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49" r:id="rId4"/>
    <p:sldId id="353" r:id="rId5"/>
    <p:sldId id="259" r:id="rId6"/>
    <p:sldId id="354" r:id="rId7"/>
    <p:sldId id="310" r:id="rId8"/>
    <p:sldId id="313" r:id="rId9"/>
    <p:sldId id="319" r:id="rId10"/>
    <p:sldId id="257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" y="5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21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6096000" y="3662721"/>
            <a:ext cx="574145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COFFEE MANAGEMENT SYSTEM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6096000" y="6167551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GROUP 7 – ADVANCED PROGRAMMING WITH PYTHON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929610" y="882654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938694"/>
            <a:ext cx="4815287" cy="1498069"/>
            <a:chOff x="756138" y="802739"/>
            <a:chExt cx="4815287" cy="14980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227878" y="802739"/>
              <a:ext cx="4343547" cy="1257619"/>
              <a:chOff x="357440" y="874532"/>
              <a:chExt cx="4343547" cy="125761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357440" y="874532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endParaRPr lang="en-GB" altLang="ko-KR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053147" y="1424265"/>
                <a:ext cx="364784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Group 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Coffee Management System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5912901" y="2872574"/>
            <a:ext cx="4998386" cy="1440779"/>
            <a:chOff x="573039" y="857144"/>
            <a:chExt cx="4998386" cy="14407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573039" y="1097594"/>
              <a:ext cx="1476777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511213" y="857144"/>
              <a:ext cx="4060212" cy="1397147"/>
              <a:chOff x="640775" y="928937"/>
              <a:chExt cx="4060212" cy="139714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640775" y="928937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STRUCTURE OF CODE 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1053147" y="1310421"/>
                <a:ext cx="364784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Classes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Modules and Packages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Database Diagram 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4620847"/>
            <a:ext cx="4815287" cy="1413238"/>
            <a:chOff x="756138" y="887570"/>
            <a:chExt cx="4815287" cy="141323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511213" y="887570"/>
              <a:ext cx="4060212" cy="1172788"/>
              <a:chOff x="640775" y="959363"/>
              <a:chExt cx="4060212" cy="117278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640775" y="959363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 CONCLUSION 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424265"/>
                <a:ext cx="364784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Demo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Conclusion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7538" y="512763"/>
            <a:ext cx="11574462" cy="723900"/>
          </a:xfrm>
          <a:prstGeom prst="rect">
            <a:avLst/>
          </a:prstGeom>
        </p:spPr>
        <p:txBody>
          <a:bodyPr/>
          <a:lstStyle/>
          <a:p>
            <a:pPr lvl="2"/>
            <a:r>
              <a:rPr lang="en-US" sz="3600" dirty="0">
                <a:solidFill>
                  <a:schemeClr val="bg2"/>
                </a:solidFill>
              </a:rPr>
              <a:t>                    </a:t>
            </a:r>
            <a:r>
              <a:rPr lang="en-US" sz="4800" b="1" dirty="0">
                <a:solidFill>
                  <a:schemeClr val="bg2"/>
                </a:solidFill>
                <a:highlight>
                  <a:srgbClr val="000000"/>
                </a:highlight>
              </a:rPr>
              <a:t>Introduction Group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946989" y="3939165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1476455" y="3787396"/>
            <a:ext cx="261716" cy="26171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CE22BD83-6058-4EB4-A481-D2EFD59C8582}"/>
              </a:ext>
            </a:extLst>
          </p:cNvPr>
          <p:cNvSpPr/>
          <p:nvPr/>
        </p:nvSpPr>
        <p:spPr>
          <a:xfrm>
            <a:off x="949611" y="4161552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A6FC221C-1300-4C61-84DF-893CB82D6B24}"/>
              </a:ext>
            </a:extLst>
          </p:cNvPr>
          <p:cNvGrpSpPr/>
          <p:nvPr/>
        </p:nvGrpSpPr>
        <p:grpSpPr>
          <a:xfrm>
            <a:off x="921977" y="4906284"/>
            <a:ext cx="1285152" cy="525761"/>
            <a:chOff x="500046" y="4253800"/>
            <a:chExt cx="1285152" cy="5257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6F05CD-7226-4C62-A7AB-BA6F07FF54BB}"/>
                </a:ext>
              </a:extLst>
            </p:cNvPr>
            <p:cNvSpPr txBox="1"/>
            <p:nvPr/>
          </p:nvSpPr>
          <p:spPr>
            <a:xfrm>
              <a:off x="525058" y="4253800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BI10-072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6FB89-A3B8-4B80-8ED1-087D018C1948}"/>
                </a:ext>
              </a:extLst>
            </p:cNvPr>
            <p:cNvSpPr txBox="1"/>
            <p:nvPr/>
          </p:nvSpPr>
          <p:spPr>
            <a:xfrm>
              <a:off x="500046" y="4533340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595513D-D3EA-4FB0-A4AE-FBF7343CDAFD}"/>
              </a:ext>
            </a:extLst>
          </p:cNvPr>
          <p:cNvSpPr txBox="1"/>
          <p:nvPr/>
        </p:nvSpPr>
        <p:spPr>
          <a:xfrm>
            <a:off x="949611" y="3180304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Quốc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Hùng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5941515" y="3780101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2CAC82EB-B75B-4C65-AE7F-21A40C72C56C}"/>
              </a:ext>
            </a:extLst>
          </p:cNvPr>
          <p:cNvSpPr/>
          <p:nvPr/>
        </p:nvSpPr>
        <p:spPr>
          <a:xfrm>
            <a:off x="5442303" y="4201526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그룹 9">
            <a:extLst>
              <a:ext uri="{FF2B5EF4-FFF2-40B4-BE49-F238E27FC236}">
                <a16:creationId xmlns:a16="http://schemas.microsoft.com/office/drawing/2014/main" id="{3782C3AC-C0AD-4CBF-BCCD-6B55BB8D0915}"/>
              </a:ext>
            </a:extLst>
          </p:cNvPr>
          <p:cNvGrpSpPr/>
          <p:nvPr/>
        </p:nvGrpSpPr>
        <p:grpSpPr>
          <a:xfrm>
            <a:off x="5442303" y="4935506"/>
            <a:ext cx="1260140" cy="523220"/>
            <a:chOff x="3967628" y="4654153"/>
            <a:chExt cx="126014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F17BBB-4ADB-452F-923D-01483892C64B}"/>
                </a:ext>
              </a:extLst>
            </p:cNvPr>
            <p:cNvSpPr txBox="1"/>
            <p:nvPr/>
          </p:nvSpPr>
          <p:spPr>
            <a:xfrm>
              <a:off x="3967628" y="465415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BI10-123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F38912-FFED-4DBC-9496-B207A420D5EE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79A752-0D5F-4169-943B-697ABBB10780}"/>
              </a:ext>
            </a:extLst>
          </p:cNvPr>
          <p:cNvSpPr txBox="1"/>
          <p:nvPr/>
        </p:nvSpPr>
        <p:spPr>
          <a:xfrm>
            <a:off x="5442303" y="3210149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Hoàng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Nam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1DAB0E7B-21F5-4B2E-BA7A-DAB02B009755}"/>
              </a:ext>
            </a:extLst>
          </p:cNvPr>
          <p:cNvGrpSpPr/>
          <p:nvPr/>
        </p:nvGrpSpPr>
        <p:grpSpPr>
          <a:xfrm>
            <a:off x="9907361" y="4626410"/>
            <a:ext cx="1260140" cy="1186259"/>
            <a:chOff x="7332687" y="4345057"/>
            <a:chExt cx="1260140" cy="11862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77358F-8F24-45C3-9955-20886CB9EDE6}"/>
                </a:ext>
              </a:extLst>
            </p:cNvPr>
            <p:cNvSpPr txBox="1"/>
            <p:nvPr/>
          </p:nvSpPr>
          <p:spPr>
            <a:xfrm>
              <a:off x="7332687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7B71A-879F-4077-91F6-A1905947BD01}"/>
                </a:ext>
              </a:extLst>
            </p:cNvPr>
            <p:cNvSpPr txBox="1"/>
            <p:nvPr/>
          </p:nvSpPr>
          <p:spPr>
            <a:xfrm>
              <a:off x="7332687" y="4669542"/>
              <a:ext cx="12601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Example Text : 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FBC111F-A111-488E-8F1A-1853EDE45769}"/>
              </a:ext>
            </a:extLst>
          </p:cNvPr>
          <p:cNvSpPr txBox="1"/>
          <p:nvPr/>
        </p:nvSpPr>
        <p:spPr>
          <a:xfrm>
            <a:off x="9934995" y="3240038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Tiến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Đạt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3708985" y="3781232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48DF0E8-2FAA-4CD9-A4CB-00963E468BEC}"/>
              </a:ext>
            </a:extLst>
          </p:cNvPr>
          <p:cNvSpPr/>
          <p:nvPr/>
        </p:nvSpPr>
        <p:spPr>
          <a:xfrm rot="10800000">
            <a:off x="3209773" y="1766137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그룹 5">
            <a:extLst>
              <a:ext uri="{FF2B5EF4-FFF2-40B4-BE49-F238E27FC236}">
                <a16:creationId xmlns:a16="http://schemas.microsoft.com/office/drawing/2014/main" id="{FDA7AEE7-6442-4D06-AA72-C8DA2E7E6C8F}"/>
              </a:ext>
            </a:extLst>
          </p:cNvPr>
          <p:cNvGrpSpPr/>
          <p:nvPr/>
        </p:nvGrpSpPr>
        <p:grpSpPr>
          <a:xfrm>
            <a:off x="3209772" y="2208423"/>
            <a:ext cx="1260141" cy="614022"/>
            <a:chOff x="2286793" y="1927071"/>
            <a:chExt cx="1260141" cy="6140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2069DF-F57E-4A9F-A9B7-0E4196569E00}"/>
                </a:ext>
              </a:extLst>
            </p:cNvPr>
            <p:cNvSpPr txBox="1"/>
            <p:nvPr/>
          </p:nvSpPr>
          <p:spPr>
            <a:xfrm>
              <a:off x="2286793" y="201787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BI10-031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110A5F-4752-48B9-97CC-4B87C7638566}"/>
                </a:ext>
              </a:extLst>
            </p:cNvPr>
            <p:cNvSpPr txBox="1"/>
            <p:nvPr/>
          </p:nvSpPr>
          <p:spPr>
            <a:xfrm>
              <a:off x="2286794" y="1927071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BF4984A-621C-451A-A9CD-8DA45C12E22F}"/>
              </a:ext>
            </a:extLst>
          </p:cNvPr>
          <p:cNvSpPr txBox="1"/>
          <p:nvPr/>
        </p:nvSpPr>
        <p:spPr>
          <a:xfrm>
            <a:off x="3209772" y="4157301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Minh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Đức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8174045" y="3780398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366206C6-7E04-4BFA-A040-BEA054A14090}"/>
              </a:ext>
            </a:extLst>
          </p:cNvPr>
          <p:cNvSpPr/>
          <p:nvPr/>
        </p:nvSpPr>
        <p:spPr>
          <a:xfrm rot="10800000">
            <a:off x="7674833" y="1780995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0" name="그룹 2">
            <a:extLst>
              <a:ext uri="{FF2B5EF4-FFF2-40B4-BE49-F238E27FC236}">
                <a16:creationId xmlns:a16="http://schemas.microsoft.com/office/drawing/2014/main" id="{E53D9EF8-ADB7-43A9-A0F9-947D9ACB6AB0}"/>
              </a:ext>
            </a:extLst>
          </p:cNvPr>
          <p:cNvGrpSpPr/>
          <p:nvPr/>
        </p:nvGrpSpPr>
        <p:grpSpPr>
          <a:xfrm>
            <a:off x="7674833" y="2207892"/>
            <a:ext cx="1260140" cy="523220"/>
            <a:chOff x="5688124" y="1926540"/>
            <a:chExt cx="1260140" cy="5232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5429D2-A206-4B69-9467-A853D1F92879}"/>
                </a:ext>
              </a:extLst>
            </p:cNvPr>
            <p:cNvSpPr txBox="1"/>
            <p:nvPr/>
          </p:nvSpPr>
          <p:spPr>
            <a:xfrm>
              <a:off x="5688124" y="1926540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BI10-156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BBA36C-447E-43FC-89A3-F9EE5F8D92B8}"/>
                </a:ext>
              </a:extLst>
            </p:cNvPr>
            <p:cNvSpPr txBox="1"/>
            <p:nvPr/>
          </p:nvSpPr>
          <p:spPr>
            <a:xfrm>
              <a:off x="5688124" y="1941929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3EB1827-1226-46A4-8988-5071421A2F50}"/>
              </a:ext>
            </a:extLst>
          </p:cNvPr>
          <p:cNvSpPr txBox="1"/>
          <p:nvPr/>
        </p:nvSpPr>
        <p:spPr>
          <a:xfrm>
            <a:off x="7674833" y="4169219"/>
            <a:ext cx="126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Lương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Việt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Sơn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E6F805A0-278F-4253-B2FE-D5B20C0758DF}"/>
              </a:ext>
            </a:extLst>
          </p:cNvPr>
          <p:cNvSpPr/>
          <p:nvPr/>
        </p:nvSpPr>
        <p:spPr>
          <a:xfrm>
            <a:off x="9934995" y="4263174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5" name="그룹 9">
            <a:extLst>
              <a:ext uri="{FF2B5EF4-FFF2-40B4-BE49-F238E27FC236}">
                <a16:creationId xmlns:a16="http://schemas.microsoft.com/office/drawing/2014/main" id="{53F9B334-71C2-4462-B746-70EF45B49E34}"/>
              </a:ext>
            </a:extLst>
          </p:cNvPr>
          <p:cNvGrpSpPr/>
          <p:nvPr/>
        </p:nvGrpSpPr>
        <p:grpSpPr>
          <a:xfrm>
            <a:off x="9934995" y="4998860"/>
            <a:ext cx="1307394" cy="523220"/>
            <a:chOff x="3967628" y="4654153"/>
            <a:chExt cx="1307394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225292-D565-4DAC-A2F0-A95EF89F1C18}"/>
                </a:ext>
              </a:extLst>
            </p:cNvPr>
            <p:cNvSpPr txBox="1"/>
            <p:nvPr/>
          </p:nvSpPr>
          <p:spPr>
            <a:xfrm>
              <a:off x="4014882" y="465415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BI10-028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06E132-D7BE-4C51-81CB-53E5AB923AFA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EEC7D4E-C092-407C-9813-8FB537B49CFE}"/>
              </a:ext>
            </a:extLst>
          </p:cNvPr>
          <p:cNvSpPr/>
          <p:nvPr/>
        </p:nvSpPr>
        <p:spPr>
          <a:xfrm flipH="1">
            <a:off x="10406575" y="3809602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94C576BF-8C38-4A94-B616-CF54DE17F0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89934" y="-73672"/>
            <a:ext cx="11572875" cy="7239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sz="3200" b="1" dirty="0">
                <a:highlight>
                  <a:srgbClr val="FFFF00"/>
                </a:highlight>
              </a:rPr>
              <a:t>COFFEE MANAGEMENT SYSTEM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66F0C1C-E988-4797-AFDD-A4CEDB2D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7" y="1445628"/>
            <a:ext cx="8691418" cy="47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08871" y="425604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highlight>
                  <a:srgbClr val="FFFF00"/>
                </a:highlight>
              </a:rPr>
              <a:t>Structure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CAA64FC-E841-4B80-A81E-83B93BD9F68F}"/>
              </a:ext>
            </a:extLst>
          </p:cNvPr>
          <p:cNvSpPr txBox="1"/>
          <p:nvPr/>
        </p:nvSpPr>
        <p:spPr>
          <a:xfrm>
            <a:off x="940905" y="1470991"/>
            <a:ext cx="674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1.CLASSES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B141AE-6BE0-402B-B84D-F2856D9B0405}"/>
              </a:ext>
            </a:extLst>
          </p:cNvPr>
          <p:cNvSpPr txBox="1"/>
          <p:nvPr/>
        </p:nvSpPr>
        <p:spPr>
          <a:xfrm>
            <a:off x="662610" y="2180337"/>
            <a:ext cx="3346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In our code , we make 1 class which called ‘Application’ . It have a mission that is run all the function in other module , package and displayed it on the screen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06126-DC61-44B1-83BB-F8FE57E7F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09" y="1470990"/>
            <a:ext cx="5112264" cy="491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38271" y="355825"/>
            <a:ext cx="11572875" cy="723900"/>
          </a:xfrm>
          <a:prstGeom prst="rect">
            <a:avLst/>
          </a:prstGeom>
        </p:spPr>
        <p:txBody>
          <a:bodyPr/>
          <a:lstStyle/>
          <a:p>
            <a:pPr lvl="4"/>
            <a:r>
              <a:rPr lang="en-US" sz="4400" b="1" dirty="0">
                <a:highlight>
                  <a:srgbClr val="FFFF00"/>
                </a:highlight>
              </a:rPr>
              <a:t>Structure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1F5D1-A27F-405F-9AE3-E62E999CC38C}"/>
              </a:ext>
            </a:extLst>
          </p:cNvPr>
          <p:cNvSpPr txBox="1"/>
          <p:nvPr/>
        </p:nvSpPr>
        <p:spPr>
          <a:xfrm>
            <a:off x="1272209" y="1432596"/>
            <a:ext cx="689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2. Module and Package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56CD0E-3169-418F-88B5-1CD6DD538A96}"/>
              </a:ext>
            </a:extLst>
          </p:cNvPr>
          <p:cNvSpPr txBox="1"/>
          <p:nvPr/>
        </p:nvSpPr>
        <p:spPr>
          <a:xfrm>
            <a:off x="1256426" y="2099326"/>
            <a:ext cx="23636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divide our code into many modules to easy to access each part we want and each module have these own mission to do . Also we import some module in the library of python like </a:t>
            </a:r>
            <a:r>
              <a:rPr lang="en-US" dirty="0" err="1">
                <a:highlight>
                  <a:srgbClr val="FFFF00"/>
                </a:highlight>
              </a:rPr>
              <a:t>tkinter</a:t>
            </a:r>
            <a:r>
              <a:rPr lang="en-US" dirty="0">
                <a:highlight>
                  <a:srgbClr val="FFFF00"/>
                </a:highlight>
              </a:rPr>
              <a:t> , </a:t>
            </a:r>
            <a:r>
              <a:rPr lang="en-US" dirty="0" err="1">
                <a:highlight>
                  <a:srgbClr val="FFFF00"/>
                </a:highlight>
              </a:rPr>
              <a:t>mysql</a:t>
            </a:r>
            <a:r>
              <a:rPr lang="en-US" dirty="0">
                <a:highlight>
                  <a:srgbClr val="FFFF00"/>
                </a:highlight>
              </a:rPr>
              <a:t> or Pillow   </a:t>
            </a:r>
          </a:p>
        </p:txBody>
      </p:sp>
      <p:pic>
        <p:nvPicPr>
          <p:cNvPr id="4" name="Hình ảnh 3" descr="Ảnh có chứa văn bản, mẫu họa&#10;&#10;Mô tả được tạo tự động">
            <a:extLst>
              <a:ext uri="{FF2B5EF4-FFF2-40B4-BE49-F238E27FC236}">
                <a16:creationId xmlns:a16="http://schemas.microsoft.com/office/drawing/2014/main" id="{7CF20ACE-4B4A-4C66-99AD-3B3517EE5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91" y="1332564"/>
            <a:ext cx="2971800" cy="153352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D6F11AD-BAA2-4E79-9CF9-0359DC7B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62" y="4208929"/>
            <a:ext cx="2106412" cy="2106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625B2-1EFE-4CBA-A304-535B175AE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39" y="3298800"/>
            <a:ext cx="3286584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lvl="8"/>
            <a:r>
              <a:rPr lang="en-GB" sz="4400" b="1" dirty="0">
                <a:highlight>
                  <a:srgbClr val="FFFF00"/>
                </a:highlight>
              </a:rPr>
              <a:t>S</a:t>
            </a:r>
            <a:r>
              <a:rPr lang="en-US" sz="4400" b="1" dirty="0" err="1">
                <a:highlight>
                  <a:srgbClr val="FFFF00"/>
                </a:highlight>
              </a:rPr>
              <a:t>tructure</a:t>
            </a:r>
            <a:r>
              <a:rPr lang="en-US" sz="4400" b="1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1275F-E10E-41FB-824C-B9C2C045A057}"/>
              </a:ext>
            </a:extLst>
          </p:cNvPr>
          <p:cNvSpPr txBox="1"/>
          <p:nvPr/>
        </p:nvSpPr>
        <p:spPr>
          <a:xfrm>
            <a:off x="834887" y="1570813"/>
            <a:ext cx="4555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3. Database Diagram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2F606-3D38-47BC-BC6B-CC7CD1478DB0}"/>
              </a:ext>
            </a:extLst>
          </p:cNvPr>
          <p:cNvSpPr txBox="1"/>
          <p:nvPr/>
        </p:nvSpPr>
        <p:spPr>
          <a:xfrm>
            <a:off x="834887" y="2430010"/>
            <a:ext cx="39174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With A Management System , Database Diagram is very important . This database show us the relationship between all the object in the management system . In our system we have 4 object which is Customer , Staff , Product and Ingredient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246A7F2-D3B7-4456-9585-DA618D5C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24" y="2094033"/>
            <a:ext cx="6810870" cy="32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07260" y="3429000"/>
            <a:ext cx="121920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r>
              <a:rPr lang="en-US" altLang="ko-KR" sz="9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endParaRPr lang="ko-KR" altLang="en-US" sz="9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07260" y="5294216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Coffee Management System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8192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For listening our presentation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224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potato blue</cp:lastModifiedBy>
  <cp:revision>105</cp:revision>
  <dcterms:created xsi:type="dcterms:W3CDTF">2020-01-20T05:08:25Z</dcterms:created>
  <dcterms:modified xsi:type="dcterms:W3CDTF">2021-05-26T08:39:30Z</dcterms:modified>
</cp:coreProperties>
</file>