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3" r:id="rId5"/>
    <p:sldId id="259" r:id="rId6"/>
    <p:sldId id="354" r:id="rId7"/>
    <p:sldId id="310" r:id="rId8"/>
    <p:sldId id="313" r:id="rId9"/>
    <p:sldId id="319" r:id="rId10"/>
    <p:sldId id="25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2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6000" y="366272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COFFEE MANAGEMENT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616755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7 – ADVANCED PROGRAMMING WITH PYTHON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9610" y="88265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38694"/>
            <a:ext cx="4815287" cy="1498069"/>
            <a:chOff x="756138" y="802739"/>
            <a:chExt cx="4815287" cy="1498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27878" y="802739"/>
              <a:ext cx="4343547" cy="1257619"/>
              <a:chOff x="357440" y="874532"/>
              <a:chExt cx="4343547" cy="1257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357440" y="874532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en-GB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Group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Coffee Management System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912901" y="2872574"/>
            <a:ext cx="4998386" cy="1440779"/>
            <a:chOff x="573039" y="857144"/>
            <a:chExt cx="4998386" cy="1440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3039" y="1097594"/>
              <a:ext cx="147677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11213" y="857144"/>
              <a:ext cx="4060212" cy="1397147"/>
              <a:chOff x="640775" y="928937"/>
              <a:chExt cx="4060212" cy="13971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640775" y="928937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STRUCTURE OF CODE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10421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Classes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Modules and Packages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Database Diagram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0847"/>
            <a:ext cx="4815287" cy="1413238"/>
            <a:chOff x="756138" y="887570"/>
            <a:chExt cx="4815287" cy="14132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511213" y="887570"/>
              <a:ext cx="4060212" cy="1172788"/>
              <a:chOff x="640775" y="959363"/>
              <a:chExt cx="4060212" cy="11727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640775" y="959363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 CONCLUSION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Conclusion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538" y="512763"/>
            <a:ext cx="11574462" cy="723900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3600" dirty="0">
                <a:solidFill>
                  <a:schemeClr val="bg2"/>
                </a:solidFill>
              </a:rPr>
              <a:t>                    </a:t>
            </a:r>
            <a:r>
              <a:rPr lang="en-US" sz="4800" b="1" dirty="0">
                <a:solidFill>
                  <a:schemeClr val="bg2"/>
                </a:solidFill>
                <a:highlight>
                  <a:srgbClr val="000000"/>
                </a:highlight>
              </a:rPr>
              <a:t>Introduction Group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6989" y="3939165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49611" y="416155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21977" y="4906284"/>
            <a:ext cx="1285152" cy="525761"/>
            <a:chOff x="500046" y="4253800"/>
            <a:chExt cx="1285152" cy="525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525058" y="425380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BI10-072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500046" y="4533340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49611" y="3180304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Quốc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Hùng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5442303" y="4935506"/>
            <a:ext cx="1260140" cy="523220"/>
            <a:chOff x="3967628" y="4654153"/>
            <a:chExt cx="12601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BI10-123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210149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Hoàng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Nam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34995" y="3240038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Tiến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Đạt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3209772" y="2208423"/>
            <a:ext cx="1260141" cy="614022"/>
            <a:chOff x="2286793" y="1927071"/>
            <a:chExt cx="1260141" cy="6140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201787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BI10-031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2" y="4157301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Minh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Đức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3" y="1780995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2207892"/>
            <a:ext cx="1260140" cy="523220"/>
            <a:chOff x="5688124" y="1926540"/>
            <a:chExt cx="126014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92654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BI10-156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Lương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Việt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Sơn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6F805A0-278F-4253-B2FE-D5B20C0758DF}"/>
              </a:ext>
            </a:extLst>
          </p:cNvPr>
          <p:cNvSpPr/>
          <p:nvPr/>
        </p:nvSpPr>
        <p:spPr>
          <a:xfrm>
            <a:off x="9934995" y="426317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3F9B334-71C2-4462-B746-70EF45B49E34}"/>
              </a:ext>
            </a:extLst>
          </p:cNvPr>
          <p:cNvGrpSpPr/>
          <p:nvPr/>
        </p:nvGrpSpPr>
        <p:grpSpPr>
          <a:xfrm>
            <a:off x="9934995" y="4998860"/>
            <a:ext cx="1307394" cy="523220"/>
            <a:chOff x="3967628" y="4654153"/>
            <a:chExt cx="1307394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25292-D565-4DAC-A2F0-A95EF89F1C18}"/>
                </a:ext>
              </a:extLst>
            </p:cNvPr>
            <p:cNvSpPr txBox="1"/>
            <p:nvPr/>
          </p:nvSpPr>
          <p:spPr>
            <a:xfrm>
              <a:off x="4014882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BI10-028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E132-D7BE-4C51-81CB-53E5AB923AFA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EEC7D4E-C092-407C-9813-8FB537B49CFE}"/>
              </a:ext>
            </a:extLst>
          </p:cNvPr>
          <p:cNvSpPr/>
          <p:nvPr/>
        </p:nvSpPr>
        <p:spPr>
          <a:xfrm flipH="1">
            <a:off x="10406575" y="3809602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4C576BF-8C38-4A94-B616-CF54DE17F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89934" y="-73672"/>
            <a:ext cx="11572875" cy="72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highlight>
                  <a:srgbClr val="FFFF00"/>
                </a:highlight>
              </a:rPr>
              <a:t>COFFEE MANAGEMENT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F0C1C-E988-4797-AFDD-A4CEDB2D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445628"/>
            <a:ext cx="8691418" cy="4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8871" y="425604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highlight>
                  <a:srgbClr val="FFFF00"/>
                </a:highlight>
              </a:rPr>
              <a:t>Structure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CAA64FC-E841-4B80-A81E-83B93BD9F68F}"/>
              </a:ext>
            </a:extLst>
          </p:cNvPr>
          <p:cNvSpPr txBox="1"/>
          <p:nvPr/>
        </p:nvSpPr>
        <p:spPr>
          <a:xfrm>
            <a:off x="995517" y="1127750"/>
            <a:ext cx="674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1.CLASSES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141AE-6BE0-402B-B84D-F2856D9B0405}"/>
              </a:ext>
            </a:extLst>
          </p:cNvPr>
          <p:cNvSpPr txBox="1"/>
          <p:nvPr/>
        </p:nvSpPr>
        <p:spPr>
          <a:xfrm>
            <a:off x="662610" y="1730967"/>
            <a:ext cx="3346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In our code , we create 3 classes called ‘Customer’ , ‘Product’ and ‘Staff . Each one has a mission : to hold all value of variables and help other functions to run the code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5C72-EB88-42D9-A567-2FB3AC8B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11" y="309905"/>
            <a:ext cx="3633981" cy="3740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C282D-2F34-487A-A6E2-D56DA543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68" y="1691022"/>
            <a:ext cx="3281282" cy="3933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E94B3-DECA-4E9D-BF8A-08A50F4BE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7" y="3762292"/>
            <a:ext cx="3635129" cy="30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38271" y="355825"/>
            <a:ext cx="11572875" cy="723900"/>
          </a:xfrm>
          <a:prstGeom prst="rect">
            <a:avLst/>
          </a:prstGeom>
        </p:spPr>
        <p:txBody>
          <a:bodyPr/>
          <a:lstStyle/>
          <a:p>
            <a:pPr lvl="4"/>
            <a:r>
              <a:rPr lang="en-US" sz="4400" b="1" dirty="0">
                <a:highlight>
                  <a:srgbClr val="FFFF00"/>
                </a:highlight>
              </a:rPr>
              <a:t>Structure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1F5D1-A27F-405F-9AE3-E62E999CC38C}"/>
              </a:ext>
            </a:extLst>
          </p:cNvPr>
          <p:cNvSpPr txBox="1"/>
          <p:nvPr/>
        </p:nvSpPr>
        <p:spPr>
          <a:xfrm>
            <a:off x="1272209" y="143259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 Module and Package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6CD0E-3169-418F-88B5-1CD6DD538A96}"/>
              </a:ext>
            </a:extLst>
          </p:cNvPr>
          <p:cNvSpPr txBox="1"/>
          <p:nvPr/>
        </p:nvSpPr>
        <p:spPr>
          <a:xfrm>
            <a:off x="1256426" y="2099326"/>
            <a:ext cx="2363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divide our code into many modules and packages to easy to access each part we want and each module has its own mission to do . </a:t>
            </a:r>
          </a:p>
          <a:p>
            <a:r>
              <a:rPr lang="en-US" dirty="0">
                <a:highlight>
                  <a:srgbClr val="FFFF00"/>
                </a:highlight>
              </a:rPr>
              <a:t>Also we import some packages in the library of python like </a:t>
            </a:r>
            <a:r>
              <a:rPr lang="en-US" dirty="0" err="1">
                <a:highlight>
                  <a:srgbClr val="FFFF00"/>
                </a:highlight>
              </a:rPr>
              <a:t>tkinter</a:t>
            </a:r>
            <a:r>
              <a:rPr lang="en-US" dirty="0">
                <a:highlight>
                  <a:srgbClr val="FFFF00"/>
                </a:highlight>
              </a:rPr>
              <a:t> ,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 or Pillow   </a:t>
            </a:r>
          </a:p>
        </p:txBody>
      </p:sp>
      <p:pic>
        <p:nvPicPr>
          <p:cNvPr id="4" name="Hình ảnh 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CF20ACE-4B4A-4C66-99AD-3B3517E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41" y="1189053"/>
            <a:ext cx="2971800" cy="15335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6F11AD-BAA2-4E79-9CF9-0359DC7B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5" y="3908442"/>
            <a:ext cx="2106412" cy="210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1AA45-EBDA-4FA7-A0C7-1C6A2F408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65" y="2831906"/>
            <a:ext cx="4694587" cy="25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lvl="8"/>
            <a:r>
              <a:rPr lang="en-GB" sz="4400" b="1" dirty="0">
                <a:highlight>
                  <a:srgbClr val="FFFF00"/>
                </a:highlight>
              </a:rPr>
              <a:t>S</a:t>
            </a:r>
            <a:r>
              <a:rPr lang="en-US" sz="4400" b="1" dirty="0" err="1">
                <a:highlight>
                  <a:srgbClr val="FFFF00"/>
                </a:highlight>
              </a:rPr>
              <a:t>tructure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1275F-E10E-41FB-824C-B9C2C045A057}"/>
              </a:ext>
            </a:extLst>
          </p:cNvPr>
          <p:cNvSpPr txBox="1"/>
          <p:nvPr/>
        </p:nvSpPr>
        <p:spPr>
          <a:xfrm>
            <a:off x="834887" y="1570813"/>
            <a:ext cx="455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 Database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F606-3D38-47BC-BC6B-CC7CD1478DB0}"/>
              </a:ext>
            </a:extLst>
          </p:cNvPr>
          <p:cNvSpPr txBox="1"/>
          <p:nvPr/>
        </p:nvSpPr>
        <p:spPr>
          <a:xfrm>
            <a:off x="834887" y="2430010"/>
            <a:ext cx="39174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With A Management System , Database Diagram is very important . This database show us the relationship between all the objects in the management system . In our system we have 3 main tables which are Customer, Staff , Product and for Product we have a </a:t>
            </a:r>
            <a:r>
              <a:rPr lang="en-US" dirty="0" err="1">
                <a:highlight>
                  <a:srgbClr val="FFFF00"/>
                </a:highlight>
              </a:rPr>
              <a:t>subtable</a:t>
            </a:r>
            <a:r>
              <a:rPr lang="en-US" dirty="0">
                <a:highlight>
                  <a:srgbClr val="FFFF00"/>
                </a:highlight>
              </a:rPr>
              <a:t> called Ingredient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246A7F2-D3B7-4456-9585-DA618D5C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4" y="2094033"/>
            <a:ext cx="6810870" cy="3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07260" y="3429000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07260" y="5294216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Coffee Management System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listening our presentation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239</Words>
  <Application>Microsoft Office PowerPoint</Application>
  <PresentationFormat>Màn hình rộng</PresentationFormat>
  <Paragraphs>51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Việt Sơn</cp:lastModifiedBy>
  <cp:revision>115</cp:revision>
  <dcterms:created xsi:type="dcterms:W3CDTF">2020-01-20T05:08:25Z</dcterms:created>
  <dcterms:modified xsi:type="dcterms:W3CDTF">2021-05-26T18:31:36Z</dcterms:modified>
</cp:coreProperties>
</file>