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95" r:id="rId2"/>
    <p:sldId id="257" r:id="rId3"/>
    <p:sldId id="296" r:id="rId4"/>
    <p:sldId id="304" r:id="rId5"/>
    <p:sldId id="309" r:id="rId6"/>
    <p:sldId id="303" r:id="rId7"/>
    <p:sldId id="297" r:id="rId8"/>
    <p:sldId id="298" r:id="rId9"/>
    <p:sldId id="305" r:id="rId10"/>
    <p:sldId id="306" r:id="rId11"/>
    <p:sldId id="302" r:id="rId12"/>
    <p:sldId id="307" r:id="rId13"/>
    <p:sldId id="308" r:id="rId14"/>
  </p:sldIdLst>
  <p:sldSz cx="9144000" cy="5143500" type="screen16x9"/>
  <p:notesSz cx="6858000" cy="9144000"/>
  <p:embeddedFontLst>
    <p:embeddedFont>
      <p:font typeface="Titillium Web" panose="00000500000000000000" pitchFamily="2" charset="0"/>
      <p:regular r:id="rId16"/>
      <p:bold r:id="rId17"/>
      <p:italic r:id="rId18"/>
      <p:boldItalic r:id="rId19"/>
    </p:embeddedFont>
    <p:embeddedFont>
      <p:font typeface="Titillium Web Light" panose="000004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3ECE67-A012-4AD1-B3E8-CC813DF44DEC}" v="176" dt="2021-11-09T15:45:39.436"/>
  </p1510:revLst>
</p1510:revInfo>
</file>

<file path=ppt/tableStyles.xml><?xml version="1.0" encoding="utf-8"?>
<a:tblStyleLst xmlns:a="http://schemas.openxmlformats.org/drawingml/2006/main" def="{EBDED31F-4C28-4180-97D3-87A74C8CC402}">
  <a:tblStyle styleId="{EBDED31F-4C28-4180-97D3-87A74C8CC4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93F4AB4-FE6C-4C75-8DE0-3188A609124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ệt Sơn" userId="c14e1444a5ecb49d" providerId="LiveId" clId="{BB3ECE67-A012-4AD1-B3E8-CC813DF44DEC}"/>
    <pc:docChg chg="undo custSel addSld delSld modSld sldOrd">
      <pc:chgData name="Việt Sơn" userId="c14e1444a5ecb49d" providerId="LiveId" clId="{BB3ECE67-A012-4AD1-B3E8-CC813DF44DEC}" dt="2021-11-09T15:45:52.621" v="1099" actId="14100"/>
      <pc:docMkLst>
        <pc:docMk/>
      </pc:docMkLst>
      <pc:sldChg chg="modSp">
        <pc:chgData name="Việt Sơn" userId="c14e1444a5ecb49d" providerId="LiveId" clId="{BB3ECE67-A012-4AD1-B3E8-CC813DF44DEC}" dt="2021-10-18T09:52:11.137" v="14" actId="20577"/>
        <pc:sldMkLst>
          <pc:docMk/>
          <pc:sldMk cId="0" sldId="257"/>
        </pc:sldMkLst>
        <pc:spChg chg="mod">
          <ac:chgData name="Việt Sơn" userId="c14e1444a5ecb49d" providerId="LiveId" clId="{BB3ECE67-A012-4AD1-B3E8-CC813DF44DEC}" dt="2021-10-18T09:52:11.137" v="14" actId="20577"/>
          <ac:spMkLst>
            <pc:docMk/>
            <pc:sldMk cId="0" sldId="257"/>
            <ac:spMk id="60" creationId="{00000000-0000-0000-0000-000000000000}"/>
          </ac:spMkLst>
        </pc:spChg>
      </pc:sldChg>
      <pc:sldChg chg="modSp mod">
        <pc:chgData name="Việt Sơn" userId="c14e1444a5ecb49d" providerId="LiveId" clId="{BB3ECE67-A012-4AD1-B3E8-CC813DF44DEC}" dt="2021-11-09T14:05:07.766" v="35" actId="20577"/>
        <pc:sldMkLst>
          <pc:docMk/>
          <pc:sldMk cId="667546705" sldId="296"/>
        </pc:sldMkLst>
        <pc:spChg chg="mod">
          <ac:chgData name="Việt Sơn" userId="c14e1444a5ecb49d" providerId="LiveId" clId="{BB3ECE67-A012-4AD1-B3E8-CC813DF44DEC}" dt="2021-11-09T14:05:07.766" v="35" actId="20577"/>
          <ac:spMkLst>
            <pc:docMk/>
            <pc:sldMk cId="667546705" sldId="296"/>
            <ac:spMk id="59" creationId="{00000000-0000-0000-0000-000000000000}"/>
          </ac:spMkLst>
        </pc:spChg>
      </pc:sldChg>
      <pc:sldChg chg="addSp delSp modSp mod delAnim modAnim">
        <pc:chgData name="Việt Sơn" userId="c14e1444a5ecb49d" providerId="LiveId" clId="{BB3ECE67-A012-4AD1-B3E8-CC813DF44DEC}" dt="2021-11-09T15:34:22.451" v="1001"/>
        <pc:sldMkLst>
          <pc:docMk/>
          <pc:sldMk cId="80008327" sldId="297"/>
        </pc:sldMkLst>
        <pc:spChg chg="del mod">
          <ac:chgData name="Việt Sơn" userId="c14e1444a5ecb49d" providerId="LiveId" clId="{BB3ECE67-A012-4AD1-B3E8-CC813DF44DEC}" dt="2021-11-09T14:17:19.347" v="153" actId="478"/>
          <ac:spMkLst>
            <pc:docMk/>
            <pc:sldMk cId="80008327" sldId="297"/>
            <ac:spMk id="4" creationId="{C6A2128B-7931-45CB-80A6-158221EBD2C6}"/>
          </ac:spMkLst>
        </pc:spChg>
        <pc:spChg chg="del mod">
          <ac:chgData name="Việt Sơn" userId="c14e1444a5ecb49d" providerId="LiveId" clId="{BB3ECE67-A012-4AD1-B3E8-CC813DF44DEC}" dt="2021-11-09T14:11:49.481" v="139"/>
          <ac:spMkLst>
            <pc:docMk/>
            <pc:sldMk cId="80008327" sldId="297"/>
            <ac:spMk id="7" creationId="{0D93AE05-308A-45FE-B643-D16742B92444}"/>
          </ac:spMkLst>
        </pc:spChg>
        <pc:spChg chg="add mod">
          <ac:chgData name="Việt Sơn" userId="c14e1444a5ecb49d" providerId="LiveId" clId="{BB3ECE67-A012-4AD1-B3E8-CC813DF44DEC}" dt="2021-11-09T14:27:44.655" v="211" actId="114"/>
          <ac:spMkLst>
            <pc:docMk/>
            <pc:sldMk cId="80008327" sldId="297"/>
            <ac:spMk id="13" creationId="{D5B30B53-0B2C-4101-BEB8-4274F14B818D}"/>
          </ac:spMkLst>
        </pc:spChg>
        <pc:spChg chg="mod">
          <ac:chgData name="Việt Sơn" userId="c14e1444a5ecb49d" providerId="LiveId" clId="{BB3ECE67-A012-4AD1-B3E8-CC813DF44DEC}" dt="2021-11-09T14:26:14.354" v="164" actId="1076"/>
          <ac:spMkLst>
            <pc:docMk/>
            <pc:sldMk cId="80008327" sldId="297"/>
            <ac:spMk id="59" creationId="{00000000-0000-0000-0000-000000000000}"/>
          </ac:spMkLst>
        </pc:spChg>
        <pc:spChg chg="mod">
          <ac:chgData name="Việt Sơn" userId="c14e1444a5ecb49d" providerId="LiveId" clId="{BB3ECE67-A012-4AD1-B3E8-CC813DF44DEC}" dt="2021-11-09T14:11:43.411" v="135" actId="20577"/>
          <ac:spMkLst>
            <pc:docMk/>
            <pc:sldMk cId="80008327" sldId="297"/>
            <ac:spMk id="60" creationId="{00000000-0000-0000-0000-000000000000}"/>
          </ac:spMkLst>
        </pc:spChg>
        <pc:picChg chg="del">
          <ac:chgData name="Việt Sơn" userId="c14e1444a5ecb49d" providerId="LiveId" clId="{BB3ECE67-A012-4AD1-B3E8-CC813DF44DEC}" dt="2021-11-09T14:10:23.997" v="132" actId="478"/>
          <ac:picMkLst>
            <pc:docMk/>
            <pc:sldMk cId="80008327" sldId="297"/>
            <ac:picMk id="3" creationId="{170AFCD1-8937-4A9D-96E0-21F19901BB88}"/>
          </ac:picMkLst>
        </pc:picChg>
        <pc:picChg chg="add mod">
          <ac:chgData name="Việt Sơn" userId="c14e1444a5ecb49d" providerId="LiveId" clId="{BB3ECE67-A012-4AD1-B3E8-CC813DF44DEC}" dt="2021-11-09T14:26:08.112" v="163" actId="14100"/>
          <ac:picMkLst>
            <pc:docMk/>
            <pc:sldMk cId="80008327" sldId="297"/>
            <ac:picMk id="5" creationId="{3A21C9DF-82C7-4FC4-9882-E253F73472CA}"/>
          </ac:picMkLst>
        </pc:picChg>
        <pc:picChg chg="add mod">
          <ac:chgData name="Việt Sơn" userId="c14e1444a5ecb49d" providerId="LiveId" clId="{BB3ECE67-A012-4AD1-B3E8-CC813DF44DEC}" dt="2021-11-09T14:26:33.915" v="167" actId="14100"/>
          <ac:picMkLst>
            <pc:docMk/>
            <pc:sldMk cId="80008327" sldId="297"/>
            <ac:picMk id="8" creationId="{86BB9AC1-96EC-4A9F-A693-69B837CA82A7}"/>
          </ac:picMkLst>
        </pc:picChg>
        <pc:picChg chg="del mod">
          <ac:chgData name="Việt Sơn" userId="c14e1444a5ecb49d" providerId="LiveId" clId="{BB3ECE67-A012-4AD1-B3E8-CC813DF44DEC}" dt="2021-11-09T14:10:25.273" v="134" actId="478"/>
          <ac:picMkLst>
            <pc:docMk/>
            <pc:sldMk cId="80008327" sldId="297"/>
            <ac:picMk id="9" creationId="{53832FE9-7E74-4535-A68B-9EBFE2C90274}"/>
          </ac:picMkLst>
        </pc:picChg>
        <pc:picChg chg="del">
          <ac:chgData name="Việt Sơn" userId="c14e1444a5ecb49d" providerId="LiveId" clId="{BB3ECE67-A012-4AD1-B3E8-CC813DF44DEC}" dt="2021-11-09T14:10:24.627" v="133" actId="478"/>
          <ac:picMkLst>
            <pc:docMk/>
            <pc:sldMk cId="80008327" sldId="297"/>
            <ac:picMk id="11" creationId="{1BAD4CE9-D712-4E1D-B7BB-1A9EE2502FB8}"/>
          </ac:picMkLst>
        </pc:picChg>
        <pc:picChg chg="add mod">
          <ac:chgData name="Việt Sơn" userId="c14e1444a5ecb49d" providerId="LiveId" clId="{BB3ECE67-A012-4AD1-B3E8-CC813DF44DEC}" dt="2021-11-09T14:26:23.903" v="166" actId="1076"/>
          <ac:picMkLst>
            <pc:docMk/>
            <pc:sldMk cId="80008327" sldId="297"/>
            <ac:picMk id="12" creationId="{2543F1F2-F70B-48EA-BC41-48D0A256F020}"/>
          </ac:picMkLst>
        </pc:picChg>
      </pc:sldChg>
      <pc:sldChg chg="addSp delSp modSp mod delAnim modAnim">
        <pc:chgData name="Việt Sơn" userId="c14e1444a5ecb49d" providerId="LiveId" clId="{BB3ECE67-A012-4AD1-B3E8-CC813DF44DEC}" dt="2021-11-09T15:35:23.889" v="1013" actId="1076"/>
        <pc:sldMkLst>
          <pc:docMk/>
          <pc:sldMk cId="2864074465" sldId="298"/>
        </pc:sldMkLst>
        <pc:spChg chg="mod">
          <ac:chgData name="Việt Sơn" userId="c14e1444a5ecb49d" providerId="LiveId" clId="{BB3ECE67-A012-4AD1-B3E8-CC813DF44DEC}" dt="2021-11-09T14:34:41.117" v="233" actId="1076"/>
          <ac:spMkLst>
            <pc:docMk/>
            <pc:sldMk cId="2864074465" sldId="298"/>
            <ac:spMk id="10" creationId="{39C68E99-A456-4D71-898E-321D02FE271A}"/>
          </ac:spMkLst>
        </pc:spChg>
        <pc:spChg chg="mod">
          <ac:chgData name="Việt Sơn" userId="c14e1444a5ecb49d" providerId="LiveId" clId="{BB3ECE67-A012-4AD1-B3E8-CC813DF44DEC}" dt="2021-11-09T14:38:19.362" v="246" actId="1076"/>
          <ac:spMkLst>
            <pc:docMk/>
            <pc:sldMk cId="2864074465" sldId="298"/>
            <ac:spMk id="11" creationId="{94FDA5EE-E6C1-40D7-B86B-AF37BD7384D0}"/>
          </ac:spMkLst>
        </pc:spChg>
        <pc:spChg chg="del mod">
          <ac:chgData name="Việt Sơn" userId="c14e1444a5ecb49d" providerId="LiveId" clId="{BB3ECE67-A012-4AD1-B3E8-CC813DF44DEC}" dt="2021-11-09T14:38:28.418" v="250"/>
          <ac:spMkLst>
            <pc:docMk/>
            <pc:sldMk cId="2864074465" sldId="298"/>
            <ac:spMk id="12" creationId="{F7578D36-B5F6-448F-AD9C-3E871FEA4AE2}"/>
          </ac:spMkLst>
        </pc:spChg>
        <pc:picChg chg="del">
          <ac:chgData name="Việt Sơn" userId="c14e1444a5ecb49d" providerId="LiveId" clId="{BB3ECE67-A012-4AD1-B3E8-CC813DF44DEC}" dt="2021-11-09T14:31:43.856" v="212" actId="478"/>
          <ac:picMkLst>
            <pc:docMk/>
            <pc:sldMk cId="2864074465" sldId="298"/>
            <ac:picMk id="3" creationId="{C43583D4-B69B-4CB2-B5BE-B541FCF7683E}"/>
          </ac:picMkLst>
        </pc:picChg>
        <pc:picChg chg="add mod">
          <ac:chgData name="Việt Sơn" userId="c14e1444a5ecb49d" providerId="LiveId" clId="{BB3ECE67-A012-4AD1-B3E8-CC813DF44DEC}" dt="2021-11-09T14:32:07.233" v="218" actId="1076"/>
          <ac:picMkLst>
            <pc:docMk/>
            <pc:sldMk cId="2864074465" sldId="298"/>
            <ac:picMk id="4" creationId="{DAB92235-D002-4970-B8D3-914AC5926CA2}"/>
          </ac:picMkLst>
        </pc:picChg>
        <pc:picChg chg="del">
          <ac:chgData name="Việt Sơn" userId="c14e1444a5ecb49d" providerId="LiveId" clId="{BB3ECE67-A012-4AD1-B3E8-CC813DF44DEC}" dt="2021-11-09T14:32:10.400" v="219" actId="478"/>
          <ac:picMkLst>
            <pc:docMk/>
            <pc:sldMk cId="2864074465" sldId="298"/>
            <ac:picMk id="5" creationId="{D35EA5D0-E1A1-4065-9259-24F5AB79134F}"/>
          </ac:picMkLst>
        </pc:picChg>
        <pc:picChg chg="del">
          <ac:chgData name="Việt Sơn" userId="c14e1444a5ecb49d" providerId="LiveId" clId="{BB3ECE67-A012-4AD1-B3E8-CC813DF44DEC}" dt="2021-11-09T14:32:19.362" v="220" actId="478"/>
          <ac:picMkLst>
            <pc:docMk/>
            <pc:sldMk cId="2864074465" sldId="298"/>
            <ac:picMk id="7" creationId="{4167E742-923C-49E4-AE8A-EA84E0D6BA7B}"/>
          </ac:picMkLst>
        </pc:picChg>
        <pc:picChg chg="add mod">
          <ac:chgData name="Việt Sơn" userId="c14e1444a5ecb49d" providerId="LiveId" clId="{BB3ECE67-A012-4AD1-B3E8-CC813DF44DEC}" dt="2021-11-09T14:36:32.537" v="242" actId="1076"/>
          <ac:picMkLst>
            <pc:docMk/>
            <pc:sldMk cId="2864074465" sldId="298"/>
            <ac:picMk id="8" creationId="{4BED5C98-C4AF-4A06-B744-C27A9B83DE12}"/>
          </ac:picMkLst>
        </pc:picChg>
        <pc:picChg chg="add mod">
          <ac:chgData name="Việt Sơn" userId="c14e1444a5ecb49d" providerId="LiveId" clId="{BB3ECE67-A012-4AD1-B3E8-CC813DF44DEC}" dt="2021-11-09T15:35:23.889" v="1013" actId="1076"/>
          <ac:picMkLst>
            <pc:docMk/>
            <pc:sldMk cId="2864074465" sldId="298"/>
            <ac:picMk id="13" creationId="{B1EBF22C-90BF-463D-9B49-D765CE06E86F}"/>
          </ac:picMkLst>
        </pc:picChg>
        <pc:picChg chg="del">
          <ac:chgData name="Việt Sơn" userId="c14e1444a5ecb49d" providerId="LiveId" clId="{BB3ECE67-A012-4AD1-B3E8-CC813DF44DEC}" dt="2021-11-09T14:32:21.548" v="221" actId="478"/>
          <ac:picMkLst>
            <pc:docMk/>
            <pc:sldMk cId="2864074465" sldId="298"/>
            <ac:picMk id="14" creationId="{4073B539-16AE-4839-9E7D-5FA9DB78BC19}"/>
          </ac:picMkLst>
        </pc:picChg>
      </pc:sldChg>
      <pc:sldChg chg="modSp del mod">
        <pc:chgData name="Việt Sơn" userId="c14e1444a5ecb49d" providerId="LiveId" clId="{BB3ECE67-A012-4AD1-B3E8-CC813DF44DEC}" dt="2021-11-09T14:39:38.309" v="257" actId="47"/>
        <pc:sldMkLst>
          <pc:docMk/>
          <pc:sldMk cId="1951260484" sldId="299"/>
        </pc:sldMkLst>
        <pc:spChg chg="mod">
          <ac:chgData name="Việt Sơn" userId="c14e1444a5ecb49d" providerId="LiveId" clId="{BB3ECE67-A012-4AD1-B3E8-CC813DF44DEC}" dt="2021-11-09T14:38:49.790" v="256" actId="20577"/>
          <ac:spMkLst>
            <pc:docMk/>
            <pc:sldMk cId="1951260484" sldId="299"/>
            <ac:spMk id="59" creationId="{00000000-0000-0000-0000-000000000000}"/>
          </ac:spMkLst>
        </pc:spChg>
      </pc:sldChg>
      <pc:sldChg chg="del">
        <pc:chgData name="Việt Sơn" userId="c14e1444a5ecb49d" providerId="LiveId" clId="{BB3ECE67-A012-4AD1-B3E8-CC813DF44DEC}" dt="2021-11-09T14:44:43.033" v="336" actId="47"/>
        <pc:sldMkLst>
          <pc:docMk/>
          <pc:sldMk cId="720195082" sldId="300"/>
        </pc:sldMkLst>
      </pc:sldChg>
      <pc:sldChg chg="del">
        <pc:chgData name="Việt Sơn" userId="c14e1444a5ecb49d" providerId="LiveId" clId="{BB3ECE67-A012-4AD1-B3E8-CC813DF44DEC}" dt="2021-11-09T14:44:44.500" v="337" actId="47"/>
        <pc:sldMkLst>
          <pc:docMk/>
          <pc:sldMk cId="1984396197" sldId="301"/>
        </pc:sldMkLst>
      </pc:sldChg>
      <pc:sldChg chg="addSp delSp modSp mod modAnim chgLayout">
        <pc:chgData name="Việt Sơn" userId="c14e1444a5ecb49d" providerId="LiveId" clId="{BB3ECE67-A012-4AD1-B3E8-CC813DF44DEC}" dt="2021-11-09T15:37:07.240" v="1033"/>
        <pc:sldMkLst>
          <pc:docMk/>
          <pc:sldMk cId="3649687938" sldId="302"/>
        </pc:sldMkLst>
        <pc:spChg chg="add mod ord">
          <ac:chgData name="Việt Sơn" userId="c14e1444a5ecb49d" providerId="LiveId" clId="{BB3ECE67-A012-4AD1-B3E8-CC813DF44DEC}" dt="2021-11-09T15:24:29.743" v="715" actId="255"/>
          <ac:spMkLst>
            <pc:docMk/>
            <pc:sldMk cId="3649687938" sldId="302"/>
            <ac:spMk id="2" creationId="{FD6EA8DC-06E0-4BC5-B62F-AC66627A22F7}"/>
          </ac:spMkLst>
        </pc:spChg>
        <pc:spChg chg="mod ord">
          <ac:chgData name="Việt Sơn" userId="c14e1444a5ecb49d" providerId="LiveId" clId="{BB3ECE67-A012-4AD1-B3E8-CC813DF44DEC}" dt="2021-11-09T14:45:07.145" v="350" actId="1076"/>
          <ac:spMkLst>
            <pc:docMk/>
            <pc:sldMk cId="3649687938" sldId="302"/>
            <ac:spMk id="59" creationId="{00000000-0000-0000-0000-000000000000}"/>
          </ac:spMkLst>
        </pc:spChg>
        <pc:spChg chg="del mod ord">
          <ac:chgData name="Việt Sơn" userId="c14e1444a5ecb49d" providerId="LiveId" clId="{BB3ECE67-A012-4AD1-B3E8-CC813DF44DEC}" dt="2021-11-09T14:46:51.616" v="466" actId="478"/>
          <ac:spMkLst>
            <pc:docMk/>
            <pc:sldMk cId="3649687938" sldId="302"/>
            <ac:spMk id="62" creationId="{00000000-0000-0000-0000-000000000000}"/>
          </ac:spMkLst>
        </pc:spChg>
        <pc:spChg chg="mod ord">
          <ac:chgData name="Việt Sơn" userId="c14e1444a5ecb49d" providerId="LiveId" clId="{BB3ECE67-A012-4AD1-B3E8-CC813DF44DEC}" dt="2021-11-09T14:45:01.619" v="349" actId="700"/>
          <ac:spMkLst>
            <pc:docMk/>
            <pc:sldMk cId="3649687938" sldId="302"/>
            <ac:spMk id="63" creationId="{00000000-0000-0000-0000-000000000000}"/>
          </ac:spMkLst>
        </pc:spChg>
      </pc:sldChg>
      <pc:sldChg chg="add">
        <pc:chgData name="Việt Sơn" userId="c14e1444a5ecb49d" providerId="LiveId" clId="{BB3ECE67-A012-4AD1-B3E8-CC813DF44DEC}" dt="2021-11-09T14:04:55.341" v="15" actId="2890"/>
        <pc:sldMkLst>
          <pc:docMk/>
          <pc:sldMk cId="1840006116" sldId="303"/>
        </pc:sldMkLst>
      </pc:sldChg>
      <pc:sldChg chg="addSp delSp modSp new mod modAnim">
        <pc:chgData name="Việt Sơn" userId="c14e1444a5ecb49d" providerId="LiveId" clId="{BB3ECE67-A012-4AD1-B3E8-CC813DF44DEC}" dt="2021-11-09T15:40:42.157" v="1051" actId="20577"/>
        <pc:sldMkLst>
          <pc:docMk/>
          <pc:sldMk cId="348283627" sldId="304"/>
        </pc:sldMkLst>
        <pc:spChg chg="mod">
          <ac:chgData name="Việt Sơn" userId="c14e1444a5ecb49d" providerId="LiveId" clId="{BB3ECE67-A012-4AD1-B3E8-CC813DF44DEC}" dt="2021-11-09T15:40:42.157" v="1051" actId="20577"/>
          <ac:spMkLst>
            <pc:docMk/>
            <pc:sldMk cId="348283627" sldId="304"/>
            <ac:spMk id="2" creationId="{11AFAFD0-EE63-426D-A442-B4930AAFC457}"/>
          </ac:spMkLst>
        </pc:spChg>
        <pc:spChg chg="mod">
          <ac:chgData name="Việt Sơn" userId="c14e1444a5ecb49d" providerId="LiveId" clId="{BB3ECE67-A012-4AD1-B3E8-CC813DF44DEC}" dt="2021-11-09T14:06:01.215" v="66" actId="20577"/>
          <ac:spMkLst>
            <pc:docMk/>
            <pc:sldMk cId="348283627" sldId="304"/>
            <ac:spMk id="3" creationId="{B7D14B90-3431-4C35-BE61-26B45BD0CBAA}"/>
          </ac:spMkLst>
        </pc:spChg>
        <pc:spChg chg="mod">
          <ac:chgData name="Việt Sơn" userId="c14e1444a5ecb49d" providerId="LiveId" clId="{BB3ECE67-A012-4AD1-B3E8-CC813DF44DEC}" dt="2021-11-09T14:48:57.770" v="509" actId="20577"/>
          <ac:spMkLst>
            <pc:docMk/>
            <pc:sldMk cId="348283627" sldId="304"/>
            <ac:spMk id="4" creationId="{BAB6E169-444E-4F65-AD9C-F7C0DAB9D44A}"/>
          </ac:spMkLst>
        </pc:spChg>
        <pc:picChg chg="add del mod">
          <ac:chgData name="Việt Sơn" userId="c14e1444a5ecb49d" providerId="LiveId" clId="{BB3ECE67-A012-4AD1-B3E8-CC813DF44DEC}" dt="2021-11-09T14:09:16.682" v="121" actId="478"/>
          <ac:picMkLst>
            <pc:docMk/>
            <pc:sldMk cId="348283627" sldId="304"/>
            <ac:picMk id="7" creationId="{9D8C2926-0E15-4CC4-8DB2-D11F1EC83EF8}"/>
          </ac:picMkLst>
        </pc:picChg>
        <pc:picChg chg="add mod">
          <ac:chgData name="Việt Sơn" userId="c14e1444a5ecb49d" providerId="LiveId" clId="{BB3ECE67-A012-4AD1-B3E8-CC813DF44DEC}" dt="2021-11-09T14:09:38.957" v="128" actId="14100"/>
          <ac:picMkLst>
            <pc:docMk/>
            <pc:sldMk cId="348283627" sldId="304"/>
            <ac:picMk id="9" creationId="{FD2400DB-5DE1-4434-82D7-04EFE0F05344}"/>
          </ac:picMkLst>
        </pc:picChg>
        <pc:picChg chg="add mod">
          <ac:chgData name="Việt Sơn" userId="c14e1444a5ecb49d" providerId="LiveId" clId="{BB3ECE67-A012-4AD1-B3E8-CC813DF44DEC}" dt="2021-11-09T14:09:54.112" v="131" actId="1076"/>
          <ac:picMkLst>
            <pc:docMk/>
            <pc:sldMk cId="348283627" sldId="304"/>
            <ac:picMk id="11" creationId="{7B401B32-8139-4FD9-AF69-5C440606E930}"/>
          </ac:picMkLst>
        </pc:picChg>
      </pc:sldChg>
      <pc:sldChg chg="addSp delSp modSp add mod modAnim">
        <pc:chgData name="Việt Sơn" userId="c14e1444a5ecb49d" providerId="LiveId" clId="{BB3ECE67-A012-4AD1-B3E8-CC813DF44DEC}" dt="2021-11-09T15:36:34.648" v="1027"/>
        <pc:sldMkLst>
          <pc:docMk/>
          <pc:sldMk cId="3949715481" sldId="305"/>
        </pc:sldMkLst>
        <pc:spChg chg="mod">
          <ac:chgData name="Việt Sơn" userId="c14e1444a5ecb49d" providerId="LiveId" clId="{BB3ECE67-A012-4AD1-B3E8-CC813DF44DEC}" dt="2021-11-09T15:36:00.597" v="1016" actId="1076"/>
          <ac:spMkLst>
            <pc:docMk/>
            <pc:sldMk cId="3949715481" sldId="305"/>
            <ac:spMk id="10" creationId="{39C68E99-A456-4D71-898E-321D02FE271A}"/>
          </ac:spMkLst>
        </pc:spChg>
        <pc:spChg chg="mod">
          <ac:chgData name="Việt Sơn" userId="c14e1444a5ecb49d" providerId="LiveId" clId="{BB3ECE67-A012-4AD1-B3E8-CC813DF44DEC}" dt="2021-11-09T15:19:03.867" v="563" actId="1076"/>
          <ac:spMkLst>
            <pc:docMk/>
            <pc:sldMk cId="3949715481" sldId="305"/>
            <ac:spMk id="11" creationId="{94FDA5EE-E6C1-40D7-B86B-AF37BD7384D0}"/>
          </ac:spMkLst>
        </pc:spChg>
        <pc:spChg chg="mod">
          <ac:chgData name="Việt Sơn" userId="c14e1444a5ecb49d" providerId="LiveId" clId="{BB3ECE67-A012-4AD1-B3E8-CC813DF44DEC}" dt="2021-11-09T15:16:47.702" v="534" actId="20577"/>
          <ac:spMkLst>
            <pc:docMk/>
            <pc:sldMk cId="3949715481" sldId="305"/>
            <ac:spMk id="59" creationId="{00000000-0000-0000-0000-000000000000}"/>
          </ac:spMkLst>
        </pc:spChg>
        <pc:picChg chg="add del mod">
          <ac:chgData name="Việt Sơn" userId="c14e1444a5ecb49d" providerId="LiveId" clId="{BB3ECE67-A012-4AD1-B3E8-CC813DF44DEC}" dt="2021-11-09T15:13:23.356" v="510" actId="478"/>
          <ac:picMkLst>
            <pc:docMk/>
            <pc:sldMk cId="3949715481" sldId="305"/>
            <ac:picMk id="3" creationId="{D69ECFE8-1CFB-42AA-A935-292A68CA32B7}"/>
          </ac:picMkLst>
        </pc:picChg>
        <pc:picChg chg="add mod">
          <ac:chgData name="Việt Sơn" userId="c14e1444a5ecb49d" providerId="LiveId" clId="{BB3ECE67-A012-4AD1-B3E8-CC813DF44DEC}" dt="2021-11-09T15:13:48.388" v="514" actId="1076"/>
          <ac:picMkLst>
            <pc:docMk/>
            <pc:sldMk cId="3949715481" sldId="305"/>
            <ac:picMk id="4" creationId="{959B1B60-F83C-4DEE-B7A0-56ED873A41A1}"/>
          </ac:picMkLst>
        </pc:picChg>
        <pc:picChg chg="del">
          <ac:chgData name="Việt Sơn" userId="c14e1444a5ecb49d" providerId="LiveId" clId="{BB3ECE67-A012-4AD1-B3E8-CC813DF44DEC}" dt="2021-11-09T14:39:51.870" v="267" actId="478"/>
          <ac:picMkLst>
            <pc:docMk/>
            <pc:sldMk cId="3949715481" sldId="305"/>
            <ac:picMk id="4" creationId="{DAB92235-D002-4970-B8D3-914AC5926CA2}"/>
          </ac:picMkLst>
        </pc:picChg>
        <pc:picChg chg="add mod">
          <ac:chgData name="Việt Sơn" userId="c14e1444a5ecb49d" providerId="LiveId" clId="{BB3ECE67-A012-4AD1-B3E8-CC813DF44DEC}" dt="2021-11-09T15:18:06.480" v="556" actId="1076"/>
          <ac:picMkLst>
            <pc:docMk/>
            <pc:sldMk cId="3949715481" sldId="305"/>
            <ac:picMk id="6" creationId="{228A26BE-11EF-45E8-9311-658108EE0A14}"/>
          </ac:picMkLst>
        </pc:picChg>
        <pc:picChg chg="add mod">
          <ac:chgData name="Việt Sơn" userId="c14e1444a5ecb49d" providerId="LiveId" clId="{BB3ECE67-A012-4AD1-B3E8-CC813DF44DEC}" dt="2021-11-09T15:19:06.496" v="564" actId="1076"/>
          <ac:picMkLst>
            <pc:docMk/>
            <pc:sldMk cId="3949715481" sldId="305"/>
            <ac:picMk id="7" creationId="{C5E94433-A9EE-4AC0-96B5-8FDCA46794AC}"/>
          </ac:picMkLst>
        </pc:picChg>
        <pc:picChg chg="del">
          <ac:chgData name="Việt Sơn" userId="c14e1444a5ecb49d" providerId="LiveId" clId="{BB3ECE67-A012-4AD1-B3E8-CC813DF44DEC}" dt="2021-11-09T14:40:26.112" v="278" actId="478"/>
          <ac:picMkLst>
            <pc:docMk/>
            <pc:sldMk cId="3949715481" sldId="305"/>
            <ac:picMk id="8" creationId="{4BED5C98-C4AF-4A06-B744-C27A9B83DE12}"/>
          </ac:picMkLst>
        </pc:picChg>
        <pc:picChg chg="add del mod">
          <ac:chgData name="Việt Sơn" userId="c14e1444a5ecb49d" providerId="LiveId" clId="{BB3ECE67-A012-4AD1-B3E8-CC813DF44DEC}" dt="2021-11-09T15:17:56.210" v="550" actId="478"/>
          <ac:picMkLst>
            <pc:docMk/>
            <pc:sldMk cId="3949715481" sldId="305"/>
            <ac:picMk id="9" creationId="{17F2209F-0ECC-46CD-8D59-FF288D4DC3EA}"/>
          </ac:picMkLst>
        </pc:picChg>
        <pc:picChg chg="del">
          <ac:chgData name="Việt Sơn" userId="c14e1444a5ecb49d" providerId="LiveId" clId="{BB3ECE67-A012-4AD1-B3E8-CC813DF44DEC}" dt="2021-11-09T14:40:25.256" v="277" actId="478"/>
          <ac:picMkLst>
            <pc:docMk/>
            <pc:sldMk cId="3949715481" sldId="305"/>
            <ac:picMk id="13" creationId="{B1EBF22C-90BF-463D-9B49-D765CE06E86F}"/>
          </ac:picMkLst>
        </pc:picChg>
      </pc:sldChg>
      <pc:sldChg chg="addSp delSp modSp add mod modAnim">
        <pc:chgData name="Việt Sơn" userId="c14e1444a5ecb49d" providerId="LiveId" clId="{BB3ECE67-A012-4AD1-B3E8-CC813DF44DEC}" dt="2021-11-09T15:36:55.948" v="1032"/>
        <pc:sldMkLst>
          <pc:docMk/>
          <pc:sldMk cId="2600033709" sldId="306"/>
        </pc:sldMkLst>
        <pc:spChg chg="mod">
          <ac:chgData name="Việt Sơn" userId="c14e1444a5ecb49d" providerId="LiveId" clId="{BB3ECE67-A012-4AD1-B3E8-CC813DF44DEC}" dt="2021-11-09T14:42:32.709" v="317" actId="20577"/>
          <ac:spMkLst>
            <pc:docMk/>
            <pc:sldMk cId="2600033709" sldId="306"/>
            <ac:spMk id="10" creationId="{39C68E99-A456-4D71-898E-321D02FE271A}"/>
          </ac:spMkLst>
        </pc:spChg>
        <pc:spChg chg="mod">
          <ac:chgData name="Việt Sơn" userId="c14e1444a5ecb49d" providerId="LiveId" clId="{BB3ECE67-A012-4AD1-B3E8-CC813DF44DEC}" dt="2021-11-09T14:43:24.039" v="329" actId="20577"/>
          <ac:spMkLst>
            <pc:docMk/>
            <pc:sldMk cId="2600033709" sldId="306"/>
            <ac:spMk id="11" creationId="{94FDA5EE-E6C1-40D7-B86B-AF37BD7384D0}"/>
          </ac:spMkLst>
        </pc:spChg>
        <pc:spChg chg="mod">
          <ac:chgData name="Việt Sơn" userId="c14e1444a5ecb49d" providerId="LiveId" clId="{BB3ECE67-A012-4AD1-B3E8-CC813DF44DEC}" dt="2021-11-09T15:14:24.114" v="517" actId="1076"/>
          <ac:spMkLst>
            <pc:docMk/>
            <pc:sldMk cId="2600033709" sldId="306"/>
            <ac:spMk id="59" creationId="{00000000-0000-0000-0000-000000000000}"/>
          </ac:spMkLst>
        </pc:spChg>
        <pc:picChg chg="del">
          <ac:chgData name="Việt Sơn" userId="c14e1444a5ecb49d" providerId="LiveId" clId="{BB3ECE67-A012-4AD1-B3E8-CC813DF44DEC}" dt="2021-11-09T15:14:33.128" v="518" actId="478"/>
          <ac:picMkLst>
            <pc:docMk/>
            <pc:sldMk cId="2600033709" sldId="306"/>
            <ac:picMk id="3" creationId="{D69ECFE8-1CFB-42AA-A935-292A68CA32B7}"/>
          </ac:picMkLst>
        </pc:picChg>
        <pc:picChg chg="add mod">
          <ac:chgData name="Việt Sơn" userId="c14e1444a5ecb49d" providerId="LiveId" clId="{BB3ECE67-A012-4AD1-B3E8-CC813DF44DEC}" dt="2021-11-09T14:44:33.740" v="335" actId="1076"/>
          <ac:picMkLst>
            <pc:docMk/>
            <pc:sldMk cId="2600033709" sldId="306"/>
            <ac:picMk id="4" creationId="{058AC194-DA8F-423A-AA5F-E8359DC69942}"/>
          </ac:picMkLst>
        </pc:picChg>
        <pc:picChg chg="add mod">
          <ac:chgData name="Việt Sơn" userId="c14e1444a5ecb49d" providerId="LiveId" clId="{BB3ECE67-A012-4AD1-B3E8-CC813DF44DEC}" dt="2021-11-09T15:14:45.769" v="522" actId="1076"/>
          <ac:picMkLst>
            <pc:docMk/>
            <pc:sldMk cId="2600033709" sldId="306"/>
            <ac:picMk id="5" creationId="{816BA8CF-9149-4227-B25C-B7A0DBB1212F}"/>
          </ac:picMkLst>
        </pc:picChg>
        <pc:picChg chg="del">
          <ac:chgData name="Việt Sơn" userId="c14e1444a5ecb49d" providerId="LiveId" clId="{BB3ECE67-A012-4AD1-B3E8-CC813DF44DEC}" dt="2021-11-09T14:42:33.992" v="318" actId="478"/>
          <ac:picMkLst>
            <pc:docMk/>
            <pc:sldMk cId="2600033709" sldId="306"/>
            <ac:picMk id="6" creationId="{228A26BE-11EF-45E8-9311-658108EE0A14}"/>
          </ac:picMkLst>
        </pc:picChg>
        <pc:picChg chg="add mod">
          <ac:chgData name="Việt Sơn" userId="c14e1444a5ecb49d" providerId="LiveId" clId="{BB3ECE67-A012-4AD1-B3E8-CC813DF44DEC}" dt="2021-11-09T14:44:29.585" v="334" actId="1076"/>
          <ac:picMkLst>
            <pc:docMk/>
            <pc:sldMk cId="2600033709" sldId="306"/>
            <ac:picMk id="7" creationId="{990334C3-16EE-41BD-BBC1-F89E9137CF6C}"/>
          </ac:picMkLst>
        </pc:picChg>
        <pc:picChg chg="del mod">
          <ac:chgData name="Việt Sơn" userId="c14e1444a5ecb49d" providerId="LiveId" clId="{BB3ECE67-A012-4AD1-B3E8-CC813DF44DEC}" dt="2021-11-09T14:43:28.858" v="331" actId="478"/>
          <ac:picMkLst>
            <pc:docMk/>
            <pc:sldMk cId="2600033709" sldId="306"/>
            <ac:picMk id="9" creationId="{17F2209F-0ECC-46CD-8D59-FF288D4DC3EA}"/>
          </ac:picMkLst>
        </pc:picChg>
      </pc:sldChg>
      <pc:sldChg chg="modSp add mod ord">
        <pc:chgData name="Việt Sơn" userId="c14e1444a5ecb49d" providerId="LiveId" clId="{BB3ECE67-A012-4AD1-B3E8-CC813DF44DEC}" dt="2021-11-09T14:47:45.813" v="506" actId="20577"/>
        <pc:sldMkLst>
          <pc:docMk/>
          <pc:sldMk cId="762981850" sldId="307"/>
        </pc:sldMkLst>
        <pc:spChg chg="mod">
          <ac:chgData name="Việt Sơn" userId="c14e1444a5ecb49d" providerId="LiveId" clId="{BB3ECE67-A012-4AD1-B3E8-CC813DF44DEC}" dt="2021-11-09T14:47:45.813" v="506" actId="20577"/>
          <ac:spMkLst>
            <pc:docMk/>
            <pc:sldMk cId="762981850" sldId="307"/>
            <ac:spMk id="59" creationId="{00000000-0000-0000-0000-000000000000}"/>
          </ac:spMkLst>
        </pc:spChg>
      </pc:sldChg>
      <pc:sldChg chg="addSp modSp add mod modAnim">
        <pc:chgData name="Việt Sơn" userId="c14e1444a5ecb49d" providerId="LiveId" clId="{BB3ECE67-A012-4AD1-B3E8-CC813DF44DEC}" dt="2021-11-09T15:37:30.862" v="1040"/>
        <pc:sldMkLst>
          <pc:docMk/>
          <pc:sldMk cId="3007663912" sldId="308"/>
        </pc:sldMkLst>
        <pc:spChg chg="add mod">
          <ac:chgData name="Việt Sơn" userId="c14e1444a5ecb49d" providerId="LiveId" clId="{BB3ECE67-A012-4AD1-B3E8-CC813DF44DEC}" dt="2021-11-09T15:31:20.697" v="967" actId="20577"/>
          <ac:spMkLst>
            <pc:docMk/>
            <pc:sldMk cId="3007663912" sldId="308"/>
            <ac:spMk id="2" creationId="{F169CFB3-FDFE-455A-962C-01BF3C43DFF2}"/>
          </ac:spMkLst>
        </pc:spChg>
        <pc:spChg chg="add mod">
          <ac:chgData name="Việt Sơn" userId="c14e1444a5ecb49d" providerId="LiveId" clId="{BB3ECE67-A012-4AD1-B3E8-CC813DF44DEC}" dt="2021-11-09T15:32:08.519" v="986" actId="1076"/>
          <ac:spMkLst>
            <pc:docMk/>
            <pc:sldMk cId="3007663912" sldId="308"/>
            <ac:spMk id="3" creationId="{B61DDD51-591F-4D43-98AD-F0EF340E2CC2}"/>
          </ac:spMkLst>
        </pc:spChg>
        <pc:spChg chg="mod">
          <ac:chgData name="Việt Sơn" userId="c14e1444a5ecb49d" providerId="LiveId" clId="{BB3ECE67-A012-4AD1-B3E8-CC813DF44DEC}" dt="2021-11-09T15:21:57.931" v="648" actId="1076"/>
          <ac:spMkLst>
            <pc:docMk/>
            <pc:sldMk cId="3007663912" sldId="308"/>
            <ac:spMk id="59" creationId="{00000000-0000-0000-0000-000000000000}"/>
          </ac:spMkLst>
        </pc:spChg>
      </pc:sldChg>
      <pc:sldChg chg="addSp delSp modSp add mod delAnim modAnim">
        <pc:chgData name="Việt Sơn" userId="c14e1444a5ecb49d" providerId="LiveId" clId="{BB3ECE67-A012-4AD1-B3E8-CC813DF44DEC}" dt="2021-11-09T15:45:52.621" v="1099" actId="14100"/>
        <pc:sldMkLst>
          <pc:docMk/>
          <pc:sldMk cId="3352085340" sldId="309"/>
        </pc:sldMkLst>
        <pc:spChg chg="mod">
          <ac:chgData name="Việt Sơn" userId="c14e1444a5ecb49d" providerId="LiveId" clId="{BB3ECE67-A012-4AD1-B3E8-CC813DF44DEC}" dt="2021-11-09T15:42:16.041" v="1065" actId="20577"/>
          <ac:spMkLst>
            <pc:docMk/>
            <pc:sldMk cId="3352085340" sldId="309"/>
            <ac:spMk id="2" creationId="{11AFAFD0-EE63-426D-A442-B4930AAFC457}"/>
          </ac:spMkLst>
        </pc:spChg>
        <pc:spChg chg="mod">
          <ac:chgData name="Việt Sơn" userId="c14e1444a5ecb49d" providerId="LiveId" clId="{BB3ECE67-A012-4AD1-B3E8-CC813DF44DEC}" dt="2021-11-09T15:42:31.016" v="1067" actId="1076"/>
          <ac:spMkLst>
            <pc:docMk/>
            <pc:sldMk cId="3352085340" sldId="309"/>
            <ac:spMk id="3" creationId="{B7D14B90-3431-4C35-BE61-26B45BD0CBAA}"/>
          </ac:spMkLst>
        </pc:spChg>
        <pc:spChg chg="mod">
          <ac:chgData name="Việt Sơn" userId="c14e1444a5ecb49d" providerId="LiveId" clId="{BB3ECE67-A012-4AD1-B3E8-CC813DF44DEC}" dt="2021-11-09T15:42:43.025" v="1076" actId="20577"/>
          <ac:spMkLst>
            <pc:docMk/>
            <pc:sldMk cId="3352085340" sldId="309"/>
            <ac:spMk id="4" creationId="{BAB6E169-444E-4F65-AD9C-F7C0DAB9D44A}"/>
          </ac:spMkLst>
        </pc:spChg>
        <pc:picChg chg="add mod">
          <ac:chgData name="Việt Sơn" userId="c14e1444a5ecb49d" providerId="LiveId" clId="{BB3ECE67-A012-4AD1-B3E8-CC813DF44DEC}" dt="2021-11-09T15:43:44.679" v="1084" actId="14100"/>
          <ac:picMkLst>
            <pc:docMk/>
            <pc:sldMk cId="3352085340" sldId="309"/>
            <ac:picMk id="7" creationId="{7B61454D-85B7-4E80-B847-F360DB176AC5}"/>
          </ac:picMkLst>
        </pc:picChg>
        <pc:picChg chg="del">
          <ac:chgData name="Việt Sơn" userId="c14e1444a5ecb49d" providerId="LiveId" clId="{BB3ECE67-A012-4AD1-B3E8-CC813DF44DEC}" dt="2021-11-09T15:43:45.842" v="1085" actId="478"/>
          <ac:picMkLst>
            <pc:docMk/>
            <pc:sldMk cId="3352085340" sldId="309"/>
            <ac:picMk id="9" creationId="{FD2400DB-5DE1-4434-82D7-04EFE0F05344}"/>
          </ac:picMkLst>
        </pc:picChg>
        <pc:picChg chg="add mod">
          <ac:chgData name="Việt Sơn" userId="c14e1444a5ecb49d" providerId="LiveId" clId="{BB3ECE67-A012-4AD1-B3E8-CC813DF44DEC}" dt="2021-11-09T15:45:52.621" v="1099" actId="14100"/>
          <ac:picMkLst>
            <pc:docMk/>
            <pc:sldMk cId="3352085340" sldId="309"/>
            <ac:picMk id="10" creationId="{43D2F180-3845-45D9-B5A8-605FA7BE31A1}"/>
          </ac:picMkLst>
        </pc:picChg>
        <pc:picChg chg="del">
          <ac:chgData name="Việt Sơn" userId="c14e1444a5ecb49d" providerId="LiveId" clId="{BB3ECE67-A012-4AD1-B3E8-CC813DF44DEC}" dt="2021-11-09T15:43:10.569" v="1077" actId="478"/>
          <ac:picMkLst>
            <pc:docMk/>
            <pc:sldMk cId="3352085340" sldId="309"/>
            <ac:picMk id="11" creationId="{7B401B32-8139-4FD9-AF69-5C440606E93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997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387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9367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025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3169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5106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733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952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8665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897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100000">
              <a:srgbClr val="7DFFB1"/>
            </a:gs>
            <a:gs pos="88000">
              <a:srgbClr val="00AAC6"/>
            </a:gs>
            <a:gs pos="84000">
              <a:srgbClr val="0037B3"/>
            </a:gs>
            <a:gs pos="24000">
              <a:srgbClr val="00001A"/>
            </a:gs>
          </a:gsLst>
          <a:lin ang="13500032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226E18B-92E9-4120-B975-B65D02BC0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888" y="1480956"/>
            <a:ext cx="8551068" cy="1159800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sz="3600" dirty="0"/>
              <a:t>MOBILE APPLICATION DEVELOPMENT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DROPBOX CLIENT</a:t>
            </a:r>
            <a:br>
              <a:rPr lang="en-US" dirty="0"/>
            </a:br>
            <a:r>
              <a:rPr lang="en-US" sz="2000" dirty="0"/>
              <a:t>Presented by group 2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B32B712-69EE-4FCC-BE50-E2165AC1F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732" y="3231408"/>
            <a:ext cx="5796900" cy="465300"/>
          </a:xfrm>
        </p:spPr>
        <p:txBody>
          <a:bodyPr/>
          <a:lstStyle/>
          <a:p>
            <a:r>
              <a:rPr lang="vi-VN" b="1" i="0" u="none" strike="noStrike" dirty="0" err="1">
                <a:solidFill>
                  <a:srgbClr val="E8EEF1"/>
                </a:solidFill>
                <a:effectLst/>
                <a:latin typeface="YAD7Q9NigKI 0"/>
              </a:rPr>
              <a:t>Nguyễn</a:t>
            </a:r>
            <a:r>
              <a:rPr lang="vi-VN" b="1" i="0" u="none" strike="noStrike" dirty="0">
                <a:solidFill>
                  <a:srgbClr val="E8EEF1"/>
                </a:solidFill>
                <a:effectLst/>
                <a:latin typeface="YAD7Q9NigKI 0"/>
              </a:rPr>
              <a:t> Huy </a:t>
            </a:r>
            <a:r>
              <a:rPr lang="vi-VN" b="1" i="0" u="none" strike="noStrike" dirty="0" err="1">
                <a:solidFill>
                  <a:srgbClr val="E8EEF1"/>
                </a:solidFill>
                <a:effectLst/>
                <a:latin typeface="YAD7Q9NigKI 0"/>
              </a:rPr>
              <a:t>Hùng</a:t>
            </a:r>
            <a:r>
              <a:rPr lang="vi-VN" b="1" i="0" u="none" strike="noStrike" dirty="0">
                <a:solidFill>
                  <a:srgbClr val="E8EEF1"/>
                </a:solidFill>
                <a:effectLst/>
                <a:latin typeface="YAD7Q9NigKI 0"/>
              </a:rPr>
              <a:t> BI10-071</a:t>
            </a:r>
            <a:endParaRPr lang="vi-VN" dirty="0">
              <a:solidFill>
                <a:srgbClr val="E8EEF1"/>
              </a:solidFill>
              <a:effectLst/>
              <a:latin typeface="YAD7Q9NigKI 0"/>
            </a:endParaRPr>
          </a:p>
          <a:p>
            <a:r>
              <a:rPr lang="vi-VN" b="1" i="0" u="none" strike="noStrike" dirty="0" err="1">
                <a:solidFill>
                  <a:srgbClr val="E8EEF1"/>
                </a:solidFill>
                <a:effectLst/>
                <a:latin typeface="YAD7Q9NigKI 0"/>
              </a:rPr>
              <a:t>Hoàng</a:t>
            </a:r>
            <a:r>
              <a:rPr lang="vi-VN" b="1" i="0" u="none" strike="noStrike" dirty="0">
                <a:solidFill>
                  <a:srgbClr val="E8EEF1"/>
                </a:solidFill>
                <a:effectLst/>
                <a:latin typeface="YAD7Q9NigKI 0"/>
              </a:rPr>
              <a:t> </a:t>
            </a:r>
            <a:r>
              <a:rPr lang="vi-VN" b="1" i="0" u="none" strike="noStrike" dirty="0" err="1">
                <a:solidFill>
                  <a:srgbClr val="E8EEF1"/>
                </a:solidFill>
                <a:effectLst/>
                <a:latin typeface="YAD7Q9NigKI 0"/>
              </a:rPr>
              <a:t>Hữu</a:t>
            </a:r>
            <a:r>
              <a:rPr lang="vi-VN" b="1" i="0" u="none" strike="noStrike" dirty="0">
                <a:solidFill>
                  <a:srgbClr val="E8EEF1"/>
                </a:solidFill>
                <a:effectLst/>
                <a:latin typeface="YAD7Q9NigKI 0"/>
              </a:rPr>
              <a:t> Huy BI10-077</a:t>
            </a:r>
            <a:endParaRPr lang="vi-VN" dirty="0">
              <a:solidFill>
                <a:srgbClr val="E8EEF1"/>
              </a:solidFill>
              <a:effectLst/>
              <a:latin typeface="YAD7Q9NigKI 0"/>
            </a:endParaRPr>
          </a:p>
          <a:p>
            <a:r>
              <a:rPr lang="vi-VN" b="1" i="0" u="none" strike="noStrike" dirty="0" err="1">
                <a:solidFill>
                  <a:srgbClr val="E8EEF1"/>
                </a:solidFill>
                <a:effectLst/>
                <a:latin typeface="YAD7Q9NigKI 0"/>
              </a:rPr>
              <a:t>Nguyễn</a:t>
            </a:r>
            <a:r>
              <a:rPr lang="vi-VN" b="1" i="0" u="none" strike="noStrike" dirty="0">
                <a:solidFill>
                  <a:srgbClr val="E8EEF1"/>
                </a:solidFill>
                <a:effectLst/>
                <a:latin typeface="YAD7Q9NigKI 0"/>
              </a:rPr>
              <a:t> </a:t>
            </a:r>
            <a:r>
              <a:rPr lang="vi-VN" b="1" i="0" u="none" strike="noStrike" dirty="0" err="1">
                <a:solidFill>
                  <a:srgbClr val="E8EEF1"/>
                </a:solidFill>
                <a:effectLst/>
                <a:latin typeface="YAD7Q9NigKI 0"/>
              </a:rPr>
              <a:t>Hoàng</a:t>
            </a:r>
            <a:r>
              <a:rPr lang="vi-VN" b="1" i="0" u="none" strike="noStrike" dirty="0">
                <a:solidFill>
                  <a:srgbClr val="E8EEF1"/>
                </a:solidFill>
                <a:effectLst/>
                <a:latin typeface="YAD7Q9NigKI 0"/>
              </a:rPr>
              <a:t> Nam BI10-123</a:t>
            </a:r>
            <a:endParaRPr lang="vi-VN" dirty="0">
              <a:solidFill>
                <a:srgbClr val="E8EEF1"/>
              </a:solidFill>
              <a:effectLst/>
              <a:latin typeface="YAD7Q9NigKI 0"/>
            </a:endParaRPr>
          </a:p>
          <a:p>
            <a:r>
              <a:rPr lang="vi-VN" b="1" i="0" u="none" strike="noStrike" dirty="0" err="1">
                <a:solidFill>
                  <a:srgbClr val="E8EEF1"/>
                </a:solidFill>
                <a:effectLst/>
                <a:latin typeface="YAD7Q9NigKI 0"/>
              </a:rPr>
              <a:t>Lý</a:t>
            </a:r>
            <a:r>
              <a:rPr lang="vi-VN" b="1" i="0" u="none" strike="noStrike" dirty="0">
                <a:solidFill>
                  <a:srgbClr val="E8EEF1"/>
                </a:solidFill>
                <a:effectLst/>
                <a:latin typeface="YAD7Q9NigKI 0"/>
              </a:rPr>
              <a:t> Anh </a:t>
            </a:r>
            <a:r>
              <a:rPr lang="vi-VN" b="1" i="0" u="none" strike="noStrike" dirty="0" err="1">
                <a:solidFill>
                  <a:srgbClr val="E8EEF1"/>
                </a:solidFill>
                <a:effectLst/>
                <a:latin typeface="YAD7Q9NigKI 0"/>
              </a:rPr>
              <a:t>Kiệt</a:t>
            </a:r>
            <a:r>
              <a:rPr lang="vi-VN" b="1" i="0" u="none" strike="noStrike" dirty="0">
                <a:solidFill>
                  <a:srgbClr val="E8EEF1"/>
                </a:solidFill>
                <a:effectLst/>
                <a:latin typeface="YAD7Q9NigKI 0"/>
              </a:rPr>
              <a:t> BI10-092</a:t>
            </a:r>
            <a:endParaRPr lang="vi-VN" dirty="0">
              <a:solidFill>
                <a:srgbClr val="E8EEF1"/>
              </a:solidFill>
              <a:effectLst/>
              <a:latin typeface="YAD7Q9NigKI 0"/>
            </a:endParaRPr>
          </a:p>
          <a:p>
            <a:r>
              <a:rPr lang="vi-VN" b="1" i="0" u="none" strike="noStrike" dirty="0">
                <a:solidFill>
                  <a:srgbClr val="E8EEF1"/>
                </a:solidFill>
                <a:effectLst/>
                <a:latin typeface="YAD7Q9NigKI 0"/>
              </a:rPr>
              <a:t>Lương </a:t>
            </a:r>
            <a:r>
              <a:rPr lang="vi-VN" b="1" i="0" u="none" strike="noStrike" dirty="0" err="1">
                <a:solidFill>
                  <a:srgbClr val="E8EEF1"/>
                </a:solidFill>
                <a:effectLst/>
                <a:latin typeface="YAD7Q9NigKI 0"/>
              </a:rPr>
              <a:t>Nguyễn</a:t>
            </a:r>
            <a:r>
              <a:rPr lang="vi-VN" b="1" i="0" u="none" strike="noStrike" dirty="0">
                <a:solidFill>
                  <a:srgbClr val="E8EEF1"/>
                </a:solidFill>
                <a:effectLst/>
                <a:latin typeface="YAD7Q9NigKI 0"/>
              </a:rPr>
              <a:t> Việt Sơn BI10-156</a:t>
            </a:r>
            <a:endParaRPr lang="vi-VN" dirty="0">
              <a:solidFill>
                <a:srgbClr val="E8EEF1"/>
              </a:solidFill>
              <a:effectLst/>
              <a:latin typeface="YAD7Q9NigKI 0"/>
            </a:endParaRPr>
          </a:p>
        </p:txBody>
      </p:sp>
    </p:spTree>
    <p:extLst>
      <p:ext uri="{BB962C8B-B14F-4D97-AF65-F5344CB8AC3E}">
        <p14:creationId xmlns:p14="http://schemas.microsoft.com/office/powerpoint/2010/main" val="3555852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1644731" y="27843"/>
            <a:ext cx="5105861" cy="71144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dirty="0">
                <a:solidFill>
                  <a:srgbClr val="E8EEF1"/>
                </a:solidFill>
                <a:effectLst/>
              </a:rPr>
              <a:t>MENU</a:t>
            </a:r>
            <a:endParaRPr dirty="0"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57200" y="3448725"/>
            <a:ext cx="60255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39C68E99-A456-4D71-898E-321D02FE271A}"/>
              </a:ext>
            </a:extLst>
          </p:cNvPr>
          <p:cNvSpPr txBox="1"/>
          <p:nvPr/>
        </p:nvSpPr>
        <p:spPr>
          <a:xfrm>
            <a:off x="3323358" y="1206814"/>
            <a:ext cx="1748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tillium Web" panose="00000500000000000000" pitchFamily="2" charset="0"/>
              </a:rPr>
              <a:t>Night Mode</a:t>
            </a: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94FDA5EE-E6C1-40D7-B86B-AF37BD7384D0}"/>
              </a:ext>
            </a:extLst>
          </p:cNvPr>
          <p:cNvSpPr txBox="1"/>
          <p:nvPr/>
        </p:nvSpPr>
        <p:spPr>
          <a:xfrm>
            <a:off x="6622258" y="1206814"/>
            <a:ext cx="1514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tillium Web" panose="00000500000000000000" pitchFamily="2" charset="0"/>
              </a:rPr>
              <a:t>Language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058AC194-DA8F-423A-AA5F-E8359DC69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358" y="1730494"/>
            <a:ext cx="1783080" cy="3208020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990334C3-16EE-41BD-BBC1-F89E9137C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793" y="1730494"/>
            <a:ext cx="1805940" cy="3185160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816BA8CF-9149-4227-B25C-B7A0DBB121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64" y="383565"/>
            <a:ext cx="2849443" cy="453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33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1559250" y="220263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dirty="0">
                <a:solidFill>
                  <a:srgbClr val="E8EEF1"/>
                </a:solidFill>
                <a:effectLst/>
              </a:rPr>
              <a:t>NETWORKING</a:t>
            </a:r>
            <a:endParaRPr sz="5400" dirty="0"/>
          </a:p>
        </p:txBody>
      </p:sp>
      <p:sp>
        <p:nvSpPr>
          <p:cNvPr id="2" name="Chỗ dành sẵn cho Văn bản 1">
            <a:extLst>
              <a:ext uri="{FF2B5EF4-FFF2-40B4-BE49-F238E27FC236}">
                <a16:creationId xmlns:a16="http://schemas.microsoft.com/office/drawing/2014/main" id="{FD6EA8DC-06E0-4BC5-B62F-AC66627A2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28750"/>
            <a:ext cx="8023384" cy="3153600"/>
          </a:xfrm>
        </p:spPr>
        <p:txBody>
          <a:bodyPr/>
          <a:lstStyle/>
          <a:p>
            <a:r>
              <a:rPr lang="en-US" sz="3800" dirty="0"/>
              <a:t>Connect to Dropbox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3800" dirty="0">
                <a:sym typeface="Wingdings" panose="05000000000000000000" pitchFamily="2" charset="2"/>
              </a:rPr>
              <a:t>Uploading, downloading, searching, restoring images, videos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3800" dirty="0"/>
              <a:t>Get user’s account (Gmail, name, type)</a:t>
            </a:r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9687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1559250" y="2143050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dirty="0">
                <a:solidFill>
                  <a:srgbClr val="E8EEF1"/>
                </a:solidFill>
                <a:effectLst/>
              </a:rPr>
              <a:t>DEMO</a:t>
            </a:r>
            <a:endParaRPr sz="5400" dirty="0"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57200" y="3448725"/>
            <a:ext cx="60255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298185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1559250" y="328538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dirty="0">
                <a:solidFill>
                  <a:srgbClr val="E8EEF1"/>
                </a:solidFill>
                <a:effectLst/>
              </a:rPr>
              <a:t>CONCLUSION</a:t>
            </a:r>
            <a:endParaRPr sz="5400" dirty="0"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57200" y="3448725"/>
            <a:ext cx="60255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F169CFB3-FDFE-455A-962C-01BF3C43DFF2}"/>
              </a:ext>
            </a:extLst>
          </p:cNvPr>
          <p:cNvSpPr txBox="1"/>
          <p:nvPr/>
        </p:nvSpPr>
        <p:spPr>
          <a:xfrm>
            <a:off x="230260" y="1085851"/>
            <a:ext cx="40131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tillium Web" panose="00000500000000000000" pitchFamily="2" charset="0"/>
              </a:rPr>
              <a:t>Achievements :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latin typeface="Titillium Web" panose="00000500000000000000" pitchFamily="2" charset="0"/>
              </a:rPr>
              <a:t>Using DBX platform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latin typeface="Titillium Web" panose="00000500000000000000" pitchFamily="2" charset="0"/>
              </a:rPr>
              <a:t>Login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latin typeface="Titillium Web" panose="00000500000000000000" pitchFamily="2" charset="0"/>
              </a:rPr>
              <a:t>Search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latin typeface="Titillium Web" panose="00000500000000000000" pitchFamily="2" charset="0"/>
              </a:rPr>
              <a:t>List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latin typeface="Titillium Web" panose="00000500000000000000" pitchFamily="2" charset="0"/>
              </a:rPr>
              <a:t>Language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latin typeface="Titillium Web" panose="00000500000000000000" pitchFamily="2" charset="0"/>
              </a:rPr>
              <a:t>Upload files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latin typeface="Titillium Web" panose="00000500000000000000" pitchFamily="2" charset="0"/>
              </a:rPr>
              <a:t>Synchronization</a:t>
            </a:r>
          </a:p>
          <a:p>
            <a:pPr marL="285750" indent="-285750">
              <a:buFontTx/>
              <a:buChar char="-"/>
            </a:pPr>
            <a:endParaRPr lang="en-US" sz="2400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endParaRPr lang="en-US" sz="2400" dirty="0">
              <a:solidFill>
                <a:schemeClr val="bg1"/>
              </a:solidFill>
              <a:latin typeface="Titillium Web" panose="00000500000000000000" pitchFamily="2" charset="0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B61DDD51-591F-4D43-98AD-F0EF340E2CC2}"/>
              </a:ext>
            </a:extLst>
          </p:cNvPr>
          <p:cNvSpPr txBox="1"/>
          <p:nvPr/>
        </p:nvSpPr>
        <p:spPr>
          <a:xfrm>
            <a:off x="4572000" y="1185938"/>
            <a:ext cx="3514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tillium Web" panose="00000500000000000000" pitchFamily="2" charset="0"/>
              </a:rPr>
              <a:t>Things to improve: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latin typeface="Titillium Web" panose="00000500000000000000" pitchFamily="2" charset="0"/>
              </a:rPr>
              <a:t>Dark mode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latin typeface="Titillium Web" panose="00000500000000000000" pitchFamily="2" charset="0"/>
              </a:rPr>
              <a:t>Download files</a:t>
            </a:r>
          </a:p>
        </p:txBody>
      </p:sp>
    </p:spTree>
    <p:extLst>
      <p:ext uri="{BB962C8B-B14F-4D97-AF65-F5344CB8AC3E}">
        <p14:creationId xmlns:p14="http://schemas.microsoft.com/office/powerpoint/2010/main" val="3007663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264532" y="132450"/>
            <a:ext cx="8390908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dirty="0">
                <a:solidFill>
                  <a:srgbClr val="E8EEF1"/>
                </a:solidFill>
                <a:effectLst/>
              </a:rPr>
              <a:t>INTRODUCTION</a:t>
            </a:r>
            <a:endParaRPr sz="5400" dirty="0"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2"/>
          </p:nvPr>
        </p:nvSpPr>
        <p:spPr>
          <a:xfrm>
            <a:off x="3381900" y="1428750"/>
            <a:ext cx="4521581" cy="337899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E8EEF1"/>
                </a:solidFill>
              </a:rPr>
              <a:t>Founded in 2007 by MIT students Drew Houston and </a:t>
            </a:r>
            <a:r>
              <a:rPr lang="en-US" b="1" dirty="0" err="1">
                <a:solidFill>
                  <a:srgbClr val="E8EEF1"/>
                </a:solidFill>
              </a:rPr>
              <a:t>Arash</a:t>
            </a:r>
            <a:r>
              <a:rPr lang="en-US" b="1" dirty="0">
                <a:solidFill>
                  <a:srgbClr val="E8EEF1"/>
                </a:solidFill>
              </a:rPr>
              <a:t> Ferdowsi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E8EEF1"/>
                </a:solidFill>
              </a:rPr>
              <a:t>A file hosting service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E8EEF1"/>
                </a:solidFill>
                <a:effectLst/>
              </a:rPr>
              <a:t>Operated by the American company Dropbox, Inc., headquartered in San Francisco, California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E8EEF1"/>
                </a:solidFill>
                <a:effectLst/>
              </a:rPr>
              <a:t>Offers cloud storage, file synchronization, personal cloud, and client software</a:t>
            </a: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407193" y="1428750"/>
            <a:ext cx="2924700" cy="50720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dirty="0">
                <a:solidFill>
                  <a:schemeClr val="bg1"/>
                </a:solidFill>
                <a:effectLst/>
              </a:rPr>
              <a:t>What is Dropbox ?</a:t>
            </a:r>
            <a:endParaRPr sz="2800" b="1" dirty="0">
              <a:solidFill>
                <a:schemeClr val="bg1"/>
              </a:solidFill>
            </a:endParaRPr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19CCA04D-3792-4091-95B0-DA03611CB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25" y="2163920"/>
            <a:ext cx="3117368" cy="23652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1559250" y="2143050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dirty="0">
                <a:solidFill>
                  <a:srgbClr val="E8EEF1"/>
                </a:solidFill>
                <a:effectLst/>
              </a:rPr>
              <a:t>ARCHITECTURE</a:t>
            </a:r>
            <a:endParaRPr sz="5400" dirty="0"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57200" y="3448725"/>
            <a:ext cx="60255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754670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1AFAFD0-EE63-426D-A442-B4930AAFC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250" y="198831"/>
            <a:ext cx="6025500" cy="857400"/>
          </a:xfrm>
        </p:spPr>
        <p:txBody>
          <a:bodyPr/>
          <a:lstStyle/>
          <a:p>
            <a:pPr algn="ctr"/>
            <a:r>
              <a:rPr lang="en-US" sz="4800" dirty="0"/>
              <a:t>Application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7D14B90-3431-4C35-BE61-26B45BD0CB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Code: JAVA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BAB6E169-444E-4F65-AD9C-F7C0DAB9D44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497657" y="1428750"/>
            <a:ext cx="2924700" cy="3153600"/>
          </a:xfrm>
        </p:spPr>
        <p:txBody>
          <a:bodyPr/>
          <a:lstStyle/>
          <a:p>
            <a:r>
              <a:rPr lang="en-US" dirty="0"/>
              <a:t>API: Dropbox 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77CA1CB5-1D66-4518-9BA9-69E4BF6E42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FD2400DB-5DE1-4434-82D7-04EFE0F05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762" y="2040173"/>
            <a:ext cx="3343276" cy="2629916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7B401B32-8139-4FD9-AF69-5C440606E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33" y="2040173"/>
            <a:ext cx="3477371" cy="262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1AFAFD0-EE63-426D-A442-B4930AAFC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250" y="198831"/>
            <a:ext cx="6025500" cy="857400"/>
          </a:xfrm>
        </p:spPr>
        <p:txBody>
          <a:bodyPr/>
          <a:lstStyle/>
          <a:p>
            <a:pPr algn="ctr"/>
            <a:r>
              <a:rPr lang="en-US" sz="4800" dirty="0"/>
              <a:t>Libraries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7D14B90-3431-4C35-BE61-26B45BD0C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57313"/>
            <a:ext cx="2924700" cy="3153600"/>
          </a:xfrm>
        </p:spPr>
        <p:txBody>
          <a:bodyPr/>
          <a:lstStyle/>
          <a:p>
            <a:r>
              <a:rPr lang="en-US" dirty="0"/>
              <a:t>Official Dropbox Java SDK 2.1.2 API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BAB6E169-444E-4F65-AD9C-F7C0DAB9D44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497657" y="1428750"/>
            <a:ext cx="2924700" cy="3153600"/>
          </a:xfrm>
        </p:spPr>
        <p:txBody>
          <a:bodyPr/>
          <a:lstStyle/>
          <a:p>
            <a:r>
              <a:rPr lang="en-US" dirty="0"/>
              <a:t>Picasso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77CA1CB5-1D66-4518-9BA9-69E4BF6E42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7" name="Hình ảnh 6" descr="Ảnh có chứa văn bản&#10;&#10;Mô tả được tạo tự động">
            <a:extLst>
              <a:ext uri="{FF2B5EF4-FFF2-40B4-BE49-F238E27FC236}">
                <a16:creationId xmlns:a16="http://schemas.microsoft.com/office/drawing/2014/main" id="{7B61454D-85B7-4E80-B847-F360DB176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0275"/>
            <a:ext cx="3621881" cy="2469814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43D2F180-3845-45D9-B5A8-605FA7BE3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034" y="2200275"/>
            <a:ext cx="3806160" cy="249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8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1559250" y="2143050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dirty="0">
                <a:solidFill>
                  <a:srgbClr val="E8EEF1"/>
                </a:solidFill>
                <a:effectLst/>
              </a:rPr>
              <a:t>ACTIVITIES</a:t>
            </a:r>
            <a:endParaRPr sz="5400" dirty="0"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57200" y="3448725"/>
            <a:ext cx="60255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000611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3072998" y="575114"/>
            <a:ext cx="3936207" cy="17486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dirty="0">
                <a:solidFill>
                  <a:srgbClr val="E8EEF1"/>
                </a:solidFill>
                <a:effectLst/>
              </a:rPr>
              <a:t>LOG IN SCREEN</a:t>
            </a:r>
            <a:endParaRPr dirty="0"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2"/>
          </p:nvPr>
        </p:nvSpPr>
        <p:spPr>
          <a:xfrm>
            <a:off x="3686174" y="1090243"/>
            <a:ext cx="2099535" cy="43488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01600" indent="0" algn="ctr">
              <a:buNone/>
            </a:pPr>
            <a:r>
              <a:rPr lang="en-US" b="1" i="0" u="none" strike="noStrike" dirty="0">
                <a:solidFill>
                  <a:srgbClr val="E8EEF1"/>
                </a:solidFill>
                <a:effectLst/>
              </a:rPr>
              <a:t>      </a:t>
            </a: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57200" y="3448725"/>
            <a:ext cx="60255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5" name="Hình ảnh 4" descr="Ảnh có chứa văn bản&#10;&#10;Mô tả được tạo tự động">
            <a:extLst>
              <a:ext uri="{FF2B5EF4-FFF2-40B4-BE49-F238E27FC236}">
                <a16:creationId xmlns:a16="http://schemas.microsoft.com/office/drawing/2014/main" id="{3A21C9DF-82C7-4FC4-9882-E253F7347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30490"/>
            <a:ext cx="2419591" cy="4359435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86BB9AC1-96EC-4A9F-A693-69B837CA8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0240" y="1304178"/>
            <a:ext cx="1836599" cy="3264208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2543F1F2-F70B-48EA-BC41-48D0A256F0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1854" y="1307684"/>
            <a:ext cx="1783080" cy="3264208"/>
          </a:xfrm>
          <a:prstGeom prst="rect">
            <a:avLst/>
          </a:prstGeom>
        </p:spPr>
      </p:pic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D5B30B53-0B2C-4101-BEB8-4274F14B818D}"/>
              </a:ext>
            </a:extLst>
          </p:cNvPr>
          <p:cNvSpPr txBox="1"/>
          <p:nvPr/>
        </p:nvSpPr>
        <p:spPr>
          <a:xfrm>
            <a:off x="3014663" y="705992"/>
            <a:ext cx="4807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chemeClr val="bg1"/>
                </a:solidFill>
                <a:latin typeface="Titillium Web" panose="00000500000000000000" pitchFamily="2" charset="0"/>
              </a:rPr>
              <a:t>Can use Google or Apple account</a:t>
            </a:r>
          </a:p>
        </p:txBody>
      </p:sp>
    </p:spTree>
    <p:extLst>
      <p:ext uri="{BB962C8B-B14F-4D97-AF65-F5344CB8AC3E}">
        <p14:creationId xmlns:p14="http://schemas.microsoft.com/office/powerpoint/2010/main" val="80008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2141466" y="253538"/>
            <a:ext cx="4861068" cy="62890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dirty="0">
                <a:solidFill>
                  <a:srgbClr val="E8EEF1"/>
                </a:solidFill>
                <a:effectLst/>
              </a:rPr>
              <a:t>HOME SCREEN</a:t>
            </a:r>
            <a:endParaRPr dirty="0"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57200" y="3448725"/>
            <a:ext cx="60255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39C68E99-A456-4D71-898E-321D02FE271A}"/>
              </a:ext>
            </a:extLst>
          </p:cNvPr>
          <p:cNvSpPr txBox="1"/>
          <p:nvPr/>
        </p:nvSpPr>
        <p:spPr>
          <a:xfrm>
            <a:off x="3416226" y="1196712"/>
            <a:ext cx="1748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tillium Web" panose="00000500000000000000" pitchFamily="2" charset="0"/>
              </a:rPr>
              <a:t>Search</a:t>
            </a: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94FDA5EE-E6C1-40D7-B86B-AF37BD7384D0}"/>
              </a:ext>
            </a:extLst>
          </p:cNvPr>
          <p:cNvSpPr txBox="1"/>
          <p:nvPr/>
        </p:nvSpPr>
        <p:spPr>
          <a:xfrm>
            <a:off x="6173858" y="1206814"/>
            <a:ext cx="1514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tillium Web" panose="00000500000000000000" pitchFamily="2" charset="0"/>
              </a:rPr>
              <a:t>Add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DAB92235-D002-4970-B8D3-914AC5926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36" y="432305"/>
            <a:ext cx="2508479" cy="4470239"/>
          </a:xfrm>
          <a:prstGeom prst="rect">
            <a:avLst/>
          </a:prstGeom>
        </p:spPr>
      </p:pic>
      <p:pic>
        <p:nvPicPr>
          <p:cNvPr id="8" name="Hình ảnh 7" descr="Ảnh có chứa văn bản&#10;&#10;Mô tả được tạo tự động">
            <a:extLst>
              <a:ext uri="{FF2B5EF4-FFF2-40B4-BE49-F238E27FC236}">
                <a16:creationId xmlns:a16="http://schemas.microsoft.com/office/drawing/2014/main" id="{4BED5C98-C4AF-4A06-B744-C27A9B83D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6226" y="1711868"/>
            <a:ext cx="1798320" cy="3185160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B1EBF22C-90BF-463D-9B49-D765CE06E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4029" y="1719488"/>
            <a:ext cx="1783080" cy="317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74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1644731" y="0"/>
            <a:ext cx="5105861" cy="71144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E8EEF1"/>
                </a:solidFill>
              </a:rPr>
              <a:t>MENU</a:t>
            </a:r>
            <a:endParaRPr dirty="0"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57200" y="3448725"/>
            <a:ext cx="60255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39C68E99-A456-4D71-898E-321D02FE271A}"/>
              </a:ext>
            </a:extLst>
          </p:cNvPr>
          <p:cNvSpPr txBox="1"/>
          <p:nvPr/>
        </p:nvSpPr>
        <p:spPr>
          <a:xfrm>
            <a:off x="6604566" y="1085338"/>
            <a:ext cx="1748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tillium Web" panose="00000500000000000000" pitchFamily="2" charset="0"/>
              </a:rPr>
              <a:t>Profile</a:t>
            </a: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94FDA5EE-E6C1-40D7-B86B-AF37BD7384D0}"/>
              </a:ext>
            </a:extLst>
          </p:cNvPr>
          <p:cNvSpPr txBox="1"/>
          <p:nvPr/>
        </p:nvSpPr>
        <p:spPr>
          <a:xfrm>
            <a:off x="3848328" y="1085338"/>
            <a:ext cx="1514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tillium Web" panose="00000500000000000000" pitchFamily="2" charset="0"/>
              </a:rPr>
              <a:t>Toolbar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228A26BE-11EF-45E8-9311-658108EE0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714" y="1595865"/>
            <a:ext cx="1775460" cy="3200400"/>
          </a:xfrm>
          <a:prstGeom prst="rect">
            <a:avLst/>
          </a:prstGeom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959B1B60-F83C-4DEE-B7A0-56ED873A4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75" y="617160"/>
            <a:ext cx="2686843" cy="4273470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C5E94433-A9EE-4AC0-96B5-8FDCA46794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950" y="1595848"/>
            <a:ext cx="2002405" cy="315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15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Ninacor template">
  <a:themeElements>
    <a:clrScheme name="Custom 347">
      <a:dk1>
        <a:srgbClr val="000000"/>
      </a:dk1>
      <a:lt1>
        <a:srgbClr val="FFFFFF"/>
      </a:lt1>
      <a:dk2>
        <a:srgbClr val="9199AA"/>
      </a:dk2>
      <a:lt2>
        <a:srgbClr val="E4E7EC"/>
      </a:lt2>
      <a:accent1>
        <a:srgbClr val="002988"/>
      </a:accent1>
      <a:accent2>
        <a:srgbClr val="004CF8"/>
      </a:accent2>
      <a:accent3>
        <a:srgbClr val="7DFFB1"/>
      </a:accent3>
      <a:accent4>
        <a:srgbClr val="E0FF7D"/>
      </a:accent4>
      <a:accent5>
        <a:srgbClr val="FFF16B"/>
      </a:accent5>
      <a:accent6>
        <a:srgbClr val="FFFF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179</Words>
  <Application>Microsoft Office PowerPoint</Application>
  <PresentationFormat>Trình chiếu Trên màn hình (16:9)</PresentationFormat>
  <Paragraphs>61</Paragraphs>
  <Slides>13</Slides>
  <Notes>11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13</vt:i4>
      </vt:variant>
    </vt:vector>
  </HeadingPairs>
  <TitlesOfParts>
    <vt:vector size="19" baseType="lpstr">
      <vt:lpstr>Titillium Web Light</vt:lpstr>
      <vt:lpstr>Arial</vt:lpstr>
      <vt:lpstr>Wingdings</vt:lpstr>
      <vt:lpstr>Titillium Web</vt:lpstr>
      <vt:lpstr>YAD7Q9NigKI 0</vt:lpstr>
      <vt:lpstr>Ninacor template</vt:lpstr>
      <vt:lpstr> MOBILE APPLICATION DEVELOPMENT  DROPBOX CLIENT Presented by group 2 </vt:lpstr>
      <vt:lpstr>INTRODUCTION</vt:lpstr>
      <vt:lpstr>ARCHITECTURE</vt:lpstr>
      <vt:lpstr>Application</vt:lpstr>
      <vt:lpstr>Libraries</vt:lpstr>
      <vt:lpstr>ACTIVITIES</vt:lpstr>
      <vt:lpstr>LOG IN SCREEN</vt:lpstr>
      <vt:lpstr>HOME SCREEN</vt:lpstr>
      <vt:lpstr>MENU</vt:lpstr>
      <vt:lpstr>MENU</vt:lpstr>
      <vt:lpstr>NETWORKING</vt:lpstr>
      <vt:lpstr>DEMO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MOBILE APPLICATION DEVELOPMENT  DROPBOX CLIENT Presented by group 2 </dc:title>
  <cp:lastModifiedBy>Việt Sơn</cp:lastModifiedBy>
  <cp:revision>1</cp:revision>
  <dcterms:modified xsi:type="dcterms:W3CDTF">2021-11-09T15:46:13Z</dcterms:modified>
</cp:coreProperties>
</file>