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95" r:id="rId2"/>
    <p:sldId id="257" r:id="rId3"/>
    <p:sldId id="296" r:id="rId4"/>
    <p:sldId id="297" r:id="rId5"/>
    <p:sldId id="298" r:id="rId6"/>
    <p:sldId id="299" r:id="rId7"/>
    <p:sldId id="300" r:id="rId8"/>
    <p:sldId id="301" r:id="rId9"/>
    <p:sldId id="302" r:id="rId10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12"/>
      <p:bold r:id="rId13"/>
      <p:italic r:id="rId14"/>
      <p:boldItalic r:id="rId15"/>
    </p:embeddedFont>
    <p:embeddedFont>
      <p:font typeface="Titillium Web Light" panose="000004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696C51-9D09-497C-A6B8-EE553B2559AF}" v="1029" dt="2021-10-17T18:20:19.338"/>
    <p1510:client id="{BB3ECE67-A012-4AD1-B3E8-CC813DF44DEC}" v="6" dt="2021-10-18T09:52:11.138"/>
  </p1510:revLst>
</p1510:revInfo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0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ệt Sơn" userId="c14e1444a5ecb49d" providerId="LiveId" clId="{BB3ECE67-A012-4AD1-B3E8-CC813DF44DEC}"/>
    <pc:docChg chg="undo custSel modSld">
      <pc:chgData name="Việt Sơn" userId="c14e1444a5ecb49d" providerId="LiveId" clId="{BB3ECE67-A012-4AD1-B3E8-CC813DF44DEC}" dt="2021-10-18T09:52:11.137" v="14" actId="20577"/>
      <pc:docMkLst>
        <pc:docMk/>
      </pc:docMkLst>
      <pc:sldChg chg="modSp">
        <pc:chgData name="Việt Sơn" userId="c14e1444a5ecb49d" providerId="LiveId" clId="{BB3ECE67-A012-4AD1-B3E8-CC813DF44DEC}" dt="2021-10-18T09:52:11.137" v="14" actId="20577"/>
        <pc:sldMkLst>
          <pc:docMk/>
          <pc:sldMk cId="0" sldId="257"/>
        </pc:sldMkLst>
        <pc:spChg chg="mod">
          <ac:chgData name="Việt Sơn" userId="c14e1444a5ecb49d" providerId="LiveId" clId="{BB3ECE67-A012-4AD1-B3E8-CC813DF44DEC}" dt="2021-10-18T09:52:11.137" v="14" actId="20577"/>
          <ac:spMkLst>
            <pc:docMk/>
            <pc:sldMk cId="0" sldId="257"/>
            <ac:spMk id="60" creationId="{00000000-0000-0000-0000-000000000000}"/>
          </ac:spMkLst>
        </pc:spChg>
      </pc:sldChg>
      <pc:sldChg chg="modSp mod">
        <pc:chgData name="Việt Sơn" userId="c14e1444a5ecb49d" providerId="LiveId" clId="{BB3ECE67-A012-4AD1-B3E8-CC813DF44DEC}" dt="2021-10-18T09:48:13.427" v="8" actId="1076"/>
        <pc:sldMkLst>
          <pc:docMk/>
          <pc:sldMk cId="80008327" sldId="297"/>
        </pc:sldMkLst>
        <pc:spChg chg="mod">
          <ac:chgData name="Việt Sơn" userId="c14e1444a5ecb49d" providerId="LiveId" clId="{BB3ECE67-A012-4AD1-B3E8-CC813DF44DEC}" dt="2021-10-18T09:44:59.364" v="7" actId="1076"/>
          <ac:spMkLst>
            <pc:docMk/>
            <pc:sldMk cId="80008327" sldId="297"/>
            <ac:spMk id="7" creationId="{0D93AE05-308A-45FE-B643-D16742B92444}"/>
          </ac:spMkLst>
        </pc:spChg>
        <pc:spChg chg="mod">
          <ac:chgData name="Việt Sơn" userId="c14e1444a5ecb49d" providerId="LiveId" clId="{BB3ECE67-A012-4AD1-B3E8-CC813DF44DEC}" dt="2021-10-18T09:44:50.879" v="5" actId="1076"/>
          <ac:spMkLst>
            <pc:docMk/>
            <pc:sldMk cId="80008327" sldId="297"/>
            <ac:spMk id="60" creationId="{00000000-0000-0000-0000-000000000000}"/>
          </ac:spMkLst>
        </pc:spChg>
        <pc:picChg chg="mod">
          <ac:chgData name="Việt Sơn" userId="c14e1444a5ecb49d" providerId="LiveId" clId="{BB3ECE67-A012-4AD1-B3E8-CC813DF44DEC}" dt="2021-10-18T09:48:13.427" v="8" actId="1076"/>
          <ac:picMkLst>
            <pc:docMk/>
            <pc:sldMk cId="80008327" sldId="297"/>
            <ac:picMk id="9" creationId="{53832FE9-7E74-4535-A68B-9EBFE2C90274}"/>
          </ac:picMkLst>
        </pc:picChg>
      </pc:sldChg>
      <pc:sldChg chg="modSp mod">
        <pc:chgData name="Việt Sơn" userId="c14e1444a5ecb49d" providerId="LiveId" clId="{BB3ECE67-A012-4AD1-B3E8-CC813DF44DEC}" dt="2021-10-18T09:49:28.495" v="13" actId="1076"/>
        <pc:sldMkLst>
          <pc:docMk/>
          <pc:sldMk cId="2864074465" sldId="298"/>
        </pc:sldMkLst>
        <pc:spChg chg="mod">
          <ac:chgData name="Việt Sơn" userId="c14e1444a5ecb49d" providerId="LiveId" clId="{BB3ECE67-A012-4AD1-B3E8-CC813DF44DEC}" dt="2021-10-18T09:48:50.062" v="12" actId="1076"/>
          <ac:spMkLst>
            <pc:docMk/>
            <pc:sldMk cId="2864074465" sldId="298"/>
            <ac:spMk id="11" creationId="{94FDA5EE-E6C1-40D7-B86B-AF37BD7384D0}"/>
          </ac:spMkLst>
        </pc:spChg>
        <pc:spChg chg="mod">
          <ac:chgData name="Việt Sơn" userId="c14e1444a5ecb49d" providerId="LiveId" clId="{BB3ECE67-A012-4AD1-B3E8-CC813DF44DEC}" dt="2021-10-18T09:49:28.495" v="13" actId="1076"/>
          <ac:spMkLst>
            <pc:docMk/>
            <pc:sldMk cId="2864074465" sldId="298"/>
            <ac:spMk id="12" creationId="{F7578D36-B5F6-448F-AD9C-3E871FEA4A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9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02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106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33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00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89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100000">
              <a:srgbClr val="7DFFB1"/>
            </a:gs>
            <a:gs pos="88000">
              <a:srgbClr val="00AAC6"/>
            </a:gs>
            <a:gs pos="84000">
              <a:srgbClr val="0037B3"/>
            </a:gs>
            <a:gs pos="24000">
              <a:srgbClr val="00001A"/>
            </a:gs>
          </a:gsLst>
          <a:lin ang="13500032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sv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26E18B-92E9-4120-B975-B65D02BC0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88" y="1480956"/>
            <a:ext cx="8551068" cy="115980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sz="3600" dirty="0"/>
              <a:t>MOBILE APPLICATION DEVELOPMENT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DROPBOX CLIENT</a:t>
            </a:r>
            <a:br>
              <a:rPr lang="en-US" dirty="0"/>
            </a:br>
            <a:r>
              <a:rPr lang="en-US" sz="2000" dirty="0"/>
              <a:t>Presented by group 2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B32B712-69EE-4FCC-BE50-E2165AC1F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32" y="3231408"/>
            <a:ext cx="5796900" cy="465300"/>
          </a:xfrm>
        </p:spPr>
        <p:txBody>
          <a:bodyPr/>
          <a:lstStyle/>
          <a:p>
            <a:r>
              <a:rPr lang="vi-VN" b="1" i="0" u="none" strike="noStrike" dirty="0" err="1">
                <a:solidFill>
                  <a:srgbClr val="E8EEF1"/>
                </a:solidFill>
                <a:effectLst/>
                <a:latin typeface="YAD7Q9NigKI 0"/>
              </a:rPr>
              <a:t>Nguyễn</a:t>
            </a:r>
            <a:r>
              <a:rPr lang="vi-VN" b="1" i="0" u="none" strike="noStrike" dirty="0">
                <a:solidFill>
                  <a:srgbClr val="E8EEF1"/>
                </a:solidFill>
                <a:effectLst/>
                <a:latin typeface="YAD7Q9NigKI 0"/>
              </a:rPr>
              <a:t> Huy </a:t>
            </a:r>
            <a:r>
              <a:rPr lang="vi-VN" b="1" i="0" u="none" strike="noStrike" dirty="0" err="1">
                <a:solidFill>
                  <a:srgbClr val="E8EEF1"/>
                </a:solidFill>
                <a:effectLst/>
                <a:latin typeface="YAD7Q9NigKI 0"/>
              </a:rPr>
              <a:t>Hùng</a:t>
            </a:r>
            <a:r>
              <a:rPr lang="vi-VN" b="1" i="0" u="none" strike="noStrike" dirty="0">
                <a:solidFill>
                  <a:srgbClr val="E8EEF1"/>
                </a:solidFill>
                <a:effectLst/>
                <a:latin typeface="YAD7Q9NigKI 0"/>
              </a:rPr>
              <a:t> BI10-071</a:t>
            </a:r>
            <a:endParaRPr lang="vi-VN" dirty="0">
              <a:solidFill>
                <a:srgbClr val="E8EEF1"/>
              </a:solidFill>
              <a:effectLst/>
              <a:latin typeface="YAD7Q9NigKI 0"/>
            </a:endParaRPr>
          </a:p>
          <a:p>
            <a:r>
              <a:rPr lang="vi-VN" b="1" i="0" u="none" strike="noStrike" dirty="0" err="1">
                <a:solidFill>
                  <a:srgbClr val="E8EEF1"/>
                </a:solidFill>
                <a:effectLst/>
                <a:latin typeface="YAD7Q9NigKI 0"/>
              </a:rPr>
              <a:t>Hoàng</a:t>
            </a:r>
            <a:r>
              <a:rPr lang="vi-VN" b="1" i="0" u="none" strike="noStrike" dirty="0">
                <a:solidFill>
                  <a:srgbClr val="E8EEF1"/>
                </a:solidFill>
                <a:effectLst/>
                <a:latin typeface="YAD7Q9NigKI 0"/>
              </a:rPr>
              <a:t> </a:t>
            </a:r>
            <a:r>
              <a:rPr lang="vi-VN" b="1" i="0" u="none" strike="noStrike" dirty="0" err="1">
                <a:solidFill>
                  <a:srgbClr val="E8EEF1"/>
                </a:solidFill>
                <a:effectLst/>
                <a:latin typeface="YAD7Q9NigKI 0"/>
              </a:rPr>
              <a:t>Hữu</a:t>
            </a:r>
            <a:r>
              <a:rPr lang="vi-VN" b="1" i="0" u="none" strike="noStrike" dirty="0">
                <a:solidFill>
                  <a:srgbClr val="E8EEF1"/>
                </a:solidFill>
                <a:effectLst/>
                <a:latin typeface="YAD7Q9NigKI 0"/>
              </a:rPr>
              <a:t> Huy BI10-077</a:t>
            </a:r>
            <a:endParaRPr lang="vi-VN" dirty="0">
              <a:solidFill>
                <a:srgbClr val="E8EEF1"/>
              </a:solidFill>
              <a:effectLst/>
              <a:latin typeface="YAD7Q9NigKI 0"/>
            </a:endParaRPr>
          </a:p>
          <a:p>
            <a:r>
              <a:rPr lang="vi-VN" b="1" i="0" u="none" strike="noStrike" dirty="0" err="1">
                <a:solidFill>
                  <a:srgbClr val="E8EEF1"/>
                </a:solidFill>
                <a:effectLst/>
                <a:latin typeface="YAD7Q9NigKI 0"/>
              </a:rPr>
              <a:t>Nguyễn</a:t>
            </a:r>
            <a:r>
              <a:rPr lang="vi-VN" b="1" i="0" u="none" strike="noStrike" dirty="0">
                <a:solidFill>
                  <a:srgbClr val="E8EEF1"/>
                </a:solidFill>
                <a:effectLst/>
                <a:latin typeface="YAD7Q9NigKI 0"/>
              </a:rPr>
              <a:t> </a:t>
            </a:r>
            <a:r>
              <a:rPr lang="vi-VN" b="1" i="0" u="none" strike="noStrike" dirty="0" err="1">
                <a:solidFill>
                  <a:srgbClr val="E8EEF1"/>
                </a:solidFill>
                <a:effectLst/>
                <a:latin typeface="YAD7Q9NigKI 0"/>
              </a:rPr>
              <a:t>Hoàng</a:t>
            </a:r>
            <a:r>
              <a:rPr lang="vi-VN" b="1" i="0" u="none" strike="noStrike" dirty="0">
                <a:solidFill>
                  <a:srgbClr val="E8EEF1"/>
                </a:solidFill>
                <a:effectLst/>
                <a:latin typeface="YAD7Q9NigKI 0"/>
              </a:rPr>
              <a:t> Nam BI10-123</a:t>
            </a:r>
            <a:endParaRPr lang="vi-VN" dirty="0">
              <a:solidFill>
                <a:srgbClr val="E8EEF1"/>
              </a:solidFill>
              <a:effectLst/>
              <a:latin typeface="YAD7Q9NigKI 0"/>
            </a:endParaRPr>
          </a:p>
          <a:p>
            <a:r>
              <a:rPr lang="vi-VN" b="1" i="0" u="none" strike="noStrike" dirty="0" err="1">
                <a:solidFill>
                  <a:srgbClr val="E8EEF1"/>
                </a:solidFill>
                <a:effectLst/>
                <a:latin typeface="YAD7Q9NigKI 0"/>
              </a:rPr>
              <a:t>Lý</a:t>
            </a:r>
            <a:r>
              <a:rPr lang="vi-VN" b="1" i="0" u="none" strike="noStrike" dirty="0">
                <a:solidFill>
                  <a:srgbClr val="E8EEF1"/>
                </a:solidFill>
                <a:effectLst/>
                <a:latin typeface="YAD7Q9NigKI 0"/>
              </a:rPr>
              <a:t> Anh </a:t>
            </a:r>
            <a:r>
              <a:rPr lang="vi-VN" b="1" i="0" u="none" strike="noStrike" dirty="0" err="1">
                <a:solidFill>
                  <a:srgbClr val="E8EEF1"/>
                </a:solidFill>
                <a:effectLst/>
                <a:latin typeface="YAD7Q9NigKI 0"/>
              </a:rPr>
              <a:t>Kiệt</a:t>
            </a:r>
            <a:r>
              <a:rPr lang="vi-VN" b="1" i="0" u="none" strike="noStrike" dirty="0">
                <a:solidFill>
                  <a:srgbClr val="E8EEF1"/>
                </a:solidFill>
                <a:effectLst/>
                <a:latin typeface="YAD7Q9NigKI 0"/>
              </a:rPr>
              <a:t> BI10-092</a:t>
            </a:r>
            <a:endParaRPr lang="vi-VN" dirty="0">
              <a:solidFill>
                <a:srgbClr val="E8EEF1"/>
              </a:solidFill>
              <a:effectLst/>
              <a:latin typeface="YAD7Q9NigKI 0"/>
            </a:endParaRPr>
          </a:p>
          <a:p>
            <a:r>
              <a:rPr lang="vi-VN" b="1" i="0" u="none" strike="noStrike" dirty="0">
                <a:solidFill>
                  <a:srgbClr val="E8EEF1"/>
                </a:solidFill>
                <a:effectLst/>
                <a:latin typeface="YAD7Q9NigKI 0"/>
              </a:rPr>
              <a:t>Lương </a:t>
            </a:r>
            <a:r>
              <a:rPr lang="vi-VN" b="1" i="0" u="none" strike="noStrike" dirty="0" err="1">
                <a:solidFill>
                  <a:srgbClr val="E8EEF1"/>
                </a:solidFill>
                <a:effectLst/>
                <a:latin typeface="YAD7Q9NigKI 0"/>
              </a:rPr>
              <a:t>Nguyễn</a:t>
            </a:r>
            <a:r>
              <a:rPr lang="vi-VN" b="1" i="0" u="none" strike="noStrike" dirty="0">
                <a:solidFill>
                  <a:srgbClr val="E8EEF1"/>
                </a:solidFill>
                <a:effectLst/>
                <a:latin typeface="YAD7Q9NigKI 0"/>
              </a:rPr>
              <a:t> Việt Sơn BI10-156</a:t>
            </a:r>
            <a:endParaRPr lang="vi-VN" dirty="0">
              <a:solidFill>
                <a:srgbClr val="E8EEF1"/>
              </a:solidFill>
              <a:effectLst/>
              <a:latin typeface="YAD7Q9NigKI 0"/>
            </a:endParaRPr>
          </a:p>
        </p:txBody>
      </p:sp>
    </p:spTree>
    <p:extLst>
      <p:ext uri="{BB962C8B-B14F-4D97-AF65-F5344CB8AC3E}">
        <p14:creationId xmlns:p14="http://schemas.microsoft.com/office/powerpoint/2010/main" val="355585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64532" y="132450"/>
            <a:ext cx="839090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dirty="0">
                <a:solidFill>
                  <a:srgbClr val="E8EEF1"/>
                </a:solidFill>
                <a:effectLst/>
              </a:rPr>
              <a:t>INTRODUCTION</a:t>
            </a:r>
            <a:endParaRPr sz="5400" dirty="0"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3381900" y="1428750"/>
            <a:ext cx="4521581" cy="33789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8EEF1"/>
                </a:solidFill>
              </a:rPr>
              <a:t>Founded in 2007 by MIT students Drew Houston and </a:t>
            </a:r>
            <a:r>
              <a:rPr lang="en-US" b="1" dirty="0" err="1">
                <a:solidFill>
                  <a:srgbClr val="E8EEF1"/>
                </a:solidFill>
              </a:rPr>
              <a:t>Arash</a:t>
            </a:r>
            <a:r>
              <a:rPr lang="en-US" b="1" dirty="0">
                <a:solidFill>
                  <a:srgbClr val="E8EEF1"/>
                </a:solidFill>
              </a:rPr>
              <a:t> Ferdowsi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8EEF1"/>
                </a:solidFill>
              </a:rPr>
              <a:t>A file hosting service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E8EEF1"/>
                </a:solidFill>
                <a:effectLst/>
              </a:rPr>
              <a:t>Operated by the American company Dropbox, Inc., headquartered in San Francisco, California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E8EEF1"/>
                </a:solidFill>
                <a:effectLst/>
              </a:rPr>
              <a:t>Offers cloud storage, file synchronization, personal cloud, and client software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07193" y="1428750"/>
            <a:ext cx="2924700" cy="5072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dirty="0">
                <a:solidFill>
                  <a:schemeClr val="bg1"/>
                </a:solidFill>
                <a:effectLst/>
              </a:rPr>
              <a:t>What is Dropbox ?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9CCA04D-3792-4091-95B0-DA03611C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25" y="2163920"/>
            <a:ext cx="3117368" cy="23652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1559250" y="2143050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dirty="0">
                <a:solidFill>
                  <a:srgbClr val="E8EEF1"/>
                </a:solidFill>
                <a:effectLst/>
              </a:rPr>
              <a:t>ACTIVITIES</a:t>
            </a:r>
            <a:endParaRPr sz="5400"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75467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3686174" y="571608"/>
            <a:ext cx="3936207" cy="1748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>
                <a:solidFill>
                  <a:srgbClr val="E8EEF1"/>
                </a:solidFill>
                <a:effectLst/>
              </a:rPr>
              <a:t>LOG IN SCREEN</a:t>
            </a:r>
            <a:endParaRPr dirty="0"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3686174" y="1090243"/>
            <a:ext cx="2099535" cy="4348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 algn="ctr">
              <a:buNone/>
            </a:pPr>
            <a:r>
              <a:rPr lang="en-US" b="1" i="0" u="none" strike="noStrike" dirty="0">
                <a:solidFill>
                  <a:srgbClr val="E8EEF1"/>
                </a:solidFill>
                <a:effectLst/>
              </a:rPr>
              <a:t>      </a:t>
            </a:r>
            <a:r>
              <a:rPr lang="en-US" b="1" i="0" u="none" strike="noStrike" dirty="0">
                <a:solidFill>
                  <a:srgbClr val="E8EEF1"/>
                </a:solidFill>
                <a:effectLst/>
                <a:latin typeface="Titillium Web" panose="00000500000000000000" pitchFamily="2" charset="0"/>
              </a:rPr>
              <a:t>Register</a:t>
            </a:r>
            <a:endParaRPr lang="en-US" b="1" dirty="0">
              <a:latin typeface="Titillium Web" panose="00000500000000000000" pitchFamily="2" charset="0"/>
            </a:endParaRPr>
          </a:p>
          <a:p>
            <a:pPr marL="101600" indent="0"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170AFCD1-8937-4A9D-96E0-21F19901B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8299"/>
            <a:ext cx="2819400" cy="4541520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6A2128B-7931-45CB-80A6-158221EBD2C6}"/>
              </a:ext>
            </a:extLst>
          </p:cNvPr>
          <p:cNvSpPr txBox="1"/>
          <p:nvPr/>
        </p:nvSpPr>
        <p:spPr>
          <a:xfrm>
            <a:off x="3635088" y="751689"/>
            <a:ext cx="3414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tillium Web" panose="00000500000000000000" pitchFamily="2" charset="0"/>
              </a:rPr>
              <a:t>Require Email and Password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D93AE05-308A-45FE-B643-D16742B92444}"/>
              </a:ext>
            </a:extLst>
          </p:cNvPr>
          <p:cNvSpPr txBox="1"/>
          <p:nvPr/>
        </p:nvSpPr>
        <p:spPr>
          <a:xfrm>
            <a:off x="7578164" y="1090243"/>
            <a:ext cx="28194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dirty="0">
                <a:solidFill>
                  <a:srgbClr val="E8EEF1"/>
                </a:solidFill>
                <a:effectLst/>
                <a:latin typeface="Titillium Web" panose="00000500000000000000" pitchFamily="2" charset="0"/>
              </a:rPr>
              <a:t>Login</a:t>
            </a:r>
            <a:endParaRPr lang="en-US" sz="2000" b="1" dirty="0">
              <a:latin typeface="Titillium Web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9" name="Hình ảnh 8" descr="Ảnh có chứa văn bản&#10;&#10;Mô tả được tạo tự động">
            <a:extLst>
              <a:ext uri="{FF2B5EF4-FFF2-40B4-BE49-F238E27FC236}">
                <a16:creationId xmlns:a16="http://schemas.microsoft.com/office/drawing/2014/main" id="{53832FE9-7E74-4535-A68B-9EBFE2C90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063" y="1525126"/>
            <a:ext cx="1932318" cy="3205621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1BAD4CE9-D712-4E1D-B7BB-1A9EE2502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934" y="1571104"/>
            <a:ext cx="2099535" cy="317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8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141466" y="253538"/>
            <a:ext cx="4861068" cy="6289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>
                <a:solidFill>
                  <a:srgbClr val="E8EEF1"/>
                </a:solidFill>
                <a:effectLst/>
              </a:rPr>
              <a:t>HOME SCREEN</a:t>
            </a:r>
            <a:endParaRPr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Hình ảnh 2" descr="Ảnh có chứa văn bản&#10;&#10;Mô tả được tạo tự động">
            <a:extLst>
              <a:ext uri="{FF2B5EF4-FFF2-40B4-BE49-F238E27FC236}">
                <a16:creationId xmlns:a16="http://schemas.microsoft.com/office/drawing/2014/main" id="{C43583D4-B69B-4CB2-B5BE-B541FCF76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7" y="360948"/>
            <a:ext cx="2491976" cy="4529014"/>
          </a:xfrm>
          <a:prstGeom prst="rect">
            <a:avLst/>
          </a:prstGeom>
        </p:spPr>
      </p:pic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D35EA5D0-E1A1-4065-9259-24F5AB791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671" y="1721968"/>
            <a:ext cx="1748608" cy="3180576"/>
          </a:xfrm>
          <a:prstGeom prst="rect">
            <a:avLst/>
          </a:prstGeom>
        </p:spPr>
      </p:pic>
      <p:pic>
        <p:nvPicPr>
          <p:cNvPr id="7" name="Hình ảnh 6" descr="Ảnh có chứa quảng trường&#10;&#10;Mô tả được tạo tự động">
            <a:extLst>
              <a:ext uri="{FF2B5EF4-FFF2-40B4-BE49-F238E27FC236}">
                <a16:creationId xmlns:a16="http://schemas.microsoft.com/office/drawing/2014/main" id="{4167E742-923C-49E4-AE8A-EA84E0D6B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612" y="1709386"/>
            <a:ext cx="1741744" cy="3180576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9C68E99-A456-4D71-898E-321D02FE271A}"/>
              </a:ext>
            </a:extLst>
          </p:cNvPr>
          <p:cNvSpPr txBox="1"/>
          <p:nvPr/>
        </p:nvSpPr>
        <p:spPr>
          <a:xfrm>
            <a:off x="3469950" y="1221876"/>
            <a:ext cx="174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tillium Web" panose="00000500000000000000" pitchFamily="2" charset="0"/>
              </a:rPr>
              <a:t>About Us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4FDA5EE-E6C1-40D7-B86B-AF37BD7384D0}"/>
              </a:ext>
            </a:extLst>
          </p:cNvPr>
          <p:cNvSpPr txBox="1"/>
          <p:nvPr/>
        </p:nvSpPr>
        <p:spPr>
          <a:xfrm>
            <a:off x="5483815" y="1196712"/>
            <a:ext cx="151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tillium Web" panose="00000500000000000000" pitchFamily="2" charset="0"/>
              </a:rPr>
              <a:t>Add Image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7578D36-B5F6-448F-AD9C-3E871FEA4AE2}"/>
              </a:ext>
            </a:extLst>
          </p:cNvPr>
          <p:cNvSpPr txBox="1"/>
          <p:nvPr/>
        </p:nvSpPr>
        <p:spPr>
          <a:xfrm>
            <a:off x="7636253" y="1221876"/>
            <a:ext cx="1393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tillium Web" panose="00000500000000000000" pitchFamily="2" charset="0"/>
              </a:rPr>
              <a:t>Log out</a:t>
            </a: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4073B539-16AE-4839-9E7D-5FA9DB78B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620" y="1701673"/>
            <a:ext cx="1820664" cy="318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74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307181" y="67725"/>
            <a:ext cx="852963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i="0" u="none" strike="noStrike" dirty="0">
                <a:solidFill>
                  <a:srgbClr val="FFFFFF"/>
                </a:solidFill>
                <a:effectLst/>
              </a:rPr>
              <a:t>FILE, IMAGE AND VIDEO</a:t>
            </a:r>
            <a:endParaRPr sz="4400"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15604C6-9D2C-4F32-B191-9DFD5DA13075}"/>
              </a:ext>
            </a:extLst>
          </p:cNvPr>
          <p:cNvSpPr txBox="1"/>
          <p:nvPr/>
        </p:nvSpPr>
        <p:spPr>
          <a:xfrm>
            <a:off x="883445" y="1057277"/>
            <a:ext cx="788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tillium Web" panose="00000500000000000000" pitchFamily="2" charset="0"/>
              </a:rPr>
              <a:t>FILE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C515F6B-A8FA-4898-B86B-232A7985C94E}"/>
              </a:ext>
            </a:extLst>
          </p:cNvPr>
          <p:cNvSpPr txBox="1"/>
          <p:nvPr/>
        </p:nvSpPr>
        <p:spPr>
          <a:xfrm>
            <a:off x="3843338" y="1078708"/>
            <a:ext cx="127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tillium Web" panose="00000500000000000000" pitchFamily="2" charset="0"/>
              </a:rPr>
              <a:t>IMAGE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5C75783-78D0-482A-AB7A-F7A7CDDA30D2}"/>
              </a:ext>
            </a:extLst>
          </p:cNvPr>
          <p:cNvSpPr txBox="1"/>
          <p:nvPr/>
        </p:nvSpPr>
        <p:spPr>
          <a:xfrm>
            <a:off x="7110413" y="1078708"/>
            <a:ext cx="890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tillium Web" panose="00000500000000000000" pitchFamily="2" charset="0"/>
              </a:rPr>
              <a:t>VIDEO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EE4B70A-D506-4732-8968-B7B4607A6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12771"/>
            <a:ext cx="1672361" cy="3052287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6E1CCA99-0BAB-420F-BBC7-276393D66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881" y="1582479"/>
            <a:ext cx="1687643" cy="3082579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8D4A431C-F955-404F-BC39-C5B7408A7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307" y="1582479"/>
            <a:ext cx="1687643" cy="30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60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C1BA9C-8BD3-497B-B4CC-AD625D88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33" y="127394"/>
            <a:ext cx="8023384" cy="857400"/>
          </a:xfrm>
        </p:spPr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E8EEF1"/>
                </a:solidFill>
                <a:effectLst/>
              </a:rPr>
              <a:t>VIEWPAGER</a:t>
            </a:r>
            <a:br>
              <a:rPr lang="en-US" b="1" i="0" u="none" strike="noStrike" dirty="0">
                <a:solidFill>
                  <a:srgbClr val="E8EEF1"/>
                </a:solidFill>
                <a:effectLst/>
              </a:rPr>
            </a:br>
            <a:r>
              <a:rPr lang="en-US" sz="2400" b="1" i="0" u="none" strike="noStrike" dirty="0">
                <a:solidFill>
                  <a:srgbClr val="E8EEF1"/>
                </a:solidFill>
                <a:effectLst/>
              </a:rPr>
              <a:t>Just SWIPE</a:t>
            </a:r>
            <a:endParaRPr lang="en-US" sz="2400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6F38332-F646-499E-885E-211F5E5A50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5" name="Hình ảnh 14" descr="Ảnh có chứa văn bản&#10;&#10;Mô tả được tạo tự động">
            <a:extLst>
              <a:ext uri="{FF2B5EF4-FFF2-40B4-BE49-F238E27FC236}">
                <a16:creationId xmlns:a16="http://schemas.microsoft.com/office/drawing/2014/main" id="{B2091DCA-2E1C-42F4-BC18-E964E00D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44" y="1435421"/>
            <a:ext cx="1550909" cy="2818682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DCD10B0D-AEC3-4DF0-B61A-78A0D938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894" y="1445377"/>
            <a:ext cx="1516968" cy="2768676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C7BF8945-B342-4A61-BCF9-731CFC45A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303" y="1460424"/>
            <a:ext cx="1515789" cy="2768676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418E47CB-5B2A-49B0-89F3-AE58865A4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974" y="1460424"/>
            <a:ext cx="1516969" cy="2753629"/>
          </a:xfrm>
          <a:prstGeom prst="rect">
            <a:avLst/>
          </a:prstGeom>
        </p:spPr>
      </p:pic>
      <p:pic>
        <p:nvPicPr>
          <p:cNvPr id="28" name="Đồ họa 27" descr="Transfer outline">
            <a:extLst>
              <a:ext uri="{FF2B5EF4-FFF2-40B4-BE49-F238E27FC236}">
                <a16:creationId xmlns:a16="http://schemas.microsoft.com/office/drawing/2014/main" id="{30257F31-061A-443C-AB58-504BB3208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88048" y="2328863"/>
            <a:ext cx="758250" cy="758250"/>
          </a:xfrm>
          <a:prstGeom prst="rect">
            <a:avLst/>
          </a:prstGeom>
        </p:spPr>
      </p:pic>
      <p:pic>
        <p:nvPicPr>
          <p:cNvPr id="29" name="Đồ họa 28" descr="Transfer outline">
            <a:extLst>
              <a:ext uri="{FF2B5EF4-FFF2-40B4-BE49-F238E27FC236}">
                <a16:creationId xmlns:a16="http://schemas.microsoft.com/office/drawing/2014/main" id="{031C8D29-2B8A-4972-B104-8B2BDBDDC0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0890" y="2328863"/>
            <a:ext cx="758250" cy="758250"/>
          </a:xfrm>
          <a:prstGeom prst="rect">
            <a:avLst/>
          </a:prstGeom>
        </p:spPr>
      </p:pic>
      <p:pic>
        <p:nvPicPr>
          <p:cNvPr id="30" name="Đồ họa 29" descr="Transfer outline">
            <a:extLst>
              <a:ext uri="{FF2B5EF4-FFF2-40B4-BE49-F238E27FC236}">
                <a16:creationId xmlns:a16="http://schemas.microsoft.com/office/drawing/2014/main" id="{6181B1D0-5C44-461A-8FA8-3C1F4BA72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7724" y="2328863"/>
            <a:ext cx="758250" cy="75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95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60E273-12C0-42E4-9461-93F17395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1406"/>
            <a:ext cx="8023384" cy="857400"/>
          </a:xfrm>
        </p:spPr>
        <p:txBody>
          <a:bodyPr/>
          <a:lstStyle/>
          <a:p>
            <a:pPr algn="ctr"/>
            <a:r>
              <a:rPr lang="en-US" sz="4800" dirty="0"/>
              <a:t>STRINGS</a:t>
            </a:r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21474D8-26BD-4152-8FE3-6262F50F88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05966CA7-991E-444D-AB5E-BB45E381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56" y="1772236"/>
            <a:ext cx="1909762" cy="3163729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630DBFA4-40DF-4579-82A7-FE1841B08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94" y="1766523"/>
            <a:ext cx="1974781" cy="3175157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488B538F-0CED-44E1-A525-C5C2D6876EF8}"/>
              </a:ext>
            </a:extLst>
          </p:cNvPr>
          <p:cNvSpPr txBox="1"/>
          <p:nvPr/>
        </p:nvSpPr>
        <p:spPr>
          <a:xfrm>
            <a:off x="1819275" y="1366413"/>
            <a:ext cx="1909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tillium Web" panose="00000500000000000000" pitchFamily="2" charset="0"/>
              </a:rPr>
              <a:t>ENGLISH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C09F296F-F02B-4209-B922-178CBE8077DB}"/>
              </a:ext>
            </a:extLst>
          </p:cNvPr>
          <p:cNvSpPr txBox="1"/>
          <p:nvPr/>
        </p:nvSpPr>
        <p:spPr>
          <a:xfrm>
            <a:off x="6422005" y="1366413"/>
            <a:ext cx="1543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tillium Web" panose="00000500000000000000" pitchFamily="2" charset="0"/>
              </a:rPr>
              <a:t>FRENCH</a:t>
            </a:r>
          </a:p>
        </p:txBody>
      </p:sp>
      <p:pic>
        <p:nvPicPr>
          <p:cNvPr id="17" name="Đồ họa 16" descr="Back with solid fill">
            <a:extLst>
              <a:ext uri="{FF2B5EF4-FFF2-40B4-BE49-F238E27FC236}">
                <a16:creationId xmlns:a16="http://schemas.microsoft.com/office/drawing/2014/main" id="{F92D9E9D-A576-45AD-8F6F-C07B17728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2671763"/>
            <a:ext cx="914400" cy="914400"/>
          </a:xfrm>
          <a:prstGeom prst="rect">
            <a:avLst/>
          </a:prstGeom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E42335FF-70CA-4F39-94AD-2D2C25A31DEA}"/>
              </a:ext>
            </a:extLst>
          </p:cNvPr>
          <p:cNvSpPr txBox="1"/>
          <p:nvPr/>
        </p:nvSpPr>
        <p:spPr>
          <a:xfrm>
            <a:off x="735806" y="835819"/>
            <a:ext cx="7472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0" i="0" u="none" strike="noStrike" dirty="0">
                <a:solidFill>
                  <a:srgbClr val="E8EEF1"/>
                </a:solidFill>
                <a:effectLst/>
                <a:latin typeface="Titillium Web" panose="00000500000000000000" pitchFamily="2" charset="0"/>
              </a:rPr>
              <a:t>Using to translate to different languages</a:t>
            </a:r>
            <a:endParaRPr lang="en-US" sz="3000" dirty="0"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96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1559250" y="2143050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dirty="0">
                <a:solidFill>
                  <a:srgbClr val="E8EEF1"/>
                </a:solidFill>
                <a:effectLst/>
              </a:rPr>
              <a:t>DEMO</a:t>
            </a:r>
            <a:endParaRPr sz="5400"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96879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134</Words>
  <Application>Microsoft Office PowerPoint</Application>
  <PresentationFormat>Trình chiếu Trên màn hình (16:9)</PresentationFormat>
  <Paragraphs>39</Paragraphs>
  <Slides>9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Titillium Web Light</vt:lpstr>
      <vt:lpstr>Arial</vt:lpstr>
      <vt:lpstr>Titillium Web</vt:lpstr>
      <vt:lpstr>YAD7Q9NigKI 0</vt:lpstr>
      <vt:lpstr>Ninacor template</vt:lpstr>
      <vt:lpstr> MOBILE APPLICATION DEVELOPMENT  DROPBOX CLIENT Presented by group 2 </vt:lpstr>
      <vt:lpstr>INTRODUCTION</vt:lpstr>
      <vt:lpstr>ACTIVITIES</vt:lpstr>
      <vt:lpstr>LOG IN SCREEN</vt:lpstr>
      <vt:lpstr>HOME SCREEN</vt:lpstr>
      <vt:lpstr>FILE, IMAGE AND VIDEO</vt:lpstr>
      <vt:lpstr>VIEWPAGER Just SWIPE</vt:lpstr>
      <vt:lpstr>STRINGS 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MOBILE APPLICATION DEVELOPMENT  DROPBOX CLIENT Presented by group 2 </dc:title>
  <cp:lastModifiedBy>Việt Sơn</cp:lastModifiedBy>
  <cp:revision>1</cp:revision>
  <dcterms:modified xsi:type="dcterms:W3CDTF">2021-10-18T09:52:37Z</dcterms:modified>
</cp:coreProperties>
</file>