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39" r:id="rId1"/>
  </p:sldMasterIdLst>
  <p:sldIdLst>
    <p:sldId id="256" r:id="rId2"/>
    <p:sldId id="257" r:id="rId3"/>
    <p:sldId id="258" r:id="rId4"/>
    <p:sldId id="271" r:id="rId5"/>
    <p:sldId id="277" r:id="rId6"/>
    <p:sldId id="273" r:id="rId7"/>
    <p:sldId id="274" r:id="rId8"/>
    <p:sldId id="275" r:id="rId9"/>
    <p:sldId id="276" r:id="rId10"/>
    <p:sldId id="272" r:id="rId11"/>
    <p:sldId id="278" r:id="rId12"/>
  </p:sldIdLst>
  <p:sldSz cx="18288000" cy="10287000"/>
  <p:notesSz cx="6858000" cy="9144000"/>
  <p:embeddedFontLst>
    <p:embeddedFont>
      <p:font typeface="Muli Bold" panose="020B0604020202020204" charset="-93"/>
      <p:regular r:id="rId13"/>
    </p:embeddedFont>
    <p:embeddedFont>
      <p:font typeface="Open Sans Light" panose="020B0306030504020204" pitchFamily="34" charset="0"/>
      <p:regular r:id="rId14"/>
      <p:italic r:id="rId15"/>
    </p:embeddedFont>
    <p:embeddedFont>
      <p:font typeface="Tw Cen MT" panose="020B06020201040206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2" autoAdjust="0"/>
  </p:normalViewPr>
  <p:slideViewPr>
    <p:cSldViewPr>
      <p:cViewPr varScale="1">
        <p:scale>
          <a:sx n="54" d="100"/>
          <a:sy n="54" d="100"/>
        </p:scale>
        <p:origin x="7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457577" cy="10287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637" y="1683545"/>
            <a:ext cx="13187363" cy="35814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637" y="5403057"/>
            <a:ext cx="13187363" cy="2483643"/>
          </a:xfrm>
        </p:spPr>
        <p:txBody>
          <a:bodyPr>
            <a:normAutofit/>
          </a:bodyPr>
          <a:lstStyle>
            <a:lvl1pPr marL="0" indent="0" algn="l">
              <a:buNone/>
              <a:defRPr sz="3000" cap="all" baseline="0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6267" y="8115302"/>
            <a:ext cx="41148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636" y="8115302"/>
            <a:ext cx="7687329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845367" y="8115299"/>
            <a:ext cx="1156634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3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6456997"/>
            <a:ext cx="14868533" cy="122903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117" y="909639"/>
            <a:ext cx="14868531" cy="494966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8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7686030"/>
            <a:ext cx="14866289" cy="10237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85" y="914400"/>
            <a:ext cx="14858933" cy="514350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6629399"/>
            <a:ext cx="14856689" cy="2057399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27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399"/>
            <a:ext cx="13954128" cy="4122644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048336"/>
            <a:ext cx="1312844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6464879"/>
            <a:ext cx="14859003" cy="2234244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355268" y="1098591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06055" y="414745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63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3201062"/>
            <a:ext cx="14859002" cy="376775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6986483"/>
            <a:ext cx="14856758" cy="1710966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4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12116" y="4011695"/>
            <a:ext cx="4795349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91878" y="5040395"/>
            <a:ext cx="4813103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2150" y="4016453"/>
            <a:ext cx="4776578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56320" y="5045153"/>
            <a:ext cx="4793745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663" y="4011695"/>
            <a:ext cx="4792452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8663" y="5040395"/>
            <a:ext cx="4792452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8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12117" y="914400"/>
            <a:ext cx="14858999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12120" y="6606894"/>
            <a:ext cx="479286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12120" y="4000497"/>
            <a:ext cx="479286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12120" y="7471288"/>
            <a:ext cx="4792860" cy="1226765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3580" y="6606894"/>
            <a:ext cx="480060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33580" y="4000497"/>
            <a:ext cx="479841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31390" y="7471286"/>
            <a:ext cx="4800600" cy="121551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851" y="6606893"/>
            <a:ext cx="4786112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78664" y="4000497"/>
            <a:ext cx="4792454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8663" y="7471281"/>
            <a:ext cx="4792452" cy="121551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8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60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3601" y="914399"/>
            <a:ext cx="3007517" cy="77724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5" y="914399"/>
            <a:ext cx="11622885" cy="77724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5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128840"/>
            <a:ext cx="14859000" cy="427910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636543"/>
            <a:ext cx="14859000" cy="2062164"/>
          </a:xfrm>
        </p:spPr>
        <p:txBody>
          <a:bodyPr>
            <a:normAutofit/>
          </a:bodyPr>
          <a:lstStyle>
            <a:lvl1pPr marL="0" indent="0">
              <a:buNone/>
              <a:defRPr sz="27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7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6" y="3374229"/>
            <a:ext cx="7317584" cy="5312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1" y="3374229"/>
            <a:ext cx="7312817" cy="5312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928690"/>
            <a:ext cx="14859000" cy="221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029" y="3374229"/>
            <a:ext cx="6974675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6" y="4610096"/>
            <a:ext cx="7317587" cy="4076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1212" y="3374228"/>
            <a:ext cx="6969903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610096"/>
            <a:ext cx="7312815" cy="4076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1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58" y="914402"/>
            <a:ext cx="5784056" cy="245982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301" y="888999"/>
            <a:ext cx="8836814" cy="77978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058" y="3374229"/>
            <a:ext cx="5784056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1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8901762" cy="245982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1082" y="914402"/>
            <a:ext cx="5500035" cy="77723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3374229"/>
            <a:ext cx="8901767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6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432" y="1"/>
            <a:ext cx="18080832" cy="1028700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20" y="927777"/>
            <a:ext cx="14858997" cy="22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9" y="3374230"/>
            <a:ext cx="14858999" cy="531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5382" y="882491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7" y="8824913"/>
            <a:ext cx="93589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14482" y="8824912"/>
            <a:ext cx="115663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9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478" y="1725168"/>
            <a:ext cx="3407728" cy="340227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F3625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4877832" y="6867861"/>
            <a:ext cx="3407728" cy="3423684"/>
          </a:xfrm>
          <a:prstGeom prst="rect">
            <a:avLst/>
          </a:prstGeom>
          <a:solidFill>
            <a:srgbClr val="FCBE04"/>
          </a:solid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4916740" y="6922724"/>
            <a:ext cx="3378345" cy="3378345"/>
            <a:chOff x="6705600" y="1371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4141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3849092" y="2423659"/>
            <a:ext cx="10589817" cy="5498446"/>
            <a:chOff x="0" y="0"/>
            <a:chExt cx="14119756" cy="7331262"/>
          </a:xfrm>
        </p:grpSpPr>
        <p:sp>
          <p:nvSpPr>
            <p:cNvPr id="8" name="TextBox 8"/>
            <p:cNvSpPr txBox="1"/>
            <p:nvPr/>
          </p:nvSpPr>
          <p:spPr>
            <a:xfrm>
              <a:off x="0" y="57150"/>
              <a:ext cx="14119756" cy="6083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970"/>
                </a:lnSpc>
              </a:pPr>
              <a:r>
                <a:rPr lang="en-US" sz="10399" u="sng">
                  <a:solidFill>
                    <a:srgbClr val="FFFFFF"/>
                  </a:solidFill>
                  <a:latin typeface="Muli Bold"/>
                </a:rPr>
                <a:t>Remote Shell Using RPC For Multiple User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788450"/>
              <a:ext cx="14119756" cy="542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478" y="4980"/>
            <a:ext cx="3402276" cy="170113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895249" y="5166723"/>
            <a:ext cx="3402276" cy="17011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5438" y="302658"/>
            <a:ext cx="13515362" cy="873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80"/>
              </a:lnSpc>
            </a:pPr>
            <a:r>
              <a:rPr lang="en-US" sz="5599" u="sng" dirty="0">
                <a:solidFill>
                  <a:srgbClr val="FFFFFF"/>
                </a:solidFill>
                <a:latin typeface="Muli Bold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DBB21-C64A-4DD7-B9AF-F3DE8FFD52A8}"/>
              </a:ext>
            </a:extLst>
          </p:cNvPr>
          <p:cNvSpPr txBox="1"/>
          <p:nvPr/>
        </p:nvSpPr>
        <p:spPr>
          <a:xfrm>
            <a:off x="762000" y="2400300"/>
            <a:ext cx="1325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Wingdings" panose="05000000000000000000" pitchFamily="2" charset="2"/>
              </a:rPr>
              <a:t></a:t>
            </a:r>
            <a:r>
              <a:rPr lang="en-US" sz="4000" dirty="0"/>
              <a:t>RPC is a good way for connect between client and server.</a:t>
            </a:r>
          </a:p>
          <a:p>
            <a:endParaRPr lang="en-US" sz="4000" dirty="0"/>
          </a:p>
          <a:p>
            <a:r>
              <a:rPr lang="en-US" sz="4000" dirty="0">
                <a:sym typeface="Wingdings" panose="05000000000000000000" pitchFamily="2" charset="2"/>
              </a:rPr>
              <a:t>For multiple users the way access is by check the host </a:t>
            </a:r>
            <a:r>
              <a:rPr lang="en-US" sz="4000" dirty="0" err="1">
                <a:sym typeface="Wingdings" panose="05000000000000000000" pitchFamily="2" charset="2"/>
              </a:rPr>
              <a:t>ip</a:t>
            </a:r>
            <a:r>
              <a:rPr lang="en-US" sz="4000" dirty="0">
                <a:sym typeface="Wingdings" panose="05000000000000000000" pitchFamily="2" charset="2"/>
              </a:rPr>
              <a:t> address</a:t>
            </a:r>
          </a:p>
          <a:p>
            <a:endParaRPr lang="en-US" sz="4000" dirty="0">
              <a:sym typeface="Wingdings" panose="05000000000000000000" pitchFamily="2" charset="2"/>
            </a:endParaRPr>
          </a:p>
          <a:p>
            <a:r>
              <a:rPr lang="en-US" sz="4000" dirty="0">
                <a:sym typeface="Wingdings" panose="05000000000000000000" pitchFamily="2" charset="2"/>
              </a:rPr>
              <a:t>We can define not block I/O or not.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2519888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7519" y="4706617"/>
            <a:ext cx="17172962" cy="873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599" u="sng" dirty="0">
                <a:solidFill>
                  <a:srgbClr val="FFFFFF"/>
                </a:solidFill>
                <a:latin typeface="Muli Bold"/>
              </a:rPr>
              <a:t>THANK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85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1544" y="688511"/>
            <a:ext cx="16049723" cy="327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25"/>
              </a:lnSpc>
            </a:pPr>
            <a:r>
              <a:rPr lang="en-US" sz="7500" u="sng">
                <a:solidFill>
                  <a:srgbClr val="FFFFFF"/>
                </a:solidFill>
                <a:latin typeface="Muli Bold"/>
              </a:rPr>
              <a:t>Group 3</a:t>
            </a:r>
          </a:p>
          <a:p>
            <a:pPr>
              <a:lnSpc>
                <a:spcPts val="8625"/>
              </a:lnSpc>
            </a:pPr>
            <a:endParaRPr lang="en-US" sz="7500" u="sng">
              <a:solidFill>
                <a:srgbClr val="FFFFFF"/>
              </a:solidFill>
              <a:latin typeface="Muli Bold"/>
            </a:endParaRPr>
          </a:p>
          <a:p>
            <a:pPr algn="ctr">
              <a:lnSpc>
                <a:spcPts val="8625"/>
              </a:lnSpc>
            </a:pPr>
            <a:endParaRPr lang="en-US" sz="7500" u="sng">
              <a:solidFill>
                <a:srgbClr val="FFFFFF"/>
              </a:solidFill>
              <a:latin typeface="Muli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-29382" y="3423684"/>
            <a:ext cx="3402276" cy="170113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-5400000">
            <a:off x="14880272" y="6884724"/>
            <a:ext cx="3407728" cy="340227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4B67C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34834" y="2326811"/>
            <a:ext cx="3407728" cy="3423684"/>
          </a:xfrm>
          <a:prstGeom prst="rect">
            <a:avLst/>
          </a:prstGeom>
          <a:solidFill>
            <a:srgbClr val="EF3625"/>
          </a:solid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4719155" y="6718155"/>
            <a:ext cx="3378345" cy="3378345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4526407" y="2558906"/>
            <a:ext cx="10356591" cy="6281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46430" lvl="1" indent="-773215">
              <a:lnSpc>
                <a:spcPts val="10027"/>
              </a:lnSpc>
              <a:buFont typeface="Arial"/>
              <a:buChar char="•"/>
            </a:pPr>
            <a:r>
              <a:rPr lang="en-US" sz="7162" dirty="0">
                <a:solidFill>
                  <a:srgbClr val="FFFFFF"/>
                </a:solidFill>
                <a:latin typeface="Open Sans Light"/>
              </a:rPr>
              <a:t>Nguyen </a:t>
            </a:r>
            <a:r>
              <a:rPr lang="en-US" sz="7162" dirty="0" err="1">
                <a:solidFill>
                  <a:srgbClr val="FFFFFF"/>
                </a:solidFill>
                <a:latin typeface="Open Sans Light"/>
              </a:rPr>
              <a:t>Huy</a:t>
            </a:r>
            <a:r>
              <a:rPr lang="en-US" sz="7162" dirty="0">
                <a:solidFill>
                  <a:srgbClr val="FFFFFF"/>
                </a:solidFill>
                <a:latin typeface="Open Sans Light"/>
              </a:rPr>
              <a:t> Hung</a:t>
            </a:r>
          </a:p>
          <a:p>
            <a:pPr marL="1546430" lvl="1" indent="-773215">
              <a:lnSpc>
                <a:spcPts val="10027"/>
              </a:lnSpc>
              <a:buFont typeface="Arial"/>
              <a:buChar char="•"/>
            </a:pPr>
            <a:r>
              <a:rPr lang="en-US" sz="7162" dirty="0">
                <a:solidFill>
                  <a:srgbClr val="FFFFFF"/>
                </a:solidFill>
                <a:latin typeface="Open Sans Light"/>
              </a:rPr>
              <a:t>Hoang </a:t>
            </a:r>
            <a:r>
              <a:rPr lang="en-US" sz="7162" dirty="0" err="1">
                <a:solidFill>
                  <a:srgbClr val="FFFFFF"/>
                </a:solidFill>
                <a:latin typeface="Open Sans Light"/>
              </a:rPr>
              <a:t>Huu</a:t>
            </a:r>
            <a:r>
              <a:rPr lang="en-US" sz="7162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7162" dirty="0" err="1">
                <a:solidFill>
                  <a:srgbClr val="FFFFFF"/>
                </a:solidFill>
                <a:latin typeface="Open Sans Light"/>
              </a:rPr>
              <a:t>Huy</a:t>
            </a:r>
            <a:endParaRPr lang="en-US" sz="7162" dirty="0">
              <a:solidFill>
                <a:srgbClr val="FFFFFF"/>
              </a:solidFill>
              <a:latin typeface="Open Sans Light"/>
            </a:endParaRPr>
          </a:p>
          <a:p>
            <a:pPr marL="1546430" lvl="1" indent="-773215">
              <a:lnSpc>
                <a:spcPts val="10027"/>
              </a:lnSpc>
              <a:buFont typeface="Arial"/>
              <a:buChar char="•"/>
            </a:pPr>
            <a:r>
              <a:rPr lang="en-US" sz="7162" dirty="0">
                <a:solidFill>
                  <a:srgbClr val="FFFFFF"/>
                </a:solidFill>
                <a:latin typeface="Open Sans Light"/>
              </a:rPr>
              <a:t>Nguyen Hoang Nam</a:t>
            </a:r>
          </a:p>
          <a:p>
            <a:pPr marL="1546430" lvl="1" indent="-773215">
              <a:lnSpc>
                <a:spcPts val="10027"/>
              </a:lnSpc>
              <a:buFont typeface="Arial"/>
              <a:buChar char="•"/>
            </a:pPr>
            <a:r>
              <a:rPr lang="en-US" sz="7162" dirty="0">
                <a:solidFill>
                  <a:srgbClr val="FFFFFF"/>
                </a:solidFill>
                <a:latin typeface="Open Sans Light"/>
              </a:rPr>
              <a:t>Nguyen Minh Duc</a:t>
            </a:r>
          </a:p>
          <a:p>
            <a:pPr marL="1546430" lvl="1" indent="-773215">
              <a:lnSpc>
                <a:spcPts val="10027"/>
              </a:lnSpc>
              <a:buFont typeface="Arial"/>
              <a:buChar char="•"/>
            </a:pPr>
            <a:r>
              <a:rPr lang="en-US" sz="7162" dirty="0">
                <a:solidFill>
                  <a:srgbClr val="FFFFFF"/>
                </a:solidFill>
                <a:latin typeface="Open Sans Light"/>
              </a:rPr>
              <a:t>Nguyen Quoc Hung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5438" y="302658"/>
            <a:ext cx="5221275" cy="910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599" u="sng">
                <a:solidFill>
                  <a:srgbClr val="FFFFFF"/>
                </a:solidFill>
                <a:latin typeface="Muli Bold"/>
              </a:rPr>
              <a:t>WHAT IS RPC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021" y="2493328"/>
            <a:ext cx="15442957" cy="747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79504" lvl="1" indent="-539752">
              <a:lnSpc>
                <a:spcPts val="6500"/>
              </a:lnSpc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latin typeface="Muli Bold"/>
              </a:rPr>
              <a:t>A SOFTWARE COMMUNICATION PROTOCOL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4207510"/>
            <a:ext cx="18057700" cy="747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4" lvl="1" indent="-539752">
              <a:lnSpc>
                <a:spcPts val="6500"/>
              </a:lnSpc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latin typeface="Muli Bold"/>
              </a:rPr>
              <a:t>ALLOW A PROGRAM LOCATED  REQUEST A SERVE ON NETWORK.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021" y="6066071"/>
            <a:ext cx="17752933" cy="747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79504" lvl="1" indent="-539752">
              <a:lnSpc>
                <a:spcPts val="6500"/>
              </a:lnSpc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latin typeface="Muli Bold"/>
              </a:rPr>
              <a:t>USES CLIENT-SERVER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7635875"/>
            <a:ext cx="18057700" cy="747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4" lvl="1" indent="-539752">
              <a:lnSpc>
                <a:spcPts val="6500"/>
              </a:lnSpc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latin typeface="Muli Bold"/>
              </a:rPr>
              <a:t>KNOWN AS FUNCTION CALL OR SUBROUTINE CALL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5438" y="302658"/>
            <a:ext cx="6962162" cy="873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599" u="sng" dirty="0">
                <a:solidFill>
                  <a:srgbClr val="FFFFFF"/>
                </a:solidFill>
                <a:latin typeface="Muli Bold"/>
              </a:rPr>
              <a:t>HOW RPC 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F22AE-C4D3-4C54-ABFA-11A8211FC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14500"/>
            <a:ext cx="7596188" cy="80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36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5438" y="302658"/>
            <a:ext cx="10695962" cy="873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599" u="sng" dirty="0">
                <a:solidFill>
                  <a:srgbClr val="FFFFFF"/>
                </a:solidFill>
                <a:latin typeface="Muli Bold"/>
              </a:rPr>
              <a:t>WHAT IS REMOTE SHELL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8600" y="2804561"/>
            <a:ext cx="16966957" cy="3279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79504" lvl="1" indent="-539752" algn="just">
              <a:lnSpc>
                <a:spcPts val="6500"/>
              </a:lnSpc>
              <a:buFont typeface="Arial"/>
              <a:buChar char="•"/>
            </a:pPr>
            <a:r>
              <a:rPr lang="en-US" sz="5000" dirty="0">
                <a:solidFill>
                  <a:srgbClr val="FFFFFF"/>
                </a:solidFill>
                <a:latin typeface="Muli Bold"/>
              </a:rPr>
              <a:t>The remote shell is a command line computer program that can execute shell commands as another user, and on another computer across a computer network.(wiki)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5150" y="7277100"/>
            <a:ext cx="18057700" cy="778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4" lvl="1" indent="-539752">
              <a:lnSpc>
                <a:spcPts val="6500"/>
              </a:lnSpc>
              <a:buFont typeface="Arial"/>
              <a:buChar char="•"/>
            </a:pPr>
            <a:endParaRPr lang="en-US" sz="5000" dirty="0">
              <a:solidFill>
                <a:srgbClr val="FFFFFF"/>
              </a:solidFill>
              <a:latin typeface="Muli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0" y="6045564"/>
            <a:ext cx="17752933" cy="803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79504" lvl="1" indent="-539752">
              <a:lnSpc>
                <a:spcPts val="6500"/>
              </a:lnSpc>
              <a:buFont typeface="Arial"/>
              <a:buChar char="•"/>
            </a:pPr>
            <a:endParaRPr lang="en-US" sz="5000" dirty="0">
              <a:solidFill>
                <a:srgbClr val="FFFFFF"/>
              </a:solidFill>
              <a:latin typeface="Muli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CE828-BB86-4E98-8060-A415CA1D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6912419"/>
            <a:ext cx="9867684" cy="24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74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5438" y="302658"/>
            <a:ext cx="9629162" cy="873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599" u="sng" dirty="0">
                <a:solidFill>
                  <a:srgbClr val="FFFFFF"/>
                </a:solidFill>
                <a:latin typeface="Muli Bold"/>
              </a:rPr>
              <a:t>REMOTE SHELL USING RPC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A14B2-8802-4BA0-BD53-F73559C7E7F3}"/>
              </a:ext>
            </a:extLst>
          </p:cNvPr>
          <p:cNvSpPr txBox="1"/>
          <p:nvPr/>
        </p:nvSpPr>
        <p:spPr>
          <a:xfrm flipH="1">
            <a:off x="1066798" y="1562100"/>
            <a:ext cx="1981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IDEAS</a:t>
            </a:r>
            <a:endParaRPr lang="en-ID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C99E1-50BD-4379-81F0-1E90D9533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27" y="2857500"/>
            <a:ext cx="12768145" cy="62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22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5438" y="302658"/>
            <a:ext cx="9629162" cy="873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599" u="sng" dirty="0">
                <a:solidFill>
                  <a:srgbClr val="FFFFFF"/>
                </a:solidFill>
                <a:latin typeface="Muli Bold"/>
              </a:rPr>
              <a:t>REMOTE SHELL USING 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3FD8F-57E0-46AA-AF6F-54CDF773608F}"/>
              </a:ext>
            </a:extLst>
          </p:cNvPr>
          <p:cNvSpPr txBox="1"/>
          <p:nvPr/>
        </p:nvSpPr>
        <p:spPr>
          <a:xfrm>
            <a:off x="685800" y="2628900"/>
            <a:ext cx="14173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Implementation of RPC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  </a:t>
            </a:r>
            <a:r>
              <a:rPr lang="en-US" sz="3600" dirty="0" err="1"/>
              <a:t>SunRPC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to multiple user?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 Define by host in client side</a:t>
            </a:r>
            <a:endParaRPr lang="en-ID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D19D4-9AE2-4DA7-8951-675175BF3BA5}"/>
              </a:ext>
            </a:extLst>
          </p:cNvPr>
          <p:cNvSpPr/>
          <p:nvPr/>
        </p:nvSpPr>
        <p:spPr>
          <a:xfrm>
            <a:off x="11770519" y="1711375"/>
            <a:ext cx="31242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SunRPC</a:t>
            </a:r>
            <a:endParaRPr lang="vi-V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70ED6-2A44-4119-9BBF-B10602A488A3}"/>
              </a:ext>
            </a:extLst>
          </p:cNvPr>
          <p:cNvSpPr/>
          <p:nvPr/>
        </p:nvSpPr>
        <p:spPr>
          <a:xfrm>
            <a:off x="11806237" y="7721500"/>
            <a:ext cx="31242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ETH</a:t>
            </a:r>
            <a:endParaRPr lang="vi-V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042F0-F750-433E-8714-129B659915F4}"/>
              </a:ext>
            </a:extLst>
          </p:cNvPr>
          <p:cNvSpPr/>
          <p:nvPr/>
        </p:nvSpPr>
        <p:spPr>
          <a:xfrm>
            <a:off x="11806237" y="5886450"/>
            <a:ext cx="31242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IP</a:t>
            </a:r>
            <a:endParaRPr lang="vi-V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C3A57-6311-45C2-B1AA-D224FDF04CEE}"/>
              </a:ext>
            </a:extLst>
          </p:cNvPr>
          <p:cNvSpPr/>
          <p:nvPr/>
        </p:nvSpPr>
        <p:spPr>
          <a:xfrm>
            <a:off x="11811000" y="3771900"/>
            <a:ext cx="31242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UDP</a:t>
            </a:r>
            <a:endParaRPr lang="vi-VN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71D4CF-A583-4200-89BF-866E931C7A7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3332619" y="2854375"/>
            <a:ext cx="40481" cy="9175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D3681D-EFFE-4665-80BB-7E362DD50DEB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13368337" y="4914900"/>
            <a:ext cx="4763" cy="9715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CB0FA3-F87B-471B-A553-6D7D91EC6667}"/>
              </a:ext>
            </a:extLst>
          </p:cNvPr>
          <p:cNvCxnSpPr>
            <a:endCxn id="6" idx="0"/>
          </p:cNvCxnSpPr>
          <p:nvPr/>
        </p:nvCxnSpPr>
        <p:spPr>
          <a:xfrm>
            <a:off x="13368337" y="6889700"/>
            <a:ext cx="0" cy="831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91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5438" y="302658"/>
            <a:ext cx="9629162" cy="873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599" u="sng" dirty="0">
                <a:solidFill>
                  <a:srgbClr val="FFFFFF"/>
                </a:solidFill>
                <a:latin typeface="Muli Bold"/>
              </a:rPr>
              <a:t>REMOTE SHELL USING 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3FD8F-57E0-46AA-AF6F-54CDF773608F}"/>
              </a:ext>
            </a:extLst>
          </p:cNvPr>
          <p:cNvSpPr txBox="1"/>
          <p:nvPr/>
        </p:nvSpPr>
        <p:spPr>
          <a:xfrm>
            <a:off x="1371600" y="129676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SOME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CODES</a:t>
            </a:r>
            <a:endParaRPr lang="en-ID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9A424C-1155-43C1-A958-DAD40E570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7539037"/>
            <a:ext cx="5391150" cy="2409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650C20-4C7D-4CB4-AAA3-3134BBA78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058" y="2048551"/>
            <a:ext cx="5838825" cy="5248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9389E4-595A-41B3-AAF8-D0451E29E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44" y="6591300"/>
            <a:ext cx="3952875" cy="1752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8219673-8EA2-4A36-A727-AEB6DF058B0F}"/>
              </a:ext>
            </a:extLst>
          </p:cNvPr>
          <p:cNvSpPr/>
          <p:nvPr/>
        </p:nvSpPr>
        <p:spPr>
          <a:xfrm>
            <a:off x="1752600" y="5119687"/>
            <a:ext cx="2971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Server</a:t>
            </a:r>
            <a:endParaRPr lang="vi-VN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83378-EEBD-4D5C-980A-47D76774D6F9}"/>
              </a:ext>
            </a:extLst>
          </p:cNvPr>
          <p:cNvSpPr/>
          <p:nvPr/>
        </p:nvSpPr>
        <p:spPr>
          <a:xfrm>
            <a:off x="13563600" y="3771900"/>
            <a:ext cx="2971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Client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52603697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5438" y="302658"/>
            <a:ext cx="9629162" cy="873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599" u="sng" dirty="0">
                <a:solidFill>
                  <a:srgbClr val="FFFFFF"/>
                </a:solidFill>
                <a:latin typeface="Muli Bold"/>
              </a:rPr>
              <a:t>REMOTE SHELL USING 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3FD8F-57E0-46AA-AF6F-54CDF773608F}"/>
              </a:ext>
            </a:extLst>
          </p:cNvPr>
          <p:cNvSpPr txBox="1"/>
          <p:nvPr/>
        </p:nvSpPr>
        <p:spPr>
          <a:xfrm>
            <a:off x="838200" y="14097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RESULT</a:t>
            </a:r>
            <a:endParaRPr lang="en-ID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6E74F-85F1-4561-92AC-E5C630134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9" y="3086100"/>
            <a:ext cx="9821333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32CA6F-9281-4CC6-930A-732E240F8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1" y="6672177"/>
            <a:ext cx="16331271" cy="1976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1EA182-BEC3-4F3E-ADC8-A2F63CA081E8}"/>
              </a:ext>
            </a:extLst>
          </p:cNvPr>
          <p:cNvSpPr/>
          <p:nvPr/>
        </p:nvSpPr>
        <p:spPr>
          <a:xfrm>
            <a:off x="3886200" y="2056031"/>
            <a:ext cx="1524000" cy="49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Side</a:t>
            </a:r>
            <a:endParaRPr lang="vi-V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1A222-CF4D-4B06-9353-032699ABAA93}"/>
              </a:ext>
            </a:extLst>
          </p:cNvPr>
          <p:cNvSpPr/>
          <p:nvPr/>
        </p:nvSpPr>
        <p:spPr>
          <a:xfrm>
            <a:off x="7848600" y="55245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side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1951458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180</TotalTime>
  <Words>178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Muli Bold</vt:lpstr>
      <vt:lpstr>Open Sans Light</vt:lpstr>
      <vt:lpstr>Tw Cen MT</vt:lpstr>
      <vt:lpstr>Arial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Geometric Technology Keynote Presentation</dc:title>
  <dc:creator>Nam Nguyen</dc:creator>
  <cp:lastModifiedBy>Hung</cp:lastModifiedBy>
  <cp:revision>10</cp:revision>
  <dcterms:created xsi:type="dcterms:W3CDTF">2006-08-16T00:00:00Z</dcterms:created>
  <dcterms:modified xsi:type="dcterms:W3CDTF">2022-02-22T03:10:38Z</dcterms:modified>
  <dc:identifier>DAE449x5Rfg</dc:identifier>
</cp:coreProperties>
</file>