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71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9587" autoAdjust="0"/>
  </p:normalViewPr>
  <p:slideViewPr>
    <p:cSldViewPr>
      <p:cViewPr varScale="1">
        <p:scale>
          <a:sx n="62" d="100"/>
          <a:sy n="62" d="100"/>
        </p:scale>
        <p:origin x="5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55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46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43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5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7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1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9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noFill/>
          <a:ln>
            <a:noFill/>
          </a:ln>
          <a:effectLst/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Web </a:t>
            </a:r>
            <a:r>
              <a:rPr lang="en-US" sz="1400" b="1" baseline="0" err="1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kinh</a:t>
            </a:r>
            <a:r>
              <a:rPr lang="en-US" sz="1400" b="1" baseline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 </a:t>
            </a:r>
            <a:r>
              <a:rPr lang="en-US" sz="1400" b="1" baseline="0" err="1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doanh</a:t>
            </a:r>
            <a:r>
              <a:rPr lang="en-US" sz="1400" b="1" baseline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 1</a:t>
            </a:r>
            <a:endParaRPr lang="en-US" sz="1400" b="1" baseline="0">
              <a:solidFill>
                <a:schemeClr val="bg1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647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chemeClr val="bg1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 b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7929563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XỬ LÝ DANH SÁCH</a:t>
            </a:r>
            <a:endParaRPr lang="en-US" sz="4800" ker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Image result for Python">
            <a:extLst>
              <a:ext uri="{FF2B5EF4-FFF2-40B4-BE49-F238E27FC236}">
                <a16:creationId xmlns:a16="http://schemas.microsoft.com/office/drawing/2014/main" id="{920AE674-81F7-47A5-8E7E-15E96F18A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95600"/>
            <a:ext cx="5169023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6.4.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Phương thức insert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Python hỗ trợ hàm insert trong list. Tự động chèn vào vị trí thích hợp</a:t>
            </a:r>
          </a:p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insert(vị trí muốn chèn, giá trị muốn chèn):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D65025-2F66-40BE-8F48-6C86CB8A6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170112"/>
            <a:ext cx="2724150" cy="1857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CD9387-1EDC-417D-91EA-452D21134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9199"/>
            <a:ext cx="2533650" cy="104775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B8DE22C-5189-4D6E-B12B-5474D3107A98}"/>
              </a:ext>
            </a:extLst>
          </p:cNvPr>
          <p:cNvSpPr/>
          <p:nvPr/>
        </p:nvSpPr>
        <p:spPr>
          <a:xfrm>
            <a:off x="4343400" y="2870200"/>
            <a:ext cx="1143000" cy="4572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6.5.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Phương thức append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Python hỗ trợ hàm append trong list. Chèn giá trị mới vào cuối danh sách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0AEF3-1A0F-412E-9C03-696921638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881049"/>
            <a:ext cx="2709672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141BB7-E220-44E9-B16F-9F3745F79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536" y="2100952"/>
            <a:ext cx="2886075" cy="523875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F85A4FC7-D723-41F8-AA6A-E78E578BB123}"/>
              </a:ext>
            </a:extLst>
          </p:cNvPr>
          <p:cNvSpPr/>
          <p:nvPr/>
        </p:nvSpPr>
        <p:spPr>
          <a:xfrm>
            <a:off x="4031227" y="2223949"/>
            <a:ext cx="16764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6.6.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Phương thức remove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Python hỗ trợ hàm </a:t>
            </a:r>
            <a:r>
              <a:rPr lang="en-US" sz="2400" smtClean="0">
                <a:latin typeface="Cambria" panose="02040503050406030204" pitchFamily="18" charset="0"/>
                <a:cs typeface="Times New Roman" pitchFamily="18" charset="0"/>
              </a:rPr>
              <a:t>remove(x), 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xóa phần </a:t>
            </a:r>
            <a:r>
              <a:rPr lang="en-US" sz="2400" smtClean="0">
                <a:latin typeface="Cambria" panose="02040503050406030204" pitchFamily="18" charset="0"/>
                <a:cs typeface="Times New Roman" pitchFamily="18" charset="0"/>
              </a:rPr>
              <a:t>tử có giá trị x xuất hiện đầu 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tiên trong List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85A4FC7-D723-41F8-AA6A-E78E578BB123}"/>
              </a:ext>
            </a:extLst>
          </p:cNvPr>
          <p:cNvSpPr/>
          <p:nvPr/>
        </p:nvSpPr>
        <p:spPr>
          <a:xfrm>
            <a:off x="4031227" y="2223949"/>
            <a:ext cx="16764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B32993-66DA-4B65-95B1-FBFE59F71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97" y="2022475"/>
            <a:ext cx="2962275" cy="1076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06152C-8628-4BFC-8A57-B2040CB15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315" y="2223949"/>
            <a:ext cx="2419350" cy="55245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EF1D7EA0-6CA1-4CC0-A828-34E58C00D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512" y="4046330"/>
            <a:ext cx="172354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lst[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6.7.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Phương thức reverse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Python hỗ trợ hàm reverse để đảo danh sách: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85A4FC7-D723-41F8-AA6A-E78E578BB123}"/>
              </a:ext>
            </a:extLst>
          </p:cNvPr>
          <p:cNvSpPr/>
          <p:nvPr/>
        </p:nvSpPr>
        <p:spPr>
          <a:xfrm>
            <a:off x="4876800" y="2108200"/>
            <a:ext cx="16764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F0D710-84FF-458B-9B92-75A1DE212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718917"/>
            <a:ext cx="302895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EF924-9F31-41D6-AA9F-92F990E74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700" y="1927225"/>
            <a:ext cx="20955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3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6.8.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Phương thức sort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Python hỗ trợ hàm sort để sắp xếp list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85A4FC7-D723-41F8-AA6A-E78E578BB123}"/>
              </a:ext>
            </a:extLst>
          </p:cNvPr>
          <p:cNvSpPr/>
          <p:nvPr/>
        </p:nvSpPr>
        <p:spPr>
          <a:xfrm>
            <a:off x="4876800" y="2108200"/>
            <a:ext cx="1676400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5A294B-5FE8-41A2-A6F9-935DF7E2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25" y="1727200"/>
            <a:ext cx="2381250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5BDBB4-A497-4478-911C-975C633A1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476" y="1917700"/>
            <a:ext cx="3095625" cy="952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316730B-0D8B-46E4-BECA-9F86D95A11B3}"/>
              </a:ext>
            </a:extLst>
          </p:cNvPr>
          <p:cNvSpPr/>
          <p:nvPr/>
        </p:nvSpPr>
        <p:spPr>
          <a:xfrm>
            <a:off x="1066800" y="3602821"/>
            <a:ext cx="219893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Hoặc</a:t>
            </a:r>
          </a:p>
          <a:p>
            <a:r>
              <a:rPr lang="en-US" sz="2800"/>
              <a:t>lst=sorted(lst)</a:t>
            </a:r>
          </a:p>
        </p:txBody>
      </p:sp>
    </p:spTree>
    <p:extLst>
      <p:ext uri="{BB962C8B-B14F-4D97-AF65-F5344CB8AC3E}">
        <p14:creationId xmlns:p14="http://schemas.microsoft.com/office/powerpoint/2010/main" val="4031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6.9.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Slicing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Slicing dùng để trích lọc list</a:t>
            </a:r>
          </a:p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List: là danh sách</a:t>
            </a:r>
          </a:p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Begin: Vị trí bắt đầu cắt</a:t>
            </a:r>
          </a:p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End: Vị trí cuối cùng cắt</a:t>
            </a:r>
          </a:p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Step: b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ớc nhảy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A17C45-8A41-4167-A9A9-C6E218BFF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725" y="1346200"/>
            <a:ext cx="31337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Ví dụ: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03C8B8-65FF-4725-9B3D-26E7CE34B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1076325"/>
            <a:ext cx="10515599" cy="512864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8A769B4-8E6B-4EEB-A169-B9A43AC1D76A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63D03927-BDC4-4B62-AFCA-0DD876D620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6.9.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Slicing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DB7F4B27-B3AA-4F83-BB97-676BC8E7C7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" name="AutoShape 18">
                <a:extLst>
                  <a:ext uri="{FF2B5EF4-FFF2-40B4-BE49-F238E27FC236}">
                    <a16:creationId xmlns:a16="http://schemas.microsoft.com/office/drawing/2014/main" id="{515BF781-03F9-4C1C-9166-AFD6CA3C86C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19">
                <a:extLst>
                  <a:ext uri="{FF2B5EF4-FFF2-40B4-BE49-F238E27FC236}">
                    <a16:creationId xmlns:a16="http://schemas.microsoft.com/office/drawing/2014/main" id="{62564B4C-DD4F-4905-8282-257D7A6336D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074EF70C-81F2-4DCD-AFC3-27A199E6516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124200" y="1371600"/>
            <a:ext cx="7772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86200" y="1752600"/>
            <a:ext cx="403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6200" y="2075240"/>
            <a:ext cx="403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86200" y="2514600"/>
            <a:ext cx="403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52900" y="2895600"/>
            <a:ext cx="403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733800" y="3276600"/>
            <a:ext cx="403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33800" y="3488893"/>
            <a:ext cx="5394056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85668" y="3870781"/>
            <a:ext cx="7615731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67200" y="4193421"/>
            <a:ext cx="403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95520" y="4648200"/>
            <a:ext cx="540568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67200" y="5002211"/>
            <a:ext cx="4038600" cy="348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767380" y="5350396"/>
            <a:ext cx="4038600" cy="348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17290" y="5673036"/>
            <a:ext cx="7641310" cy="441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8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6.10.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List đa chiều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Python hỗ trợ List đa chiều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A478A-6EE1-4BC8-B55B-F8463D3E5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46200"/>
            <a:ext cx="49434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5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Duyệt list đa chiều: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BD8859-70F4-4695-A4DA-0A1D3CCC8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474787"/>
            <a:ext cx="7343775" cy="379095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B361E78-88ED-4319-BA90-0B8C89F01EB8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7FA8DB0A-ED1B-4C85-8125-3323ECABF1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6.10.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List đa chiều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F2816A75-96F7-4710-BE05-175C9CBE12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" name="AutoShape 18">
                <a:extLst>
                  <a:ext uri="{FF2B5EF4-FFF2-40B4-BE49-F238E27FC236}">
                    <a16:creationId xmlns:a16="http://schemas.microsoft.com/office/drawing/2014/main" id="{16AA6E7D-CF3C-4ADD-B962-0E9D02DAF17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19">
                <a:extLst>
                  <a:ext uri="{FF2B5EF4-FFF2-40B4-BE49-F238E27FC236}">
                    <a16:creationId xmlns:a16="http://schemas.microsoft.com/office/drawing/2014/main" id="{E8104B32-A0E5-49D0-9436-304787A69EE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5430E1EE-48D2-4310-9C47-4D195E6E370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69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Duyệt list đa chiều: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4FE9CF-65F5-4B87-AB0C-CACA653DD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46200"/>
            <a:ext cx="3629025" cy="2219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4343FB-51C6-4107-B2A7-963A6D6D5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774860"/>
            <a:ext cx="7020339" cy="529574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C9AFEA5-1818-4296-90A8-DD43A237F6C3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5" name="AutoShape 52">
              <a:extLst>
                <a:ext uri="{FF2B5EF4-FFF2-40B4-BE49-F238E27FC236}">
                  <a16:creationId xmlns:a16="http://schemas.microsoft.com/office/drawing/2014/main" id="{0EE7FAF0-5BDB-45E5-9AC1-B48BE79CA4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6.10.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List đa chiều</a:t>
              </a:r>
            </a:p>
          </p:txBody>
        </p:sp>
        <p:grpSp>
          <p:nvGrpSpPr>
            <p:cNvPr id="16" name="Group 17">
              <a:extLst>
                <a:ext uri="{FF2B5EF4-FFF2-40B4-BE49-F238E27FC236}">
                  <a16:creationId xmlns:a16="http://schemas.microsoft.com/office/drawing/2014/main" id="{2ACCCBB6-7218-4921-B685-A49D480AD3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7" name="AutoShape 18">
                <a:extLst>
                  <a:ext uri="{FF2B5EF4-FFF2-40B4-BE49-F238E27FC236}">
                    <a16:creationId xmlns:a16="http://schemas.microsoft.com/office/drawing/2014/main" id="{F4D56ABE-D9F2-4B96-AAD8-FDEEA8621B9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19">
                <a:extLst>
                  <a:ext uri="{FF2B5EF4-FFF2-40B4-BE49-F238E27FC236}">
                    <a16:creationId xmlns:a16="http://schemas.microsoft.com/office/drawing/2014/main" id="{781330DC-8BCC-43BC-878B-3DFB1384450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" name="AutoShape 20">
                <a:extLst>
                  <a:ext uri="{FF2B5EF4-FFF2-40B4-BE49-F238E27FC236}">
                    <a16:creationId xmlns:a16="http://schemas.microsoft.com/office/drawing/2014/main" id="{E5CF9E07-DA6A-4EA2-A2B5-2841764D448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08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Mục tiêu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Hiểu được cơ chế vận hành của List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Khai báo và sử dụng được List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Thực hiện được các hàm: duyệt, gán, chèn, nối đuôi, xóa, đảo ngược, sắp xếp, slicing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Hiểu và thực hiện được List đa chiều</a:t>
            </a:r>
            <a:endParaRPr lang="en-US" sz="280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Khởi tạo list đa chiều có row dòng column cột:</a:t>
            </a:r>
          </a:p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CBE4E74-E758-40DA-8BC3-1087DCC66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270000"/>
            <a:ext cx="387157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lst=[[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]*column]*row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(lst)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74B157-AA74-4BFA-9799-EE6B9E4C14FE}"/>
              </a:ext>
            </a:extLst>
          </p:cNvPr>
          <p:cNvSpPr/>
          <p:nvPr/>
        </p:nvSpPr>
        <p:spPr>
          <a:xfrm>
            <a:off x="2667000" y="3724532"/>
            <a:ext cx="5694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[[0, 0, 0], [0, 0, 0], [0, 0, 0], [0, 0, 0], [0, 0, 0]]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E4EF5321-CE65-46F5-BC19-DA5B448C3224}"/>
              </a:ext>
            </a:extLst>
          </p:cNvPr>
          <p:cNvSpPr/>
          <p:nvPr/>
        </p:nvSpPr>
        <p:spPr>
          <a:xfrm rot="5400000">
            <a:off x="1365944" y="3001585"/>
            <a:ext cx="1295400" cy="1143000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7624EB-A2B8-4505-9794-BB9A3597335A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7" name="AutoShape 52">
              <a:extLst>
                <a:ext uri="{FF2B5EF4-FFF2-40B4-BE49-F238E27FC236}">
                  <a16:creationId xmlns:a16="http://schemas.microsoft.com/office/drawing/2014/main" id="{ABD893E2-DFA2-41B9-9BCF-72ECAF37C94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6.10.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List đa chiều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6B67FBC-5846-4F43-9D99-4336EEFE3E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9" name="AutoShape 18">
                <a:extLst>
                  <a:ext uri="{FF2B5EF4-FFF2-40B4-BE49-F238E27FC236}">
                    <a16:creationId xmlns:a16="http://schemas.microsoft.com/office/drawing/2014/main" id="{24F17BCF-F48E-495F-9CE4-48D0D56784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" name="AutoShape 19">
                <a:extLst>
                  <a:ext uri="{FF2B5EF4-FFF2-40B4-BE49-F238E27FC236}">
                    <a16:creationId xmlns:a16="http://schemas.microsoft.com/office/drawing/2014/main" id="{8EE7342B-950F-4A15-BAD7-D75838B7F0C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AutoShape 20">
                <a:extLst>
                  <a:ext uri="{FF2B5EF4-FFF2-40B4-BE49-F238E27FC236}">
                    <a16:creationId xmlns:a16="http://schemas.microsoft.com/office/drawing/2014/main" id="{B3711C9B-7C88-4200-80A8-A7518839F5C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2278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0034729-4598-4FB8-8ADB-9D7D3611B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90848"/>
            <a:ext cx="7263527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arr2D = []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rowsize=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columnsize=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(rowsize):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onerow = []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(columnsize):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onerow.append(randrange(-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arr2D.append(onerow)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(arr2D)):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(arr2D[i])):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(arr2D[i][j],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arr2D: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(column,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9FADF0-4809-4ED2-ADB4-B148243A807A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CAB94011-F66E-4C2C-9FAB-7F27C4D8CA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6.10.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List đa chiều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0ACB5FFD-E6C7-4C2C-9A53-F07AC7C772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" name="AutoShape 18">
                <a:extLst>
                  <a:ext uri="{FF2B5EF4-FFF2-40B4-BE49-F238E27FC236}">
                    <a16:creationId xmlns:a16="http://schemas.microsoft.com/office/drawing/2014/main" id="{7D938D6A-CF5B-42DA-A1C8-A8C61EEDC00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19">
                <a:extLst>
                  <a:ext uri="{FF2B5EF4-FFF2-40B4-BE49-F238E27FC236}">
                    <a16:creationId xmlns:a16="http://schemas.microsoft.com/office/drawing/2014/main" id="{A15A7BCA-FBE1-43CB-861D-1D4D066BD90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6691B064-D3DC-4166-9044-7893F03A085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33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6.1.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Cách khai báo và sử dụng List</a:t>
            </a: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6.2.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Cách duyệt List</a:t>
            </a: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6.3.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Gán giá trị cho các phần tử trong List</a:t>
            </a: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6.4.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Phương thức insert</a:t>
            </a: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6.5.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Phương thức append</a:t>
            </a: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6.6.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Phương thức remove</a:t>
            </a: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6.7.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Phương thức reverse</a:t>
            </a: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6.8.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Phương thức sort</a:t>
            </a: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6.9.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Slicing</a:t>
            </a: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6.10.</a:t>
            </a:r>
            <a:r>
              <a:rPr lang="en-US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8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List đa chiều</a:t>
            </a:r>
          </a:p>
        </p:txBody>
      </p:sp>
    </p:spTree>
    <p:extLst>
      <p:ext uri="{BB962C8B-B14F-4D97-AF65-F5344CB8AC3E}">
        <p14:creationId xmlns:p14="http://schemas.microsoft.com/office/powerpoint/2010/main" val="111471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6.1.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Cách khai báo và sử dụng List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62000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List trong Python là một đối tượng dùng để l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u tập các đối t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ợng khác. List có thể chứa bất kỳ kiểu dữ liệu nào. Tuy nhiên ta nên thống nhất một kiểu để dễ dàng trong quá trình xử lý.</a:t>
            </a:r>
          </a:p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-Khai báo list rỗng:</a:t>
            </a:r>
          </a:p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lst = []</a:t>
            </a:r>
          </a:p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-Khai báo list có các giá trị:</a:t>
            </a:r>
          </a:p>
          <a:p>
            <a:pPr marL="0" indent="0" algn="just">
              <a:buNone/>
            </a:pPr>
            <a:r>
              <a:rPr lang="sv-SE" sz="2400">
                <a:latin typeface="Cambria" panose="02040503050406030204" pitchFamily="18" charset="0"/>
                <a:cs typeface="Times New Roman" pitchFamily="18" charset="0"/>
              </a:rPr>
              <a:t>lst = [2, -3, 0, 4, -1]</a:t>
            </a:r>
          </a:p>
          <a:p>
            <a:pPr marL="0" indent="0" algn="just">
              <a:buNone/>
            </a:pPr>
            <a:r>
              <a:rPr lang="sv-SE" sz="2400">
                <a:latin typeface="Cambria" panose="02040503050406030204" pitchFamily="18" charset="0"/>
                <a:cs typeface="Times New Roman" pitchFamily="18" charset="0"/>
              </a:rPr>
              <a:t>-Khai báo list có 10 phần t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ử với giá trị mặc định là 0:</a:t>
            </a:r>
          </a:p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lst=[0]*10</a:t>
            </a:r>
          </a:p>
          <a:p>
            <a:pPr marL="0" indent="0" algn="just">
              <a:buNone/>
            </a:pPr>
            <a:r>
              <a:rPr lang="sv-SE" sz="2400">
                <a:latin typeface="Cambria" panose="02040503050406030204" pitchFamily="18" charset="0"/>
                <a:cs typeface="Times New Roman" pitchFamily="18" charset="0"/>
              </a:rPr>
              <a:t>-Khai báo list có 10 phần t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ử với giá trị mặc định là 0.5:</a:t>
            </a:r>
          </a:p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lst=[0.5]*10</a:t>
            </a:r>
          </a:p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6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81000" y="838200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u="sng">
                <a:latin typeface="Cambria" panose="02040503050406030204" pitchFamily="18" charset="0"/>
                <a:cs typeface="Times New Roman" pitchFamily="18" charset="0"/>
              </a:rPr>
              <a:t>Ví dụ:</a:t>
            </a:r>
          </a:p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lst=[5,-3,12]</a:t>
            </a:r>
          </a:p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print(lst[0])</a:t>
            </a:r>
          </a:p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print(lst)</a:t>
            </a:r>
          </a:p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print(len(lst))</a:t>
            </a:r>
          </a:p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70DBBF-8730-46CF-86D7-07F07B665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005" y="1507021"/>
            <a:ext cx="3362325" cy="18954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24B6F50-541D-46BD-A9D5-A87CE24DBA53}"/>
              </a:ext>
            </a:extLst>
          </p:cNvPr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AC9B096C-B4E6-4DB1-B6BC-45504B65D8C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6.1.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Cách khai báo và sử dụng List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1E0D0208-8041-4A78-9354-611609D60B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" name="AutoShape 18">
                <a:extLst>
                  <a:ext uri="{FF2B5EF4-FFF2-40B4-BE49-F238E27FC236}">
                    <a16:creationId xmlns:a16="http://schemas.microsoft.com/office/drawing/2014/main" id="{EEDAC899-03D9-4E72-B737-EA2170208B8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19">
                <a:extLst>
                  <a:ext uri="{FF2B5EF4-FFF2-40B4-BE49-F238E27FC236}">
                    <a16:creationId xmlns:a16="http://schemas.microsoft.com/office/drawing/2014/main" id="{DCE58ABE-99FB-4A7A-8AC3-403F1806E94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C7543EE0-D956-47D9-A403-F22142DD6F7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897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6629400" cy="508000"/>
            <a:chOff x="789624" y="1191463"/>
            <a:chExt cx="6629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6.2.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Cách duyệt List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Với Python, ta có thể duyệt list theo nhiều cách. Bài học h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ớng dẫn 2 cách:</a:t>
            </a:r>
          </a:p>
          <a:p>
            <a:pPr algn="just">
              <a:buFontTx/>
              <a:buChar char="-"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Duyệt theo collection</a:t>
            </a:r>
          </a:p>
          <a:p>
            <a:pPr algn="just">
              <a:buFontTx/>
              <a:buChar char="-"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Duyệt theo chỉ số index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83DEBF-1995-423B-B68C-1DE83013A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57" y="2135789"/>
            <a:ext cx="3952875" cy="37548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B89132-BB13-49D2-AC3A-2DB7CE0C4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228" y="2717800"/>
            <a:ext cx="4972050" cy="191452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F048CF-00C8-4056-B4EC-8037FED0AF62}"/>
              </a:ext>
            </a:extLst>
          </p:cNvPr>
          <p:cNvCxnSpPr/>
          <p:nvPr/>
        </p:nvCxnSpPr>
        <p:spPr>
          <a:xfrm>
            <a:off x="2971800" y="3098800"/>
            <a:ext cx="344742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657035-B207-4BF9-9C5D-DE93F0CE3DE2}"/>
              </a:ext>
            </a:extLst>
          </p:cNvPr>
          <p:cNvCxnSpPr>
            <a:cxnSpLocks/>
          </p:cNvCxnSpPr>
          <p:nvPr/>
        </p:nvCxnSpPr>
        <p:spPr>
          <a:xfrm flipV="1">
            <a:off x="2971800" y="3860800"/>
            <a:ext cx="3581400" cy="5334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7EB00D-54AA-4AED-867E-3285A9E57B86}"/>
              </a:ext>
            </a:extLst>
          </p:cNvPr>
          <p:cNvCxnSpPr>
            <a:cxnSpLocks/>
          </p:cNvCxnSpPr>
          <p:nvPr/>
        </p:nvCxnSpPr>
        <p:spPr>
          <a:xfrm flipV="1">
            <a:off x="3200400" y="4479925"/>
            <a:ext cx="3352800" cy="123825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52400"/>
            <a:ext cx="7162800" cy="508000"/>
            <a:chOff x="789624" y="1191463"/>
            <a:chExt cx="7162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961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6.3.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Gán giá trị cho các phần tử trong List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7461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sv-SE" sz="2400">
                <a:latin typeface="Cambria" panose="02040503050406030204" pitchFamily="18" charset="0"/>
                <a:cs typeface="Times New Roman" pitchFamily="18" charset="0"/>
              </a:rPr>
              <a:t>lst = [2, 4, 6, 8] </a:t>
            </a:r>
            <a:r>
              <a:rPr lang="sv-SE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lst tham chiếu t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ới List</a:t>
            </a:r>
          </a:p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lst[2]tham chiếu tới phần tử thứ 2 (giá trị =6)</a:t>
            </a: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8FC31-7205-4D21-8BE4-1585EF093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768" y="1742108"/>
            <a:ext cx="6200775" cy="1400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BE8182-8AC3-4DDF-AA37-DB6C0DDEA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043" y="3247886"/>
            <a:ext cx="62865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AB1B0C-EFC0-424A-8FB2-736EE276D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38237"/>
            <a:ext cx="6362700" cy="25622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8FCAA4E-6CB3-4F9D-8A72-FFC66C945A6F}"/>
              </a:ext>
            </a:extLst>
          </p:cNvPr>
          <p:cNvGrpSpPr/>
          <p:nvPr/>
        </p:nvGrpSpPr>
        <p:grpSpPr>
          <a:xfrm>
            <a:off x="152400" y="152400"/>
            <a:ext cx="7162800" cy="508000"/>
            <a:chOff x="789624" y="1191463"/>
            <a:chExt cx="7162800" cy="508000"/>
          </a:xfrm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02E5759E-1C68-4B66-9B0F-8E411B2FCFD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961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6.3.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Gán giá trị cho các phần tử trong List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0CF65EE7-351D-472A-A93F-96EB7FA0B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" name="AutoShape 18">
                <a:extLst>
                  <a:ext uri="{FF2B5EF4-FFF2-40B4-BE49-F238E27FC236}">
                    <a16:creationId xmlns:a16="http://schemas.microsoft.com/office/drawing/2014/main" id="{1ADFF0DC-070A-40A7-A84B-4D6F9104D90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19">
                <a:extLst>
                  <a:ext uri="{FF2B5EF4-FFF2-40B4-BE49-F238E27FC236}">
                    <a16:creationId xmlns:a16="http://schemas.microsoft.com/office/drawing/2014/main" id="{90593251-20F7-4561-B5DF-AC914E091E8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B39DC65F-6574-4A71-9757-ADB3FD41855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904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Ví dụ gán tham chiếu: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BE9951-BD1D-49EB-B130-4DA754D7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285874"/>
            <a:ext cx="5181600" cy="48291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A767080-3F51-4E9F-BB34-C45B96333C30}"/>
              </a:ext>
            </a:extLst>
          </p:cNvPr>
          <p:cNvGrpSpPr/>
          <p:nvPr/>
        </p:nvGrpSpPr>
        <p:grpSpPr>
          <a:xfrm>
            <a:off x="152400" y="152400"/>
            <a:ext cx="7162800" cy="508000"/>
            <a:chOff x="789624" y="1191463"/>
            <a:chExt cx="7162800" cy="508000"/>
          </a:xfrm>
        </p:grpSpPr>
        <p:sp>
          <p:nvSpPr>
            <p:cNvPr id="12" name="AutoShape 52">
              <a:extLst>
                <a:ext uri="{FF2B5EF4-FFF2-40B4-BE49-F238E27FC236}">
                  <a16:creationId xmlns:a16="http://schemas.microsoft.com/office/drawing/2014/main" id="{EC322FFF-0BAC-4679-AA19-D645BDD28EB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961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6.3.</a:t>
              </a:r>
              <a:r>
                <a:rPr lang="en-US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vi-VN" sz="2800" b="1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Gán giá trị cho các phần tử trong List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B2D05178-19E9-4D34-8858-3FD6F1B60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" name="AutoShape 18">
                <a:extLst>
                  <a:ext uri="{FF2B5EF4-FFF2-40B4-BE49-F238E27FC236}">
                    <a16:creationId xmlns:a16="http://schemas.microsoft.com/office/drawing/2014/main" id="{C6560266-B421-4DEF-B1A3-18DC5F9A497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19">
                <a:extLst>
                  <a:ext uri="{FF2B5EF4-FFF2-40B4-BE49-F238E27FC236}">
                    <a16:creationId xmlns:a16="http://schemas.microsoft.com/office/drawing/2014/main" id="{3D5DB100-AD6F-4F39-8A79-85C2096A80A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20">
                <a:extLst>
                  <a:ext uri="{FF2B5EF4-FFF2-40B4-BE49-F238E27FC236}">
                    <a16:creationId xmlns:a16="http://schemas.microsoft.com/office/drawing/2014/main" id="{3D93F40F-63C6-454C-BBE7-285DDDD37F8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28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</TotalTime>
  <Words>685</Words>
  <Application>Microsoft Office PowerPoint</Application>
  <PresentationFormat>Widescreen</PresentationFormat>
  <Paragraphs>125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DCT</cp:lastModifiedBy>
  <cp:revision>583</cp:revision>
  <dcterms:created xsi:type="dcterms:W3CDTF">2011-04-06T04:04:31Z</dcterms:created>
  <dcterms:modified xsi:type="dcterms:W3CDTF">2023-07-12T13:31:04Z</dcterms:modified>
</cp:coreProperties>
</file>