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71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4" autoAdjust="0"/>
    <p:restoredTop sz="89587" autoAdjust="0"/>
  </p:normalViewPr>
  <p:slideViewPr>
    <p:cSldViewPr>
      <p:cViewPr varScale="1">
        <p:scale>
          <a:sx n="62" d="100"/>
          <a:sy n="62" d="100"/>
        </p:scale>
        <p:origin x="5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0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5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09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44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2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Web </a:t>
            </a:r>
            <a:r>
              <a:rPr lang="en-US" sz="1400" b="1" baseline="0" err="1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kinh</a:t>
            </a: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</a:t>
            </a:r>
            <a:r>
              <a:rPr lang="en-US" sz="1400" b="1" baseline="0" err="1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doanh</a:t>
            </a: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1</a:t>
            </a:r>
            <a:endParaRPr lang="en-US" sz="1400" b="1" baseline="0">
              <a:solidFill>
                <a:schemeClr val="bg1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647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chemeClr val="bg1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 b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9295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THIẾT KẾ GIAO DIỆN VỚI TKINTER</a:t>
            </a:r>
            <a:endParaRPr lang="en-US" sz="4800" ker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Image result for Python">
            <a:extLst>
              <a:ext uri="{FF2B5EF4-FFF2-40B4-BE49-F238E27FC236}">
                <a16:creationId xmlns:a16="http://schemas.microsoft.com/office/drawing/2014/main" id="{920AE674-81F7-47A5-8E7E-15E96F18A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95600"/>
            <a:ext cx="5169023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  <a:cs typeface="Times New Roman" pitchFamily="18" charset="0"/>
                </a:rPr>
                <a:t>Button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Là control cho phép ng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ời sử dụng nhấn ra lệnh cho ch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ơng trình thực hiện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685ABF-4706-42FC-8A72-22E87140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353615"/>
            <a:ext cx="1790700" cy="111442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67005A07-EE47-4ED7-B9B4-04E020B63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52" y="1422400"/>
            <a:ext cx="1087669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root=Tk()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Label(root,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"Muốn thoát hả"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).pack(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Button(root,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"Không"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).pack(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Button(root,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"CÓ"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=root.quit).pack(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  <a:cs typeface="Times New Roman" pitchFamily="18" charset="0"/>
                </a:rPr>
                <a:t>Entry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Là control để cho phép ng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ời dùng nhập liệu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E908FD8-AF31-4E1F-B5A4-B1693E9E6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9" y="1270000"/>
            <a:ext cx="1080295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root=Tk()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Label(root,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your name:"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).pack(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=LEFT,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= StringVar()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Entry(root,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textvariable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=e).pack(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e.set(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"Trần Duy Thanh"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Button(root,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"Say OK"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).pack(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0F4EB5-376A-4162-B535-856E50ED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227" y="4368035"/>
            <a:ext cx="3810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Mục tiêu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Hiểu được cách hoạt động của tkinter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Nắm được kỹ thuật sử dụng các control cơ bản trong tkinter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Thiết kế giao diện được với tkinter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8.1.</a:t>
            </a:r>
            <a:r>
              <a:rPr lang="en-US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Giới thiệu tkinter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8.2.</a:t>
            </a:r>
            <a:r>
              <a:rPr lang="en-US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Cách tạo cửa sổ với tkinter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8.3.</a:t>
            </a:r>
            <a:r>
              <a:rPr lang="en-US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Các control cơ bản trong tkinter</a:t>
            </a:r>
          </a:p>
        </p:txBody>
      </p:sp>
    </p:spTree>
    <p:extLst>
      <p:ext uri="{BB962C8B-B14F-4D97-AF65-F5344CB8AC3E}">
        <p14:creationId xmlns:p14="http://schemas.microsoft.com/office/powerpoint/2010/main" val="11147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8.1.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Giới thiệu tkinter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tkinter là th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 viện để thiết kế giao diện t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ơng tác ng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ời dùng (GUI) và cũng khá đ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n giản: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C21A6-71BE-4E58-80FD-86F645C0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08174"/>
            <a:ext cx="3476625" cy="2924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C47DD-E591-4D69-941C-699C44188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338124"/>
            <a:ext cx="4619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Mô hình lớp tkinter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5FE44-3AD5-45E9-B98E-AAD867F9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730" y="703794"/>
            <a:ext cx="7086600" cy="53329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27E07D-64FC-47B6-8F80-1411BE36D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146175"/>
            <a:ext cx="4619625" cy="461962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A3FABA1-3C7A-4C5D-82E2-526491F78427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6" name="AutoShape 52">
              <a:extLst>
                <a:ext uri="{FF2B5EF4-FFF2-40B4-BE49-F238E27FC236}">
                  <a16:creationId xmlns:a16="http://schemas.microsoft.com/office/drawing/2014/main" id="{7AB4685F-0188-47EA-8360-8FD3BD2D86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8.1.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Giới thiệu tkinter</a:t>
              </a:r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0B8DA192-ECDF-4D2B-8389-0D8838D93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8" name="AutoShape 18">
                <a:extLst>
                  <a:ext uri="{FF2B5EF4-FFF2-40B4-BE49-F238E27FC236}">
                    <a16:creationId xmlns:a16="http://schemas.microsoft.com/office/drawing/2014/main" id="{FE6D59DC-1684-4A98-867B-3B1279217CB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" name="AutoShape 19">
                <a:extLst>
                  <a:ext uri="{FF2B5EF4-FFF2-40B4-BE49-F238E27FC236}">
                    <a16:creationId xmlns:a16="http://schemas.microsoft.com/office/drawing/2014/main" id="{2B48D8DE-D99D-459F-831D-B8B356C237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AutoShape 20">
                <a:extLst>
                  <a:ext uri="{FF2B5EF4-FFF2-40B4-BE49-F238E27FC236}">
                    <a16:creationId xmlns:a16="http://schemas.microsoft.com/office/drawing/2014/main" id="{95E8C5B8-7E4B-4836-BF1A-5D9802396D1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0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Một số màn hình ví dụ tkinter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C4DABD-1981-445D-8179-18CD7447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66" y="1281733"/>
            <a:ext cx="2362200" cy="2581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ADAF95-3F35-45B9-A992-DF76A31DA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840" y="1223341"/>
            <a:ext cx="7019925" cy="2609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EACF32-E8AA-4058-9A07-085481604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3925948"/>
            <a:ext cx="7977188" cy="209662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4F6F8E5-31EC-4634-A697-DF88E8CE8EB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6" name="AutoShape 52">
              <a:extLst>
                <a:ext uri="{FF2B5EF4-FFF2-40B4-BE49-F238E27FC236}">
                  <a16:creationId xmlns:a16="http://schemas.microsoft.com/office/drawing/2014/main" id="{F182CE81-C820-4DCE-8CAC-21C27E1DE5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8.1.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Giới thiệu tkinter</a:t>
              </a:r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A8EEEE88-9454-4962-9986-9B3B139AFF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8" name="AutoShape 18">
                <a:extLst>
                  <a:ext uri="{FF2B5EF4-FFF2-40B4-BE49-F238E27FC236}">
                    <a16:creationId xmlns:a16="http://schemas.microsoft.com/office/drawing/2014/main" id="{39470E37-69EB-4832-BA06-CD755453E33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" name="AutoShape 19">
                <a:extLst>
                  <a:ext uri="{FF2B5EF4-FFF2-40B4-BE49-F238E27FC236}">
                    <a16:creationId xmlns:a16="http://schemas.microsoft.com/office/drawing/2014/main" id="{7A16C623-6892-4E29-8308-369FC97238B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AutoShape 20">
                <a:extLst>
                  <a:ext uri="{FF2B5EF4-FFF2-40B4-BE49-F238E27FC236}">
                    <a16:creationId xmlns:a16="http://schemas.microsoft.com/office/drawing/2014/main" id="{E20DC84C-5F2C-47D8-9ED7-466C247158B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04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8.2.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Cách tạo cửa sổ với tkinter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Để tạo cửa sổ bằng tkinter ta viết: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35905FC0-2877-40E8-8DC2-DBB396C1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41" y="1182186"/>
            <a:ext cx="10379765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= Tk()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root.title(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Tkinter-http://communityuni.com/"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root.resizable(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root.minsize(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makecenter(root):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root.update_idletasks()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width = root.winfo_width()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height = root.winfo_height()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(root.winfo_screenwidth() //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 (width //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y = (root.winfo_screenheight() //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 (height //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root.geometry(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'{}x{}+{}+{}'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.format(width, height, x, y))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makecenter(root)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A7448B-1A01-44B7-83F6-F4B58E84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737" y="1382463"/>
            <a:ext cx="2689434" cy="22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8.3.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Các control cơ bản trong tkinter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Label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Button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Entry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  <a:cs typeface="Times New Roman" pitchFamily="18" charset="0"/>
                </a:rPr>
                <a:t>Label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851856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Label dùng để hiển thị text hoặc hình ảnh, không cho phép chỉnh sửa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C7A2874-C146-47AE-A857-1D302E94F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5" y="1797626"/>
            <a:ext cx="9217588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root=Tk()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Label(root,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"Xin chào! Tui là tkinter"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justify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=CENTER,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relief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=SUNKEN).pack(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root.resizable(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root.minsize(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239</Words>
  <Application>Microsoft Office PowerPoint</Application>
  <PresentationFormat>Widescreen</PresentationFormat>
  <Paragraphs>51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DCT</cp:lastModifiedBy>
  <cp:revision>568</cp:revision>
  <dcterms:created xsi:type="dcterms:W3CDTF">2011-04-06T04:04:31Z</dcterms:created>
  <dcterms:modified xsi:type="dcterms:W3CDTF">2023-09-17T04:02:09Z</dcterms:modified>
</cp:coreProperties>
</file>