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91" r:id="rId3"/>
    <p:sldId id="297" r:id="rId4"/>
    <p:sldId id="298" r:id="rId5"/>
    <p:sldId id="302" r:id="rId6"/>
    <p:sldId id="299" r:id="rId7"/>
    <p:sldId id="300" r:id="rId8"/>
    <p:sldId id="301" r:id="rId9"/>
    <p:sldId id="296" r:id="rId10"/>
    <p:sldId id="303" r:id="rId11"/>
    <p:sldId id="304" r:id="rId12"/>
  </p:sldIdLst>
  <p:sldSz cx="9144000" cy="5143500" type="screen16x9"/>
  <p:notesSz cx="6858000" cy="9144000"/>
  <p:embeddedFontLst>
    <p:embeddedFont>
      <p:font typeface="Press Start 2P" panose="020B0604020202020204" charset="0"/>
      <p:regular r:id="rId14"/>
    </p:embeddedFont>
    <p:embeddedFont>
      <p:font typeface="Titillium Web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995"/>
    <a:srgbClr val="72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1C705B-EFEC-4260-90F3-2ED83A599ED0}">
  <a:tblStyle styleId="{801C705B-EFEC-4260-90F3-2ED83A599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87aaaf3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87aaaf3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87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87aaaf3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87aaaf3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9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87aaaf3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87aaaf3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9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87aaaf3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87aaaf3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71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886cb16509_1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886cb16509_1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78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886cb16509_1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886cb16509_1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57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886cb16509_1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886cb16509_1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9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87aaaf3a4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87aaaf3a4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5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2000" y="539500"/>
            <a:ext cx="72600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19100" y="2101675"/>
            <a:ext cx="5305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539494"/>
            <a:ext cx="360190" cy="2069008"/>
            <a:chOff x="5106389" y="1701162"/>
            <a:chExt cx="4038000" cy="2069008"/>
          </a:xfrm>
        </p:grpSpPr>
        <p:sp>
          <p:nvSpPr>
            <p:cNvPr id="12" name="Google Shape;12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83802" y="1537244"/>
            <a:ext cx="360190" cy="2069008"/>
            <a:chOff x="5106389" y="1701162"/>
            <a:chExt cx="4038000" cy="2069008"/>
          </a:xfrm>
        </p:grpSpPr>
        <p:sp>
          <p:nvSpPr>
            <p:cNvPr id="18" name="Google Shape;18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3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60" name="Google Shape;160;p13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3"/>
          <p:cNvGrpSpPr/>
          <p:nvPr/>
        </p:nvGrpSpPr>
        <p:grpSpPr>
          <a:xfrm>
            <a:off x="-203" y="1285015"/>
            <a:ext cx="417024" cy="2069008"/>
            <a:chOff x="-207" y="1701162"/>
            <a:chExt cx="720000" cy="2069008"/>
          </a:xfrm>
        </p:grpSpPr>
        <p:sp>
          <p:nvSpPr>
            <p:cNvPr id="163" name="Google Shape;163;p13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8726972" y="1285015"/>
            <a:ext cx="417024" cy="2069008"/>
            <a:chOff x="-207" y="1701162"/>
            <a:chExt cx="720000" cy="2069008"/>
          </a:xfrm>
        </p:grpSpPr>
        <p:sp>
          <p:nvSpPr>
            <p:cNvPr id="169" name="Google Shape;169;p13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>
            <a:off x="-3" y="2933490"/>
            <a:ext cx="417024" cy="2069008"/>
            <a:chOff x="-207" y="1701162"/>
            <a:chExt cx="720000" cy="2069008"/>
          </a:xfrm>
        </p:grpSpPr>
        <p:sp>
          <p:nvSpPr>
            <p:cNvPr id="180" name="Google Shape;180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8738972" y="2933490"/>
            <a:ext cx="417024" cy="2069008"/>
            <a:chOff x="-207" y="1701162"/>
            <a:chExt cx="720000" cy="2069008"/>
          </a:xfrm>
        </p:grpSpPr>
        <p:sp>
          <p:nvSpPr>
            <p:cNvPr id="186" name="Google Shape;186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20000" y="240842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040088"/>
            <a:ext cx="3221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800"/>
            <a:ext cx="2213700" cy="11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7172742" y="3270825"/>
            <a:ext cx="1971691" cy="1741200"/>
            <a:chOff x="7698200" y="3129725"/>
            <a:chExt cx="1381800" cy="1741200"/>
          </a:xfrm>
        </p:grpSpPr>
        <p:sp>
          <p:nvSpPr>
            <p:cNvPr id="34" name="Google Shape;34;p3"/>
            <p:cNvSpPr/>
            <p:nvPr/>
          </p:nvSpPr>
          <p:spPr>
            <a:xfrm>
              <a:off x="7698200" y="4521725"/>
              <a:ext cx="13818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27299" y="4174925"/>
              <a:ext cx="10527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345300" y="3823325"/>
              <a:ext cx="7347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608400" y="3476525"/>
              <a:ext cx="4716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838800" y="3129725"/>
              <a:ext cx="241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398788" y="3380700"/>
            <a:ext cx="28311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"/>
          </p:nvPr>
        </p:nvSpPr>
        <p:spPr>
          <a:xfrm>
            <a:off x="1652438" y="2963325"/>
            <a:ext cx="2323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4914100" y="3380688"/>
            <a:ext cx="28311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4"/>
          </p:nvPr>
        </p:nvSpPr>
        <p:spPr>
          <a:xfrm>
            <a:off x="5167750" y="2963313"/>
            <a:ext cx="2323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203" y="1701140"/>
            <a:ext cx="416982" cy="2069063"/>
            <a:chOff x="-207" y="1701162"/>
            <a:chExt cx="719928" cy="2069063"/>
          </a:xfrm>
        </p:grpSpPr>
        <p:sp>
          <p:nvSpPr>
            <p:cNvPr id="52" name="Google Shape;52;p5"/>
            <p:cNvSpPr/>
            <p:nvPr/>
          </p:nvSpPr>
          <p:spPr>
            <a:xfrm>
              <a:off x="-207" y="3355270"/>
              <a:ext cx="719928" cy="4149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207" y="2943328"/>
              <a:ext cx="719928" cy="412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207" y="2525048"/>
              <a:ext cx="719928" cy="417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207" y="2113105"/>
              <a:ext cx="719928" cy="412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-207" y="1701162"/>
              <a:ext cx="719928" cy="4121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8739022" y="1701140"/>
            <a:ext cx="417024" cy="2069008"/>
            <a:chOff x="-207" y="1701162"/>
            <a:chExt cx="720000" cy="2069008"/>
          </a:xfrm>
        </p:grpSpPr>
        <p:sp>
          <p:nvSpPr>
            <p:cNvPr id="61" name="Google Shape;61;p5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69" name="Google Shape;69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-203" y="1537240"/>
            <a:ext cx="417024" cy="2069008"/>
            <a:chOff x="-207" y="1701162"/>
            <a:chExt cx="720000" cy="2069008"/>
          </a:xfrm>
        </p:grpSpPr>
        <p:sp>
          <p:nvSpPr>
            <p:cNvPr id="72" name="Google Shape;72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8738972" y="1537240"/>
            <a:ext cx="417024" cy="2069008"/>
            <a:chOff x="-207" y="1701162"/>
            <a:chExt cx="720000" cy="2069008"/>
          </a:xfrm>
        </p:grpSpPr>
        <p:sp>
          <p:nvSpPr>
            <p:cNvPr id="78" name="Google Shape;78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88" name="Google Shape;88;p7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1002025" y="1152525"/>
            <a:ext cx="35700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1002025" y="2066926"/>
            <a:ext cx="3449700" cy="11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" y="3261300"/>
            <a:ext cx="2222100" cy="1741200"/>
            <a:chOff x="-2" y="3261300"/>
            <a:chExt cx="2222100" cy="1741200"/>
          </a:xfrm>
        </p:grpSpPr>
        <p:sp>
          <p:nvSpPr>
            <p:cNvPr id="93" name="Google Shape;93;p7"/>
            <p:cNvSpPr/>
            <p:nvPr/>
          </p:nvSpPr>
          <p:spPr>
            <a:xfrm>
              <a:off x="-2" y="4653300"/>
              <a:ext cx="2222100" cy="34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0" y="4306625"/>
              <a:ext cx="18096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0" y="3954625"/>
              <a:ext cx="13605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0" y="3607975"/>
              <a:ext cx="10089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0" y="3261300"/>
              <a:ext cx="548700" cy="34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00" name="Google Shape;100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03" name="Google Shape;103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660950" y="1847876"/>
            <a:ext cx="58221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6" name="Google Shape;106;p8"/>
          <p:cNvGrpSpPr/>
          <p:nvPr/>
        </p:nvGrpSpPr>
        <p:grpSpPr>
          <a:xfrm rot="10800000">
            <a:off x="10" y="141000"/>
            <a:ext cx="2783075" cy="1741200"/>
            <a:chOff x="5230796" y="3402300"/>
            <a:chExt cx="3913210" cy="1741200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6372935" y="3270825"/>
            <a:ext cx="2783075" cy="1741200"/>
            <a:chOff x="5230796" y="3402300"/>
            <a:chExt cx="3913210" cy="1741200"/>
          </a:xfrm>
        </p:grpSpPr>
        <p:sp>
          <p:nvSpPr>
            <p:cNvPr id="113" name="Google Shape;113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8"/>
          <p:cNvSpPr txBox="1">
            <a:spLocks noGrp="1"/>
          </p:cNvSpPr>
          <p:nvPr>
            <p:ph type="subTitle" idx="1"/>
          </p:nvPr>
        </p:nvSpPr>
        <p:spPr>
          <a:xfrm>
            <a:off x="1866750" y="2751475"/>
            <a:ext cx="5410500" cy="5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921150" y="1608675"/>
            <a:ext cx="37728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921150" y="2178375"/>
            <a:ext cx="3449700" cy="21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 idx="2"/>
          </p:nvPr>
        </p:nvSpPr>
        <p:spPr>
          <a:xfrm>
            <a:off x="634200" y="496275"/>
            <a:ext cx="40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4" name="Google Shape;124;p9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4594200" y="539500"/>
            <a:ext cx="3878400" cy="1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ress Start 2P"/>
              <a:buNone/>
              <a:defRPr sz="3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>
            <a:endParaRPr/>
          </a:p>
        </p:txBody>
      </p:sp>
      <p:grpSp>
        <p:nvGrpSpPr>
          <p:cNvPr id="128" name="Google Shape;128;p10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9" name="Google Shape;129;p10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0"/>
          <p:cNvGrpSpPr/>
          <p:nvPr/>
        </p:nvGrpSpPr>
        <p:grpSpPr>
          <a:xfrm rot="-5400000" flipH="1">
            <a:off x="7568077" y="3435750"/>
            <a:ext cx="1741200" cy="1392300"/>
            <a:chOff x="7402801" y="3612002"/>
            <a:chExt cx="1741200" cy="1392300"/>
          </a:xfrm>
        </p:grpSpPr>
        <p:sp>
          <p:nvSpPr>
            <p:cNvPr id="132" name="Google Shape;132;p10"/>
            <p:cNvSpPr/>
            <p:nvPr/>
          </p:nvSpPr>
          <p:spPr>
            <a:xfrm rot="5400000" flipH="1">
              <a:off x="7440601" y="4692899"/>
              <a:ext cx="2736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5400000" flipH="1">
              <a:off x="7667876" y="4573499"/>
              <a:ext cx="5148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863876" y="4417500"/>
              <a:ext cx="822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8064876" y="4271851"/>
              <a:ext cx="11181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8274451" y="4134752"/>
              <a:ext cx="13923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159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2118600" y="3314400"/>
            <a:ext cx="4906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41" name="Google Shape;141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1"/>
          <p:cNvSpPr/>
          <p:nvPr/>
        </p:nvSpPr>
        <p:spPr>
          <a:xfrm rot="5400000">
            <a:off x="5688465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 rot="5400000">
            <a:off x="5878236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>
            <a:off x="6090436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5400000">
            <a:off x="6302243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400000">
            <a:off x="6648913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2735513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-5400000" flipH="1">
            <a:off x="2229541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-5400000" flipH="1">
            <a:off x="1742541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1256234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 flipH="1">
            <a:off x="909565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0" y="5056825"/>
            <a:ext cx="9156000" cy="141000"/>
            <a:chOff x="0" y="0"/>
            <a:chExt cx="9156000" cy="141000"/>
          </a:xfrm>
        </p:grpSpPr>
        <p:sp>
          <p:nvSpPr>
            <p:cNvPr id="154" name="Google Shape;154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D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Press Start 2P"/>
              <a:buNone/>
              <a:defRPr sz="23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2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800"/>
              <a:buFont typeface="Titillium Web"/>
              <a:buChar char="●"/>
              <a:defRPr sz="1800"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ctrTitle"/>
          </p:nvPr>
        </p:nvSpPr>
        <p:spPr>
          <a:xfrm>
            <a:off x="942000" y="705211"/>
            <a:ext cx="7260000" cy="15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/>
              <a:t>Quoridor</a:t>
            </a:r>
            <a:br>
              <a:rPr lang="en-US" b="1" dirty="0"/>
            </a:br>
            <a:r>
              <a:rPr lang="en-US" b="1" dirty="0"/>
              <a:t>Game</a:t>
            </a:r>
          </a:p>
        </p:txBody>
      </p:sp>
      <p:grpSp>
        <p:nvGrpSpPr>
          <p:cNvPr id="201" name="Google Shape;201;p17"/>
          <p:cNvGrpSpPr/>
          <p:nvPr/>
        </p:nvGrpSpPr>
        <p:grpSpPr>
          <a:xfrm>
            <a:off x="6560638" y="2499640"/>
            <a:ext cx="1400122" cy="2010336"/>
            <a:chOff x="2835275" y="1092201"/>
            <a:chExt cx="1187450" cy="1704975"/>
          </a:xfrm>
        </p:grpSpPr>
        <p:sp>
          <p:nvSpPr>
            <p:cNvPr id="202" name="Google Shape;202;p17"/>
            <p:cNvSpPr/>
            <p:nvPr/>
          </p:nvSpPr>
          <p:spPr>
            <a:xfrm>
              <a:off x="2879725" y="2246313"/>
              <a:ext cx="1130300" cy="412750"/>
            </a:xfrm>
            <a:custGeom>
              <a:avLst/>
              <a:gdLst/>
              <a:ahLst/>
              <a:cxnLst/>
              <a:rect l="l" t="t" r="r" b="b"/>
              <a:pathLst>
                <a:path w="712" h="260" extrusionOk="0">
                  <a:moveTo>
                    <a:pt x="0" y="144"/>
                  </a:moveTo>
                  <a:lnTo>
                    <a:pt x="496" y="0"/>
                  </a:lnTo>
                  <a:lnTo>
                    <a:pt x="712" y="92"/>
                  </a:lnTo>
                  <a:lnTo>
                    <a:pt x="226" y="2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C5167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295650" y="1555751"/>
              <a:ext cx="234950" cy="1004888"/>
            </a:xfrm>
            <a:custGeom>
              <a:avLst/>
              <a:gdLst/>
              <a:ahLst/>
              <a:cxnLst/>
              <a:rect l="l" t="t" r="r" b="b"/>
              <a:pathLst>
                <a:path w="74" h="316" extrusionOk="0">
                  <a:moveTo>
                    <a:pt x="0" y="0"/>
                  </a:moveTo>
                  <a:cubicBezTo>
                    <a:pt x="23" y="294"/>
                    <a:pt x="23" y="294"/>
                    <a:pt x="23" y="294"/>
                  </a:cubicBezTo>
                  <a:cubicBezTo>
                    <a:pt x="23" y="294"/>
                    <a:pt x="41" y="316"/>
                    <a:pt x="74" y="294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3F53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3343275" y="1654176"/>
              <a:ext cx="123825" cy="849313"/>
            </a:xfrm>
            <a:custGeom>
              <a:avLst/>
              <a:gdLst/>
              <a:ahLst/>
              <a:cxnLst/>
              <a:rect l="l" t="t" r="r" b="b"/>
              <a:pathLst>
                <a:path w="39" h="267" extrusionOk="0">
                  <a:moveTo>
                    <a:pt x="0" y="0"/>
                  </a:moveTo>
                  <a:cubicBezTo>
                    <a:pt x="16" y="258"/>
                    <a:pt x="16" y="258"/>
                    <a:pt x="16" y="258"/>
                  </a:cubicBezTo>
                  <a:cubicBezTo>
                    <a:pt x="16" y="258"/>
                    <a:pt x="27" y="267"/>
                    <a:pt x="39" y="25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5167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016250" y="1092201"/>
              <a:ext cx="784225" cy="782638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" y="132"/>
                  </a:moveTo>
                  <a:cubicBezTo>
                    <a:pt x="52" y="246"/>
                    <a:pt x="184" y="229"/>
                    <a:pt x="216" y="163"/>
                  </a:cubicBezTo>
                  <a:cubicBezTo>
                    <a:pt x="247" y="100"/>
                    <a:pt x="208" y="9"/>
                    <a:pt x="135" y="4"/>
                  </a:cubicBezTo>
                  <a:cubicBezTo>
                    <a:pt x="69" y="0"/>
                    <a:pt x="0" y="54"/>
                    <a:pt x="22" y="132"/>
                  </a:cubicBezTo>
                  <a:close/>
                </a:path>
              </a:pathLst>
            </a:custGeom>
            <a:solidFill>
              <a:srgbClr val="FAB44A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835275" y="2392363"/>
              <a:ext cx="1187450" cy="404813"/>
            </a:xfrm>
            <a:custGeom>
              <a:avLst/>
              <a:gdLst/>
              <a:ahLst/>
              <a:cxnLst/>
              <a:rect l="l" t="t" r="r" b="b"/>
              <a:pathLst>
                <a:path w="748" h="255" extrusionOk="0">
                  <a:moveTo>
                    <a:pt x="28" y="52"/>
                  </a:moveTo>
                  <a:lnTo>
                    <a:pt x="0" y="138"/>
                  </a:lnTo>
                  <a:lnTo>
                    <a:pt x="238" y="255"/>
                  </a:lnTo>
                  <a:lnTo>
                    <a:pt x="748" y="62"/>
                  </a:lnTo>
                  <a:lnTo>
                    <a:pt x="740" y="0"/>
                  </a:lnTo>
                  <a:lnTo>
                    <a:pt x="254" y="168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3A3F53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17"/>
          <p:cNvGrpSpPr/>
          <p:nvPr/>
        </p:nvGrpSpPr>
        <p:grpSpPr>
          <a:xfrm rot="664074">
            <a:off x="1008274" y="2750124"/>
            <a:ext cx="2265734" cy="1605162"/>
            <a:chOff x="4095375" y="1050151"/>
            <a:chExt cx="1127125" cy="798513"/>
          </a:xfrm>
        </p:grpSpPr>
        <p:sp>
          <p:nvSpPr>
            <p:cNvPr id="208" name="Google Shape;208;p17"/>
            <p:cNvSpPr/>
            <p:nvPr/>
          </p:nvSpPr>
          <p:spPr>
            <a:xfrm>
              <a:off x="4184275" y="1050151"/>
              <a:ext cx="254000" cy="136525"/>
            </a:xfrm>
            <a:custGeom>
              <a:avLst/>
              <a:gdLst/>
              <a:ahLst/>
              <a:cxnLst/>
              <a:rect l="l" t="t" r="r" b="b"/>
              <a:pathLst>
                <a:path w="80" h="43" extrusionOk="0">
                  <a:moveTo>
                    <a:pt x="80" y="27"/>
                  </a:moveTo>
                  <a:cubicBezTo>
                    <a:pt x="71" y="34"/>
                    <a:pt x="60" y="42"/>
                    <a:pt x="53" y="43"/>
                  </a:cubicBezTo>
                  <a:cubicBezTo>
                    <a:pt x="51" y="43"/>
                    <a:pt x="49" y="43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5" y="40"/>
                    <a:pt x="45" y="38"/>
                    <a:pt x="42" y="33"/>
                  </a:cubicBezTo>
                  <a:cubicBezTo>
                    <a:pt x="42" y="31"/>
                    <a:pt x="39" y="27"/>
                    <a:pt x="34" y="23"/>
                  </a:cubicBezTo>
                  <a:cubicBezTo>
                    <a:pt x="31" y="19"/>
                    <a:pt x="27" y="16"/>
                    <a:pt x="22" y="14"/>
                  </a:cubicBezTo>
                  <a:cubicBezTo>
                    <a:pt x="20" y="14"/>
                    <a:pt x="19" y="14"/>
                    <a:pt x="18" y="13"/>
                  </a:cubicBezTo>
                  <a:cubicBezTo>
                    <a:pt x="16" y="13"/>
                    <a:pt x="11" y="12"/>
                    <a:pt x="5" y="14"/>
                  </a:cubicBezTo>
                  <a:cubicBezTo>
                    <a:pt x="4" y="14"/>
                    <a:pt x="2" y="15"/>
                    <a:pt x="0" y="15"/>
                  </a:cubicBezTo>
                  <a:cubicBezTo>
                    <a:pt x="2" y="14"/>
                    <a:pt x="5" y="11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7"/>
                    <a:pt x="18" y="5"/>
                    <a:pt x="22" y="3"/>
                  </a:cubicBezTo>
                  <a:cubicBezTo>
                    <a:pt x="26" y="2"/>
                    <a:pt x="31" y="1"/>
                    <a:pt x="36" y="0"/>
                  </a:cubicBezTo>
                  <a:cubicBezTo>
                    <a:pt x="40" y="0"/>
                    <a:pt x="44" y="0"/>
                    <a:pt x="48" y="0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2" y="1"/>
                    <a:pt x="54" y="1"/>
                    <a:pt x="55" y="2"/>
                  </a:cubicBezTo>
                  <a:cubicBezTo>
                    <a:pt x="61" y="3"/>
                    <a:pt x="67" y="5"/>
                    <a:pt x="72" y="11"/>
                  </a:cubicBezTo>
                  <a:cubicBezTo>
                    <a:pt x="78" y="17"/>
                    <a:pt x="80" y="23"/>
                    <a:pt x="80" y="27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095375" y="1078726"/>
              <a:ext cx="438150" cy="534988"/>
            </a:xfrm>
            <a:custGeom>
              <a:avLst/>
              <a:gdLst/>
              <a:ahLst/>
              <a:cxnLst/>
              <a:rect l="l" t="t" r="r" b="b"/>
              <a:pathLst>
                <a:path w="138" h="168" extrusionOk="0">
                  <a:moveTo>
                    <a:pt x="114" y="158"/>
                  </a:moveTo>
                  <a:cubicBezTo>
                    <a:pt x="120" y="159"/>
                    <a:pt x="126" y="157"/>
                    <a:pt x="131" y="155"/>
                  </a:cubicBezTo>
                  <a:cubicBezTo>
                    <a:pt x="135" y="152"/>
                    <a:pt x="138" y="150"/>
                    <a:pt x="138" y="151"/>
                  </a:cubicBezTo>
                  <a:cubicBezTo>
                    <a:pt x="136" y="155"/>
                    <a:pt x="118" y="164"/>
                    <a:pt x="116" y="164"/>
                  </a:cubicBezTo>
                  <a:cubicBezTo>
                    <a:pt x="109" y="167"/>
                    <a:pt x="102" y="168"/>
                    <a:pt x="94" y="168"/>
                  </a:cubicBezTo>
                  <a:cubicBezTo>
                    <a:pt x="66" y="167"/>
                    <a:pt x="45" y="148"/>
                    <a:pt x="27" y="128"/>
                  </a:cubicBezTo>
                  <a:cubicBezTo>
                    <a:pt x="23" y="124"/>
                    <a:pt x="21" y="122"/>
                    <a:pt x="19" y="118"/>
                  </a:cubicBezTo>
                  <a:cubicBezTo>
                    <a:pt x="16" y="114"/>
                    <a:pt x="14" y="110"/>
                    <a:pt x="12" y="104"/>
                  </a:cubicBezTo>
                  <a:cubicBezTo>
                    <a:pt x="7" y="92"/>
                    <a:pt x="5" y="86"/>
                    <a:pt x="4" y="81"/>
                  </a:cubicBezTo>
                  <a:cubicBezTo>
                    <a:pt x="0" y="64"/>
                    <a:pt x="3" y="50"/>
                    <a:pt x="3" y="47"/>
                  </a:cubicBezTo>
                  <a:cubicBezTo>
                    <a:pt x="5" y="39"/>
                    <a:pt x="7" y="27"/>
                    <a:pt x="17" y="15"/>
                  </a:cubicBezTo>
                  <a:cubicBezTo>
                    <a:pt x="25" y="7"/>
                    <a:pt x="33" y="2"/>
                    <a:pt x="38" y="0"/>
                  </a:cubicBezTo>
                  <a:cubicBezTo>
                    <a:pt x="36" y="1"/>
                    <a:pt x="35" y="3"/>
                    <a:pt x="33" y="5"/>
                  </a:cubicBezTo>
                  <a:cubicBezTo>
                    <a:pt x="21" y="19"/>
                    <a:pt x="20" y="38"/>
                    <a:pt x="21" y="48"/>
                  </a:cubicBezTo>
                  <a:cubicBezTo>
                    <a:pt x="21" y="58"/>
                    <a:pt x="24" y="76"/>
                    <a:pt x="34" y="95"/>
                  </a:cubicBezTo>
                  <a:cubicBezTo>
                    <a:pt x="47" y="119"/>
                    <a:pt x="65" y="132"/>
                    <a:pt x="74" y="138"/>
                  </a:cubicBezTo>
                  <a:cubicBezTo>
                    <a:pt x="79" y="141"/>
                    <a:pt x="83" y="143"/>
                    <a:pt x="87" y="145"/>
                  </a:cubicBezTo>
                  <a:cubicBezTo>
                    <a:pt x="89" y="147"/>
                    <a:pt x="94" y="150"/>
                    <a:pt x="102" y="153"/>
                  </a:cubicBezTo>
                  <a:cubicBezTo>
                    <a:pt x="108" y="156"/>
                    <a:pt x="112" y="157"/>
                    <a:pt x="114" y="158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504950" y="1269226"/>
              <a:ext cx="123825" cy="312738"/>
            </a:xfrm>
            <a:custGeom>
              <a:avLst/>
              <a:gdLst/>
              <a:ahLst/>
              <a:cxnLst/>
              <a:rect l="l" t="t" r="r" b="b"/>
              <a:pathLst>
                <a:path w="39" h="98" extrusionOk="0">
                  <a:moveTo>
                    <a:pt x="21" y="79"/>
                  </a:moveTo>
                  <a:cubicBezTo>
                    <a:pt x="18" y="83"/>
                    <a:pt x="14" y="87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6" y="94"/>
                    <a:pt x="4" y="95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97"/>
                    <a:pt x="1" y="96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2"/>
                    <a:pt x="5" y="89"/>
                    <a:pt x="7" y="85"/>
                  </a:cubicBezTo>
                  <a:cubicBezTo>
                    <a:pt x="9" y="80"/>
                    <a:pt x="11" y="77"/>
                    <a:pt x="12" y="75"/>
                  </a:cubicBezTo>
                  <a:cubicBezTo>
                    <a:pt x="12" y="74"/>
                    <a:pt x="12" y="73"/>
                    <a:pt x="13" y="73"/>
                  </a:cubicBezTo>
                  <a:cubicBezTo>
                    <a:pt x="13" y="71"/>
                    <a:pt x="14" y="69"/>
                    <a:pt x="15" y="66"/>
                  </a:cubicBezTo>
                  <a:cubicBezTo>
                    <a:pt x="17" y="60"/>
                    <a:pt x="19" y="52"/>
                    <a:pt x="19" y="43"/>
                  </a:cubicBezTo>
                  <a:cubicBezTo>
                    <a:pt x="20" y="39"/>
                    <a:pt x="19" y="36"/>
                    <a:pt x="19" y="34"/>
                  </a:cubicBezTo>
                  <a:cubicBezTo>
                    <a:pt x="19" y="25"/>
                    <a:pt x="17" y="17"/>
                    <a:pt x="16" y="12"/>
                  </a:cubicBezTo>
                  <a:cubicBezTo>
                    <a:pt x="17" y="11"/>
                    <a:pt x="29" y="0"/>
                    <a:pt x="34" y="3"/>
                  </a:cubicBezTo>
                  <a:cubicBezTo>
                    <a:pt x="35" y="4"/>
                    <a:pt x="36" y="5"/>
                    <a:pt x="36" y="6"/>
                  </a:cubicBezTo>
                  <a:cubicBezTo>
                    <a:pt x="36" y="8"/>
                    <a:pt x="37" y="9"/>
                    <a:pt x="37" y="12"/>
                  </a:cubicBezTo>
                  <a:cubicBezTo>
                    <a:pt x="39" y="22"/>
                    <a:pt x="39" y="27"/>
                    <a:pt x="39" y="3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7" y="58"/>
                    <a:pt x="23" y="76"/>
                    <a:pt x="21" y="79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127125" y="1151751"/>
              <a:ext cx="508000" cy="503238"/>
            </a:xfrm>
            <a:custGeom>
              <a:avLst/>
              <a:gdLst/>
              <a:ahLst/>
              <a:cxnLst/>
              <a:rect l="l" t="t" r="r" b="b"/>
              <a:pathLst>
                <a:path w="160" h="158" extrusionOk="0">
                  <a:moveTo>
                    <a:pt x="151" y="60"/>
                  </a:moveTo>
                  <a:cubicBezTo>
                    <a:pt x="147" y="67"/>
                    <a:pt x="141" y="71"/>
                    <a:pt x="138" y="72"/>
                  </a:cubicBezTo>
                  <a:cubicBezTo>
                    <a:pt x="131" y="76"/>
                    <a:pt x="125" y="77"/>
                    <a:pt x="116" y="78"/>
                  </a:cubicBezTo>
                  <a:cubicBezTo>
                    <a:pt x="111" y="78"/>
                    <a:pt x="107" y="78"/>
                    <a:pt x="104" y="78"/>
                  </a:cubicBezTo>
                  <a:cubicBezTo>
                    <a:pt x="100" y="77"/>
                    <a:pt x="96" y="77"/>
                    <a:pt x="89" y="78"/>
                  </a:cubicBezTo>
                  <a:cubicBezTo>
                    <a:pt x="76" y="79"/>
                    <a:pt x="73" y="80"/>
                    <a:pt x="72" y="82"/>
                  </a:cubicBezTo>
                  <a:cubicBezTo>
                    <a:pt x="67" y="86"/>
                    <a:pt x="67" y="91"/>
                    <a:pt x="65" y="99"/>
                  </a:cubicBezTo>
                  <a:cubicBezTo>
                    <a:pt x="62" y="111"/>
                    <a:pt x="55" y="120"/>
                    <a:pt x="42" y="139"/>
                  </a:cubicBezTo>
                  <a:cubicBezTo>
                    <a:pt x="33" y="153"/>
                    <a:pt x="29" y="156"/>
                    <a:pt x="25" y="156"/>
                  </a:cubicBezTo>
                  <a:cubicBezTo>
                    <a:pt x="24" y="157"/>
                    <a:pt x="14" y="158"/>
                    <a:pt x="7" y="152"/>
                  </a:cubicBezTo>
                  <a:cubicBezTo>
                    <a:pt x="5" y="151"/>
                    <a:pt x="4" y="149"/>
                    <a:pt x="3" y="147"/>
                  </a:cubicBezTo>
                  <a:cubicBezTo>
                    <a:pt x="1" y="142"/>
                    <a:pt x="0" y="136"/>
                    <a:pt x="0" y="132"/>
                  </a:cubicBezTo>
                  <a:cubicBezTo>
                    <a:pt x="0" y="130"/>
                    <a:pt x="0" y="124"/>
                    <a:pt x="7" y="109"/>
                  </a:cubicBezTo>
                  <a:cubicBezTo>
                    <a:pt x="12" y="95"/>
                    <a:pt x="18" y="86"/>
                    <a:pt x="20" y="82"/>
                  </a:cubicBezTo>
                  <a:cubicBezTo>
                    <a:pt x="28" y="68"/>
                    <a:pt x="29" y="70"/>
                    <a:pt x="35" y="59"/>
                  </a:cubicBezTo>
                  <a:cubicBezTo>
                    <a:pt x="41" y="46"/>
                    <a:pt x="40" y="43"/>
                    <a:pt x="46" y="34"/>
                  </a:cubicBezTo>
                  <a:cubicBezTo>
                    <a:pt x="51" y="28"/>
                    <a:pt x="53" y="27"/>
                    <a:pt x="54" y="22"/>
                  </a:cubicBezTo>
                  <a:cubicBezTo>
                    <a:pt x="56" y="14"/>
                    <a:pt x="51" y="9"/>
                    <a:pt x="54" y="5"/>
                  </a:cubicBezTo>
                  <a:cubicBezTo>
                    <a:pt x="55" y="2"/>
                    <a:pt x="59" y="0"/>
                    <a:pt x="68" y="1"/>
                  </a:cubicBezTo>
                  <a:cubicBezTo>
                    <a:pt x="69" y="1"/>
                    <a:pt x="70" y="1"/>
                    <a:pt x="71" y="1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2" y="33"/>
                    <a:pt x="160" y="46"/>
                    <a:pt x="151" y="60"/>
                  </a:cubicBezTo>
                </a:path>
              </a:pathLst>
            </a:custGeom>
            <a:solidFill>
              <a:srgbClr val="F2B84C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127125" y="1154926"/>
              <a:ext cx="225425" cy="465138"/>
            </a:xfrm>
            <a:custGeom>
              <a:avLst/>
              <a:gdLst/>
              <a:ahLst/>
              <a:cxnLst/>
              <a:rect l="l" t="t" r="r" b="b"/>
              <a:pathLst>
                <a:path w="71" h="146" extrusionOk="0">
                  <a:moveTo>
                    <a:pt x="65" y="0"/>
                  </a:moveTo>
                  <a:cubicBezTo>
                    <a:pt x="58" y="0"/>
                    <a:pt x="55" y="2"/>
                    <a:pt x="54" y="4"/>
                  </a:cubicBezTo>
                  <a:cubicBezTo>
                    <a:pt x="53" y="5"/>
                    <a:pt x="53" y="5"/>
                    <a:pt x="53" y="6"/>
                  </a:cubicBezTo>
                  <a:cubicBezTo>
                    <a:pt x="53" y="9"/>
                    <a:pt x="55" y="13"/>
                    <a:pt x="55" y="17"/>
                  </a:cubicBezTo>
                  <a:cubicBezTo>
                    <a:pt x="55" y="18"/>
                    <a:pt x="55" y="19"/>
                    <a:pt x="54" y="21"/>
                  </a:cubicBezTo>
                  <a:cubicBezTo>
                    <a:pt x="53" y="26"/>
                    <a:pt x="51" y="27"/>
                    <a:pt x="46" y="33"/>
                  </a:cubicBezTo>
                  <a:cubicBezTo>
                    <a:pt x="40" y="42"/>
                    <a:pt x="41" y="45"/>
                    <a:pt x="35" y="58"/>
                  </a:cubicBezTo>
                  <a:cubicBezTo>
                    <a:pt x="31" y="66"/>
                    <a:pt x="29" y="67"/>
                    <a:pt x="25" y="72"/>
                  </a:cubicBezTo>
                  <a:cubicBezTo>
                    <a:pt x="24" y="75"/>
                    <a:pt x="22" y="77"/>
                    <a:pt x="20" y="81"/>
                  </a:cubicBezTo>
                  <a:cubicBezTo>
                    <a:pt x="18" y="84"/>
                    <a:pt x="15" y="89"/>
                    <a:pt x="11" y="98"/>
                  </a:cubicBezTo>
                  <a:cubicBezTo>
                    <a:pt x="10" y="101"/>
                    <a:pt x="8" y="104"/>
                    <a:pt x="7" y="108"/>
                  </a:cubicBezTo>
                  <a:cubicBezTo>
                    <a:pt x="1" y="123"/>
                    <a:pt x="0" y="128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5"/>
                    <a:pt x="1" y="141"/>
                    <a:pt x="3" y="14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0" y="39"/>
                    <a:pt x="69" y="38"/>
                    <a:pt x="68" y="37"/>
                  </a:cubicBezTo>
                  <a:cubicBezTo>
                    <a:pt x="68" y="36"/>
                    <a:pt x="67" y="35"/>
                    <a:pt x="67" y="35"/>
                  </a:cubicBezTo>
                  <a:cubicBezTo>
                    <a:pt x="65" y="32"/>
                    <a:pt x="63" y="29"/>
                    <a:pt x="62" y="26"/>
                  </a:cubicBezTo>
                  <a:cubicBezTo>
                    <a:pt x="61" y="22"/>
                    <a:pt x="60" y="19"/>
                    <a:pt x="60" y="16"/>
                  </a:cubicBezTo>
                  <a:cubicBezTo>
                    <a:pt x="60" y="15"/>
                    <a:pt x="60" y="13"/>
                    <a:pt x="60" y="12"/>
                  </a:cubicBezTo>
                  <a:cubicBezTo>
                    <a:pt x="61" y="7"/>
                    <a:pt x="63" y="3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41A9AD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317625" y="1126351"/>
              <a:ext cx="301625" cy="222250"/>
            </a:xfrm>
            <a:custGeom>
              <a:avLst/>
              <a:gdLst/>
              <a:ahLst/>
              <a:cxnLst/>
              <a:rect l="l" t="t" r="r" b="b"/>
              <a:pathLst>
                <a:path w="95" h="70" extrusionOk="0">
                  <a:moveTo>
                    <a:pt x="94" y="55"/>
                  </a:moveTo>
                  <a:cubicBezTo>
                    <a:pt x="93" y="60"/>
                    <a:pt x="90" y="63"/>
                    <a:pt x="86" y="65"/>
                  </a:cubicBezTo>
                  <a:cubicBezTo>
                    <a:pt x="81" y="68"/>
                    <a:pt x="75" y="69"/>
                    <a:pt x="70" y="70"/>
                  </a:cubicBezTo>
                  <a:cubicBezTo>
                    <a:pt x="60" y="70"/>
                    <a:pt x="49" y="69"/>
                    <a:pt x="40" y="66"/>
                  </a:cubicBezTo>
                  <a:cubicBezTo>
                    <a:pt x="33" y="64"/>
                    <a:pt x="26" y="61"/>
                    <a:pt x="20" y="57"/>
                  </a:cubicBezTo>
                  <a:cubicBezTo>
                    <a:pt x="20" y="57"/>
                    <a:pt x="20" y="57"/>
                    <a:pt x="19" y="56"/>
                  </a:cubicBezTo>
                  <a:cubicBezTo>
                    <a:pt x="15" y="54"/>
                    <a:pt x="12" y="50"/>
                    <a:pt x="8" y="46"/>
                  </a:cubicBezTo>
                  <a:cubicBezTo>
                    <a:pt x="8" y="45"/>
                    <a:pt x="7" y="44"/>
                    <a:pt x="7" y="44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1"/>
                    <a:pt x="0" y="28"/>
                    <a:pt x="0" y="25"/>
                  </a:cubicBezTo>
                  <a:cubicBezTo>
                    <a:pt x="0" y="24"/>
                    <a:pt x="0" y="22"/>
                    <a:pt x="0" y="21"/>
                  </a:cubicBezTo>
                  <a:cubicBezTo>
                    <a:pt x="2" y="3"/>
                    <a:pt x="22" y="0"/>
                    <a:pt x="36" y="3"/>
                  </a:cubicBezTo>
                  <a:cubicBezTo>
                    <a:pt x="45" y="5"/>
                    <a:pt x="53" y="8"/>
                    <a:pt x="61" y="12"/>
                  </a:cubicBezTo>
                  <a:cubicBezTo>
                    <a:pt x="65" y="14"/>
                    <a:pt x="69" y="17"/>
                    <a:pt x="73" y="20"/>
                  </a:cubicBezTo>
                  <a:cubicBezTo>
                    <a:pt x="75" y="21"/>
                    <a:pt x="77" y="23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5"/>
                    <a:pt x="81" y="26"/>
                    <a:pt x="82" y="27"/>
                  </a:cubicBezTo>
                  <a:cubicBezTo>
                    <a:pt x="84" y="29"/>
                    <a:pt x="87" y="32"/>
                    <a:pt x="89" y="35"/>
                  </a:cubicBezTo>
                  <a:cubicBezTo>
                    <a:pt x="92" y="39"/>
                    <a:pt x="94" y="44"/>
                    <a:pt x="95" y="48"/>
                  </a:cubicBezTo>
                  <a:cubicBezTo>
                    <a:pt x="95" y="50"/>
                    <a:pt x="95" y="52"/>
                    <a:pt x="95" y="54"/>
                  </a:cubicBezTo>
                  <a:cubicBezTo>
                    <a:pt x="95" y="55"/>
                    <a:pt x="94" y="55"/>
                    <a:pt x="94" y="55"/>
                  </a:cubicBezTo>
                </a:path>
              </a:pathLst>
            </a:custGeom>
            <a:solidFill>
              <a:srgbClr val="FAB4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04925" y="1123176"/>
              <a:ext cx="327025" cy="231775"/>
            </a:xfrm>
            <a:custGeom>
              <a:avLst/>
              <a:gdLst/>
              <a:ahLst/>
              <a:cxnLst/>
              <a:rect l="l" t="t" r="r" b="b"/>
              <a:pathLst>
                <a:path w="103" h="73" extrusionOk="0">
                  <a:moveTo>
                    <a:pt x="68" y="73"/>
                  </a:moveTo>
                  <a:cubicBezTo>
                    <a:pt x="51" y="73"/>
                    <a:pt x="35" y="68"/>
                    <a:pt x="22" y="59"/>
                  </a:cubicBezTo>
                  <a:cubicBezTo>
                    <a:pt x="11" y="51"/>
                    <a:pt x="0" y="36"/>
                    <a:pt x="2" y="21"/>
                  </a:cubicBezTo>
                  <a:cubicBezTo>
                    <a:pt x="3" y="15"/>
                    <a:pt x="6" y="10"/>
                    <a:pt x="11" y="6"/>
                  </a:cubicBezTo>
                  <a:cubicBezTo>
                    <a:pt x="20" y="0"/>
                    <a:pt x="32" y="0"/>
                    <a:pt x="41" y="2"/>
                  </a:cubicBezTo>
                  <a:cubicBezTo>
                    <a:pt x="57" y="6"/>
                    <a:pt x="73" y="14"/>
                    <a:pt x="85" y="24"/>
                  </a:cubicBezTo>
                  <a:cubicBezTo>
                    <a:pt x="89" y="28"/>
                    <a:pt x="103" y="41"/>
                    <a:pt x="101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1" y="56"/>
                    <a:pt x="100" y="56"/>
                    <a:pt x="100" y="57"/>
                  </a:cubicBezTo>
                  <a:cubicBezTo>
                    <a:pt x="99" y="61"/>
                    <a:pt x="96" y="65"/>
                    <a:pt x="92" y="68"/>
                  </a:cubicBezTo>
                  <a:cubicBezTo>
                    <a:pt x="87" y="71"/>
                    <a:pt x="81" y="72"/>
                    <a:pt x="74" y="73"/>
                  </a:cubicBezTo>
                  <a:cubicBezTo>
                    <a:pt x="72" y="73"/>
                    <a:pt x="70" y="73"/>
                    <a:pt x="68" y="73"/>
                  </a:cubicBezTo>
                  <a:close/>
                  <a:moveTo>
                    <a:pt x="30" y="5"/>
                  </a:moveTo>
                  <a:cubicBezTo>
                    <a:pt x="23" y="5"/>
                    <a:pt x="17" y="6"/>
                    <a:pt x="13" y="9"/>
                  </a:cubicBezTo>
                  <a:cubicBezTo>
                    <a:pt x="9" y="12"/>
                    <a:pt x="7" y="17"/>
                    <a:pt x="6" y="22"/>
                  </a:cubicBezTo>
                  <a:cubicBezTo>
                    <a:pt x="5" y="35"/>
                    <a:pt x="14" y="48"/>
                    <a:pt x="24" y="56"/>
                  </a:cubicBezTo>
                  <a:cubicBezTo>
                    <a:pt x="38" y="65"/>
                    <a:pt x="56" y="70"/>
                    <a:pt x="74" y="69"/>
                  </a:cubicBezTo>
                  <a:cubicBezTo>
                    <a:pt x="80" y="68"/>
                    <a:pt x="85" y="67"/>
                    <a:pt x="89" y="64"/>
                  </a:cubicBezTo>
                  <a:cubicBezTo>
                    <a:pt x="93" y="62"/>
                    <a:pt x="95" y="59"/>
                    <a:pt x="96" y="56"/>
                  </a:cubicBezTo>
                  <a:cubicBezTo>
                    <a:pt x="96" y="55"/>
                    <a:pt x="96" y="55"/>
                    <a:pt x="97" y="55"/>
                  </a:cubicBezTo>
                  <a:cubicBezTo>
                    <a:pt x="98" y="45"/>
                    <a:pt x="90" y="34"/>
                    <a:pt x="82" y="27"/>
                  </a:cubicBezTo>
                  <a:cubicBezTo>
                    <a:pt x="70" y="17"/>
                    <a:pt x="55" y="10"/>
                    <a:pt x="40" y="6"/>
                  </a:cubicBezTo>
                  <a:cubicBezTo>
                    <a:pt x="36" y="5"/>
                    <a:pt x="33" y="5"/>
                    <a:pt x="30" y="5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460500" y="1177151"/>
              <a:ext cx="76200" cy="635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3" y="13"/>
                  </a:moveTo>
                  <a:cubicBezTo>
                    <a:pt x="22" y="17"/>
                    <a:pt x="16" y="20"/>
                    <a:pt x="10" y="18"/>
                  </a:cubicBezTo>
                  <a:cubicBezTo>
                    <a:pt x="4" y="17"/>
                    <a:pt x="0" y="12"/>
                    <a:pt x="1" y="7"/>
                  </a:cubicBezTo>
                  <a:cubicBezTo>
                    <a:pt x="3" y="3"/>
                    <a:pt x="8" y="0"/>
                    <a:pt x="14" y="2"/>
                  </a:cubicBezTo>
                  <a:cubicBezTo>
                    <a:pt x="20" y="3"/>
                    <a:pt x="24" y="8"/>
                    <a:pt x="23" y="1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409700" y="1205726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5"/>
                  </a:moveTo>
                  <a:cubicBezTo>
                    <a:pt x="10" y="7"/>
                    <a:pt x="7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3" y="0"/>
                    <a:pt x="6" y="1"/>
                  </a:cubicBezTo>
                  <a:cubicBezTo>
                    <a:pt x="9" y="1"/>
                    <a:pt x="11" y="4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466850" y="1256526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6"/>
                  </a:moveTo>
                  <a:cubicBezTo>
                    <a:pt x="10" y="7"/>
                    <a:pt x="7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3" y="0"/>
                    <a:pt x="6" y="1"/>
                  </a:cubicBezTo>
                  <a:cubicBezTo>
                    <a:pt x="9" y="2"/>
                    <a:pt x="11" y="4"/>
                    <a:pt x="11" y="6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409700" y="1202551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5"/>
                  </a:moveTo>
                  <a:cubicBezTo>
                    <a:pt x="10" y="7"/>
                    <a:pt x="8" y="8"/>
                    <a:pt x="5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9" y="1"/>
                    <a:pt x="11" y="3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466850" y="1253351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5"/>
                  </a:moveTo>
                  <a:cubicBezTo>
                    <a:pt x="10" y="7"/>
                    <a:pt x="8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9" y="1"/>
                    <a:pt x="11" y="4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63675" y="1170801"/>
              <a:ext cx="76200" cy="635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2" y="12"/>
                  </a:moveTo>
                  <a:cubicBezTo>
                    <a:pt x="21" y="17"/>
                    <a:pt x="16" y="20"/>
                    <a:pt x="10" y="18"/>
                  </a:cubicBezTo>
                  <a:cubicBezTo>
                    <a:pt x="4" y="17"/>
                    <a:pt x="0" y="12"/>
                    <a:pt x="1" y="7"/>
                  </a:cubicBezTo>
                  <a:cubicBezTo>
                    <a:pt x="2" y="2"/>
                    <a:pt x="8" y="0"/>
                    <a:pt x="14" y="1"/>
                  </a:cubicBezTo>
                  <a:cubicBezTo>
                    <a:pt x="20" y="3"/>
                    <a:pt x="24" y="8"/>
                    <a:pt x="22" y="12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952625" y="1221601"/>
              <a:ext cx="244475" cy="133350"/>
            </a:xfrm>
            <a:custGeom>
              <a:avLst/>
              <a:gdLst/>
              <a:ahLst/>
              <a:cxnLst/>
              <a:rect l="l" t="t" r="r" b="b"/>
              <a:pathLst>
                <a:path w="77" h="42" extrusionOk="0">
                  <a:moveTo>
                    <a:pt x="0" y="13"/>
                  </a:moveTo>
                  <a:cubicBezTo>
                    <a:pt x="5" y="24"/>
                    <a:pt x="11" y="36"/>
                    <a:pt x="17" y="40"/>
                  </a:cubicBezTo>
                  <a:cubicBezTo>
                    <a:pt x="19" y="41"/>
                    <a:pt x="21" y="42"/>
                    <a:pt x="2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6" y="41"/>
                    <a:pt x="26" y="39"/>
                    <a:pt x="31" y="36"/>
                  </a:cubicBezTo>
                  <a:cubicBezTo>
                    <a:pt x="33" y="35"/>
                    <a:pt x="37" y="33"/>
                    <a:pt x="43" y="31"/>
                  </a:cubicBezTo>
                  <a:cubicBezTo>
                    <a:pt x="48" y="29"/>
                    <a:pt x="53" y="29"/>
                    <a:pt x="58" y="29"/>
                  </a:cubicBezTo>
                  <a:cubicBezTo>
                    <a:pt x="59" y="30"/>
                    <a:pt x="61" y="30"/>
                    <a:pt x="62" y="30"/>
                  </a:cubicBezTo>
                  <a:cubicBezTo>
                    <a:pt x="64" y="31"/>
                    <a:pt x="68" y="33"/>
                    <a:pt x="73" y="37"/>
                  </a:cubicBezTo>
                  <a:cubicBezTo>
                    <a:pt x="74" y="38"/>
                    <a:pt x="76" y="39"/>
                    <a:pt x="77" y="40"/>
                  </a:cubicBezTo>
                  <a:cubicBezTo>
                    <a:pt x="76" y="38"/>
                    <a:pt x="74" y="34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9" y="27"/>
                    <a:pt x="66" y="23"/>
                    <a:pt x="63" y="19"/>
                  </a:cubicBezTo>
                  <a:cubicBezTo>
                    <a:pt x="60" y="16"/>
                    <a:pt x="56" y="13"/>
                    <a:pt x="52" y="10"/>
                  </a:cubicBezTo>
                  <a:cubicBezTo>
                    <a:pt x="49" y="8"/>
                    <a:pt x="45" y="6"/>
                    <a:pt x="41" y="5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7" y="3"/>
                    <a:pt x="36" y="3"/>
                    <a:pt x="34" y="2"/>
                  </a:cubicBezTo>
                  <a:cubicBezTo>
                    <a:pt x="29" y="1"/>
                    <a:pt x="22" y="0"/>
                    <a:pt x="15" y="3"/>
                  </a:cubicBezTo>
                  <a:cubicBezTo>
                    <a:pt x="7" y="5"/>
                    <a:pt x="3" y="10"/>
                    <a:pt x="0" y="13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673225" y="1316851"/>
              <a:ext cx="549275" cy="430213"/>
            </a:xfrm>
            <a:custGeom>
              <a:avLst/>
              <a:gdLst/>
              <a:ahLst/>
              <a:cxnLst/>
              <a:rect l="l" t="t" r="r" b="b"/>
              <a:pathLst>
                <a:path w="173" h="135" extrusionOk="0">
                  <a:moveTo>
                    <a:pt x="18" y="104"/>
                  </a:moveTo>
                  <a:cubicBezTo>
                    <a:pt x="7" y="101"/>
                    <a:pt x="0" y="86"/>
                    <a:pt x="0" y="87"/>
                  </a:cubicBezTo>
                  <a:cubicBezTo>
                    <a:pt x="0" y="91"/>
                    <a:pt x="11" y="107"/>
                    <a:pt x="13" y="109"/>
                  </a:cubicBezTo>
                  <a:cubicBezTo>
                    <a:pt x="18" y="114"/>
                    <a:pt x="24" y="119"/>
                    <a:pt x="31" y="122"/>
                  </a:cubicBezTo>
                  <a:cubicBezTo>
                    <a:pt x="56" y="135"/>
                    <a:pt x="84" y="127"/>
                    <a:pt x="109" y="118"/>
                  </a:cubicBezTo>
                  <a:cubicBezTo>
                    <a:pt x="114" y="117"/>
                    <a:pt x="117" y="116"/>
                    <a:pt x="121" y="114"/>
                  </a:cubicBezTo>
                  <a:cubicBezTo>
                    <a:pt x="126" y="111"/>
                    <a:pt x="129" y="108"/>
                    <a:pt x="133" y="104"/>
                  </a:cubicBezTo>
                  <a:cubicBezTo>
                    <a:pt x="143" y="96"/>
                    <a:pt x="148" y="92"/>
                    <a:pt x="151" y="88"/>
                  </a:cubicBezTo>
                  <a:cubicBezTo>
                    <a:pt x="162" y="74"/>
                    <a:pt x="167" y="61"/>
                    <a:pt x="167" y="58"/>
                  </a:cubicBezTo>
                  <a:cubicBezTo>
                    <a:pt x="170" y="50"/>
                    <a:pt x="173" y="38"/>
                    <a:pt x="170" y="23"/>
                  </a:cubicBezTo>
                  <a:cubicBezTo>
                    <a:pt x="168" y="12"/>
                    <a:pt x="162" y="5"/>
                    <a:pt x="159" y="0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5" y="25"/>
                    <a:pt x="157" y="42"/>
                    <a:pt x="152" y="50"/>
                  </a:cubicBezTo>
                  <a:cubicBezTo>
                    <a:pt x="147" y="59"/>
                    <a:pt x="136" y="74"/>
                    <a:pt x="118" y="86"/>
                  </a:cubicBezTo>
                  <a:cubicBezTo>
                    <a:pt x="95" y="101"/>
                    <a:pt x="73" y="104"/>
                    <a:pt x="62" y="105"/>
                  </a:cubicBezTo>
                  <a:cubicBezTo>
                    <a:pt x="57" y="106"/>
                    <a:pt x="52" y="106"/>
                    <a:pt x="48" y="106"/>
                  </a:cubicBezTo>
                  <a:cubicBezTo>
                    <a:pt x="46" y="106"/>
                    <a:pt x="39" y="106"/>
                    <a:pt x="31" y="106"/>
                  </a:cubicBezTo>
                  <a:cubicBezTo>
                    <a:pt x="24" y="105"/>
                    <a:pt x="20" y="105"/>
                    <a:pt x="18" y="104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644650" y="1307326"/>
              <a:ext cx="127000" cy="319088"/>
            </a:xfrm>
            <a:custGeom>
              <a:avLst/>
              <a:gdLst/>
              <a:ahLst/>
              <a:cxnLst/>
              <a:rect l="l" t="t" r="r" b="b"/>
              <a:pathLst>
                <a:path w="40" h="100" extrusionOk="0">
                  <a:moveTo>
                    <a:pt x="4" y="74"/>
                  </a:moveTo>
                  <a:cubicBezTo>
                    <a:pt x="5" y="78"/>
                    <a:pt x="6" y="85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4"/>
                    <a:pt x="12" y="96"/>
                    <a:pt x="13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100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9"/>
                    <a:pt x="14" y="98"/>
                    <a:pt x="14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3"/>
                    <a:pt x="14" y="90"/>
                    <a:pt x="14" y="86"/>
                  </a:cubicBezTo>
                  <a:cubicBezTo>
                    <a:pt x="14" y="80"/>
                    <a:pt x="14" y="77"/>
                    <a:pt x="14" y="74"/>
                  </a:cubicBezTo>
                  <a:cubicBezTo>
                    <a:pt x="14" y="73"/>
                    <a:pt x="14" y="73"/>
                    <a:pt x="14" y="72"/>
                  </a:cubicBezTo>
                  <a:cubicBezTo>
                    <a:pt x="15" y="70"/>
                    <a:pt x="15" y="68"/>
                    <a:pt x="15" y="65"/>
                  </a:cubicBezTo>
                  <a:cubicBezTo>
                    <a:pt x="16" y="59"/>
                    <a:pt x="18" y="51"/>
                    <a:pt x="22" y="43"/>
                  </a:cubicBezTo>
                  <a:cubicBezTo>
                    <a:pt x="24" y="39"/>
                    <a:pt x="25" y="37"/>
                    <a:pt x="27" y="35"/>
                  </a:cubicBezTo>
                  <a:cubicBezTo>
                    <a:pt x="31" y="27"/>
                    <a:pt x="36" y="21"/>
                    <a:pt x="40" y="17"/>
                  </a:cubicBezTo>
                  <a:cubicBezTo>
                    <a:pt x="39" y="15"/>
                    <a:pt x="34" y="0"/>
                    <a:pt x="28" y="1"/>
                  </a:cubicBezTo>
                  <a:cubicBezTo>
                    <a:pt x="27" y="1"/>
                    <a:pt x="26" y="1"/>
                    <a:pt x="25" y="3"/>
                  </a:cubicBezTo>
                  <a:cubicBezTo>
                    <a:pt x="24" y="3"/>
                    <a:pt x="23" y="5"/>
                    <a:pt x="21" y="7"/>
                  </a:cubicBezTo>
                  <a:cubicBezTo>
                    <a:pt x="15" y="15"/>
                    <a:pt x="12" y="19"/>
                    <a:pt x="9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48"/>
                    <a:pt x="3" y="70"/>
                    <a:pt x="4" y="74"/>
                  </a:cubicBezTo>
                </a:path>
              </a:pathLst>
            </a:custGeom>
            <a:solidFill>
              <a:srgbClr val="E95D46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704975" y="1285101"/>
              <a:ext cx="361950" cy="563563"/>
            </a:xfrm>
            <a:custGeom>
              <a:avLst/>
              <a:gdLst/>
              <a:ahLst/>
              <a:cxnLst/>
              <a:rect l="l" t="t" r="r" b="b"/>
              <a:pathLst>
                <a:path w="114" h="177" extrusionOk="0">
                  <a:moveTo>
                    <a:pt x="1" y="26"/>
                  </a:moveTo>
                  <a:cubicBezTo>
                    <a:pt x="2" y="34"/>
                    <a:pt x="5" y="40"/>
                    <a:pt x="7" y="43"/>
                  </a:cubicBezTo>
                  <a:cubicBezTo>
                    <a:pt x="12" y="50"/>
                    <a:pt x="17" y="53"/>
                    <a:pt x="24" y="58"/>
                  </a:cubicBezTo>
                  <a:cubicBezTo>
                    <a:pt x="33" y="64"/>
                    <a:pt x="36" y="64"/>
                    <a:pt x="48" y="71"/>
                  </a:cubicBezTo>
                  <a:cubicBezTo>
                    <a:pt x="59" y="77"/>
                    <a:pt x="60" y="80"/>
                    <a:pt x="61" y="83"/>
                  </a:cubicBezTo>
                  <a:cubicBezTo>
                    <a:pt x="64" y="88"/>
                    <a:pt x="61" y="93"/>
                    <a:pt x="60" y="101"/>
                  </a:cubicBezTo>
                  <a:cubicBezTo>
                    <a:pt x="57" y="113"/>
                    <a:pt x="58" y="124"/>
                    <a:pt x="61" y="147"/>
                  </a:cubicBezTo>
                  <a:cubicBezTo>
                    <a:pt x="63" y="163"/>
                    <a:pt x="65" y="168"/>
                    <a:pt x="68" y="170"/>
                  </a:cubicBezTo>
                  <a:cubicBezTo>
                    <a:pt x="69" y="171"/>
                    <a:pt x="76" y="177"/>
                    <a:pt x="85" y="175"/>
                  </a:cubicBezTo>
                  <a:cubicBezTo>
                    <a:pt x="88" y="174"/>
                    <a:pt x="90" y="173"/>
                    <a:pt x="92" y="172"/>
                  </a:cubicBezTo>
                  <a:cubicBezTo>
                    <a:pt x="96" y="169"/>
                    <a:pt x="99" y="164"/>
                    <a:pt x="101" y="160"/>
                  </a:cubicBezTo>
                  <a:cubicBezTo>
                    <a:pt x="102" y="158"/>
                    <a:pt x="104" y="153"/>
                    <a:pt x="106" y="136"/>
                  </a:cubicBezTo>
                  <a:cubicBezTo>
                    <a:pt x="107" y="122"/>
                    <a:pt x="107" y="111"/>
                    <a:pt x="107" y="107"/>
                  </a:cubicBezTo>
                  <a:cubicBezTo>
                    <a:pt x="106" y="90"/>
                    <a:pt x="105" y="92"/>
                    <a:pt x="105" y="79"/>
                  </a:cubicBezTo>
                  <a:cubicBezTo>
                    <a:pt x="105" y="65"/>
                    <a:pt x="107" y="63"/>
                    <a:pt x="106" y="52"/>
                  </a:cubicBezTo>
                  <a:cubicBezTo>
                    <a:pt x="105" y="45"/>
                    <a:pt x="103" y="42"/>
                    <a:pt x="105" y="37"/>
                  </a:cubicBezTo>
                  <a:cubicBezTo>
                    <a:pt x="107" y="29"/>
                    <a:pt x="114" y="27"/>
                    <a:pt x="113" y="23"/>
                  </a:cubicBezTo>
                  <a:cubicBezTo>
                    <a:pt x="113" y="20"/>
                    <a:pt x="111" y="17"/>
                    <a:pt x="103" y="13"/>
                  </a:cubicBezTo>
                  <a:cubicBezTo>
                    <a:pt x="102" y="12"/>
                    <a:pt x="101" y="12"/>
                    <a:pt x="100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0" y="9"/>
                    <a:pt x="1" y="26"/>
                  </a:cubicBezTo>
                </a:path>
              </a:pathLst>
            </a:custGeom>
            <a:solidFill>
              <a:srgbClr val="F2B84C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965325" y="1329551"/>
              <a:ext cx="98425" cy="503238"/>
            </a:xfrm>
            <a:custGeom>
              <a:avLst/>
              <a:gdLst/>
              <a:ahLst/>
              <a:cxnLst/>
              <a:rect l="l" t="t" r="r" b="b"/>
              <a:pathLst>
                <a:path w="31" h="158" extrusionOk="0">
                  <a:moveTo>
                    <a:pt x="23" y="0"/>
                  </a:moveTo>
                  <a:cubicBezTo>
                    <a:pt x="24" y="4"/>
                    <a:pt x="24" y="8"/>
                    <a:pt x="22" y="13"/>
                  </a:cubicBezTo>
                  <a:cubicBezTo>
                    <a:pt x="21" y="14"/>
                    <a:pt x="21" y="15"/>
                    <a:pt x="20" y="17"/>
                  </a:cubicBezTo>
                  <a:cubicBezTo>
                    <a:pt x="18" y="19"/>
                    <a:pt x="16" y="22"/>
                    <a:pt x="14" y="24"/>
                  </a:cubicBezTo>
                  <a:cubicBezTo>
                    <a:pt x="11" y="26"/>
                    <a:pt x="8" y="28"/>
                    <a:pt x="5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2" y="32"/>
                    <a:pt x="1" y="32"/>
                    <a:pt x="0" y="32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4" y="155"/>
                    <a:pt x="17" y="150"/>
                    <a:pt x="19" y="146"/>
                  </a:cubicBezTo>
                  <a:cubicBezTo>
                    <a:pt x="20" y="144"/>
                    <a:pt x="22" y="139"/>
                    <a:pt x="24" y="122"/>
                  </a:cubicBezTo>
                  <a:cubicBezTo>
                    <a:pt x="25" y="114"/>
                    <a:pt x="25" y="106"/>
                    <a:pt x="25" y="101"/>
                  </a:cubicBezTo>
                  <a:cubicBezTo>
                    <a:pt x="25" y="97"/>
                    <a:pt x="25" y="95"/>
                    <a:pt x="25" y="93"/>
                  </a:cubicBezTo>
                  <a:cubicBezTo>
                    <a:pt x="25" y="88"/>
                    <a:pt x="25" y="85"/>
                    <a:pt x="24" y="83"/>
                  </a:cubicBezTo>
                  <a:cubicBezTo>
                    <a:pt x="24" y="77"/>
                    <a:pt x="23" y="75"/>
                    <a:pt x="23" y="67"/>
                  </a:cubicBezTo>
                  <a:cubicBezTo>
                    <a:pt x="23" y="67"/>
                    <a:pt x="23" y="66"/>
                    <a:pt x="23" y="65"/>
                  </a:cubicBezTo>
                  <a:cubicBezTo>
                    <a:pt x="23" y="54"/>
                    <a:pt x="24" y="51"/>
                    <a:pt x="24" y="45"/>
                  </a:cubicBezTo>
                  <a:cubicBezTo>
                    <a:pt x="24" y="43"/>
                    <a:pt x="24" y="41"/>
                    <a:pt x="24" y="38"/>
                  </a:cubicBezTo>
                  <a:cubicBezTo>
                    <a:pt x="23" y="33"/>
                    <a:pt x="22" y="30"/>
                    <a:pt x="22" y="27"/>
                  </a:cubicBezTo>
                  <a:cubicBezTo>
                    <a:pt x="22" y="26"/>
                    <a:pt x="22" y="25"/>
                    <a:pt x="23" y="23"/>
                  </a:cubicBezTo>
                  <a:cubicBezTo>
                    <a:pt x="25" y="15"/>
                    <a:pt x="31" y="14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6"/>
                    <a:pt x="29" y="3"/>
                    <a:pt x="23" y="0"/>
                  </a:cubicBezTo>
                </a:path>
              </a:pathLst>
            </a:custGeom>
            <a:solidFill>
              <a:srgbClr val="41A9AD"/>
            </a:solidFill>
            <a:ln w="9525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714500" y="1256526"/>
              <a:ext cx="342900" cy="188913"/>
            </a:xfrm>
            <a:custGeom>
              <a:avLst/>
              <a:gdLst/>
              <a:ahLst/>
              <a:cxnLst/>
              <a:rect l="l" t="t" r="r" b="b"/>
              <a:pathLst>
                <a:path w="108" h="59" extrusionOk="0">
                  <a:moveTo>
                    <a:pt x="1" y="22"/>
                  </a:moveTo>
                  <a:cubicBezTo>
                    <a:pt x="0" y="27"/>
                    <a:pt x="2" y="31"/>
                    <a:pt x="4" y="35"/>
                  </a:cubicBezTo>
                  <a:cubicBezTo>
                    <a:pt x="7" y="40"/>
                    <a:pt x="12" y="43"/>
                    <a:pt x="16" y="46"/>
                  </a:cubicBezTo>
                  <a:cubicBezTo>
                    <a:pt x="25" y="52"/>
                    <a:pt x="35" y="56"/>
                    <a:pt x="45" y="57"/>
                  </a:cubicBezTo>
                  <a:cubicBezTo>
                    <a:pt x="52" y="59"/>
                    <a:pt x="59" y="59"/>
                    <a:pt x="66" y="58"/>
                  </a:cubicBezTo>
                  <a:cubicBezTo>
                    <a:pt x="66" y="58"/>
                    <a:pt x="67" y="58"/>
                    <a:pt x="67" y="58"/>
                  </a:cubicBezTo>
                  <a:cubicBezTo>
                    <a:pt x="72" y="58"/>
                    <a:pt x="77" y="56"/>
                    <a:pt x="82" y="54"/>
                  </a:cubicBezTo>
                  <a:cubicBezTo>
                    <a:pt x="83" y="54"/>
                    <a:pt x="83" y="53"/>
                    <a:pt x="84" y="53"/>
                  </a:cubicBezTo>
                  <a:cubicBezTo>
                    <a:pt x="87" y="51"/>
                    <a:pt x="90" y="49"/>
                    <a:pt x="93" y="47"/>
                  </a:cubicBezTo>
                  <a:cubicBezTo>
                    <a:pt x="95" y="45"/>
                    <a:pt x="97" y="42"/>
                    <a:pt x="99" y="40"/>
                  </a:cubicBezTo>
                  <a:cubicBezTo>
                    <a:pt x="100" y="38"/>
                    <a:pt x="100" y="37"/>
                    <a:pt x="101" y="36"/>
                  </a:cubicBezTo>
                  <a:cubicBezTo>
                    <a:pt x="108" y="19"/>
                    <a:pt x="92" y="7"/>
                    <a:pt x="77" y="3"/>
                  </a:cubicBezTo>
                  <a:cubicBezTo>
                    <a:pt x="69" y="1"/>
                    <a:pt x="60" y="0"/>
                    <a:pt x="51" y="0"/>
                  </a:cubicBezTo>
                  <a:cubicBezTo>
                    <a:pt x="47" y="0"/>
                    <a:pt x="42" y="0"/>
                    <a:pt x="37" y="1"/>
                  </a:cubicBezTo>
                  <a:cubicBezTo>
                    <a:pt x="34" y="1"/>
                    <a:pt x="32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3" y="4"/>
                    <a:pt x="19" y="5"/>
                    <a:pt x="16" y="7"/>
                  </a:cubicBezTo>
                  <a:cubicBezTo>
                    <a:pt x="11" y="9"/>
                    <a:pt x="7" y="12"/>
                    <a:pt x="4" y="16"/>
                  </a:cubicBezTo>
                  <a:cubicBezTo>
                    <a:pt x="3" y="18"/>
                    <a:pt x="2" y="19"/>
                    <a:pt x="2" y="21"/>
                  </a:cubicBezTo>
                  <a:cubicBezTo>
                    <a:pt x="2" y="21"/>
                    <a:pt x="1" y="22"/>
                    <a:pt x="1" y="22"/>
                  </a:cubicBezTo>
                </a:path>
              </a:pathLst>
            </a:custGeom>
            <a:solidFill>
              <a:srgbClr val="FAB4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708150" y="1247001"/>
              <a:ext cx="339725" cy="204788"/>
            </a:xfrm>
            <a:custGeom>
              <a:avLst/>
              <a:gdLst/>
              <a:ahLst/>
              <a:cxnLst/>
              <a:rect l="l" t="t" r="r" b="b"/>
              <a:pathLst>
                <a:path w="107" h="64" extrusionOk="0">
                  <a:moveTo>
                    <a:pt x="61" y="64"/>
                  </a:moveTo>
                  <a:cubicBezTo>
                    <a:pt x="46" y="64"/>
                    <a:pt x="31" y="59"/>
                    <a:pt x="17" y="51"/>
                  </a:cubicBezTo>
                  <a:cubicBezTo>
                    <a:pt x="11" y="47"/>
                    <a:pt x="7" y="43"/>
                    <a:pt x="4" y="39"/>
                  </a:cubicBezTo>
                  <a:cubicBezTo>
                    <a:pt x="1" y="34"/>
                    <a:pt x="0" y="29"/>
                    <a:pt x="1" y="25"/>
                  </a:cubicBezTo>
                  <a:cubicBezTo>
                    <a:pt x="1" y="24"/>
                    <a:pt x="2" y="24"/>
                    <a:pt x="2" y="23"/>
                  </a:cubicBezTo>
                  <a:cubicBezTo>
                    <a:pt x="6" y="10"/>
                    <a:pt x="25" y="5"/>
                    <a:pt x="30" y="3"/>
                  </a:cubicBezTo>
                  <a:cubicBezTo>
                    <a:pt x="46" y="0"/>
                    <a:pt x="64" y="0"/>
                    <a:pt x="80" y="4"/>
                  </a:cubicBezTo>
                  <a:cubicBezTo>
                    <a:pt x="88" y="6"/>
                    <a:pt x="99" y="12"/>
                    <a:pt x="104" y="22"/>
                  </a:cubicBezTo>
                  <a:cubicBezTo>
                    <a:pt x="107" y="27"/>
                    <a:pt x="107" y="33"/>
                    <a:pt x="105" y="40"/>
                  </a:cubicBezTo>
                  <a:cubicBezTo>
                    <a:pt x="100" y="54"/>
                    <a:pt x="83" y="62"/>
                    <a:pt x="70" y="63"/>
                  </a:cubicBezTo>
                  <a:cubicBezTo>
                    <a:pt x="67" y="64"/>
                    <a:pt x="64" y="64"/>
                    <a:pt x="61" y="64"/>
                  </a:cubicBezTo>
                  <a:close/>
                  <a:moveTo>
                    <a:pt x="53" y="5"/>
                  </a:moveTo>
                  <a:cubicBezTo>
                    <a:pt x="45" y="5"/>
                    <a:pt x="38" y="6"/>
                    <a:pt x="31" y="7"/>
                  </a:cubicBezTo>
                  <a:cubicBezTo>
                    <a:pt x="21" y="10"/>
                    <a:pt x="9" y="16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5" y="26"/>
                  </a:cubicBezTo>
                  <a:cubicBezTo>
                    <a:pt x="5" y="29"/>
                    <a:pt x="5" y="33"/>
                    <a:pt x="8" y="37"/>
                  </a:cubicBezTo>
                  <a:cubicBezTo>
                    <a:pt x="10" y="41"/>
                    <a:pt x="14" y="44"/>
                    <a:pt x="20" y="48"/>
                  </a:cubicBezTo>
                  <a:cubicBezTo>
                    <a:pt x="35" y="57"/>
                    <a:pt x="53" y="61"/>
                    <a:pt x="69" y="59"/>
                  </a:cubicBezTo>
                  <a:cubicBezTo>
                    <a:pt x="81" y="58"/>
                    <a:pt x="96" y="50"/>
                    <a:pt x="101" y="38"/>
                  </a:cubicBezTo>
                  <a:cubicBezTo>
                    <a:pt x="103" y="33"/>
                    <a:pt x="103" y="28"/>
                    <a:pt x="101" y="24"/>
                  </a:cubicBezTo>
                  <a:cubicBezTo>
                    <a:pt x="97" y="17"/>
                    <a:pt x="89" y="11"/>
                    <a:pt x="79" y="8"/>
                  </a:cubicBezTo>
                  <a:cubicBezTo>
                    <a:pt x="70" y="6"/>
                    <a:pt x="61" y="5"/>
                    <a:pt x="53" y="5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828800" y="1269226"/>
              <a:ext cx="76200" cy="635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1" y="7"/>
                  </a:moveTo>
                  <a:cubicBezTo>
                    <a:pt x="0" y="12"/>
                    <a:pt x="4" y="17"/>
                    <a:pt x="10" y="18"/>
                  </a:cubicBezTo>
                  <a:cubicBezTo>
                    <a:pt x="16" y="20"/>
                    <a:pt x="22" y="17"/>
                    <a:pt x="23" y="12"/>
                  </a:cubicBezTo>
                  <a:cubicBezTo>
                    <a:pt x="24" y="8"/>
                    <a:pt x="20" y="3"/>
                    <a:pt x="14" y="1"/>
                  </a:cubicBezTo>
                  <a:cubicBezTo>
                    <a:pt x="8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908175" y="1329551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3"/>
                  </a:moveTo>
                  <a:cubicBezTo>
                    <a:pt x="0" y="5"/>
                    <a:pt x="2" y="7"/>
                    <a:pt x="5" y="8"/>
                  </a:cubicBezTo>
                  <a:cubicBezTo>
                    <a:pt x="8" y="8"/>
                    <a:pt x="10" y="7"/>
                    <a:pt x="11" y="5"/>
                  </a:cubicBez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892300" y="1380351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3"/>
                  </a:moveTo>
                  <a:cubicBezTo>
                    <a:pt x="0" y="5"/>
                    <a:pt x="2" y="7"/>
                    <a:pt x="4" y="8"/>
                  </a:cubicBezTo>
                  <a:cubicBezTo>
                    <a:pt x="7" y="8"/>
                    <a:pt x="10" y="8"/>
                    <a:pt x="10" y="6"/>
                  </a:cubicBezTo>
                  <a:cubicBezTo>
                    <a:pt x="11" y="4"/>
                    <a:pt x="9" y="2"/>
                    <a:pt x="6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831975" y="1348601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3"/>
                  </a:moveTo>
                  <a:cubicBezTo>
                    <a:pt x="0" y="5"/>
                    <a:pt x="2" y="7"/>
                    <a:pt x="5" y="7"/>
                  </a:cubicBezTo>
                  <a:cubicBezTo>
                    <a:pt x="8" y="8"/>
                    <a:pt x="11" y="7"/>
                    <a:pt x="11" y="5"/>
                  </a:cubicBezTo>
                  <a:cubicBezTo>
                    <a:pt x="12" y="3"/>
                    <a:pt x="10" y="1"/>
                    <a:pt x="7" y="1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908175" y="1326376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3"/>
                  </a:moveTo>
                  <a:cubicBezTo>
                    <a:pt x="0" y="5"/>
                    <a:pt x="2" y="7"/>
                    <a:pt x="5" y="7"/>
                  </a:cubicBezTo>
                  <a:cubicBezTo>
                    <a:pt x="8" y="8"/>
                    <a:pt x="11" y="7"/>
                    <a:pt x="11" y="5"/>
                  </a:cubicBezTo>
                  <a:cubicBezTo>
                    <a:pt x="12" y="3"/>
                    <a:pt x="10" y="1"/>
                    <a:pt x="7" y="1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892300" y="1377176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3"/>
                  </a:moveTo>
                  <a:cubicBezTo>
                    <a:pt x="0" y="5"/>
                    <a:pt x="2" y="7"/>
                    <a:pt x="5" y="8"/>
                  </a:cubicBezTo>
                  <a:cubicBezTo>
                    <a:pt x="8" y="8"/>
                    <a:pt x="10" y="7"/>
                    <a:pt x="11" y="5"/>
                  </a:cubicBez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35150" y="1345426"/>
              <a:ext cx="34925" cy="2540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3"/>
                  </a:moveTo>
                  <a:cubicBezTo>
                    <a:pt x="0" y="4"/>
                    <a:pt x="2" y="7"/>
                    <a:pt x="5" y="7"/>
                  </a:cubicBezTo>
                  <a:cubicBezTo>
                    <a:pt x="7" y="8"/>
                    <a:pt x="10" y="7"/>
                    <a:pt x="11" y="5"/>
                  </a:cubicBezTo>
                  <a:cubicBezTo>
                    <a:pt x="11" y="3"/>
                    <a:pt x="9" y="1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831975" y="1262876"/>
              <a:ext cx="73025" cy="60325"/>
            </a:xfrm>
            <a:custGeom>
              <a:avLst/>
              <a:gdLst/>
              <a:ahLst/>
              <a:cxnLst/>
              <a:rect l="l" t="t" r="r" b="b"/>
              <a:pathLst>
                <a:path w="23" h="19" extrusionOk="0">
                  <a:moveTo>
                    <a:pt x="1" y="7"/>
                  </a:moveTo>
                  <a:cubicBezTo>
                    <a:pt x="0" y="11"/>
                    <a:pt x="4" y="16"/>
                    <a:pt x="9" y="18"/>
                  </a:cubicBezTo>
                  <a:cubicBezTo>
                    <a:pt x="15" y="19"/>
                    <a:pt x="21" y="17"/>
                    <a:pt x="22" y="12"/>
                  </a:cubicBezTo>
                  <a:cubicBezTo>
                    <a:pt x="23" y="7"/>
                    <a:pt x="20" y="3"/>
                    <a:pt x="14" y="1"/>
                  </a:cubicBezTo>
                  <a:cubicBezTo>
                    <a:pt x="8" y="0"/>
                    <a:pt x="2" y="2"/>
                    <a:pt x="1" y="7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4058457" y="3100037"/>
            <a:ext cx="2010486" cy="1409932"/>
            <a:chOff x="720000" y="1362200"/>
            <a:chExt cx="3879000" cy="2720300"/>
          </a:xfrm>
        </p:grpSpPr>
        <p:sp>
          <p:nvSpPr>
            <p:cNvPr id="237" name="Google Shape;237;p17"/>
            <p:cNvSpPr/>
            <p:nvPr/>
          </p:nvSpPr>
          <p:spPr>
            <a:xfrm>
              <a:off x="2008869" y="2942329"/>
              <a:ext cx="1239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417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008869" y="2942329"/>
              <a:ext cx="1239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909725" y="1362200"/>
              <a:ext cx="2590131" cy="855128"/>
            </a:xfrm>
            <a:custGeom>
              <a:avLst/>
              <a:gdLst/>
              <a:ahLst/>
              <a:cxnLst/>
              <a:rect l="l" t="t" r="r" b="b"/>
              <a:pathLst>
                <a:path w="209" h="69" extrusionOk="0">
                  <a:moveTo>
                    <a:pt x="208" y="54"/>
                  </a:moveTo>
                  <a:cubicBezTo>
                    <a:pt x="204" y="42"/>
                    <a:pt x="194" y="32"/>
                    <a:pt x="182" y="25"/>
                  </a:cubicBezTo>
                  <a:cubicBezTo>
                    <a:pt x="140" y="0"/>
                    <a:pt x="88" y="8"/>
                    <a:pt x="45" y="26"/>
                  </a:cubicBezTo>
                  <a:cubicBezTo>
                    <a:pt x="31" y="32"/>
                    <a:pt x="8" y="42"/>
                    <a:pt x="0" y="54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22" y="57"/>
                    <a:pt x="36" y="50"/>
                    <a:pt x="49" y="44"/>
                  </a:cubicBezTo>
                  <a:cubicBezTo>
                    <a:pt x="93" y="26"/>
                    <a:pt x="144" y="18"/>
                    <a:pt x="187" y="43"/>
                  </a:cubicBezTo>
                  <a:cubicBezTo>
                    <a:pt x="196" y="48"/>
                    <a:pt x="204" y="56"/>
                    <a:pt x="209" y="65"/>
                  </a:cubicBezTo>
                  <a:cubicBezTo>
                    <a:pt x="209" y="61"/>
                    <a:pt x="209" y="58"/>
                    <a:pt x="208" y="54"/>
                  </a:cubicBezTo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706706" y="2167755"/>
              <a:ext cx="892294" cy="1133976"/>
            </a:xfrm>
            <a:custGeom>
              <a:avLst/>
              <a:gdLst/>
              <a:ahLst/>
              <a:cxnLst/>
              <a:rect l="l" t="t" r="r" b="b"/>
              <a:pathLst>
                <a:path w="72" h="91" extrusionOk="0">
                  <a:moveTo>
                    <a:pt x="67" y="7"/>
                  </a:moveTo>
                  <a:cubicBezTo>
                    <a:pt x="67" y="5"/>
                    <a:pt x="66" y="2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10"/>
                    <a:pt x="59" y="19"/>
                    <a:pt x="53" y="27"/>
                  </a:cubicBezTo>
                  <a:cubicBezTo>
                    <a:pt x="40" y="46"/>
                    <a:pt x="21" y="63"/>
                    <a:pt x="0" y="73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26" y="81"/>
                    <a:pt x="44" y="64"/>
                    <a:pt x="58" y="45"/>
                  </a:cubicBezTo>
                  <a:cubicBezTo>
                    <a:pt x="65" y="34"/>
                    <a:pt x="72" y="20"/>
                    <a:pt x="67" y="7"/>
                  </a:cubicBezTo>
                  <a:close/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831537" y="1882712"/>
              <a:ext cx="3160208" cy="966666"/>
            </a:xfrm>
            <a:custGeom>
              <a:avLst/>
              <a:gdLst/>
              <a:ahLst/>
              <a:cxnLst/>
              <a:rect l="l" t="t" r="r" b="b"/>
              <a:pathLst>
                <a:path w="255" h="78" extrusionOk="0">
                  <a:moveTo>
                    <a:pt x="252" y="42"/>
                  </a:move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1" y="78"/>
                    <a:pt x="208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5" y="73"/>
                    <a:pt x="185" y="73"/>
                    <a:pt x="185" y="73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13" y="35"/>
                    <a:pt x="15" y="33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1"/>
                    <a:pt x="61" y="0"/>
                    <a:pt x="62" y="1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6" y="25"/>
                    <a:pt x="139" y="25"/>
                    <a:pt x="142" y="26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222" y="33"/>
                    <a:pt x="222" y="33"/>
                    <a:pt x="222" y="3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3" y="35"/>
                    <a:pt x="255" y="40"/>
                    <a:pt x="252" y="42"/>
                  </a:cubicBezTo>
                </a:path>
              </a:pathLst>
            </a:custGeom>
            <a:solidFill>
              <a:srgbClr val="FAB44A"/>
            </a:solidFill>
            <a:ln w="19050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322524" y="2366045"/>
              <a:ext cx="656828" cy="1642095"/>
            </a:xfrm>
            <a:custGeom>
              <a:avLst/>
              <a:gdLst/>
              <a:ahLst/>
              <a:cxnLst/>
              <a:rect l="l" t="t" r="r" b="b"/>
              <a:pathLst>
                <a:path w="53" h="132" extrusionOk="0">
                  <a:moveTo>
                    <a:pt x="53" y="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7"/>
                    <a:pt x="49" y="94"/>
                    <a:pt x="43" y="9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29939"/>
            </a:solidFill>
            <a:ln w="19050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06751" y="2304080"/>
              <a:ext cx="2701668" cy="1716454"/>
            </a:xfrm>
            <a:custGeom>
              <a:avLst/>
              <a:gdLst/>
              <a:ahLst/>
              <a:cxnLst/>
              <a:rect l="l" t="t" r="r" b="b"/>
              <a:pathLst>
                <a:path w="218" h="138" extrusionOk="0">
                  <a:moveTo>
                    <a:pt x="0" y="83"/>
                  </a:moveTo>
                  <a:cubicBezTo>
                    <a:pt x="0" y="92"/>
                    <a:pt x="6" y="99"/>
                    <a:pt x="14" y="10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9" y="138"/>
                    <a:pt x="203" y="137"/>
                    <a:pt x="206" y="136"/>
                  </a:cubicBezTo>
                  <a:cubicBezTo>
                    <a:pt x="212" y="133"/>
                    <a:pt x="216" y="127"/>
                    <a:pt x="216" y="120"/>
                  </a:cubicBezTo>
                  <a:cubicBezTo>
                    <a:pt x="216" y="110"/>
                    <a:pt x="216" y="110"/>
                    <a:pt x="216" y="110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8" y="46"/>
                    <a:pt x="212" y="38"/>
                    <a:pt x="203" y="37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2" y="0"/>
                    <a:pt x="3" y="8"/>
                    <a:pt x="2" y="18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41A9A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3124236" y="2465191"/>
              <a:ext cx="285038" cy="148718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4"/>
                  </a:moveTo>
                  <a:cubicBezTo>
                    <a:pt x="1" y="1"/>
                    <a:pt x="6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0"/>
                    <a:pt x="17" y="12"/>
                    <a:pt x="11" y="11"/>
                  </a:cubicBezTo>
                  <a:cubicBezTo>
                    <a:pt x="5" y="9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467409" y="2341259"/>
              <a:ext cx="285038" cy="148718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4"/>
                  </a:moveTo>
                  <a:cubicBezTo>
                    <a:pt x="1" y="1"/>
                    <a:pt x="6" y="0"/>
                    <a:pt x="12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35367" y="2217328"/>
              <a:ext cx="285038" cy="148718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0" y="4"/>
                  </a:moveTo>
                  <a:cubicBezTo>
                    <a:pt x="1" y="2"/>
                    <a:pt x="6" y="0"/>
                    <a:pt x="12" y="1"/>
                  </a:cubicBezTo>
                  <a:cubicBezTo>
                    <a:pt x="18" y="3"/>
                    <a:pt x="23" y="6"/>
                    <a:pt x="22" y="8"/>
                  </a:cubicBezTo>
                  <a:cubicBezTo>
                    <a:pt x="22" y="11"/>
                    <a:pt x="16" y="12"/>
                    <a:pt x="10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327256" y="2142969"/>
              <a:ext cx="260252" cy="13632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0" y="3"/>
                  </a:moveTo>
                  <a:cubicBezTo>
                    <a:pt x="1" y="1"/>
                    <a:pt x="6" y="0"/>
                    <a:pt x="11" y="1"/>
                  </a:cubicBezTo>
                  <a:cubicBezTo>
                    <a:pt x="17" y="2"/>
                    <a:pt x="21" y="5"/>
                    <a:pt x="21" y="7"/>
                  </a:cubicBezTo>
                  <a:cubicBezTo>
                    <a:pt x="20" y="10"/>
                    <a:pt x="15" y="11"/>
                    <a:pt x="10" y="10"/>
                  </a:cubicBezTo>
                  <a:cubicBezTo>
                    <a:pt x="4" y="9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3A3F5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3099450" y="2440404"/>
              <a:ext cx="285038" cy="148718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4"/>
                  </a:moveTo>
                  <a:cubicBezTo>
                    <a:pt x="1" y="1"/>
                    <a:pt x="7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5" y="10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442623" y="2316473"/>
              <a:ext cx="285038" cy="148718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4"/>
                  </a:moveTo>
                  <a:cubicBezTo>
                    <a:pt x="1" y="1"/>
                    <a:pt x="6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5" y="10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1810581" y="2192541"/>
              <a:ext cx="285038" cy="161111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4"/>
                  </a:moveTo>
                  <a:cubicBezTo>
                    <a:pt x="1" y="2"/>
                    <a:pt x="6" y="0"/>
                    <a:pt x="12" y="1"/>
                  </a:cubicBezTo>
                  <a:cubicBezTo>
                    <a:pt x="18" y="3"/>
                    <a:pt x="23" y="6"/>
                    <a:pt x="22" y="8"/>
                  </a:cubicBezTo>
                  <a:cubicBezTo>
                    <a:pt x="22" y="11"/>
                    <a:pt x="17" y="13"/>
                    <a:pt x="10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1302470" y="2118182"/>
              <a:ext cx="260252" cy="13632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0" y="3"/>
                  </a:moveTo>
                  <a:cubicBezTo>
                    <a:pt x="1" y="1"/>
                    <a:pt x="6" y="0"/>
                    <a:pt x="11" y="1"/>
                  </a:cubicBezTo>
                  <a:cubicBezTo>
                    <a:pt x="17" y="2"/>
                    <a:pt x="21" y="5"/>
                    <a:pt x="21" y="7"/>
                  </a:cubicBezTo>
                  <a:cubicBezTo>
                    <a:pt x="20" y="10"/>
                    <a:pt x="15" y="11"/>
                    <a:pt x="10" y="10"/>
                  </a:cubicBezTo>
                  <a:cubicBezTo>
                    <a:pt x="4" y="9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20000" y="2242114"/>
              <a:ext cx="2862777" cy="1840386"/>
            </a:xfrm>
            <a:custGeom>
              <a:avLst/>
              <a:gdLst/>
              <a:ahLst/>
              <a:cxnLst/>
              <a:rect l="l" t="t" r="r" b="b"/>
              <a:pathLst>
                <a:path w="231" h="148" extrusionOk="0">
                  <a:moveTo>
                    <a:pt x="206" y="148"/>
                  </a:moveTo>
                  <a:cubicBezTo>
                    <a:pt x="204" y="148"/>
                    <a:pt x="203" y="148"/>
                    <a:pt x="201" y="148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8" y="110"/>
                    <a:pt x="0" y="100"/>
                    <a:pt x="1" y="8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6"/>
                    <a:pt x="7" y="10"/>
                    <a:pt x="12" y="6"/>
                  </a:cubicBezTo>
                  <a:cubicBezTo>
                    <a:pt x="17" y="1"/>
                    <a:pt x="24" y="0"/>
                    <a:pt x="31" y="1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23" y="38"/>
                    <a:pt x="231" y="48"/>
                    <a:pt x="230" y="59"/>
                  </a:cubicBezTo>
                  <a:cubicBezTo>
                    <a:pt x="229" y="125"/>
                    <a:pt x="229" y="125"/>
                    <a:pt x="229" y="125"/>
                  </a:cubicBezTo>
                  <a:cubicBezTo>
                    <a:pt x="229" y="132"/>
                    <a:pt x="226" y="139"/>
                    <a:pt x="220" y="143"/>
                  </a:cubicBezTo>
                  <a:cubicBezTo>
                    <a:pt x="216" y="147"/>
                    <a:pt x="211" y="148"/>
                    <a:pt x="206" y="148"/>
                  </a:cubicBezTo>
                  <a:close/>
                  <a:moveTo>
                    <a:pt x="27" y="13"/>
                  </a:moveTo>
                  <a:cubicBezTo>
                    <a:pt x="24" y="13"/>
                    <a:pt x="21" y="14"/>
                    <a:pt x="19" y="15"/>
                  </a:cubicBezTo>
                  <a:cubicBezTo>
                    <a:pt x="17" y="17"/>
                    <a:pt x="15" y="20"/>
                    <a:pt x="15" y="24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94"/>
                    <a:pt x="17" y="99"/>
                    <a:pt x="22" y="100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37"/>
                    <a:pt x="210" y="136"/>
                    <a:pt x="213" y="134"/>
                  </a:cubicBezTo>
                  <a:cubicBezTo>
                    <a:pt x="215" y="132"/>
                    <a:pt x="217" y="129"/>
                    <a:pt x="217" y="125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8" y="54"/>
                    <a:pt x="215" y="49"/>
                    <a:pt x="209" y="4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AB44A"/>
            </a:solidFill>
            <a:ln w="19050" cap="flat" cmpd="sng">
              <a:solidFill>
                <a:srgbClr val="292E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720009" y="2817953"/>
            <a:ext cx="7676660" cy="1692052"/>
            <a:chOff x="720009" y="2817953"/>
            <a:chExt cx="7676660" cy="1692052"/>
          </a:xfrm>
        </p:grpSpPr>
        <p:sp>
          <p:nvSpPr>
            <p:cNvPr id="254" name="Google Shape;254;p17"/>
            <p:cNvSpPr/>
            <p:nvPr/>
          </p:nvSpPr>
          <p:spPr>
            <a:xfrm>
              <a:off x="3580507" y="3706794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365981" y="2903474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834183" y="3406460"/>
              <a:ext cx="194662" cy="196699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720009" y="4027523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411358" y="2817953"/>
              <a:ext cx="194662" cy="196715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517485" y="4313289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02008" y="4313291"/>
              <a:ext cx="194662" cy="196714"/>
            </a:xfrm>
            <a:custGeom>
              <a:avLst/>
              <a:gdLst/>
              <a:ahLst/>
              <a:cxnLst/>
              <a:rect l="l" t="t" r="r" b="b"/>
              <a:pathLst>
                <a:path w="286" h="289" extrusionOk="0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262A-26CD-41AF-421E-E0B5D8C9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Thuat toan du doan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711DA30B-DBB8-0CD7-1856-DF4D587D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11300"/>
            <a:ext cx="3484911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t holding flowers&#10;&#10;Description automatically generated">
            <a:extLst>
              <a:ext uri="{FF2B5EF4-FFF2-40B4-BE49-F238E27FC236}">
                <a16:creationId xmlns:a16="http://schemas.microsoft.com/office/drawing/2014/main" id="{FD5F080B-BAFC-C64D-28B2-B04B162D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28" y="1207418"/>
            <a:ext cx="3870049" cy="3870049"/>
          </a:xfrm>
          <a:prstGeom prst="rect">
            <a:avLst/>
          </a:prstGeom>
        </p:spPr>
      </p:pic>
      <p:pic>
        <p:nvPicPr>
          <p:cNvPr id="5" name="Picture 4" descr="A cat holding flowers&#10;&#10;Description automatically generated">
            <a:extLst>
              <a:ext uri="{FF2B5EF4-FFF2-40B4-BE49-F238E27FC236}">
                <a16:creationId xmlns:a16="http://schemas.microsoft.com/office/drawing/2014/main" id="{5B419BF6-4540-6BB9-5841-9FC668C6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81" y="0"/>
            <a:ext cx="4439538" cy="4418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63FB4-1185-A573-3707-522652FC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00" y="206319"/>
            <a:ext cx="7723800" cy="572700"/>
          </a:xfrm>
        </p:spPr>
        <p:txBody>
          <a:bodyPr/>
          <a:lstStyle/>
          <a:p>
            <a:r>
              <a:rPr lang="en-US"/>
              <a:t>Thanks for listening</a:t>
            </a:r>
          </a:p>
        </p:txBody>
      </p:sp>
      <p:pic>
        <p:nvPicPr>
          <p:cNvPr id="3" name="Picture 2" descr="A cat holding a rose&#10;&#10;Description automatically generated">
            <a:extLst>
              <a:ext uri="{FF2B5EF4-FFF2-40B4-BE49-F238E27FC236}">
                <a16:creationId xmlns:a16="http://schemas.microsoft.com/office/drawing/2014/main" id="{652C4BD4-28B4-13B4-B667-85428A7D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44" y="1896879"/>
            <a:ext cx="3626759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title"/>
          </p:nvPr>
        </p:nvSpPr>
        <p:spPr>
          <a:xfrm>
            <a:off x="842051" y="16759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About </a:t>
            </a:r>
            <a:r>
              <a:rPr lang="en-US" b="1" dirty="0" err="1"/>
              <a:t>Quoridor</a:t>
            </a:r>
            <a:r>
              <a:rPr lang="en-US" b="1" dirty="0"/>
              <a:t> Game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E14DF-B70B-4BFC-8280-E0D1B211D154}"/>
              </a:ext>
            </a:extLst>
          </p:cNvPr>
          <p:cNvSpPr/>
          <p:nvPr/>
        </p:nvSpPr>
        <p:spPr>
          <a:xfrm>
            <a:off x="981208" y="1391702"/>
            <a:ext cx="2078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387995"/>
                </a:solidFill>
              </a:rPr>
              <a:t>Trong trò chơi này, mỗi người chơi sẽ cố gắng di chuyển quân cờ của mình từ </a:t>
            </a:r>
            <a:r>
              <a:rPr lang="vi-VN">
                <a:solidFill>
                  <a:srgbClr val="387995"/>
                </a:solidFill>
              </a:rPr>
              <a:t>một </a:t>
            </a:r>
            <a:r>
              <a:rPr lang="en-US">
                <a:solidFill>
                  <a:srgbClr val="387995"/>
                </a:solidFill>
              </a:rPr>
              <a:t>phía của </a:t>
            </a:r>
            <a:r>
              <a:rPr lang="vi-VN">
                <a:solidFill>
                  <a:srgbClr val="387995"/>
                </a:solidFill>
              </a:rPr>
              <a:t>bàn </a:t>
            </a:r>
            <a:r>
              <a:rPr lang="en-US">
                <a:solidFill>
                  <a:srgbClr val="387995"/>
                </a:solidFill>
              </a:rPr>
              <a:t>cờ tới phía còn lại </a:t>
            </a:r>
            <a:r>
              <a:rPr lang="vi-VN">
                <a:solidFill>
                  <a:srgbClr val="387995"/>
                </a:solidFill>
              </a:rPr>
              <a:t>trước </a:t>
            </a:r>
            <a:r>
              <a:rPr lang="vi-VN" dirty="0">
                <a:solidFill>
                  <a:srgbClr val="387995"/>
                </a:solidFill>
              </a:rPr>
              <a:t>đối thủ. Người chơi cũng có thể xây dựng hàng rào để ngăn chặn đối thủ di chuyển.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A6705070-2A85-ED2A-DC9B-08C64ADD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59" y="1022004"/>
            <a:ext cx="3835581" cy="36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Start Game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E14DF-B70B-4BFC-8280-E0D1B211D154}"/>
              </a:ext>
            </a:extLst>
          </p:cNvPr>
          <p:cNvSpPr/>
          <p:nvPr/>
        </p:nvSpPr>
        <p:spPr>
          <a:xfrm>
            <a:off x="1379219" y="1117692"/>
            <a:ext cx="7601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87995"/>
                </a:solidFill>
              </a:rPr>
              <a:t>Bạn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sẽ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phải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chọn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một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trong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số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những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quân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cờ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để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bắt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đầu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trò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chơi</a:t>
            </a:r>
            <a:r>
              <a:rPr lang="en-US" dirty="0">
                <a:solidFill>
                  <a:srgbClr val="387995"/>
                </a:solidFill>
              </a:rPr>
              <a:t>. </a:t>
            </a:r>
            <a:endParaRPr lang="vi-VN" dirty="0">
              <a:solidFill>
                <a:srgbClr val="38799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EA9FD-F445-494C-801B-5F558040AB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06" y="1606396"/>
            <a:ext cx="3937148" cy="288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4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Setup Game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E14DF-B70B-4BFC-8280-E0D1B211D154}"/>
              </a:ext>
            </a:extLst>
          </p:cNvPr>
          <p:cNvSpPr/>
          <p:nvPr/>
        </p:nvSpPr>
        <p:spPr>
          <a:xfrm>
            <a:off x="720000" y="1160223"/>
            <a:ext cx="8066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387995"/>
                </a:solidFill>
              </a:rPr>
              <a:t>Trong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Quoridor</a:t>
            </a:r>
            <a:r>
              <a:rPr lang="en-US" dirty="0">
                <a:solidFill>
                  <a:srgbClr val="387995"/>
                </a:solidFill>
              </a:rPr>
              <a:t>, </a:t>
            </a:r>
            <a:r>
              <a:rPr lang="en-US" dirty="0" err="1">
                <a:solidFill>
                  <a:srgbClr val="387995"/>
                </a:solidFill>
              </a:rPr>
              <a:t>tất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cả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người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chơi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err="1">
                <a:solidFill>
                  <a:srgbClr val="387995"/>
                </a:solidFill>
              </a:rPr>
              <a:t>sẽ</a:t>
            </a:r>
            <a:r>
              <a:rPr lang="en-US">
                <a:solidFill>
                  <a:srgbClr val="387995"/>
                </a:solidFill>
              </a:rPr>
              <a:t> có tổng  </a:t>
            </a:r>
            <a:r>
              <a:rPr lang="en-US" dirty="0">
                <a:solidFill>
                  <a:srgbClr val="387995"/>
                </a:solidFill>
              </a:rPr>
              <a:t>20 </a:t>
            </a:r>
            <a:r>
              <a:rPr lang="en-US" dirty="0" err="1">
                <a:solidFill>
                  <a:srgbClr val="387995"/>
                </a:solidFill>
              </a:rPr>
              <a:t>bức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tường</a:t>
            </a:r>
            <a:r>
              <a:rPr lang="en-US" dirty="0">
                <a:solidFill>
                  <a:srgbClr val="387995"/>
                </a:solidFill>
              </a:rPr>
              <a:t>. </a:t>
            </a:r>
            <a:r>
              <a:rPr lang="en-US" dirty="0" err="1">
                <a:solidFill>
                  <a:srgbClr val="387995"/>
                </a:solidFill>
              </a:rPr>
              <a:t>Tường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có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kích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err="1">
                <a:solidFill>
                  <a:srgbClr val="387995"/>
                </a:solidFill>
              </a:rPr>
              <a:t>thước</a:t>
            </a:r>
            <a:r>
              <a:rPr lang="en-US">
                <a:solidFill>
                  <a:srgbClr val="387995"/>
                </a:solidFill>
              </a:rPr>
              <a:t> đủ để che </a:t>
            </a:r>
            <a:r>
              <a:rPr lang="en-US" dirty="0" err="1">
                <a:solidFill>
                  <a:srgbClr val="387995"/>
                </a:solidFill>
              </a:rPr>
              <a:t>chắn</a:t>
            </a:r>
            <a:r>
              <a:rPr lang="en-US" dirty="0">
                <a:solidFill>
                  <a:srgbClr val="387995"/>
                </a:solidFill>
              </a:rPr>
              <a:t> 2 ô </a:t>
            </a:r>
            <a:r>
              <a:rPr lang="en-US" dirty="0" err="1">
                <a:solidFill>
                  <a:srgbClr val="387995"/>
                </a:solidFill>
              </a:rPr>
              <a:t>vuông</a:t>
            </a:r>
            <a:endParaRPr lang="vi-VN" dirty="0">
              <a:solidFill>
                <a:srgbClr val="38799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11A9E-DC44-4178-96BF-6B61CCBB45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48" y="1637414"/>
            <a:ext cx="3428440" cy="2714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3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>
            <a:spLocks noGrp="1"/>
          </p:cNvSpPr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Setup Game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E14DF-B70B-4BFC-8280-E0D1B211D154}"/>
              </a:ext>
            </a:extLst>
          </p:cNvPr>
          <p:cNvSpPr/>
          <p:nvPr/>
        </p:nvSpPr>
        <p:spPr>
          <a:xfrm>
            <a:off x="720000" y="1160223"/>
            <a:ext cx="8066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87995"/>
                </a:solidFill>
              </a:rPr>
              <a:t>Hình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ảnh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miêu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tả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trạng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thái</a:t>
            </a:r>
            <a:r>
              <a:rPr lang="en-US" dirty="0">
                <a:solidFill>
                  <a:srgbClr val="387995"/>
                </a:solidFill>
              </a:rPr>
              <a:t> ban </a:t>
            </a:r>
            <a:r>
              <a:rPr lang="en-US" dirty="0" err="1">
                <a:solidFill>
                  <a:srgbClr val="387995"/>
                </a:solidFill>
              </a:rPr>
              <a:t>đầu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của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trò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chơi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với</a:t>
            </a:r>
            <a:r>
              <a:rPr lang="en-US" dirty="0">
                <a:solidFill>
                  <a:srgbClr val="387995"/>
                </a:solidFill>
              </a:rPr>
              <a:t> 4 </a:t>
            </a:r>
            <a:r>
              <a:rPr lang="en-US" dirty="0" err="1">
                <a:solidFill>
                  <a:srgbClr val="387995"/>
                </a:solidFill>
              </a:rPr>
              <a:t>người</a:t>
            </a:r>
            <a:r>
              <a:rPr lang="en-US" dirty="0">
                <a:solidFill>
                  <a:srgbClr val="387995"/>
                </a:solidFill>
              </a:rPr>
              <a:t> </a:t>
            </a:r>
            <a:r>
              <a:rPr lang="en-US" dirty="0" err="1">
                <a:solidFill>
                  <a:srgbClr val="387995"/>
                </a:solidFill>
              </a:rPr>
              <a:t>chơi</a:t>
            </a:r>
            <a:r>
              <a:rPr lang="en-US" dirty="0">
                <a:solidFill>
                  <a:srgbClr val="387995"/>
                </a:solidFill>
              </a:rPr>
              <a:t>. </a:t>
            </a:r>
            <a:endParaRPr lang="vi-VN" dirty="0">
              <a:solidFill>
                <a:srgbClr val="38799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D196B-99CC-49F7-868F-98C7028126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5" y="1545698"/>
            <a:ext cx="4448929" cy="316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5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"/>
          <p:cNvSpPr txBox="1">
            <a:spLocks noGrp="1"/>
          </p:cNvSpPr>
          <p:nvPr>
            <p:ph type="title"/>
          </p:nvPr>
        </p:nvSpPr>
        <p:spPr>
          <a:xfrm>
            <a:off x="710100" y="268023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 Game</a:t>
            </a:r>
            <a:endParaRPr dirty="0"/>
          </a:p>
        </p:txBody>
      </p:sp>
      <p:grpSp>
        <p:nvGrpSpPr>
          <p:cNvPr id="535" name="Google Shape;535;p23"/>
          <p:cNvGrpSpPr/>
          <p:nvPr/>
        </p:nvGrpSpPr>
        <p:grpSpPr>
          <a:xfrm>
            <a:off x="5014483" y="2201100"/>
            <a:ext cx="3569618" cy="741300"/>
            <a:chOff x="5014400" y="1209358"/>
            <a:chExt cx="3569618" cy="741300"/>
          </a:xfrm>
        </p:grpSpPr>
        <p:sp>
          <p:nvSpPr>
            <p:cNvPr id="536" name="Google Shape;536;p23"/>
            <p:cNvSpPr txBox="1"/>
            <p:nvPr/>
          </p:nvSpPr>
          <p:spPr>
            <a:xfrm>
              <a:off x="5705995" y="1209358"/>
              <a:ext cx="2878023" cy="7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vi-VN" sz="1600" dirty="0">
                  <a:solidFill>
                    <a:srgbClr val="387995"/>
                  </a:solidFill>
                </a:rPr>
                <a:t>Lần lượt từng</a:t>
              </a:r>
              <a:r>
                <a:rPr lang="en-US" sz="1600" dirty="0">
                  <a:solidFill>
                    <a:srgbClr val="387995"/>
                  </a:solidFill>
                </a:rPr>
                <a:t> player </a:t>
              </a:r>
              <a:r>
                <a:rPr lang="en-US" sz="1600" dirty="0" err="1">
                  <a:solidFill>
                    <a:srgbClr val="387995"/>
                  </a:solidFill>
                </a:rPr>
                <a:t>sẽ</a:t>
              </a:r>
              <a:r>
                <a:rPr lang="en-US" sz="1600" dirty="0">
                  <a:solidFill>
                    <a:srgbClr val="387995"/>
                  </a:solidFill>
                </a:rPr>
                <a:t> di </a:t>
              </a:r>
              <a:r>
                <a:rPr lang="en-US" sz="1600" dirty="0" err="1">
                  <a:solidFill>
                    <a:srgbClr val="387995"/>
                  </a:solidFill>
                </a:rPr>
                <a:t>chuyển</a:t>
              </a:r>
              <a:r>
                <a:rPr lang="en-US" sz="1600" dirty="0">
                  <a:solidFill>
                    <a:srgbClr val="387995"/>
                  </a:solidFill>
                </a:rPr>
                <a:t> </a:t>
              </a:r>
              <a:endParaRPr sz="1600" dirty="0"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014400" y="1209358"/>
              <a:ext cx="741300" cy="74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01</a:t>
              </a:r>
              <a:endParaRPr sz="1600" dirty="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cxnSp>
        <p:nvCxnSpPr>
          <p:cNvPr id="544" name="Google Shape;544;p23"/>
          <p:cNvCxnSpPr>
            <a:cxnSpLocks/>
            <a:endCxn id="537" idx="2"/>
          </p:cNvCxnSpPr>
          <p:nvPr/>
        </p:nvCxnSpPr>
        <p:spPr>
          <a:xfrm rot="5400000" flipH="1" flipV="1">
            <a:off x="3384245" y="2672539"/>
            <a:ext cx="1731026" cy="1529449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4F5756-45D0-43CA-811A-F15A1E4455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87" y="959335"/>
            <a:ext cx="2247014" cy="192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6E93E9-6266-4D63-91F0-11B443700A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38019" y="2942400"/>
            <a:ext cx="2247014" cy="17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"/>
          <p:cNvSpPr txBox="1">
            <a:spLocks noGrp="1"/>
          </p:cNvSpPr>
          <p:nvPr>
            <p:ph type="title"/>
          </p:nvPr>
        </p:nvSpPr>
        <p:spPr>
          <a:xfrm>
            <a:off x="710100" y="38663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 Game</a:t>
            </a:r>
            <a:endParaRPr dirty="0"/>
          </a:p>
        </p:txBody>
      </p:sp>
      <p:grpSp>
        <p:nvGrpSpPr>
          <p:cNvPr id="535" name="Google Shape;535;p23"/>
          <p:cNvGrpSpPr/>
          <p:nvPr/>
        </p:nvGrpSpPr>
        <p:grpSpPr>
          <a:xfrm>
            <a:off x="5014483" y="2201100"/>
            <a:ext cx="3569618" cy="741300"/>
            <a:chOff x="5014400" y="1209358"/>
            <a:chExt cx="3569618" cy="741300"/>
          </a:xfrm>
        </p:grpSpPr>
        <p:sp>
          <p:nvSpPr>
            <p:cNvPr id="536" name="Google Shape;536;p23"/>
            <p:cNvSpPr txBox="1"/>
            <p:nvPr/>
          </p:nvSpPr>
          <p:spPr>
            <a:xfrm>
              <a:off x="5705995" y="1209358"/>
              <a:ext cx="2878023" cy="7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600"/>
                </a:spcAft>
              </a:pPr>
              <a:r>
                <a:rPr lang="en-US" sz="1600" dirty="0" err="1">
                  <a:solidFill>
                    <a:srgbClr val="387995"/>
                  </a:solidFill>
                </a:rPr>
                <a:t>Tại</a:t>
              </a:r>
              <a:r>
                <a:rPr lang="en-US" sz="1600" dirty="0">
                  <a:solidFill>
                    <a:srgbClr val="387995"/>
                  </a:solidFill>
                </a:rPr>
                <a:t> </a:t>
              </a:r>
              <a:r>
                <a:rPr lang="en-US" sz="1600" dirty="0" err="1">
                  <a:solidFill>
                    <a:srgbClr val="387995"/>
                  </a:solidFill>
                </a:rPr>
                <a:t>mỗi</a:t>
              </a:r>
              <a:r>
                <a:rPr lang="en-US" sz="1600" dirty="0">
                  <a:solidFill>
                    <a:srgbClr val="387995"/>
                  </a:solidFill>
                </a:rPr>
                <a:t> l</a:t>
              </a:r>
              <a:r>
                <a:rPr lang="vi-VN" sz="1600">
                  <a:solidFill>
                    <a:srgbClr val="387995"/>
                  </a:solidFill>
                </a:rPr>
                <a:t>ư</a:t>
              </a:r>
              <a:r>
                <a:rPr lang="en-US" sz="1600">
                  <a:solidFill>
                    <a:srgbClr val="387995"/>
                  </a:solidFill>
                </a:rPr>
                <a:t>ợt, người chơi phải chọn giữa việc đặt tường hoặc di chuyển</a:t>
              </a:r>
              <a:endParaRPr lang="vi-VN" sz="1600" dirty="0"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014400" y="1209358"/>
              <a:ext cx="741300" cy="74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01</a:t>
              </a:r>
              <a:endParaRPr sz="1600" dirty="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cxnSp>
        <p:nvCxnSpPr>
          <p:cNvPr id="544" name="Google Shape;544;p23"/>
          <p:cNvCxnSpPr>
            <a:cxnSpLocks/>
            <a:endCxn id="537" idx="2"/>
          </p:cNvCxnSpPr>
          <p:nvPr/>
        </p:nvCxnSpPr>
        <p:spPr>
          <a:xfrm rot="5400000" flipH="1" flipV="1">
            <a:off x="3384245" y="2672539"/>
            <a:ext cx="1731026" cy="1529449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7F8E674-A87E-4B26-A7B8-2C445ABC76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7" y="1321324"/>
            <a:ext cx="3472803" cy="298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"/>
          <p:cNvSpPr txBox="1">
            <a:spLocks noGrp="1"/>
          </p:cNvSpPr>
          <p:nvPr>
            <p:ph type="title"/>
          </p:nvPr>
        </p:nvSpPr>
        <p:spPr>
          <a:xfrm>
            <a:off x="710100" y="38663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 Game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5D436-4A3D-4D74-B208-86D86D8CE1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0" y="1149341"/>
            <a:ext cx="3572628" cy="284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0C45A-82B1-4977-BF01-554C4A0F80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33" y="1149340"/>
            <a:ext cx="3341967" cy="28448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10C3A-F983-4140-AC27-A9688DA409EC}"/>
              </a:ext>
            </a:extLst>
          </p:cNvPr>
          <p:cNvSpPr txBox="1"/>
          <p:nvPr/>
        </p:nvSpPr>
        <p:spPr>
          <a:xfrm>
            <a:off x="710100" y="4182140"/>
            <a:ext cx="357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387995"/>
                </a:solidFill>
              </a:rPr>
              <a:t>Hình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ảnh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các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bức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tường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đặt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không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hợp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lệ</a:t>
            </a:r>
            <a:endParaRPr lang="en-US" dirty="0">
              <a:solidFill>
                <a:srgbClr val="38799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CC0BD-9F06-4DE0-86A4-E3E158FCFFB1}"/>
              </a:ext>
            </a:extLst>
          </p:cNvPr>
          <p:cNvSpPr txBox="1"/>
          <p:nvPr/>
        </p:nvSpPr>
        <p:spPr>
          <a:xfrm>
            <a:off x="4976602" y="4180651"/>
            <a:ext cx="357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387995"/>
                </a:solidFill>
              </a:rPr>
              <a:t>Hình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ảnh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các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bức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tường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đặt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không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hợp</a:t>
            </a:r>
            <a:r>
              <a:rPr lang="en-US" i="1" dirty="0">
                <a:solidFill>
                  <a:srgbClr val="387995"/>
                </a:solidFill>
              </a:rPr>
              <a:t> </a:t>
            </a:r>
            <a:r>
              <a:rPr lang="en-US" i="1" dirty="0" err="1">
                <a:solidFill>
                  <a:srgbClr val="387995"/>
                </a:solidFill>
              </a:rPr>
              <a:t>lệ</a:t>
            </a:r>
            <a:endParaRPr lang="en-US" dirty="0">
              <a:solidFill>
                <a:srgbClr val="3879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32"/>
          <p:cNvGrpSpPr/>
          <p:nvPr/>
        </p:nvGrpSpPr>
        <p:grpSpPr>
          <a:xfrm>
            <a:off x="5643852" y="2115336"/>
            <a:ext cx="2779744" cy="3028313"/>
            <a:chOff x="3186200" y="4007200"/>
            <a:chExt cx="1344300" cy="1458725"/>
          </a:xfrm>
        </p:grpSpPr>
        <p:sp>
          <p:nvSpPr>
            <p:cNvPr id="965" name="Google Shape;965;p32"/>
            <p:cNvSpPr/>
            <p:nvPr/>
          </p:nvSpPr>
          <p:spPr>
            <a:xfrm>
              <a:off x="3780975" y="4125175"/>
              <a:ext cx="37750" cy="36475"/>
            </a:xfrm>
            <a:custGeom>
              <a:avLst/>
              <a:gdLst/>
              <a:ahLst/>
              <a:cxnLst/>
              <a:rect l="l" t="t" r="r" b="b"/>
              <a:pathLst>
                <a:path w="1510" h="1459" extrusionOk="0">
                  <a:moveTo>
                    <a:pt x="761" y="1"/>
                  </a:moveTo>
                  <a:lnTo>
                    <a:pt x="594" y="388"/>
                  </a:lnTo>
                  <a:cubicBezTo>
                    <a:pt x="542" y="439"/>
                    <a:pt x="490" y="491"/>
                    <a:pt x="387" y="491"/>
                  </a:cubicBezTo>
                  <a:lnTo>
                    <a:pt x="0" y="543"/>
                  </a:lnTo>
                  <a:lnTo>
                    <a:pt x="271" y="865"/>
                  </a:lnTo>
                  <a:cubicBezTo>
                    <a:pt x="323" y="865"/>
                    <a:pt x="387" y="968"/>
                    <a:pt x="387" y="1033"/>
                  </a:cubicBezTo>
                  <a:lnTo>
                    <a:pt x="271" y="1458"/>
                  </a:lnTo>
                  <a:lnTo>
                    <a:pt x="645" y="1239"/>
                  </a:lnTo>
                  <a:lnTo>
                    <a:pt x="864" y="1239"/>
                  </a:lnTo>
                  <a:lnTo>
                    <a:pt x="1238" y="1458"/>
                  </a:lnTo>
                  <a:lnTo>
                    <a:pt x="1135" y="1033"/>
                  </a:lnTo>
                  <a:cubicBezTo>
                    <a:pt x="1135" y="968"/>
                    <a:pt x="1187" y="865"/>
                    <a:pt x="1238" y="865"/>
                  </a:cubicBezTo>
                  <a:lnTo>
                    <a:pt x="1509" y="543"/>
                  </a:lnTo>
                  <a:lnTo>
                    <a:pt x="1084" y="491"/>
                  </a:lnTo>
                  <a:cubicBezTo>
                    <a:pt x="1032" y="491"/>
                    <a:pt x="968" y="439"/>
                    <a:pt x="916" y="388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642675" y="4125175"/>
              <a:ext cx="37750" cy="36475"/>
            </a:xfrm>
            <a:custGeom>
              <a:avLst/>
              <a:gdLst/>
              <a:ahLst/>
              <a:cxnLst/>
              <a:rect l="l" t="t" r="r" b="b"/>
              <a:pathLst>
                <a:path w="1510" h="1459" extrusionOk="0">
                  <a:moveTo>
                    <a:pt x="761" y="1"/>
                  </a:moveTo>
                  <a:lnTo>
                    <a:pt x="594" y="388"/>
                  </a:lnTo>
                  <a:cubicBezTo>
                    <a:pt x="542" y="439"/>
                    <a:pt x="491" y="491"/>
                    <a:pt x="439" y="491"/>
                  </a:cubicBezTo>
                  <a:lnTo>
                    <a:pt x="1" y="543"/>
                  </a:lnTo>
                  <a:lnTo>
                    <a:pt x="323" y="865"/>
                  </a:lnTo>
                  <a:cubicBezTo>
                    <a:pt x="375" y="865"/>
                    <a:pt x="375" y="968"/>
                    <a:pt x="375" y="1033"/>
                  </a:cubicBezTo>
                  <a:lnTo>
                    <a:pt x="323" y="1458"/>
                  </a:lnTo>
                  <a:lnTo>
                    <a:pt x="645" y="1239"/>
                  </a:lnTo>
                  <a:lnTo>
                    <a:pt x="865" y="1239"/>
                  </a:lnTo>
                  <a:lnTo>
                    <a:pt x="1239" y="1458"/>
                  </a:lnTo>
                  <a:lnTo>
                    <a:pt x="1187" y="1033"/>
                  </a:lnTo>
                  <a:cubicBezTo>
                    <a:pt x="1187" y="968"/>
                    <a:pt x="1187" y="865"/>
                    <a:pt x="1239" y="865"/>
                  </a:cubicBezTo>
                  <a:lnTo>
                    <a:pt x="1509" y="543"/>
                  </a:lnTo>
                  <a:lnTo>
                    <a:pt x="1135" y="491"/>
                  </a:lnTo>
                  <a:cubicBezTo>
                    <a:pt x="1084" y="491"/>
                    <a:pt x="968" y="439"/>
                    <a:pt x="968" y="388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574350" y="4125175"/>
              <a:ext cx="37400" cy="36475"/>
            </a:xfrm>
            <a:custGeom>
              <a:avLst/>
              <a:gdLst/>
              <a:ahLst/>
              <a:cxnLst/>
              <a:rect l="l" t="t" r="r" b="b"/>
              <a:pathLst>
                <a:path w="1496" h="1459" extrusionOk="0">
                  <a:moveTo>
                    <a:pt x="748" y="1"/>
                  </a:moveTo>
                  <a:lnTo>
                    <a:pt x="593" y="388"/>
                  </a:lnTo>
                  <a:cubicBezTo>
                    <a:pt x="529" y="439"/>
                    <a:pt x="477" y="491"/>
                    <a:pt x="426" y="491"/>
                  </a:cubicBezTo>
                  <a:lnTo>
                    <a:pt x="0" y="543"/>
                  </a:lnTo>
                  <a:lnTo>
                    <a:pt x="322" y="865"/>
                  </a:lnTo>
                  <a:cubicBezTo>
                    <a:pt x="322" y="865"/>
                    <a:pt x="374" y="968"/>
                    <a:pt x="374" y="1033"/>
                  </a:cubicBezTo>
                  <a:lnTo>
                    <a:pt x="271" y="1458"/>
                  </a:lnTo>
                  <a:lnTo>
                    <a:pt x="645" y="1239"/>
                  </a:lnTo>
                  <a:lnTo>
                    <a:pt x="851" y="1239"/>
                  </a:lnTo>
                  <a:lnTo>
                    <a:pt x="1238" y="1458"/>
                  </a:lnTo>
                  <a:lnTo>
                    <a:pt x="1173" y="1033"/>
                  </a:lnTo>
                  <a:lnTo>
                    <a:pt x="1122" y="1033"/>
                  </a:lnTo>
                  <a:cubicBezTo>
                    <a:pt x="1122" y="968"/>
                    <a:pt x="1173" y="865"/>
                    <a:pt x="1238" y="865"/>
                  </a:cubicBezTo>
                  <a:lnTo>
                    <a:pt x="1496" y="543"/>
                  </a:lnTo>
                  <a:lnTo>
                    <a:pt x="1122" y="491"/>
                  </a:lnTo>
                  <a:cubicBezTo>
                    <a:pt x="1019" y="491"/>
                    <a:pt x="967" y="439"/>
                    <a:pt x="916" y="388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712625" y="4125175"/>
              <a:ext cx="37750" cy="36475"/>
            </a:xfrm>
            <a:custGeom>
              <a:avLst/>
              <a:gdLst/>
              <a:ahLst/>
              <a:cxnLst/>
              <a:rect l="l" t="t" r="r" b="b"/>
              <a:pathLst>
                <a:path w="1510" h="1459" extrusionOk="0">
                  <a:moveTo>
                    <a:pt x="749" y="1"/>
                  </a:moveTo>
                  <a:lnTo>
                    <a:pt x="542" y="388"/>
                  </a:lnTo>
                  <a:cubicBezTo>
                    <a:pt x="542" y="439"/>
                    <a:pt x="478" y="491"/>
                    <a:pt x="375" y="491"/>
                  </a:cubicBezTo>
                  <a:lnTo>
                    <a:pt x="1" y="543"/>
                  </a:lnTo>
                  <a:lnTo>
                    <a:pt x="272" y="865"/>
                  </a:lnTo>
                  <a:cubicBezTo>
                    <a:pt x="323" y="865"/>
                    <a:pt x="323" y="968"/>
                    <a:pt x="323" y="1033"/>
                  </a:cubicBezTo>
                  <a:lnTo>
                    <a:pt x="272" y="1458"/>
                  </a:lnTo>
                  <a:lnTo>
                    <a:pt x="646" y="1239"/>
                  </a:lnTo>
                  <a:lnTo>
                    <a:pt x="865" y="1239"/>
                  </a:lnTo>
                  <a:lnTo>
                    <a:pt x="1187" y="1458"/>
                  </a:lnTo>
                  <a:lnTo>
                    <a:pt x="1123" y="1033"/>
                  </a:lnTo>
                  <a:cubicBezTo>
                    <a:pt x="1123" y="968"/>
                    <a:pt x="1123" y="865"/>
                    <a:pt x="1187" y="865"/>
                  </a:cubicBezTo>
                  <a:lnTo>
                    <a:pt x="1510" y="543"/>
                  </a:lnTo>
                  <a:lnTo>
                    <a:pt x="1071" y="491"/>
                  </a:lnTo>
                  <a:cubicBezTo>
                    <a:pt x="1020" y="491"/>
                    <a:pt x="968" y="439"/>
                    <a:pt x="916" y="388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536625" y="4098425"/>
              <a:ext cx="321100" cy="95450"/>
            </a:xfrm>
            <a:custGeom>
              <a:avLst/>
              <a:gdLst/>
              <a:ahLst/>
              <a:cxnLst/>
              <a:rect l="l" t="t" r="r" b="b"/>
              <a:pathLst>
                <a:path w="12844" h="3818" extrusionOk="0">
                  <a:moveTo>
                    <a:pt x="2257" y="813"/>
                  </a:moveTo>
                  <a:cubicBezTo>
                    <a:pt x="2309" y="813"/>
                    <a:pt x="2360" y="813"/>
                    <a:pt x="2360" y="865"/>
                  </a:cubicBezTo>
                  <a:cubicBezTo>
                    <a:pt x="2425" y="865"/>
                    <a:pt x="2476" y="916"/>
                    <a:pt x="2476" y="968"/>
                  </a:cubicBezTo>
                  <a:lnTo>
                    <a:pt x="2682" y="1342"/>
                  </a:lnTo>
                  <a:lnTo>
                    <a:pt x="3069" y="1393"/>
                  </a:lnTo>
                  <a:cubicBezTo>
                    <a:pt x="3172" y="1393"/>
                    <a:pt x="3224" y="1458"/>
                    <a:pt x="3224" y="1458"/>
                  </a:cubicBezTo>
                  <a:cubicBezTo>
                    <a:pt x="3276" y="1509"/>
                    <a:pt x="3276" y="1561"/>
                    <a:pt x="3276" y="1613"/>
                  </a:cubicBezTo>
                  <a:cubicBezTo>
                    <a:pt x="3276" y="1664"/>
                    <a:pt x="3276" y="1716"/>
                    <a:pt x="3224" y="1780"/>
                  </a:cubicBezTo>
                  <a:lnTo>
                    <a:pt x="2902" y="2103"/>
                  </a:lnTo>
                  <a:lnTo>
                    <a:pt x="2953" y="2528"/>
                  </a:lnTo>
                  <a:cubicBezTo>
                    <a:pt x="2953" y="2631"/>
                    <a:pt x="2953" y="2683"/>
                    <a:pt x="2902" y="2683"/>
                  </a:cubicBezTo>
                  <a:cubicBezTo>
                    <a:pt x="2850" y="2747"/>
                    <a:pt x="2799" y="2799"/>
                    <a:pt x="2747" y="2799"/>
                  </a:cubicBezTo>
                  <a:cubicBezTo>
                    <a:pt x="2747" y="2799"/>
                    <a:pt x="2682" y="2799"/>
                    <a:pt x="2631" y="2747"/>
                  </a:cubicBezTo>
                  <a:lnTo>
                    <a:pt x="2257" y="2528"/>
                  </a:lnTo>
                  <a:lnTo>
                    <a:pt x="1883" y="2747"/>
                  </a:lnTo>
                  <a:cubicBezTo>
                    <a:pt x="1831" y="2799"/>
                    <a:pt x="1831" y="2799"/>
                    <a:pt x="1780" y="2799"/>
                  </a:cubicBezTo>
                  <a:cubicBezTo>
                    <a:pt x="1715" y="2799"/>
                    <a:pt x="1664" y="2747"/>
                    <a:pt x="1612" y="2683"/>
                  </a:cubicBezTo>
                  <a:cubicBezTo>
                    <a:pt x="1561" y="2683"/>
                    <a:pt x="1561" y="2631"/>
                    <a:pt x="1561" y="2528"/>
                  </a:cubicBezTo>
                  <a:lnTo>
                    <a:pt x="1612" y="2103"/>
                  </a:lnTo>
                  <a:lnTo>
                    <a:pt x="1290" y="1780"/>
                  </a:lnTo>
                  <a:cubicBezTo>
                    <a:pt x="1290" y="1716"/>
                    <a:pt x="1238" y="1664"/>
                    <a:pt x="1238" y="1613"/>
                  </a:cubicBezTo>
                  <a:cubicBezTo>
                    <a:pt x="1238" y="1561"/>
                    <a:pt x="1238" y="1509"/>
                    <a:pt x="1290" y="1458"/>
                  </a:cubicBezTo>
                  <a:cubicBezTo>
                    <a:pt x="1341" y="1458"/>
                    <a:pt x="1393" y="1393"/>
                    <a:pt x="1457" y="1393"/>
                  </a:cubicBezTo>
                  <a:lnTo>
                    <a:pt x="1883" y="1342"/>
                  </a:lnTo>
                  <a:lnTo>
                    <a:pt x="2038" y="968"/>
                  </a:lnTo>
                  <a:cubicBezTo>
                    <a:pt x="2102" y="916"/>
                    <a:pt x="2102" y="865"/>
                    <a:pt x="2154" y="865"/>
                  </a:cubicBezTo>
                  <a:cubicBezTo>
                    <a:pt x="2205" y="813"/>
                    <a:pt x="2205" y="813"/>
                    <a:pt x="2257" y="813"/>
                  </a:cubicBezTo>
                  <a:close/>
                  <a:moveTo>
                    <a:pt x="5003" y="813"/>
                  </a:moveTo>
                  <a:cubicBezTo>
                    <a:pt x="5055" y="813"/>
                    <a:pt x="5107" y="813"/>
                    <a:pt x="5158" y="865"/>
                  </a:cubicBezTo>
                  <a:cubicBezTo>
                    <a:pt x="5158" y="865"/>
                    <a:pt x="5210" y="916"/>
                    <a:pt x="5210" y="968"/>
                  </a:cubicBezTo>
                  <a:lnTo>
                    <a:pt x="5429" y="1342"/>
                  </a:lnTo>
                  <a:lnTo>
                    <a:pt x="5855" y="1393"/>
                  </a:lnTo>
                  <a:cubicBezTo>
                    <a:pt x="5906" y="1393"/>
                    <a:pt x="5971" y="1458"/>
                    <a:pt x="5971" y="1458"/>
                  </a:cubicBezTo>
                  <a:cubicBezTo>
                    <a:pt x="6022" y="1509"/>
                    <a:pt x="6022" y="1561"/>
                    <a:pt x="6022" y="1613"/>
                  </a:cubicBezTo>
                  <a:cubicBezTo>
                    <a:pt x="6022" y="1664"/>
                    <a:pt x="6022" y="1716"/>
                    <a:pt x="5971" y="1780"/>
                  </a:cubicBezTo>
                  <a:lnTo>
                    <a:pt x="5648" y="2103"/>
                  </a:lnTo>
                  <a:lnTo>
                    <a:pt x="5751" y="2528"/>
                  </a:lnTo>
                  <a:cubicBezTo>
                    <a:pt x="5751" y="2631"/>
                    <a:pt x="5700" y="2683"/>
                    <a:pt x="5648" y="2683"/>
                  </a:cubicBezTo>
                  <a:cubicBezTo>
                    <a:pt x="5648" y="2747"/>
                    <a:pt x="5584" y="2799"/>
                    <a:pt x="5532" y="2799"/>
                  </a:cubicBezTo>
                  <a:cubicBezTo>
                    <a:pt x="5481" y="2799"/>
                    <a:pt x="5429" y="2799"/>
                    <a:pt x="5429" y="2747"/>
                  </a:cubicBezTo>
                  <a:lnTo>
                    <a:pt x="5003" y="2528"/>
                  </a:lnTo>
                  <a:lnTo>
                    <a:pt x="4617" y="2747"/>
                  </a:lnTo>
                  <a:cubicBezTo>
                    <a:pt x="4617" y="2799"/>
                    <a:pt x="4565" y="2799"/>
                    <a:pt x="4514" y="2799"/>
                  </a:cubicBezTo>
                  <a:cubicBezTo>
                    <a:pt x="4462" y="2799"/>
                    <a:pt x="4410" y="2747"/>
                    <a:pt x="4359" y="2683"/>
                  </a:cubicBezTo>
                  <a:cubicBezTo>
                    <a:pt x="4359" y="2683"/>
                    <a:pt x="4294" y="2631"/>
                    <a:pt x="4294" y="2528"/>
                  </a:cubicBezTo>
                  <a:lnTo>
                    <a:pt x="4359" y="2103"/>
                  </a:lnTo>
                  <a:lnTo>
                    <a:pt x="4088" y="1780"/>
                  </a:lnTo>
                  <a:cubicBezTo>
                    <a:pt x="4036" y="1716"/>
                    <a:pt x="3972" y="1664"/>
                    <a:pt x="3972" y="1613"/>
                  </a:cubicBezTo>
                  <a:cubicBezTo>
                    <a:pt x="3972" y="1561"/>
                    <a:pt x="4036" y="1509"/>
                    <a:pt x="4036" y="1458"/>
                  </a:cubicBezTo>
                  <a:cubicBezTo>
                    <a:pt x="4088" y="1458"/>
                    <a:pt x="4140" y="1393"/>
                    <a:pt x="4191" y="1393"/>
                  </a:cubicBezTo>
                  <a:lnTo>
                    <a:pt x="4617" y="1342"/>
                  </a:lnTo>
                  <a:lnTo>
                    <a:pt x="4836" y="968"/>
                  </a:lnTo>
                  <a:cubicBezTo>
                    <a:pt x="4836" y="916"/>
                    <a:pt x="4887" y="865"/>
                    <a:pt x="4887" y="865"/>
                  </a:cubicBezTo>
                  <a:cubicBezTo>
                    <a:pt x="4939" y="813"/>
                    <a:pt x="5003" y="813"/>
                    <a:pt x="5003" y="813"/>
                  </a:cubicBezTo>
                  <a:close/>
                  <a:moveTo>
                    <a:pt x="7789" y="813"/>
                  </a:moveTo>
                  <a:cubicBezTo>
                    <a:pt x="7789" y="813"/>
                    <a:pt x="7840" y="813"/>
                    <a:pt x="7905" y="865"/>
                  </a:cubicBezTo>
                  <a:cubicBezTo>
                    <a:pt x="7956" y="865"/>
                    <a:pt x="7956" y="916"/>
                    <a:pt x="7956" y="968"/>
                  </a:cubicBezTo>
                  <a:lnTo>
                    <a:pt x="8163" y="1342"/>
                  </a:lnTo>
                  <a:lnTo>
                    <a:pt x="8601" y="1393"/>
                  </a:lnTo>
                  <a:cubicBezTo>
                    <a:pt x="8653" y="1393"/>
                    <a:pt x="8704" y="1458"/>
                    <a:pt x="8756" y="1458"/>
                  </a:cubicBezTo>
                  <a:cubicBezTo>
                    <a:pt x="8756" y="1509"/>
                    <a:pt x="8807" y="1561"/>
                    <a:pt x="8807" y="1613"/>
                  </a:cubicBezTo>
                  <a:cubicBezTo>
                    <a:pt x="8807" y="1664"/>
                    <a:pt x="8756" y="1716"/>
                    <a:pt x="8704" y="1780"/>
                  </a:cubicBezTo>
                  <a:lnTo>
                    <a:pt x="8433" y="2103"/>
                  </a:lnTo>
                  <a:lnTo>
                    <a:pt x="8485" y="2528"/>
                  </a:lnTo>
                  <a:cubicBezTo>
                    <a:pt x="8485" y="2631"/>
                    <a:pt x="8485" y="2683"/>
                    <a:pt x="8433" y="2683"/>
                  </a:cubicBezTo>
                  <a:cubicBezTo>
                    <a:pt x="8382" y="2747"/>
                    <a:pt x="8330" y="2799"/>
                    <a:pt x="8279" y="2799"/>
                  </a:cubicBezTo>
                  <a:cubicBezTo>
                    <a:pt x="8227" y="2799"/>
                    <a:pt x="8163" y="2799"/>
                    <a:pt x="8163" y="2747"/>
                  </a:cubicBezTo>
                  <a:lnTo>
                    <a:pt x="7789" y="2528"/>
                  </a:lnTo>
                  <a:lnTo>
                    <a:pt x="7415" y="2747"/>
                  </a:lnTo>
                  <a:cubicBezTo>
                    <a:pt x="7363" y="2799"/>
                    <a:pt x="7312" y="2799"/>
                    <a:pt x="7312" y="2799"/>
                  </a:cubicBezTo>
                  <a:cubicBezTo>
                    <a:pt x="7196" y="2799"/>
                    <a:pt x="7144" y="2747"/>
                    <a:pt x="7144" y="2683"/>
                  </a:cubicBezTo>
                  <a:cubicBezTo>
                    <a:pt x="7092" y="2683"/>
                    <a:pt x="7041" y="2631"/>
                    <a:pt x="7041" y="2528"/>
                  </a:cubicBezTo>
                  <a:lnTo>
                    <a:pt x="7144" y="2103"/>
                  </a:lnTo>
                  <a:lnTo>
                    <a:pt x="6822" y="1780"/>
                  </a:lnTo>
                  <a:cubicBezTo>
                    <a:pt x="6770" y="1716"/>
                    <a:pt x="6770" y="1664"/>
                    <a:pt x="6770" y="1613"/>
                  </a:cubicBezTo>
                  <a:cubicBezTo>
                    <a:pt x="6770" y="1561"/>
                    <a:pt x="6770" y="1509"/>
                    <a:pt x="6822" y="1458"/>
                  </a:cubicBezTo>
                  <a:cubicBezTo>
                    <a:pt x="6822" y="1458"/>
                    <a:pt x="6873" y="1393"/>
                    <a:pt x="6938" y="1393"/>
                  </a:cubicBezTo>
                  <a:lnTo>
                    <a:pt x="7363" y="1342"/>
                  </a:lnTo>
                  <a:lnTo>
                    <a:pt x="7582" y="968"/>
                  </a:lnTo>
                  <a:cubicBezTo>
                    <a:pt x="7582" y="916"/>
                    <a:pt x="7634" y="865"/>
                    <a:pt x="7686" y="865"/>
                  </a:cubicBezTo>
                  <a:cubicBezTo>
                    <a:pt x="7686" y="813"/>
                    <a:pt x="7737" y="813"/>
                    <a:pt x="7789" y="813"/>
                  </a:cubicBezTo>
                  <a:close/>
                  <a:moveTo>
                    <a:pt x="10535" y="813"/>
                  </a:moveTo>
                  <a:cubicBezTo>
                    <a:pt x="10587" y="813"/>
                    <a:pt x="10587" y="813"/>
                    <a:pt x="10638" y="865"/>
                  </a:cubicBezTo>
                  <a:cubicBezTo>
                    <a:pt x="10690" y="865"/>
                    <a:pt x="10690" y="916"/>
                    <a:pt x="10742" y="968"/>
                  </a:cubicBezTo>
                  <a:lnTo>
                    <a:pt x="10909" y="1342"/>
                  </a:lnTo>
                  <a:lnTo>
                    <a:pt x="11335" y="1393"/>
                  </a:lnTo>
                  <a:cubicBezTo>
                    <a:pt x="11386" y="1393"/>
                    <a:pt x="11451" y="1458"/>
                    <a:pt x="11502" y="1458"/>
                  </a:cubicBezTo>
                  <a:cubicBezTo>
                    <a:pt x="11554" y="1509"/>
                    <a:pt x="11554" y="1561"/>
                    <a:pt x="11554" y="1613"/>
                  </a:cubicBezTo>
                  <a:cubicBezTo>
                    <a:pt x="11554" y="1664"/>
                    <a:pt x="11554" y="1716"/>
                    <a:pt x="11502" y="1780"/>
                  </a:cubicBezTo>
                  <a:lnTo>
                    <a:pt x="11180" y="2103"/>
                  </a:lnTo>
                  <a:lnTo>
                    <a:pt x="11232" y="2528"/>
                  </a:lnTo>
                  <a:cubicBezTo>
                    <a:pt x="11232" y="2631"/>
                    <a:pt x="11232" y="2683"/>
                    <a:pt x="11180" y="2683"/>
                  </a:cubicBezTo>
                  <a:cubicBezTo>
                    <a:pt x="11128" y="2747"/>
                    <a:pt x="11064" y="2799"/>
                    <a:pt x="11012" y="2799"/>
                  </a:cubicBezTo>
                  <a:cubicBezTo>
                    <a:pt x="10961" y="2799"/>
                    <a:pt x="10961" y="2799"/>
                    <a:pt x="10909" y="2747"/>
                  </a:cubicBezTo>
                  <a:lnTo>
                    <a:pt x="10535" y="2528"/>
                  </a:lnTo>
                  <a:lnTo>
                    <a:pt x="10161" y="2747"/>
                  </a:lnTo>
                  <a:cubicBezTo>
                    <a:pt x="10097" y="2799"/>
                    <a:pt x="10045" y="2799"/>
                    <a:pt x="10045" y="2799"/>
                  </a:cubicBezTo>
                  <a:cubicBezTo>
                    <a:pt x="9994" y="2799"/>
                    <a:pt x="9942" y="2747"/>
                    <a:pt x="9891" y="2683"/>
                  </a:cubicBezTo>
                  <a:cubicBezTo>
                    <a:pt x="9839" y="2683"/>
                    <a:pt x="9839" y="2631"/>
                    <a:pt x="9839" y="2528"/>
                  </a:cubicBezTo>
                  <a:lnTo>
                    <a:pt x="9891" y="2103"/>
                  </a:lnTo>
                  <a:lnTo>
                    <a:pt x="9568" y="1780"/>
                  </a:lnTo>
                  <a:cubicBezTo>
                    <a:pt x="9517" y="1716"/>
                    <a:pt x="9517" y="1664"/>
                    <a:pt x="9517" y="1613"/>
                  </a:cubicBezTo>
                  <a:cubicBezTo>
                    <a:pt x="9517" y="1561"/>
                    <a:pt x="9517" y="1509"/>
                    <a:pt x="9568" y="1458"/>
                  </a:cubicBezTo>
                  <a:cubicBezTo>
                    <a:pt x="9620" y="1458"/>
                    <a:pt x="9620" y="1393"/>
                    <a:pt x="9723" y="1393"/>
                  </a:cubicBezTo>
                  <a:lnTo>
                    <a:pt x="10161" y="1342"/>
                  </a:lnTo>
                  <a:lnTo>
                    <a:pt x="10316" y="968"/>
                  </a:lnTo>
                  <a:cubicBezTo>
                    <a:pt x="10368" y="916"/>
                    <a:pt x="10368" y="865"/>
                    <a:pt x="10419" y="865"/>
                  </a:cubicBezTo>
                  <a:cubicBezTo>
                    <a:pt x="10419" y="813"/>
                    <a:pt x="10484" y="813"/>
                    <a:pt x="10535" y="813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3495"/>
                  </a:lnTo>
                  <a:cubicBezTo>
                    <a:pt x="0" y="3650"/>
                    <a:pt x="168" y="3818"/>
                    <a:pt x="323" y="3818"/>
                  </a:cubicBezTo>
                  <a:lnTo>
                    <a:pt x="12521" y="3818"/>
                  </a:lnTo>
                  <a:cubicBezTo>
                    <a:pt x="12676" y="3818"/>
                    <a:pt x="12843" y="3650"/>
                    <a:pt x="12843" y="3495"/>
                  </a:cubicBezTo>
                  <a:lnTo>
                    <a:pt x="12843" y="323"/>
                  </a:lnTo>
                  <a:cubicBezTo>
                    <a:pt x="12843" y="168"/>
                    <a:pt x="12676" y="1"/>
                    <a:pt x="125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529850" y="4092950"/>
              <a:ext cx="334650" cy="107700"/>
            </a:xfrm>
            <a:custGeom>
              <a:avLst/>
              <a:gdLst/>
              <a:ahLst/>
              <a:cxnLst/>
              <a:rect l="l" t="t" r="r" b="b"/>
              <a:pathLst>
                <a:path w="13386" h="4308" extrusionOk="0">
                  <a:moveTo>
                    <a:pt x="12792" y="220"/>
                  </a:moveTo>
                  <a:cubicBezTo>
                    <a:pt x="12947" y="220"/>
                    <a:pt x="13114" y="387"/>
                    <a:pt x="13114" y="542"/>
                  </a:cubicBezTo>
                  <a:lnTo>
                    <a:pt x="13114" y="3714"/>
                  </a:lnTo>
                  <a:cubicBezTo>
                    <a:pt x="13114" y="3869"/>
                    <a:pt x="12947" y="4037"/>
                    <a:pt x="12792" y="4037"/>
                  </a:cubicBezTo>
                  <a:lnTo>
                    <a:pt x="594" y="4037"/>
                  </a:lnTo>
                  <a:cubicBezTo>
                    <a:pt x="439" y="4037"/>
                    <a:pt x="271" y="3869"/>
                    <a:pt x="271" y="3714"/>
                  </a:cubicBezTo>
                  <a:lnTo>
                    <a:pt x="271" y="542"/>
                  </a:lnTo>
                  <a:cubicBezTo>
                    <a:pt x="271" y="387"/>
                    <a:pt x="439" y="220"/>
                    <a:pt x="594" y="220"/>
                  </a:cubicBezTo>
                  <a:close/>
                  <a:moveTo>
                    <a:pt x="594" y="1"/>
                  </a:moveTo>
                  <a:cubicBezTo>
                    <a:pt x="271" y="1"/>
                    <a:pt x="1" y="220"/>
                    <a:pt x="1" y="542"/>
                  </a:cubicBezTo>
                  <a:lnTo>
                    <a:pt x="1" y="3714"/>
                  </a:lnTo>
                  <a:cubicBezTo>
                    <a:pt x="1" y="4037"/>
                    <a:pt x="271" y="4307"/>
                    <a:pt x="594" y="4307"/>
                  </a:cubicBezTo>
                  <a:lnTo>
                    <a:pt x="12792" y="4307"/>
                  </a:lnTo>
                  <a:cubicBezTo>
                    <a:pt x="13114" y="4307"/>
                    <a:pt x="13385" y="4037"/>
                    <a:pt x="13385" y="3714"/>
                  </a:cubicBezTo>
                  <a:lnTo>
                    <a:pt x="13385" y="542"/>
                  </a:lnTo>
                  <a:cubicBezTo>
                    <a:pt x="13385" y="220"/>
                    <a:pt x="13114" y="1"/>
                    <a:pt x="1279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567575" y="4118750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019" y="258"/>
                  </a:moveTo>
                  <a:lnTo>
                    <a:pt x="1187" y="645"/>
                  </a:lnTo>
                  <a:cubicBezTo>
                    <a:pt x="1238" y="696"/>
                    <a:pt x="1290" y="748"/>
                    <a:pt x="1393" y="748"/>
                  </a:cubicBezTo>
                  <a:lnTo>
                    <a:pt x="1767" y="800"/>
                  </a:lnTo>
                  <a:lnTo>
                    <a:pt x="1509" y="1122"/>
                  </a:lnTo>
                  <a:cubicBezTo>
                    <a:pt x="1444" y="1122"/>
                    <a:pt x="1393" y="1225"/>
                    <a:pt x="1393" y="1290"/>
                  </a:cubicBezTo>
                  <a:lnTo>
                    <a:pt x="1444" y="1290"/>
                  </a:lnTo>
                  <a:lnTo>
                    <a:pt x="1509" y="1715"/>
                  </a:lnTo>
                  <a:lnTo>
                    <a:pt x="1122" y="1496"/>
                  </a:lnTo>
                  <a:lnTo>
                    <a:pt x="916" y="1496"/>
                  </a:lnTo>
                  <a:lnTo>
                    <a:pt x="542" y="1715"/>
                  </a:lnTo>
                  <a:lnTo>
                    <a:pt x="645" y="1290"/>
                  </a:lnTo>
                  <a:cubicBezTo>
                    <a:pt x="645" y="1225"/>
                    <a:pt x="593" y="1122"/>
                    <a:pt x="593" y="1122"/>
                  </a:cubicBezTo>
                  <a:lnTo>
                    <a:pt x="271" y="800"/>
                  </a:lnTo>
                  <a:lnTo>
                    <a:pt x="697" y="748"/>
                  </a:lnTo>
                  <a:cubicBezTo>
                    <a:pt x="748" y="748"/>
                    <a:pt x="800" y="696"/>
                    <a:pt x="864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7" y="0"/>
                    <a:pt x="967" y="0"/>
                    <a:pt x="916" y="52"/>
                  </a:cubicBezTo>
                  <a:cubicBezTo>
                    <a:pt x="864" y="52"/>
                    <a:pt x="864" y="103"/>
                    <a:pt x="800" y="155"/>
                  </a:cubicBezTo>
                  <a:lnTo>
                    <a:pt x="645" y="529"/>
                  </a:lnTo>
                  <a:lnTo>
                    <a:pt x="219" y="580"/>
                  </a:lnTo>
                  <a:cubicBezTo>
                    <a:pt x="155" y="580"/>
                    <a:pt x="103" y="645"/>
                    <a:pt x="52" y="645"/>
                  </a:cubicBezTo>
                  <a:cubicBezTo>
                    <a:pt x="0" y="696"/>
                    <a:pt x="0" y="748"/>
                    <a:pt x="0" y="800"/>
                  </a:cubicBezTo>
                  <a:cubicBezTo>
                    <a:pt x="0" y="851"/>
                    <a:pt x="52" y="903"/>
                    <a:pt x="52" y="967"/>
                  </a:cubicBezTo>
                  <a:lnTo>
                    <a:pt x="374" y="1290"/>
                  </a:lnTo>
                  <a:lnTo>
                    <a:pt x="323" y="1715"/>
                  </a:lnTo>
                  <a:cubicBezTo>
                    <a:pt x="323" y="1818"/>
                    <a:pt x="323" y="1870"/>
                    <a:pt x="374" y="1870"/>
                  </a:cubicBezTo>
                  <a:cubicBezTo>
                    <a:pt x="426" y="1934"/>
                    <a:pt x="477" y="1986"/>
                    <a:pt x="542" y="1986"/>
                  </a:cubicBezTo>
                  <a:cubicBezTo>
                    <a:pt x="593" y="1986"/>
                    <a:pt x="593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444" y="1986"/>
                    <a:pt x="1509" y="1986"/>
                    <a:pt x="1509" y="1986"/>
                  </a:cubicBezTo>
                  <a:cubicBezTo>
                    <a:pt x="1561" y="1986"/>
                    <a:pt x="1612" y="1934"/>
                    <a:pt x="1664" y="1870"/>
                  </a:cubicBezTo>
                  <a:cubicBezTo>
                    <a:pt x="1715" y="1870"/>
                    <a:pt x="1715" y="1818"/>
                    <a:pt x="1715" y="1715"/>
                  </a:cubicBezTo>
                  <a:lnTo>
                    <a:pt x="1664" y="1290"/>
                  </a:lnTo>
                  <a:lnTo>
                    <a:pt x="1986" y="967"/>
                  </a:lnTo>
                  <a:cubicBezTo>
                    <a:pt x="2038" y="903"/>
                    <a:pt x="2038" y="851"/>
                    <a:pt x="2038" y="800"/>
                  </a:cubicBezTo>
                  <a:cubicBezTo>
                    <a:pt x="2038" y="748"/>
                    <a:pt x="2038" y="696"/>
                    <a:pt x="1986" y="645"/>
                  </a:cubicBezTo>
                  <a:cubicBezTo>
                    <a:pt x="1986" y="645"/>
                    <a:pt x="1934" y="580"/>
                    <a:pt x="1831" y="580"/>
                  </a:cubicBezTo>
                  <a:lnTo>
                    <a:pt x="1444" y="529"/>
                  </a:lnTo>
                  <a:lnTo>
                    <a:pt x="1238" y="155"/>
                  </a:lnTo>
                  <a:cubicBezTo>
                    <a:pt x="1238" y="103"/>
                    <a:pt x="1187" y="52"/>
                    <a:pt x="1122" y="52"/>
                  </a:cubicBezTo>
                  <a:cubicBezTo>
                    <a:pt x="1122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605275" y="414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635900" y="4118750"/>
              <a:ext cx="51300" cy="49650"/>
            </a:xfrm>
            <a:custGeom>
              <a:avLst/>
              <a:gdLst/>
              <a:ahLst/>
              <a:cxnLst/>
              <a:rect l="l" t="t" r="r" b="b"/>
              <a:pathLst>
                <a:path w="2052" h="1986" extrusionOk="0">
                  <a:moveTo>
                    <a:pt x="1032" y="258"/>
                  </a:moveTo>
                  <a:lnTo>
                    <a:pt x="1239" y="645"/>
                  </a:lnTo>
                  <a:cubicBezTo>
                    <a:pt x="1239" y="696"/>
                    <a:pt x="1355" y="748"/>
                    <a:pt x="1406" y="748"/>
                  </a:cubicBezTo>
                  <a:lnTo>
                    <a:pt x="1780" y="800"/>
                  </a:lnTo>
                  <a:lnTo>
                    <a:pt x="1510" y="1122"/>
                  </a:lnTo>
                  <a:cubicBezTo>
                    <a:pt x="1458" y="1122"/>
                    <a:pt x="1458" y="1225"/>
                    <a:pt x="1458" y="1290"/>
                  </a:cubicBezTo>
                  <a:lnTo>
                    <a:pt x="1510" y="1715"/>
                  </a:lnTo>
                  <a:lnTo>
                    <a:pt x="1136" y="1496"/>
                  </a:lnTo>
                  <a:lnTo>
                    <a:pt x="916" y="1496"/>
                  </a:lnTo>
                  <a:lnTo>
                    <a:pt x="594" y="1715"/>
                  </a:lnTo>
                  <a:lnTo>
                    <a:pt x="646" y="1290"/>
                  </a:lnTo>
                  <a:cubicBezTo>
                    <a:pt x="646" y="1225"/>
                    <a:pt x="646" y="1122"/>
                    <a:pt x="594" y="1122"/>
                  </a:cubicBezTo>
                  <a:lnTo>
                    <a:pt x="272" y="800"/>
                  </a:lnTo>
                  <a:lnTo>
                    <a:pt x="710" y="748"/>
                  </a:lnTo>
                  <a:cubicBezTo>
                    <a:pt x="762" y="748"/>
                    <a:pt x="813" y="696"/>
                    <a:pt x="865" y="645"/>
                  </a:cubicBezTo>
                  <a:lnTo>
                    <a:pt x="1032" y="258"/>
                  </a:lnTo>
                  <a:close/>
                  <a:moveTo>
                    <a:pt x="1032" y="0"/>
                  </a:moveTo>
                  <a:cubicBezTo>
                    <a:pt x="1032" y="0"/>
                    <a:pt x="968" y="0"/>
                    <a:pt x="916" y="52"/>
                  </a:cubicBezTo>
                  <a:cubicBezTo>
                    <a:pt x="916" y="52"/>
                    <a:pt x="865" y="103"/>
                    <a:pt x="865" y="155"/>
                  </a:cubicBezTo>
                  <a:lnTo>
                    <a:pt x="646" y="529"/>
                  </a:lnTo>
                  <a:lnTo>
                    <a:pt x="220" y="580"/>
                  </a:lnTo>
                  <a:cubicBezTo>
                    <a:pt x="169" y="580"/>
                    <a:pt x="117" y="645"/>
                    <a:pt x="65" y="645"/>
                  </a:cubicBezTo>
                  <a:cubicBezTo>
                    <a:pt x="65" y="696"/>
                    <a:pt x="1" y="748"/>
                    <a:pt x="1" y="800"/>
                  </a:cubicBezTo>
                  <a:cubicBezTo>
                    <a:pt x="1" y="851"/>
                    <a:pt x="65" y="903"/>
                    <a:pt x="117" y="967"/>
                  </a:cubicBezTo>
                  <a:lnTo>
                    <a:pt x="388" y="1290"/>
                  </a:lnTo>
                  <a:lnTo>
                    <a:pt x="323" y="1715"/>
                  </a:lnTo>
                  <a:cubicBezTo>
                    <a:pt x="323" y="1818"/>
                    <a:pt x="388" y="1870"/>
                    <a:pt x="388" y="1870"/>
                  </a:cubicBezTo>
                  <a:cubicBezTo>
                    <a:pt x="439" y="1934"/>
                    <a:pt x="491" y="1986"/>
                    <a:pt x="543" y="1986"/>
                  </a:cubicBezTo>
                  <a:cubicBezTo>
                    <a:pt x="594" y="1986"/>
                    <a:pt x="646" y="1986"/>
                    <a:pt x="646" y="1934"/>
                  </a:cubicBezTo>
                  <a:lnTo>
                    <a:pt x="1032" y="1715"/>
                  </a:lnTo>
                  <a:lnTo>
                    <a:pt x="1458" y="1934"/>
                  </a:lnTo>
                  <a:cubicBezTo>
                    <a:pt x="1458" y="1986"/>
                    <a:pt x="1510" y="1986"/>
                    <a:pt x="1561" y="1986"/>
                  </a:cubicBezTo>
                  <a:cubicBezTo>
                    <a:pt x="1613" y="1986"/>
                    <a:pt x="1677" y="1934"/>
                    <a:pt x="1677" y="1870"/>
                  </a:cubicBezTo>
                  <a:cubicBezTo>
                    <a:pt x="1729" y="1870"/>
                    <a:pt x="1780" y="1818"/>
                    <a:pt x="1780" y="1715"/>
                  </a:cubicBezTo>
                  <a:lnTo>
                    <a:pt x="1677" y="1290"/>
                  </a:lnTo>
                  <a:lnTo>
                    <a:pt x="2000" y="967"/>
                  </a:lnTo>
                  <a:cubicBezTo>
                    <a:pt x="2051" y="903"/>
                    <a:pt x="2051" y="851"/>
                    <a:pt x="2051" y="800"/>
                  </a:cubicBezTo>
                  <a:cubicBezTo>
                    <a:pt x="2051" y="748"/>
                    <a:pt x="2051" y="696"/>
                    <a:pt x="2000" y="645"/>
                  </a:cubicBezTo>
                  <a:cubicBezTo>
                    <a:pt x="2000" y="645"/>
                    <a:pt x="1935" y="580"/>
                    <a:pt x="1884" y="580"/>
                  </a:cubicBezTo>
                  <a:lnTo>
                    <a:pt x="1458" y="529"/>
                  </a:lnTo>
                  <a:lnTo>
                    <a:pt x="1239" y="155"/>
                  </a:lnTo>
                  <a:cubicBezTo>
                    <a:pt x="1239" y="103"/>
                    <a:pt x="1187" y="52"/>
                    <a:pt x="1187" y="52"/>
                  </a:cubicBezTo>
                  <a:cubicBezTo>
                    <a:pt x="1136" y="0"/>
                    <a:pt x="1084" y="0"/>
                    <a:pt x="1032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673625" y="414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705875" y="4118750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019" y="258"/>
                  </a:moveTo>
                  <a:lnTo>
                    <a:pt x="1186" y="645"/>
                  </a:lnTo>
                  <a:cubicBezTo>
                    <a:pt x="1238" y="696"/>
                    <a:pt x="1290" y="748"/>
                    <a:pt x="1341" y="748"/>
                  </a:cubicBezTo>
                  <a:lnTo>
                    <a:pt x="1780" y="800"/>
                  </a:lnTo>
                  <a:lnTo>
                    <a:pt x="1457" y="1122"/>
                  </a:lnTo>
                  <a:cubicBezTo>
                    <a:pt x="1393" y="1122"/>
                    <a:pt x="1393" y="1225"/>
                    <a:pt x="1393" y="1290"/>
                  </a:cubicBezTo>
                  <a:lnTo>
                    <a:pt x="1457" y="1715"/>
                  </a:lnTo>
                  <a:lnTo>
                    <a:pt x="1135" y="1496"/>
                  </a:lnTo>
                  <a:lnTo>
                    <a:pt x="916" y="1496"/>
                  </a:lnTo>
                  <a:lnTo>
                    <a:pt x="542" y="1715"/>
                  </a:lnTo>
                  <a:lnTo>
                    <a:pt x="593" y="1290"/>
                  </a:lnTo>
                  <a:cubicBezTo>
                    <a:pt x="593" y="1225"/>
                    <a:pt x="593" y="1122"/>
                    <a:pt x="542" y="1122"/>
                  </a:cubicBezTo>
                  <a:lnTo>
                    <a:pt x="271" y="800"/>
                  </a:lnTo>
                  <a:lnTo>
                    <a:pt x="645" y="748"/>
                  </a:lnTo>
                  <a:cubicBezTo>
                    <a:pt x="748" y="748"/>
                    <a:pt x="812" y="696"/>
                    <a:pt x="812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7" y="0"/>
                    <a:pt x="916" y="0"/>
                    <a:pt x="916" y="52"/>
                  </a:cubicBezTo>
                  <a:cubicBezTo>
                    <a:pt x="864" y="52"/>
                    <a:pt x="812" y="103"/>
                    <a:pt x="812" y="155"/>
                  </a:cubicBezTo>
                  <a:lnTo>
                    <a:pt x="593" y="529"/>
                  </a:lnTo>
                  <a:lnTo>
                    <a:pt x="168" y="580"/>
                  </a:lnTo>
                  <a:cubicBezTo>
                    <a:pt x="103" y="580"/>
                    <a:pt x="52" y="645"/>
                    <a:pt x="52" y="645"/>
                  </a:cubicBezTo>
                  <a:cubicBezTo>
                    <a:pt x="0" y="696"/>
                    <a:pt x="0" y="748"/>
                    <a:pt x="0" y="800"/>
                  </a:cubicBezTo>
                  <a:cubicBezTo>
                    <a:pt x="0" y="851"/>
                    <a:pt x="0" y="903"/>
                    <a:pt x="52" y="967"/>
                  </a:cubicBezTo>
                  <a:lnTo>
                    <a:pt x="374" y="1290"/>
                  </a:lnTo>
                  <a:lnTo>
                    <a:pt x="271" y="1715"/>
                  </a:lnTo>
                  <a:cubicBezTo>
                    <a:pt x="271" y="1818"/>
                    <a:pt x="322" y="1870"/>
                    <a:pt x="374" y="1870"/>
                  </a:cubicBezTo>
                  <a:cubicBezTo>
                    <a:pt x="374" y="1934"/>
                    <a:pt x="426" y="1986"/>
                    <a:pt x="542" y="1986"/>
                  </a:cubicBezTo>
                  <a:cubicBezTo>
                    <a:pt x="542" y="1986"/>
                    <a:pt x="593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393" y="1986"/>
                    <a:pt x="1457" y="1986"/>
                    <a:pt x="1509" y="1986"/>
                  </a:cubicBezTo>
                  <a:cubicBezTo>
                    <a:pt x="1560" y="1986"/>
                    <a:pt x="1612" y="1934"/>
                    <a:pt x="1663" y="1870"/>
                  </a:cubicBezTo>
                  <a:cubicBezTo>
                    <a:pt x="1715" y="1870"/>
                    <a:pt x="1715" y="1818"/>
                    <a:pt x="1715" y="1715"/>
                  </a:cubicBezTo>
                  <a:lnTo>
                    <a:pt x="1663" y="1290"/>
                  </a:lnTo>
                  <a:lnTo>
                    <a:pt x="1934" y="967"/>
                  </a:lnTo>
                  <a:cubicBezTo>
                    <a:pt x="1986" y="903"/>
                    <a:pt x="2037" y="851"/>
                    <a:pt x="2037" y="800"/>
                  </a:cubicBezTo>
                  <a:cubicBezTo>
                    <a:pt x="2037" y="748"/>
                    <a:pt x="1986" y="696"/>
                    <a:pt x="1986" y="645"/>
                  </a:cubicBezTo>
                  <a:cubicBezTo>
                    <a:pt x="1934" y="645"/>
                    <a:pt x="1883" y="580"/>
                    <a:pt x="1831" y="580"/>
                  </a:cubicBezTo>
                  <a:lnTo>
                    <a:pt x="1393" y="529"/>
                  </a:lnTo>
                  <a:lnTo>
                    <a:pt x="1186" y="155"/>
                  </a:lnTo>
                  <a:cubicBezTo>
                    <a:pt x="1186" y="103"/>
                    <a:pt x="1186" y="52"/>
                    <a:pt x="1135" y="52"/>
                  </a:cubicBezTo>
                  <a:cubicBezTo>
                    <a:pt x="1070" y="0"/>
                    <a:pt x="1019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742300" y="414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774525" y="4118750"/>
              <a:ext cx="50950" cy="49650"/>
            </a:xfrm>
            <a:custGeom>
              <a:avLst/>
              <a:gdLst/>
              <a:ahLst/>
              <a:cxnLst/>
              <a:rect l="l" t="t" r="r" b="b"/>
              <a:pathLst>
                <a:path w="2038" h="1986" extrusionOk="0">
                  <a:moveTo>
                    <a:pt x="1019" y="258"/>
                  </a:moveTo>
                  <a:lnTo>
                    <a:pt x="1174" y="645"/>
                  </a:lnTo>
                  <a:cubicBezTo>
                    <a:pt x="1226" y="696"/>
                    <a:pt x="1290" y="748"/>
                    <a:pt x="1342" y="748"/>
                  </a:cubicBezTo>
                  <a:lnTo>
                    <a:pt x="1767" y="800"/>
                  </a:lnTo>
                  <a:lnTo>
                    <a:pt x="1496" y="1122"/>
                  </a:lnTo>
                  <a:cubicBezTo>
                    <a:pt x="1445" y="1122"/>
                    <a:pt x="1393" y="1225"/>
                    <a:pt x="1393" y="1290"/>
                  </a:cubicBezTo>
                  <a:lnTo>
                    <a:pt x="1496" y="1715"/>
                  </a:lnTo>
                  <a:lnTo>
                    <a:pt x="1122" y="1496"/>
                  </a:lnTo>
                  <a:lnTo>
                    <a:pt x="903" y="1496"/>
                  </a:lnTo>
                  <a:lnTo>
                    <a:pt x="529" y="1715"/>
                  </a:lnTo>
                  <a:lnTo>
                    <a:pt x="645" y="1290"/>
                  </a:lnTo>
                  <a:cubicBezTo>
                    <a:pt x="645" y="1225"/>
                    <a:pt x="581" y="1122"/>
                    <a:pt x="529" y="1122"/>
                  </a:cubicBezTo>
                  <a:lnTo>
                    <a:pt x="258" y="800"/>
                  </a:lnTo>
                  <a:lnTo>
                    <a:pt x="645" y="748"/>
                  </a:lnTo>
                  <a:cubicBezTo>
                    <a:pt x="748" y="748"/>
                    <a:pt x="800" y="696"/>
                    <a:pt x="852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8" y="0"/>
                    <a:pt x="903" y="0"/>
                    <a:pt x="903" y="52"/>
                  </a:cubicBezTo>
                  <a:cubicBezTo>
                    <a:pt x="852" y="52"/>
                    <a:pt x="852" y="103"/>
                    <a:pt x="800" y="155"/>
                  </a:cubicBezTo>
                  <a:lnTo>
                    <a:pt x="645" y="529"/>
                  </a:lnTo>
                  <a:lnTo>
                    <a:pt x="207" y="580"/>
                  </a:lnTo>
                  <a:cubicBezTo>
                    <a:pt x="104" y="580"/>
                    <a:pt x="104" y="645"/>
                    <a:pt x="52" y="645"/>
                  </a:cubicBezTo>
                  <a:cubicBezTo>
                    <a:pt x="1" y="696"/>
                    <a:pt x="1" y="748"/>
                    <a:pt x="1" y="800"/>
                  </a:cubicBezTo>
                  <a:cubicBezTo>
                    <a:pt x="1" y="851"/>
                    <a:pt x="1" y="903"/>
                    <a:pt x="52" y="967"/>
                  </a:cubicBezTo>
                  <a:lnTo>
                    <a:pt x="375" y="1290"/>
                  </a:lnTo>
                  <a:lnTo>
                    <a:pt x="323" y="1715"/>
                  </a:lnTo>
                  <a:cubicBezTo>
                    <a:pt x="323" y="1818"/>
                    <a:pt x="323" y="1870"/>
                    <a:pt x="375" y="1870"/>
                  </a:cubicBezTo>
                  <a:cubicBezTo>
                    <a:pt x="426" y="1934"/>
                    <a:pt x="478" y="1986"/>
                    <a:pt x="529" y="1986"/>
                  </a:cubicBezTo>
                  <a:cubicBezTo>
                    <a:pt x="529" y="1986"/>
                    <a:pt x="581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445" y="1986"/>
                    <a:pt x="1445" y="1986"/>
                    <a:pt x="1496" y="1986"/>
                  </a:cubicBezTo>
                  <a:cubicBezTo>
                    <a:pt x="1548" y="1986"/>
                    <a:pt x="1612" y="1934"/>
                    <a:pt x="1664" y="1870"/>
                  </a:cubicBezTo>
                  <a:cubicBezTo>
                    <a:pt x="1716" y="1870"/>
                    <a:pt x="1716" y="1818"/>
                    <a:pt x="1716" y="1715"/>
                  </a:cubicBezTo>
                  <a:lnTo>
                    <a:pt x="1664" y="1290"/>
                  </a:lnTo>
                  <a:lnTo>
                    <a:pt x="1986" y="967"/>
                  </a:lnTo>
                  <a:cubicBezTo>
                    <a:pt x="2038" y="903"/>
                    <a:pt x="2038" y="851"/>
                    <a:pt x="2038" y="800"/>
                  </a:cubicBezTo>
                  <a:cubicBezTo>
                    <a:pt x="2038" y="748"/>
                    <a:pt x="2038" y="696"/>
                    <a:pt x="1986" y="645"/>
                  </a:cubicBezTo>
                  <a:cubicBezTo>
                    <a:pt x="1935" y="645"/>
                    <a:pt x="1870" y="580"/>
                    <a:pt x="1819" y="580"/>
                  </a:cubicBezTo>
                  <a:lnTo>
                    <a:pt x="1393" y="529"/>
                  </a:lnTo>
                  <a:lnTo>
                    <a:pt x="1226" y="155"/>
                  </a:lnTo>
                  <a:cubicBezTo>
                    <a:pt x="1174" y="103"/>
                    <a:pt x="1174" y="52"/>
                    <a:pt x="1122" y="52"/>
                  </a:cubicBezTo>
                  <a:cubicBezTo>
                    <a:pt x="1071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811925" y="4146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431850" y="4122600"/>
              <a:ext cx="28400" cy="29700"/>
            </a:xfrm>
            <a:custGeom>
              <a:avLst/>
              <a:gdLst/>
              <a:ahLst/>
              <a:cxnLst/>
              <a:rect l="l" t="t" r="r" b="b"/>
              <a:pathLst>
                <a:path w="1136" h="1188" extrusionOk="0">
                  <a:moveTo>
                    <a:pt x="542" y="1"/>
                  </a:moveTo>
                  <a:cubicBezTo>
                    <a:pt x="375" y="1"/>
                    <a:pt x="271" y="52"/>
                    <a:pt x="168" y="168"/>
                  </a:cubicBezTo>
                  <a:cubicBezTo>
                    <a:pt x="52" y="272"/>
                    <a:pt x="1" y="426"/>
                    <a:pt x="1" y="594"/>
                  </a:cubicBezTo>
                  <a:cubicBezTo>
                    <a:pt x="1" y="749"/>
                    <a:pt x="52" y="916"/>
                    <a:pt x="168" y="1020"/>
                  </a:cubicBezTo>
                  <a:cubicBezTo>
                    <a:pt x="271" y="1136"/>
                    <a:pt x="375" y="1187"/>
                    <a:pt x="542" y="1187"/>
                  </a:cubicBezTo>
                  <a:cubicBezTo>
                    <a:pt x="697" y="1187"/>
                    <a:pt x="865" y="1136"/>
                    <a:pt x="968" y="1020"/>
                  </a:cubicBezTo>
                  <a:cubicBezTo>
                    <a:pt x="1071" y="916"/>
                    <a:pt x="1135" y="749"/>
                    <a:pt x="1135" y="594"/>
                  </a:cubicBezTo>
                  <a:cubicBezTo>
                    <a:pt x="1135" y="426"/>
                    <a:pt x="1071" y="272"/>
                    <a:pt x="968" y="168"/>
                  </a:cubicBezTo>
                  <a:cubicBezTo>
                    <a:pt x="865" y="52"/>
                    <a:pt x="697" y="1"/>
                    <a:pt x="542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413150" y="4159025"/>
              <a:ext cx="65800" cy="37425"/>
            </a:xfrm>
            <a:custGeom>
              <a:avLst/>
              <a:gdLst/>
              <a:ahLst/>
              <a:cxnLst/>
              <a:rect l="l" t="t" r="r" b="b"/>
              <a:pathLst>
                <a:path w="2632" h="1497" extrusionOk="0">
                  <a:moveTo>
                    <a:pt x="1290" y="1"/>
                  </a:moveTo>
                  <a:cubicBezTo>
                    <a:pt x="697" y="1"/>
                    <a:pt x="156" y="426"/>
                    <a:pt x="1" y="1020"/>
                  </a:cubicBezTo>
                  <a:cubicBezTo>
                    <a:pt x="375" y="1342"/>
                    <a:pt x="800" y="1497"/>
                    <a:pt x="1290" y="1497"/>
                  </a:cubicBezTo>
                  <a:cubicBezTo>
                    <a:pt x="1819" y="1497"/>
                    <a:pt x="2257" y="1342"/>
                    <a:pt x="2631" y="1020"/>
                  </a:cubicBezTo>
                  <a:cubicBezTo>
                    <a:pt x="2464" y="426"/>
                    <a:pt x="1935" y="1"/>
                    <a:pt x="1290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398325" y="4102625"/>
              <a:ext cx="95450" cy="76425"/>
            </a:xfrm>
            <a:custGeom>
              <a:avLst/>
              <a:gdLst/>
              <a:ahLst/>
              <a:cxnLst/>
              <a:rect l="l" t="t" r="r" b="b"/>
              <a:pathLst>
                <a:path w="3818" h="3057" extrusionOk="0">
                  <a:moveTo>
                    <a:pt x="1883" y="0"/>
                  </a:moveTo>
                  <a:cubicBezTo>
                    <a:pt x="1393" y="0"/>
                    <a:pt x="916" y="207"/>
                    <a:pt x="594" y="529"/>
                  </a:cubicBezTo>
                  <a:cubicBezTo>
                    <a:pt x="220" y="903"/>
                    <a:pt x="1" y="1341"/>
                    <a:pt x="1" y="1870"/>
                  </a:cubicBezTo>
                  <a:cubicBezTo>
                    <a:pt x="1" y="2308"/>
                    <a:pt x="155" y="2734"/>
                    <a:pt x="426" y="3056"/>
                  </a:cubicBezTo>
                  <a:cubicBezTo>
                    <a:pt x="594" y="2579"/>
                    <a:pt x="968" y="2192"/>
                    <a:pt x="1393" y="2038"/>
                  </a:cubicBezTo>
                  <a:cubicBezTo>
                    <a:pt x="1239" y="1935"/>
                    <a:pt x="1071" y="1664"/>
                    <a:pt x="1071" y="1393"/>
                  </a:cubicBezTo>
                  <a:cubicBezTo>
                    <a:pt x="1071" y="967"/>
                    <a:pt x="1445" y="581"/>
                    <a:pt x="1883" y="581"/>
                  </a:cubicBezTo>
                  <a:cubicBezTo>
                    <a:pt x="2360" y="581"/>
                    <a:pt x="2734" y="967"/>
                    <a:pt x="2734" y="1393"/>
                  </a:cubicBezTo>
                  <a:cubicBezTo>
                    <a:pt x="2734" y="1664"/>
                    <a:pt x="2580" y="1935"/>
                    <a:pt x="2412" y="2038"/>
                  </a:cubicBezTo>
                  <a:cubicBezTo>
                    <a:pt x="2850" y="2192"/>
                    <a:pt x="3224" y="2579"/>
                    <a:pt x="3379" y="3056"/>
                  </a:cubicBezTo>
                  <a:cubicBezTo>
                    <a:pt x="3650" y="2734"/>
                    <a:pt x="3817" y="2308"/>
                    <a:pt x="3817" y="1870"/>
                  </a:cubicBezTo>
                  <a:cubicBezTo>
                    <a:pt x="3817" y="1341"/>
                    <a:pt x="3598" y="903"/>
                    <a:pt x="3224" y="529"/>
                  </a:cubicBezTo>
                  <a:cubicBezTo>
                    <a:pt x="2902" y="207"/>
                    <a:pt x="2412" y="0"/>
                    <a:pt x="1883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392850" y="4095850"/>
              <a:ext cx="106075" cy="107375"/>
            </a:xfrm>
            <a:custGeom>
              <a:avLst/>
              <a:gdLst/>
              <a:ahLst/>
              <a:cxnLst/>
              <a:rect l="l" t="t" r="r" b="b"/>
              <a:pathLst>
                <a:path w="4243" h="4295" extrusionOk="0">
                  <a:moveTo>
                    <a:pt x="2102" y="1071"/>
                  </a:moveTo>
                  <a:cubicBezTo>
                    <a:pt x="2257" y="1071"/>
                    <a:pt x="2425" y="1122"/>
                    <a:pt x="2528" y="1238"/>
                  </a:cubicBezTo>
                  <a:cubicBezTo>
                    <a:pt x="2631" y="1342"/>
                    <a:pt x="2695" y="1496"/>
                    <a:pt x="2695" y="1664"/>
                  </a:cubicBezTo>
                  <a:cubicBezTo>
                    <a:pt x="2695" y="1819"/>
                    <a:pt x="2631" y="1986"/>
                    <a:pt x="2528" y="2090"/>
                  </a:cubicBezTo>
                  <a:cubicBezTo>
                    <a:pt x="2425" y="2206"/>
                    <a:pt x="2257" y="2257"/>
                    <a:pt x="2102" y="2257"/>
                  </a:cubicBezTo>
                  <a:cubicBezTo>
                    <a:pt x="1935" y="2257"/>
                    <a:pt x="1831" y="2206"/>
                    <a:pt x="1728" y="2090"/>
                  </a:cubicBezTo>
                  <a:cubicBezTo>
                    <a:pt x="1612" y="1986"/>
                    <a:pt x="1561" y="1819"/>
                    <a:pt x="1561" y="1664"/>
                  </a:cubicBezTo>
                  <a:cubicBezTo>
                    <a:pt x="1561" y="1496"/>
                    <a:pt x="1612" y="1342"/>
                    <a:pt x="1728" y="1238"/>
                  </a:cubicBezTo>
                  <a:cubicBezTo>
                    <a:pt x="1831" y="1122"/>
                    <a:pt x="1935" y="1071"/>
                    <a:pt x="2102" y="1071"/>
                  </a:cubicBezTo>
                  <a:close/>
                  <a:moveTo>
                    <a:pt x="2102" y="271"/>
                  </a:moveTo>
                  <a:cubicBezTo>
                    <a:pt x="2631" y="271"/>
                    <a:pt x="3121" y="478"/>
                    <a:pt x="3443" y="800"/>
                  </a:cubicBezTo>
                  <a:cubicBezTo>
                    <a:pt x="3817" y="1174"/>
                    <a:pt x="4036" y="1612"/>
                    <a:pt x="4036" y="2141"/>
                  </a:cubicBezTo>
                  <a:cubicBezTo>
                    <a:pt x="4036" y="2579"/>
                    <a:pt x="3869" y="3005"/>
                    <a:pt x="3598" y="3327"/>
                  </a:cubicBezTo>
                  <a:cubicBezTo>
                    <a:pt x="3443" y="2850"/>
                    <a:pt x="3069" y="2463"/>
                    <a:pt x="2631" y="2309"/>
                  </a:cubicBezTo>
                  <a:cubicBezTo>
                    <a:pt x="2799" y="2206"/>
                    <a:pt x="2953" y="1935"/>
                    <a:pt x="2953" y="1664"/>
                  </a:cubicBezTo>
                  <a:cubicBezTo>
                    <a:pt x="2953" y="1238"/>
                    <a:pt x="2579" y="852"/>
                    <a:pt x="2102" y="852"/>
                  </a:cubicBezTo>
                  <a:cubicBezTo>
                    <a:pt x="1664" y="852"/>
                    <a:pt x="1290" y="1238"/>
                    <a:pt x="1290" y="1664"/>
                  </a:cubicBezTo>
                  <a:cubicBezTo>
                    <a:pt x="1290" y="1935"/>
                    <a:pt x="1458" y="2206"/>
                    <a:pt x="1612" y="2309"/>
                  </a:cubicBezTo>
                  <a:cubicBezTo>
                    <a:pt x="1187" y="2463"/>
                    <a:pt x="813" y="2850"/>
                    <a:pt x="645" y="3327"/>
                  </a:cubicBezTo>
                  <a:cubicBezTo>
                    <a:pt x="374" y="3005"/>
                    <a:pt x="220" y="2579"/>
                    <a:pt x="220" y="2141"/>
                  </a:cubicBezTo>
                  <a:cubicBezTo>
                    <a:pt x="220" y="1612"/>
                    <a:pt x="439" y="1174"/>
                    <a:pt x="813" y="800"/>
                  </a:cubicBezTo>
                  <a:cubicBezTo>
                    <a:pt x="1135" y="478"/>
                    <a:pt x="1612" y="271"/>
                    <a:pt x="2102" y="271"/>
                  </a:cubicBezTo>
                  <a:close/>
                  <a:moveTo>
                    <a:pt x="2102" y="2528"/>
                  </a:moveTo>
                  <a:cubicBezTo>
                    <a:pt x="2747" y="2528"/>
                    <a:pt x="3276" y="2953"/>
                    <a:pt x="3443" y="3547"/>
                  </a:cubicBezTo>
                  <a:cubicBezTo>
                    <a:pt x="3069" y="3869"/>
                    <a:pt x="2631" y="4024"/>
                    <a:pt x="2102" y="4024"/>
                  </a:cubicBezTo>
                  <a:cubicBezTo>
                    <a:pt x="1612" y="4024"/>
                    <a:pt x="1187" y="3869"/>
                    <a:pt x="813" y="3547"/>
                  </a:cubicBezTo>
                  <a:cubicBezTo>
                    <a:pt x="968" y="2953"/>
                    <a:pt x="1509" y="2528"/>
                    <a:pt x="2102" y="2528"/>
                  </a:cubicBezTo>
                  <a:close/>
                  <a:moveTo>
                    <a:pt x="2102" y="1"/>
                  </a:moveTo>
                  <a:cubicBezTo>
                    <a:pt x="916" y="1"/>
                    <a:pt x="0" y="968"/>
                    <a:pt x="0" y="2141"/>
                  </a:cubicBezTo>
                  <a:cubicBezTo>
                    <a:pt x="0" y="2734"/>
                    <a:pt x="220" y="3224"/>
                    <a:pt x="542" y="3598"/>
                  </a:cubicBezTo>
                  <a:lnTo>
                    <a:pt x="594" y="3650"/>
                  </a:lnTo>
                  <a:lnTo>
                    <a:pt x="761" y="3817"/>
                  </a:lnTo>
                  <a:cubicBezTo>
                    <a:pt x="813" y="3869"/>
                    <a:pt x="864" y="3869"/>
                    <a:pt x="916" y="3921"/>
                  </a:cubicBezTo>
                  <a:cubicBezTo>
                    <a:pt x="968" y="3972"/>
                    <a:pt x="1019" y="3972"/>
                    <a:pt x="1084" y="4024"/>
                  </a:cubicBezTo>
                  <a:cubicBezTo>
                    <a:pt x="1135" y="4075"/>
                    <a:pt x="1238" y="4075"/>
                    <a:pt x="1290" y="4140"/>
                  </a:cubicBezTo>
                  <a:cubicBezTo>
                    <a:pt x="1341" y="4140"/>
                    <a:pt x="1406" y="4191"/>
                    <a:pt x="1458" y="4191"/>
                  </a:cubicBezTo>
                  <a:lnTo>
                    <a:pt x="1509" y="4191"/>
                  </a:lnTo>
                  <a:cubicBezTo>
                    <a:pt x="1561" y="4191"/>
                    <a:pt x="1612" y="4243"/>
                    <a:pt x="1664" y="4243"/>
                  </a:cubicBezTo>
                  <a:cubicBezTo>
                    <a:pt x="1728" y="4243"/>
                    <a:pt x="1780" y="4243"/>
                    <a:pt x="1831" y="4294"/>
                  </a:cubicBezTo>
                  <a:lnTo>
                    <a:pt x="2425" y="4294"/>
                  </a:lnTo>
                  <a:cubicBezTo>
                    <a:pt x="2476" y="4243"/>
                    <a:pt x="2528" y="4243"/>
                    <a:pt x="2579" y="4243"/>
                  </a:cubicBezTo>
                  <a:cubicBezTo>
                    <a:pt x="2631" y="4243"/>
                    <a:pt x="2695" y="4191"/>
                    <a:pt x="2747" y="4191"/>
                  </a:cubicBezTo>
                  <a:lnTo>
                    <a:pt x="2799" y="4191"/>
                  </a:lnTo>
                  <a:cubicBezTo>
                    <a:pt x="2850" y="4191"/>
                    <a:pt x="2902" y="4140"/>
                    <a:pt x="2953" y="4140"/>
                  </a:cubicBezTo>
                  <a:cubicBezTo>
                    <a:pt x="3018" y="4075"/>
                    <a:pt x="3121" y="4075"/>
                    <a:pt x="3172" y="4024"/>
                  </a:cubicBezTo>
                  <a:cubicBezTo>
                    <a:pt x="3224" y="3972"/>
                    <a:pt x="3276" y="3972"/>
                    <a:pt x="3340" y="3921"/>
                  </a:cubicBezTo>
                  <a:cubicBezTo>
                    <a:pt x="3392" y="3869"/>
                    <a:pt x="3443" y="3869"/>
                    <a:pt x="3495" y="3817"/>
                  </a:cubicBezTo>
                  <a:lnTo>
                    <a:pt x="3662" y="3650"/>
                  </a:lnTo>
                  <a:lnTo>
                    <a:pt x="3714" y="3598"/>
                  </a:lnTo>
                  <a:cubicBezTo>
                    <a:pt x="4036" y="3224"/>
                    <a:pt x="4243" y="2734"/>
                    <a:pt x="4243" y="2141"/>
                  </a:cubicBezTo>
                  <a:cubicBezTo>
                    <a:pt x="4243" y="968"/>
                    <a:pt x="3276" y="1"/>
                    <a:pt x="210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3324500" y="4263800"/>
              <a:ext cx="42900" cy="42900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529" y="1"/>
                  </a:moveTo>
                  <a:lnTo>
                    <a:pt x="529" y="478"/>
                  </a:lnTo>
                  <a:cubicBezTo>
                    <a:pt x="529" y="581"/>
                    <a:pt x="478" y="645"/>
                    <a:pt x="426" y="645"/>
                  </a:cubicBezTo>
                  <a:lnTo>
                    <a:pt x="1" y="968"/>
                  </a:lnTo>
                  <a:lnTo>
                    <a:pt x="478" y="1122"/>
                  </a:lnTo>
                  <a:cubicBezTo>
                    <a:pt x="529" y="1122"/>
                    <a:pt x="594" y="1174"/>
                    <a:pt x="594" y="1226"/>
                  </a:cubicBezTo>
                  <a:lnTo>
                    <a:pt x="749" y="1716"/>
                  </a:lnTo>
                  <a:lnTo>
                    <a:pt x="1019" y="1342"/>
                  </a:lnTo>
                  <a:cubicBezTo>
                    <a:pt x="1071" y="1290"/>
                    <a:pt x="1123" y="1226"/>
                    <a:pt x="1174" y="1226"/>
                  </a:cubicBezTo>
                  <a:lnTo>
                    <a:pt x="1716" y="1226"/>
                  </a:lnTo>
                  <a:lnTo>
                    <a:pt x="1393" y="852"/>
                  </a:lnTo>
                  <a:lnTo>
                    <a:pt x="1393" y="749"/>
                  </a:lnTo>
                  <a:lnTo>
                    <a:pt x="1393" y="645"/>
                  </a:lnTo>
                  <a:lnTo>
                    <a:pt x="1561" y="207"/>
                  </a:lnTo>
                  <a:lnTo>
                    <a:pt x="1071" y="323"/>
                  </a:lnTo>
                  <a:cubicBezTo>
                    <a:pt x="1071" y="375"/>
                    <a:pt x="1071" y="375"/>
                    <a:pt x="1019" y="375"/>
                  </a:cubicBezTo>
                  <a:cubicBezTo>
                    <a:pt x="968" y="375"/>
                    <a:pt x="968" y="323"/>
                    <a:pt x="916" y="323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316450" y="4257025"/>
              <a:ext cx="57725" cy="57725"/>
            </a:xfrm>
            <a:custGeom>
              <a:avLst/>
              <a:gdLst/>
              <a:ahLst/>
              <a:cxnLst/>
              <a:rect l="l" t="t" r="r" b="b"/>
              <a:pathLst>
                <a:path w="2309" h="2309" extrusionOk="0">
                  <a:moveTo>
                    <a:pt x="851" y="272"/>
                  </a:moveTo>
                  <a:lnTo>
                    <a:pt x="1238" y="594"/>
                  </a:lnTo>
                  <a:cubicBezTo>
                    <a:pt x="1290" y="594"/>
                    <a:pt x="1290" y="646"/>
                    <a:pt x="1341" y="646"/>
                  </a:cubicBezTo>
                  <a:cubicBezTo>
                    <a:pt x="1393" y="646"/>
                    <a:pt x="1393" y="646"/>
                    <a:pt x="1393" y="594"/>
                  </a:cubicBezTo>
                  <a:lnTo>
                    <a:pt x="1883" y="478"/>
                  </a:lnTo>
                  <a:lnTo>
                    <a:pt x="1715" y="916"/>
                  </a:lnTo>
                  <a:lnTo>
                    <a:pt x="1715" y="1020"/>
                  </a:lnTo>
                  <a:lnTo>
                    <a:pt x="1715" y="1123"/>
                  </a:lnTo>
                  <a:lnTo>
                    <a:pt x="2038" y="1497"/>
                  </a:lnTo>
                  <a:lnTo>
                    <a:pt x="1496" y="1497"/>
                  </a:lnTo>
                  <a:cubicBezTo>
                    <a:pt x="1445" y="1497"/>
                    <a:pt x="1393" y="1561"/>
                    <a:pt x="1341" y="1613"/>
                  </a:cubicBezTo>
                  <a:lnTo>
                    <a:pt x="1071" y="1987"/>
                  </a:lnTo>
                  <a:lnTo>
                    <a:pt x="916" y="1497"/>
                  </a:lnTo>
                  <a:cubicBezTo>
                    <a:pt x="916" y="1445"/>
                    <a:pt x="851" y="1393"/>
                    <a:pt x="800" y="1393"/>
                  </a:cubicBezTo>
                  <a:lnTo>
                    <a:pt x="323" y="1239"/>
                  </a:lnTo>
                  <a:lnTo>
                    <a:pt x="748" y="916"/>
                  </a:lnTo>
                  <a:cubicBezTo>
                    <a:pt x="800" y="916"/>
                    <a:pt x="851" y="852"/>
                    <a:pt x="851" y="749"/>
                  </a:cubicBezTo>
                  <a:lnTo>
                    <a:pt x="851" y="272"/>
                  </a:lnTo>
                  <a:close/>
                  <a:moveTo>
                    <a:pt x="800" y="1"/>
                  </a:moveTo>
                  <a:cubicBezTo>
                    <a:pt x="748" y="1"/>
                    <a:pt x="697" y="1"/>
                    <a:pt x="645" y="52"/>
                  </a:cubicBezTo>
                  <a:cubicBezTo>
                    <a:pt x="645" y="52"/>
                    <a:pt x="594" y="104"/>
                    <a:pt x="594" y="156"/>
                  </a:cubicBezTo>
                  <a:lnTo>
                    <a:pt x="594" y="749"/>
                  </a:lnTo>
                  <a:lnTo>
                    <a:pt x="104" y="1071"/>
                  </a:lnTo>
                  <a:cubicBezTo>
                    <a:pt x="52" y="1123"/>
                    <a:pt x="0" y="1174"/>
                    <a:pt x="0" y="1239"/>
                  </a:cubicBezTo>
                  <a:cubicBezTo>
                    <a:pt x="0" y="1290"/>
                    <a:pt x="52" y="1290"/>
                    <a:pt x="52" y="1342"/>
                  </a:cubicBezTo>
                  <a:cubicBezTo>
                    <a:pt x="104" y="1393"/>
                    <a:pt x="104" y="1393"/>
                    <a:pt x="155" y="1393"/>
                  </a:cubicBezTo>
                  <a:lnTo>
                    <a:pt x="697" y="1613"/>
                  </a:lnTo>
                  <a:lnTo>
                    <a:pt x="851" y="2141"/>
                  </a:lnTo>
                  <a:cubicBezTo>
                    <a:pt x="851" y="2206"/>
                    <a:pt x="916" y="2257"/>
                    <a:pt x="916" y="2257"/>
                  </a:cubicBezTo>
                  <a:cubicBezTo>
                    <a:pt x="967" y="2309"/>
                    <a:pt x="1019" y="2309"/>
                    <a:pt x="1071" y="2309"/>
                  </a:cubicBezTo>
                  <a:cubicBezTo>
                    <a:pt x="1122" y="2309"/>
                    <a:pt x="1174" y="2257"/>
                    <a:pt x="1174" y="2206"/>
                  </a:cubicBezTo>
                  <a:lnTo>
                    <a:pt x="1561" y="1767"/>
                  </a:lnTo>
                  <a:lnTo>
                    <a:pt x="2141" y="1767"/>
                  </a:lnTo>
                  <a:cubicBezTo>
                    <a:pt x="2205" y="1767"/>
                    <a:pt x="2257" y="1767"/>
                    <a:pt x="2257" y="1716"/>
                  </a:cubicBezTo>
                  <a:cubicBezTo>
                    <a:pt x="2309" y="1664"/>
                    <a:pt x="2309" y="1613"/>
                    <a:pt x="2309" y="1561"/>
                  </a:cubicBezTo>
                  <a:lnTo>
                    <a:pt x="2309" y="1445"/>
                  </a:lnTo>
                  <a:lnTo>
                    <a:pt x="1986" y="1020"/>
                  </a:lnTo>
                  <a:lnTo>
                    <a:pt x="2141" y="478"/>
                  </a:lnTo>
                  <a:lnTo>
                    <a:pt x="2141" y="375"/>
                  </a:lnTo>
                  <a:cubicBezTo>
                    <a:pt x="2141" y="272"/>
                    <a:pt x="2089" y="207"/>
                    <a:pt x="1986" y="207"/>
                  </a:cubicBezTo>
                  <a:lnTo>
                    <a:pt x="1935" y="207"/>
                  </a:lnTo>
                  <a:lnTo>
                    <a:pt x="1341" y="375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552750" y="4463675"/>
              <a:ext cx="41600" cy="43225"/>
            </a:xfrm>
            <a:custGeom>
              <a:avLst/>
              <a:gdLst/>
              <a:ahLst/>
              <a:cxnLst/>
              <a:rect l="l" t="t" r="r" b="b"/>
              <a:pathLst>
                <a:path w="1664" h="1729" extrusionOk="0">
                  <a:moveTo>
                    <a:pt x="490" y="0"/>
                  </a:moveTo>
                  <a:lnTo>
                    <a:pt x="490" y="490"/>
                  </a:lnTo>
                  <a:cubicBezTo>
                    <a:pt x="490" y="542"/>
                    <a:pt x="426" y="593"/>
                    <a:pt x="374" y="645"/>
                  </a:cubicBezTo>
                  <a:lnTo>
                    <a:pt x="0" y="916"/>
                  </a:lnTo>
                  <a:lnTo>
                    <a:pt x="490" y="1083"/>
                  </a:lnTo>
                  <a:cubicBezTo>
                    <a:pt x="542" y="1135"/>
                    <a:pt x="593" y="1187"/>
                    <a:pt x="593" y="1238"/>
                  </a:cubicBezTo>
                  <a:lnTo>
                    <a:pt x="696" y="1728"/>
                  </a:lnTo>
                  <a:lnTo>
                    <a:pt x="1019" y="1290"/>
                  </a:lnTo>
                  <a:cubicBezTo>
                    <a:pt x="1070" y="1238"/>
                    <a:pt x="1135" y="1238"/>
                    <a:pt x="1186" y="1238"/>
                  </a:cubicBezTo>
                  <a:lnTo>
                    <a:pt x="1664" y="1238"/>
                  </a:lnTo>
                  <a:lnTo>
                    <a:pt x="1393" y="864"/>
                  </a:lnTo>
                  <a:cubicBezTo>
                    <a:pt x="1393" y="813"/>
                    <a:pt x="1341" y="761"/>
                    <a:pt x="1341" y="710"/>
                  </a:cubicBezTo>
                  <a:lnTo>
                    <a:pt x="1393" y="645"/>
                  </a:lnTo>
                  <a:lnTo>
                    <a:pt x="1560" y="168"/>
                  </a:lnTo>
                  <a:lnTo>
                    <a:pt x="1070" y="323"/>
                  </a:lnTo>
                  <a:lnTo>
                    <a:pt x="916" y="323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544675" y="4455600"/>
              <a:ext cx="57725" cy="58600"/>
            </a:xfrm>
            <a:custGeom>
              <a:avLst/>
              <a:gdLst/>
              <a:ahLst/>
              <a:cxnLst/>
              <a:rect l="l" t="t" r="r" b="b"/>
              <a:pathLst>
                <a:path w="2309" h="2344" extrusionOk="0">
                  <a:moveTo>
                    <a:pt x="813" y="323"/>
                  </a:moveTo>
                  <a:lnTo>
                    <a:pt x="1239" y="646"/>
                  </a:lnTo>
                  <a:lnTo>
                    <a:pt x="1393" y="646"/>
                  </a:lnTo>
                  <a:lnTo>
                    <a:pt x="1883" y="491"/>
                  </a:lnTo>
                  <a:lnTo>
                    <a:pt x="1716" y="968"/>
                  </a:lnTo>
                  <a:lnTo>
                    <a:pt x="1664" y="1033"/>
                  </a:lnTo>
                  <a:cubicBezTo>
                    <a:pt x="1664" y="1084"/>
                    <a:pt x="1716" y="1136"/>
                    <a:pt x="1716" y="1187"/>
                  </a:cubicBezTo>
                  <a:lnTo>
                    <a:pt x="1987" y="1561"/>
                  </a:lnTo>
                  <a:lnTo>
                    <a:pt x="1509" y="1561"/>
                  </a:lnTo>
                  <a:cubicBezTo>
                    <a:pt x="1458" y="1561"/>
                    <a:pt x="1393" y="1561"/>
                    <a:pt x="1342" y="1613"/>
                  </a:cubicBezTo>
                  <a:lnTo>
                    <a:pt x="1019" y="2051"/>
                  </a:lnTo>
                  <a:lnTo>
                    <a:pt x="916" y="1561"/>
                  </a:lnTo>
                  <a:cubicBezTo>
                    <a:pt x="916" y="1510"/>
                    <a:pt x="865" y="1458"/>
                    <a:pt x="813" y="1406"/>
                  </a:cubicBezTo>
                  <a:lnTo>
                    <a:pt x="323" y="1239"/>
                  </a:lnTo>
                  <a:lnTo>
                    <a:pt x="697" y="968"/>
                  </a:lnTo>
                  <a:cubicBezTo>
                    <a:pt x="749" y="916"/>
                    <a:pt x="813" y="865"/>
                    <a:pt x="813" y="813"/>
                  </a:cubicBezTo>
                  <a:lnTo>
                    <a:pt x="813" y="323"/>
                  </a:lnTo>
                  <a:close/>
                  <a:moveTo>
                    <a:pt x="749" y="1"/>
                  </a:moveTo>
                  <a:cubicBezTo>
                    <a:pt x="697" y="1"/>
                    <a:pt x="645" y="65"/>
                    <a:pt x="645" y="65"/>
                  </a:cubicBezTo>
                  <a:cubicBezTo>
                    <a:pt x="594" y="117"/>
                    <a:pt x="594" y="169"/>
                    <a:pt x="594" y="220"/>
                  </a:cubicBezTo>
                  <a:lnTo>
                    <a:pt x="542" y="813"/>
                  </a:lnTo>
                  <a:lnTo>
                    <a:pt x="104" y="1136"/>
                  </a:lnTo>
                  <a:cubicBezTo>
                    <a:pt x="1" y="1136"/>
                    <a:pt x="1" y="1187"/>
                    <a:pt x="1" y="1290"/>
                  </a:cubicBezTo>
                  <a:cubicBezTo>
                    <a:pt x="1" y="1290"/>
                    <a:pt x="1" y="1355"/>
                    <a:pt x="52" y="1406"/>
                  </a:cubicBezTo>
                  <a:lnTo>
                    <a:pt x="104" y="1458"/>
                  </a:lnTo>
                  <a:lnTo>
                    <a:pt x="697" y="1677"/>
                  </a:lnTo>
                  <a:lnTo>
                    <a:pt x="865" y="2206"/>
                  </a:lnTo>
                  <a:cubicBezTo>
                    <a:pt x="865" y="2257"/>
                    <a:pt x="865" y="2257"/>
                    <a:pt x="916" y="2322"/>
                  </a:cubicBezTo>
                  <a:lnTo>
                    <a:pt x="1019" y="2322"/>
                  </a:lnTo>
                  <a:cubicBezTo>
                    <a:pt x="1034" y="2337"/>
                    <a:pt x="1050" y="2343"/>
                    <a:pt x="1066" y="2343"/>
                  </a:cubicBezTo>
                  <a:cubicBezTo>
                    <a:pt x="1107" y="2343"/>
                    <a:pt x="1150" y="2304"/>
                    <a:pt x="1187" y="2257"/>
                  </a:cubicBezTo>
                  <a:lnTo>
                    <a:pt x="1509" y="1780"/>
                  </a:lnTo>
                  <a:lnTo>
                    <a:pt x="2103" y="1832"/>
                  </a:lnTo>
                  <a:cubicBezTo>
                    <a:pt x="2154" y="1832"/>
                    <a:pt x="2206" y="1780"/>
                    <a:pt x="2257" y="1780"/>
                  </a:cubicBezTo>
                  <a:cubicBezTo>
                    <a:pt x="2309" y="1729"/>
                    <a:pt x="2309" y="1677"/>
                    <a:pt x="2309" y="1613"/>
                  </a:cubicBezTo>
                  <a:cubicBezTo>
                    <a:pt x="2309" y="1561"/>
                    <a:pt x="2309" y="1561"/>
                    <a:pt x="2257" y="1510"/>
                  </a:cubicBezTo>
                  <a:lnTo>
                    <a:pt x="1935" y="1033"/>
                  </a:lnTo>
                  <a:lnTo>
                    <a:pt x="2154" y="491"/>
                  </a:lnTo>
                  <a:lnTo>
                    <a:pt x="2154" y="439"/>
                  </a:lnTo>
                  <a:cubicBezTo>
                    <a:pt x="2154" y="323"/>
                    <a:pt x="2038" y="220"/>
                    <a:pt x="1935" y="220"/>
                  </a:cubicBezTo>
                  <a:lnTo>
                    <a:pt x="1883" y="220"/>
                  </a:lnTo>
                  <a:lnTo>
                    <a:pt x="1342" y="439"/>
                  </a:lnTo>
                  <a:lnTo>
                    <a:pt x="916" y="65"/>
                  </a:lnTo>
                  <a:cubicBezTo>
                    <a:pt x="865" y="65"/>
                    <a:pt x="813" y="1"/>
                    <a:pt x="74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146525" y="4092950"/>
              <a:ext cx="41625" cy="43225"/>
            </a:xfrm>
            <a:custGeom>
              <a:avLst/>
              <a:gdLst/>
              <a:ahLst/>
              <a:cxnLst/>
              <a:rect l="l" t="t" r="r" b="b"/>
              <a:pathLst>
                <a:path w="1665" h="1729" extrusionOk="0">
                  <a:moveTo>
                    <a:pt x="478" y="1"/>
                  </a:moveTo>
                  <a:lnTo>
                    <a:pt x="478" y="491"/>
                  </a:lnTo>
                  <a:cubicBezTo>
                    <a:pt x="478" y="594"/>
                    <a:pt x="426" y="645"/>
                    <a:pt x="426" y="645"/>
                  </a:cubicBezTo>
                  <a:lnTo>
                    <a:pt x="1" y="968"/>
                  </a:lnTo>
                  <a:lnTo>
                    <a:pt x="478" y="1135"/>
                  </a:lnTo>
                  <a:cubicBezTo>
                    <a:pt x="530" y="1135"/>
                    <a:pt x="594" y="1187"/>
                    <a:pt x="594" y="1238"/>
                  </a:cubicBezTo>
                  <a:lnTo>
                    <a:pt x="697" y="1728"/>
                  </a:lnTo>
                  <a:lnTo>
                    <a:pt x="1020" y="1290"/>
                  </a:lnTo>
                  <a:cubicBezTo>
                    <a:pt x="1071" y="1290"/>
                    <a:pt x="1123" y="1238"/>
                    <a:pt x="1174" y="1238"/>
                  </a:cubicBezTo>
                  <a:lnTo>
                    <a:pt x="1664" y="1238"/>
                  </a:lnTo>
                  <a:lnTo>
                    <a:pt x="1394" y="864"/>
                  </a:lnTo>
                  <a:cubicBezTo>
                    <a:pt x="1394" y="813"/>
                    <a:pt x="1342" y="761"/>
                    <a:pt x="1342" y="761"/>
                  </a:cubicBezTo>
                  <a:cubicBezTo>
                    <a:pt x="1342" y="710"/>
                    <a:pt x="1342" y="710"/>
                    <a:pt x="1394" y="645"/>
                  </a:cubicBezTo>
                  <a:lnTo>
                    <a:pt x="1561" y="220"/>
                  </a:lnTo>
                  <a:lnTo>
                    <a:pt x="1071" y="323"/>
                  </a:lnTo>
                  <a:lnTo>
                    <a:pt x="1020" y="387"/>
                  </a:lnTo>
                  <a:cubicBezTo>
                    <a:pt x="968" y="387"/>
                    <a:pt x="916" y="323"/>
                    <a:pt x="916" y="323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138475" y="4084900"/>
              <a:ext cx="57725" cy="59325"/>
            </a:xfrm>
            <a:custGeom>
              <a:avLst/>
              <a:gdLst/>
              <a:ahLst/>
              <a:cxnLst/>
              <a:rect l="l" t="t" r="r" b="b"/>
              <a:pathLst>
                <a:path w="2309" h="2373" extrusionOk="0">
                  <a:moveTo>
                    <a:pt x="800" y="323"/>
                  </a:moveTo>
                  <a:lnTo>
                    <a:pt x="1238" y="645"/>
                  </a:lnTo>
                  <a:cubicBezTo>
                    <a:pt x="1238" y="645"/>
                    <a:pt x="1290" y="709"/>
                    <a:pt x="1342" y="709"/>
                  </a:cubicBezTo>
                  <a:lnTo>
                    <a:pt x="1393" y="645"/>
                  </a:lnTo>
                  <a:lnTo>
                    <a:pt x="1883" y="542"/>
                  </a:lnTo>
                  <a:lnTo>
                    <a:pt x="1716" y="967"/>
                  </a:lnTo>
                  <a:cubicBezTo>
                    <a:pt x="1664" y="1032"/>
                    <a:pt x="1664" y="1032"/>
                    <a:pt x="1664" y="1083"/>
                  </a:cubicBezTo>
                  <a:cubicBezTo>
                    <a:pt x="1664" y="1083"/>
                    <a:pt x="1716" y="1135"/>
                    <a:pt x="1716" y="1186"/>
                  </a:cubicBezTo>
                  <a:lnTo>
                    <a:pt x="1986" y="1560"/>
                  </a:lnTo>
                  <a:lnTo>
                    <a:pt x="1496" y="1560"/>
                  </a:lnTo>
                  <a:cubicBezTo>
                    <a:pt x="1445" y="1560"/>
                    <a:pt x="1393" y="1612"/>
                    <a:pt x="1342" y="1612"/>
                  </a:cubicBezTo>
                  <a:lnTo>
                    <a:pt x="1019" y="2050"/>
                  </a:lnTo>
                  <a:lnTo>
                    <a:pt x="916" y="1560"/>
                  </a:lnTo>
                  <a:cubicBezTo>
                    <a:pt x="916" y="1509"/>
                    <a:pt x="852" y="1457"/>
                    <a:pt x="800" y="1457"/>
                  </a:cubicBezTo>
                  <a:lnTo>
                    <a:pt x="323" y="1290"/>
                  </a:lnTo>
                  <a:lnTo>
                    <a:pt x="748" y="967"/>
                  </a:lnTo>
                  <a:cubicBezTo>
                    <a:pt x="748" y="967"/>
                    <a:pt x="800" y="916"/>
                    <a:pt x="800" y="813"/>
                  </a:cubicBezTo>
                  <a:lnTo>
                    <a:pt x="800" y="323"/>
                  </a:lnTo>
                  <a:close/>
                  <a:moveTo>
                    <a:pt x="748" y="0"/>
                  </a:moveTo>
                  <a:cubicBezTo>
                    <a:pt x="697" y="0"/>
                    <a:pt x="697" y="65"/>
                    <a:pt x="645" y="65"/>
                  </a:cubicBezTo>
                  <a:cubicBezTo>
                    <a:pt x="594" y="116"/>
                    <a:pt x="594" y="168"/>
                    <a:pt x="594" y="219"/>
                  </a:cubicBezTo>
                  <a:lnTo>
                    <a:pt x="594" y="813"/>
                  </a:lnTo>
                  <a:lnTo>
                    <a:pt x="104" y="1135"/>
                  </a:lnTo>
                  <a:cubicBezTo>
                    <a:pt x="52" y="1135"/>
                    <a:pt x="1" y="1238"/>
                    <a:pt x="1" y="1290"/>
                  </a:cubicBezTo>
                  <a:cubicBezTo>
                    <a:pt x="1" y="1354"/>
                    <a:pt x="1" y="1354"/>
                    <a:pt x="52" y="1406"/>
                  </a:cubicBezTo>
                  <a:lnTo>
                    <a:pt x="104" y="1457"/>
                  </a:lnTo>
                  <a:lnTo>
                    <a:pt x="697" y="1676"/>
                  </a:lnTo>
                  <a:lnTo>
                    <a:pt x="852" y="2205"/>
                  </a:lnTo>
                  <a:cubicBezTo>
                    <a:pt x="852" y="2257"/>
                    <a:pt x="852" y="2321"/>
                    <a:pt x="916" y="2321"/>
                  </a:cubicBezTo>
                  <a:cubicBezTo>
                    <a:pt x="968" y="2321"/>
                    <a:pt x="968" y="2373"/>
                    <a:pt x="1019" y="2373"/>
                  </a:cubicBezTo>
                  <a:cubicBezTo>
                    <a:pt x="1071" y="2373"/>
                    <a:pt x="1122" y="2321"/>
                    <a:pt x="1174" y="2257"/>
                  </a:cubicBezTo>
                  <a:lnTo>
                    <a:pt x="1496" y="1831"/>
                  </a:lnTo>
                  <a:lnTo>
                    <a:pt x="2090" y="1831"/>
                  </a:lnTo>
                  <a:cubicBezTo>
                    <a:pt x="2141" y="1831"/>
                    <a:pt x="2206" y="1831"/>
                    <a:pt x="2257" y="1780"/>
                  </a:cubicBezTo>
                  <a:cubicBezTo>
                    <a:pt x="2309" y="1728"/>
                    <a:pt x="2309" y="1676"/>
                    <a:pt x="2309" y="1612"/>
                  </a:cubicBezTo>
                  <a:cubicBezTo>
                    <a:pt x="2309" y="1612"/>
                    <a:pt x="2309" y="1560"/>
                    <a:pt x="2257" y="1509"/>
                  </a:cubicBezTo>
                  <a:lnTo>
                    <a:pt x="1935" y="1032"/>
                  </a:lnTo>
                  <a:lnTo>
                    <a:pt x="2141" y="490"/>
                  </a:lnTo>
                  <a:lnTo>
                    <a:pt x="2141" y="439"/>
                  </a:lnTo>
                  <a:cubicBezTo>
                    <a:pt x="2141" y="323"/>
                    <a:pt x="2038" y="271"/>
                    <a:pt x="1935" y="271"/>
                  </a:cubicBezTo>
                  <a:lnTo>
                    <a:pt x="1883" y="271"/>
                  </a:lnTo>
                  <a:lnTo>
                    <a:pt x="1342" y="439"/>
                  </a:lnTo>
                  <a:lnTo>
                    <a:pt x="916" y="65"/>
                  </a:lnTo>
                  <a:cubicBezTo>
                    <a:pt x="852" y="65"/>
                    <a:pt x="800" y="0"/>
                    <a:pt x="74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181350" y="4109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172000" y="412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3427975" y="4758000"/>
              <a:ext cx="42900" cy="42900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530" y="0"/>
                  </a:moveTo>
                  <a:lnTo>
                    <a:pt x="530" y="477"/>
                  </a:lnTo>
                  <a:cubicBezTo>
                    <a:pt x="530" y="542"/>
                    <a:pt x="478" y="645"/>
                    <a:pt x="426" y="645"/>
                  </a:cubicBezTo>
                  <a:lnTo>
                    <a:pt x="1" y="916"/>
                  </a:lnTo>
                  <a:lnTo>
                    <a:pt x="478" y="1070"/>
                  </a:lnTo>
                  <a:cubicBezTo>
                    <a:pt x="530" y="1122"/>
                    <a:pt x="581" y="1186"/>
                    <a:pt x="581" y="1238"/>
                  </a:cubicBezTo>
                  <a:lnTo>
                    <a:pt x="749" y="1715"/>
                  </a:lnTo>
                  <a:lnTo>
                    <a:pt x="1071" y="1290"/>
                  </a:lnTo>
                  <a:cubicBezTo>
                    <a:pt x="1071" y="1238"/>
                    <a:pt x="1123" y="1238"/>
                    <a:pt x="1226" y="1238"/>
                  </a:cubicBezTo>
                  <a:lnTo>
                    <a:pt x="1716" y="1238"/>
                  </a:lnTo>
                  <a:lnTo>
                    <a:pt x="1445" y="864"/>
                  </a:lnTo>
                  <a:cubicBezTo>
                    <a:pt x="1394" y="800"/>
                    <a:pt x="1394" y="748"/>
                    <a:pt x="1394" y="748"/>
                  </a:cubicBezTo>
                  <a:lnTo>
                    <a:pt x="1394" y="645"/>
                  </a:lnTo>
                  <a:lnTo>
                    <a:pt x="1548" y="219"/>
                  </a:lnTo>
                  <a:lnTo>
                    <a:pt x="1548" y="219"/>
                  </a:lnTo>
                  <a:lnTo>
                    <a:pt x="1071" y="322"/>
                  </a:lnTo>
                  <a:lnTo>
                    <a:pt x="904" y="322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3421225" y="4749925"/>
              <a:ext cx="56425" cy="59025"/>
            </a:xfrm>
            <a:custGeom>
              <a:avLst/>
              <a:gdLst/>
              <a:ahLst/>
              <a:cxnLst/>
              <a:rect l="l" t="t" r="r" b="b"/>
              <a:pathLst>
                <a:path w="2257" h="2361" extrusionOk="0">
                  <a:moveTo>
                    <a:pt x="800" y="323"/>
                  </a:moveTo>
                  <a:lnTo>
                    <a:pt x="1174" y="645"/>
                  </a:lnTo>
                  <a:lnTo>
                    <a:pt x="1341" y="645"/>
                  </a:lnTo>
                  <a:lnTo>
                    <a:pt x="1818" y="542"/>
                  </a:lnTo>
                  <a:lnTo>
                    <a:pt x="1818" y="542"/>
                  </a:lnTo>
                  <a:lnTo>
                    <a:pt x="1664" y="968"/>
                  </a:lnTo>
                  <a:lnTo>
                    <a:pt x="1664" y="1071"/>
                  </a:lnTo>
                  <a:cubicBezTo>
                    <a:pt x="1664" y="1071"/>
                    <a:pt x="1664" y="1123"/>
                    <a:pt x="1715" y="1187"/>
                  </a:cubicBezTo>
                  <a:lnTo>
                    <a:pt x="1986" y="1561"/>
                  </a:lnTo>
                  <a:lnTo>
                    <a:pt x="1496" y="1561"/>
                  </a:lnTo>
                  <a:cubicBezTo>
                    <a:pt x="1393" y="1561"/>
                    <a:pt x="1341" y="1561"/>
                    <a:pt x="1341" y="1613"/>
                  </a:cubicBezTo>
                  <a:lnTo>
                    <a:pt x="1019" y="2038"/>
                  </a:lnTo>
                  <a:lnTo>
                    <a:pt x="851" y="1561"/>
                  </a:lnTo>
                  <a:cubicBezTo>
                    <a:pt x="851" y="1509"/>
                    <a:pt x="800" y="1445"/>
                    <a:pt x="748" y="1393"/>
                  </a:cubicBezTo>
                  <a:lnTo>
                    <a:pt x="271" y="1239"/>
                  </a:lnTo>
                  <a:lnTo>
                    <a:pt x="696" y="968"/>
                  </a:lnTo>
                  <a:cubicBezTo>
                    <a:pt x="748" y="968"/>
                    <a:pt x="800" y="865"/>
                    <a:pt x="800" y="800"/>
                  </a:cubicBezTo>
                  <a:lnTo>
                    <a:pt x="800" y="323"/>
                  </a:lnTo>
                  <a:close/>
                  <a:moveTo>
                    <a:pt x="748" y="1"/>
                  </a:moveTo>
                  <a:cubicBezTo>
                    <a:pt x="696" y="1"/>
                    <a:pt x="645" y="52"/>
                    <a:pt x="593" y="52"/>
                  </a:cubicBezTo>
                  <a:cubicBezTo>
                    <a:pt x="593" y="104"/>
                    <a:pt x="529" y="155"/>
                    <a:pt x="529" y="220"/>
                  </a:cubicBezTo>
                  <a:lnTo>
                    <a:pt x="529" y="800"/>
                  </a:lnTo>
                  <a:lnTo>
                    <a:pt x="52" y="1123"/>
                  </a:lnTo>
                  <a:cubicBezTo>
                    <a:pt x="0" y="1123"/>
                    <a:pt x="0" y="1239"/>
                    <a:pt x="0" y="1290"/>
                  </a:cubicBezTo>
                  <a:lnTo>
                    <a:pt x="0" y="1393"/>
                  </a:lnTo>
                  <a:cubicBezTo>
                    <a:pt x="52" y="1393"/>
                    <a:pt x="52" y="1445"/>
                    <a:pt x="103" y="1445"/>
                  </a:cubicBezTo>
                  <a:lnTo>
                    <a:pt x="645" y="1664"/>
                  </a:lnTo>
                  <a:lnTo>
                    <a:pt x="800" y="2206"/>
                  </a:lnTo>
                  <a:cubicBezTo>
                    <a:pt x="800" y="2257"/>
                    <a:pt x="851" y="2257"/>
                    <a:pt x="916" y="2309"/>
                  </a:cubicBezTo>
                  <a:cubicBezTo>
                    <a:pt x="916" y="2309"/>
                    <a:pt x="967" y="2360"/>
                    <a:pt x="1019" y="2360"/>
                  </a:cubicBezTo>
                  <a:cubicBezTo>
                    <a:pt x="1070" y="2360"/>
                    <a:pt x="1122" y="2309"/>
                    <a:pt x="1174" y="2257"/>
                  </a:cubicBezTo>
                  <a:lnTo>
                    <a:pt x="1496" y="1832"/>
                  </a:lnTo>
                  <a:lnTo>
                    <a:pt x="2089" y="1832"/>
                  </a:lnTo>
                  <a:cubicBezTo>
                    <a:pt x="2141" y="1832"/>
                    <a:pt x="2205" y="1832"/>
                    <a:pt x="2205" y="1767"/>
                  </a:cubicBezTo>
                  <a:cubicBezTo>
                    <a:pt x="2257" y="1716"/>
                    <a:pt x="2257" y="1664"/>
                    <a:pt x="2257" y="1613"/>
                  </a:cubicBezTo>
                  <a:lnTo>
                    <a:pt x="2257" y="1509"/>
                  </a:lnTo>
                  <a:lnTo>
                    <a:pt x="1934" y="1019"/>
                  </a:lnTo>
                  <a:lnTo>
                    <a:pt x="2089" y="478"/>
                  </a:lnTo>
                  <a:cubicBezTo>
                    <a:pt x="2089" y="478"/>
                    <a:pt x="2141" y="478"/>
                    <a:pt x="2141" y="426"/>
                  </a:cubicBezTo>
                  <a:cubicBezTo>
                    <a:pt x="2141" y="323"/>
                    <a:pt x="2037" y="220"/>
                    <a:pt x="1934" y="220"/>
                  </a:cubicBezTo>
                  <a:lnTo>
                    <a:pt x="1883" y="271"/>
                  </a:lnTo>
                  <a:lnTo>
                    <a:pt x="1341" y="426"/>
                  </a:lnTo>
                  <a:lnTo>
                    <a:pt x="851" y="52"/>
                  </a:lnTo>
                  <a:cubicBezTo>
                    <a:pt x="800" y="52"/>
                    <a:pt x="800" y="1"/>
                    <a:pt x="74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252600" y="4700275"/>
              <a:ext cx="42900" cy="42900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477" y="1"/>
                  </a:moveTo>
                  <a:lnTo>
                    <a:pt x="477" y="478"/>
                  </a:lnTo>
                  <a:cubicBezTo>
                    <a:pt x="477" y="530"/>
                    <a:pt x="477" y="646"/>
                    <a:pt x="426" y="646"/>
                  </a:cubicBezTo>
                  <a:lnTo>
                    <a:pt x="0" y="916"/>
                  </a:lnTo>
                  <a:lnTo>
                    <a:pt x="477" y="1071"/>
                  </a:lnTo>
                  <a:cubicBezTo>
                    <a:pt x="542" y="1123"/>
                    <a:pt x="593" y="1174"/>
                    <a:pt x="593" y="1239"/>
                  </a:cubicBezTo>
                  <a:lnTo>
                    <a:pt x="748" y="1716"/>
                  </a:lnTo>
                  <a:lnTo>
                    <a:pt x="1019" y="1290"/>
                  </a:lnTo>
                  <a:cubicBezTo>
                    <a:pt x="1071" y="1239"/>
                    <a:pt x="1122" y="1239"/>
                    <a:pt x="1187" y="1239"/>
                  </a:cubicBezTo>
                  <a:lnTo>
                    <a:pt x="1715" y="1239"/>
                  </a:lnTo>
                  <a:lnTo>
                    <a:pt x="1393" y="852"/>
                  </a:lnTo>
                  <a:lnTo>
                    <a:pt x="1393" y="749"/>
                  </a:lnTo>
                  <a:lnTo>
                    <a:pt x="1393" y="646"/>
                  </a:lnTo>
                  <a:lnTo>
                    <a:pt x="1561" y="207"/>
                  </a:lnTo>
                  <a:lnTo>
                    <a:pt x="1071" y="323"/>
                  </a:lnTo>
                  <a:lnTo>
                    <a:pt x="916" y="32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4298375" y="4704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4244525" y="4692225"/>
              <a:ext cx="57750" cy="59025"/>
            </a:xfrm>
            <a:custGeom>
              <a:avLst/>
              <a:gdLst/>
              <a:ahLst/>
              <a:cxnLst/>
              <a:rect l="l" t="t" r="r" b="b"/>
              <a:pathLst>
                <a:path w="2310" h="2361" extrusionOk="0">
                  <a:moveTo>
                    <a:pt x="800" y="323"/>
                  </a:moveTo>
                  <a:lnTo>
                    <a:pt x="1239" y="645"/>
                  </a:lnTo>
                  <a:lnTo>
                    <a:pt x="1394" y="645"/>
                  </a:lnTo>
                  <a:lnTo>
                    <a:pt x="1884" y="529"/>
                  </a:lnTo>
                  <a:lnTo>
                    <a:pt x="1716" y="968"/>
                  </a:lnTo>
                  <a:lnTo>
                    <a:pt x="1716" y="1071"/>
                  </a:lnTo>
                  <a:lnTo>
                    <a:pt x="1716" y="1174"/>
                  </a:lnTo>
                  <a:lnTo>
                    <a:pt x="2038" y="1561"/>
                  </a:lnTo>
                  <a:lnTo>
                    <a:pt x="1510" y="1561"/>
                  </a:lnTo>
                  <a:cubicBezTo>
                    <a:pt x="1445" y="1561"/>
                    <a:pt x="1394" y="1561"/>
                    <a:pt x="1342" y="1612"/>
                  </a:cubicBezTo>
                  <a:lnTo>
                    <a:pt x="1071" y="2038"/>
                  </a:lnTo>
                  <a:lnTo>
                    <a:pt x="916" y="1561"/>
                  </a:lnTo>
                  <a:cubicBezTo>
                    <a:pt x="916" y="1496"/>
                    <a:pt x="865" y="1445"/>
                    <a:pt x="800" y="1393"/>
                  </a:cubicBezTo>
                  <a:lnTo>
                    <a:pt x="323" y="1238"/>
                  </a:lnTo>
                  <a:lnTo>
                    <a:pt x="749" y="968"/>
                  </a:lnTo>
                  <a:cubicBezTo>
                    <a:pt x="800" y="968"/>
                    <a:pt x="800" y="852"/>
                    <a:pt x="800" y="800"/>
                  </a:cubicBezTo>
                  <a:lnTo>
                    <a:pt x="800" y="323"/>
                  </a:lnTo>
                  <a:close/>
                  <a:moveTo>
                    <a:pt x="800" y="1"/>
                  </a:moveTo>
                  <a:cubicBezTo>
                    <a:pt x="749" y="1"/>
                    <a:pt x="697" y="52"/>
                    <a:pt x="646" y="52"/>
                  </a:cubicBezTo>
                  <a:cubicBezTo>
                    <a:pt x="594" y="104"/>
                    <a:pt x="594" y="155"/>
                    <a:pt x="594" y="207"/>
                  </a:cubicBezTo>
                  <a:lnTo>
                    <a:pt x="594" y="800"/>
                  </a:lnTo>
                  <a:lnTo>
                    <a:pt x="104" y="1122"/>
                  </a:lnTo>
                  <a:cubicBezTo>
                    <a:pt x="52" y="1122"/>
                    <a:pt x="1" y="1238"/>
                    <a:pt x="1" y="1290"/>
                  </a:cubicBezTo>
                  <a:cubicBezTo>
                    <a:pt x="1" y="1290"/>
                    <a:pt x="1" y="1342"/>
                    <a:pt x="52" y="1393"/>
                  </a:cubicBezTo>
                  <a:cubicBezTo>
                    <a:pt x="52" y="1393"/>
                    <a:pt x="104" y="1445"/>
                    <a:pt x="156" y="1445"/>
                  </a:cubicBezTo>
                  <a:lnTo>
                    <a:pt x="697" y="1664"/>
                  </a:lnTo>
                  <a:lnTo>
                    <a:pt x="865" y="2206"/>
                  </a:lnTo>
                  <a:cubicBezTo>
                    <a:pt x="865" y="2257"/>
                    <a:pt x="916" y="2257"/>
                    <a:pt x="916" y="2309"/>
                  </a:cubicBezTo>
                  <a:cubicBezTo>
                    <a:pt x="968" y="2309"/>
                    <a:pt x="1020" y="2360"/>
                    <a:pt x="1020" y="2360"/>
                  </a:cubicBezTo>
                  <a:cubicBezTo>
                    <a:pt x="1071" y="2360"/>
                    <a:pt x="1123" y="2309"/>
                    <a:pt x="1187" y="2257"/>
                  </a:cubicBezTo>
                  <a:lnTo>
                    <a:pt x="1561" y="1819"/>
                  </a:lnTo>
                  <a:lnTo>
                    <a:pt x="2090" y="1819"/>
                  </a:lnTo>
                  <a:cubicBezTo>
                    <a:pt x="2206" y="1819"/>
                    <a:pt x="2206" y="1767"/>
                    <a:pt x="2257" y="1767"/>
                  </a:cubicBezTo>
                  <a:cubicBezTo>
                    <a:pt x="2309" y="1716"/>
                    <a:pt x="2309" y="1664"/>
                    <a:pt x="2309" y="1612"/>
                  </a:cubicBezTo>
                  <a:cubicBezTo>
                    <a:pt x="2309" y="1612"/>
                    <a:pt x="2309" y="1561"/>
                    <a:pt x="2257" y="1496"/>
                  </a:cubicBezTo>
                  <a:lnTo>
                    <a:pt x="1935" y="1019"/>
                  </a:lnTo>
                  <a:lnTo>
                    <a:pt x="2154" y="478"/>
                  </a:lnTo>
                  <a:lnTo>
                    <a:pt x="2154" y="426"/>
                  </a:lnTo>
                  <a:cubicBezTo>
                    <a:pt x="2154" y="323"/>
                    <a:pt x="2090" y="207"/>
                    <a:pt x="1987" y="207"/>
                  </a:cubicBezTo>
                  <a:cubicBezTo>
                    <a:pt x="1935" y="207"/>
                    <a:pt x="1935" y="207"/>
                    <a:pt x="1884" y="271"/>
                  </a:cubicBezTo>
                  <a:lnTo>
                    <a:pt x="1342" y="426"/>
                  </a:lnTo>
                  <a:lnTo>
                    <a:pt x="916" y="52"/>
                  </a:lnTo>
                  <a:cubicBezTo>
                    <a:pt x="865" y="52"/>
                    <a:pt x="800" y="1"/>
                    <a:pt x="80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4287400" y="471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3840300" y="4532325"/>
              <a:ext cx="63200" cy="64500"/>
            </a:xfrm>
            <a:custGeom>
              <a:avLst/>
              <a:gdLst/>
              <a:ahLst/>
              <a:cxnLst/>
              <a:rect l="l" t="t" r="r" b="b"/>
              <a:pathLst>
                <a:path w="2528" h="2580" extrusionOk="0">
                  <a:moveTo>
                    <a:pt x="748" y="1"/>
                  </a:moveTo>
                  <a:lnTo>
                    <a:pt x="748" y="800"/>
                  </a:lnTo>
                  <a:cubicBezTo>
                    <a:pt x="748" y="865"/>
                    <a:pt x="696" y="916"/>
                    <a:pt x="645" y="968"/>
                  </a:cubicBezTo>
                  <a:lnTo>
                    <a:pt x="0" y="1393"/>
                  </a:lnTo>
                  <a:lnTo>
                    <a:pt x="748" y="1664"/>
                  </a:lnTo>
                  <a:cubicBezTo>
                    <a:pt x="800" y="1664"/>
                    <a:pt x="851" y="1716"/>
                    <a:pt x="851" y="1832"/>
                  </a:cubicBezTo>
                  <a:lnTo>
                    <a:pt x="1070" y="2580"/>
                  </a:lnTo>
                  <a:lnTo>
                    <a:pt x="1560" y="1935"/>
                  </a:lnTo>
                  <a:cubicBezTo>
                    <a:pt x="1612" y="1883"/>
                    <a:pt x="1664" y="1832"/>
                    <a:pt x="1767" y="1832"/>
                  </a:cubicBezTo>
                  <a:lnTo>
                    <a:pt x="2527" y="1883"/>
                  </a:lnTo>
                  <a:lnTo>
                    <a:pt x="2089" y="1239"/>
                  </a:lnTo>
                  <a:cubicBezTo>
                    <a:pt x="2037" y="1187"/>
                    <a:pt x="2037" y="1123"/>
                    <a:pt x="2037" y="1071"/>
                  </a:cubicBezTo>
                  <a:lnTo>
                    <a:pt x="2037" y="1020"/>
                  </a:lnTo>
                  <a:lnTo>
                    <a:pt x="2308" y="272"/>
                  </a:lnTo>
                  <a:lnTo>
                    <a:pt x="2308" y="272"/>
                  </a:lnTo>
                  <a:lnTo>
                    <a:pt x="1560" y="542"/>
                  </a:lnTo>
                  <a:lnTo>
                    <a:pt x="1496" y="542"/>
                  </a:lnTo>
                  <a:cubicBezTo>
                    <a:pt x="1444" y="542"/>
                    <a:pt x="1393" y="542"/>
                    <a:pt x="1393" y="478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904775" y="458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3833525" y="4525575"/>
              <a:ext cx="76425" cy="78025"/>
            </a:xfrm>
            <a:custGeom>
              <a:avLst/>
              <a:gdLst/>
              <a:ahLst/>
              <a:cxnLst/>
              <a:rect l="l" t="t" r="r" b="b"/>
              <a:pathLst>
                <a:path w="3057" h="3121" extrusionOk="0">
                  <a:moveTo>
                    <a:pt x="1019" y="271"/>
                  </a:moveTo>
                  <a:lnTo>
                    <a:pt x="1664" y="748"/>
                  </a:lnTo>
                  <a:cubicBezTo>
                    <a:pt x="1664" y="812"/>
                    <a:pt x="1715" y="812"/>
                    <a:pt x="1767" y="812"/>
                  </a:cubicBezTo>
                  <a:lnTo>
                    <a:pt x="1831" y="812"/>
                  </a:lnTo>
                  <a:lnTo>
                    <a:pt x="2579" y="542"/>
                  </a:lnTo>
                  <a:lnTo>
                    <a:pt x="2579" y="542"/>
                  </a:lnTo>
                  <a:lnTo>
                    <a:pt x="2308" y="1290"/>
                  </a:lnTo>
                  <a:lnTo>
                    <a:pt x="2308" y="1341"/>
                  </a:lnTo>
                  <a:cubicBezTo>
                    <a:pt x="2308" y="1393"/>
                    <a:pt x="2308" y="1457"/>
                    <a:pt x="2360" y="1509"/>
                  </a:cubicBezTo>
                  <a:lnTo>
                    <a:pt x="2798" y="2153"/>
                  </a:lnTo>
                  <a:lnTo>
                    <a:pt x="2038" y="2102"/>
                  </a:lnTo>
                  <a:cubicBezTo>
                    <a:pt x="1935" y="2102"/>
                    <a:pt x="1883" y="2153"/>
                    <a:pt x="1831" y="2205"/>
                  </a:cubicBezTo>
                  <a:lnTo>
                    <a:pt x="1341" y="2850"/>
                  </a:lnTo>
                  <a:lnTo>
                    <a:pt x="1122" y="2102"/>
                  </a:lnTo>
                  <a:cubicBezTo>
                    <a:pt x="1122" y="1986"/>
                    <a:pt x="1071" y="1934"/>
                    <a:pt x="1019" y="1934"/>
                  </a:cubicBezTo>
                  <a:lnTo>
                    <a:pt x="271" y="1663"/>
                  </a:lnTo>
                  <a:lnTo>
                    <a:pt x="916" y="1238"/>
                  </a:lnTo>
                  <a:cubicBezTo>
                    <a:pt x="967" y="1186"/>
                    <a:pt x="1019" y="1135"/>
                    <a:pt x="1019" y="1070"/>
                  </a:cubicBezTo>
                  <a:lnTo>
                    <a:pt x="1019" y="271"/>
                  </a:lnTo>
                  <a:close/>
                  <a:moveTo>
                    <a:pt x="1019" y="0"/>
                  </a:moveTo>
                  <a:cubicBezTo>
                    <a:pt x="967" y="0"/>
                    <a:pt x="916" y="0"/>
                    <a:pt x="864" y="52"/>
                  </a:cubicBezTo>
                  <a:cubicBezTo>
                    <a:pt x="800" y="103"/>
                    <a:pt x="800" y="168"/>
                    <a:pt x="800" y="219"/>
                  </a:cubicBezTo>
                  <a:lnTo>
                    <a:pt x="748" y="1019"/>
                  </a:lnTo>
                  <a:lnTo>
                    <a:pt x="103" y="1509"/>
                  </a:lnTo>
                  <a:cubicBezTo>
                    <a:pt x="52" y="1560"/>
                    <a:pt x="0" y="1612"/>
                    <a:pt x="0" y="1663"/>
                  </a:cubicBezTo>
                  <a:cubicBezTo>
                    <a:pt x="0" y="1715"/>
                    <a:pt x="0" y="1780"/>
                    <a:pt x="52" y="1831"/>
                  </a:cubicBezTo>
                  <a:cubicBezTo>
                    <a:pt x="52" y="1831"/>
                    <a:pt x="103" y="1883"/>
                    <a:pt x="155" y="1883"/>
                  </a:cubicBezTo>
                  <a:lnTo>
                    <a:pt x="916" y="2153"/>
                  </a:lnTo>
                  <a:lnTo>
                    <a:pt x="1122" y="2953"/>
                  </a:lnTo>
                  <a:cubicBezTo>
                    <a:pt x="1187" y="3005"/>
                    <a:pt x="1187" y="3005"/>
                    <a:pt x="1238" y="3069"/>
                  </a:cubicBezTo>
                  <a:cubicBezTo>
                    <a:pt x="1290" y="3069"/>
                    <a:pt x="1290" y="3121"/>
                    <a:pt x="1341" y="3121"/>
                  </a:cubicBezTo>
                  <a:cubicBezTo>
                    <a:pt x="1445" y="3121"/>
                    <a:pt x="1509" y="3069"/>
                    <a:pt x="1561" y="3005"/>
                  </a:cubicBezTo>
                  <a:lnTo>
                    <a:pt x="2038" y="2360"/>
                  </a:lnTo>
                  <a:lnTo>
                    <a:pt x="2850" y="2360"/>
                  </a:lnTo>
                  <a:cubicBezTo>
                    <a:pt x="2902" y="2360"/>
                    <a:pt x="2953" y="2360"/>
                    <a:pt x="3005" y="2308"/>
                  </a:cubicBezTo>
                  <a:cubicBezTo>
                    <a:pt x="3056" y="2257"/>
                    <a:pt x="3056" y="2205"/>
                    <a:pt x="3056" y="2153"/>
                  </a:cubicBezTo>
                  <a:lnTo>
                    <a:pt x="3056" y="2037"/>
                  </a:lnTo>
                  <a:lnTo>
                    <a:pt x="2579" y="1341"/>
                  </a:lnTo>
                  <a:lnTo>
                    <a:pt x="2850" y="593"/>
                  </a:lnTo>
                  <a:lnTo>
                    <a:pt x="2850" y="542"/>
                  </a:lnTo>
                  <a:cubicBezTo>
                    <a:pt x="2850" y="374"/>
                    <a:pt x="2734" y="322"/>
                    <a:pt x="2631" y="322"/>
                  </a:cubicBezTo>
                  <a:lnTo>
                    <a:pt x="2579" y="322"/>
                  </a:lnTo>
                  <a:lnTo>
                    <a:pt x="1767" y="542"/>
                  </a:lnTo>
                  <a:lnTo>
                    <a:pt x="1122" y="52"/>
                  </a:lnTo>
                  <a:cubicBezTo>
                    <a:pt x="1122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4222925" y="4388550"/>
              <a:ext cx="64500" cy="63225"/>
            </a:xfrm>
            <a:custGeom>
              <a:avLst/>
              <a:gdLst/>
              <a:ahLst/>
              <a:cxnLst/>
              <a:rect l="l" t="t" r="r" b="b"/>
              <a:pathLst>
                <a:path w="2580" h="2529" extrusionOk="0">
                  <a:moveTo>
                    <a:pt x="762" y="1"/>
                  </a:moveTo>
                  <a:lnTo>
                    <a:pt x="762" y="749"/>
                  </a:lnTo>
                  <a:cubicBezTo>
                    <a:pt x="762" y="865"/>
                    <a:pt x="762" y="916"/>
                    <a:pt x="646" y="968"/>
                  </a:cubicBezTo>
                  <a:lnTo>
                    <a:pt x="1" y="1393"/>
                  </a:lnTo>
                  <a:lnTo>
                    <a:pt x="762" y="1613"/>
                  </a:lnTo>
                  <a:cubicBezTo>
                    <a:pt x="813" y="1664"/>
                    <a:pt x="865" y="1716"/>
                    <a:pt x="916" y="1780"/>
                  </a:cubicBezTo>
                  <a:lnTo>
                    <a:pt x="1136" y="2528"/>
                  </a:lnTo>
                  <a:lnTo>
                    <a:pt x="1561" y="1935"/>
                  </a:lnTo>
                  <a:cubicBezTo>
                    <a:pt x="1613" y="1883"/>
                    <a:pt x="1729" y="1832"/>
                    <a:pt x="1780" y="1832"/>
                  </a:cubicBezTo>
                  <a:lnTo>
                    <a:pt x="2580" y="1832"/>
                  </a:lnTo>
                  <a:lnTo>
                    <a:pt x="2103" y="1239"/>
                  </a:lnTo>
                  <a:cubicBezTo>
                    <a:pt x="2103" y="1187"/>
                    <a:pt x="2051" y="1136"/>
                    <a:pt x="2051" y="1071"/>
                  </a:cubicBezTo>
                  <a:cubicBezTo>
                    <a:pt x="2051" y="1071"/>
                    <a:pt x="2051" y="1020"/>
                    <a:pt x="2103" y="1020"/>
                  </a:cubicBezTo>
                  <a:lnTo>
                    <a:pt x="2374" y="272"/>
                  </a:lnTo>
                  <a:lnTo>
                    <a:pt x="1613" y="491"/>
                  </a:lnTo>
                  <a:lnTo>
                    <a:pt x="1406" y="49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4216175" y="4381800"/>
              <a:ext cx="78025" cy="76725"/>
            </a:xfrm>
            <a:custGeom>
              <a:avLst/>
              <a:gdLst/>
              <a:ahLst/>
              <a:cxnLst/>
              <a:rect l="l" t="t" r="r" b="b"/>
              <a:pathLst>
                <a:path w="3121" h="3069" extrusionOk="0">
                  <a:moveTo>
                    <a:pt x="1032" y="271"/>
                  </a:moveTo>
                  <a:lnTo>
                    <a:pt x="1676" y="761"/>
                  </a:lnTo>
                  <a:lnTo>
                    <a:pt x="1883" y="761"/>
                  </a:lnTo>
                  <a:lnTo>
                    <a:pt x="2644" y="542"/>
                  </a:lnTo>
                  <a:lnTo>
                    <a:pt x="2373" y="1290"/>
                  </a:lnTo>
                  <a:cubicBezTo>
                    <a:pt x="2321" y="1290"/>
                    <a:pt x="2321" y="1341"/>
                    <a:pt x="2321" y="1341"/>
                  </a:cubicBezTo>
                  <a:cubicBezTo>
                    <a:pt x="2321" y="1406"/>
                    <a:pt x="2373" y="1457"/>
                    <a:pt x="2373" y="1509"/>
                  </a:cubicBezTo>
                  <a:lnTo>
                    <a:pt x="2850" y="2102"/>
                  </a:lnTo>
                  <a:lnTo>
                    <a:pt x="2050" y="2102"/>
                  </a:lnTo>
                  <a:cubicBezTo>
                    <a:pt x="1999" y="2102"/>
                    <a:pt x="1883" y="2153"/>
                    <a:pt x="1831" y="2205"/>
                  </a:cubicBezTo>
                  <a:lnTo>
                    <a:pt x="1406" y="2798"/>
                  </a:lnTo>
                  <a:lnTo>
                    <a:pt x="1186" y="2050"/>
                  </a:lnTo>
                  <a:cubicBezTo>
                    <a:pt x="1135" y="1986"/>
                    <a:pt x="1083" y="1934"/>
                    <a:pt x="1032" y="1883"/>
                  </a:cubicBezTo>
                  <a:lnTo>
                    <a:pt x="271" y="1663"/>
                  </a:lnTo>
                  <a:lnTo>
                    <a:pt x="916" y="1238"/>
                  </a:lnTo>
                  <a:cubicBezTo>
                    <a:pt x="1032" y="1186"/>
                    <a:pt x="1032" y="1135"/>
                    <a:pt x="1032" y="1019"/>
                  </a:cubicBezTo>
                  <a:lnTo>
                    <a:pt x="1032" y="271"/>
                  </a:lnTo>
                  <a:close/>
                  <a:moveTo>
                    <a:pt x="1032" y="0"/>
                  </a:moveTo>
                  <a:cubicBezTo>
                    <a:pt x="967" y="0"/>
                    <a:pt x="916" y="0"/>
                    <a:pt x="864" y="52"/>
                  </a:cubicBezTo>
                  <a:cubicBezTo>
                    <a:pt x="813" y="52"/>
                    <a:pt x="813" y="116"/>
                    <a:pt x="813" y="219"/>
                  </a:cubicBezTo>
                  <a:lnTo>
                    <a:pt x="813" y="1019"/>
                  </a:lnTo>
                  <a:lnTo>
                    <a:pt x="116" y="1457"/>
                  </a:lnTo>
                  <a:cubicBezTo>
                    <a:pt x="65" y="1509"/>
                    <a:pt x="0" y="1612"/>
                    <a:pt x="0" y="1663"/>
                  </a:cubicBezTo>
                  <a:cubicBezTo>
                    <a:pt x="0" y="1728"/>
                    <a:pt x="0" y="1728"/>
                    <a:pt x="65" y="1780"/>
                  </a:cubicBezTo>
                  <a:cubicBezTo>
                    <a:pt x="65" y="1831"/>
                    <a:pt x="116" y="1831"/>
                    <a:pt x="168" y="1883"/>
                  </a:cubicBezTo>
                  <a:lnTo>
                    <a:pt x="916" y="2153"/>
                  </a:lnTo>
                  <a:lnTo>
                    <a:pt x="1186" y="2901"/>
                  </a:lnTo>
                  <a:cubicBezTo>
                    <a:pt x="1186" y="2953"/>
                    <a:pt x="1186" y="3017"/>
                    <a:pt x="1238" y="3069"/>
                  </a:cubicBezTo>
                  <a:lnTo>
                    <a:pt x="1406" y="3069"/>
                  </a:lnTo>
                  <a:cubicBezTo>
                    <a:pt x="1457" y="3069"/>
                    <a:pt x="1509" y="3069"/>
                    <a:pt x="1560" y="3017"/>
                  </a:cubicBezTo>
                  <a:lnTo>
                    <a:pt x="2050" y="2308"/>
                  </a:lnTo>
                  <a:lnTo>
                    <a:pt x="2850" y="2373"/>
                  </a:lnTo>
                  <a:cubicBezTo>
                    <a:pt x="2966" y="2373"/>
                    <a:pt x="3018" y="2373"/>
                    <a:pt x="3018" y="2308"/>
                  </a:cubicBezTo>
                  <a:cubicBezTo>
                    <a:pt x="3069" y="2257"/>
                    <a:pt x="3121" y="2205"/>
                    <a:pt x="3121" y="2153"/>
                  </a:cubicBezTo>
                  <a:cubicBezTo>
                    <a:pt x="3121" y="2102"/>
                    <a:pt x="3069" y="2050"/>
                    <a:pt x="3069" y="1986"/>
                  </a:cubicBezTo>
                  <a:lnTo>
                    <a:pt x="2579" y="1341"/>
                  </a:lnTo>
                  <a:lnTo>
                    <a:pt x="2850" y="593"/>
                  </a:lnTo>
                  <a:cubicBezTo>
                    <a:pt x="2850" y="542"/>
                    <a:pt x="2901" y="542"/>
                    <a:pt x="2901" y="490"/>
                  </a:cubicBezTo>
                  <a:cubicBezTo>
                    <a:pt x="2901" y="374"/>
                    <a:pt x="2798" y="271"/>
                    <a:pt x="2644" y="271"/>
                  </a:cubicBezTo>
                  <a:lnTo>
                    <a:pt x="2579" y="271"/>
                  </a:lnTo>
                  <a:lnTo>
                    <a:pt x="1831" y="54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3208775" y="4352450"/>
              <a:ext cx="117050" cy="116725"/>
            </a:xfrm>
            <a:custGeom>
              <a:avLst/>
              <a:gdLst/>
              <a:ahLst/>
              <a:cxnLst/>
              <a:rect l="l" t="t" r="r" b="b"/>
              <a:pathLst>
                <a:path w="4682" h="4669" extrusionOk="0">
                  <a:moveTo>
                    <a:pt x="2373" y="749"/>
                  </a:moveTo>
                  <a:cubicBezTo>
                    <a:pt x="3224" y="749"/>
                    <a:pt x="3985" y="1496"/>
                    <a:pt x="3985" y="2360"/>
                  </a:cubicBezTo>
                  <a:cubicBezTo>
                    <a:pt x="3985" y="3276"/>
                    <a:pt x="3224" y="3972"/>
                    <a:pt x="2373" y="3972"/>
                  </a:cubicBezTo>
                  <a:cubicBezTo>
                    <a:pt x="1509" y="3972"/>
                    <a:pt x="761" y="3276"/>
                    <a:pt x="761" y="2360"/>
                  </a:cubicBezTo>
                  <a:cubicBezTo>
                    <a:pt x="761" y="1496"/>
                    <a:pt x="1509" y="749"/>
                    <a:pt x="2373" y="749"/>
                  </a:cubicBezTo>
                  <a:close/>
                  <a:moveTo>
                    <a:pt x="2206" y="1"/>
                  </a:moveTo>
                  <a:lnTo>
                    <a:pt x="1458" y="155"/>
                  </a:lnTo>
                  <a:lnTo>
                    <a:pt x="1509" y="426"/>
                  </a:lnTo>
                  <a:cubicBezTo>
                    <a:pt x="1509" y="529"/>
                    <a:pt x="1509" y="581"/>
                    <a:pt x="1458" y="581"/>
                  </a:cubicBezTo>
                  <a:cubicBezTo>
                    <a:pt x="1290" y="697"/>
                    <a:pt x="1084" y="800"/>
                    <a:pt x="968" y="968"/>
                  </a:cubicBezTo>
                  <a:cubicBezTo>
                    <a:pt x="942" y="994"/>
                    <a:pt x="916" y="1006"/>
                    <a:pt x="890" y="1006"/>
                  </a:cubicBezTo>
                  <a:cubicBezTo>
                    <a:pt x="865" y="1006"/>
                    <a:pt x="839" y="994"/>
                    <a:pt x="813" y="968"/>
                  </a:cubicBezTo>
                  <a:lnTo>
                    <a:pt x="542" y="852"/>
                  </a:lnTo>
                  <a:lnTo>
                    <a:pt x="168" y="1496"/>
                  </a:lnTo>
                  <a:lnTo>
                    <a:pt x="387" y="1664"/>
                  </a:lnTo>
                  <a:cubicBezTo>
                    <a:pt x="439" y="1664"/>
                    <a:pt x="491" y="1767"/>
                    <a:pt x="439" y="1819"/>
                  </a:cubicBezTo>
                  <a:cubicBezTo>
                    <a:pt x="387" y="1986"/>
                    <a:pt x="387" y="2141"/>
                    <a:pt x="387" y="2360"/>
                  </a:cubicBezTo>
                  <a:cubicBezTo>
                    <a:pt x="387" y="2412"/>
                    <a:pt x="323" y="2464"/>
                    <a:pt x="271" y="2464"/>
                  </a:cubicBezTo>
                  <a:lnTo>
                    <a:pt x="1" y="2515"/>
                  </a:lnTo>
                  <a:lnTo>
                    <a:pt x="220" y="3276"/>
                  </a:lnTo>
                  <a:lnTo>
                    <a:pt x="439" y="3224"/>
                  </a:lnTo>
                  <a:cubicBezTo>
                    <a:pt x="491" y="3224"/>
                    <a:pt x="542" y="3224"/>
                    <a:pt x="594" y="3276"/>
                  </a:cubicBezTo>
                  <a:cubicBezTo>
                    <a:pt x="710" y="3482"/>
                    <a:pt x="813" y="3650"/>
                    <a:pt x="916" y="3753"/>
                  </a:cubicBezTo>
                  <a:cubicBezTo>
                    <a:pt x="968" y="3805"/>
                    <a:pt x="968" y="3869"/>
                    <a:pt x="968" y="3921"/>
                  </a:cubicBezTo>
                  <a:lnTo>
                    <a:pt x="865" y="4075"/>
                  </a:lnTo>
                  <a:lnTo>
                    <a:pt x="1509" y="4514"/>
                  </a:lnTo>
                  <a:lnTo>
                    <a:pt x="1612" y="4346"/>
                  </a:lnTo>
                  <a:cubicBezTo>
                    <a:pt x="1658" y="4310"/>
                    <a:pt x="1697" y="4273"/>
                    <a:pt x="1734" y="4273"/>
                  </a:cubicBezTo>
                  <a:cubicBezTo>
                    <a:pt x="1750" y="4273"/>
                    <a:pt x="1765" y="4279"/>
                    <a:pt x="1780" y="4295"/>
                  </a:cubicBezTo>
                  <a:cubicBezTo>
                    <a:pt x="1935" y="4346"/>
                    <a:pt x="2154" y="4346"/>
                    <a:pt x="2373" y="4346"/>
                  </a:cubicBezTo>
                  <a:cubicBezTo>
                    <a:pt x="2425" y="4346"/>
                    <a:pt x="2476" y="4398"/>
                    <a:pt x="2476" y="4449"/>
                  </a:cubicBezTo>
                  <a:lnTo>
                    <a:pt x="2528" y="4669"/>
                  </a:lnTo>
                  <a:lnTo>
                    <a:pt x="3289" y="4449"/>
                  </a:lnTo>
                  <a:lnTo>
                    <a:pt x="3224" y="4295"/>
                  </a:lnTo>
                  <a:cubicBezTo>
                    <a:pt x="3224" y="4243"/>
                    <a:pt x="3224" y="4191"/>
                    <a:pt x="3289" y="4127"/>
                  </a:cubicBezTo>
                  <a:cubicBezTo>
                    <a:pt x="3495" y="4024"/>
                    <a:pt x="3714" y="3869"/>
                    <a:pt x="3869" y="3701"/>
                  </a:cubicBezTo>
                  <a:cubicBezTo>
                    <a:pt x="3869" y="3676"/>
                    <a:pt x="3885" y="3663"/>
                    <a:pt x="3908" y="3663"/>
                  </a:cubicBezTo>
                  <a:cubicBezTo>
                    <a:pt x="3930" y="3663"/>
                    <a:pt x="3959" y="3676"/>
                    <a:pt x="3985" y="3701"/>
                  </a:cubicBezTo>
                  <a:lnTo>
                    <a:pt x="4191" y="3805"/>
                  </a:lnTo>
                  <a:lnTo>
                    <a:pt x="4578" y="3108"/>
                  </a:lnTo>
                  <a:lnTo>
                    <a:pt x="4359" y="3005"/>
                  </a:lnTo>
                  <a:cubicBezTo>
                    <a:pt x="4307" y="2954"/>
                    <a:pt x="4307" y="2902"/>
                    <a:pt x="4307" y="2837"/>
                  </a:cubicBezTo>
                  <a:cubicBezTo>
                    <a:pt x="4359" y="2683"/>
                    <a:pt x="4359" y="2515"/>
                    <a:pt x="4359" y="2360"/>
                  </a:cubicBezTo>
                  <a:lnTo>
                    <a:pt x="4359" y="2309"/>
                  </a:lnTo>
                  <a:cubicBezTo>
                    <a:pt x="4359" y="2257"/>
                    <a:pt x="4411" y="2193"/>
                    <a:pt x="4462" y="2141"/>
                  </a:cubicBezTo>
                  <a:lnTo>
                    <a:pt x="4681" y="2090"/>
                  </a:lnTo>
                  <a:lnTo>
                    <a:pt x="4514" y="1342"/>
                  </a:lnTo>
                  <a:lnTo>
                    <a:pt x="4256" y="1393"/>
                  </a:lnTo>
                  <a:cubicBezTo>
                    <a:pt x="4237" y="1408"/>
                    <a:pt x="4219" y="1415"/>
                    <a:pt x="4202" y="1415"/>
                  </a:cubicBezTo>
                  <a:cubicBezTo>
                    <a:pt x="4161" y="1415"/>
                    <a:pt x="4125" y="1378"/>
                    <a:pt x="4088" y="1342"/>
                  </a:cubicBezTo>
                  <a:cubicBezTo>
                    <a:pt x="3985" y="1174"/>
                    <a:pt x="3869" y="1071"/>
                    <a:pt x="3766" y="903"/>
                  </a:cubicBezTo>
                  <a:cubicBezTo>
                    <a:pt x="3714" y="903"/>
                    <a:pt x="3714" y="852"/>
                    <a:pt x="3766" y="800"/>
                  </a:cubicBezTo>
                  <a:lnTo>
                    <a:pt x="3869" y="529"/>
                  </a:lnTo>
                  <a:lnTo>
                    <a:pt x="3224" y="104"/>
                  </a:lnTo>
                  <a:lnTo>
                    <a:pt x="3070" y="375"/>
                  </a:lnTo>
                  <a:cubicBezTo>
                    <a:pt x="3033" y="411"/>
                    <a:pt x="2997" y="448"/>
                    <a:pt x="2956" y="448"/>
                  </a:cubicBezTo>
                  <a:cubicBezTo>
                    <a:pt x="2939" y="448"/>
                    <a:pt x="2921" y="441"/>
                    <a:pt x="2902" y="426"/>
                  </a:cubicBezTo>
                  <a:cubicBezTo>
                    <a:pt x="2747" y="426"/>
                    <a:pt x="2580" y="375"/>
                    <a:pt x="2425" y="375"/>
                  </a:cubicBezTo>
                  <a:cubicBezTo>
                    <a:pt x="2373" y="375"/>
                    <a:pt x="2322" y="323"/>
                    <a:pt x="2257" y="259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3202325" y="4345150"/>
              <a:ext cx="131550" cy="130800"/>
            </a:xfrm>
            <a:custGeom>
              <a:avLst/>
              <a:gdLst/>
              <a:ahLst/>
              <a:cxnLst/>
              <a:rect l="l" t="t" r="r" b="b"/>
              <a:pathLst>
                <a:path w="5262" h="5232" extrusionOk="0">
                  <a:moveTo>
                    <a:pt x="2464" y="293"/>
                  </a:moveTo>
                  <a:lnTo>
                    <a:pt x="2515" y="551"/>
                  </a:lnTo>
                  <a:cubicBezTo>
                    <a:pt x="2580" y="615"/>
                    <a:pt x="2631" y="667"/>
                    <a:pt x="2683" y="667"/>
                  </a:cubicBezTo>
                  <a:cubicBezTo>
                    <a:pt x="2838" y="667"/>
                    <a:pt x="3005" y="718"/>
                    <a:pt x="3160" y="718"/>
                  </a:cubicBezTo>
                  <a:cubicBezTo>
                    <a:pt x="3179" y="733"/>
                    <a:pt x="3197" y="740"/>
                    <a:pt x="3214" y="740"/>
                  </a:cubicBezTo>
                  <a:cubicBezTo>
                    <a:pt x="3255" y="740"/>
                    <a:pt x="3291" y="703"/>
                    <a:pt x="3328" y="667"/>
                  </a:cubicBezTo>
                  <a:lnTo>
                    <a:pt x="3482" y="396"/>
                  </a:lnTo>
                  <a:lnTo>
                    <a:pt x="4127" y="821"/>
                  </a:lnTo>
                  <a:lnTo>
                    <a:pt x="4024" y="1092"/>
                  </a:lnTo>
                  <a:cubicBezTo>
                    <a:pt x="3972" y="1144"/>
                    <a:pt x="3972" y="1195"/>
                    <a:pt x="4024" y="1195"/>
                  </a:cubicBezTo>
                  <a:cubicBezTo>
                    <a:pt x="4127" y="1363"/>
                    <a:pt x="4243" y="1466"/>
                    <a:pt x="4346" y="1634"/>
                  </a:cubicBezTo>
                  <a:cubicBezTo>
                    <a:pt x="4383" y="1670"/>
                    <a:pt x="4419" y="1707"/>
                    <a:pt x="4460" y="1707"/>
                  </a:cubicBezTo>
                  <a:cubicBezTo>
                    <a:pt x="4477" y="1707"/>
                    <a:pt x="4495" y="1700"/>
                    <a:pt x="4514" y="1685"/>
                  </a:cubicBezTo>
                  <a:lnTo>
                    <a:pt x="4772" y="1634"/>
                  </a:lnTo>
                  <a:lnTo>
                    <a:pt x="4939" y="2382"/>
                  </a:lnTo>
                  <a:lnTo>
                    <a:pt x="4720" y="2433"/>
                  </a:lnTo>
                  <a:cubicBezTo>
                    <a:pt x="4669" y="2485"/>
                    <a:pt x="4617" y="2549"/>
                    <a:pt x="4617" y="2601"/>
                  </a:cubicBezTo>
                  <a:lnTo>
                    <a:pt x="4617" y="2652"/>
                  </a:lnTo>
                  <a:cubicBezTo>
                    <a:pt x="4617" y="2807"/>
                    <a:pt x="4617" y="2975"/>
                    <a:pt x="4565" y="3129"/>
                  </a:cubicBezTo>
                  <a:cubicBezTo>
                    <a:pt x="4565" y="3194"/>
                    <a:pt x="4565" y="3246"/>
                    <a:pt x="4617" y="3297"/>
                  </a:cubicBezTo>
                  <a:lnTo>
                    <a:pt x="4836" y="3400"/>
                  </a:lnTo>
                  <a:lnTo>
                    <a:pt x="4449" y="4097"/>
                  </a:lnTo>
                  <a:lnTo>
                    <a:pt x="4243" y="3993"/>
                  </a:lnTo>
                  <a:cubicBezTo>
                    <a:pt x="4217" y="3968"/>
                    <a:pt x="4188" y="3955"/>
                    <a:pt x="4166" y="3955"/>
                  </a:cubicBezTo>
                  <a:cubicBezTo>
                    <a:pt x="4143" y="3955"/>
                    <a:pt x="4127" y="3968"/>
                    <a:pt x="4127" y="3993"/>
                  </a:cubicBezTo>
                  <a:cubicBezTo>
                    <a:pt x="3972" y="4161"/>
                    <a:pt x="3753" y="4316"/>
                    <a:pt x="3547" y="4419"/>
                  </a:cubicBezTo>
                  <a:cubicBezTo>
                    <a:pt x="3482" y="4483"/>
                    <a:pt x="3482" y="4535"/>
                    <a:pt x="3482" y="4587"/>
                  </a:cubicBezTo>
                  <a:lnTo>
                    <a:pt x="3547" y="4741"/>
                  </a:lnTo>
                  <a:lnTo>
                    <a:pt x="2786" y="4961"/>
                  </a:lnTo>
                  <a:lnTo>
                    <a:pt x="2734" y="4741"/>
                  </a:lnTo>
                  <a:cubicBezTo>
                    <a:pt x="2734" y="4690"/>
                    <a:pt x="2683" y="4638"/>
                    <a:pt x="2631" y="4638"/>
                  </a:cubicBezTo>
                  <a:cubicBezTo>
                    <a:pt x="2412" y="4638"/>
                    <a:pt x="2193" y="4638"/>
                    <a:pt x="2038" y="4587"/>
                  </a:cubicBezTo>
                  <a:cubicBezTo>
                    <a:pt x="2023" y="4571"/>
                    <a:pt x="2008" y="4565"/>
                    <a:pt x="1992" y="4565"/>
                  </a:cubicBezTo>
                  <a:cubicBezTo>
                    <a:pt x="1955" y="4565"/>
                    <a:pt x="1916" y="4602"/>
                    <a:pt x="1870" y="4638"/>
                  </a:cubicBezTo>
                  <a:lnTo>
                    <a:pt x="1767" y="4806"/>
                  </a:lnTo>
                  <a:lnTo>
                    <a:pt x="1123" y="4367"/>
                  </a:lnTo>
                  <a:lnTo>
                    <a:pt x="1226" y="4213"/>
                  </a:lnTo>
                  <a:cubicBezTo>
                    <a:pt x="1226" y="4161"/>
                    <a:pt x="1226" y="4097"/>
                    <a:pt x="1174" y="4045"/>
                  </a:cubicBezTo>
                  <a:cubicBezTo>
                    <a:pt x="1071" y="3942"/>
                    <a:pt x="968" y="3774"/>
                    <a:pt x="852" y="3568"/>
                  </a:cubicBezTo>
                  <a:cubicBezTo>
                    <a:pt x="800" y="3516"/>
                    <a:pt x="749" y="3516"/>
                    <a:pt x="697" y="3516"/>
                  </a:cubicBezTo>
                  <a:lnTo>
                    <a:pt x="478" y="3568"/>
                  </a:lnTo>
                  <a:lnTo>
                    <a:pt x="259" y="2807"/>
                  </a:lnTo>
                  <a:lnTo>
                    <a:pt x="529" y="2756"/>
                  </a:lnTo>
                  <a:cubicBezTo>
                    <a:pt x="581" y="2756"/>
                    <a:pt x="645" y="2704"/>
                    <a:pt x="645" y="2652"/>
                  </a:cubicBezTo>
                  <a:cubicBezTo>
                    <a:pt x="645" y="2433"/>
                    <a:pt x="645" y="2278"/>
                    <a:pt x="697" y="2111"/>
                  </a:cubicBezTo>
                  <a:cubicBezTo>
                    <a:pt x="749" y="2059"/>
                    <a:pt x="697" y="1956"/>
                    <a:pt x="645" y="1956"/>
                  </a:cubicBezTo>
                  <a:lnTo>
                    <a:pt x="426" y="1788"/>
                  </a:lnTo>
                  <a:lnTo>
                    <a:pt x="800" y="1144"/>
                  </a:lnTo>
                  <a:lnTo>
                    <a:pt x="1071" y="1260"/>
                  </a:lnTo>
                  <a:cubicBezTo>
                    <a:pt x="1097" y="1286"/>
                    <a:pt x="1123" y="1298"/>
                    <a:pt x="1148" y="1298"/>
                  </a:cubicBezTo>
                  <a:cubicBezTo>
                    <a:pt x="1174" y="1298"/>
                    <a:pt x="1200" y="1286"/>
                    <a:pt x="1226" y="1260"/>
                  </a:cubicBezTo>
                  <a:cubicBezTo>
                    <a:pt x="1342" y="1092"/>
                    <a:pt x="1548" y="989"/>
                    <a:pt x="1716" y="873"/>
                  </a:cubicBezTo>
                  <a:cubicBezTo>
                    <a:pt x="1767" y="873"/>
                    <a:pt x="1767" y="821"/>
                    <a:pt x="1767" y="718"/>
                  </a:cubicBezTo>
                  <a:lnTo>
                    <a:pt x="1716" y="447"/>
                  </a:lnTo>
                  <a:lnTo>
                    <a:pt x="2464" y="293"/>
                  </a:lnTo>
                  <a:close/>
                  <a:moveTo>
                    <a:pt x="2601" y="1"/>
                  </a:moveTo>
                  <a:cubicBezTo>
                    <a:pt x="2578" y="1"/>
                    <a:pt x="2549" y="7"/>
                    <a:pt x="2515" y="22"/>
                  </a:cubicBezTo>
                  <a:lnTo>
                    <a:pt x="1548" y="228"/>
                  </a:lnTo>
                  <a:cubicBezTo>
                    <a:pt x="1496" y="228"/>
                    <a:pt x="1496" y="293"/>
                    <a:pt x="1445" y="293"/>
                  </a:cubicBezTo>
                  <a:lnTo>
                    <a:pt x="1445" y="396"/>
                  </a:lnTo>
                  <a:lnTo>
                    <a:pt x="1496" y="718"/>
                  </a:lnTo>
                  <a:cubicBezTo>
                    <a:pt x="1393" y="770"/>
                    <a:pt x="1226" y="873"/>
                    <a:pt x="1123" y="1041"/>
                  </a:cubicBezTo>
                  <a:lnTo>
                    <a:pt x="800" y="873"/>
                  </a:lnTo>
                  <a:cubicBezTo>
                    <a:pt x="800" y="821"/>
                    <a:pt x="749" y="821"/>
                    <a:pt x="697" y="821"/>
                  </a:cubicBezTo>
                  <a:cubicBezTo>
                    <a:pt x="697" y="873"/>
                    <a:pt x="645" y="873"/>
                    <a:pt x="645" y="873"/>
                  </a:cubicBezTo>
                  <a:lnTo>
                    <a:pt x="155" y="1788"/>
                  </a:lnTo>
                  <a:cubicBezTo>
                    <a:pt x="104" y="1840"/>
                    <a:pt x="104" y="1956"/>
                    <a:pt x="207" y="1956"/>
                  </a:cubicBezTo>
                  <a:lnTo>
                    <a:pt x="426" y="2111"/>
                  </a:lnTo>
                  <a:cubicBezTo>
                    <a:pt x="426" y="2278"/>
                    <a:pt x="375" y="2382"/>
                    <a:pt x="375" y="2549"/>
                  </a:cubicBezTo>
                  <a:lnTo>
                    <a:pt x="104" y="2601"/>
                  </a:lnTo>
                  <a:cubicBezTo>
                    <a:pt x="52" y="2652"/>
                    <a:pt x="1" y="2704"/>
                    <a:pt x="1" y="2756"/>
                  </a:cubicBezTo>
                  <a:lnTo>
                    <a:pt x="259" y="3774"/>
                  </a:lnTo>
                  <a:cubicBezTo>
                    <a:pt x="305" y="3820"/>
                    <a:pt x="344" y="3860"/>
                    <a:pt x="382" y="3860"/>
                  </a:cubicBezTo>
                  <a:cubicBezTo>
                    <a:pt x="397" y="3860"/>
                    <a:pt x="411" y="3853"/>
                    <a:pt x="426" y="3839"/>
                  </a:cubicBezTo>
                  <a:lnTo>
                    <a:pt x="697" y="3774"/>
                  </a:lnTo>
                  <a:cubicBezTo>
                    <a:pt x="749" y="3942"/>
                    <a:pt x="852" y="4045"/>
                    <a:pt x="968" y="4161"/>
                  </a:cubicBezTo>
                  <a:lnTo>
                    <a:pt x="800" y="4367"/>
                  </a:lnTo>
                  <a:lnTo>
                    <a:pt x="800" y="4483"/>
                  </a:lnTo>
                  <a:lnTo>
                    <a:pt x="852" y="4535"/>
                  </a:lnTo>
                  <a:lnTo>
                    <a:pt x="1767" y="5064"/>
                  </a:lnTo>
                  <a:lnTo>
                    <a:pt x="1819" y="5064"/>
                  </a:lnTo>
                  <a:cubicBezTo>
                    <a:pt x="1870" y="5064"/>
                    <a:pt x="1935" y="5064"/>
                    <a:pt x="1935" y="5012"/>
                  </a:cubicBezTo>
                  <a:lnTo>
                    <a:pt x="2038" y="4857"/>
                  </a:lnTo>
                  <a:cubicBezTo>
                    <a:pt x="2193" y="4857"/>
                    <a:pt x="2360" y="4909"/>
                    <a:pt x="2515" y="4909"/>
                  </a:cubicBezTo>
                  <a:lnTo>
                    <a:pt x="2580" y="5128"/>
                  </a:lnTo>
                  <a:cubicBezTo>
                    <a:pt x="2580" y="5180"/>
                    <a:pt x="2580" y="5180"/>
                    <a:pt x="2631" y="5180"/>
                  </a:cubicBezTo>
                  <a:cubicBezTo>
                    <a:pt x="2631" y="5231"/>
                    <a:pt x="2683" y="5231"/>
                    <a:pt x="2734" y="5231"/>
                  </a:cubicBezTo>
                  <a:lnTo>
                    <a:pt x="3701" y="4961"/>
                  </a:lnTo>
                  <a:cubicBezTo>
                    <a:pt x="3753" y="4961"/>
                    <a:pt x="3753" y="4961"/>
                    <a:pt x="3805" y="4909"/>
                  </a:cubicBezTo>
                  <a:lnTo>
                    <a:pt x="3805" y="4857"/>
                  </a:lnTo>
                  <a:lnTo>
                    <a:pt x="3753" y="4587"/>
                  </a:lnTo>
                  <a:cubicBezTo>
                    <a:pt x="3921" y="4483"/>
                    <a:pt x="4075" y="4367"/>
                    <a:pt x="4243" y="4213"/>
                  </a:cubicBezTo>
                  <a:lnTo>
                    <a:pt x="4449" y="4367"/>
                  </a:lnTo>
                  <a:lnTo>
                    <a:pt x="4514" y="4367"/>
                  </a:lnTo>
                  <a:cubicBezTo>
                    <a:pt x="4565" y="4367"/>
                    <a:pt x="4617" y="4316"/>
                    <a:pt x="4617" y="4316"/>
                  </a:cubicBezTo>
                  <a:lnTo>
                    <a:pt x="5094" y="3400"/>
                  </a:lnTo>
                  <a:cubicBezTo>
                    <a:pt x="5159" y="3400"/>
                    <a:pt x="5159" y="3349"/>
                    <a:pt x="5094" y="3297"/>
                  </a:cubicBezTo>
                  <a:cubicBezTo>
                    <a:pt x="5094" y="3297"/>
                    <a:pt x="5094" y="3246"/>
                    <a:pt x="5042" y="3246"/>
                  </a:cubicBezTo>
                  <a:lnTo>
                    <a:pt x="4836" y="3129"/>
                  </a:lnTo>
                  <a:cubicBezTo>
                    <a:pt x="4836" y="2975"/>
                    <a:pt x="4888" y="2807"/>
                    <a:pt x="4888" y="2652"/>
                  </a:cubicBezTo>
                  <a:lnTo>
                    <a:pt x="5159" y="2601"/>
                  </a:lnTo>
                  <a:cubicBezTo>
                    <a:pt x="5210" y="2601"/>
                    <a:pt x="5262" y="2485"/>
                    <a:pt x="5210" y="2433"/>
                  </a:cubicBezTo>
                  <a:lnTo>
                    <a:pt x="4991" y="1466"/>
                  </a:lnTo>
                  <a:cubicBezTo>
                    <a:pt x="4939" y="1363"/>
                    <a:pt x="4888" y="1363"/>
                    <a:pt x="4836" y="1363"/>
                  </a:cubicBezTo>
                  <a:lnTo>
                    <a:pt x="4514" y="1466"/>
                  </a:lnTo>
                  <a:cubicBezTo>
                    <a:pt x="4449" y="1311"/>
                    <a:pt x="4346" y="1195"/>
                    <a:pt x="4243" y="1144"/>
                  </a:cubicBezTo>
                  <a:lnTo>
                    <a:pt x="4398" y="821"/>
                  </a:lnTo>
                  <a:cubicBezTo>
                    <a:pt x="4449" y="770"/>
                    <a:pt x="4449" y="718"/>
                    <a:pt x="4398" y="667"/>
                  </a:cubicBezTo>
                  <a:lnTo>
                    <a:pt x="3482" y="125"/>
                  </a:lnTo>
                  <a:cubicBezTo>
                    <a:pt x="3431" y="125"/>
                    <a:pt x="3379" y="125"/>
                    <a:pt x="3328" y="177"/>
                  </a:cubicBezTo>
                  <a:lnTo>
                    <a:pt x="3160" y="499"/>
                  </a:lnTo>
                  <a:cubicBezTo>
                    <a:pt x="3005" y="447"/>
                    <a:pt x="2902" y="447"/>
                    <a:pt x="2786" y="396"/>
                  </a:cubicBezTo>
                  <a:lnTo>
                    <a:pt x="2683" y="73"/>
                  </a:lnTo>
                  <a:cubicBezTo>
                    <a:pt x="2683" y="37"/>
                    <a:pt x="2657" y="1"/>
                    <a:pt x="260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3227800" y="4371150"/>
              <a:ext cx="80625" cy="80625"/>
            </a:xfrm>
            <a:custGeom>
              <a:avLst/>
              <a:gdLst/>
              <a:ahLst/>
              <a:cxnLst/>
              <a:rect l="l" t="t" r="r" b="b"/>
              <a:pathLst>
                <a:path w="3225" h="3225" extrusionOk="0">
                  <a:moveTo>
                    <a:pt x="1612" y="271"/>
                  </a:moveTo>
                  <a:cubicBezTo>
                    <a:pt x="1986" y="271"/>
                    <a:pt x="2309" y="426"/>
                    <a:pt x="2579" y="645"/>
                  </a:cubicBezTo>
                  <a:cubicBezTo>
                    <a:pt x="2786" y="916"/>
                    <a:pt x="2953" y="1238"/>
                    <a:pt x="2953" y="1612"/>
                  </a:cubicBezTo>
                  <a:cubicBezTo>
                    <a:pt x="2953" y="1986"/>
                    <a:pt x="2786" y="2309"/>
                    <a:pt x="2579" y="2579"/>
                  </a:cubicBezTo>
                  <a:cubicBezTo>
                    <a:pt x="2309" y="2850"/>
                    <a:pt x="1986" y="2953"/>
                    <a:pt x="1612" y="2953"/>
                  </a:cubicBezTo>
                  <a:cubicBezTo>
                    <a:pt x="1238" y="2953"/>
                    <a:pt x="916" y="2850"/>
                    <a:pt x="645" y="2579"/>
                  </a:cubicBezTo>
                  <a:cubicBezTo>
                    <a:pt x="426" y="2309"/>
                    <a:pt x="271" y="1986"/>
                    <a:pt x="271" y="1612"/>
                  </a:cubicBezTo>
                  <a:cubicBezTo>
                    <a:pt x="271" y="1238"/>
                    <a:pt x="426" y="916"/>
                    <a:pt x="645" y="645"/>
                  </a:cubicBezTo>
                  <a:cubicBezTo>
                    <a:pt x="916" y="426"/>
                    <a:pt x="1238" y="271"/>
                    <a:pt x="1612" y="271"/>
                  </a:cubicBezTo>
                  <a:close/>
                  <a:moveTo>
                    <a:pt x="1612" y="1"/>
                  </a:moveTo>
                  <a:cubicBezTo>
                    <a:pt x="748" y="1"/>
                    <a:pt x="0" y="748"/>
                    <a:pt x="0" y="1612"/>
                  </a:cubicBezTo>
                  <a:cubicBezTo>
                    <a:pt x="0" y="2528"/>
                    <a:pt x="748" y="3224"/>
                    <a:pt x="1612" y="3224"/>
                  </a:cubicBezTo>
                  <a:cubicBezTo>
                    <a:pt x="2463" y="3224"/>
                    <a:pt x="3224" y="2528"/>
                    <a:pt x="3224" y="1612"/>
                  </a:cubicBezTo>
                  <a:cubicBezTo>
                    <a:pt x="3224" y="748"/>
                    <a:pt x="2463" y="1"/>
                    <a:pt x="1612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3344500" y="4534925"/>
              <a:ext cx="154425" cy="156025"/>
            </a:xfrm>
            <a:custGeom>
              <a:avLst/>
              <a:gdLst/>
              <a:ahLst/>
              <a:cxnLst/>
              <a:rect l="l" t="t" r="r" b="b"/>
              <a:pathLst>
                <a:path w="6177" h="6241" extrusionOk="0">
                  <a:moveTo>
                    <a:pt x="3069" y="1135"/>
                  </a:moveTo>
                  <a:cubicBezTo>
                    <a:pt x="4243" y="1135"/>
                    <a:pt x="5158" y="2050"/>
                    <a:pt x="5158" y="3172"/>
                  </a:cubicBezTo>
                  <a:cubicBezTo>
                    <a:pt x="5158" y="4307"/>
                    <a:pt x="4243" y="5209"/>
                    <a:pt x="3069" y="5209"/>
                  </a:cubicBezTo>
                  <a:cubicBezTo>
                    <a:pt x="1934" y="5209"/>
                    <a:pt x="1019" y="4307"/>
                    <a:pt x="1019" y="3172"/>
                  </a:cubicBezTo>
                  <a:cubicBezTo>
                    <a:pt x="1019" y="2050"/>
                    <a:pt x="1934" y="1135"/>
                    <a:pt x="3069" y="1135"/>
                  </a:cubicBezTo>
                  <a:close/>
                  <a:moveTo>
                    <a:pt x="2902" y="0"/>
                  </a:moveTo>
                  <a:lnTo>
                    <a:pt x="1831" y="219"/>
                  </a:lnTo>
                  <a:lnTo>
                    <a:pt x="1934" y="645"/>
                  </a:lnTo>
                  <a:cubicBezTo>
                    <a:pt x="1934" y="696"/>
                    <a:pt x="1934" y="761"/>
                    <a:pt x="1883" y="812"/>
                  </a:cubicBezTo>
                  <a:cubicBezTo>
                    <a:pt x="1612" y="916"/>
                    <a:pt x="1406" y="1135"/>
                    <a:pt x="1187" y="1289"/>
                  </a:cubicBezTo>
                  <a:cubicBezTo>
                    <a:pt x="1187" y="1341"/>
                    <a:pt x="1083" y="1341"/>
                    <a:pt x="1083" y="1341"/>
                  </a:cubicBezTo>
                  <a:lnTo>
                    <a:pt x="697" y="1135"/>
                  </a:lnTo>
                  <a:lnTo>
                    <a:pt x="168" y="2102"/>
                  </a:lnTo>
                  <a:lnTo>
                    <a:pt x="490" y="2257"/>
                  </a:lnTo>
                  <a:cubicBezTo>
                    <a:pt x="542" y="2308"/>
                    <a:pt x="542" y="2373"/>
                    <a:pt x="542" y="2424"/>
                  </a:cubicBezTo>
                  <a:cubicBezTo>
                    <a:pt x="490" y="2631"/>
                    <a:pt x="439" y="2901"/>
                    <a:pt x="439" y="3172"/>
                  </a:cubicBezTo>
                  <a:cubicBezTo>
                    <a:pt x="439" y="3224"/>
                    <a:pt x="374" y="3224"/>
                    <a:pt x="323" y="3275"/>
                  </a:cubicBezTo>
                  <a:lnTo>
                    <a:pt x="0" y="3391"/>
                  </a:lnTo>
                  <a:lnTo>
                    <a:pt x="271" y="4410"/>
                  </a:lnTo>
                  <a:lnTo>
                    <a:pt x="593" y="4358"/>
                  </a:lnTo>
                  <a:cubicBezTo>
                    <a:pt x="645" y="4358"/>
                    <a:pt x="697" y="4358"/>
                    <a:pt x="761" y="4410"/>
                  </a:cubicBezTo>
                  <a:cubicBezTo>
                    <a:pt x="864" y="4629"/>
                    <a:pt x="1019" y="4835"/>
                    <a:pt x="1187" y="5055"/>
                  </a:cubicBezTo>
                  <a:cubicBezTo>
                    <a:pt x="1238" y="5055"/>
                    <a:pt x="1238" y="5158"/>
                    <a:pt x="1187" y="5158"/>
                  </a:cubicBezTo>
                  <a:lnTo>
                    <a:pt x="1019" y="5480"/>
                  </a:lnTo>
                  <a:lnTo>
                    <a:pt x="1986" y="6022"/>
                  </a:lnTo>
                  <a:lnTo>
                    <a:pt x="2154" y="5751"/>
                  </a:lnTo>
                  <a:cubicBezTo>
                    <a:pt x="2154" y="5699"/>
                    <a:pt x="2205" y="5699"/>
                    <a:pt x="2257" y="5699"/>
                  </a:cubicBezTo>
                  <a:cubicBezTo>
                    <a:pt x="2528" y="5803"/>
                    <a:pt x="2798" y="5854"/>
                    <a:pt x="3069" y="5854"/>
                  </a:cubicBezTo>
                  <a:cubicBezTo>
                    <a:pt x="3121" y="5854"/>
                    <a:pt x="3172" y="5854"/>
                    <a:pt x="3172" y="5919"/>
                  </a:cubicBezTo>
                  <a:lnTo>
                    <a:pt x="3275" y="6241"/>
                  </a:lnTo>
                  <a:lnTo>
                    <a:pt x="4359" y="5970"/>
                  </a:lnTo>
                  <a:lnTo>
                    <a:pt x="4243" y="5648"/>
                  </a:lnTo>
                  <a:cubicBezTo>
                    <a:pt x="4243" y="5596"/>
                    <a:pt x="4307" y="5532"/>
                    <a:pt x="4359" y="5532"/>
                  </a:cubicBezTo>
                  <a:cubicBezTo>
                    <a:pt x="4629" y="5377"/>
                    <a:pt x="4836" y="5209"/>
                    <a:pt x="5055" y="4952"/>
                  </a:cubicBezTo>
                  <a:cubicBezTo>
                    <a:pt x="5081" y="4919"/>
                    <a:pt x="5106" y="4903"/>
                    <a:pt x="5132" y="4903"/>
                  </a:cubicBezTo>
                  <a:cubicBezTo>
                    <a:pt x="5158" y="4903"/>
                    <a:pt x="5184" y="4919"/>
                    <a:pt x="5210" y="4952"/>
                  </a:cubicBezTo>
                  <a:lnTo>
                    <a:pt x="5480" y="5106"/>
                  </a:lnTo>
                  <a:lnTo>
                    <a:pt x="6022" y="4139"/>
                  </a:lnTo>
                  <a:lnTo>
                    <a:pt x="5751" y="3984"/>
                  </a:lnTo>
                  <a:cubicBezTo>
                    <a:pt x="5700" y="3920"/>
                    <a:pt x="5648" y="3868"/>
                    <a:pt x="5700" y="3817"/>
                  </a:cubicBezTo>
                  <a:cubicBezTo>
                    <a:pt x="5700" y="3598"/>
                    <a:pt x="5751" y="3391"/>
                    <a:pt x="5751" y="3172"/>
                  </a:cubicBezTo>
                  <a:lnTo>
                    <a:pt x="5751" y="3069"/>
                  </a:lnTo>
                  <a:cubicBezTo>
                    <a:pt x="5751" y="3017"/>
                    <a:pt x="5803" y="2953"/>
                    <a:pt x="5854" y="2953"/>
                  </a:cubicBezTo>
                  <a:lnTo>
                    <a:pt x="6177" y="2850"/>
                  </a:lnTo>
                  <a:lnTo>
                    <a:pt x="5919" y="1779"/>
                  </a:lnTo>
                  <a:lnTo>
                    <a:pt x="5532" y="1883"/>
                  </a:lnTo>
                  <a:cubicBezTo>
                    <a:pt x="5480" y="1883"/>
                    <a:pt x="5429" y="1883"/>
                    <a:pt x="5377" y="1831"/>
                  </a:cubicBezTo>
                  <a:cubicBezTo>
                    <a:pt x="5274" y="1612"/>
                    <a:pt x="5106" y="1457"/>
                    <a:pt x="4952" y="1289"/>
                  </a:cubicBezTo>
                  <a:cubicBezTo>
                    <a:pt x="4887" y="1238"/>
                    <a:pt x="4887" y="1186"/>
                    <a:pt x="4952" y="1135"/>
                  </a:cubicBezTo>
                  <a:lnTo>
                    <a:pt x="5158" y="761"/>
                  </a:lnTo>
                  <a:lnTo>
                    <a:pt x="4191" y="168"/>
                  </a:lnTo>
                  <a:lnTo>
                    <a:pt x="3985" y="542"/>
                  </a:lnTo>
                  <a:cubicBezTo>
                    <a:pt x="3939" y="578"/>
                    <a:pt x="3900" y="615"/>
                    <a:pt x="3863" y="615"/>
                  </a:cubicBezTo>
                  <a:cubicBezTo>
                    <a:pt x="3847" y="615"/>
                    <a:pt x="3832" y="608"/>
                    <a:pt x="3817" y="593"/>
                  </a:cubicBezTo>
                  <a:cubicBezTo>
                    <a:pt x="3598" y="542"/>
                    <a:pt x="3392" y="542"/>
                    <a:pt x="3121" y="542"/>
                  </a:cubicBezTo>
                  <a:cubicBezTo>
                    <a:pt x="3069" y="542"/>
                    <a:pt x="3018" y="490"/>
                    <a:pt x="3018" y="438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3336425" y="4528150"/>
              <a:ext cx="170575" cy="169250"/>
            </a:xfrm>
            <a:custGeom>
              <a:avLst/>
              <a:gdLst/>
              <a:ahLst/>
              <a:cxnLst/>
              <a:rect l="l" t="t" r="r" b="b"/>
              <a:pathLst>
                <a:path w="6823" h="6770" extrusionOk="0">
                  <a:moveTo>
                    <a:pt x="3225" y="271"/>
                  </a:moveTo>
                  <a:lnTo>
                    <a:pt x="3341" y="709"/>
                  </a:lnTo>
                  <a:cubicBezTo>
                    <a:pt x="3341" y="761"/>
                    <a:pt x="3392" y="813"/>
                    <a:pt x="3444" y="813"/>
                  </a:cubicBezTo>
                  <a:cubicBezTo>
                    <a:pt x="3715" y="813"/>
                    <a:pt x="3921" y="813"/>
                    <a:pt x="4140" y="864"/>
                  </a:cubicBezTo>
                  <a:cubicBezTo>
                    <a:pt x="4155" y="879"/>
                    <a:pt x="4170" y="886"/>
                    <a:pt x="4186" y="886"/>
                  </a:cubicBezTo>
                  <a:cubicBezTo>
                    <a:pt x="4223" y="886"/>
                    <a:pt x="4262" y="849"/>
                    <a:pt x="4308" y="813"/>
                  </a:cubicBezTo>
                  <a:lnTo>
                    <a:pt x="4514" y="439"/>
                  </a:lnTo>
                  <a:lnTo>
                    <a:pt x="5481" y="1032"/>
                  </a:lnTo>
                  <a:lnTo>
                    <a:pt x="5275" y="1406"/>
                  </a:lnTo>
                  <a:cubicBezTo>
                    <a:pt x="5210" y="1457"/>
                    <a:pt x="5210" y="1509"/>
                    <a:pt x="5275" y="1560"/>
                  </a:cubicBezTo>
                  <a:cubicBezTo>
                    <a:pt x="5429" y="1728"/>
                    <a:pt x="5597" y="1883"/>
                    <a:pt x="5700" y="2102"/>
                  </a:cubicBezTo>
                  <a:cubicBezTo>
                    <a:pt x="5752" y="2154"/>
                    <a:pt x="5803" y="2154"/>
                    <a:pt x="5855" y="2154"/>
                  </a:cubicBezTo>
                  <a:lnTo>
                    <a:pt x="6242" y="2050"/>
                  </a:lnTo>
                  <a:lnTo>
                    <a:pt x="6500" y="3121"/>
                  </a:lnTo>
                  <a:lnTo>
                    <a:pt x="6177" y="3224"/>
                  </a:lnTo>
                  <a:cubicBezTo>
                    <a:pt x="6126" y="3224"/>
                    <a:pt x="6074" y="3288"/>
                    <a:pt x="6074" y="3340"/>
                  </a:cubicBezTo>
                  <a:lnTo>
                    <a:pt x="6074" y="3443"/>
                  </a:lnTo>
                  <a:cubicBezTo>
                    <a:pt x="6074" y="3662"/>
                    <a:pt x="6023" y="3869"/>
                    <a:pt x="6023" y="4088"/>
                  </a:cubicBezTo>
                  <a:cubicBezTo>
                    <a:pt x="5971" y="4139"/>
                    <a:pt x="6023" y="4191"/>
                    <a:pt x="6074" y="4255"/>
                  </a:cubicBezTo>
                  <a:lnTo>
                    <a:pt x="6345" y="4410"/>
                  </a:lnTo>
                  <a:lnTo>
                    <a:pt x="5803" y="5377"/>
                  </a:lnTo>
                  <a:lnTo>
                    <a:pt x="5533" y="5223"/>
                  </a:lnTo>
                  <a:cubicBezTo>
                    <a:pt x="5507" y="5190"/>
                    <a:pt x="5481" y="5174"/>
                    <a:pt x="5455" y="5174"/>
                  </a:cubicBezTo>
                  <a:cubicBezTo>
                    <a:pt x="5429" y="5174"/>
                    <a:pt x="5404" y="5190"/>
                    <a:pt x="5378" y="5223"/>
                  </a:cubicBezTo>
                  <a:cubicBezTo>
                    <a:pt x="5159" y="5480"/>
                    <a:pt x="4952" y="5648"/>
                    <a:pt x="4682" y="5803"/>
                  </a:cubicBezTo>
                  <a:cubicBezTo>
                    <a:pt x="4630" y="5803"/>
                    <a:pt x="4566" y="5867"/>
                    <a:pt x="4566" y="5919"/>
                  </a:cubicBezTo>
                  <a:lnTo>
                    <a:pt x="4682" y="6241"/>
                  </a:lnTo>
                  <a:lnTo>
                    <a:pt x="3598" y="6512"/>
                  </a:lnTo>
                  <a:lnTo>
                    <a:pt x="3495" y="6190"/>
                  </a:lnTo>
                  <a:cubicBezTo>
                    <a:pt x="3495" y="6125"/>
                    <a:pt x="3444" y="6125"/>
                    <a:pt x="3392" y="6125"/>
                  </a:cubicBezTo>
                  <a:cubicBezTo>
                    <a:pt x="3121" y="6125"/>
                    <a:pt x="2851" y="6074"/>
                    <a:pt x="2580" y="5970"/>
                  </a:cubicBezTo>
                  <a:cubicBezTo>
                    <a:pt x="2528" y="5970"/>
                    <a:pt x="2477" y="5970"/>
                    <a:pt x="2477" y="6022"/>
                  </a:cubicBezTo>
                  <a:lnTo>
                    <a:pt x="2309" y="6293"/>
                  </a:lnTo>
                  <a:lnTo>
                    <a:pt x="1342" y="5751"/>
                  </a:lnTo>
                  <a:lnTo>
                    <a:pt x="1510" y="5429"/>
                  </a:lnTo>
                  <a:cubicBezTo>
                    <a:pt x="1561" y="5429"/>
                    <a:pt x="1561" y="5326"/>
                    <a:pt x="1510" y="5326"/>
                  </a:cubicBezTo>
                  <a:cubicBezTo>
                    <a:pt x="1342" y="5106"/>
                    <a:pt x="1187" y="4900"/>
                    <a:pt x="1084" y="4681"/>
                  </a:cubicBezTo>
                  <a:cubicBezTo>
                    <a:pt x="1020" y="4629"/>
                    <a:pt x="968" y="4629"/>
                    <a:pt x="916" y="4629"/>
                  </a:cubicBezTo>
                  <a:lnTo>
                    <a:pt x="594" y="4681"/>
                  </a:lnTo>
                  <a:lnTo>
                    <a:pt x="323" y="3662"/>
                  </a:lnTo>
                  <a:lnTo>
                    <a:pt x="646" y="3546"/>
                  </a:lnTo>
                  <a:cubicBezTo>
                    <a:pt x="697" y="3495"/>
                    <a:pt x="762" y="3495"/>
                    <a:pt x="762" y="3443"/>
                  </a:cubicBezTo>
                  <a:cubicBezTo>
                    <a:pt x="762" y="3172"/>
                    <a:pt x="813" y="2902"/>
                    <a:pt x="865" y="2695"/>
                  </a:cubicBezTo>
                  <a:cubicBezTo>
                    <a:pt x="865" y="2644"/>
                    <a:pt x="865" y="2579"/>
                    <a:pt x="813" y="2528"/>
                  </a:cubicBezTo>
                  <a:lnTo>
                    <a:pt x="491" y="2373"/>
                  </a:lnTo>
                  <a:lnTo>
                    <a:pt x="1020" y="1406"/>
                  </a:lnTo>
                  <a:lnTo>
                    <a:pt x="1406" y="1612"/>
                  </a:lnTo>
                  <a:cubicBezTo>
                    <a:pt x="1406" y="1612"/>
                    <a:pt x="1510" y="1612"/>
                    <a:pt x="1510" y="1560"/>
                  </a:cubicBezTo>
                  <a:cubicBezTo>
                    <a:pt x="1729" y="1406"/>
                    <a:pt x="1935" y="1187"/>
                    <a:pt x="2206" y="1083"/>
                  </a:cubicBezTo>
                  <a:cubicBezTo>
                    <a:pt x="2257" y="1032"/>
                    <a:pt x="2257" y="967"/>
                    <a:pt x="2257" y="916"/>
                  </a:cubicBezTo>
                  <a:lnTo>
                    <a:pt x="2154" y="490"/>
                  </a:lnTo>
                  <a:lnTo>
                    <a:pt x="3225" y="271"/>
                  </a:lnTo>
                  <a:close/>
                  <a:moveTo>
                    <a:pt x="3276" y="0"/>
                  </a:moveTo>
                  <a:lnTo>
                    <a:pt x="1987" y="323"/>
                  </a:lnTo>
                  <a:cubicBezTo>
                    <a:pt x="1935" y="323"/>
                    <a:pt x="1883" y="387"/>
                    <a:pt x="1883" y="439"/>
                  </a:cubicBezTo>
                  <a:lnTo>
                    <a:pt x="1987" y="916"/>
                  </a:lnTo>
                  <a:cubicBezTo>
                    <a:pt x="1780" y="1032"/>
                    <a:pt x="1613" y="1187"/>
                    <a:pt x="1406" y="1354"/>
                  </a:cubicBezTo>
                  <a:lnTo>
                    <a:pt x="1020" y="1135"/>
                  </a:lnTo>
                  <a:cubicBezTo>
                    <a:pt x="968" y="1083"/>
                    <a:pt x="968" y="1083"/>
                    <a:pt x="916" y="1083"/>
                  </a:cubicBezTo>
                  <a:cubicBezTo>
                    <a:pt x="916" y="1135"/>
                    <a:pt x="865" y="1135"/>
                    <a:pt x="865" y="1187"/>
                  </a:cubicBezTo>
                  <a:lnTo>
                    <a:pt x="168" y="2321"/>
                  </a:lnTo>
                  <a:cubicBezTo>
                    <a:pt x="168" y="2424"/>
                    <a:pt x="168" y="2476"/>
                    <a:pt x="220" y="2528"/>
                  </a:cubicBezTo>
                  <a:lnTo>
                    <a:pt x="594" y="2695"/>
                  </a:lnTo>
                  <a:cubicBezTo>
                    <a:pt x="542" y="2902"/>
                    <a:pt x="542" y="3121"/>
                    <a:pt x="491" y="3340"/>
                  </a:cubicBezTo>
                  <a:lnTo>
                    <a:pt x="117" y="3443"/>
                  </a:lnTo>
                  <a:cubicBezTo>
                    <a:pt x="52" y="3443"/>
                    <a:pt x="1" y="3495"/>
                    <a:pt x="1" y="3611"/>
                  </a:cubicBezTo>
                  <a:lnTo>
                    <a:pt x="375" y="4900"/>
                  </a:lnTo>
                  <a:cubicBezTo>
                    <a:pt x="375" y="4937"/>
                    <a:pt x="433" y="4973"/>
                    <a:pt x="485" y="4973"/>
                  </a:cubicBezTo>
                  <a:cubicBezTo>
                    <a:pt x="507" y="4973"/>
                    <a:pt x="527" y="4967"/>
                    <a:pt x="542" y="4952"/>
                  </a:cubicBezTo>
                  <a:lnTo>
                    <a:pt x="865" y="4900"/>
                  </a:lnTo>
                  <a:cubicBezTo>
                    <a:pt x="968" y="5055"/>
                    <a:pt x="1136" y="5274"/>
                    <a:pt x="1290" y="5429"/>
                  </a:cubicBezTo>
                  <a:lnTo>
                    <a:pt x="1084" y="5700"/>
                  </a:lnTo>
                  <a:cubicBezTo>
                    <a:pt x="1020" y="5751"/>
                    <a:pt x="1084" y="5867"/>
                    <a:pt x="1136" y="5867"/>
                  </a:cubicBezTo>
                  <a:lnTo>
                    <a:pt x="2309" y="6564"/>
                  </a:lnTo>
                  <a:cubicBezTo>
                    <a:pt x="2309" y="6615"/>
                    <a:pt x="2373" y="6615"/>
                    <a:pt x="2373" y="6615"/>
                  </a:cubicBezTo>
                  <a:cubicBezTo>
                    <a:pt x="2425" y="6564"/>
                    <a:pt x="2425" y="6564"/>
                    <a:pt x="2477" y="6564"/>
                  </a:cubicBezTo>
                  <a:lnTo>
                    <a:pt x="2631" y="6241"/>
                  </a:lnTo>
                  <a:cubicBezTo>
                    <a:pt x="2851" y="6293"/>
                    <a:pt x="3070" y="6344"/>
                    <a:pt x="3276" y="6344"/>
                  </a:cubicBezTo>
                  <a:lnTo>
                    <a:pt x="3392" y="6667"/>
                  </a:lnTo>
                  <a:cubicBezTo>
                    <a:pt x="3392" y="6718"/>
                    <a:pt x="3392" y="6718"/>
                    <a:pt x="3444" y="6770"/>
                  </a:cubicBezTo>
                  <a:lnTo>
                    <a:pt x="3495" y="6770"/>
                  </a:lnTo>
                  <a:lnTo>
                    <a:pt x="4836" y="6448"/>
                  </a:lnTo>
                  <a:cubicBezTo>
                    <a:pt x="4888" y="6448"/>
                    <a:pt x="4888" y="6448"/>
                    <a:pt x="4888" y="6396"/>
                  </a:cubicBezTo>
                  <a:cubicBezTo>
                    <a:pt x="4952" y="6396"/>
                    <a:pt x="4952" y="6344"/>
                    <a:pt x="4952" y="6293"/>
                  </a:cubicBezTo>
                  <a:lnTo>
                    <a:pt x="4836" y="5970"/>
                  </a:lnTo>
                  <a:cubicBezTo>
                    <a:pt x="5107" y="5867"/>
                    <a:pt x="5326" y="5648"/>
                    <a:pt x="5481" y="5480"/>
                  </a:cubicBezTo>
                  <a:lnTo>
                    <a:pt x="5803" y="5648"/>
                  </a:lnTo>
                  <a:lnTo>
                    <a:pt x="5919" y="5648"/>
                  </a:lnTo>
                  <a:cubicBezTo>
                    <a:pt x="5919" y="5648"/>
                    <a:pt x="5971" y="5648"/>
                    <a:pt x="5971" y="5596"/>
                  </a:cubicBezTo>
                  <a:lnTo>
                    <a:pt x="6667" y="4410"/>
                  </a:lnTo>
                  <a:lnTo>
                    <a:pt x="6667" y="4307"/>
                  </a:lnTo>
                  <a:lnTo>
                    <a:pt x="6616" y="4255"/>
                  </a:lnTo>
                  <a:lnTo>
                    <a:pt x="6242" y="4036"/>
                  </a:lnTo>
                  <a:cubicBezTo>
                    <a:pt x="6293" y="3869"/>
                    <a:pt x="6345" y="3662"/>
                    <a:pt x="6345" y="3443"/>
                  </a:cubicBezTo>
                  <a:lnTo>
                    <a:pt x="6719" y="3340"/>
                  </a:lnTo>
                  <a:cubicBezTo>
                    <a:pt x="6771" y="3340"/>
                    <a:pt x="6822" y="3224"/>
                    <a:pt x="6771" y="3172"/>
                  </a:cubicBezTo>
                  <a:lnTo>
                    <a:pt x="6448" y="1883"/>
                  </a:lnTo>
                  <a:cubicBezTo>
                    <a:pt x="6448" y="1831"/>
                    <a:pt x="6397" y="1831"/>
                    <a:pt x="6397" y="1780"/>
                  </a:cubicBezTo>
                  <a:lnTo>
                    <a:pt x="6293" y="1780"/>
                  </a:lnTo>
                  <a:lnTo>
                    <a:pt x="5855" y="1883"/>
                  </a:lnTo>
                  <a:cubicBezTo>
                    <a:pt x="5752" y="1728"/>
                    <a:pt x="5649" y="1560"/>
                    <a:pt x="5481" y="1457"/>
                  </a:cubicBezTo>
                  <a:lnTo>
                    <a:pt x="5752" y="1032"/>
                  </a:lnTo>
                  <a:cubicBezTo>
                    <a:pt x="5752" y="967"/>
                    <a:pt x="5752" y="916"/>
                    <a:pt x="5700" y="864"/>
                  </a:cubicBezTo>
                  <a:lnTo>
                    <a:pt x="4514" y="168"/>
                  </a:lnTo>
                  <a:lnTo>
                    <a:pt x="4462" y="168"/>
                  </a:lnTo>
                  <a:cubicBezTo>
                    <a:pt x="4411" y="168"/>
                    <a:pt x="4411" y="219"/>
                    <a:pt x="4359" y="219"/>
                  </a:cubicBezTo>
                  <a:lnTo>
                    <a:pt x="4140" y="645"/>
                  </a:lnTo>
                  <a:cubicBezTo>
                    <a:pt x="3921" y="593"/>
                    <a:pt x="3766" y="542"/>
                    <a:pt x="3547" y="542"/>
                  </a:cubicBezTo>
                  <a:lnTo>
                    <a:pt x="3444" y="65"/>
                  </a:lnTo>
                  <a:cubicBezTo>
                    <a:pt x="3444" y="65"/>
                    <a:pt x="3444" y="0"/>
                    <a:pt x="339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3369950" y="4563275"/>
              <a:ext cx="103525" cy="101900"/>
            </a:xfrm>
            <a:custGeom>
              <a:avLst/>
              <a:gdLst/>
              <a:ahLst/>
              <a:cxnLst/>
              <a:rect l="l" t="t" r="r" b="b"/>
              <a:pathLst>
                <a:path w="4141" h="4076" extrusionOk="0">
                  <a:moveTo>
                    <a:pt x="2051" y="207"/>
                  </a:moveTo>
                  <a:cubicBezTo>
                    <a:pt x="2580" y="207"/>
                    <a:pt x="3018" y="426"/>
                    <a:pt x="3341" y="749"/>
                  </a:cubicBezTo>
                  <a:cubicBezTo>
                    <a:pt x="3663" y="1071"/>
                    <a:pt x="3869" y="1561"/>
                    <a:pt x="3869" y="2038"/>
                  </a:cubicBezTo>
                  <a:cubicBezTo>
                    <a:pt x="3869" y="2528"/>
                    <a:pt x="3663" y="3005"/>
                    <a:pt x="3341" y="3328"/>
                  </a:cubicBezTo>
                  <a:cubicBezTo>
                    <a:pt x="3018" y="3650"/>
                    <a:pt x="2580" y="3869"/>
                    <a:pt x="2051" y="3869"/>
                  </a:cubicBezTo>
                  <a:cubicBezTo>
                    <a:pt x="1561" y="3869"/>
                    <a:pt x="1136" y="3650"/>
                    <a:pt x="813" y="3328"/>
                  </a:cubicBezTo>
                  <a:cubicBezTo>
                    <a:pt x="439" y="3005"/>
                    <a:pt x="272" y="2528"/>
                    <a:pt x="272" y="2038"/>
                  </a:cubicBezTo>
                  <a:cubicBezTo>
                    <a:pt x="272" y="1561"/>
                    <a:pt x="439" y="1071"/>
                    <a:pt x="813" y="749"/>
                  </a:cubicBezTo>
                  <a:cubicBezTo>
                    <a:pt x="1136" y="426"/>
                    <a:pt x="1561" y="207"/>
                    <a:pt x="2051" y="207"/>
                  </a:cubicBezTo>
                  <a:close/>
                  <a:moveTo>
                    <a:pt x="2051" y="1"/>
                  </a:moveTo>
                  <a:cubicBezTo>
                    <a:pt x="916" y="1"/>
                    <a:pt x="1" y="916"/>
                    <a:pt x="1" y="2038"/>
                  </a:cubicBezTo>
                  <a:cubicBezTo>
                    <a:pt x="1" y="3173"/>
                    <a:pt x="916" y="4075"/>
                    <a:pt x="2051" y="4075"/>
                  </a:cubicBezTo>
                  <a:cubicBezTo>
                    <a:pt x="3225" y="4075"/>
                    <a:pt x="4140" y="3173"/>
                    <a:pt x="4140" y="2038"/>
                  </a:cubicBezTo>
                  <a:cubicBezTo>
                    <a:pt x="4140" y="916"/>
                    <a:pt x="3225" y="1"/>
                    <a:pt x="205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191375" y="4725750"/>
              <a:ext cx="218900" cy="218925"/>
            </a:xfrm>
            <a:custGeom>
              <a:avLst/>
              <a:gdLst/>
              <a:ahLst/>
              <a:cxnLst/>
              <a:rect l="l" t="t" r="r" b="b"/>
              <a:pathLst>
                <a:path w="8756" h="8757" extrusionOk="0">
                  <a:moveTo>
                    <a:pt x="4410" y="1883"/>
                  </a:moveTo>
                  <a:cubicBezTo>
                    <a:pt x="5803" y="1883"/>
                    <a:pt x="6886" y="3005"/>
                    <a:pt x="6886" y="4411"/>
                  </a:cubicBezTo>
                  <a:cubicBezTo>
                    <a:pt x="6886" y="5752"/>
                    <a:pt x="5803" y="6873"/>
                    <a:pt x="4410" y="6873"/>
                  </a:cubicBezTo>
                  <a:cubicBezTo>
                    <a:pt x="3018" y="6873"/>
                    <a:pt x="1883" y="5752"/>
                    <a:pt x="1883" y="4411"/>
                  </a:cubicBezTo>
                  <a:cubicBezTo>
                    <a:pt x="1883" y="3005"/>
                    <a:pt x="3018" y="1883"/>
                    <a:pt x="4410" y="1883"/>
                  </a:cubicBezTo>
                  <a:close/>
                  <a:moveTo>
                    <a:pt x="3920" y="1"/>
                  </a:moveTo>
                  <a:lnTo>
                    <a:pt x="3920" y="542"/>
                  </a:lnTo>
                  <a:cubicBezTo>
                    <a:pt x="3920" y="594"/>
                    <a:pt x="3869" y="645"/>
                    <a:pt x="3817" y="645"/>
                  </a:cubicBezTo>
                  <a:cubicBezTo>
                    <a:pt x="3276" y="697"/>
                    <a:pt x="2747" y="916"/>
                    <a:pt x="2308" y="1187"/>
                  </a:cubicBezTo>
                  <a:cubicBezTo>
                    <a:pt x="2283" y="1213"/>
                    <a:pt x="2257" y="1226"/>
                    <a:pt x="2231" y="1226"/>
                  </a:cubicBezTo>
                  <a:cubicBezTo>
                    <a:pt x="2205" y="1226"/>
                    <a:pt x="2179" y="1213"/>
                    <a:pt x="2154" y="1187"/>
                  </a:cubicBezTo>
                  <a:lnTo>
                    <a:pt x="1831" y="800"/>
                  </a:lnTo>
                  <a:lnTo>
                    <a:pt x="1083" y="1509"/>
                  </a:lnTo>
                  <a:lnTo>
                    <a:pt x="1406" y="1883"/>
                  </a:lnTo>
                  <a:cubicBezTo>
                    <a:pt x="1457" y="1935"/>
                    <a:pt x="1457" y="1986"/>
                    <a:pt x="1406" y="2038"/>
                  </a:cubicBezTo>
                  <a:cubicBezTo>
                    <a:pt x="1019" y="2528"/>
                    <a:pt x="761" y="3121"/>
                    <a:pt x="645" y="3766"/>
                  </a:cubicBezTo>
                  <a:cubicBezTo>
                    <a:pt x="645" y="3817"/>
                    <a:pt x="593" y="3869"/>
                    <a:pt x="542" y="3869"/>
                  </a:cubicBezTo>
                  <a:lnTo>
                    <a:pt x="0" y="3869"/>
                  </a:lnTo>
                  <a:lnTo>
                    <a:pt x="0" y="4888"/>
                  </a:lnTo>
                  <a:lnTo>
                    <a:pt x="542" y="4888"/>
                  </a:lnTo>
                  <a:cubicBezTo>
                    <a:pt x="593" y="4888"/>
                    <a:pt x="645" y="4939"/>
                    <a:pt x="645" y="4991"/>
                  </a:cubicBezTo>
                  <a:cubicBezTo>
                    <a:pt x="761" y="5584"/>
                    <a:pt x="967" y="6177"/>
                    <a:pt x="1341" y="6603"/>
                  </a:cubicBezTo>
                  <a:cubicBezTo>
                    <a:pt x="1341" y="6667"/>
                    <a:pt x="1341" y="6770"/>
                    <a:pt x="1290" y="6770"/>
                  </a:cubicBezTo>
                  <a:lnTo>
                    <a:pt x="967" y="7144"/>
                  </a:lnTo>
                  <a:lnTo>
                    <a:pt x="1664" y="7892"/>
                  </a:lnTo>
                  <a:lnTo>
                    <a:pt x="2051" y="7518"/>
                  </a:lnTo>
                  <a:cubicBezTo>
                    <a:pt x="2076" y="7492"/>
                    <a:pt x="2102" y="7479"/>
                    <a:pt x="2128" y="7479"/>
                  </a:cubicBezTo>
                  <a:cubicBezTo>
                    <a:pt x="2154" y="7479"/>
                    <a:pt x="2179" y="7492"/>
                    <a:pt x="2205" y="7518"/>
                  </a:cubicBezTo>
                  <a:cubicBezTo>
                    <a:pt x="2631" y="7789"/>
                    <a:pt x="3172" y="8060"/>
                    <a:pt x="3766" y="8111"/>
                  </a:cubicBezTo>
                  <a:cubicBezTo>
                    <a:pt x="3817" y="8163"/>
                    <a:pt x="3817" y="8214"/>
                    <a:pt x="3817" y="8279"/>
                  </a:cubicBezTo>
                  <a:lnTo>
                    <a:pt x="3817" y="8756"/>
                  </a:lnTo>
                  <a:lnTo>
                    <a:pt x="4836" y="8756"/>
                  </a:lnTo>
                  <a:lnTo>
                    <a:pt x="4836" y="8279"/>
                  </a:lnTo>
                  <a:cubicBezTo>
                    <a:pt x="4836" y="8214"/>
                    <a:pt x="4887" y="8163"/>
                    <a:pt x="4952" y="8163"/>
                  </a:cubicBezTo>
                  <a:cubicBezTo>
                    <a:pt x="5532" y="8060"/>
                    <a:pt x="6022" y="7841"/>
                    <a:pt x="6448" y="7570"/>
                  </a:cubicBezTo>
                  <a:cubicBezTo>
                    <a:pt x="6465" y="7553"/>
                    <a:pt x="6489" y="7547"/>
                    <a:pt x="6514" y="7547"/>
                  </a:cubicBezTo>
                  <a:cubicBezTo>
                    <a:pt x="6564" y="7547"/>
                    <a:pt x="6615" y="7570"/>
                    <a:pt x="6615" y="7570"/>
                  </a:cubicBezTo>
                  <a:lnTo>
                    <a:pt x="6989" y="7957"/>
                  </a:lnTo>
                  <a:lnTo>
                    <a:pt x="7737" y="7312"/>
                  </a:lnTo>
                  <a:lnTo>
                    <a:pt x="7363" y="6925"/>
                  </a:lnTo>
                  <a:lnTo>
                    <a:pt x="7363" y="6770"/>
                  </a:lnTo>
                  <a:cubicBezTo>
                    <a:pt x="7789" y="6229"/>
                    <a:pt x="8059" y="5636"/>
                    <a:pt x="8175" y="4991"/>
                  </a:cubicBezTo>
                  <a:cubicBezTo>
                    <a:pt x="8175" y="4939"/>
                    <a:pt x="8227" y="4888"/>
                    <a:pt x="8279" y="4888"/>
                  </a:cubicBezTo>
                  <a:lnTo>
                    <a:pt x="8756" y="4888"/>
                  </a:lnTo>
                  <a:lnTo>
                    <a:pt x="8756" y="3869"/>
                  </a:lnTo>
                  <a:lnTo>
                    <a:pt x="8279" y="3869"/>
                  </a:lnTo>
                  <a:cubicBezTo>
                    <a:pt x="8227" y="3869"/>
                    <a:pt x="8175" y="3869"/>
                    <a:pt x="8175" y="3766"/>
                  </a:cubicBezTo>
                  <a:cubicBezTo>
                    <a:pt x="8059" y="3173"/>
                    <a:pt x="7789" y="2631"/>
                    <a:pt x="7466" y="2154"/>
                  </a:cubicBezTo>
                  <a:cubicBezTo>
                    <a:pt x="7415" y="2090"/>
                    <a:pt x="7415" y="2038"/>
                    <a:pt x="7466" y="1986"/>
                  </a:cubicBezTo>
                  <a:lnTo>
                    <a:pt x="7853" y="1612"/>
                  </a:lnTo>
                  <a:lnTo>
                    <a:pt x="7092" y="916"/>
                  </a:lnTo>
                  <a:lnTo>
                    <a:pt x="6770" y="1290"/>
                  </a:lnTo>
                  <a:cubicBezTo>
                    <a:pt x="6736" y="1290"/>
                    <a:pt x="6701" y="1313"/>
                    <a:pt x="6667" y="1313"/>
                  </a:cubicBezTo>
                  <a:cubicBezTo>
                    <a:pt x="6650" y="1313"/>
                    <a:pt x="6632" y="1307"/>
                    <a:pt x="6615" y="1290"/>
                  </a:cubicBezTo>
                  <a:cubicBezTo>
                    <a:pt x="6125" y="968"/>
                    <a:pt x="5648" y="748"/>
                    <a:pt x="5055" y="645"/>
                  </a:cubicBezTo>
                  <a:cubicBezTo>
                    <a:pt x="5003" y="645"/>
                    <a:pt x="4952" y="594"/>
                    <a:pt x="4952" y="542"/>
                  </a:cubicBezTo>
                  <a:lnTo>
                    <a:pt x="4952" y="1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3186200" y="4718975"/>
              <a:ext cx="230850" cy="232450"/>
            </a:xfrm>
            <a:custGeom>
              <a:avLst/>
              <a:gdLst/>
              <a:ahLst/>
              <a:cxnLst/>
              <a:rect l="l" t="t" r="r" b="b"/>
              <a:pathLst>
                <a:path w="9234" h="9298" extrusionOk="0">
                  <a:moveTo>
                    <a:pt x="5159" y="272"/>
                  </a:moveTo>
                  <a:lnTo>
                    <a:pt x="5159" y="813"/>
                  </a:lnTo>
                  <a:cubicBezTo>
                    <a:pt x="5159" y="865"/>
                    <a:pt x="5210" y="916"/>
                    <a:pt x="5262" y="916"/>
                  </a:cubicBezTo>
                  <a:cubicBezTo>
                    <a:pt x="5855" y="1019"/>
                    <a:pt x="6332" y="1239"/>
                    <a:pt x="6822" y="1561"/>
                  </a:cubicBezTo>
                  <a:cubicBezTo>
                    <a:pt x="6839" y="1578"/>
                    <a:pt x="6857" y="1584"/>
                    <a:pt x="6874" y="1584"/>
                  </a:cubicBezTo>
                  <a:cubicBezTo>
                    <a:pt x="6908" y="1584"/>
                    <a:pt x="6943" y="1561"/>
                    <a:pt x="6977" y="1561"/>
                  </a:cubicBezTo>
                  <a:lnTo>
                    <a:pt x="7299" y="1187"/>
                  </a:lnTo>
                  <a:lnTo>
                    <a:pt x="8060" y="1883"/>
                  </a:lnTo>
                  <a:lnTo>
                    <a:pt x="7673" y="2257"/>
                  </a:lnTo>
                  <a:cubicBezTo>
                    <a:pt x="7622" y="2309"/>
                    <a:pt x="7622" y="2361"/>
                    <a:pt x="7673" y="2425"/>
                  </a:cubicBezTo>
                  <a:cubicBezTo>
                    <a:pt x="7996" y="2902"/>
                    <a:pt x="8266" y="3444"/>
                    <a:pt x="8382" y="4037"/>
                  </a:cubicBezTo>
                  <a:cubicBezTo>
                    <a:pt x="8382" y="4140"/>
                    <a:pt x="8434" y="4140"/>
                    <a:pt x="8486" y="4140"/>
                  </a:cubicBezTo>
                  <a:lnTo>
                    <a:pt x="8963" y="4140"/>
                  </a:lnTo>
                  <a:lnTo>
                    <a:pt x="8963" y="5159"/>
                  </a:lnTo>
                  <a:lnTo>
                    <a:pt x="8486" y="5159"/>
                  </a:lnTo>
                  <a:cubicBezTo>
                    <a:pt x="8434" y="5159"/>
                    <a:pt x="8382" y="5210"/>
                    <a:pt x="8382" y="5262"/>
                  </a:cubicBezTo>
                  <a:cubicBezTo>
                    <a:pt x="8266" y="5907"/>
                    <a:pt x="7996" y="6500"/>
                    <a:pt x="7570" y="7041"/>
                  </a:cubicBezTo>
                  <a:lnTo>
                    <a:pt x="7570" y="7196"/>
                  </a:lnTo>
                  <a:lnTo>
                    <a:pt x="7944" y="7583"/>
                  </a:lnTo>
                  <a:lnTo>
                    <a:pt x="7196" y="8228"/>
                  </a:lnTo>
                  <a:lnTo>
                    <a:pt x="6822" y="7841"/>
                  </a:lnTo>
                  <a:cubicBezTo>
                    <a:pt x="6822" y="7841"/>
                    <a:pt x="6771" y="7818"/>
                    <a:pt x="6721" y="7818"/>
                  </a:cubicBezTo>
                  <a:cubicBezTo>
                    <a:pt x="6696" y="7818"/>
                    <a:pt x="6672" y="7824"/>
                    <a:pt x="6655" y="7841"/>
                  </a:cubicBezTo>
                  <a:cubicBezTo>
                    <a:pt x="6229" y="8112"/>
                    <a:pt x="5739" y="8331"/>
                    <a:pt x="5159" y="8434"/>
                  </a:cubicBezTo>
                  <a:cubicBezTo>
                    <a:pt x="5094" y="8434"/>
                    <a:pt x="5043" y="8485"/>
                    <a:pt x="5043" y="8550"/>
                  </a:cubicBezTo>
                  <a:lnTo>
                    <a:pt x="5043" y="9027"/>
                  </a:lnTo>
                  <a:lnTo>
                    <a:pt x="4024" y="9027"/>
                  </a:lnTo>
                  <a:lnTo>
                    <a:pt x="4024" y="8550"/>
                  </a:lnTo>
                  <a:cubicBezTo>
                    <a:pt x="4024" y="8485"/>
                    <a:pt x="4024" y="8434"/>
                    <a:pt x="3973" y="8382"/>
                  </a:cubicBezTo>
                  <a:cubicBezTo>
                    <a:pt x="3379" y="8331"/>
                    <a:pt x="2838" y="8060"/>
                    <a:pt x="2412" y="7789"/>
                  </a:cubicBezTo>
                  <a:cubicBezTo>
                    <a:pt x="2386" y="7763"/>
                    <a:pt x="2361" y="7750"/>
                    <a:pt x="2335" y="7750"/>
                  </a:cubicBezTo>
                  <a:cubicBezTo>
                    <a:pt x="2309" y="7750"/>
                    <a:pt x="2283" y="7763"/>
                    <a:pt x="2258" y="7789"/>
                  </a:cubicBezTo>
                  <a:lnTo>
                    <a:pt x="1871" y="8163"/>
                  </a:lnTo>
                  <a:lnTo>
                    <a:pt x="1174" y="7415"/>
                  </a:lnTo>
                  <a:lnTo>
                    <a:pt x="1497" y="7041"/>
                  </a:lnTo>
                  <a:cubicBezTo>
                    <a:pt x="1548" y="7041"/>
                    <a:pt x="1548" y="6938"/>
                    <a:pt x="1548" y="6874"/>
                  </a:cubicBezTo>
                  <a:cubicBezTo>
                    <a:pt x="1174" y="6448"/>
                    <a:pt x="968" y="5855"/>
                    <a:pt x="852" y="5262"/>
                  </a:cubicBezTo>
                  <a:cubicBezTo>
                    <a:pt x="852" y="5210"/>
                    <a:pt x="800" y="5159"/>
                    <a:pt x="749" y="5159"/>
                  </a:cubicBezTo>
                  <a:lnTo>
                    <a:pt x="207" y="5159"/>
                  </a:lnTo>
                  <a:lnTo>
                    <a:pt x="207" y="4140"/>
                  </a:lnTo>
                  <a:lnTo>
                    <a:pt x="749" y="4140"/>
                  </a:lnTo>
                  <a:cubicBezTo>
                    <a:pt x="800" y="4140"/>
                    <a:pt x="852" y="4088"/>
                    <a:pt x="852" y="4037"/>
                  </a:cubicBezTo>
                  <a:cubicBezTo>
                    <a:pt x="968" y="3392"/>
                    <a:pt x="1226" y="2799"/>
                    <a:pt x="1613" y="2309"/>
                  </a:cubicBezTo>
                  <a:cubicBezTo>
                    <a:pt x="1664" y="2257"/>
                    <a:pt x="1664" y="2206"/>
                    <a:pt x="1613" y="2154"/>
                  </a:cubicBezTo>
                  <a:lnTo>
                    <a:pt x="1290" y="1780"/>
                  </a:lnTo>
                  <a:lnTo>
                    <a:pt x="2038" y="1071"/>
                  </a:lnTo>
                  <a:lnTo>
                    <a:pt x="2361" y="1458"/>
                  </a:lnTo>
                  <a:cubicBezTo>
                    <a:pt x="2386" y="1484"/>
                    <a:pt x="2412" y="1497"/>
                    <a:pt x="2438" y="1497"/>
                  </a:cubicBezTo>
                  <a:cubicBezTo>
                    <a:pt x="2464" y="1497"/>
                    <a:pt x="2490" y="1484"/>
                    <a:pt x="2515" y="1458"/>
                  </a:cubicBezTo>
                  <a:cubicBezTo>
                    <a:pt x="2954" y="1187"/>
                    <a:pt x="3483" y="968"/>
                    <a:pt x="4024" y="916"/>
                  </a:cubicBezTo>
                  <a:cubicBezTo>
                    <a:pt x="4076" y="916"/>
                    <a:pt x="4127" y="865"/>
                    <a:pt x="4127" y="813"/>
                  </a:cubicBezTo>
                  <a:lnTo>
                    <a:pt x="4127" y="272"/>
                  </a:lnTo>
                  <a:close/>
                  <a:moveTo>
                    <a:pt x="4024" y="1"/>
                  </a:moveTo>
                  <a:cubicBezTo>
                    <a:pt x="3973" y="1"/>
                    <a:pt x="3921" y="52"/>
                    <a:pt x="3921" y="168"/>
                  </a:cubicBezTo>
                  <a:lnTo>
                    <a:pt x="3921" y="697"/>
                  </a:lnTo>
                  <a:cubicBezTo>
                    <a:pt x="3379" y="749"/>
                    <a:pt x="2902" y="968"/>
                    <a:pt x="2464" y="1239"/>
                  </a:cubicBezTo>
                  <a:lnTo>
                    <a:pt x="2141" y="813"/>
                  </a:lnTo>
                  <a:lnTo>
                    <a:pt x="2038" y="813"/>
                  </a:lnTo>
                  <a:cubicBezTo>
                    <a:pt x="2021" y="792"/>
                    <a:pt x="2010" y="785"/>
                    <a:pt x="2000" y="785"/>
                  </a:cubicBezTo>
                  <a:cubicBezTo>
                    <a:pt x="1981" y="785"/>
                    <a:pt x="1970" y="813"/>
                    <a:pt x="1935" y="813"/>
                  </a:cubicBezTo>
                  <a:lnTo>
                    <a:pt x="1020" y="1664"/>
                  </a:lnTo>
                  <a:cubicBezTo>
                    <a:pt x="968" y="1716"/>
                    <a:pt x="968" y="1780"/>
                    <a:pt x="1020" y="1832"/>
                  </a:cubicBezTo>
                  <a:lnTo>
                    <a:pt x="1394" y="2257"/>
                  </a:lnTo>
                  <a:cubicBezTo>
                    <a:pt x="1020" y="2747"/>
                    <a:pt x="749" y="3276"/>
                    <a:pt x="646" y="3869"/>
                  </a:cubicBezTo>
                  <a:lnTo>
                    <a:pt x="104" y="3869"/>
                  </a:lnTo>
                  <a:cubicBezTo>
                    <a:pt x="53" y="3869"/>
                    <a:pt x="1" y="3921"/>
                    <a:pt x="1" y="4037"/>
                  </a:cubicBezTo>
                  <a:lnTo>
                    <a:pt x="1" y="5262"/>
                  </a:lnTo>
                  <a:lnTo>
                    <a:pt x="1" y="5378"/>
                  </a:lnTo>
                  <a:cubicBezTo>
                    <a:pt x="53" y="5378"/>
                    <a:pt x="53" y="5429"/>
                    <a:pt x="104" y="5429"/>
                  </a:cubicBezTo>
                  <a:lnTo>
                    <a:pt x="646" y="5429"/>
                  </a:lnTo>
                  <a:cubicBezTo>
                    <a:pt x="749" y="5971"/>
                    <a:pt x="968" y="6500"/>
                    <a:pt x="1290" y="6990"/>
                  </a:cubicBezTo>
                  <a:lnTo>
                    <a:pt x="904" y="7364"/>
                  </a:lnTo>
                  <a:cubicBezTo>
                    <a:pt x="852" y="7364"/>
                    <a:pt x="852" y="7415"/>
                    <a:pt x="852" y="7415"/>
                  </a:cubicBezTo>
                  <a:cubicBezTo>
                    <a:pt x="852" y="7467"/>
                    <a:pt x="904" y="7467"/>
                    <a:pt x="904" y="7518"/>
                  </a:cubicBezTo>
                  <a:lnTo>
                    <a:pt x="1819" y="8382"/>
                  </a:lnTo>
                  <a:cubicBezTo>
                    <a:pt x="1819" y="8434"/>
                    <a:pt x="1871" y="8434"/>
                    <a:pt x="1871" y="8434"/>
                  </a:cubicBezTo>
                  <a:cubicBezTo>
                    <a:pt x="1935" y="8434"/>
                    <a:pt x="1987" y="8434"/>
                    <a:pt x="1987" y="8382"/>
                  </a:cubicBezTo>
                  <a:lnTo>
                    <a:pt x="2361" y="8008"/>
                  </a:lnTo>
                  <a:cubicBezTo>
                    <a:pt x="2786" y="8331"/>
                    <a:pt x="3276" y="8550"/>
                    <a:pt x="3805" y="8653"/>
                  </a:cubicBezTo>
                  <a:lnTo>
                    <a:pt x="3805" y="9130"/>
                  </a:lnTo>
                  <a:lnTo>
                    <a:pt x="3805" y="9246"/>
                  </a:lnTo>
                  <a:cubicBezTo>
                    <a:pt x="3869" y="9298"/>
                    <a:pt x="3869" y="9298"/>
                    <a:pt x="3921" y="9298"/>
                  </a:cubicBezTo>
                  <a:lnTo>
                    <a:pt x="5210" y="9298"/>
                  </a:lnTo>
                  <a:cubicBezTo>
                    <a:pt x="5262" y="9298"/>
                    <a:pt x="5314" y="9246"/>
                    <a:pt x="5314" y="9195"/>
                  </a:cubicBezTo>
                  <a:lnTo>
                    <a:pt x="5314" y="8653"/>
                  </a:lnTo>
                  <a:cubicBezTo>
                    <a:pt x="5855" y="8550"/>
                    <a:pt x="6281" y="8382"/>
                    <a:pt x="6706" y="8112"/>
                  </a:cubicBezTo>
                  <a:lnTo>
                    <a:pt x="7093" y="8485"/>
                  </a:lnTo>
                  <a:cubicBezTo>
                    <a:pt x="7119" y="8518"/>
                    <a:pt x="7145" y="8534"/>
                    <a:pt x="7170" y="8534"/>
                  </a:cubicBezTo>
                  <a:cubicBezTo>
                    <a:pt x="7196" y="8534"/>
                    <a:pt x="7222" y="8518"/>
                    <a:pt x="7248" y="8485"/>
                  </a:cubicBezTo>
                  <a:lnTo>
                    <a:pt x="8215" y="7634"/>
                  </a:lnTo>
                  <a:lnTo>
                    <a:pt x="8215" y="7583"/>
                  </a:lnTo>
                  <a:lnTo>
                    <a:pt x="8215" y="7467"/>
                  </a:lnTo>
                  <a:lnTo>
                    <a:pt x="7841" y="7093"/>
                  </a:lnTo>
                  <a:cubicBezTo>
                    <a:pt x="8215" y="6616"/>
                    <a:pt x="8486" y="6023"/>
                    <a:pt x="8589" y="5429"/>
                  </a:cubicBezTo>
                  <a:lnTo>
                    <a:pt x="9130" y="5429"/>
                  </a:lnTo>
                  <a:cubicBezTo>
                    <a:pt x="9130" y="5429"/>
                    <a:pt x="9182" y="5429"/>
                    <a:pt x="9182" y="5378"/>
                  </a:cubicBezTo>
                  <a:cubicBezTo>
                    <a:pt x="9234" y="5378"/>
                    <a:pt x="9234" y="5326"/>
                    <a:pt x="9234" y="5326"/>
                  </a:cubicBezTo>
                  <a:lnTo>
                    <a:pt x="9234" y="4037"/>
                  </a:lnTo>
                  <a:cubicBezTo>
                    <a:pt x="9234" y="4037"/>
                    <a:pt x="9234" y="3972"/>
                    <a:pt x="9182" y="3972"/>
                  </a:cubicBezTo>
                  <a:cubicBezTo>
                    <a:pt x="9182" y="3921"/>
                    <a:pt x="9130" y="3921"/>
                    <a:pt x="9130" y="3921"/>
                  </a:cubicBezTo>
                  <a:lnTo>
                    <a:pt x="8589" y="3921"/>
                  </a:lnTo>
                  <a:cubicBezTo>
                    <a:pt x="8486" y="3328"/>
                    <a:pt x="8266" y="2799"/>
                    <a:pt x="7944" y="2361"/>
                  </a:cubicBezTo>
                  <a:lnTo>
                    <a:pt x="8318" y="1987"/>
                  </a:lnTo>
                  <a:cubicBezTo>
                    <a:pt x="8382" y="1935"/>
                    <a:pt x="8382" y="1832"/>
                    <a:pt x="8318" y="1832"/>
                  </a:cubicBezTo>
                  <a:lnTo>
                    <a:pt x="7415" y="916"/>
                  </a:lnTo>
                  <a:cubicBezTo>
                    <a:pt x="7383" y="891"/>
                    <a:pt x="7354" y="878"/>
                    <a:pt x="7327" y="878"/>
                  </a:cubicBezTo>
                  <a:cubicBezTo>
                    <a:pt x="7299" y="878"/>
                    <a:pt x="7274" y="891"/>
                    <a:pt x="7248" y="916"/>
                  </a:cubicBezTo>
                  <a:lnTo>
                    <a:pt x="6874" y="1290"/>
                  </a:lnTo>
                  <a:cubicBezTo>
                    <a:pt x="6448" y="1019"/>
                    <a:pt x="5958" y="813"/>
                    <a:pt x="5417" y="697"/>
                  </a:cubicBezTo>
                  <a:lnTo>
                    <a:pt x="5417" y="168"/>
                  </a:lnTo>
                  <a:cubicBezTo>
                    <a:pt x="5417" y="104"/>
                    <a:pt x="5365" y="52"/>
                    <a:pt x="5314" y="52"/>
                  </a:cubicBezTo>
                  <a:lnTo>
                    <a:pt x="402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3238425" y="4772825"/>
              <a:ext cx="125100" cy="124775"/>
            </a:xfrm>
            <a:custGeom>
              <a:avLst/>
              <a:gdLst/>
              <a:ahLst/>
              <a:cxnLst/>
              <a:rect l="l" t="t" r="r" b="b"/>
              <a:pathLst>
                <a:path w="5004" h="4991" extrusionOk="0">
                  <a:moveTo>
                    <a:pt x="2528" y="271"/>
                  </a:moveTo>
                  <a:cubicBezTo>
                    <a:pt x="3121" y="271"/>
                    <a:pt x="3715" y="477"/>
                    <a:pt x="4088" y="916"/>
                  </a:cubicBezTo>
                  <a:cubicBezTo>
                    <a:pt x="4514" y="1341"/>
                    <a:pt x="4785" y="1883"/>
                    <a:pt x="4785" y="2528"/>
                  </a:cubicBezTo>
                  <a:cubicBezTo>
                    <a:pt x="4785" y="3108"/>
                    <a:pt x="4514" y="3701"/>
                    <a:pt x="4088" y="4075"/>
                  </a:cubicBezTo>
                  <a:cubicBezTo>
                    <a:pt x="3715" y="4513"/>
                    <a:pt x="3121" y="4784"/>
                    <a:pt x="2528" y="4784"/>
                  </a:cubicBezTo>
                  <a:cubicBezTo>
                    <a:pt x="1884" y="4784"/>
                    <a:pt x="1342" y="4513"/>
                    <a:pt x="916" y="4075"/>
                  </a:cubicBezTo>
                  <a:cubicBezTo>
                    <a:pt x="542" y="3701"/>
                    <a:pt x="272" y="3108"/>
                    <a:pt x="272" y="2528"/>
                  </a:cubicBezTo>
                  <a:cubicBezTo>
                    <a:pt x="272" y="1883"/>
                    <a:pt x="542" y="1341"/>
                    <a:pt x="916" y="916"/>
                  </a:cubicBezTo>
                  <a:cubicBezTo>
                    <a:pt x="1342" y="477"/>
                    <a:pt x="1884" y="271"/>
                    <a:pt x="2528" y="271"/>
                  </a:cubicBezTo>
                  <a:close/>
                  <a:moveTo>
                    <a:pt x="2528" y="0"/>
                  </a:moveTo>
                  <a:cubicBezTo>
                    <a:pt x="1136" y="0"/>
                    <a:pt x="1" y="1122"/>
                    <a:pt x="1" y="2528"/>
                  </a:cubicBezTo>
                  <a:cubicBezTo>
                    <a:pt x="1" y="3869"/>
                    <a:pt x="1136" y="4990"/>
                    <a:pt x="2528" y="4990"/>
                  </a:cubicBezTo>
                  <a:cubicBezTo>
                    <a:pt x="3921" y="4990"/>
                    <a:pt x="5004" y="3869"/>
                    <a:pt x="5004" y="2528"/>
                  </a:cubicBezTo>
                  <a:cubicBezTo>
                    <a:pt x="5004" y="1122"/>
                    <a:pt x="3921" y="0"/>
                    <a:pt x="252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3227800" y="4607450"/>
              <a:ext cx="53525" cy="52575"/>
            </a:xfrm>
            <a:custGeom>
              <a:avLst/>
              <a:gdLst/>
              <a:ahLst/>
              <a:cxnLst/>
              <a:rect l="l" t="t" r="r" b="b"/>
              <a:pathLst>
                <a:path w="2141" h="2103" extrusionOk="0">
                  <a:moveTo>
                    <a:pt x="0" y="0"/>
                  </a:moveTo>
                  <a:lnTo>
                    <a:pt x="748" y="2102"/>
                  </a:lnTo>
                  <a:lnTo>
                    <a:pt x="2141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3219750" y="4599375"/>
              <a:ext cx="71250" cy="69275"/>
            </a:xfrm>
            <a:custGeom>
              <a:avLst/>
              <a:gdLst/>
              <a:ahLst/>
              <a:cxnLst/>
              <a:rect l="l" t="t" r="r" b="b"/>
              <a:pathLst>
                <a:path w="2850" h="2771" extrusionOk="0">
                  <a:moveTo>
                    <a:pt x="322" y="323"/>
                  </a:moveTo>
                  <a:lnTo>
                    <a:pt x="2463" y="813"/>
                  </a:lnTo>
                  <a:lnTo>
                    <a:pt x="1070" y="2425"/>
                  </a:lnTo>
                  <a:lnTo>
                    <a:pt x="322" y="323"/>
                  </a:lnTo>
                  <a:close/>
                  <a:moveTo>
                    <a:pt x="155" y="1"/>
                  </a:moveTo>
                  <a:cubicBezTo>
                    <a:pt x="155" y="1"/>
                    <a:pt x="103" y="1"/>
                    <a:pt x="52" y="53"/>
                  </a:cubicBezTo>
                  <a:cubicBezTo>
                    <a:pt x="52" y="117"/>
                    <a:pt x="0" y="169"/>
                    <a:pt x="52" y="169"/>
                  </a:cubicBezTo>
                  <a:lnTo>
                    <a:pt x="916" y="2696"/>
                  </a:lnTo>
                  <a:cubicBezTo>
                    <a:pt x="916" y="2747"/>
                    <a:pt x="967" y="2747"/>
                    <a:pt x="967" y="2747"/>
                  </a:cubicBezTo>
                  <a:cubicBezTo>
                    <a:pt x="984" y="2765"/>
                    <a:pt x="1001" y="2770"/>
                    <a:pt x="1019" y="2770"/>
                  </a:cubicBezTo>
                  <a:cubicBezTo>
                    <a:pt x="1053" y="2770"/>
                    <a:pt x="1087" y="2747"/>
                    <a:pt x="1122" y="2747"/>
                  </a:cubicBezTo>
                  <a:lnTo>
                    <a:pt x="2785" y="813"/>
                  </a:lnTo>
                  <a:cubicBezTo>
                    <a:pt x="2785" y="762"/>
                    <a:pt x="2850" y="697"/>
                    <a:pt x="2785" y="697"/>
                  </a:cubicBezTo>
                  <a:cubicBezTo>
                    <a:pt x="2785" y="646"/>
                    <a:pt x="2785" y="594"/>
                    <a:pt x="2734" y="594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3634625" y="4305400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323" y="0"/>
                  </a:moveTo>
                  <a:cubicBezTo>
                    <a:pt x="168" y="0"/>
                    <a:pt x="0" y="103"/>
                    <a:pt x="0" y="271"/>
                  </a:cubicBezTo>
                  <a:cubicBezTo>
                    <a:pt x="0" y="426"/>
                    <a:pt x="168" y="593"/>
                    <a:pt x="323" y="593"/>
                  </a:cubicBezTo>
                  <a:cubicBezTo>
                    <a:pt x="490" y="593"/>
                    <a:pt x="594" y="426"/>
                    <a:pt x="594" y="271"/>
                  </a:cubicBezTo>
                  <a:cubicBezTo>
                    <a:pt x="594" y="103"/>
                    <a:pt x="490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3625275" y="4268950"/>
              <a:ext cx="88675" cy="88675"/>
            </a:xfrm>
            <a:custGeom>
              <a:avLst/>
              <a:gdLst/>
              <a:ahLst/>
              <a:cxnLst/>
              <a:rect l="l" t="t" r="r" b="b"/>
              <a:pathLst>
                <a:path w="3547" h="3547" extrusionOk="0">
                  <a:moveTo>
                    <a:pt x="1780" y="169"/>
                  </a:moveTo>
                  <a:cubicBezTo>
                    <a:pt x="2038" y="169"/>
                    <a:pt x="2257" y="375"/>
                    <a:pt x="2257" y="646"/>
                  </a:cubicBezTo>
                  <a:cubicBezTo>
                    <a:pt x="2257" y="916"/>
                    <a:pt x="2038" y="1136"/>
                    <a:pt x="1780" y="1136"/>
                  </a:cubicBezTo>
                  <a:cubicBezTo>
                    <a:pt x="1509" y="1136"/>
                    <a:pt x="1290" y="916"/>
                    <a:pt x="1290" y="646"/>
                  </a:cubicBezTo>
                  <a:cubicBezTo>
                    <a:pt x="1290" y="375"/>
                    <a:pt x="1509" y="169"/>
                    <a:pt x="1780" y="169"/>
                  </a:cubicBezTo>
                  <a:close/>
                  <a:moveTo>
                    <a:pt x="697" y="1239"/>
                  </a:moveTo>
                  <a:cubicBezTo>
                    <a:pt x="968" y="1239"/>
                    <a:pt x="1187" y="1458"/>
                    <a:pt x="1187" y="1729"/>
                  </a:cubicBezTo>
                  <a:cubicBezTo>
                    <a:pt x="1187" y="1987"/>
                    <a:pt x="968" y="2206"/>
                    <a:pt x="697" y="2206"/>
                  </a:cubicBezTo>
                  <a:cubicBezTo>
                    <a:pt x="426" y="2206"/>
                    <a:pt x="220" y="1987"/>
                    <a:pt x="220" y="1729"/>
                  </a:cubicBezTo>
                  <a:cubicBezTo>
                    <a:pt x="220" y="1458"/>
                    <a:pt x="426" y="1239"/>
                    <a:pt x="697" y="1239"/>
                  </a:cubicBezTo>
                  <a:close/>
                  <a:moveTo>
                    <a:pt x="2850" y="1239"/>
                  </a:moveTo>
                  <a:cubicBezTo>
                    <a:pt x="3121" y="1239"/>
                    <a:pt x="3327" y="1458"/>
                    <a:pt x="3327" y="1729"/>
                  </a:cubicBezTo>
                  <a:cubicBezTo>
                    <a:pt x="3327" y="1987"/>
                    <a:pt x="3121" y="2206"/>
                    <a:pt x="2850" y="2206"/>
                  </a:cubicBezTo>
                  <a:cubicBezTo>
                    <a:pt x="2579" y="2206"/>
                    <a:pt x="2360" y="1987"/>
                    <a:pt x="2360" y="1729"/>
                  </a:cubicBezTo>
                  <a:cubicBezTo>
                    <a:pt x="2360" y="1458"/>
                    <a:pt x="2579" y="1239"/>
                    <a:pt x="2850" y="1239"/>
                  </a:cubicBezTo>
                  <a:close/>
                  <a:moveTo>
                    <a:pt x="1780" y="2309"/>
                  </a:moveTo>
                  <a:cubicBezTo>
                    <a:pt x="2038" y="2309"/>
                    <a:pt x="2257" y="2528"/>
                    <a:pt x="2257" y="2799"/>
                  </a:cubicBezTo>
                  <a:cubicBezTo>
                    <a:pt x="2257" y="3070"/>
                    <a:pt x="2038" y="3276"/>
                    <a:pt x="1780" y="3276"/>
                  </a:cubicBezTo>
                  <a:cubicBezTo>
                    <a:pt x="1509" y="3276"/>
                    <a:pt x="1290" y="3070"/>
                    <a:pt x="1290" y="2799"/>
                  </a:cubicBezTo>
                  <a:cubicBezTo>
                    <a:pt x="1290" y="2528"/>
                    <a:pt x="1509" y="2309"/>
                    <a:pt x="1780" y="2309"/>
                  </a:cubicBezTo>
                  <a:close/>
                  <a:moveTo>
                    <a:pt x="1780" y="1"/>
                  </a:moveTo>
                  <a:cubicBezTo>
                    <a:pt x="1290" y="1"/>
                    <a:pt x="813" y="169"/>
                    <a:pt x="490" y="491"/>
                  </a:cubicBezTo>
                  <a:cubicBezTo>
                    <a:pt x="168" y="813"/>
                    <a:pt x="0" y="1290"/>
                    <a:pt x="0" y="1780"/>
                  </a:cubicBezTo>
                  <a:cubicBezTo>
                    <a:pt x="0" y="2258"/>
                    <a:pt x="168" y="2696"/>
                    <a:pt x="490" y="3018"/>
                  </a:cubicBezTo>
                  <a:cubicBezTo>
                    <a:pt x="813" y="3341"/>
                    <a:pt x="1290" y="3547"/>
                    <a:pt x="1780" y="3547"/>
                  </a:cubicBezTo>
                  <a:cubicBezTo>
                    <a:pt x="2257" y="3547"/>
                    <a:pt x="2682" y="3341"/>
                    <a:pt x="3005" y="3018"/>
                  </a:cubicBezTo>
                  <a:cubicBezTo>
                    <a:pt x="3327" y="2696"/>
                    <a:pt x="3546" y="2258"/>
                    <a:pt x="3546" y="1780"/>
                  </a:cubicBezTo>
                  <a:cubicBezTo>
                    <a:pt x="3546" y="1290"/>
                    <a:pt x="3327" y="813"/>
                    <a:pt x="3005" y="491"/>
                  </a:cubicBezTo>
                  <a:cubicBezTo>
                    <a:pt x="2682" y="169"/>
                    <a:pt x="2257" y="1"/>
                    <a:pt x="1780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3661700" y="4278300"/>
              <a:ext cx="14525" cy="14875"/>
            </a:xfrm>
            <a:custGeom>
              <a:avLst/>
              <a:gdLst/>
              <a:ahLst/>
              <a:cxnLst/>
              <a:rect l="l" t="t" r="r" b="b"/>
              <a:pathLst>
                <a:path w="581" h="595" extrusionOk="0">
                  <a:moveTo>
                    <a:pt x="323" y="1"/>
                  </a:moveTo>
                  <a:cubicBezTo>
                    <a:pt x="155" y="1"/>
                    <a:pt x="0" y="117"/>
                    <a:pt x="0" y="272"/>
                  </a:cubicBezTo>
                  <a:cubicBezTo>
                    <a:pt x="0" y="439"/>
                    <a:pt x="155" y="594"/>
                    <a:pt x="323" y="594"/>
                  </a:cubicBezTo>
                  <a:cubicBezTo>
                    <a:pt x="478" y="594"/>
                    <a:pt x="581" y="439"/>
                    <a:pt x="581" y="272"/>
                  </a:cubicBezTo>
                  <a:cubicBezTo>
                    <a:pt x="581" y="117"/>
                    <a:pt x="478" y="1"/>
                    <a:pt x="323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3661700" y="4332150"/>
              <a:ext cx="14525" cy="14850"/>
            </a:xfrm>
            <a:custGeom>
              <a:avLst/>
              <a:gdLst/>
              <a:ahLst/>
              <a:cxnLst/>
              <a:rect l="l" t="t" r="r" b="b"/>
              <a:pathLst>
                <a:path w="581" h="594" extrusionOk="0">
                  <a:moveTo>
                    <a:pt x="323" y="0"/>
                  </a:moveTo>
                  <a:cubicBezTo>
                    <a:pt x="155" y="0"/>
                    <a:pt x="0" y="103"/>
                    <a:pt x="0" y="271"/>
                  </a:cubicBezTo>
                  <a:cubicBezTo>
                    <a:pt x="0" y="426"/>
                    <a:pt x="155" y="593"/>
                    <a:pt x="323" y="593"/>
                  </a:cubicBezTo>
                  <a:cubicBezTo>
                    <a:pt x="478" y="593"/>
                    <a:pt x="581" y="426"/>
                    <a:pt x="581" y="271"/>
                  </a:cubicBezTo>
                  <a:cubicBezTo>
                    <a:pt x="581" y="103"/>
                    <a:pt x="478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3554025" y="4310550"/>
              <a:ext cx="12275" cy="6800"/>
            </a:xfrm>
            <a:custGeom>
              <a:avLst/>
              <a:gdLst/>
              <a:ahLst/>
              <a:cxnLst/>
              <a:rect l="l" t="t" r="r" b="b"/>
              <a:pathLst>
                <a:path w="491" h="272" extrusionOk="0">
                  <a:moveTo>
                    <a:pt x="1" y="0"/>
                  </a:moveTo>
                  <a:lnTo>
                    <a:pt x="1" y="271"/>
                  </a:lnTo>
                  <a:lnTo>
                    <a:pt x="491" y="271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3462800" y="4287975"/>
              <a:ext cx="50950" cy="50975"/>
            </a:xfrm>
            <a:custGeom>
              <a:avLst/>
              <a:gdLst/>
              <a:ahLst/>
              <a:cxnLst/>
              <a:rect l="l" t="t" r="r" b="b"/>
              <a:pathLst>
                <a:path w="2038" h="2039" extrusionOk="0">
                  <a:moveTo>
                    <a:pt x="800" y="1"/>
                  </a:moveTo>
                  <a:cubicBezTo>
                    <a:pt x="748" y="1"/>
                    <a:pt x="697" y="52"/>
                    <a:pt x="697" y="104"/>
                  </a:cubicBezTo>
                  <a:lnTo>
                    <a:pt x="697" y="581"/>
                  </a:lnTo>
                  <a:lnTo>
                    <a:pt x="645" y="645"/>
                  </a:lnTo>
                  <a:cubicBezTo>
                    <a:pt x="645" y="697"/>
                    <a:pt x="594" y="697"/>
                    <a:pt x="594" y="697"/>
                  </a:cubicBezTo>
                  <a:lnTo>
                    <a:pt x="104" y="697"/>
                  </a:lnTo>
                  <a:cubicBezTo>
                    <a:pt x="52" y="697"/>
                    <a:pt x="1" y="749"/>
                    <a:pt x="1" y="800"/>
                  </a:cubicBezTo>
                  <a:lnTo>
                    <a:pt x="1" y="1226"/>
                  </a:lnTo>
                  <a:cubicBezTo>
                    <a:pt x="1" y="1290"/>
                    <a:pt x="52" y="1342"/>
                    <a:pt x="104" y="1342"/>
                  </a:cubicBezTo>
                  <a:lnTo>
                    <a:pt x="594" y="1342"/>
                  </a:lnTo>
                  <a:cubicBezTo>
                    <a:pt x="594" y="1342"/>
                    <a:pt x="645" y="1342"/>
                    <a:pt x="645" y="1393"/>
                  </a:cubicBezTo>
                  <a:lnTo>
                    <a:pt x="697" y="1445"/>
                  </a:lnTo>
                  <a:lnTo>
                    <a:pt x="697" y="1935"/>
                  </a:lnTo>
                  <a:cubicBezTo>
                    <a:pt x="697" y="1987"/>
                    <a:pt x="748" y="2038"/>
                    <a:pt x="800" y="2038"/>
                  </a:cubicBezTo>
                  <a:lnTo>
                    <a:pt x="1238" y="2038"/>
                  </a:lnTo>
                  <a:cubicBezTo>
                    <a:pt x="1290" y="2038"/>
                    <a:pt x="1342" y="1987"/>
                    <a:pt x="1342" y="1935"/>
                  </a:cubicBezTo>
                  <a:lnTo>
                    <a:pt x="1342" y="1445"/>
                  </a:lnTo>
                  <a:cubicBezTo>
                    <a:pt x="1342" y="1445"/>
                    <a:pt x="1342" y="1393"/>
                    <a:pt x="1393" y="1393"/>
                  </a:cubicBezTo>
                  <a:cubicBezTo>
                    <a:pt x="1393" y="1342"/>
                    <a:pt x="1445" y="1342"/>
                    <a:pt x="1445" y="1342"/>
                  </a:cubicBezTo>
                  <a:lnTo>
                    <a:pt x="1935" y="1342"/>
                  </a:lnTo>
                  <a:cubicBezTo>
                    <a:pt x="1986" y="1342"/>
                    <a:pt x="2038" y="1290"/>
                    <a:pt x="2038" y="1226"/>
                  </a:cubicBezTo>
                  <a:lnTo>
                    <a:pt x="2038" y="800"/>
                  </a:lnTo>
                  <a:cubicBezTo>
                    <a:pt x="2038" y="749"/>
                    <a:pt x="1986" y="697"/>
                    <a:pt x="1935" y="697"/>
                  </a:cubicBezTo>
                  <a:lnTo>
                    <a:pt x="1445" y="697"/>
                  </a:lnTo>
                  <a:cubicBezTo>
                    <a:pt x="1445" y="697"/>
                    <a:pt x="1393" y="697"/>
                    <a:pt x="1393" y="645"/>
                  </a:cubicBezTo>
                  <a:cubicBezTo>
                    <a:pt x="1342" y="645"/>
                    <a:pt x="1342" y="581"/>
                    <a:pt x="1342" y="581"/>
                  </a:cubicBezTo>
                  <a:lnTo>
                    <a:pt x="1342" y="104"/>
                  </a:lnTo>
                  <a:cubicBezTo>
                    <a:pt x="1342" y="52"/>
                    <a:pt x="1290" y="1"/>
                    <a:pt x="1238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3556925" y="4258325"/>
              <a:ext cx="41625" cy="10650"/>
            </a:xfrm>
            <a:custGeom>
              <a:avLst/>
              <a:gdLst/>
              <a:ahLst/>
              <a:cxnLst/>
              <a:rect l="l" t="t" r="r" b="b"/>
              <a:pathLst>
                <a:path w="1665" h="426" extrusionOk="0">
                  <a:moveTo>
                    <a:pt x="1" y="0"/>
                  </a:moveTo>
                  <a:lnTo>
                    <a:pt x="1" y="426"/>
                  </a:lnTo>
                  <a:lnTo>
                    <a:pt x="1664" y="42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3688450" y="4305400"/>
              <a:ext cx="14850" cy="14850"/>
            </a:xfrm>
            <a:custGeom>
              <a:avLst/>
              <a:gdLst/>
              <a:ahLst/>
              <a:cxnLst/>
              <a:rect l="l" t="t" r="r" b="b"/>
              <a:pathLst>
                <a:path w="594" h="594" extrusionOk="0">
                  <a:moveTo>
                    <a:pt x="323" y="0"/>
                  </a:moveTo>
                  <a:cubicBezTo>
                    <a:pt x="155" y="0"/>
                    <a:pt x="1" y="103"/>
                    <a:pt x="1" y="271"/>
                  </a:cubicBezTo>
                  <a:cubicBezTo>
                    <a:pt x="1" y="426"/>
                    <a:pt x="155" y="593"/>
                    <a:pt x="323" y="593"/>
                  </a:cubicBezTo>
                  <a:cubicBezTo>
                    <a:pt x="478" y="593"/>
                    <a:pt x="594" y="426"/>
                    <a:pt x="594" y="271"/>
                  </a:cubicBezTo>
                  <a:cubicBezTo>
                    <a:pt x="594" y="103"/>
                    <a:pt x="478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3589175" y="4310550"/>
              <a:ext cx="13225" cy="6800"/>
            </a:xfrm>
            <a:custGeom>
              <a:avLst/>
              <a:gdLst/>
              <a:ahLst/>
              <a:cxnLst/>
              <a:rect l="l" t="t" r="r" b="b"/>
              <a:pathLst>
                <a:path w="529" h="272" extrusionOk="0">
                  <a:moveTo>
                    <a:pt x="0" y="0"/>
                  </a:moveTo>
                  <a:lnTo>
                    <a:pt x="0" y="271"/>
                  </a:lnTo>
                  <a:lnTo>
                    <a:pt x="529" y="271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3414450" y="4402100"/>
              <a:ext cx="5500" cy="18725"/>
            </a:xfrm>
            <a:custGeom>
              <a:avLst/>
              <a:gdLst/>
              <a:ahLst/>
              <a:cxnLst/>
              <a:rect l="l" t="t" r="r" b="b"/>
              <a:pathLst>
                <a:path w="220" h="749" extrusionOk="0">
                  <a:moveTo>
                    <a:pt x="104" y="0"/>
                  </a:moveTo>
                  <a:lnTo>
                    <a:pt x="104" y="52"/>
                  </a:lnTo>
                  <a:cubicBezTo>
                    <a:pt x="52" y="52"/>
                    <a:pt x="52" y="104"/>
                    <a:pt x="52" y="155"/>
                  </a:cubicBezTo>
                  <a:cubicBezTo>
                    <a:pt x="52" y="207"/>
                    <a:pt x="0" y="271"/>
                    <a:pt x="0" y="271"/>
                  </a:cubicBezTo>
                  <a:lnTo>
                    <a:pt x="0" y="374"/>
                  </a:lnTo>
                  <a:lnTo>
                    <a:pt x="0" y="529"/>
                  </a:lnTo>
                  <a:lnTo>
                    <a:pt x="0" y="748"/>
                  </a:lnTo>
                  <a:lnTo>
                    <a:pt x="52" y="748"/>
                  </a:lnTo>
                  <a:lnTo>
                    <a:pt x="104" y="697"/>
                  </a:lnTo>
                  <a:cubicBezTo>
                    <a:pt x="155" y="594"/>
                    <a:pt x="155" y="529"/>
                    <a:pt x="220" y="426"/>
                  </a:cubicBezTo>
                  <a:lnTo>
                    <a:pt x="220" y="155"/>
                  </a:lnTo>
                  <a:lnTo>
                    <a:pt x="220" y="52"/>
                  </a:lnTo>
                  <a:cubicBezTo>
                    <a:pt x="220" y="0"/>
                    <a:pt x="220" y="0"/>
                    <a:pt x="155" y="0"/>
                  </a:cubicBez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442500" y="4268950"/>
              <a:ext cx="88675" cy="88675"/>
            </a:xfrm>
            <a:custGeom>
              <a:avLst/>
              <a:gdLst/>
              <a:ahLst/>
              <a:cxnLst/>
              <a:rect l="l" t="t" r="r" b="b"/>
              <a:pathLst>
                <a:path w="3547" h="3547" extrusionOk="0">
                  <a:moveTo>
                    <a:pt x="2050" y="543"/>
                  </a:moveTo>
                  <a:cubicBezTo>
                    <a:pt x="2205" y="543"/>
                    <a:pt x="2373" y="697"/>
                    <a:pt x="2373" y="865"/>
                  </a:cubicBezTo>
                  <a:lnTo>
                    <a:pt x="2373" y="1239"/>
                  </a:lnTo>
                  <a:lnTo>
                    <a:pt x="2747" y="1239"/>
                  </a:lnTo>
                  <a:cubicBezTo>
                    <a:pt x="2901" y="1239"/>
                    <a:pt x="3069" y="1406"/>
                    <a:pt x="3069" y="1561"/>
                  </a:cubicBezTo>
                  <a:lnTo>
                    <a:pt x="3069" y="1987"/>
                  </a:lnTo>
                  <a:cubicBezTo>
                    <a:pt x="3069" y="2154"/>
                    <a:pt x="2901" y="2309"/>
                    <a:pt x="2747" y="2309"/>
                  </a:cubicBezTo>
                  <a:lnTo>
                    <a:pt x="2373" y="2309"/>
                  </a:lnTo>
                  <a:lnTo>
                    <a:pt x="2373" y="2696"/>
                  </a:lnTo>
                  <a:cubicBezTo>
                    <a:pt x="2373" y="2851"/>
                    <a:pt x="2205" y="3018"/>
                    <a:pt x="2050" y="3018"/>
                  </a:cubicBezTo>
                  <a:lnTo>
                    <a:pt x="1612" y="3018"/>
                  </a:lnTo>
                  <a:cubicBezTo>
                    <a:pt x="1457" y="3018"/>
                    <a:pt x="1290" y="2851"/>
                    <a:pt x="1290" y="2696"/>
                  </a:cubicBezTo>
                  <a:lnTo>
                    <a:pt x="1290" y="2309"/>
                  </a:lnTo>
                  <a:lnTo>
                    <a:pt x="916" y="2309"/>
                  </a:lnTo>
                  <a:cubicBezTo>
                    <a:pt x="761" y="2309"/>
                    <a:pt x="593" y="2154"/>
                    <a:pt x="593" y="1987"/>
                  </a:cubicBezTo>
                  <a:lnTo>
                    <a:pt x="593" y="1561"/>
                  </a:lnTo>
                  <a:cubicBezTo>
                    <a:pt x="593" y="1406"/>
                    <a:pt x="761" y="1239"/>
                    <a:pt x="916" y="1239"/>
                  </a:cubicBezTo>
                  <a:lnTo>
                    <a:pt x="1290" y="1239"/>
                  </a:lnTo>
                  <a:lnTo>
                    <a:pt x="1290" y="865"/>
                  </a:lnTo>
                  <a:cubicBezTo>
                    <a:pt x="1290" y="697"/>
                    <a:pt x="1457" y="543"/>
                    <a:pt x="1612" y="543"/>
                  </a:cubicBezTo>
                  <a:close/>
                  <a:moveTo>
                    <a:pt x="1780" y="1"/>
                  </a:moveTo>
                  <a:cubicBezTo>
                    <a:pt x="1290" y="1"/>
                    <a:pt x="813" y="169"/>
                    <a:pt x="490" y="491"/>
                  </a:cubicBezTo>
                  <a:cubicBezTo>
                    <a:pt x="168" y="813"/>
                    <a:pt x="0" y="1290"/>
                    <a:pt x="0" y="1780"/>
                  </a:cubicBezTo>
                  <a:cubicBezTo>
                    <a:pt x="0" y="2258"/>
                    <a:pt x="168" y="2696"/>
                    <a:pt x="490" y="3018"/>
                  </a:cubicBezTo>
                  <a:cubicBezTo>
                    <a:pt x="813" y="3341"/>
                    <a:pt x="1290" y="3547"/>
                    <a:pt x="1780" y="3547"/>
                  </a:cubicBezTo>
                  <a:cubicBezTo>
                    <a:pt x="2257" y="3547"/>
                    <a:pt x="2695" y="3341"/>
                    <a:pt x="3018" y="3018"/>
                  </a:cubicBezTo>
                  <a:cubicBezTo>
                    <a:pt x="3340" y="2696"/>
                    <a:pt x="3546" y="2258"/>
                    <a:pt x="3546" y="1780"/>
                  </a:cubicBezTo>
                  <a:cubicBezTo>
                    <a:pt x="3546" y="1290"/>
                    <a:pt x="3340" y="813"/>
                    <a:pt x="3018" y="491"/>
                  </a:cubicBezTo>
                  <a:cubicBezTo>
                    <a:pt x="2695" y="169"/>
                    <a:pt x="2257" y="1"/>
                    <a:pt x="1780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3421225" y="4360525"/>
              <a:ext cx="9375" cy="20000"/>
            </a:xfrm>
            <a:custGeom>
              <a:avLst/>
              <a:gdLst/>
              <a:ahLst/>
              <a:cxnLst/>
              <a:rect l="l" t="t" r="r" b="b"/>
              <a:pathLst>
                <a:path w="375" h="800" extrusionOk="0">
                  <a:moveTo>
                    <a:pt x="206" y="0"/>
                  </a:moveTo>
                  <a:lnTo>
                    <a:pt x="206" y="52"/>
                  </a:lnTo>
                  <a:cubicBezTo>
                    <a:pt x="155" y="103"/>
                    <a:pt x="103" y="155"/>
                    <a:pt x="103" y="206"/>
                  </a:cubicBezTo>
                  <a:lnTo>
                    <a:pt x="52" y="258"/>
                  </a:lnTo>
                  <a:lnTo>
                    <a:pt x="52" y="322"/>
                  </a:lnTo>
                  <a:cubicBezTo>
                    <a:pt x="52" y="374"/>
                    <a:pt x="0" y="426"/>
                    <a:pt x="0" y="426"/>
                  </a:cubicBezTo>
                  <a:lnTo>
                    <a:pt x="0" y="645"/>
                  </a:lnTo>
                  <a:lnTo>
                    <a:pt x="0" y="748"/>
                  </a:lnTo>
                  <a:lnTo>
                    <a:pt x="0" y="800"/>
                  </a:lnTo>
                  <a:lnTo>
                    <a:pt x="103" y="800"/>
                  </a:lnTo>
                  <a:lnTo>
                    <a:pt x="155" y="748"/>
                  </a:lnTo>
                  <a:cubicBezTo>
                    <a:pt x="206" y="696"/>
                    <a:pt x="271" y="580"/>
                    <a:pt x="323" y="477"/>
                  </a:cubicBezTo>
                  <a:cubicBezTo>
                    <a:pt x="374" y="322"/>
                    <a:pt x="374" y="206"/>
                    <a:pt x="374" y="155"/>
                  </a:cubicBezTo>
                  <a:lnTo>
                    <a:pt x="374" y="5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402200" y="4248975"/>
              <a:ext cx="356225" cy="217625"/>
            </a:xfrm>
            <a:custGeom>
              <a:avLst/>
              <a:gdLst/>
              <a:ahLst/>
              <a:cxnLst/>
              <a:rect l="l" t="t" r="r" b="b"/>
              <a:pathLst>
                <a:path w="14249" h="8705" extrusionOk="0">
                  <a:moveTo>
                    <a:pt x="6667" y="2257"/>
                  </a:moveTo>
                  <a:lnTo>
                    <a:pt x="6718" y="2309"/>
                  </a:lnTo>
                  <a:lnTo>
                    <a:pt x="6770" y="2360"/>
                  </a:lnTo>
                  <a:lnTo>
                    <a:pt x="6770" y="2850"/>
                  </a:lnTo>
                  <a:lnTo>
                    <a:pt x="6718" y="2902"/>
                  </a:lnTo>
                  <a:cubicBezTo>
                    <a:pt x="6718" y="2953"/>
                    <a:pt x="6667" y="2953"/>
                    <a:pt x="6667" y="2953"/>
                  </a:cubicBezTo>
                  <a:lnTo>
                    <a:pt x="5971" y="2953"/>
                  </a:lnTo>
                  <a:cubicBezTo>
                    <a:pt x="5919" y="2953"/>
                    <a:pt x="5919" y="2953"/>
                    <a:pt x="5919" y="2902"/>
                  </a:cubicBezTo>
                  <a:cubicBezTo>
                    <a:pt x="5867" y="2902"/>
                    <a:pt x="5867" y="2850"/>
                    <a:pt x="5867" y="2850"/>
                  </a:cubicBezTo>
                  <a:lnTo>
                    <a:pt x="5867" y="2360"/>
                  </a:lnTo>
                  <a:cubicBezTo>
                    <a:pt x="5867" y="2360"/>
                    <a:pt x="5867" y="2309"/>
                    <a:pt x="5919" y="2309"/>
                  </a:cubicBezTo>
                  <a:cubicBezTo>
                    <a:pt x="5919" y="2309"/>
                    <a:pt x="5919" y="2257"/>
                    <a:pt x="5971" y="2257"/>
                  </a:cubicBezTo>
                  <a:close/>
                  <a:moveTo>
                    <a:pt x="8059" y="2257"/>
                  </a:moveTo>
                  <a:cubicBezTo>
                    <a:pt x="8124" y="2257"/>
                    <a:pt x="8124" y="2309"/>
                    <a:pt x="8176" y="2309"/>
                  </a:cubicBezTo>
                  <a:lnTo>
                    <a:pt x="8176" y="2360"/>
                  </a:lnTo>
                  <a:lnTo>
                    <a:pt x="8176" y="2850"/>
                  </a:lnTo>
                  <a:lnTo>
                    <a:pt x="8176" y="2902"/>
                  </a:lnTo>
                  <a:cubicBezTo>
                    <a:pt x="8124" y="2953"/>
                    <a:pt x="8124" y="2953"/>
                    <a:pt x="8059" y="2953"/>
                  </a:cubicBezTo>
                  <a:lnTo>
                    <a:pt x="7415" y="2953"/>
                  </a:lnTo>
                  <a:cubicBezTo>
                    <a:pt x="7363" y="2953"/>
                    <a:pt x="7363" y="2953"/>
                    <a:pt x="7312" y="2902"/>
                  </a:cubicBezTo>
                  <a:lnTo>
                    <a:pt x="7312" y="2850"/>
                  </a:lnTo>
                  <a:lnTo>
                    <a:pt x="7312" y="2360"/>
                  </a:lnTo>
                  <a:lnTo>
                    <a:pt x="7312" y="2309"/>
                  </a:lnTo>
                  <a:cubicBezTo>
                    <a:pt x="7363" y="2309"/>
                    <a:pt x="7363" y="2257"/>
                    <a:pt x="7415" y="2257"/>
                  </a:cubicBezTo>
                  <a:close/>
                  <a:moveTo>
                    <a:pt x="3392" y="529"/>
                  </a:moveTo>
                  <a:cubicBezTo>
                    <a:pt x="4513" y="529"/>
                    <a:pt x="5429" y="1445"/>
                    <a:pt x="5429" y="2579"/>
                  </a:cubicBezTo>
                  <a:cubicBezTo>
                    <a:pt x="5429" y="3701"/>
                    <a:pt x="4513" y="4617"/>
                    <a:pt x="3392" y="4617"/>
                  </a:cubicBezTo>
                  <a:cubicBezTo>
                    <a:pt x="2257" y="4617"/>
                    <a:pt x="1354" y="3701"/>
                    <a:pt x="1354" y="2579"/>
                  </a:cubicBezTo>
                  <a:cubicBezTo>
                    <a:pt x="1354" y="1445"/>
                    <a:pt x="2257" y="529"/>
                    <a:pt x="3392" y="529"/>
                  </a:cubicBezTo>
                  <a:close/>
                  <a:moveTo>
                    <a:pt x="10703" y="529"/>
                  </a:moveTo>
                  <a:cubicBezTo>
                    <a:pt x="11825" y="529"/>
                    <a:pt x="12740" y="1445"/>
                    <a:pt x="12740" y="2579"/>
                  </a:cubicBezTo>
                  <a:cubicBezTo>
                    <a:pt x="12740" y="3701"/>
                    <a:pt x="11825" y="4617"/>
                    <a:pt x="10703" y="4617"/>
                  </a:cubicBezTo>
                  <a:cubicBezTo>
                    <a:pt x="9568" y="4617"/>
                    <a:pt x="8653" y="3701"/>
                    <a:pt x="8653" y="2579"/>
                  </a:cubicBezTo>
                  <a:cubicBezTo>
                    <a:pt x="8653" y="1445"/>
                    <a:pt x="9568" y="529"/>
                    <a:pt x="10703" y="529"/>
                  </a:cubicBezTo>
                  <a:close/>
                  <a:moveTo>
                    <a:pt x="1032" y="4243"/>
                  </a:moveTo>
                  <a:cubicBezTo>
                    <a:pt x="1084" y="4243"/>
                    <a:pt x="1135" y="4294"/>
                    <a:pt x="1187" y="4294"/>
                  </a:cubicBezTo>
                  <a:cubicBezTo>
                    <a:pt x="1238" y="4346"/>
                    <a:pt x="1290" y="4398"/>
                    <a:pt x="1290" y="4462"/>
                  </a:cubicBezTo>
                  <a:cubicBezTo>
                    <a:pt x="1354" y="4514"/>
                    <a:pt x="1354" y="4565"/>
                    <a:pt x="1354" y="4617"/>
                  </a:cubicBezTo>
                  <a:cubicBezTo>
                    <a:pt x="1354" y="4720"/>
                    <a:pt x="1290" y="4836"/>
                    <a:pt x="1238" y="4991"/>
                  </a:cubicBezTo>
                  <a:cubicBezTo>
                    <a:pt x="1187" y="5107"/>
                    <a:pt x="1187" y="5158"/>
                    <a:pt x="1135" y="5262"/>
                  </a:cubicBezTo>
                  <a:cubicBezTo>
                    <a:pt x="1084" y="5313"/>
                    <a:pt x="1032" y="5365"/>
                    <a:pt x="967" y="5429"/>
                  </a:cubicBezTo>
                  <a:cubicBezTo>
                    <a:pt x="916" y="5429"/>
                    <a:pt x="864" y="5481"/>
                    <a:pt x="813" y="5481"/>
                  </a:cubicBezTo>
                  <a:cubicBezTo>
                    <a:pt x="761" y="5481"/>
                    <a:pt x="710" y="5429"/>
                    <a:pt x="645" y="5429"/>
                  </a:cubicBezTo>
                  <a:cubicBezTo>
                    <a:pt x="594" y="5365"/>
                    <a:pt x="594" y="5313"/>
                    <a:pt x="594" y="5262"/>
                  </a:cubicBezTo>
                  <a:cubicBezTo>
                    <a:pt x="542" y="5210"/>
                    <a:pt x="542" y="5158"/>
                    <a:pt x="542" y="5107"/>
                  </a:cubicBezTo>
                  <a:cubicBezTo>
                    <a:pt x="542" y="4991"/>
                    <a:pt x="594" y="4836"/>
                    <a:pt x="594" y="4720"/>
                  </a:cubicBezTo>
                  <a:cubicBezTo>
                    <a:pt x="645" y="4720"/>
                    <a:pt x="645" y="4668"/>
                    <a:pt x="645" y="4668"/>
                  </a:cubicBezTo>
                  <a:cubicBezTo>
                    <a:pt x="645" y="4617"/>
                    <a:pt x="710" y="4565"/>
                    <a:pt x="710" y="4514"/>
                  </a:cubicBezTo>
                  <a:cubicBezTo>
                    <a:pt x="761" y="4462"/>
                    <a:pt x="813" y="4398"/>
                    <a:pt x="864" y="4346"/>
                  </a:cubicBezTo>
                  <a:cubicBezTo>
                    <a:pt x="916" y="4294"/>
                    <a:pt x="967" y="4243"/>
                    <a:pt x="1032" y="4243"/>
                  </a:cubicBezTo>
                  <a:close/>
                  <a:moveTo>
                    <a:pt x="645" y="5906"/>
                  </a:moveTo>
                  <a:cubicBezTo>
                    <a:pt x="710" y="5906"/>
                    <a:pt x="710" y="5906"/>
                    <a:pt x="761" y="5958"/>
                  </a:cubicBezTo>
                  <a:cubicBezTo>
                    <a:pt x="813" y="5958"/>
                    <a:pt x="864" y="6009"/>
                    <a:pt x="864" y="6074"/>
                  </a:cubicBezTo>
                  <a:cubicBezTo>
                    <a:pt x="916" y="6177"/>
                    <a:pt x="916" y="6229"/>
                    <a:pt x="916" y="6280"/>
                  </a:cubicBezTo>
                  <a:cubicBezTo>
                    <a:pt x="916" y="6396"/>
                    <a:pt x="916" y="6448"/>
                    <a:pt x="864" y="6551"/>
                  </a:cubicBezTo>
                  <a:cubicBezTo>
                    <a:pt x="864" y="6654"/>
                    <a:pt x="813" y="6770"/>
                    <a:pt x="813" y="6822"/>
                  </a:cubicBezTo>
                  <a:cubicBezTo>
                    <a:pt x="761" y="6925"/>
                    <a:pt x="710" y="6976"/>
                    <a:pt x="645" y="6976"/>
                  </a:cubicBezTo>
                  <a:cubicBezTo>
                    <a:pt x="594" y="7041"/>
                    <a:pt x="594" y="7041"/>
                    <a:pt x="542" y="7041"/>
                  </a:cubicBezTo>
                  <a:lnTo>
                    <a:pt x="387" y="7041"/>
                  </a:lnTo>
                  <a:cubicBezTo>
                    <a:pt x="323" y="6976"/>
                    <a:pt x="323" y="6925"/>
                    <a:pt x="323" y="6873"/>
                  </a:cubicBezTo>
                  <a:cubicBezTo>
                    <a:pt x="271" y="6770"/>
                    <a:pt x="271" y="6719"/>
                    <a:pt x="271" y="6654"/>
                  </a:cubicBezTo>
                  <a:lnTo>
                    <a:pt x="271" y="6448"/>
                  </a:lnTo>
                  <a:cubicBezTo>
                    <a:pt x="323" y="6396"/>
                    <a:pt x="323" y="6396"/>
                    <a:pt x="323" y="6332"/>
                  </a:cubicBezTo>
                  <a:cubicBezTo>
                    <a:pt x="323" y="6332"/>
                    <a:pt x="323" y="6229"/>
                    <a:pt x="387" y="6177"/>
                  </a:cubicBezTo>
                  <a:cubicBezTo>
                    <a:pt x="387" y="6125"/>
                    <a:pt x="439" y="6074"/>
                    <a:pt x="490" y="6009"/>
                  </a:cubicBezTo>
                  <a:cubicBezTo>
                    <a:pt x="490" y="5958"/>
                    <a:pt x="594" y="5906"/>
                    <a:pt x="645" y="5906"/>
                  </a:cubicBezTo>
                  <a:close/>
                  <a:moveTo>
                    <a:pt x="3546" y="1"/>
                  </a:moveTo>
                  <a:cubicBezTo>
                    <a:pt x="2798" y="1"/>
                    <a:pt x="2102" y="271"/>
                    <a:pt x="1612" y="800"/>
                  </a:cubicBezTo>
                  <a:cubicBezTo>
                    <a:pt x="1135" y="1290"/>
                    <a:pt x="813" y="1935"/>
                    <a:pt x="813" y="2683"/>
                  </a:cubicBezTo>
                  <a:cubicBezTo>
                    <a:pt x="813" y="2786"/>
                    <a:pt x="813" y="2902"/>
                    <a:pt x="864" y="3005"/>
                  </a:cubicBezTo>
                  <a:lnTo>
                    <a:pt x="864" y="3057"/>
                  </a:lnTo>
                  <a:cubicBezTo>
                    <a:pt x="594" y="3753"/>
                    <a:pt x="387" y="4617"/>
                    <a:pt x="168" y="5365"/>
                  </a:cubicBezTo>
                  <a:cubicBezTo>
                    <a:pt x="65" y="5855"/>
                    <a:pt x="0" y="6280"/>
                    <a:pt x="0" y="6603"/>
                  </a:cubicBezTo>
                  <a:cubicBezTo>
                    <a:pt x="0" y="7144"/>
                    <a:pt x="168" y="7570"/>
                    <a:pt x="387" y="7892"/>
                  </a:cubicBezTo>
                  <a:cubicBezTo>
                    <a:pt x="594" y="8163"/>
                    <a:pt x="916" y="8382"/>
                    <a:pt x="1290" y="8537"/>
                  </a:cubicBezTo>
                  <a:cubicBezTo>
                    <a:pt x="1509" y="8653"/>
                    <a:pt x="1728" y="8704"/>
                    <a:pt x="1883" y="8704"/>
                  </a:cubicBezTo>
                  <a:cubicBezTo>
                    <a:pt x="2051" y="8704"/>
                    <a:pt x="2154" y="8653"/>
                    <a:pt x="2321" y="8588"/>
                  </a:cubicBezTo>
                  <a:cubicBezTo>
                    <a:pt x="2425" y="8537"/>
                    <a:pt x="2579" y="8434"/>
                    <a:pt x="2747" y="8330"/>
                  </a:cubicBezTo>
                  <a:cubicBezTo>
                    <a:pt x="3018" y="8060"/>
                    <a:pt x="3392" y="7621"/>
                    <a:pt x="3869" y="7041"/>
                  </a:cubicBezTo>
                  <a:cubicBezTo>
                    <a:pt x="4462" y="6229"/>
                    <a:pt x="4900" y="5532"/>
                    <a:pt x="5158" y="4939"/>
                  </a:cubicBezTo>
                  <a:cubicBezTo>
                    <a:pt x="5223" y="4888"/>
                    <a:pt x="5274" y="4888"/>
                    <a:pt x="5274" y="4888"/>
                  </a:cubicBezTo>
                  <a:lnTo>
                    <a:pt x="8975" y="4888"/>
                  </a:lnTo>
                  <a:cubicBezTo>
                    <a:pt x="9027" y="4888"/>
                    <a:pt x="9091" y="4888"/>
                    <a:pt x="9091" y="4939"/>
                  </a:cubicBezTo>
                  <a:cubicBezTo>
                    <a:pt x="9349" y="5532"/>
                    <a:pt x="9787" y="6229"/>
                    <a:pt x="10432" y="7041"/>
                  </a:cubicBezTo>
                  <a:cubicBezTo>
                    <a:pt x="10754" y="7466"/>
                    <a:pt x="11025" y="7840"/>
                    <a:pt x="11283" y="8060"/>
                  </a:cubicBezTo>
                  <a:cubicBezTo>
                    <a:pt x="11554" y="8330"/>
                    <a:pt x="11773" y="8485"/>
                    <a:pt x="11928" y="8588"/>
                  </a:cubicBezTo>
                  <a:cubicBezTo>
                    <a:pt x="12095" y="8653"/>
                    <a:pt x="12199" y="8704"/>
                    <a:pt x="12366" y="8704"/>
                  </a:cubicBezTo>
                  <a:cubicBezTo>
                    <a:pt x="12521" y="8704"/>
                    <a:pt x="12740" y="8653"/>
                    <a:pt x="13011" y="8537"/>
                  </a:cubicBezTo>
                  <a:cubicBezTo>
                    <a:pt x="13385" y="8382"/>
                    <a:pt x="13656" y="8163"/>
                    <a:pt x="13927" y="7892"/>
                  </a:cubicBezTo>
                  <a:cubicBezTo>
                    <a:pt x="14133" y="7570"/>
                    <a:pt x="14249" y="7144"/>
                    <a:pt x="14249" y="6603"/>
                  </a:cubicBezTo>
                  <a:cubicBezTo>
                    <a:pt x="14249" y="6280"/>
                    <a:pt x="14184" y="5855"/>
                    <a:pt x="14081" y="5365"/>
                  </a:cubicBezTo>
                  <a:cubicBezTo>
                    <a:pt x="13862" y="4617"/>
                    <a:pt x="13656" y="3753"/>
                    <a:pt x="13437" y="3057"/>
                  </a:cubicBezTo>
                  <a:lnTo>
                    <a:pt x="13437" y="3005"/>
                  </a:lnTo>
                  <a:lnTo>
                    <a:pt x="13437" y="2683"/>
                  </a:lnTo>
                  <a:cubicBezTo>
                    <a:pt x="13437" y="1935"/>
                    <a:pt x="13114" y="1290"/>
                    <a:pt x="12637" y="800"/>
                  </a:cubicBezTo>
                  <a:cubicBezTo>
                    <a:pt x="12147" y="271"/>
                    <a:pt x="11451" y="1"/>
                    <a:pt x="10703" y="1"/>
                  </a:cubicBezTo>
                  <a:cubicBezTo>
                    <a:pt x="9891" y="1"/>
                    <a:pt x="9091" y="374"/>
                    <a:pt x="8601" y="1019"/>
                  </a:cubicBezTo>
                  <a:cubicBezTo>
                    <a:pt x="8601" y="1019"/>
                    <a:pt x="8549" y="1071"/>
                    <a:pt x="8498" y="1071"/>
                  </a:cubicBezTo>
                  <a:lnTo>
                    <a:pt x="5751" y="1071"/>
                  </a:lnTo>
                  <a:cubicBezTo>
                    <a:pt x="5700" y="1071"/>
                    <a:pt x="5700" y="1019"/>
                    <a:pt x="5648" y="1019"/>
                  </a:cubicBezTo>
                  <a:cubicBezTo>
                    <a:pt x="5158" y="374"/>
                    <a:pt x="4410" y="1"/>
                    <a:pt x="3546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3397050" y="4242200"/>
              <a:ext cx="367825" cy="229550"/>
            </a:xfrm>
            <a:custGeom>
              <a:avLst/>
              <a:gdLst/>
              <a:ahLst/>
              <a:cxnLst/>
              <a:rect l="l" t="t" r="r" b="b"/>
              <a:pathLst>
                <a:path w="14713" h="9182" extrusionOk="0">
                  <a:moveTo>
                    <a:pt x="8059" y="645"/>
                  </a:moveTo>
                  <a:lnTo>
                    <a:pt x="8059" y="1071"/>
                  </a:lnTo>
                  <a:lnTo>
                    <a:pt x="6396" y="1071"/>
                  </a:lnTo>
                  <a:lnTo>
                    <a:pt x="6396" y="645"/>
                  </a:lnTo>
                  <a:close/>
                  <a:moveTo>
                    <a:pt x="10909" y="272"/>
                  </a:moveTo>
                  <a:cubicBezTo>
                    <a:pt x="11657" y="272"/>
                    <a:pt x="12353" y="542"/>
                    <a:pt x="12843" y="1071"/>
                  </a:cubicBezTo>
                  <a:cubicBezTo>
                    <a:pt x="13320" y="1561"/>
                    <a:pt x="13643" y="2206"/>
                    <a:pt x="13643" y="2954"/>
                  </a:cubicBezTo>
                  <a:lnTo>
                    <a:pt x="13643" y="3276"/>
                  </a:lnTo>
                  <a:lnTo>
                    <a:pt x="13643" y="3328"/>
                  </a:lnTo>
                  <a:cubicBezTo>
                    <a:pt x="13862" y="4024"/>
                    <a:pt x="14068" y="4888"/>
                    <a:pt x="14287" y="5636"/>
                  </a:cubicBezTo>
                  <a:cubicBezTo>
                    <a:pt x="14390" y="6126"/>
                    <a:pt x="14455" y="6551"/>
                    <a:pt x="14455" y="6874"/>
                  </a:cubicBezTo>
                  <a:cubicBezTo>
                    <a:pt x="14455" y="7415"/>
                    <a:pt x="14339" y="7841"/>
                    <a:pt x="14133" y="8163"/>
                  </a:cubicBezTo>
                  <a:cubicBezTo>
                    <a:pt x="13862" y="8434"/>
                    <a:pt x="13591" y="8653"/>
                    <a:pt x="13217" y="8808"/>
                  </a:cubicBezTo>
                  <a:cubicBezTo>
                    <a:pt x="12946" y="8924"/>
                    <a:pt x="12727" y="8975"/>
                    <a:pt x="12572" y="8975"/>
                  </a:cubicBezTo>
                  <a:cubicBezTo>
                    <a:pt x="12405" y="8975"/>
                    <a:pt x="12301" y="8924"/>
                    <a:pt x="12134" y="8859"/>
                  </a:cubicBezTo>
                  <a:cubicBezTo>
                    <a:pt x="11979" y="8756"/>
                    <a:pt x="11760" y="8601"/>
                    <a:pt x="11489" y="8331"/>
                  </a:cubicBezTo>
                  <a:cubicBezTo>
                    <a:pt x="11231" y="8111"/>
                    <a:pt x="10960" y="7737"/>
                    <a:pt x="10638" y="7312"/>
                  </a:cubicBezTo>
                  <a:cubicBezTo>
                    <a:pt x="9993" y="6500"/>
                    <a:pt x="9555" y="5803"/>
                    <a:pt x="9297" y="5210"/>
                  </a:cubicBezTo>
                  <a:cubicBezTo>
                    <a:pt x="9297" y="5159"/>
                    <a:pt x="9233" y="5159"/>
                    <a:pt x="9181" y="5159"/>
                  </a:cubicBezTo>
                  <a:lnTo>
                    <a:pt x="5480" y="5159"/>
                  </a:lnTo>
                  <a:cubicBezTo>
                    <a:pt x="5480" y="5159"/>
                    <a:pt x="5429" y="5159"/>
                    <a:pt x="5364" y="5210"/>
                  </a:cubicBezTo>
                  <a:cubicBezTo>
                    <a:pt x="5106" y="5803"/>
                    <a:pt x="4668" y="6500"/>
                    <a:pt x="4075" y="7312"/>
                  </a:cubicBezTo>
                  <a:cubicBezTo>
                    <a:pt x="3598" y="7892"/>
                    <a:pt x="3224" y="8331"/>
                    <a:pt x="2953" y="8601"/>
                  </a:cubicBezTo>
                  <a:cubicBezTo>
                    <a:pt x="2785" y="8705"/>
                    <a:pt x="2631" y="8808"/>
                    <a:pt x="2527" y="8859"/>
                  </a:cubicBezTo>
                  <a:cubicBezTo>
                    <a:pt x="2360" y="8924"/>
                    <a:pt x="2257" y="8975"/>
                    <a:pt x="2089" y="8975"/>
                  </a:cubicBezTo>
                  <a:cubicBezTo>
                    <a:pt x="1934" y="8975"/>
                    <a:pt x="1715" y="8924"/>
                    <a:pt x="1496" y="8808"/>
                  </a:cubicBezTo>
                  <a:cubicBezTo>
                    <a:pt x="1122" y="8653"/>
                    <a:pt x="800" y="8434"/>
                    <a:pt x="593" y="8163"/>
                  </a:cubicBezTo>
                  <a:cubicBezTo>
                    <a:pt x="374" y="7841"/>
                    <a:pt x="206" y="7415"/>
                    <a:pt x="206" y="6874"/>
                  </a:cubicBezTo>
                  <a:cubicBezTo>
                    <a:pt x="206" y="6551"/>
                    <a:pt x="271" y="6126"/>
                    <a:pt x="374" y="5636"/>
                  </a:cubicBezTo>
                  <a:cubicBezTo>
                    <a:pt x="593" y="4888"/>
                    <a:pt x="800" y="4024"/>
                    <a:pt x="1070" y="3328"/>
                  </a:cubicBezTo>
                  <a:lnTo>
                    <a:pt x="1070" y="3276"/>
                  </a:lnTo>
                  <a:cubicBezTo>
                    <a:pt x="1019" y="3173"/>
                    <a:pt x="1019" y="3057"/>
                    <a:pt x="1019" y="2954"/>
                  </a:cubicBezTo>
                  <a:cubicBezTo>
                    <a:pt x="1019" y="2206"/>
                    <a:pt x="1341" y="1561"/>
                    <a:pt x="1818" y="1071"/>
                  </a:cubicBezTo>
                  <a:cubicBezTo>
                    <a:pt x="2308" y="542"/>
                    <a:pt x="3004" y="272"/>
                    <a:pt x="3752" y="272"/>
                  </a:cubicBezTo>
                  <a:cubicBezTo>
                    <a:pt x="4616" y="272"/>
                    <a:pt x="5364" y="645"/>
                    <a:pt x="5854" y="1290"/>
                  </a:cubicBezTo>
                  <a:cubicBezTo>
                    <a:pt x="5906" y="1290"/>
                    <a:pt x="5906" y="1342"/>
                    <a:pt x="5957" y="1342"/>
                  </a:cubicBezTo>
                  <a:lnTo>
                    <a:pt x="8704" y="1342"/>
                  </a:lnTo>
                  <a:cubicBezTo>
                    <a:pt x="8755" y="1342"/>
                    <a:pt x="8807" y="1290"/>
                    <a:pt x="8807" y="1290"/>
                  </a:cubicBezTo>
                  <a:cubicBezTo>
                    <a:pt x="9297" y="645"/>
                    <a:pt x="10097" y="272"/>
                    <a:pt x="10909" y="272"/>
                  </a:cubicBezTo>
                  <a:close/>
                  <a:moveTo>
                    <a:pt x="3752" y="1"/>
                  </a:moveTo>
                  <a:cubicBezTo>
                    <a:pt x="2089" y="1"/>
                    <a:pt x="800" y="1342"/>
                    <a:pt x="800" y="2954"/>
                  </a:cubicBezTo>
                  <a:lnTo>
                    <a:pt x="800" y="3276"/>
                  </a:lnTo>
                  <a:cubicBezTo>
                    <a:pt x="593" y="3972"/>
                    <a:pt x="374" y="4836"/>
                    <a:pt x="155" y="5584"/>
                  </a:cubicBezTo>
                  <a:cubicBezTo>
                    <a:pt x="52" y="6074"/>
                    <a:pt x="0" y="6500"/>
                    <a:pt x="0" y="6874"/>
                  </a:cubicBezTo>
                  <a:cubicBezTo>
                    <a:pt x="0" y="7467"/>
                    <a:pt x="103" y="7957"/>
                    <a:pt x="374" y="8279"/>
                  </a:cubicBezTo>
                  <a:cubicBezTo>
                    <a:pt x="645" y="8653"/>
                    <a:pt x="967" y="8859"/>
                    <a:pt x="1393" y="9027"/>
                  </a:cubicBezTo>
                  <a:cubicBezTo>
                    <a:pt x="1663" y="9130"/>
                    <a:pt x="1883" y="9182"/>
                    <a:pt x="2089" y="9182"/>
                  </a:cubicBezTo>
                  <a:cubicBezTo>
                    <a:pt x="2308" y="9182"/>
                    <a:pt x="2463" y="9130"/>
                    <a:pt x="2631" y="9079"/>
                  </a:cubicBezTo>
                  <a:cubicBezTo>
                    <a:pt x="2850" y="8975"/>
                    <a:pt x="3108" y="8808"/>
                    <a:pt x="3378" y="8537"/>
                  </a:cubicBezTo>
                  <a:cubicBezTo>
                    <a:pt x="3598" y="8279"/>
                    <a:pt x="3920" y="7892"/>
                    <a:pt x="4242" y="7415"/>
                  </a:cubicBezTo>
                  <a:cubicBezTo>
                    <a:pt x="4836" y="6667"/>
                    <a:pt x="5261" y="5958"/>
                    <a:pt x="5583" y="5378"/>
                  </a:cubicBezTo>
                  <a:lnTo>
                    <a:pt x="9078" y="5378"/>
                  </a:lnTo>
                  <a:cubicBezTo>
                    <a:pt x="9400" y="5958"/>
                    <a:pt x="9826" y="6667"/>
                    <a:pt x="10419" y="7415"/>
                  </a:cubicBezTo>
                  <a:cubicBezTo>
                    <a:pt x="10909" y="8060"/>
                    <a:pt x="11231" y="8485"/>
                    <a:pt x="11554" y="8756"/>
                  </a:cubicBezTo>
                  <a:cubicBezTo>
                    <a:pt x="11708" y="8924"/>
                    <a:pt x="11876" y="9027"/>
                    <a:pt x="12031" y="9079"/>
                  </a:cubicBezTo>
                  <a:cubicBezTo>
                    <a:pt x="12198" y="9130"/>
                    <a:pt x="12405" y="9182"/>
                    <a:pt x="12572" y="9182"/>
                  </a:cubicBezTo>
                  <a:cubicBezTo>
                    <a:pt x="12779" y="9182"/>
                    <a:pt x="12998" y="9130"/>
                    <a:pt x="13269" y="9027"/>
                  </a:cubicBezTo>
                  <a:cubicBezTo>
                    <a:pt x="13694" y="8859"/>
                    <a:pt x="14068" y="8653"/>
                    <a:pt x="14287" y="8279"/>
                  </a:cubicBezTo>
                  <a:cubicBezTo>
                    <a:pt x="14558" y="7957"/>
                    <a:pt x="14713" y="7467"/>
                    <a:pt x="14713" y="6874"/>
                  </a:cubicBezTo>
                  <a:cubicBezTo>
                    <a:pt x="14713" y="6500"/>
                    <a:pt x="14661" y="6074"/>
                    <a:pt x="14506" y="5584"/>
                  </a:cubicBezTo>
                  <a:cubicBezTo>
                    <a:pt x="14287" y="4836"/>
                    <a:pt x="14133" y="3972"/>
                    <a:pt x="13862" y="3276"/>
                  </a:cubicBezTo>
                  <a:lnTo>
                    <a:pt x="13862" y="2954"/>
                  </a:lnTo>
                  <a:cubicBezTo>
                    <a:pt x="13862" y="1342"/>
                    <a:pt x="12572" y="1"/>
                    <a:pt x="10909" y="1"/>
                  </a:cubicBezTo>
                  <a:cubicBezTo>
                    <a:pt x="10045" y="1"/>
                    <a:pt x="9181" y="426"/>
                    <a:pt x="8652" y="1071"/>
                  </a:cubicBezTo>
                  <a:lnTo>
                    <a:pt x="8330" y="1071"/>
                  </a:lnTo>
                  <a:lnTo>
                    <a:pt x="8330" y="542"/>
                  </a:lnTo>
                  <a:cubicBezTo>
                    <a:pt x="8330" y="542"/>
                    <a:pt x="8330" y="478"/>
                    <a:pt x="8265" y="426"/>
                  </a:cubicBezTo>
                  <a:lnTo>
                    <a:pt x="6177" y="426"/>
                  </a:lnTo>
                  <a:cubicBezTo>
                    <a:pt x="6125" y="478"/>
                    <a:pt x="6125" y="542"/>
                    <a:pt x="6125" y="542"/>
                  </a:cubicBezTo>
                  <a:lnTo>
                    <a:pt x="6125" y="1071"/>
                  </a:lnTo>
                  <a:lnTo>
                    <a:pt x="6009" y="1071"/>
                  </a:lnTo>
                  <a:cubicBezTo>
                    <a:pt x="5480" y="426"/>
                    <a:pt x="4668" y="1"/>
                    <a:pt x="37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3436050" y="4262200"/>
              <a:ext cx="101875" cy="102200"/>
            </a:xfrm>
            <a:custGeom>
              <a:avLst/>
              <a:gdLst/>
              <a:ahLst/>
              <a:cxnLst/>
              <a:rect l="l" t="t" r="r" b="b"/>
              <a:pathLst>
                <a:path w="4075" h="4088" extrusionOk="0">
                  <a:moveTo>
                    <a:pt x="2038" y="271"/>
                  </a:moveTo>
                  <a:cubicBezTo>
                    <a:pt x="2515" y="271"/>
                    <a:pt x="2953" y="439"/>
                    <a:pt x="3276" y="761"/>
                  </a:cubicBezTo>
                  <a:cubicBezTo>
                    <a:pt x="3598" y="1083"/>
                    <a:pt x="3804" y="1560"/>
                    <a:pt x="3804" y="2050"/>
                  </a:cubicBezTo>
                  <a:cubicBezTo>
                    <a:pt x="3804" y="2528"/>
                    <a:pt x="3598" y="2966"/>
                    <a:pt x="3276" y="3288"/>
                  </a:cubicBezTo>
                  <a:cubicBezTo>
                    <a:pt x="2953" y="3611"/>
                    <a:pt x="2515" y="3817"/>
                    <a:pt x="2038" y="3817"/>
                  </a:cubicBezTo>
                  <a:cubicBezTo>
                    <a:pt x="1548" y="3817"/>
                    <a:pt x="1071" y="3611"/>
                    <a:pt x="748" y="3288"/>
                  </a:cubicBezTo>
                  <a:cubicBezTo>
                    <a:pt x="426" y="2966"/>
                    <a:pt x="258" y="2528"/>
                    <a:pt x="258" y="2050"/>
                  </a:cubicBezTo>
                  <a:cubicBezTo>
                    <a:pt x="258" y="1560"/>
                    <a:pt x="426" y="1083"/>
                    <a:pt x="748" y="761"/>
                  </a:cubicBezTo>
                  <a:cubicBezTo>
                    <a:pt x="1071" y="439"/>
                    <a:pt x="1548" y="271"/>
                    <a:pt x="2038" y="271"/>
                  </a:cubicBezTo>
                  <a:close/>
                  <a:moveTo>
                    <a:pt x="2038" y="0"/>
                  </a:moveTo>
                  <a:cubicBezTo>
                    <a:pt x="903" y="0"/>
                    <a:pt x="0" y="916"/>
                    <a:pt x="0" y="2050"/>
                  </a:cubicBezTo>
                  <a:cubicBezTo>
                    <a:pt x="0" y="3172"/>
                    <a:pt x="903" y="4088"/>
                    <a:pt x="2038" y="4088"/>
                  </a:cubicBezTo>
                  <a:cubicBezTo>
                    <a:pt x="3159" y="4088"/>
                    <a:pt x="4075" y="3172"/>
                    <a:pt x="4075" y="2050"/>
                  </a:cubicBezTo>
                  <a:cubicBezTo>
                    <a:pt x="4075" y="916"/>
                    <a:pt x="3159" y="0"/>
                    <a:pt x="203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3618500" y="4262200"/>
              <a:ext cx="102225" cy="102200"/>
            </a:xfrm>
            <a:custGeom>
              <a:avLst/>
              <a:gdLst/>
              <a:ahLst/>
              <a:cxnLst/>
              <a:rect l="l" t="t" r="r" b="b"/>
              <a:pathLst>
                <a:path w="4089" h="4088" extrusionOk="0">
                  <a:moveTo>
                    <a:pt x="2051" y="271"/>
                  </a:moveTo>
                  <a:cubicBezTo>
                    <a:pt x="2528" y="271"/>
                    <a:pt x="2953" y="439"/>
                    <a:pt x="3276" y="761"/>
                  </a:cubicBezTo>
                  <a:cubicBezTo>
                    <a:pt x="3598" y="1083"/>
                    <a:pt x="3817" y="1560"/>
                    <a:pt x="3817" y="2050"/>
                  </a:cubicBezTo>
                  <a:cubicBezTo>
                    <a:pt x="3817" y="2528"/>
                    <a:pt x="3598" y="2966"/>
                    <a:pt x="3276" y="3288"/>
                  </a:cubicBezTo>
                  <a:cubicBezTo>
                    <a:pt x="2953" y="3611"/>
                    <a:pt x="2528" y="3817"/>
                    <a:pt x="2051" y="3817"/>
                  </a:cubicBezTo>
                  <a:cubicBezTo>
                    <a:pt x="1561" y="3817"/>
                    <a:pt x="1084" y="3611"/>
                    <a:pt x="761" y="3288"/>
                  </a:cubicBezTo>
                  <a:cubicBezTo>
                    <a:pt x="439" y="2966"/>
                    <a:pt x="271" y="2528"/>
                    <a:pt x="271" y="2050"/>
                  </a:cubicBezTo>
                  <a:cubicBezTo>
                    <a:pt x="271" y="1560"/>
                    <a:pt x="439" y="1083"/>
                    <a:pt x="761" y="761"/>
                  </a:cubicBezTo>
                  <a:cubicBezTo>
                    <a:pt x="1084" y="439"/>
                    <a:pt x="1561" y="271"/>
                    <a:pt x="2051" y="271"/>
                  </a:cubicBezTo>
                  <a:close/>
                  <a:moveTo>
                    <a:pt x="2051" y="0"/>
                  </a:moveTo>
                  <a:cubicBezTo>
                    <a:pt x="916" y="0"/>
                    <a:pt x="1" y="916"/>
                    <a:pt x="1" y="2050"/>
                  </a:cubicBezTo>
                  <a:cubicBezTo>
                    <a:pt x="1" y="3172"/>
                    <a:pt x="916" y="4088"/>
                    <a:pt x="2051" y="4088"/>
                  </a:cubicBezTo>
                  <a:cubicBezTo>
                    <a:pt x="3173" y="4088"/>
                    <a:pt x="4088" y="3172"/>
                    <a:pt x="4088" y="2050"/>
                  </a:cubicBezTo>
                  <a:cubicBezTo>
                    <a:pt x="4088" y="916"/>
                    <a:pt x="3173" y="0"/>
                    <a:pt x="205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657500" y="427315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91" y="207"/>
                  </a:moveTo>
                  <a:cubicBezTo>
                    <a:pt x="646" y="207"/>
                    <a:pt x="749" y="323"/>
                    <a:pt x="749" y="478"/>
                  </a:cubicBezTo>
                  <a:cubicBezTo>
                    <a:pt x="749" y="645"/>
                    <a:pt x="646" y="800"/>
                    <a:pt x="491" y="800"/>
                  </a:cubicBezTo>
                  <a:cubicBezTo>
                    <a:pt x="323" y="800"/>
                    <a:pt x="168" y="645"/>
                    <a:pt x="168" y="478"/>
                  </a:cubicBezTo>
                  <a:cubicBezTo>
                    <a:pt x="168" y="323"/>
                    <a:pt x="323" y="207"/>
                    <a:pt x="491" y="207"/>
                  </a:cubicBezTo>
                  <a:close/>
                  <a:moveTo>
                    <a:pt x="491" y="1"/>
                  </a:moveTo>
                  <a:cubicBezTo>
                    <a:pt x="220" y="1"/>
                    <a:pt x="1" y="207"/>
                    <a:pt x="1" y="478"/>
                  </a:cubicBezTo>
                  <a:cubicBezTo>
                    <a:pt x="1" y="748"/>
                    <a:pt x="220" y="968"/>
                    <a:pt x="491" y="968"/>
                  </a:cubicBezTo>
                  <a:cubicBezTo>
                    <a:pt x="749" y="968"/>
                    <a:pt x="968" y="748"/>
                    <a:pt x="968" y="478"/>
                  </a:cubicBezTo>
                  <a:cubicBezTo>
                    <a:pt x="968" y="207"/>
                    <a:pt x="749" y="1"/>
                    <a:pt x="49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3657500" y="4326675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91" y="219"/>
                  </a:moveTo>
                  <a:cubicBezTo>
                    <a:pt x="646" y="219"/>
                    <a:pt x="749" y="322"/>
                    <a:pt x="749" y="490"/>
                  </a:cubicBezTo>
                  <a:cubicBezTo>
                    <a:pt x="749" y="645"/>
                    <a:pt x="646" y="812"/>
                    <a:pt x="491" y="812"/>
                  </a:cubicBezTo>
                  <a:cubicBezTo>
                    <a:pt x="323" y="812"/>
                    <a:pt x="168" y="645"/>
                    <a:pt x="168" y="490"/>
                  </a:cubicBezTo>
                  <a:cubicBezTo>
                    <a:pt x="168" y="322"/>
                    <a:pt x="323" y="219"/>
                    <a:pt x="491" y="219"/>
                  </a:cubicBezTo>
                  <a:close/>
                  <a:moveTo>
                    <a:pt x="491" y="0"/>
                  </a:moveTo>
                  <a:cubicBezTo>
                    <a:pt x="220" y="0"/>
                    <a:pt x="1" y="219"/>
                    <a:pt x="1" y="490"/>
                  </a:cubicBezTo>
                  <a:cubicBezTo>
                    <a:pt x="1" y="761"/>
                    <a:pt x="220" y="967"/>
                    <a:pt x="491" y="967"/>
                  </a:cubicBezTo>
                  <a:cubicBezTo>
                    <a:pt x="749" y="967"/>
                    <a:pt x="968" y="761"/>
                    <a:pt x="968" y="490"/>
                  </a:cubicBezTo>
                  <a:cubicBezTo>
                    <a:pt x="968" y="219"/>
                    <a:pt x="749" y="0"/>
                    <a:pt x="49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684275" y="42999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90" y="220"/>
                  </a:moveTo>
                  <a:cubicBezTo>
                    <a:pt x="645" y="220"/>
                    <a:pt x="761" y="323"/>
                    <a:pt x="761" y="491"/>
                  </a:cubicBezTo>
                  <a:cubicBezTo>
                    <a:pt x="761" y="646"/>
                    <a:pt x="645" y="813"/>
                    <a:pt x="490" y="813"/>
                  </a:cubicBezTo>
                  <a:cubicBezTo>
                    <a:pt x="322" y="813"/>
                    <a:pt x="168" y="646"/>
                    <a:pt x="168" y="491"/>
                  </a:cubicBezTo>
                  <a:cubicBezTo>
                    <a:pt x="168" y="323"/>
                    <a:pt x="322" y="220"/>
                    <a:pt x="490" y="220"/>
                  </a:cubicBezTo>
                  <a:close/>
                  <a:moveTo>
                    <a:pt x="490" y="1"/>
                  </a:moveTo>
                  <a:cubicBezTo>
                    <a:pt x="219" y="1"/>
                    <a:pt x="0" y="220"/>
                    <a:pt x="0" y="491"/>
                  </a:cubicBezTo>
                  <a:cubicBezTo>
                    <a:pt x="0" y="749"/>
                    <a:pt x="219" y="968"/>
                    <a:pt x="490" y="968"/>
                  </a:cubicBezTo>
                  <a:cubicBezTo>
                    <a:pt x="761" y="968"/>
                    <a:pt x="967" y="749"/>
                    <a:pt x="967" y="491"/>
                  </a:cubicBezTo>
                  <a:cubicBezTo>
                    <a:pt x="967" y="220"/>
                    <a:pt x="761" y="1"/>
                    <a:pt x="49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630750" y="42999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78" y="220"/>
                  </a:moveTo>
                  <a:cubicBezTo>
                    <a:pt x="645" y="220"/>
                    <a:pt x="749" y="323"/>
                    <a:pt x="749" y="491"/>
                  </a:cubicBezTo>
                  <a:cubicBezTo>
                    <a:pt x="749" y="646"/>
                    <a:pt x="645" y="813"/>
                    <a:pt x="478" y="813"/>
                  </a:cubicBezTo>
                  <a:cubicBezTo>
                    <a:pt x="323" y="813"/>
                    <a:pt x="155" y="646"/>
                    <a:pt x="155" y="491"/>
                  </a:cubicBezTo>
                  <a:cubicBezTo>
                    <a:pt x="155" y="323"/>
                    <a:pt x="323" y="220"/>
                    <a:pt x="478" y="220"/>
                  </a:cubicBezTo>
                  <a:close/>
                  <a:moveTo>
                    <a:pt x="478" y="1"/>
                  </a:moveTo>
                  <a:cubicBezTo>
                    <a:pt x="207" y="1"/>
                    <a:pt x="1" y="220"/>
                    <a:pt x="1" y="491"/>
                  </a:cubicBezTo>
                  <a:cubicBezTo>
                    <a:pt x="1" y="749"/>
                    <a:pt x="207" y="968"/>
                    <a:pt x="478" y="968"/>
                  </a:cubicBezTo>
                  <a:cubicBezTo>
                    <a:pt x="749" y="968"/>
                    <a:pt x="968" y="749"/>
                    <a:pt x="968" y="491"/>
                  </a:cubicBezTo>
                  <a:cubicBezTo>
                    <a:pt x="968" y="220"/>
                    <a:pt x="749" y="1"/>
                    <a:pt x="47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457325" y="4282500"/>
              <a:ext cx="61925" cy="61925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457" y="220"/>
                  </a:moveTo>
                  <a:cubicBezTo>
                    <a:pt x="1509" y="220"/>
                    <a:pt x="1561" y="271"/>
                    <a:pt x="1561" y="323"/>
                  </a:cubicBezTo>
                  <a:lnTo>
                    <a:pt x="1561" y="800"/>
                  </a:lnTo>
                  <a:cubicBezTo>
                    <a:pt x="1561" y="800"/>
                    <a:pt x="1561" y="864"/>
                    <a:pt x="1612" y="864"/>
                  </a:cubicBezTo>
                  <a:cubicBezTo>
                    <a:pt x="1612" y="916"/>
                    <a:pt x="1664" y="916"/>
                    <a:pt x="1664" y="916"/>
                  </a:cubicBezTo>
                  <a:lnTo>
                    <a:pt x="2154" y="916"/>
                  </a:lnTo>
                  <a:cubicBezTo>
                    <a:pt x="2205" y="916"/>
                    <a:pt x="2257" y="968"/>
                    <a:pt x="2257" y="1019"/>
                  </a:cubicBezTo>
                  <a:lnTo>
                    <a:pt x="2257" y="1445"/>
                  </a:lnTo>
                  <a:cubicBezTo>
                    <a:pt x="2257" y="1509"/>
                    <a:pt x="2205" y="1561"/>
                    <a:pt x="2154" y="1561"/>
                  </a:cubicBezTo>
                  <a:lnTo>
                    <a:pt x="1664" y="1561"/>
                  </a:lnTo>
                  <a:cubicBezTo>
                    <a:pt x="1664" y="1561"/>
                    <a:pt x="1612" y="1561"/>
                    <a:pt x="1612" y="1612"/>
                  </a:cubicBezTo>
                  <a:cubicBezTo>
                    <a:pt x="1561" y="1612"/>
                    <a:pt x="1561" y="1664"/>
                    <a:pt x="1561" y="1664"/>
                  </a:cubicBezTo>
                  <a:lnTo>
                    <a:pt x="1561" y="2154"/>
                  </a:lnTo>
                  <a:cubicBezTo>
                    <a:pt x="1561" y="2206"/>
                    <a:pt x="1509" y="2257"/>
                    <a:pt x="1457" y="2257"/>
                  </a:cubicBezTo>
                  <a:lnTo>
                    <a:pt x="1019" y="2257"/>
                  </a:lnTo>
                  <a:cubicBezTo>
                    <a:pt x="967" y="2257"/>
                    <a:pt x="916" y="2206"/>
                    <a:pt x="916" y="2154"/>
                  </a:cubicBezTo>
                  <a:lnTo>
                    <a:pt x="916" y="1664"/>
                  </a:lnTo>
                  <a:lnTo>
                    <a:pt x="864" y="1612"/>
                  </a:lnTo>
                  <a:cubicBezTo>
                    <a:pt x="864" y="1561"/>
                    <a:pt x="813" y="1561"/>
                    <a:pt x="813" y="1561"/>
                  </a:cubicBezTo>
                  <a:lnTo>
                    <a:pt x="323" y="1561"/>
                  </a:lnTo>
                  <a:cubicBezTo>
                    <a:pt x="271" y="1561"/>
                    <a:pt x="220" y="1509"/>
                    <a:pt x="220" y="1445"/>
                  </a:cubicBezTo>
                  <a:lnTo>
                    <a:pt x="220" y="1019"/>
                  </a:lnTo>
                  <a:cubicBezTo>
                    <a:pt x="220" y="968"/>
                    <a:pt x="271" y="916"/>
                    <a:pt x="323" y="916"/>
                  </a:cubicBezTo>
                  <a:lnTo>
                    <a:pt x="813" y="916"/>
                  </a:lnTo>
                  <a:cubicBezTo>
                    <a:pt x="813" y="916"/>
                    <a:pt x="864" y="916"/>
                    <a:pt x="864" y="864"/>
                  </a:cubicBezTo>
                  <a:lnTo>
                    <a:pt x="916" y="800"/>
                  </a:lnTo>
                  <a:lnTo>
                    <a:pt x="916" y="323"/>
                  </a:lnTo>
                  <a:cubicBezTo>
                    <a:pt x="916" y="271"/>
                    <a:pt x="967" y="220"/>
                    <a:pt x="1019" y="220"/>
                  </a:cubicBezTo>
                  <a:close/>
                  <a:moveTo>
                    <a:pt x="1019" y="1"/>
                  </a:moveTo>
                  <a:cubicBezTo>
                    <a:pt x="864" y="1"/>
                    <a:pt x="697" y="155"/>
                    <a:pt x="697" y="323"/>
                  </a:cubicBezTo>
                  <a:lnTo>
                    <a:pt x="697" y="697"/>
                  </a:lnTo>
                  <a:lnTo>
                    <a:pt x="323" y="697"/>
                  </a:lnTo>
                  <a:cubicBezTo>
                    <a:pt x="168" y="697"/>
                    <a:pt x="0" y="864"/>
                    <a:pt x="0" y="1019"/>
                  </a:cubicBezTo>
                  <a:lnTo>
                    <a:pt x="0" y="1445"/>
                  </a:lnTo>
                  <a:cubicBezTo>
                    <a:pt x="0" y="1612"/>
                    <a:pt x="168" y="1767"/>
                    <a:pt x="323" y="1767"/>
                  </a:cubicBezTo>
                  <a:lnTo>
                    <a:pt x="697" y="1767"/>
                  </a:lnTo>
                  <a:lnTo>
                    <a:pt x="697" y="2154"/>
                  </a:lnTo>
                  <a:cubicBezTo>
                    <a:pt x="697" y="2309"/>
                    <a:pt x="864" y="2476"/>
                    <a:pt x="1019" y="2476"/>
                  </a:cubicBezTo>
                  <a:lnTo>
                    <a:pt x="1457" y="2476"/>
                  </a:lnTo>
                  <a:cubicBezTo>
                    <a:pt x="1612" y="2476"/>
                    <a:pt x="1780" y="2309"/>
                    <a:pt x="1780" y="2154"/>
                  </a:cubicBezTo>
                  <a:lnTo>
                    <a:pt x="1780" y="1767"/>
                  </a:lnTo>
                  <a:lnTo>
                    <a:pt x="2154" y="1767"/>
                  </a:lnTo>
                  <a:cubicBezTo>
                    <a:pt x="2308" y="1767"/>
                    <a:pt x="2476" y="1612"/>
                    <a:pt x="2476" y="1445"/>
                  </a:cubicBezTo>
                  <a:lnTo>
                    <a:pt x="2476" y="1019"/>
                  </a:lnTo>
                  <a:cubicBezTo>
                    <a:pt x="2476" y="864"/>
                    <a:pt x="2308" y="697"/>
                    <a:pt x="2154" y="697"/>
                  </a:cubicBezTo>
                  <a:lnTo>
                    <a:pt x="1780" y="697"/>
                  </a:lnTo>
                  <a:lnTo>
                    <a:pt x="1780" y="323"/>
                  </a:lnTo>
                  <a:cubicBezTo>
                    <a:pt x="1780" y="155"/>
                    <a:pt x="1612" y="1"/>
                    <a:pt x="14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548875" y="4305400"/>
              <a:ext cx="22575" cy="17425"/>
            </a:xfrm>
            <a:custGeom>
              <a:avLst/>
              <a:gdLst/>
              <a:ahLst/>
              <a:cxnLst/>
              <a:rect l="l" t="t" r="r" b="b"/>
              <a:pathLst>
                <a:path w="903" h="697" extrusionOk="0">
                  <a:moveTo>
                    <a:pt x="697" y="206"/>
                  </a:moveTo>
                  <a:lnTo>
                    <a:pt x="697" y="477"/>
                  </a:lnTo>
                  <a:lnTo>
                    <a:pt x="207" y="477"/>
                  </a:lnTo>
                  <a:lnTo>
                    <a:pt x="207" y="206"/>
                  </a:lnTo>
                  <a:close/>
                  <a:moveTo>
                    <a:pt x="104" y="0"/>
                  </a:moveTo>
                  <a:cubicBezTo>
                    <a:pt x="52" y="0"/>
                    <a:pt x="52" y="52"/>
                    <a:pt x="52" y="52"/>
                  </a:cubicBezTo>
                  <a:cubicBezTo>
                    <a:pt x="0" y="52"/>
                    <a:pt x="0" y="103"/>
                    <a:pt x="0" y="103"/>
                  </a:cubicBezTo>
                  <a:lnTo>
                    <a:pt x="0" y="593"/>
                  </a:lnTo>
                  <a:cubicBezTo>
                    <a:pt x="0" y="593"/>
                    <a:pt x="0" y="645"/>
                    <a:pt x="52" y="645"/>
                  </a:cubicBezTo>
                  <a:cubicBezTo>
                    <a:pt x="52" y="696"/>
                    <a:pt x="52" y="696"/>
                    <a:pt x="104" y="696"/>
                  </a:cubicBezTo>
                  <a:lnTo>
                    <a:pt x="800" y="696"/>
                  </a:lnTo>
                  <a:cubicBezTo>
                    <a:pt x="800" y="696"/>
                    <a:pt x="851" y="696"/>
                    <a:pt x="851" y="645"/>
                  </a:cubicBezTo>
                  <a:lnTo>
                    <a:pt x="903" y="593"/>
                  </a:lnTo>
                  <a:lnTo>
                    <a:pt x="903" y="103"/>
                  </a:lnTo>
                  <a:lnTo>
                    <a:pt x="851" y="5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584975" y="4305400"/>
              <a:ext cx="21625" cy="17425"/>
            </a:xfrm>
            <a:custGeom>
              <a:avLst/>
              <a:gdLst/>
              <a:ahLst/>
              <a:cxnLst/>
              <a:rect l="l" t="t" r="r" b="b"/>
              <a:pathLst>
                <a:path w="865" h="697" extrusionOk="0">
                  <a:moveTo>
                    <a:pt x="697" y="206"/>
                  </a:moveTo>
                  <a:lnTo>
                    <a:pt x="697" y="477"/>
                  </a:lnTo>
                  <a:lnTo>
                    <a:pt x="168" y="477"/>
                  </a:lnTo>
                  <a:lnTo>
                    <a:pt x="168" y="206"/>
                  </a:lnTo>
                  <a:close/>
                  <a:moveTo>
                    <a:pt x="104" y="0"/>
                  </a:moveTo>
                  <a:cubicBezTo>
                    <a:pt x="52" y="0"/>
                    <a:pt x="52" y="52"/>
                    <a:pt x="1" y="52"/>
                  </a:cubicBezTo>
                  <a:lnTo>
                    <a:pt x="1" y="103"/>
                  </a:lnTo>
                  <a:lnTo>
                    <a:pt x="1" y="593"/>
                  </a:lnTo>
                  <a:lnTo>
                    <a:pt x="1" y="645"/>
                  </a:lnTo>
                  <a:cubicBezTo>
                    <a:pt x="52" y="696"/>
                    <a:pt x="52" y="696"/>
                    <a:pt x="104" y="696"/>
                  </a:cubicBezTo>
                  <a:lnTo>
                    <a:pt x="748" y="696"/>
                  </a:lnTo>
                  <a:cubicBezTo>
                    <a:pt x="813" y="696"/>
                    <a:pt x="813" y="696"/>
                    <a:pt x="865" y="645"/>
                  </a:cubicBezTo>
                  <a:lnTo>
                    <a:pt x="865" y="593"/>
                  </a:lnTo>
                  <a:lnTo>
                    <a:pt x="865" y="103"/>
                  </a:lnTo>
                  <a:lnTo>
                    <a:pt x="865" y="52"/>
                  </a:lnTo>
                  <a:cubicBezTo>
                    <a:pt x="813" y="52"/>
                    <a:pt x="813" y="0"/>
                    <a:pt x="74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415725" y="4355025"/>
              <a:ext cx="20350" cy="30975"/>
            </a:xfrm>
            <a:custGeom>
              <a:avLst/>
              <a:gdLst/>
              <a:ahLst/>
              <a:cxnLst/>
              <a:rect l="l" t="t" r="r" b="b"/>
              <a:pathLst>
                <a:path w="814" h="1239" extrusionOk="0">
                  <a:moveTo>
                    <a:pt x="543" y="220"/>
                  </a:moveTo>
                  <a:lnTo>
                    <a:pt x="594" y="272"/>
                  </a:lnTo>
                  <a:lnTo>
                    <a:pt x="594" y="375"/>
                  </a:lnTo>
                  <a:cubicBezTo>
                    <a:pt x="594" y="426"/>
                    <a:pt x="594" y="542"/>
                    <a:pt x="543" y="697"/>
                  </a:cubicBezTo>
                  <a:cubicBezTo>
                    <a:pt x="491" y="800"/>
                    <a:pt x="426" y="916"/>
                    <a:pt x="375" y="968"/>
                  </a:cubicBezTo>
                  <a:lnTo>
                    <a:pt x="323" y="1020"/>
                  </a:lnTo>
                  <a:lnTo>
                    <a:pt x="220" y="1020"/>
                  </a:lnTo>
                  <a:lnTo>
                    <a:pt x="220" y="968"/>
                  </a:lnTo>
                  <a:lnTo>
                    <a:pt x="220" y="865"/>
                  </a:lnTo>
                  <a:lnTo>
                    <a:pt x="220" y="646"/>
                  </a:lnTo>
                  <a:cubicBezTo>
                    <a:pt x="220" y="646"/>
                    <a:pt x="272" y="594"/>
                    <a:pt x="272" y="542"/>
                  </a:cubicBezTo>
                  <a:lnTo>
                    <a:pt x="272" y="478"/>
                  </a:lnTo>
                  <a:lnTo>
                    <a:pt x="323" y="426"/>
                  </a:lnTo>
                  <a:cubicBezTo>
                    <a:pt x="323" y="375"/>
                    <a:pt x="375" y="323"/>
                    <a:pt x="426" y="272"/>
                  </a:cubicBezTo>
                  <a:lnTo>
                    <a:pt x="426" y="220"/>
                  </a:lnTo>
                  <a:close/>
                  <a:moveTo>
                    <a:pt x="491" y="1"/>
                  </a:moveTo>
                  <a:cubicBezTo>
                    <a:pt x="426" y="1"/>
                    <a:pt x="375" y="52"/>
                    <a:pt x="323" y="104"/>
                  </a:cubicBezTo>
                  <a:cubicBezTo>
                    <a:pt x="272" y="156"/>
                    <a:pt x="220" y="220"/>
                    <a:pt x="169" y="272"/>
                  </a:cubicBezTo>
                  <a:cubicBezTo>
                    <a:pt x="169" y="323"/>
                    <a:pt x="104" y="375"/>
                    <a:pt x="104" y="426"/>
                  </a:cubicBezTo>
                  <a:cubicBezTo>
                    <a:pt x="104" y="426"/>
                    <a:pt x="104" y="478"/>
                    <a:pt x="53" y="478"/>
                  </a:cubicBezTo>
                  <a:cubicBezTo>
                    <a:pt x="53" y="594"/>
                    <a:pt x="1" y="749"/>
                    <a:pt x="1" y="865"/>
                  </a:cubicBezTo>
                  <a:cubicBezTo>
                    <a:pt x="1" y="916"/>
                    <a:pt x="1" y="968"/>
                    <a:pt x="53" y="1020"/>
                  </a:cubicBezTo>
                  <a:cubicBezTo>
                    <a:pt x="53" y="1071"/>
                    <a:pt x="53" y="1123"/>
                    <a:pt x="104" y="1187"/>
                  </a:cubicBezTo>
                  <a:cubicBezTo>
                    <a:pt x="169" y="1187"/>
                    <a:pt x="220" y="1239"/>
                    <a:pt x="272" y="1239"/>
                  </a:cubicBezTo>
                  <a:cubicBezTo>
                    <a:pt x="323" y="1239"/>
                    <a:pt x="375" y="1187"/>
                    <a:pt x="426" y="1187"/>
                  </a:cubicBezTo>
                  <a:cubicBezTo>
                    <a:pt x="491" y="1123"/>
                    <a:pt x="543" y="1071"/>
                    <a:pt x="594" y="1020"/>
                  </a:cubicBezTo>
                  <a:cubicBezTo>
                    <a:pt x="646" y="916"/>
                    <a:pt x="646" y="865"/>
                    <a:pt x="697" y="749"/>
                  </a:cubicBezTo>
                  <a:cubicBezTo>
                    <a:pt x="749" y="594"/>
                    <a:pt x="813" y="478"/>
                    <a:pt x="813" y="375"/>
                  </a:cubicBezTo>
                  <a:cubicBezTo>
                    <a:pt x="813" y="323"/>
                    <a:pt x="813" y="272"/>
                    <a:pt x="749" y="220"/>
                  </a:cubicBezTo>
                  <a:cubicBezTo>
                    <a:pt x="749" y="156"/>
                    <a:pt x="697" y="104"/>
                    <a:pt x="646" y="52"/>
                  </a:cubicBezTo>
                  <a:cubicBezTo>
                    <a:pt x="594" y="52"/>
                    <a:pt x="543" y="1"/>
                    <a:pt x="49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408975" y="4396625"/>
              <a:ext cx="16125" cy="28375"/>
            </a:xfrm>
            <a:custGeom>
              <a:avLst/>
              <a:gdLst/>
              <a:ahLst/>
              <a:cxnLst/>
              <a:rect l="l" t="t" r="r" b="b"/>
              <a:pathLst>
                <a:path w="645" h="1135" extrusionOk="0">
                  <a:moveTo>
                    <a:pt x="374" y="219"/>
                  </a:moveTo>
                  <a:cubicBezTo>
                    <a:pt x="439" y="219"/>
                    <a:pt x="439" y="219"/>
                    <a:pt x="439" y="271"/>
                  </a:cubicBezTo>
                  <a:lnTo>
                    <a:pt x="439" y="374"/>
                  </a:lnTo>
                  <a:lnTo>
                    <a:pt x="439" y="645"/>
                  </a:lnTo>
                  <a:cubicBezTo>
                    <a:pt x="374" y="748"/>
                    <a:pt x="374" y="813"/>
                    <a:pt x="323" y="916"/>
                  </a:cubicBezTo>
                  <a:lnTo>
                    <a:pt x="271" y="967"/>
                  </a:lnTo>
                  <a:lnTo>
                    <a:pt x="219" y="967"/>
                  </a:lnTo>
                  <a:lnTo>
                    <a:pt x="219" y="748"/>
                  </a:lnTo>
                  <a:lnTo>
                    <a:pt x="219" y="593"/>
                  </a:lnTo>
                  <a:lnTo>
                    <a:pt x="219" y="490"/>
                  </a:lnTo>
                  <a:cubicBezTo>
                    <a:pt x="219" y="490"/>
                    <a:pt x="271" y="426"/>
                    <a:pt x="271" y="374"/>
                  </a:cubicBezTo>
                  <a:cubicBezTo>
                    <a:pt x="271" y="323"/>
                    <a:pt x="271" y="271"/>
                    <a:pt x="323" y="271"/>
                  </a:cubicBezTo>
                  <a:lnTo>
                    <a:pt x="323" y="219"/>
                  </a:lnTo>
                  <a:close/>
                  <a:moveTo>
                    <a:pt x="374" y="0"/>
                  </a:moveTo>
                  <a:cubicBezTo>
                    <a:pt x="323" y="0"/>
                    <a:pt x="219" y="52"/>
                    <a:pt x="219" y="103"/>
                  </a:cubicBezTo>
                  <a:cubicBezTo>
                    <a:pt x="168" y="168"/>
                    <a:pt x="116" y="219"/>
                    <a:pt x="116" y="271"/>
                  </a:cubicBezTo>
                  <a:cubicBezTo>
                    <a:pt x="52" y="323"/>
                    <a:pt x="52" y="426"/>
                    <a:pt x="52" y="426"/>
                  </a:cubicBezTo>
                  <a:cubicBezTo>
                    <a:pt x="52" y="490"/>
                    <a:pt x="52" y="490"/>
                    <a:pt x="0" y="542"/>
                  </a:cubicBezTo>
                  <a:lnTo>
                    <a:pt x="0" y="748"/>
                  </a:lnTo>
                  <a:cubicBezTo>
                    <a:pt x="0" y="813"/>
                    <a:pt x="0" y="864"/>
                    <a:pt x="52" y="967"/>
                  </a:cubicBezTo>
                  <a:cubicBezTo>
                    <a:pt x="52" y="1019"/>
                    <a:pt x="52" y="1070"/>
                    <a:pt x="116" y="1135"/>
                  </a:cubicBezTo>
                  <a:lnTo>
                    <a:pt x="271" y="1135"/>
                  </a:lnTo>
                  <a:cubicBezTo>
                    <a:pt x="323" y="1135"/>
                    <a:pt x="323" y="1135"/>
                    <a:pt x="374" y="1070"/>
                  </a:cubicBezTo>
                  <a:cubicBezTo>
                    <a:pt x="439" y="1070"/>
                    <a:pt x="490" y="1019"/>
                    <a:pt x="542" y="916"/>
                  </a:cubicBezTo>
                  <a:cubicBezTo>
                    <a:pt x="542" y="864"/>
                    <a:pt x="593" y="748"/>
                    <a:pt x="593" y="645"/>
                  </a:cubicBezTo>
                  <a:cubicBezTo>
                    <a:pt x="645" y="542"/>
                    <a:pt x="645" y="490"/>
                    <a:pt x="645" y="374"/>
                  </a:cubicBezTo>
                  <a:cubicBezTo>
                    <a:pt x="645" y="323"/>
                    <a:pt x="645" y="271"/>
                    <a:pt x="593" y="168"/>
                  </a:cubicBezTo>
                  <a:cubicBezTo>
                    <a:pt x="593" y="103"/>
                    <a:pt x="542" y="52"/>
                    <a:pt x="490" y="52"/>
                  </a:cubicBezTo>
                  <a:cubicBezTo>
                    <a:pt x="439" y="0"/>
                    <a:pt x="439" y="0"/>
                    <a:pt x="37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814825" y="4250275"/>
              <a:ext cx="73850" cy="69975"/>
            </a:xfrm>
            <a:custGeom>
              <a:avLst/>
              <a:gdLst/>
              <a:ahLst/>
              <a:cxnLst/>
              <a:rect l="l" t="t" r="r" b="b"/>
              <a:pathLst>
                <a:path w="2954" h="2799" extrusionOk="0">
                  <a:moveTo>
                    <a:pt x="2089" y="0"/>
                  </a:moveTo>
                  <a:lnTo>
                    <a:pt x="0" y="1186"/>
                  </a:lnTo>
                  <a:lnTo>
                    <a:pt x="851" y="2798"/>
                  </a:lnTo>
                  <a:lnTo>
                    <a:pt x="2953" y="1509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802575" y="4238900"/>
              <a:ext cx="96725" cy="91975"/>
            </a:xfrm>
            <a:custGeom>
              <a:avLst/>
              <a:gdLst/>
              <a:ahLst/>
              <a:cxnLst/>
              <a:rect l="l" t="t" r="r" b="b"/>
              <a:pathLst>
                <a:path w="3869" h="3679" extrusionOk="0">
                  <a:moveTo>
                    <a:pt x="2579" y="455"/>
                  </a:moveTo>
                  <a:lnTo>
                    <a:pt x="3443" y="1964"/>
                  </a:lnTo>
                  <a:lnTo>
                    <a:pt x="1341" y="3253"/>
                  </a:lnTo>
                  <a:lnTo>
                    <a:pt x="490" y="1641"/>
                  </a:lnTo>
                  <a:lnTo>
                    <a:pt x="2579" y="455"/>
                  </a:lnTo>
                  <a:close/>
                  <a:moveTo>
                    <a:pt x="2644" y="1"/>
                  </a:moveTo>
                  <a:cubicBezTo>
                    <a:pt x="2625" y="1"/>
                    <a:pt x="2614" y="30"/>
                    <a:pt x="2579" y="30"/>
                  </a:cubicBezTo>
                  <a:lnTo>
                    <a:pt x="104" y="1422"/>
                  </a:lnTo>
                  <a:cubicBezTo>
                    <a:pt x="52" y="1474"/>
                    <a:pt x="0" y="1577"/>
                    <a:pt x="52" y="1693"/>
                  </a:cubicBezTo>
                  <a:lnTo>
                    <a:pt x="1135" y="3576"/>
                  </a:lnTo>
                  <a:cubicBezTo>
                    <a:pt x="1187" y="3627"/>
                    <a:pt x="1187" y="3679"/>
                    <a:pt x="1238" y="3679"/>
                  </a:cubicBezTo>
                  <a:lnTo>
                    <a:pt x="1393" y="3679"/>
                  </a:lnTo>
                  <a:lnTo>
                    <a:pt x="3766" y="2170"/>
                  </a:lnTo>
                  <a:cubicBezTo>
                    <a:pt x="3869" y="2118"/>
                    <a:pt x="3869" y="2015"/>
                    <a:pt x="3817" y="1964"/>
                  </a:cubicBezTo>
                  <a:lnTo>
                    <a:pt x="2799" y="81"/>
                  </a:lnTo>
                  <a:cubicBezTo>
                    <a:pt x="2799" y="81"/>
                    <a:pt x="2747" y="30"/>
                    <a:pt x="2683" y="30"/>
                  </a:cubicBezTo>
                  <a:cubicBezTo>
                    <a:pt x="2665" y="8"/>
                    <a:pt x="2654" y="1"/>
                    <a:pt x="264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875100" y="4007200"/>
              <a:ext cx="64500" cy="72550"/>
            </a:xfrm>
            <a:custGeom>
              <a:avLst/>
              <a:gdLst/>
              <a:ahLst/>
              <a:cxnLst/>
              <a:rect l="l" t="t" r="r" b="b"/>
              <a:pathLst>
                <a:path w="2580" h="2902" extrusionOk="0">
                  <a:moveTo>
                    <a:pt x="749" y="1"/>
                  </a:moveTo>
                  <a:lnTo>
                    <a:pt x="491" y="207"/>
                  </a:lnTo>
                  <a:lnTo>
                    <a:pt x="1071" y="1238"/>
                  </a:lnTo>
                  <a:lnTo>
                    <a:pt x="1" y="2141"/>
                  </a:lnTo>
                  <a:lnTo>
                    <a:pt x="375" y="2412"/>
                  </a:lnTo>
                  <a:lnTo>
                    <a:pt x="1290" y="1561"/>
                  </a:lnTo>
                  <a:lnTo>
                    <a:pt x="2103" y="2902"/>
                  </a:lnTo>
                  <a:lnTo>
                    <a:pt x="2580" y="2631"/>
                  </a:lnTo>
                  <a:lnTo>
                    <a:pt x="1613" y="1290"/>
                  </a:lnTo>
                  <a:lnTo>
                    <a:pt x="2580" y="426"/>
                  </a:lnTo>
                  <a:lnTo>
                    <a:pt x="2309" y="207"/>
                  </a:lnTo>
                  <a:lnTo>
                    <a:pt x="1393" y="968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33700" y="4123900"/>
              <a:ext cx="84500" cy="83525"/>
            </a:xfrm>
            <a:custGeom>
              <a:avLst/>
              <a:gdLst/>
              <a:ahLst/>
              <a:cxnLst/>
              <a:rect l="l" t="t" r="r" b="b"/>
              <a:pathLst>
                <a:path w="3380" h="3341" extrusionOk="0">
                  <a:moveTo>
                    <a:pt x="1561" y="0"/>
                  </a:moveTo>
                  <a:lnTo>
                    <a:pt x="1" y="1831"/>
                  </a:lnTo>
                  <a:lnTo>
                    <a:pt x="1819" y="3340"/>
                  </a:lnTo>
                  <a:lnTo>
                    <a:pt x="3379" y="156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026950" y="4017850"/>
              <a:ext cx="83175" cy="83175"/>
            </a:xfrm>
            <a:custGeom>
              <a:avLst/>
              <a:gdLst/>
              <a:ahLst/>
              <a:cxnLst/>
              <a:rect l="l" t="t" r="r" b="b"/>
              <a:pathLst>
                <a:path w="3327" h="3327" extrusionOk="0">
                  <a:moveTo>
                    <a:pt x="1560" y="0"/>
                  </a:moveTo>
                  <a:lnTo>
                    <a:pt x="0" y="1780"/>
                  </a:lnTo>
                  <a:lnTo>
                    <a:pt x="1767" y="3327"/>
                  </a:lnTo>
                  <a:lnTo>
                    <a:pt x="3327" y="156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977300" y="4074250"/>
              <a:ext cx="83200" cy="83200"/>
            </a:xfrm>
            <a:custGeom>
              <a:avLst/>
              <a:gdLst/>
              <a:ahLst/>
              <a:cxnLst/>
              <a:rect l="l" t="t" r="r" b="b"/>
              <a:pathLst>
                <a:path w="3328" h="3328" extrusionOk="0">
                  <a:moveTo>
                    <a:pt x="1561" y="1"/>
                  </a:moveTo>
                  <a:lnTo>
                    <a:pt x="0" y="1780"/>
                  </a:lnTo>
                  <a:lnTo>
                    <a:pt x="1767" y="3327"/>
                  </a:lnTo>
                  <a:lnTo>
                    <a:pt x="3327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927650" y="4130675"/>
              <a:ext cx="83200" cy="84800"/>
            </a:xfrm>
            <a:custGeom>
              <a:avLst/>
              <a:gdLst/>
              <a:ahLst/>
              <a:cxnLst/>
              <a:rect l="l" t="t" r="r" b="b"/>
              <a:pathLst>
                <a:path w="3328" h="3392" extrusionOk="0">
                  <a:moveTo>
                    <a:pt x="1548" y="0"/>
                  </a:moveTo>
                  <a:lnTo>
                    <a:pt x="1" y="1831"/>
                  </a:lnTo>
                  <a:lnTo>
                    <a:pt x="1767" y="3391"/>
                  </a:lnTo>
                  <a:lnTo>
                    <a:pt x="3327" y="1560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4018875" y="4010100"/>
              <a:ext cx="98025" cy="98675"/>
            </a:xfrm>
            <a:custGeom>
              <a:avLst/>
              <a:gdLst/>
              <a:ahLst/>
              <a:cxnLst/>
              <a:rect l="l" t="t" r="r" b="b"/>
              <a:pathLst>
                <a:path w="3921" h="3947" extrusionOk="0">
                  <a:moveTo>
                    <a:pt x="1883" y="310"/>
                  </a:moveTo>
                  <a:lnTo>
                    <a:pt x="3650" y="1870"/>
                  </a:lnTo>
                  <a:lnTo>
                    <a:pt x="2090" y="3637"/>
                  </a:lnTo>
                  <a:lnTo>
                    <a:pt x="323" y="2090"/>
                  </a:lnTo>
                  <a:lnTo>
                    <a:pt x="1883" y="310"/>
                  </a:lnTo>
                  <a:close/>
                  <a:moveTo>
                    <a:pt x="1832" y="1"/>
                  </a:moveTo>
                  <a:cubicBezTo>
                    <a:pt x="1796" y="1"/>
                    <a:pt x="1767" y="14"/>
                    <a:pt x="1767" y="39"/>
                  </a:cubicBezTo>
                  <a:lnTo>
                    <a:pt x="52" y="2025"/>
                  </a:lnTo>
                  <a:cubicBezTo>
                    <a:pt x="1" y="2090"/>
                    <a:pt x="1" y="2141"/>
                    <a:pt x="52" y="2193"/>
                  </a:cubicBezTo>
                  <a:lnTo>
                    <a:pt x="2038" y="3908"/>
                  </a:lnTo>
                  <a:cubicBezTo>
                    <a:pt x="2064" y="3933"/>
                    <a:pt x="2093" y="3946"/>
                    <a:pt x="2122" y="3946"/>
                  </a:cubicBezTo>
                  <a:cubicBezTo>
                    <a:pt x="2151" y="3946"/>
                    <a:pt x="2180" y="3933"/>
                    <a:pt x="2206" y="3908"/>
                  </a:cubicBezTo>
                  <a:lnTo>
                    <a:pt x="3921" y="1922"/>
                  </a:lnTo>
                  <a:lnTo>
                    <a:pt x="3921" y="1870"/>
                  </a:lnTo>
                  <a:lnTo>
                    <a:pt x="3921" y="1767"/>
                  </a:lnTo>
                  <a:lnTo>
                    <a:pt x="1935" y="39"/>
                  </a:lnTo>
                  <a:cubicBezTo>
                    <a:pt x="1909" y="14"/>
                    <a:pt x="1867" y="1"/>
                    <a:pt x="183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969225" y="4067475"/>
              <a:ext cx="99325" cy="97700"/>
            </a:xfrm>
            <a:custGeom>
              <a:avLst/>
              <a:gdLst/>
              <a:ahLst/>
              <a:cxnLst/>
              <a:rect l="l" t="t" r="r" b="b"/>
              <a:pathLst>
                <a:path w="3973" h="3908" extrusionOk="0">
                  <a:moveTo>
                    <a:pt x="1884" y="272"/>
                  </a:moveTo>
                  <a:lnTo>
                    <a:pt x="3650" y="1832"/>
                  </a:lnTo>
                  <a:lnTo>
                    <a:pt x="2090" y="3598"/>
                  </a:lnTo>
                  <a:lnTo>
                    <a:pt x="323" y="2051"/>
                  </a:lnTo>
                  <a:lnTo>
                    <a:pt x="1884" y="272"/>
                  </a:lnTo>
                  <a:close/>
                  <a:moveTo>
                    <a:pt x="1935" y="1"/>
                  </a:moveTo>
                  <a:cubicBezTo>
                    <a:pt x="1884" y="1"/>
                    <a:pt x="1819" y="1"/>
                    <a:pt x="1767" y="52"/>
                  </a:cubicBezTo>
                  <a:lnTo>
                    <a:pt x="53" y="1987"/>
                  </a:lnTo>
                  <a:cubicBezTo>
                    <a:pt x="53" y="2051"/>
                    <a:pt x="1" y="2051"/>
                    <a:pt x="1" y="2103"/>
                  </a:cubicBezTo>
                  <a:lnTo>
                    <a:pt x="53" y="2154"/>
                  </a:lnTo>
                  <a:lnTo>
                    <a:pt x="2038" y="3869"/>
                  </a:lnTo>
                  <a:cubicBezTo>
                    <a:pt x="2064" y="3895"/>
                    <a:pt x="2090" y="3908"/>
                    <a:pt x="2117" y="3908"/>
                  </a:cubicBezTo>
                  <a:cubicBezTo>
                    <a:pt x="2145" y="3908"/>
                    <a:pt x="2174" y="3895"/>
                    <a:pt x="2206" y="3869"/>
                  </a:cubicBezTo>
                  <a:lnTo>
                    <a:pt x="3921" y="1935"/>
                  </a:lnTo>
                  <a:cubicBezTo>
                    <a:pt x="3972" y="1883"/>
                    <a:pt x="3972" y="1780"/>
                    <a:pt x="3921" y="1729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4026950" y="4117125"/>
              <a:ext cx="98025" cy="98350"/>
            </a:xfrm>
            <a:custGeom>
              <a:avLst/>
              <a:gdLst/>
              <a:ahLst/>
              <a:cxnLst/>
              <a:rect l="l" t="t" r="r" b="b"/>
              <a:pathLst>
                <a:path w="3921" h="3934" extrusionOk="0">
                  <a:moveTo>
                    <a:pt x="1831" y="271"/>
                  </a:moveTo>
                  <a:lnTo>
                    <a:pt x="3649" y="1832"/>
                  </a:lnTo>
                  <a:lnTo>
                    <a:pt x="2089" y="3611"/>
                  </a:lnTo>
                  <a:lnTo>
                    <a:pt x="271" y="2102"/>
                  </a:lnTo>
                  <a:lnTo>
                    <a:pt x="1831" y="271"/>
                  </a:lnTo>
                  <a:close/>
                  <a:moveTo>
                    <a:pt x="1934" y="1"/>
                  </a:moveTo>
                  <a:cubicBezTo>
                    <a:pt x="1883" y="1"/>
                    <a:pt x="1767" y="1"/>
                    <a:pt x="1715" y="65"/>
                  </a:cubicBezTo>
                  <a:lnTo>
                    <a:pt x="52" y="1999"/>
                  </a:lnTo>
                  <a:cubicBezTo>
                    <a:pt x="0" y="2051"/>
                    <a:pt x="0" y="2154"/>
                    <a:pt x="52" y="2206"/>
                  </a:cubicBezTo>
                  <a:lnTo>
                    <a:pt x="1986" y="3869"/>
                  </a:lnTo>
                  <a:cubicBezTo>
                    <a:pt x="2037" y="3933"/>
                    <a:pt x="2037" y="3933"/>
                    <a:pt x="2089" y="3933"/>
                  </a:cubicBezTo>
                  <a:cubicBezTo>
                    <a:pt x="2153" y="3933"/>
                    <a:pt x="2153" y="3933"/>
                    <a:pt x="2205" y="3869"/>
                  </a:cubicBezTo>
                  <a:lnTo>
                    <a:pt x="3920" y="1935"/>
                  </a:lnTo>
                  <a:lnTo>
                    <a:pt x="3920" y="1832"/>
                  </a:lnTo>
                  <a:cubicBezTo>
                    <a:pt x="3920" y="1780"/>
                    <a:pt x="3920" y="1780"/>
                    <a:pt x="3868" y="1728"/>
                  </a:cubicBezTo>
                  <a:lnTo>
                    <a:pt x="193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3919600" y="4123900"/>
              <a:ext cx="99300" cy="98025"/>
            </a:xfrm>
            <a:custGeom>
              <a:avLst/>
              <a:gdLst/>
              <a:ahLst/>
              <a:cxnLst/>
              <a:rect l="l" t="t" r="r" b="b"/>
              <a:pathLst>
                <a:path w="3972" h="3921" extrusionOk="0">
                  <a:moveTo>
                    <a:pt x="1870" y="271"/>
                  </a:moveTo>
                  <a:lnTo>
                    <a:pt x="3649" y="1831"/>
                  </a:lnTo>
                  <a:lnTo>
                    <a:pt x="2089" y="3662"/>
                  </a:lnTo>
                  <a:lnTo>
                    <a:pt x="323" y="2102"/>
                  </a:lnTo>
                  <a:lnTo>
                    <a:pt x="1870" y="271"/>
                  </a:lnTo>
                  <a:close/>
                  <a:moveTo>
                    <a:pt x="1934" y="0"/>
                  </a:moveTo>
                  <a:cubicBezTo>
                    <a:pt x="1870" y="0"/>
                    <a:pt x="1818" y="0"/>
                    <a:pt x="1767" y="52"/>
                  </a:cubicBezTo>
                  <a:lnTo>
                    <a:pt x="52" y="1986"/>
                  </a:lnTo>
                  <a:cubicBezTo>
                    <a:pt x="0" y="2051"/>
                    <a:pt x="52" y="2154"/>
                    <a:pt x="103" y="2205"/>
                  </a:cubicBezTo>
                  <a:lnTo>
                    <a:pt x="2038" y="3869"/>
                  </a:lnTo>
                  <a:cubicBezTo>
                    <a:pt x="2089" y="3920"/>
                    <a:pt x="2089" y="3920"/>
                    <a:pt x="2141" y="3920"/>
                  </a:cubicBezTo>
                  <a:cubicBezTo>
                    <a:pt x="2141" y="3920"/>
                    <a:pt x="2192" y="3920"/>
                    <a:pt x="2192" y="3869"/>
                  </a:cubicBezTo>
                  <a:lnTo>
                    <a:pt x="3920" y="1935"/>
                  </a:lnTo>
                  <a:cubicBezTo>
                    <a:pt x="3972" y="1883"/>
                    <a:pt x="3972" y="1883"/>
                    <a:pt x="3972" y="1831"/>
                  </a:cubicBezTo>
                  <a:cubicBezTo>
                    <a:pt x="3972" y="1780"/>
                    <a:pt x="3972" y="1780"/>
                    <a:pt x="3920" y="1728"/>
                  </a:cubicBezTo>
                  <a:lnTo>
                    <a:pt x="1934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4107525" y="4221900"/>
              <a:ext cx="83200" cy="83525"/>
            </a:xfrm>
            <a:custGeom>
              <a:avLst/>
              <a:gdLst/>
              <a:ahLst/>
              <a:cxnLst/>
              <a:rect l="l" t="t" r="r" b="b"/>
              <a:pathLst>
                <a:path w="3328" h="3341" extrusionOk="0">
                  <a:moveTo>
                    <a:pt x="1561" y="0"/>
                  </a:moveTo>
                  <a:lnTo>
                    <a:pt x="1" y="1780"/>
                  </a:lnTo>
                  <a:lnTo>
                    <a:pt x="1767" y="3340"/>
                  </a:lnTo>
                  <a:lnTo>
                    <a:pt x="3328" y="156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4157175" y="4165475"/>
              <a:ext cx="83200" cy="83525"/>
            </a:xfrm>
            <a:custGeom>
              <a:avLst/>
              <a:gdLst/>
              <a:ahLst/>
              <a:cxnLst/>
              <a:rect l="l" t="t" r="r" b="b"/>
              <a:pathLst>
                <a:path w="3328" h="3341" extrusionOk="0">
                  <a:moveTo>
                    <a:pt x="1561" y="1"/>
                  </a:moveTo>
                  <a:lnTo>
                    <a:pt x="0" y="1780"/>
                  </a:lnTo>
                  <a:lnTo>
                    <a:pt x="1780" y="3341"/>
                  </a:lnTo>
                  <a:lnTo>
                    <a:pt x="3327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4263225" y="4159025"/>
              <a:ext cx="83525" cy="83200"/>
            </a:xfrm>
            <a:custGeom>
              <a:avLst/>
              <a:gdLst/>
              <a:ahLst/>
              <a:cxnLst/>
              <a:rect l="l" t="t" r="r" b="b"/>
              <a:pathLst>
                <a:path w="3341" h="3328" extrusionOk="0">
                  <a:moveTo>
                    <a:pt x="1561" y="1"/>
                  </a:moveTo>
                  <a:lnTo>
                    <a:pt x="1" y="1767"/>
                  </a:lnTo>
                  <a:lnTo>
                    <a:pt x="1780" y="3328"/>
                  </a:lnTo>
                  <a:lnTo>
                    <a:pt x="3340" y="1548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4213600" y="4215450"/>
              <a:ext cx="84800" cy="83200"/>
            </a:xfrm>
            <a:custGeom>
              <a:avLst/>
              <a:gdLst/>
              <a:ahLst/>
              <a:cxnLst/>
              <a:rect l="l" t="t" r="r" b="b"/>
              <a:pathLst>
                <a:path w="3392" h="3328" extrusionOk="0">
                  <a:moveTo>
                    <a:pt x="1560" y="0"/>
                  </a:moveTo>
                  <a:lnTo>
                    <a:pt x="0" y="1767"/>
                  </a:lnTo>
                  <a:lnTo>
                    <a:pt x="1831" y="3327"/>
                  </a:lnTo>
                  <a:lnTo>
                    <a:pt x="3391" y="154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4149125" y="4157825"/>
              <a:ext cx="99300" cy="98900"/>
            </a:xfrm>
            <a:custGeom>
              <a:avLst/>
              <a:gdLst/>
              <a:ahLst/>
              <a:cxnLst/>
              <a:rect l="l" t="t" r="r" b="b"/>
              <a:pathLst>
                <a:path w="3972" h="3956" extrusionOk="0">
                  <a:moveTo>
                    <a:pt x="1883" y="307"/>
                  </a:moveTo>
                  <a:lnTo>
                    <a:pt x="3649" y="1867"/>
                  </a:lnTo>
                  <a:lnTo>
                    <a:pt x="2102" y="3647"/>
                  </a:lnTo>
                  <a:lnTo>
                    <a:pt x="322" y="2086"/>
                  </a:lnTo>
                  <a:lnTo>
                    <a:pt x="1883" y="307"/>
                  </a:lnTo>
                  <a:close/>
                  <a:moveTo>
                    <a:pt x="1857" y="1"/>
                  </a:moveTo>
                  <a:cubicBezTo>
                    <a:pt x="1831" y="1"/>
                    <a:pt x="1805" y="17"/>
                    <a:pt x="1780" y="49"/>
                  </a:cubicBezTo>
                  <a:lnTo>
                    <a:pt x="52" y="2035"/>
                  </a:lnTo>
                  <a:cubicBezTo>
                    <a:pt x="0" y="2086"/>
                    <a:pt x="0" y="2138"/>
                    <a:pt x="52" y="2189"/>
                  </a:cubicBezTo>
                  <a:lnTo>
                    <a:pt x="2037" y="3917"/>
                  </a:lnTo>
                  <a:cubicBezTo>
                    <a:pt x="2070" y="3943"/>
                    <a:pt x="2099" y="3956"/>
                    <a:pt x="2126" y="3956"/>
                  </a:cubicBezTo>
                  <a:cubicBezTo>
                    <a:pt x="2154" y="3956"/>
                    <a:pt x="2179" y="3943"/>
                    <a:pt x="2205" y="3917"/>
                  </a:cubicBezTo>
                  <a:lnTo>
                    <a:pt x="3920" y="1919"/>
                  </a:lnTo>
                  <a:cubicBezTo>
                    <a:pt x="3920" y="1919"/>
                    <a:pt x="3972" y="1867"/>
                    <a:pt x="3972" y="1815"/>
                  </a:cubicBezTo>
                  <a:lnTo>
                    <a:pt x="3920" y="1764"/>
                  </a:lnTo>
                  <a:lnTo>
                    <a:pt x="1934" y="49"/>
                  </a:lnTo>
                  <a:cubicBezTo>
                    <a:pt x="1909" y="17"/>
                    <a:pt x="1883" y="1"/>
                    <a:pt x="18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4206825" y="4207725"/>
              <a:ext cx="98025" cy="98650"/>
            </a:xfrm>
            <a:custGeom>
              <a:avLst/>
              <a:gdLst/>
              <a:ahLst/>
              <a:cxnLst/>
              <a:rect l="l" t="t" r="r" b="b"/>
              <a:pathLst>
                <a:path w="3921" h="3946" extrusionOk="0">
                  <a:moveTo>
                    <a:pt x="1831" y="309"/>
                  </a:moveTo>
                  <a:lnTo>
                    <a:pt x="3662" y="1857"/>
                  </a:lnTo>
                  <a:lnTo>
                    <a:pt x="2102" y="3636"/>
                  </a:lnTo>
                  <a:lnTo>
                    <a:pt x="271" y="2076"/>
                  </a:lnTo>
                  <a:lnTo>
                    <a:pt x="1831" y="309"/>
                  </a:lnTo>
                  <a:close/>
                  <a:moveTo>
                    <a:pt x="1831" y="0"/>
                  </a:moveTo>
                  <a:cubicBezTo>
                    <a:pt x="1793" y="0"/>
                    <a:pt x="1754" y="13"/>
                    <a:pt x="1728" y="39"/>
                  </a:cubicBezTo>
                  <a:lnTo>
                    <a:pt x="52" y="2024"/>
                  </a:lnTo>
                  <a:cubicBezTo>
                    <a:pt x="0" y="2076"/>
                    <a:pt x="0" y="2128"/>
                    <a:pt x="52" y="2179"/>
                  </a:cubicBezTo>
                  <a:lnTo>
                    <a:pt x="1986" y="3907"/>
                  </a:lnTo>
                  <a:cubicBezTo>
                    <a:pt x="2018" y="3933"/>
                    <a:pt x="2060" y="3946"/>
                    <a:pt x="2100" y="3946"/>
                  </a:cubicBezTo>
                  <a:cubicBezTo>
                    <a:pt x="2141" y="3946"/>
                    <a:pt x="2179" y="3933"/>
                    <a:pt x="2205" y="3907"/>
                  </a:cubicBezTo>
                  <a:lnTo>
                    <a:pt x="3920" y="1921"/>
                  </a:lnTo>
                  <a:lnTo>
                    <a:pt x="3920" y="1805"/>
                  </a:lnTo>
                  <a:cubicBezTo>
                    <a:pt x="3920" y="1805"/>
                    <a:pt x="3920" y="1754"/>
                    <a:pt x="3869" y="1754"/>
                  </a:cubicBezTo>
                  <a:lnTo>
                    <a:pt x="1934" y="39"/>
                  </a:lnTo>
                  <a:cubicBezTo>
                    <a:pt x="1909" y="13"/>
                    <a:pt x="1870" y="0"/>
                    <a:pt x="183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4255175" y="4152275"/>
              <a:ext cx="99625" cy="98025"/>
            </a:xfrm>
            <a:custGeom>
              <a:avLst/>
              <a:gdLst/>
              <a:ahLst/>
              <a:cxnLst/>
              <a:rect l="l" t="t" r="r" b="b"/>
              <a:pathLst>
                <a:path w="3985" h="3921" extrusionOk="0">
                  <a:moveTo>
                    <a:pt x="1883" y="271"/>
                  </a:moveTo>
                  <a:lnTo>
                    <a:pt x="3662" y="1818"/>
                  </a:lnTo>
                  <a:lnTo>
                    <a:pt x="2102" y="3598"/>
                  </a:lnTo>
                  <a:lnTo>
                    <a:pt x="323" y="2037"/>
                  </a:lnTo>
                  <a:lnTo>
                    <a:pt x="1883" y="271"/>
                  </a:lnTo>
                  <a:close/>
                  <a:moveTo>
                    <a:pt x="1780" y="0"/>
                  </a:moveTo>
                  <a:lnTo>
                    <a:pt x="52" y="1986"/>
                  </a:lnTo>
                  <a:cubicBezTo>
                    <a:pt x="0" y="2037"/>
                    <a:pt x="0" y="2141"/>
                    <a:pt x="52" y="2141"/>
                  </a:cubicBezTo>
                  <a:lnTo>
                    <a:pt x="2051" y="3869"/>
                  </a:lnTo>
                  <a:cubicBezTo>
                    <a:pt x="2051" y="3920"/>
                    <a:pt x="2102" y="3920"/>
                    <a:pt x="2102" y="3920"/>
                  </a:cubicBezTo>
                  <a:cubicBezTo>
                    <a:pt x="2154" y="3920"/>
                    <a:pt x="2205" y="3869"/>
                    <a:pt x="2205" y="3869"/>
                  </a:cubicBezTo>
                  <a:lnTo>
                    <a:pt x="3920" y="1883"/>
                  </a:lnTo>
                  <a:cubicBezTo>
                    <a:pt x="3985" y="1818"/>
                    <a:pt x="3985" y="1767"/>
                    <a:pt x="3920" y="1715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4099475" y="4214250"/>
              <a:ext cx="99300" cy="99225"/>
            </a:xfrm>
            <a:custGeom>
              <a:avLst/>
              <a:gdLst/>
              <a:ahLst/>
              <a:cxnLst/>
              <a:rect l="l" t="t" r="r" b="b"/>
              <a:pathLst>
                <a:path w="3972" h="3969" extrusionOk="0">
                  <a:moveTo>
                    <a:pt x="1883" y="306"/>
                  </a:moveTo>
                  <a:lnTo>
                    <a:pt x="3650" y="1867"/>
                  </a:lnTo>
                  <a:lnTo>
                    <a:pt x="2089" y="3646"/>
                  </a:lnTo>
                  <a:lnTo>
                    <a:pt x="323" y="2086"/>
                  </a:lnTo>
                  <a:lnTo>
                    <a:pt x="1883" y="306"/>
                  </a:lnTo>
                  <a:close/>
                  <a:moveTo>
                    <a:pt x="1856" y="0"/>
                  </a:moveTo>
                  <a:cubicBezTo>
                    <a:pt x="1828" y="0"/>
                    <a:pt x="1799" y="16"/>
                    <a:pt x="1767" y="48"/>
                  </a:cubicBezTo>
                  <a:lnTo>
                    <a:pt x="52" y="2034"/>
                  </a:lnTo>
                  <a:cubicBezTo>
                    <a:pt x="0" y="2086"/>
                    <a:pt x="52" y="2137"/>
                    <a:pt x="52" y="2189"/>
                  </a:cubicBezTo>
                  <a:lnTo>
                    <a:pt x="2038" y="3917"/>
                  </a:lnTo>
                  <a:cubicBezTo>
                    <a:pt x="2089" y="3917"/>
                    <a:pt x="2089" y="3968"/>
                    <a:pt x="2154" y="3968"/>
                  </a:cubicBezTo>
                  <a:lnTo>
                    <a:pt x="2205" y="3917"/>
                  </a:lnTo>
                  <a:lnTo>
                    <a:pt x="3920" y="1918"/>
                  </a:lnTo>
                  <a:cubicBezTo>
                    <a:pt x="3972" y="1918"/>
                    <a:pt x="3972" y="1867"/>
                    <a:pt x="3972" y="1867"/>
                  </a:cubicBezTo>
                  <a:cubicBezTo>
                    <a:pt x="3972" y="1815"/>
                    <a:pt x="3972" y="1763"/>
                    <a:pt x="3920" y="1763"/>
                  </a:cubicBezTo>
                  <a:lnTo>
                    <a:pt x="1935" y="48"/>
                  </a:lnTo>
                  <a:cubicBezTo>
                    <a:pt x="1909" y="16"/>
                    <a:pt x="1883" y="0"/>
                    <a:pt x="185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029525" y="4304100"/>
              <a:ext cx="83500" cy="83200"/>
            </a:xfrm>
            <a:custGeom>
              <a:avLst/>
              <a:gdLst/>
              <a:ahLst/>
              <a:cxnLst/>
              <a:rect l="l" t="t" r="r" b="b"/>
              <a:pathLst>
                <a:path w="3340" h="3328" extrusionOk="0">
                  <a:moveTo>
                    <a:pt x="1560" y="0"/>
                  </a:moveTo>
                  <a:lnTo>
                    <a:pt x="0" y="1767"/>
                  </a:lnTo>
                  <a:lnTo>
                    <a:pt x="1780" y="3327"/>
                  </a:lnTo>
                  <a:lnTo>
                    <a:pt x="3340" y="154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3973100" y="4254125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1509" y="1"/>
                  </a:moveTo>
                  <a:lnTo>
                    <a:pt x="1" y="1832"/>
                  </a:lnTo>
                  <a:lnTo>
                    <a:pt x="1780" y="3341"/>
                  </a:lnTo>
                  <a:lnTo>
                    <a:pt x="3340" y="1561"/>
                  </a:lnTo>
                  <a:lnTo>
                    <a:pt x="1509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4085925" y="4353750"/>
              <a:ext cx="83525" cy="83200"/>
            </a:xfrm>
            <a:custGeom>
              <a:avLst/>
              <a:gdLst/>
              <a:ahLst/>
              <a:cxnLst/>
              <a:rect l="l" t="t" r="r" b="b"/>
              <a:pathLst>
                <a:path w="3341" h="3328" extrusionOk="0">
                  <a:moveTo>
                    <a:pt x="1561" y="0"/>
                  </a:moveTo>
                  <a:lnTo>
                    <a:pt x="1" y="1767"/>
                  </a:lnTo>
                  <a:lnTo>
                    <a:pt x="1780" y="3327"/>
                  </a:lnTo>
                  <a:lnTo>
                    <a:pt x="3340" y="1496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4037575" y="4408875"/>
              <a:ext cx="84800" cy="83200"/>
            </a:xfrm>
            <a:custGeom>
              <a:avLst/>
              <a:gdLst/>
              <a:ahLst/>
              <a:cxnLst/>
              <a:rect l="l" t="t" r="r" b="b"/>
              <a:pathLst>
                <a:path w="3392" h="3328" extrusionOk="0">
                  <a:moveTo>
                    <a:pt x="1561" y="0"/>
                  </a:moveTo>
                  <a:lnTo>
                    <a:pt x="1" y="1767"/>
                  </a:lnTo>
                  <a:lnTo>
                    <a:pt x="1832" y="3327"/>
                  </a:lnTo>
                  <a:lnTo>
                    <a:pt x="3392" y="1496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3965050" y="4247675"/>
              <a:ext cx="98025" cy="97700"/>
            </a:xfrm>
            <a:custGeom>
              <a:avLst/>
              <a:gdLst/>
              <a:ahLst/>
              <a:cxnLst/>
              <a:rect l="l" t="t" r="r" b="b"/>
              <a:pathLst>
                <a:path w="3921" h="3908" extrusionOk="0">
                  <a:moveTo>
                    <a:pt x="1831" y="259"/>
                  </a:moveTo>
                  <a:lnTo>
                    <a:pt x="3662" y="1819"/>
                  </a:lnTo>
                  <a:lnTo>
                    <a:pt x="2102" y="3599"/>
                  </a:lnTo>
                  <a:lnTo>
                    <a:pt x="323" y="2090"/>
                  </a:lnTo>
                  <a:lnTo>
                    <a:pt x="1831" y="259"/>
                  </a:lnTo>
                  <a:close/>
                  <a:moveTo>
                    <a:pt x="1831" y="1"/>
                  </a:moveTo>
                  <a:cubicBezTo>
                    <a:pt x="1780" y="1"/>
                    <a:pt x="1780" y="1"/>
                    <a:pt x="1780" y="53"/>
                  </a:cubicBezTo>
                  <a:lnTo>
                    <a:pt x="52" y="1987"/>
                  </a:lnTo>
                  <a:cubicBezTo>
                    <a:pt x="0" y="2038"/>
                    <a:pt x="0" y="2038"/>
                    <a:pt x="0" y="2090"/>
                  </a:cubicBezTo>
                  <a:cubicBezTo>
                    <a:pt x="0" y="2141"/>
                    <a:pt x="0" y="2141"/>
                    <a:pt x="52" y="2141"/>
                  </a:cubicBezTo>
                  <a:lnTo>
                    <a:pt x="2051" y="3869"/>
                  </a:lnTo>
                  <a:cubicBezTo>
                    <a:pt x="2076" y="3895"/>
                    <a:pt x="2102" y="3908"/>
                    <a:pt x="2128" y="3908"/>
                  </a:cubicBezTo>
                  <a:cubicBezTo>
                    <a:pt x="2154" y="3908"/>
                    <a:pt x="2179" y="3895"/>
                    <a:pt x="2205" y="3869"/>
                  </a:cubicBezTo>
                  <a:lnTo>
                    <a:pt x="3920" y="1871"/>
                  </a:lnTo>
                  <a:lnTo>
                    <a:pt x="3920" y="1819"/>
                  </a:lnTo>
                  <a:cubicBezTo>
                    <a:pt x="3920" y="1767"/>
                    <a:pt x="3920" y="1767"/>
                    <a:pt x="3869" y="1716"/>
                  </a:cubicBezTo>
                  <a:lnTo>
                    <a:pt x="193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4021450" y="4296050"/>
              <a:ext cx="99650" cy="99300"/>
            </a:xfrm>
            <a:custGeom>
              <a:avLst/>
              <a:gdLst/>
              <a:ahLst/>
              <a:cxnLst/>
              <a:rect l="l" t="t" r="r" b="b"/>
              <a:pathLst>
                <a:path w="3986" h="3972" extrusionOk="0">
                  <a:moveTo>
                    <a:pt x="1883" y="322"/>
                  </a:moveTo>
                  <a:lnTo>
                    <a:pt x="3663" y="1870"/>
                  </a:lnTo>
                  <a:lnTo>
                    <a:pt x="2103" y="3649"/>
                  </a:lnTo>
                  <a:lnTo>
                    <a:pt x="323" y="2089"/>
                  </a:lnTo>
                  <a:lnTo>
                    <a:pt x="1883" y="322"/>
                  </a:lnTo>
                  <a:close/>
                  <a:moveTo>
                    <a:pt x="1832" y="0"/>
                  </a:moveTo>
                  <a:lnTo>
                    <a:pt x="1780" y="52"/>
                  </a:lnTo>
                  <a:lnTo>
                    <a:pt x="52" y="2037"/>
                  </a:lnTo>
                  <a:cubicBezTo>
                    <a:pt x="1" y="2089"/>
                    <a:pt x="1" y="2141"/>
                    <a:pt x="52" y="2192"/>
                  </a:cubicBezTo>
                  <a:lnTo>
                    <a:pt x="2051" y="3920"/>
                  </a:lnTo>
                  <a:lnTo>
                    <a:pt x="2103" y="3972"/>
                  </a:lnTo>
                  <a:cubicBezTo>
                    <a:pt x="2154" y="3920"/>
                    <a:pt x="2206" y="3920"/>
                    <a:pt x="2206" y="3920"/>
                  </a:cubicBezTo>
                  <a:lnTo>
                    <a:pt x="3921" y="1934"/>
                  </a:lnTo>
                  <a:cubicBezTo>
                    <a:pt x="3985" y="1870"/>
                    <a:pt x="3985" y="1818"/>
                    <a:pt x="3921" y="1767"/>
                  </a:cubicBezTo>
                  <a:lnTo>
                    <a:pt x="1935" y="52"/>
                  </a:lnTo>
                  <a:cubicBezTo>
                    <a:pt x="1883" y="52"/>
                    <a:pt x="1883" y="0"/>
                    <a:pt x="183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077875" y="4346000"/>
              <a:ext cx="99625" cy="97700"/>
            </a:xfrm>
            <a:custGeom>
              <a:avLst/>
              <a:gdLst/>
              <a:ahLst/>
              <a:cxnLst/>
              <a:rect l="l" t="t" r="r" b="b"/>
              <a:pathLst>
                <a:path w="3985" h="3908" extrusionOk="0">
                  <a:moveTo>
                    <a:pt x="1883" y="310"/>
                  </a:moveTo>
                  <a:lnTo>
                    <a:pt x="3662" y="1806"/>
                  </a:lnTo>
                  <a:lnTo>
                    <a:pt x="2102" y="3637"/>
                  </a:lnTo>
                  <a:lnTo>
                    <a:pt x="323" y="2077"/>
                  </a:lnTo>
                  <a:lnTo>
                    <a:pt x="1883" y="310"/>
                  </a:lnTo>
                  <a:close/>
                  <a:moveTo>
                    <a:pt x="1857" y="1"/>
                  </a:moveTo>
                  <a:cubicBezTo>
                    <a:pt x="1831" y="1"/>
                    <a:pt x="1806" y="14"/>
                    <a:pt x="1780" y="39"/>
                  </a:cubicBezTo>
                  <a:lnTo>
                    <a:pt x="52" y="2025"/>
                  </a:lnTo>
                  <a:cubicBezTo>
                    <a:pt x="0" y="2025"/>
                    <a:pt x="0" y="2128"/>
                    <a:pt x="52" y="2193"/>
                  </a:cubicBezTo>
                  <a:lnTo>
                    <a:pt x="2051" y="3908"/>
                  </a:lnTo>
                  <a:lnTo>
                    <a:pt x="2154" y="3908"/>
                  </a:lnTo>
                  <a:cubicBezTo>
                    <a:pt x="2154" y="3908"/>
                    <a:pt x="2205" y="3908"/>
                    <a:pt x="2205" y="3856"/>
                  </a:cubicBezTo>
                  <a:lnTo>
                    <a:pt x="3920" y="1922"/>
                  </a:lnTo>
                  <a:cubicBezTo>
                    <a:pt x="3920" y="1870"/>
                    <a:pt x="3985" y="1870"/>
                    <a:pt x="3985" y="1806"/>
                  </a:cubicBezTo>
                  <a:cubicBezTo>
                    <a:pt x="3985" y="1754"/>
                    <a:pt x="3920" y="1754"/>
                    <a:pt x="3920" y="1703"/>
                  </a:cubicBezTo>
                  <a:lnTo>
                    <a:pt x="1935" y="39"/>
                  </a:lnTo>
                  <a:cubicBezTo>
                    <a:pt x="1909" y="14"/>
                    <a:pt x="1883" y="1"/>
                    <a:pt x="18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030800" y="4401125"/>
              <a:ext cx="98350" cy="97700"/>
            </a:xfrm>
            <a:custGeom>
              <a:avLst/>
              <a:gdLst/>
              <a:ahLst/>
              <a:cxnLst/>
              <a:rect l="l" t="t" r="r" b="b"/>
              <a:pathLst>
                <a:path w="3934" h="3908" extrusionOk="0">
                  <a:moveTo>
                    <a:pt x="1832" y="310"/>
                  </a:moveTo>
                  <a:lnTo>
                    <a:pt x="3663" y="1806"/>
                  </a:lnTo>
                  <a:lnTo>
                    <a:pt x="2103" y="3637"/>
                  </a:lnTo>
                  <a:lnTo>
                    <a:pt x="272" y="2077"/>
                  </a:lnTo>
                  <a:lnTo>
                    <a:pt x="1832" y="310"/>
                  </a:lnTo>
                  <a:close/>
                  <a:moveTo>
                    <a:pt x="1832" y="1"/>
                  </a:moveTo>
                  <a:cubicBezTo>
                    <a:pt x="1793" y="1"/>
                    <a:pt x="1754" y="14"/>
                    <a:pt x="1729" y="39"/>
                  </a:cubicBezTo>
                  <a:lnTo>
                    <a:pt x="1" y="1974"/>
                  </a:lnTo>
                  <a:cubicBezTo>
                    <a:pt x="1" y="2025"/>
                    <a:pt x="1" y="2128"/>
                    <a:pt x="65" y="2180"/>
                  </a:cubicBezTo>
                  <a:lnTo>
                    <a:pt x="1999" y="3908"/>
                  </a:lnTo>
                  <a:lnTo>
                    <a:pt x="2103" y="3908"/>
                  </a:lnTo>
                  <a:cubicBezTo>
                    <a:pt x="2154" y="3908"/>
                    <a:pt x="2154" y="3908"/>
                    <a:pt x="2206" y="3856"/>
                  </a:cubicBezTo>
                  <a:lnTo>
                    <a:pt x="3934" y="1922"/>
                  </a:lnTo>
                  <a:lnTo>
                    <a:pt x="3934" y="1806"/>
                  </a:lnTo>
                  <a:cubicBezTo>
                    <a:pt x="3934" y="1754"/>
                    <a:pt x="3934" y="1754"/>
                    <a:pt x="3869" y="1703"/>
                  </a:cubicBezTo>
                  <a:lnTo>
                    <a:pt x="1935" y="39"/>
                  </a:lnTo>
                  <a:cubicBezTo>
                    <a:pt x="1909" y="14"/>
                    <a:pt x="1871" y="1"/>
                    <a:pt x="183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4174575" y="4497525"/>
              <a:ext cx="172175" cy="171850"/>
            </a:xfrm>
            <a:custGeom>
              <a:avLst/>
              <a:gdLst/>
              <a:ahLst/>
              <a:cxnLst/>
              <a:rect l="l" t="t" r="r" b="b"/>
              <a:pathLst>
                <a:path w="6887" h="6874" extrusionOk="0">
                  <a:moveTo>
                    <a:pt x="2477" y="1174"/>
                  </a:moveTo>
                  <a:cubicBezTo>
                    <a:pt x="2747" y="1174"/>
                    <a:pt x="3018" y="1393"/>
                    <a:pt x="3018" y="1715"/>
                  </a:cubicBezTo>
                  <a:cubicBezTo>
                    <a:pt x="3018" y="1986"/>
                    <a:pt x="2747" y="2257"/>
                    <a:pt x="2477" y="2257"/>
                  </a:cubicBezTo>
                  <a:cubicBezTo>
                    <a:pt x="2154" y="2257"/>
                    <a:pt x="1935" y="1986"/>
                    <a:pt x="1935" y="1715"/>
                  </a:cubicBezTo>
                  <a:cubicBezTo>
                    <a:pt x="1935" y="1393"/>
                    <a:pt x="2154" y="1174"/>
                    <a:pt x="2477" y="1174"/>
                  </a:cubicBezTo>
                  <a:close/>
                  <a:moveTo>
                    <a:pt x="5210" y="2192"/>
                  </a:moveTo>
                  <a:cubicBezTo>
                    <a:pt x="5481" y="2192"/>
                    <a:pt x="5752" y="2412"/>
                    <a:pt x="5752" y="2734"/>
                  </a:cubicBezTo>
                  <a:cubicBezTo>
                    <a:pt x="5752" y="3005"/>
                    <a:pt x="5481" y="3224"/>
                    <a:pt x="5210" y="3224"/>
                  </a:cubicBezTo>
                  <a:cubicBezTo>
                    <a:pt x="4888" y="3224"/>
                    <a:pt x="4682" y="3005"/>
                    <a:pt x="4682" y="2734"/>
                  </a:cubicBezTo>
                  <a:cubicBezTo>
                    <a:pt x="4682" y="2412"/>
                    <a:pt x="4888" y="2192"/>
                    <a:pt x="5210" y="2192"/>
                  </a:cubicBezTo>
                  <a:close/>
                  <a:moveTo>
                    <a:pt x="1509" y="3804"/>
                  </a:moveTo>
                  <a:cubicBezTo>
                    <a:pt x="1780" y="3804"/>
                    <a:pt x="1987" y="4075"/>
                    <a:pt x="1987" y="4346"/>
                  </a:cubicBezTo>
                  <a:cubicBezTo>
                    <a:pt x="1987" y="4617"/>
                    <a:pt x="1780" y="4887"/>
                    <a:pt x="1509" y="4887"/>
                  </a:cubicBezTo>
                  <a:cubicBezTo>
                    <a:pt x="1187" y="4887"/>
                    <a:pt x="968" y="4617"/>
                    <a:pt x="968" y="4346"/>
                  </a:cubicBezTo>
                  <a:cubicBezTo>
                    <a:pt x="968" y="4075"/>
                    <a:pt x="1187" y="3804"/>
                    <a:pt x="1509" y="3804"/>
                  </a:cubicBezTo>
                  <a:close/>
                  <a:moveTo>
                    <a:pt x="4192" y="4836"/>
                  </a:moveTo>
                  <a:cubicBezTo>
                    <a:pt x="4514" y="4836"/>
                    <a:pt x="4733" y="5094"/>
                    <a:pt x="4733" y="5364"/>
                  </a:cubicBezTo>
                  <a:cubicBezTo>
                    <a:pt x="4733" y="5635"/>
                    <a:pt x="4514" y="5906"/>
                    <a:pt x="4192" y="5906"/>
                  </a:cubicBezTo>
                  <a:cubicBezTo>
                    <a:pt x="3921" y="5906"/>
                    <a:pt x="3714" y="5635"/>
                    <a:pt x="3714" y="5364"/>
                  </a:cubicBezTo>
                  <a:cubicBezTo>
                    <a:pt x="3714" y="5094"/>
                    <a:pt x="3921" y="4836"/>
                    <a:pt x="4192" y="4836"/>
                  </a:cubicBezTo>
                  <a:close/>
                  <a:moveTo>
                    <a:pt x="1883" y="0"/>
                  </a:moveTo>
                  <a:cubicBezTo>
                    <a:pt x="1780" y="0"/>
                    <a:pt x="1729" y="52"/>
                    <a:pt x="1729" y="103"/>
                  </a:cubicBezTo>
                  <a:lnTo>
                    <a:pt x="1" y="4939"/>
                  </a:lnTo>
                  <a:lnTo>
                    <a:pt x="1" y="4990"/>
                  </a:lnTo>
                  <a:cubicBezTo>
                    <a:pt x="1" y="5042"/>
                    <a:pt x="52" y="5158"/>
                    <a:pt x="117" y="5158"/>
                  </a:cubicBezTo>
                  <a:lnTo>
                    <a:pt x="4888" y="6873"/>
                  </a:lnTo>
                  <a:lnTo>
                    <a:pt x="4952" y="6873"/>
                  </a:lnTo>
                  <a:cubicBezTo>
                    <a:pt x="5055" y="6873"/>
                    <a:pt x="5107" y="6821"/>
                    <a:pt x="5159" y="6705"/>
                  </a:cubicBezTo>
                  <a:lnTo>
                    <a:pt x="6822" y="1934"/>
                  </a:lnTo>
                  <a:cubicBezTo>
                    <a:pt x="6822" y="1934"/>
                    <a:pt x="6886" y="1934"/>
                    <a:pt x="6886" y="1870"/>
                  </a:cubicBezTo>
                  <a:cubicBezTo>
                    <a:pt x="6886" y="1818"/>
                    <a:pt x="6822" y="1715"/>
                    <a:pt x="6719" y="1715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167800" y="4490750"/>
              <a:ext cx="184100" cy="184100"/>
            </a:xfrm>
            <a:custGeom>
              <a:avLst/>
              <a:gdLst/>
              <a:ahLst/>
              <a:cxnLst/>
              <a:rect l="l" t="t" r="r" b="b"/>
              <a:pathLst>
                <a:path w="7364" h="7364" extrusionOk="0">
                  <a:moveTo>
                    <a:pt x="2206" y="271"/>
                  </a:moveTo>
                  <a:lnTo>
                    <a:pt x="6990" y="1986"/>
                  </a:lnTo>
                  <a:cubicBezTo>
                    <a:pt x="7093" y="1986"/>
                    <a:pt x="7157" y="2089"/>
                    <a:pt x="7157" y="2141"/>
                  </a:cubicBezTo>
                  <a:cubicBezTo>
                    <a:pt x="7157" y="2205"/>
                    <a:pt x="7093" y="2205"/>
                    <a:pt x="7093" y="2205"/>
                  </a:cubicBezTo>
                  <a:lnTo>
                    <a:pt x="5430" y="6976"/>
                  </a:lnTo>
                  <a:cubicBezTo>
                    <a:pt x="5378" y="7092"/>
                    <a:pt x="5326" y="7144"/>
                    <a:pt x="5223" y="7144"/>
                  </a:cubicBezTo>
                  <a:lnTo>
                    <a:pt x="5159" y="7144"/>
                  </a:lnTo>
                  <a:lnTo>
                    <a:pt x="388" y="5429"/>
                  </a:lnTo>
                  <a:cubicBezTo>
                    <a:pt x="323" y="5429"/>
                    <a:pt x="272" y="5313"/>
                    <a:pt x="272" y="5261"/>
                  </a:cubicBezTo>
                  <a:lnTo>
                    <a:pt x="272" y="5210"/>
                  </a:lnTo>
                  <a:lnTo>
                    <a:pt x="2000" y="374"/>
                  </a:lnTo>
                  <a:cubicBezTo>
                    <a:pt x="2000" y="323"/>
                    <a:pt x="2051" y="271"/>
                    <a:pt x="2154" y="271"/>
                  </a:cubicBezTo>
                  <a:close/>
                  <a:moveTo>
                    <a:pt x="2154" y="0"/>
                  </a:moveTo>
                  <a:cubicBezTo>
                    <a:pt x="2000" y="0"/>
                    <a:pt x="1780" y="155"/>
                    <a:pt x="1729" y="323"/>
                  </a:cubicBezTo>
                  <a:lnTo>
                    <a:pt x="65" y="5107"/>
                  </a:lnTo>
                  <a:cubicBezTo>
                    <a:pt x="1" y="5158"/>
                    <a:pt x="1" y="5210"/>
                    <a:pt x="1" y="5261"/>
                  </a:cubicBezTo>
                  <a:cubicBezTo>
                    <a:pt x="1" y="5429"/>
                    <a:pt x="117" y="5584"/>
                    <a:pt x="323" y="5635"/>
                  </a:cubicBezTo>
                  <a:lnTo>
                    <a:pt x="5107" y="7363"/>
                  </a:lnTo>
                  <a:lnTo>
                    <a:pt x="5223" y="7363"/>
                  </a:lnTo>
                  <a:cubicBezTo>
                    <a:pt x="5430" y="7363"/>
                    <a:pt x="5597" y="7247"/>
                    <a:pt x="5649" y="7092"/>
                  </a:cubicBezTo>
                  <a:lnTo>
                    <a:pt x="7364" y="2309"/>
                  </a:lnTo>
                  <a:lnTo>
                    <a:pt x="7364" y="2141"/>
                  </a:lnTo>
                  <a:cubicBezTo>
                    <a:pt x="7364" y="1986"/>
                    <a:pt x="7261" y="1819"/>
                    <a:pt x="7093" y="1767"/>
                  </a:cubicBezTo>
                  <a:lnTo>
                    <a:pt x="2322" y="52"/>
                  </a:lnTo>
                  <a:cubicBezTo>
                    <a:pt x="2258" y="52"/>
                    <a:pt x="2206" y="0"/>
                    <a:pt x="215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4222925" y="4526850"/>
              <a:ext cx="27125" cy="27100"/>
            </a:xfrm>
            <a:custGeom>
              <a:avLst/>
              <a:gdLst/>
              <a:ahLst/>
              <a:cxnLst/>
              <a:rect l="l" t="t" r="r" b="b"/>
              <a:pathLst>
                <a:path w="1085" h="1084" extrusionOk="0">
                  <a:moveTo>
                    <a:pt x="543" y="1"/>
                  </a:moveTo>
                  <a:cubicBezTo>
                    <a:pt x="220" y="1"/>
                    <a:pt x="1" y="220"/>
                    <a:pt x="1" y="542"/>
                  </a:cubicBezTo>
                  <a:cubicBezTo>
                    <a:pt x="1" y="813"/>
                    <a:pt x="220" y="1084"/>
                    <a:pt x="543" y="1084"/>
                  </a:cubicBezTo>
                  <a:cubicBezTo>
                    <a:pt x="813" y="1084"/>
                    <a:pt x="1084" y="813"/>
                    <a:pt x="1084" y="542"/>
                  </a:cubicBezTo>
                  <a:cubicBezTo>
                    <a:pt x="1084" y="220"/>
                    <a:pt x="813" y="1"/>
                    <a:pt x="543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291600" y="4552325"/>
              <a:ext cx="26775" cy="25800"/>
            </a:xfrm>
            <a:custGeom>
              <a:avLst/>
              <a:gdLst/>
              <a:ahLst/>
              <a:cxnLst/>
              <a:rect l="l" t="t" r="r" b="b"/>
              <a:pathLst>
                <a:path w="1071" h="1032" extrusionOk="0">
                  <a:moveTo>
                    <a:pt x="529" y="0"/>
                  </a:moveTo>
                  <a:cubicBezTo>
                    <a:pt x="207" y="0"/>
                    <a:pt x="1" y="220"/>
                    <a:pt x="1" y="542"/>
                  </a:cubicBezTo>
                  <a:cubicBezTo>
                    <a:pt x="1" y="813"/>
                    <a:pt x="207" y="1032"/>
                    <a:pt x="529" y="1032"/>
                  </a:cubicBezTo>
                  <a:cubicBezTo>
                    <a:pt x="800" y="1032"/>
                    <a:pt x="1071" y="813"/>
                    <a:pt x="1071" y="542"/>
                  </a:cubicBezTo>
                  <a:cubicBezTo>
                    <a:pt x="1071" y="220"/>
                    <a:pt x="800" y="0"/>
                    <a:pt x="52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4198750" y="4592625"/>
              <a:ext cx="25500" cy="27100"/>
            </a:xfrm>
            <a:custGeom>
              <a:avLst/>
              <a:gdLst/>
              <a:ahLst/>
              <a:cxnLst/>
              <a:rect l="l" t="t" r="r" b="b"/>
              <a:pathLst>
                <a:path w="1020" h="1084" extrusionOk="0">
                  <a:moveTo>
                    <a:pt x="542" y="0"/>
                  </a:moveTo>
                  <a:cubicBezTo>
                    <a:pt x="220" y="0"/>
                    <a:pt x="1" y="271"/>
                    <a:pt x="1" y="542"/>
                  </a:cubicBezTo>
                  <a:cubicBezTo>
                    <a:pt x="1" y="813"/>
                    <a:pt x="220" y="1083"/>
                    <a:pt x="542" y="1083"/>
                  </a:cubicBezTo>
                  <a:cubicBezTo>
                    <a:pt x="813" y="1083"/>
                    <a:pt x="1020" y="813"/>
                    <a:pt x="1020" y="542"/>
                  </a:cubicBezTo>
                  <a:cubicBezTo>
                    <a:pt x="1020" y="271"/>
                    <a:pt x="813" y="0"/>
                    <a:pt x="54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267425" y="4618400"/>
              <a:ext cx="25500" cy="26775"/>
            </a:xfrm>
            <a:custGeom>
              <a:avLst/>
              <a:gdLst/>
              <a:ahLst/>
              <a:cxnLst/>
              <a:rect l="l" t="t" r="r" b="b"/>
              <a:pathLst>
                <a:path w="1020" h="1071" extrusionOk="0">
                  <a:moveTo>
                    <a:pt x="478" y="1"/>
                  </a:moveTo>
                  <a:cubicBezTo>
                    <a:pt x="207" y="1"/>
                    <a:pt x="0" y="259"/>
                    <a:pt x="0" y="529"/>
                  </a:cubicBezTo>
                  <a:cubicBezTo>
                    <a:pt x="0" y="800"/>
                    <a:pt x="207" y="1071"/>
                    <a:pt x="478" y="1071"/>
                  </a:cubicBezTo>
                  <a:cubicBezTo>
                    <a:pt x="800" y="1071"/>
                    <a:pt x="1019" y="800"/>
                    <a:pt x="1019" y="529"/>
                  </a:cubicBezTo>
                  <a:cubicBezTo>
                    <a:pt x="1019" y="259"/>
                    <a:pt x="800" y="1"/>
                    <a:pt x="478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4400225" y="4580700"/>
              <a:ext cx="61925" cy="60300"/>
            </a:xfrm>
            <a:custGeom>
              <a:avLst/>
              <a:gdLst/>
              <a:ahLst/>
              <a:cxnLst/>
              <a:rect l="l" t="t" r="r" b="b"/>
              <a:pathLst>
                <a:path w="2477" h="2412" extrusionOk="0">
                  <a:moveTo>
                    <a:pt x="1239" y="0"/>
                  </a:moveTo>
                  <a:cubicBezTo>
                    <a:pt x="917" y="0"/>
                    <a:pt x="594" y="155"/>
                    <a:pt x="375" y="374"/>
                  </a:cubicBezTo>
                  <a:cubicBezTo>
                    <a:pt x="169" y="593"/>
                    <a:pt x="1" y="916"/>
                    <a:pt x="1" y="1238"/>
                  </a:cubicBezTo>
                  <a:cubicBezTo>
                    <a:pt x="1" y="1560"/>
                    <a:pt x="169" y="1883"/>
                    <a:pt x="375" y="2089"/>
                  </a:cubicBezTo>
                  <a:cubicBezTo>
                    <a:pt x="594" y="2308"/>
                    <a:pt x="917" y="2411"/>
                    <a:pt x="1239" y="2411"/>
                  </a:cubicBezTo>
                  <a:cubicBezTo>
                    <a:pt x="1561" y="2411"/>
                    <a:pt x="1884" y="2308"/>
                    <a:pt x="2103" y="2089"/>
                  </a:cubicBezTo>
                  <a:cubicBezTo>
                    <a:pt x="2309" y="1883"/>
                    <a:pt x="2477" y="1560"/>
                    <a:pt x="2477" y="1238"/>
                  </a:cubicBezTo>
                  <a:cubicBezTo>
                    <a:pt x="2477" y="916"/>
                    <a:pt x="2309" y="593"/>
                    <a:pt x="2103" y="374"/>
                  </a:cubicBezTo>
                  <a:cubicBezTo>
                    <a:pt x="1884" y="155"/>
                    <a:pt x="1561" y="0"/>
                    <a:pt x="12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392175" y="4571350"/>
              <a:ext cx="79325" cy="79325"/>
            </a:xfrm>
            <a:custGeom>
              <a:avLst/>
              <a:gdLst/>
              <a:ahLst/>
              <a:cxnLst/>
              <a:rect l="l" t="t" r="r" b="b"/>
              <a:pathLst>
                <a:path w="3173" h="3173" extrusionOk="0">
                  <a:moveTo>
                    <a:pt x="1561" y="374"/>
                  </a:moveTo>
                  <a:cubicBezTo>
                    <a:pt x="1883" y="374"/>
                    <a:pt x="2206" y="529"/>
                    <a:pt x="2425" y="748"/>
                  </a:cubicBezTo>
                  <a:cubicBezTo>
                    <a:pt x="2631" y="967"/>
                    <a:pt x="2799" y="1290"/>
                    <a:pt x="2799" y="1612"/>
                  </a:cubicBezTo>
                  <a:cubicBezTo>
                    <a:pt x="2799" y="1934"/>
                    <a:pt x="2631" y="2257"/>
                    <a:pt x="2425" y="2463"/>
                  </a:cubicBezTo>
                  <a:cubicBezTo>
                    <a:pt x="2206" y="2682"/>
                    <a:pt x="1883" y="2785"/>
                    <a:pt x="1561" y="2785"/>
                  </a:cubicBezTo>
                  <a:cubicBezTo>
                    <a:pt x="1239" y="2785"/>
                    <a:pt x="916" y="2682"/>
                    <a:pt x="697" y="2463"/>
                  </a:cubicBezTo>
                  <a:cubicBezTo>
                    <a:pt x="491" y="2257"/>
                    <a:pt x="323" y="1934"/>
                    <a:pt x="323" y="1612"/>
                  </a:cubicBezTo>
                  <a:cubicBezTo>
                    <a:pt x="323" y="1290"/>
                    <a:pt x="491" y="967"/>
                    <a:pt x="697" y="748"/>
                  </a:cubicBezTo>
                  <a:cubicBezTo>
                    <a:pt x="916" y="529"/>
                    <a:pt x="1239" y="374"/>
                    <a:pt x="1561" y="374"/>
                  </a:cubicBezTo>
                  <a:close/>
                  <a:moveTo>
                    <a:pt x="1561" y="0"/>
                  </a:moveTo>
                  <a:cubicBezTo>
                    <a:pt x="697" y="0"/>
                    <a:pt x="1" y="696"/>
                    <a:pt x="1" y="1612"/>
                  </a:cubicBezTo>
                  <a:cubicBezTo>
                    <a:pt x="1" y="2463"/>
                    <a:pt x="697" y="3172"/>
                    <a:pt x="1561" y="3172"/>
                  </a:cubicBezTo>
                  <a:cubicBezTo>
                    <a:pt x="2425" y="3172"/>
                    <a:pt x="3173" y="2463"/>
                    <a:pt x="3173" y="1612"/>
                  </a:cubicBezTo>
                  <a:cubicBezTo>
                    <a:pt x="3173" y="696"/>
                    <a:pt x="2425" y="0"/>
                    <a:pt x="156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4299650" y="4704150"/>
              <a:ext cx="225700" cy="225675"/>
            </a:xfrm>
            <a:custGeom>
              <a:avLst/>
              <a:gdLst/>
              <a:ahLst/>
              <a:cxnLst/>
              <a:rect l="l" t="t" r="r" b="b"/>
              <a:pathLst>
                <a:path w="9028" h="9027" extrusionOk="0">
                  <a:moveTo>
                    <a:pt x="2141" y="2902"/>
                  </a:moveTo>
                  <a:cubicBezTo>
                    <a:pt x="2528" y="2902"/>
                    <a:pt x="2786" y="3173"/>
                    <a:pt x="2786" y="3547"/>
                  </a:cubicBezTo>
                  <a:cubicBezTo>
                    <a:pt x="2786" y="3869"/>
                    <a:pt x="2528" y="4140"/>
                    <a:pt x="2141" y="4140"/>
                  </a:cubicBezTo>
                  <a:cubicBezTo>
                    <a:pt x="1819" y="4140"/>
                    <a:pt x="1561" y="3869"/>
                    <a:pt x="1561" y="3547"/>
                  </a:cubicBezTo>
                  <a:cubicBezTo>
                    <a:pt x="1561" y="3173"/>
                    <a:pt x="1819" y="2902"/>
                    <a:pt x="2141" y="2902"/>
                  </a:cubicBezTo>
                  <a:close/>
                  <a:moveTo>
                    <a:pt x="4514" y="3869"/>
                  </a:moveTo>
                  <a:cubicBezTo>
                    <a:pt x="4836" y="3869"/>
                    <a:pt x="5107" y="4140"/>
                    <a:pt x="5107" y="4462"/>
                  </a:cubicBezTo>
                  <a:cubicBezTo>
                    <a:pt x="5107" y="4836"/>
                    <a:pt x="4836" y="5107"/>
                    <a:pt x="4514" y="5107"/>
                  </a:cubicBezTo>
                  <a:cubicBezTo>
                    <a:pt x="4192" y="5107"/>
                    <a:pt x="3921" y="4836"/>
                    <a:pt x="3921" y="4462"/>
                  </a:cubicBezTo>
                  <a:cubicBezTo>
                    <a:pt x="3921" y="4140"/>
                    <a:pt x="4192" y="3869"/>
                    <a:pt x="4514" y="3869"/>
                  </a:cubicBezTo>
                  <a:close/>
                  <a:moveTo>
                    <a:pt x="6874" y="4785"/>
                  </a:moveTo>
                  <a:cubicBezTo>
                    <a:pt x="7196" y="4785"/>
                    <a:pt x="7518" y="5055"/>
                    <a:pt x="7518" y="5429"/>
                  </a:cubicBezTo>
                  <a:cubicBezTo>
                    <a:pt x="7518" y="5752"/>
                    <a:pt x="7196" y="6022"/>
                    <a:pt x="6874" y="6022"/>
                  </a:cubicBezTo>
                  <a:cubicBezTo>
                    <a:pt x="6551" y="6022"/>
                    <a:pt x="6281" y="5752"/>
                    <a:pt x="6281" y="5429"/>
                  </a:cubicBezTo>
                  <a:cubicBezTo>
                    <a:pt x="6281" y="5055"/>
                    <a:pt x="6551" y="4785"/>
                    <a:pt x="6874" y="4785"/>
                  </a:cubicBezTo>
                  <a:close/>
                  <a:moveTo>
                    <a:pt x="6126" y="1"/>
                  </a:moveTo>
                  <a:lnTo>
                    <a:pt x="104" y="2580"/>
                  </a:lnTo>
                  <a:cubicBezTo>
                    <a:pt x="1" y="2631"/>
                    <a:pt x="1" y="2696"/>
                    <a:pt x="1" y="2799"/>
                  </a:cubicBezTo>
                  <a:lnTo>
                    <a:pt x="1" y="2850"/>
                  </a:lnTo>
                  <a:lnTo>
                    <a:pt x="2580" y="8924"/>
                  </a:lnTo>
                  <a:cubicBezTo>
                    <a:pt x="2631" y="8975"/>
                    <a:pt x="2683" y="9027"/>
                    <a:pt x="2735" y="9027"/>
                  </a:cubicBezTo>
                  <a:lnTo>
                    <a:pt x="2851" y="9027"/>
                  </a:lnTo>
                  <a:lnTo>
                    <a:pt x="8859" y="6396"/>
                  </a:lnTo>
                  <a:cubicBezTo>
                    <a:pt x="8976" y="6396"/>
                    <a:pt x="9027" y="6345"/>
                    <a:pt x="9027" y="6242"/>
                  </a:cubicBezTo>
                  <a:lnTo>
                    <a:pt x="8976" y="6177"/>
                  </a:lnTo>
                  <a:lnTo>
                    <a:pt x="6397" y="117"/>
                  </a:lnTo>
                  <a:cubicBezTo>
                    <a:pt x="6332" y="52"/>
                    <a:pt x="6281" y="1"/>
                    <a:pt x="6229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292900" y="4697375"/>
              <a:ext cx="237600" cy="237950"/>
            </a:xfrm>
            <a:custGeom>
              <a:avLst/>
              <a:gdLst/>
              <a:ahLst/>
              <a:cxnLst/>
              <a:rect l="l" t="t" r="r" b="b"/>
              <a:pathLst>
                <a:path w="9504" h="9518" extrusionOk="0">
                  <a:moveTo>
                    <a:pt x="6499" y="272"/>
                  </a:moveTo>
                  <a:cubicBezTo>
                    <a:pt x="6551" y="272"/>
                    <a:pt x="6602" y="323"/>
                    <a:pt x="6667" y="388"/>
                  </a:cubicBezTo>
                  <a:lnTo>
                    <a:pt x="9246" y="6448"/>
                  </a:lnTo>
                  <a:lnTo>
                    <a:pt x="9297" y="6513"/>
                  </a:lnTo>
                  <a:cubicBezTo>
                    <a:pt x="9297" y="6616"/>
                    <a:pt x="9246" y="6667"/>
                    <a:pt x="9129" y="6667"/>
                  </a:cubicBezTo>
                  <a:lnTo>
                    <a:pt x="3121" y="9298"/>
                  </a:lnTo>
                  <a:lnTo>
                    <a:pt x="3005" y="9298"/>
                  </a:lnTo>
                  <a:cubicBezTo>
                    <a:pt x="2953" y="9298"/>
                    <a:pt x="2901" y="9246"/>
                    <a:pt x="2850" y="9195"/>
                  </a:cubicBezTo>
                  <a:lnTo>
                    <a:pt x="271" y="3121"/>
                  </a:lnTo>
                  <a:lnTo>
                    <a:pt x="271" y="3070"/>
                  </a:lnTo>
                  <a:cubicBezTo>
                    <a:pt x="271" y="2967"/>
                    <a:pt x="271" y="2902"/>
                    <a:pt x="374" y="2851"/>
                  </a:cubicBezTo>
                  <a:lnTo>
                    <a:pt x="6396" y="272"/>
                  </a:lnTo>
                  <a:close/>
                  <a:moveTo>
                    <a:pt x="6499" y="1"/>
                  </a:moveTo>
                  <a:cubicBezTo>
                    <a:pt x="6447" y="1"/>
                    <a:pt x="6396" y="65"/>
                    <a:pt x="6344" y="65"/>
                  </a:cubicBezTo>
                  <a:lnTo>
                    <a:pt x="271" y="2644"/>
                  </a:lnTo>
                  <a:cubicBezTo>
                    <a:pt x="103" y="2747"/>
                    <a:pt x="0" y="2851"/>
                    <a:pt x="0" y="3070"/>
                  </a:cubicBezTo>
                  <a:cubicBezTo>
                    <a:pt x="0" y="3121"/>
                    <a:pt x="0" y="3173"/>
                    <a:pt x="52" y="3225"/>
                  </a:cubicBezTo>
                  <a:lnTo>
                    <a:pt x="2631" y="9298"/>
                  </a:lnTo>
                  <a:cubicBezTo>
                    <a:pt x="2682" y="9466"/>
                    <a:pt x="2850" y="9517"/>
                    <a:pt x="3005" y="9517"/>
                  </a:cubicBezTo>
                  <a:lnTo>
                    <a:pt x="3172" y="9517"/>
                  </a:lnTo>
                  <a:lnTo>
                    <a:pt x="9246" y="6938"/>
                  </a:lnTo>
                  <a:cubicBezTo>
                    <a:pt x="9400" y="6835"/>
                    <a:pt x="9503" y="6667"/>
                    <a:pt x="9503" y="6513"/>
                  </a:cubicBezTo>
                  <a:cubicBezTo>
                    <a:pt x="9503" y="6448"/>
                    <a:pt x="9503" y="6397"/>
                    <a:pt x="9452" y="6345"/>
                  </a:cubicBezTo>
                  <a:lnTo>
                    <a:pt x="6873" y="272"/>
                  </a:lnTo>
                  <a:cubicBezTo>
                    <a:pt x="6821" y="117"/>
                    <a:pt x="6667" y="1"/>
                    <a:pt x="649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4338675" y="4776675"/>
              <a:ext cx="30650" cy="30975"/>
            </a:xfrm>
            <a:custGeom>
              <a:avLst/>
              <a:gdLst/>
              <a:ahLst/>
              <a:cxnLst/>
              <a:rect l="l" t="t" r="r" b="b"/>
              <a:pathLst>
                <a:path w="1226" h="1239" extrusionOk="0">
                  <a:moveTo>
                    <a:pt x="580" y="1"/>
                  </a:moveTo>
                  <a:cubicBezTo>
                    <a:pt x="258" y="1"/>
                    <a:pt x="0" y="272"/>
                    <a:pt x="0" y="646"/>
                  </a:cubicBezTo>
                  <a:cubicBezTo>
                    <a:pt x="0" y="968"/>
                    <a:pt x="258" y="1239"/>
                    <a:pt x="580" y="1239"/>
                  </a:cubicBezTo>
                  <a:cubicBezTo>
                    <a:pt x="967" y="1239"/>
                    <a:pt x="1225" y="968"/>
                    <a:pt x="1225" y="646"/>
                  </a:cubicBezTo>
                  <a:cubicBezTo>
                    <a:pt x="1225" y="272"/>
                    <a:pt x="967" y="1"/>
                    <a:pt x="580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4397650" y="4800875"/>
              <a:ext cx="29700" cy="30950"/>
            </a:xfrm>
            <a:custGeom>
              <a:avLst/>
              <a:gdLst/>
              <a:ahLst/>
              <a:cxnLst/>
              <a:rect l="l" t="t" r="r" b="b"/>
              <a:pathLst>
                <a:path w="1188" h="1238" extrusionOk="0">
                  <a:moveTo>
                    <a:pt x="594" y="0"/>
                  </a:moveTo>
                  <a:cubicBezTo>
                    <a:pt x="272" y="0"/>
                    <a:pt x="1" y="271"/>
                    <a:pt x="1" y="593"/>
                  </a:cubicBezTo>
                  <a:cubicBezTo>
                    <a:pt x="1" y="967"/>
                    <a:pt x="272" y="1238"/>
                    <a:pt x="594" y="1238"/>
                  </a:cubicBezTo>
                  <a:cubicBezTo>
                    <a:pt x="916" y="1238"/>
                    <a:pt x="1187" y="967"/>
                    <a:pt x="1187" y="593"/>
                  </a:cubicBezTo>
                  <a:cubicBezTo>
                    <a:pt x="1187" y="271"/>
                    <a:pt x="916" y="0"/>
                    <a:pt x="594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4456650" y="4823750"/>
              <a:ext cx="30975" cy="30975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594" y="1"/>
                  </a:moveTo>
                  <a:cubicBezTo>
                    <a:pt x="271" y="1"/>
                    <a:pt x="1" y="271"/>
                    <a:pt x="1" y="645"/>
                  </a:cubicBezTo>
                  <a:cubicBezTo>
                    <a:pt x="1" y="968"/>
                    <a:pt x="271" y="1238"/>
                    <a:pt x="594" y="1238"/>
                  </a:cubicBezTo>
                  <a:cubicBezTo>
                    <a:pt x="916" y="1238"/>
                    <a:pt x="1238" y="968"/>
                    <a:pt x="1238" y="645"/>
                  </a:cubicBezTo>
                  <a:cubicBezTo>
                    <a:pt x="1238" y="271"/>
                    <a:pt x="916" y="1"/>
                    <a:pt x="594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4342525" y="434277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3276" y="1510"/>
                  </a:moveTo>
                  <a:cubicBezTo>
                    <a:pt x="3598" y="1510"/>
                    <a:pt x="3818" y="1729"/>
                    <a:pt x="3818" y="1999"/>
                  </a:cubicBezTo>
                  <a:cubicBezTo>
                    <a:pt x="3818" y="2322"/>
                    <a:pt x="3598" y="2528"/>
                    <a:pt x="3276" y="2528"/>
                  </a:cubicBezTo>
                  <a:cubicBezTo>
                    <a:pt x="3005" y="2528"/>
                    <a:pt x="2747" y="2322"/>
                    <a:pt x="2747" y="1999"/>
                  </a:cubicBezTo>
                  <a:cubicBezTo>
                    <a:pt x="2747" y="1729"/>
                    <a:pt x="3005" y="1510"/>
                    <a:pt x="3276" y="1510"/>
                  </a:cubicBezTo>
                  <a:close/>
                  <a:moveTo>
                    <a:pt x="3005" y="3547"/>
                  </a:moveTo>
                  <a:cubicBezTo>
                    <a:pt x="3276" y="3547"/>
                    <a:pt x="3547" y="3766"/>
                    <a:pt x="3547" y="4088"/>
                  </a:cubicBezTo>
                  <a:cubicBezTo>
                    <a:pt x="3547" y="4359"/>
                    <a:pt x="3276" y="4630"/>
                    <a:pt x="3005" y="4630"/>
                  </a:cubicBezTo>
                  <a:cubicBezTo>
                    <a:pt x="2747" y="4630"/>
                    <a:pt x="2477" y="4359"/>
                    <a:pt x="2477" y="4088"/>
                  </a:cubicBezTo>
                  <a:cubicBezTo>
                    <a:pt x="2477" y="3766"/>
                    <a:pt x="2747" y="3547"/>
                    <a:pt x="3005" y="3547"/>
                  </a:cubicBezTo>
                  <a:close/>
                  <a:moveTo>
                    <a:pt x="3766" y="1"/>
                  </a:moveTo>
                  <a:cubicBezTo>
                    <a:pt x="3766" y="1"/>
                    <a:pt x="3715" y="65"/>
                    <a:pt x="3650" y="65"/>
                  </a:cubicBezTo>
                  <a:lnTo>
                    <a:pt x="52" y="2477"/>
                  </a:lnTo>
                  <a:cubicBezTo>
                    <a:pt x="1" y="2477"/>
                    <a:pt x="1" y="2528"/>
                    <a:pt x="1" y="2580"/>
                  </a:cubicBezTo>
                  <a:lnTo>
                    <a:pt x="1" y="2696"/>
                  </a:lnTo>
                  <a:lnTo>
                    <a:pt x="2425" y="6293"/>
                  </a:lnTo>
                  <a:cubicBezTo>
                    <a:pt x="2477" y="6345"/>
                    <a:pt x="2528" y="6397"/>
                    <a:pt x="2580" y="6397"/>
                  </a:cubicBezTo>
                  <a:cubicBezTo>
                    <a:pt x="2631" y="6397"/>
                    <a:pt x="2631" y="6397"/>
                    <a:pt x="2683" y="6345"/>
                  </a:cubicBezTo>
                  <a:lnTo>
                    <a:pt x="6293" y="3985"/>
                  </a:lnTo>
                  <a:cubicBezTo>
                    <a:pt x="6345" y="3934"/>
                    <a:pt x="6397" y="3869"/>
                    <a:pt x="6397" y="3818"/>
                  </a:cubicBezTo>
                  <a:cubicBezTo>
                    <a:pt x="6397" y="3766"/>
                    <a:pt x="6345" y="3714"/>
                    <a:pt x="6345" y="3714"/>
                  </a:cubicBezTo>
                  <a:lnTo>
                    <a:pt x="3921" y="117"/>
                  </a:lnTo>
                  <a:cubicBezTo>
                    <a:pt x="3921" y="65"/>
                    <a:pt x="3818" y="1"/>
                    <a:pt x="376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4335775" y="4337625"/>
              <a:ext cx="172150" cy="171850"/>
            </a:xfrm>
            <a:custGeom>
              <a:avLst/>
              <a:gdLst/>
              <a:ahLst/>
              <a:cxnLst/>
              <a:rect l="l" t="t" r="r" b="b"/>
              <a:pathLst>
                <a:path w="6886" h="6874" extrusionOk="0">
                  <a:moveTo>
                    <a:pt x="4036" y="207"/>
                  </a:moveTo>
                  <a:cubicBezTo>
                    <a:pt x="4088" y="207"/>
                    <a:pt x="4191" y="271"/>
                    <a:pt x="4191" y="323"/>
                  </a:cubicBezTo>
                  <a:lnTo>
                    <a:pt x="6615" y="3920"/>
                  </a:lnTo>
                  <a:cubicBezTo>
                    <a:pt x="6615" y="3920"/>
                    <a:pt x="6667" y="3972"/>
                    <a:pt x="6667" y="4024"/>
                  </a:cubicBezTo>
                  <a:cubicBezTo>
                    <a:pt x="6667" y="4075"/>
                    <a:pt x="6615" y="4140"/>
                    <a:pt x="6563" y="4191"/>
                  </a:cubicBezTo>
                  <a:lnTo>
                    <a:pt x="2953" y="6551"/>
                  </a:lnTo>
                  <a:cubicBezTo>
                    <a:pt x="2901" y="6603"/>
                    <a:pt x="2901" y="6603"/>
                    <a:pt x="2850" y="6603"/>
                  </a:cubicBezTo>
                  <a:cubicBezTo>
                    <a:pt x="2798" y="6603"/>
                    <a:pt x="2747" y="6551"/>
                    <a:pt x="2695" y="6499"/>
                  </a:cubicBezTo>
                  <a:lnTo>
                    <a:pt x="271" y="2902"/>
                  </a:lnTo>
                  <a:lnTo>
                    <a:pt x="271" y="2786"/>
                  </a:lnTo>
                  <a:cubicBezTo>
                    <a:pt x="271" y="2734"/>
                    <a:pt x="271" y="2683"/>
                    <a:pt x="322" y="2683"/>
                  </a:cubicBezTo>
                  <a:lnTo>
                    <a:pt x="3920" y="271"/>
                  </a:lnTo>
                  <a:cubicBezTo>
                    <a:pt x="3985" y="271"/>
                    <a:pt x="4036" y="207"/>
                    <a:pt x="4036" y="207"/>
                  </a:cubicBezTo>
                  <a:close/>
                  <a:moveTo>
                    <a:pt x="4036" y="1"/>
                  </a:moveTo>
                  <a:cubicBezTo>
                    <a:pt x="3985" y="1"/>
                    <a:pt x="3868" y="1"/>
                    <a:pt x="3817" y="52"/>
                  </a:cubicBezTo>
                  <a:lnTo>
                    <a:pt x="219" y="2463"/>
                  </a:lnTo>
                  <a:cubicBezTo>
                    <a:pt x="116" y="2528"/>
                    <a:pt x="0" y="2683"/>
                    <a:pt x="0" y="2786"/>
                  </a:cubicBezTo>
                  <a:cubicBezTo>
                    <a:pt x="0" y="2902"/>
                    <a:pt x="52" y="3005"/>
                    <a:pt x="116" y="3057"/>
                  </a:cubicBezTo>
                  <a:lnTo>
                    <a:pt x="2476" y="6654"/>
                  </a:lnTo>
                  <a:cubicBezTo>
                    <a:pt x="2579" y="6770"/>
                    <a:pt x="2695" y="6873"/>
                    <a:pt x="2850" y="6873"/>
                  </a:cubicBezTo>
                  <a:cubicBezTo>
                    <a:pt x="2953" y="6873"/>
                    <a:pt x="3017" y="6822"/>
                    <a:pt x="3121" y="6770"/>
                  </a:cubicBezTo>
                  <a:lnTo>
                    <a:pt x="6718" y="4398"/>
                  </a:lnTo>
                  <a:cubicBezTo>
                    <a:pt x="6821" y="4294"/>
                    <a:pt x="6886" y="4140"/>
                    <a:pt x="6886" y="4024"/>
                  </a:cubicBezTo>
                  <a:cubicBezTo>
                    <a:pt x="6886" y="3920"/>
                    <a:pt x="6886" y="3869"/>
                    <a:pt x="6821" y="3753"/>
                  </a:cubicBezTo>
                  <a:lnTo>
                    <a:pt x="4410" y="155"/>
                  </a:lnTo>
                  <a:cubicBezTo>
                    <a:pt x="4358" y="52"/>
                    <a:pt x="4191" y="1"/>
                    <a:pt x="403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411200" y="4380500"/>
              <a:ext cx="26775" cy="25500"/>
            </a:xfrm>
            <a:custGeom>
              <a:avLst/>
              <a:gdLst/>
              <a:ahLst/>
              <a:cxnLst/>
              <a:rect l="l" t="t" r="r" b="b"/>
              <a:pathLst>
                <a:path w="1071" h="1020" extrusionOk="0">
                  <a:moveTo>
                    <a:pt x="529" y="1"/>
                  </a:moveTo>
                  <a:cubicBezTo>
                    <a:pt x="258" y="1"/>
                    <a:pt x="0" y="220"/>
                    <a:pt x="0" y="490"/>
                  </a:cubicBezTo>
                  <a:cubicBezTo>
                    <a:pt x="0" y="813"/>
                    <a:pt x="258" y="1019"/>
                    <a:pt x="529" y="1019"/>
                  </a:cubicBezTo>
                  <a:cubicBezTo>
                    <a:pt x="851" y="1019"/>
                    <a:pt x="1071" y="813"/>
                    <a:pt x="1071" y="490"/>
                  </a:cubicBezTo>
                  <a:cubicBezTo>
                    <a:pt x="1071" y="220"/>
                    <a:pt x="851" y="1"/>
                    <a:pt x="52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404425" y="4431425"/>
              <a:ext cx="26775" cy="27100"/>
            </a:xfrm>
            <a:custGeom>
              <a:avLst/>
              <a:gdLst/>
              <a:ahLst/>
              <a:cxnLst/>
              <a:rect l="l" t="t" r="r" b="b"/>
              <a:pathLst>
                <a:path w="1071" h="1084" extrusionOk="0">
                  <a:moveTo>
                    <a:pt x="529" y="1"/>
                  </a:moveTo>
                  <a:cubicBezTo>
                    <a:pt x="271" y="1"/>
                    <a:pt x="1" y="220"/>
                    <a:pt x="1" y="542"/>
                  </a:cubicBezTo>
                  <a:cubicBezTo>
                    <a:pt x="1" y="813"/>
                    <a:pt x="271" y="1084"/>
                    <a:pt x="529" y="1084"/>
                  </a:cubicBezTo>
                  <a:cubicBezTo>
                    <a:pt x="800" y="1084"/>
                    <a:pt x="1071" y="813"/>
                    <a:pt x="1071" y="542"/>
                  </a:cubicBezTo>
                  <a:cubicBezTo>
                    <a:pt x="1071" y="220"/>
                    <a:pt x="800" y="1"/>
                    <a:pt x="52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3819975" y="4383075"/>
              <a:ext cx="126400" cy="72550"/>
            </a:xfrm>
            <a:custGeom>
              <a:avLst/>
              <a:gdLst/>
              <a:ahLst/>
              <a:cxnLst/>
              <a:rect l="l" t="t" r="r" b="b"/>
              <a:pathLst>
                <a:path w="5056" h="2902" extrusionOk="0">
                  <a:moveTo>
                    <a:pt x="2954" y="168"/>
                  </a:moveTo>
                  <a:cubicBezTo>
                    <a:pt x="3224" y="168"/>
                    <a:pt x="3495" y="220"/>
                    <a:pt x="3766" y="271"/>
                  </a:cubicBezTo>
                  <a:cubicBezTo>
                    <a:pt x="3985" y="387"/>
                    <a:pt x="4191" y="491"/>
                    <a:pt x="4308" y="645"/>
                  </a:cubicBezTo>
                  <a:cubicBezTo>
                    <a:pt x="4411" y="761"/>
                    <a:pt x="4462" y="865"/>
                    <a:pt x="4514" y="1032"/>
                  </a:cubicBezTo>
                  <a:lnTo>
                    <a:pt x="4514" y="1187"/>
                  </a:lnTo>
                  <a:cubicBezTo>
                    <a:pt x="4514" y="1355"/>
                    <a:pt x="4462" y="1509"/>
                    <a:pt x="4359" y="1677"/>
                  </a:cubicBezTo>
                  <a:cubicBezTo>
                    <a:pt x="4308" y="1832"/>
                    <a:pt x="4140" y="1935"/>
                    <a:pt x="4037" y="2102"/>
                  </a:cubicBezTo>
                  <a:cubicBezTo>
                    <a:pt x="3714" y="2322"/>
                    <a:pt x="3276" y="2528"/>
                    <a:pt x="2799" y="2644"/>
                  </a:cubicBezTo>
                  <a:cubicBezTo>
                    <a:pt x="2580" y="2696"/>
                    <a:pt x="2309" y="2747"/>
                    <a:pt x="2103" y="2747"/>
                  </a:cubicBezTo>
                  <a:cubicBezTo>
                    <a:pt x="1832" y="2747"/>
                    <a:pt x="1561" y="2696"/>
                    <a:pt x="1290" y="2580"/>
                  </a:cubicBezTo>
                  <a:cubicBezTo>
                    <a:pt x="1084" y="2528"/>
                    <a:pt x="865" y="2373"/>
                    <a:pt x="762" y="2257"/>
                  </a:cubicBezTo>
                  <a:cubicBezTo>
                    <a:pt x="645" y="2154"/>
                    <a:pt x="594" y="1999"/>
                    <a:pt x="542" y="1883"/>
                  </a:cubicBezTo>
                  <a:lnTo>
                    <a:pt x="542" y="1677"/>
                  </a:lnTo>
                  <a:cubicBezTo>
                    <a:pt x="542" y="1509"/>
                    <a:pt x="594" y="1355"/>
                    <a:pt x="697" y="1239"/>
                  </a:cubicBezTo>
                  <a:cubicBezTo>
                    <a:pt x="762" y="1084"/>
                    <a:pt x="916" y="916"/>
                    <a:pt x="1019" y="813"/>
                  </a:cubicBezTo>
                  <a:cubicBezTo>
                    <a:pt x="1342" y="542"/>
                    <a:pt x="1780" y="323"/>
                    <a:pt x="2257" y="220"/>
                  </a:cubicBezTo>
                  <a:cubicBezTo>
                    <a:pt x="2477" y="168"/>
                    <a:pt x="2747" y="168"/>
                    <a:pt x="2954" y="168"/>
                  </a:cubicBezTo>
                  <a:close/>
                  <a:moveTo>
                    <a:pt x="3070" y="1"/>
                  </a:moveTo>
                  <a:cubicBezTo>
                    <a:pt x="2850" y="1"/>
                    <a:pt x="2528" y="65"/>
                    <a:pt x="2257" y="117"/>
                  </a:cubicBezTo>
                  <a:cubicBezTo>
                    <a:pt x="1780" y="168"/>
                    <a:pt x="1342" y="323"/>
                    <a:pt x="968" y="542"/>
                  </a:cubicBezTo>
                  <a:cubicBezTo>
                    <a:pt x="594" y="761"/>
                    <a:pt x="323" y="1032"/>
                    <a:pt x="168" y="1290"/>
                  </a:cubicBezTo>
                  <a:cubicBezTo>
                    <a:pt x="52" y="1458"/>
                    <a:pt x="1" y="1612"/>
                    <a:pt x="1" y="1780"/>
                  </a:cubicBezTo>
                  <a:cubicBezTo>
                    <a:pt x="1" y="1832"/>
                    <a:pt x="1" y="1883"/>
                    <a:pt x="52" y="1935"/>
                  </a:cubicBezTo>
                  <a:cubicBezTo>
                    <a:pt x="52" y="2102"/>
                    <a:pt x="117" y="2206"/>
                    <a:pt x="220" y="2322"/>
                  </a:cubicBezTo>
                  <a:cubicBezTo>
                    <a:pt x="323" y="2425"/>
                    <a:pt x="491" y="2528"/>
                    <a:pt x="645" y="2644"/>
                  </a:cubicBezTo>
                  <a:cubicBezTo>
                    <a:pt x="968" y="2799"/>
                    <a:pt x="1458" y="2902"/>
                    <a:pt x="1987" y="2902"/>
                  </a:cubicBezTo>
                  <a:cubicBezTo>
                    <a:pt x="2257" y="2902"/>
                    <a:pt x="2528" y="2902"/>
                    <a:pt x="2799" y="2850"/>
                  </a:cubicBezTo>
                  <a:cubicBezTo>
                    <a:pt x="3276" y="2747"/>
                    <a:pt x="3714" y="2580"/>
                    <a:pt x="4088" y="2373"/>
                  </a:cubicBezTo>
                  <a:cubicBezTo>
                    <a:pt x="4462" y="2154"/>
                    <a:pt x="4733" y="1883"/>
                    <a:pt x="4888" y="1612"/>
                  </a:cubicBezTo>
                  <a:cubicBezTo>
                    <a:pt x="5004" y="1458"/>
                    <a:pt x="5055" y="1290"/>
                    <a:pt x="5055" y="1135"/>
                  </a:cubicBezTo>
                  <a:lnTo>
                    <a:pt x="5055" y="968"/>
                  </a:lnTo>
                  <a:cubicBezTo>
                    <a:pt x="5004" y="865"/>
                    <a:pt x="4952" y="710"/>
                    <a:pt x="4836" y="594"/>
                  </a:cubicBezTo>
                  <a:cubicBezTo>
                    <a:pt x="4733" y="491"/>
                    <a:pt x="4565" y="387"/>
                    <a:pt x="4411" y="271"/>
                  </a:cubicBezTo>
                  <a:cubicBezTo>
                    <a:pt x="4088" y="117"/>
                    <a:pt x="3598" y="1"/>
                    <a:pt x="3070" y="1"/>
                  </a:cubicBez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3825450" y="4430150"/>
              <a:ext cx="119625" cy="36450"/>
            </a:xfrm>
            <a:custGeom>
              <a:avLst/>
              <a:gdLst/>
              <a:ahLst/>
              <a:cxnLst/>
              <a:rect l="l" t="t" r="r" b="b"/>
              <a:pathLst>
                <a:path w="4785" h="1458" extrusionOk="0">
                  <a:moveTo>
                    <a:pt x="4785" y="0"/>
                  </a:moveTo>
                  <a:lnTo>
                    <a:pt x="4785" y="0"/>
                  </a:lnTo>
                  <a:cubicBezTo>
                    <a:pt x="4669" y="168"/>
                    <a:pt x="4514" y="323"/>
                    <a:pt x="4346" y="439"/>
                  </a:cubicBezTo>
                  <a:cubicBezTo>
                    <a:pt x="3921" y="813"/>
                    <a:pt x="3328" y="1083"/>
                    <a:pt x="2631" y="1187"/>
                  </a:cubicBezTo>
                  <a:cubicBezTo>
                    <a:pt x="2309" y="1238"/>
                    <a:pt x="2038" y="1290"/>
                    <a:pt x="1768" y="1290"/>
                  </a:cubicBezTo>
                  <a:cubicBezTo>
                    <a:pt x="1342" y="1290"/>
                    <a:pt x="968" y="1238"/>
                    <a:pt x="646" y="1135"/>
                  </a:cubicBezTo>
                  <a:cubicBezTo>
                    <a:pt x="375" y="1019"/>
                    <a:pt x="156" y="916"/>
                    <a:pt x="1" y="813"/>
                  </a:cubicBezTo>
                  <a:lnTo>
                    <a:pt x="1" y="813"/>
                  </a:lnTo>
                  <a:cubicBezTo>
                    <a:pt x="104" y="916"/>
                    <a:pt x="220" y="1019"/>
                    <a:pt x="375" y="1135"/>
                  </a:cubicBezTo>
                  <a:cubicBezTo>
                    <a:pt x="749" y="1341"/>
                    <a:pt x="1239" y="1457"/>
                    <a:pt x="1832" y="1457"/>
                  </a:cubicBezTo>
                  <a:cubicBezTo>
                    <a:pt x="2090" y="1457"/>
                    <a:pt x="2361" y="1457"/>
                    <a:pt x="2683" y="1406"/>
                  </a:cubicBezTo>
                  <a:cubicBezTo>
                    <a:pt x="3121" y="1290"/>
                    <a:pt x="3599" y="1135"/>
                    <a:pt x="3921" y="916"/>
                  </a:cubicBezTo>
                  <a:cubicBezTo>
                    <a:pt x="4295" y="697"/>
                    <a:pt x="4566" y="439"/>
                    <a:pt x="4733" y="116"/>
                  </a:cubicBezTo>
                  <a:cubicBezTo>
                    <a:pt x="4733" y="116"/>
                    <a:pt x="4785" y="52"/>
                    <a:pt x="4785" y="0"/>
                  </a:cubicBezTo>
                  <a:close/>
                </a:path>
              </a:pathLst>
            </a:custGeom>
            <a:solidFill>
              <a:srgbClr val="DD9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3840300" y="4392750"/>
              <a:ext cx="85775" cy="52250"/>
            </a:xfrm>
            <a:custGeom>
              <a:avLst/>
              <a:gdLst/>
              <a:ahLst/>
              <a:cxnLst/>
              <a:rect l="l" t="t" r="r" b="b"/>
              <a:pathLst>
                <a:path w="3431" h="2090" extrusionOk="0">
                  <a:moveTo>
                    <a:pt x="2455" y="152"/>
                  </a:moveTo>
                  <a:cubicBezTo>
                    <a:pt x="2458" y="152"/>
                    <a:pt x="2461" y="153"/>
                    <a:pt x="2463" y="155"/>
                  </a:cubicBezTo>
                  <a:cubicBezTo>
                    <a:pt x="2527" y="155"/>
                    <a:pt x="2360" y="697"/>
                    <a:pt x="2141" y="1225"/>
                  </a:cubicBezTo>
                  <a:cubicBezTo>
                    <a:pt x="1934" y="1715"/>
                    <a:pt x="1934" y="1715"/>
                    <a:pt x="1883" y="1715"/>
                  </a:cubicBezTo>
                  <a:cubicBezTo>
                    <a:pt x="1818" y="1715"/>
                    <a:pt x="1818" y="1664"/>
                    <a:pt x="1986" y="1174"/>
                  </a:cubicBezTo>
                  <a:cubicBezTo>
                    <a:pt x="2195" y="669"/>
                    <a:pt x="2393" y="152"/>
                    <a:pt x="2455" y="152"/>
                  </a:cubicBezTo>
                  <a:close/>
                  <a:moveTo>
                    <a:pt x="2141" y="0"/>
                  </a:moveTo>
                  <a:cubicBezTo>
                    <a:pt x="1934" y="0"/>
                    <a:pt x="1715" y="52"/>
                    <a:pt x="1496" y="104"/>
                  </a:cubicBezTo>
                  <a:cubicBezTo>
                    <a:pt x="1444" y="104"/>
                    <a:pt x="1341" y="104"/>
                    <a:pt x="1290" y="155"/>
                  </a:cubicBezTo>
                  <a:cubicBezTo>
                    <a:pt x="1290" y="258"/>
                    <a:pt x="1122" y="748"/>
                    <a:pt x="967" y="1174"/>
                  </a:cubicBezTo>
                  <a:cubicBezTo>
                    <a:pt x="800" y="1715"/>
                    <a:pt x="748" y="1715"/>
                    <a:pt x="696" y="1715"/>
                  </a:cubicBezTo>
                  <a:cubicBezTo>
                    <a:pt x="645" y="1664"/>
                    <a:pt x="645" y="1664"/>
                    <a:pt x="800" y="1122"/>
                  </a:cubicBezTo>
                  <a:cubicBezTo>
                    <a:pt x="967" y="697"/>
                    <a:pt x="1122" y="323"/>
                    <a:pt x="1238" y="155"/>
                  </a:cubicBezTo>
                  <a:lnTo>
                    <a:pt x="1238" y="155"/>
                  </a:lnTo>
                  <a:cubicBezTo>
                    <a:pt x="1019" y="207"/>
                    <a:pt x="800" y="323"/>
                    <a:pt x="645" y="426"/>
                  </a:cubicBezTo>
                  <a:cubicBezTo>
                    <a:pt x="374" y="581"/>
                    <a:pt x="206" y="748"/>
                    <a:pt x="103" y="968"/>
                  </a:cubicBezTo>
                  <a:cubicBezTo>
                    <a:pt x="0" y="1071"/>
                    <a:pt x="0" y="1174"/>
                    <a:pt x="0" y="1290"/>
                  </a:cubicBezTo>
                  <a:lnTo>
                    <a:pt x="0" y="1445"/>
                  </a:lnTo>
                  <a:cubicBezTo>
                    <a:pt x="0" y="1496"/>
                    <a:pt x="52" y="1612"/>
                    <a:pt x="103" y="1664"/>
                  </a:cubicBezTo>
                  <a:cubicBezTo>
                    <a:pt x="206" y="1767"/>
                    <a:pt x="271" y="1819"/>
                    <a:pt x="374" y="1870"/>
                  </a:cubicBezTo>
                  <a:cubicBezTo>
                    <a:pt x="645" y="2038"/>
                    <a:pt x="967" y="2089"/>
                    <a:pt x="1290" y="2089"/>
                  </a:cubicBezTo>
                  <a:cubicBezTo>
                    <a:pt x="1496" y="2089"/>
                    <a:pt x="1715" y="2089"/>
                    <a:pt x="1934" y="2038"/>
                  </a:cubicBezTo>
                  <a:cubicBezTo>
                    <a:pt x="2257" y="1935"/>
                    <a:pt x="2579" y="1819"/>
                    <a:pt x="2785" y="1664"/>
                  </a:cubicBezTo>
                  <a:cubicBezTo>
                    <a:pt x="3056" y="1496"/>
                    <a:pt x="3275" y="1342"/>
                    <a:pt x="3327" y="1122"/>
                  </a:cubicBezTo>
                  <a:cubicBezTo>
                    <a:pt x="3430" y="1019"/>
                    <a:pt x="3430" y="903"/>
                    <a:pt x="3430" y="800"/>
                  </a:cubicBezTo>
                  <a:lnTo>
                    <a:pt x="3430" y="697"/>
                  </a:lnTo>
                  <a:cubicBezTo>
                    <a:pt x="3430" y="581"/>
                    <a:pt x="3378" y="478"/>
                    <a:pt x="3327" y="426"/>
                  </a:cubicBezTo>
                  <a:cubicBezTo>
                    <a:pt x="3224" y="323"/>
                    <a:pt x="3172" y="258"/>
                    <a:pt x="3056" y="207"/>
                  </a:cubicBezTo>
                  <a:cubicBezTo>
                    <a:pt x="2785" y="104"/>
                    <a:pt x="2463" y="0"/>
                    <a:pt x="2141" y="0"/>
                  </a:cubicBezTo>
                  <a:close/>
                </a:path>
              </a:pathLst>
            </a:custGeom>
            <a:solidFill>
              <a:srgbClr val="DD9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3814825" y="4376625"/>
              <a:ext cx="139600" cy="96750"/>
            </a:xfrm>
            <a:custGeom>
              <a:avLst/>
              <a:gdLst/>
              <a:ahLst/>
              <a:cxnLst/>
              <a:rect l="l" t="t" r="r" b="b"/>
              <a:pathLst>
                <a:path w="5584" h="3870" extrusionOk="0">
                  <a:moveTo>
                    <a:pt x="3276" y="259"/>
                  </a:moveTo>
                  <a:cubicBezTo>
                    <a:pt x="3804" y="259"/>
                    <a:pt x="4294" y="375"/>
                    <a:pt x="4617" y="529"/>
                  </a:cubicBezTo>
                  <a:cubicBezTo>
                    <a:pt x="4771" y="645"/>
                    <a:pt x="4939" y="749"/>
                    <a:pt x="5042" y="852"/>
                  </a:cubicBezTo>
                  <a:cubicBezTo>
                    <a:pt x="5158" y="968"/>
                    <a:pt x="5210" y="1123"/>
                    <a:pt x="5261" y="1226"/>
                  </a:cubicBezTo>
                  <a:lnTo>
                    <a:pt x="5261" y="1393"/>
                  </a:lnTo>
                  <a:cubicBezTo>
                    <a:pt x="5261" y="1548"/>
                    <a:pt x="5210" y="1716"/>
                    <a:pt x="5094" y="1870"/>
                  </a:cubicBezTo>
                  <a:cubicBezTo>
                    <a:pt x="4939" y="2141"/>
                    <a:pt x="4668" y="2412"/>
                    <a:pt x="4294" y="2631"/>
                  </a:cubicBezTo>
                  <a:cubicBezTo>
                    <a:pt x="3920" y="2838"/>
                    <a:pt x="3482" y="3005"/>
                    <a:pt x="3005" y="3108"/>
                  </a:cubicBezTo>
                  <a:cubicBezTo>
                    <a:pt x="2734" y="3160"/>
                    <a:pt x="2463" y="3160"/>
                    <a:pt x="2193" y="3160"/>
                  </a:cubicBezTo>
                  <a:cubicBezTo>
                    <a:pt x="1664" y="3160"/>
                    <a:pt x="1174" y="3057"/>
                    <a:pt x="851" y="2902"/>
                  </a:cubicBezTo>
                  <a:cubicBezTo>
                    <a:pt x="697" y="2786"/>
                    <a:pt x="529" y="2683"/>
                    <a:pt x="426" y="2580"/>
                  </a:cubicBezTo>
                  <a:cubicBezTo>
                    <a:pt x="323" y="2464"/>
                    <a:pt x="258" y="2360"/>
                    <a:pt x="258" y="2193"/>
                  </a:cubicBezTo>
                  <a:cubicBezTo>
                    <a:pt x="207" y="2141"/>
                    <a:pt x="207" y="2090"/>
                    <a:pt x="207" y="2038"/>
                  </a:cubicBezTo>
                  <a:cubicBezTo>
                    <a:pt x="207" y="1870"/>
                    <a:pt x="258" y="1716"/>
                    <a:pt x="374" y="1548"/>
                  </a:cubicBezTo>
                  <a:cubicBezTo>
                    <a:pt x="529" y="1290"/>
                    <a:pt x="800" y="1019"/>
                    <a:pt x="1174" y="800"/>
                  </a:cubicBezTo>
                  <a:cubicBezTo>
                    <a:pt x="1548" y="581"/>
                    <a:pt x="1986" y="426"/>
                    <a:pt x="2463" y="375"/>
                  </a:cubicBezTo>
                  <a:cubicBezTo>
                    <a:pt x="2734" y="323"/>
                    <a:pt x="3056" y="259"/>
                    <a:pt x="3276" y="259"/>
                  </a:cubicBezTo>
                  <a:close/>
                  <a:moveTo>
                    <a:pt x="5210" y="2141"/>
                  </a:moveTo>
                  <a:cubicBezTo>
                    <a:pt x="5210" y="2193"/>
                    <a:pt x="5158" y="2257"/>
                    <a:pt x="5158" y="2257"/>
                  </a:cubicBezTo>
                  <a:cubicBezTo>
                    <a:pt x="4991" y="2580"/>
                    <a:pt x="4720" y="2838"/>
                    <a:pt x="4346" y="3057"/>
                  </a:cubicBezTo>
                  <a:cubicBezTo>
                    <a:pt x="4024" y="3276"/>
                    <a:pt x="3546" y="3431"/>
                    <a:pt x="3108" y="3547"/>
                  </a:cubicBezTo>
                  <a:cubicBezTo>
                    <a:pt x="2786" y="3598"/>
                    <a:pt x="2515" y="3598"/>
                    <a:pt x="2257" y="3598"/>
                  </a:cubicBezTo>
                  <a:cubicBezTo>
                    <a:pt x="1664" y="3598"/>
                    <a:pt x="1174" y="3482"/>
                    <a:pt x="800" y="3276"/>
                  </a:cubicBezTo>
                  <a:cubicBezTo>
                    <a:pt x="645" y="3160"/>
                    <a:pt x="529" y="3057"/>
                    <a:pt x="426" y="2954"/>
                  </a:cubicBezTo>
                  <a:lnTo>
                    <a:pt x="426" y="2954"/>
                  </a:lnTo>
                  <a:cubicBezTo>
                    <a:pt x="581" y="3057"/>
                    <a:pt x="800" y="3160"/>
                    <a:pt x="1071" y="3276"/>
                  </a:cubicBezTo>
                  <a:cubicBezTo>
                    <a:pt x="1393" y="3379"/>
                    <a:pt x="1767" y="3431"/>
                    <a:pt x="2193" y="3431"/>
                  </a:cubicBezTo>
                  <a:cubicBezTo>
                    <a:pt x="2463" y="3431"/>
                    <a:pt x="2734" y="3379"/>
                    <a:pt x="3056" y="3328"/>
                  </a:cubicBezTo>
                  <a:cubicBezTo>
                    <a:pt x="3753" y="3224"/>
                    <a:pt x="4346" y="2954"/>
                    <a:pt x="4771" y="2580"/>
                  </a:cubicBezTo>
                  <a:cubicBezTo>
                    <a:pt x="4939" y="2464"/>
                    <a:pt x="5094" y="2309"/>
                    <a:pt x="5210" y="2141"/>
                  </a:cubicBezTo>
                  <a:close/>
                  <a:moveTo>
                    <a:pt x="3276" y="1"/>
                  </a:moveTo>
                  <a:cubicBezTo>
                    <a:pt x="3005" y="1"/>
                    <a:pt x="2734" y="52"/>
                    <a:pt x="2412" y="104"/>
                  </a:cubicBezTo>
                  <a:cubicBezTo>
                    <a:pt x="1935" y="207"/>
                    <a:pt x="1496" y="375"/>
                    <a:pt x="1122" y="581"/>
                  </a:cubicBezTo>
                  <a:cubicBezTo>
                    <a:pt x="968" y="645"/>
                    <a:pt x="800" y="749"/>
                    <a:pt x="697" y="852"/>
                  </a:cubicBezTo>
                  <a:cubicBezTo>
                    <a:pt x="478" y="1019"/>
                    <a:pt x="323" y="1226"/>
                    <a:pt x="155" y="1393"/>
                  </a:cubicBezTo>
                  <a:cubicBezTo>
                    <a:pt x="52" y="1613"/>
                    <a:pt x="0" y="1819"/>
                    <a:pt x="0" y="2038"/>
                  </a:cubicBezTo>
                  <a:lnTo>
                    <a:pt x="0" y="2257"/>
                  </a:lnTo>
                  <a:cubicBezTo>
                    <a:pt x="0" y="2515"/>
                    <a:pt x="52" y="2786"/>
                    <a:pt x="207" y="3005"/>
                  </a:cubicBezTo>
                  <a:cubicBezTo>
                    <a:pt x="374" y="3276"/>
                    <a:pt x="645" y="3547"/>
                    <a:pt x="1019" y="3650"/>
                  </a:cubicBezTo>
                  <a:cubicBezTo>
                    <a:pt x="1393" y="3805"/>
                    <a:pt x="1767" y="3869"/>
                    <a:pt x="2257" y="3869"/>
                  </a:cubicBezTo>
                  <a:cubicBezTo>
                    <a:pt x="2515" y="3869"/>
                    <a:pt x="2837" y="3805"/>
                    <a:pt x="3108" y="3753"/>
                  </a:cubicBezTo>
                  <a:cubicBezTo>
                    <a:pt x="3804" y="3650"/>
                    <a:pt x="4397" y="3379"/>
                    <a:pt x="4836" y="3005"/>
                  </a:cubicBezTo>
                  <a:cubicBezTo>
                    <a:pt x="5042" y="2838"/>
                    <a:pt x="5261" y="2631"/>
                    <a:pt x="5365" y="2412"/>
                  </a:cubicBezTo>
                  <a:cubicBezTo>
                    <a:pt x="5481" y="2141"/>
                    <a:pt x="5584" y="1935"/>
                    <a:pt x="5584" y="1664"/>
                  </a:cubicBezTo>
                  <a:cubicBezTo>
                    <a:pt x="5584" y="1548"/>
                    <a:pt x="5584" y="1393"/>
                    <a:pt x="5532" y="1290"/>
                  </a:cubicBezTo>
                  <a:cubicBezTo>
                    <a:pt x="5481" y="1123"/>
                    <a:pt x="5416" y="1019"/>
                    <a:pt x="5365" y="852"/>
                  </a:cubicBezTo>
                  <a:cubicBezTo>
                    <a:pt x="5313" y="800"/>
                    <a:pt x="5261" y="749"/>
                    <a:pt x="5210" y="697"/>
                  </a:cubicBezTo>
                  <a:cubicBezTo>
                    <a:pt x="5042" y="478"/>
                    <a:pt x="4771" y="323"/>
                    <a:pt x="4449" y="207"/>
                  </a:cubicBezTo>
                  <a:cubicBezTo>
                    <a:pt x="4346" y="156"/>
                    <a:pt x="4243" y="104"/>
                    <a:pt x="4075" y="104"/>
                  </a:cubicBezTo>
                  <a:lnTo>
                    <a:pt x="4024" y="104"/>
                  </a:lnTo>
                  <a:cubicBezTo>
                    <a:pt x="3972" y="52"/>
                    <a:pt x="3920" y="52"/>
                    <a:pt x="3869" y="52"/>
                  </a:cubicBezTo>
                  <a:lnTo>
                    <a:pt x="3598" y="52"/>
                  </a:lnTo>
                  <a:cubicBezTo>
                    <a:pt x="3482" y="52"/>
                    <a:pt x="3379" y="1"/>
                    <a:pt x="327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3833525" y="4387275"/>
              <a:ext cx="99300" cy="64500"/>
            </a:xfrm>
            <a:custGeom>
              <a:avLst/>
              <a:gdLst/>
              <a:ahLst/>
              <a:cxnLst/>
              <a:rect l="l" t="t" r="r" b="b"/>
              <a:pathLst>
                <a:path w="3972" h="2580" extrusionOk="0">
                  <a:moveTo>
                    <a:pt x="2412" y="219"/>
                  </a:moveTo>
                  <a:cubicBezTo>
                    <a:pt x="2734" y="219"/>
                    <a:pt x="3056" y="323"/>
                    <a:pt x="3327" y="426"/>
                  </a:cubicBezTo>
                  <a:cubicBezTo>
                    <a:pt x="3443" y="477"/>
                    <a:pt x="3495" y="542"/>
                    <a:pt x="3598" y="645"/>
                  </a:cubicBezTo>
                  <a:cubicBezTo>
                    <a:pt x="3649" y="697"/>
                    <a:pt x="3701" y="800"/>
                    <a:pt x="3701" y="916"/>
                  </a:cubicBezTo>
                  <a:lnTo>
                    <a:pt x="3701" y="1019"/>
                  </a:lnTo>
                  <a:cubicBezTo>
                    <a:pt x="3701" y="1122"/>
                    <a:pt x="3701" y="1238"/>
                    <a:pt x="3598" y="1341"/>
                  </a:cubicBezTo>
                  <a:cubicBezTo>
                    <a:pt x="3546" y="1561"/>
                    <a:pt x="3327" y="1715"/>
                    <a:pt x="3056" y="1883"/>
                  </a:cubicBezTo>
                  <a:cubicBezTo>
                    <a:pt x="2850" y="2038"/>
                    <a:pt x="2528" y="2154"/>
                    <a:pt x="2205" y="2257"/>
                  </a:cubicBezTo>
                  <a:cubicBezTo>
                    <a:pt x="1986" y="2308"/>
                    <a:pt x="1767" y="2308"/>
                    <a:pt x="1561" y="2308"/>
                  </a:cubicBezTo>
                  <a:cubicBezTo>
                    <a:pt x="1238" y="2308"/>
                    <a:pt x="916" y="2257"/>
                    <a:pt x="645" y="2089"/>
                  </a:cubicBezTo>
                  <a:cubicBezTo>
                    <a:pt x="542" y="2038"/>
                    <a:pt x="477" y="1986"/>
                    <a:pt x="374" y="1883"/>
                  </a:cubicBezTo>
                  <a:cubicBezTo>
                    <a:pt x="323" y="1831"/>
                    <a:pt x="271" y="1715"/>
                    <a:pt x="271" y="1664"/>
                  </a:cubicBezTo>
                  <a:lnTo>
                    <a:pt x="271" y="1509"/>
                  </a:lnTo>
                  <a:cubicBezTo>
                    <a:pt x="271" y="1393"/>
                    <a:pt x="271" y="1290"/>
                    <a:pt x="374" y="1187"/>
                  </a:cubicBezTo>
                  <a:cubicBezTo>
                    <a:pt x="477" y="967"/>
                    <a:pt x="645" y="800"/>
                    <a:pt x="916" y="645"/>
                  </a:cubicBezTo>
                  <a:cubicBezTo>
                    <a:pt x="1122" y="477"/>
                    <a:pt x="1445" y="374"/>
                    <a:pt x="1767" y="323"/>
                  </a:cubicBezTo>
                  <a:cubicBezTo>
                    <a:pt x="1986" y="271"/>
                    <a:pt x="2205" y="219"/>
                    <a:pt x="2412" y="219"/>
                  </a:cubicBezTo>
                  <a:close/>
                  <a:moveTo>
                    <a:pt x="2412" y="0"/>
                  </a:moveTo>
                  <a:cubicBezTo>
                    <a:pt x="2205" y="0"/>
                    <a:pt x="1935" y="0"/>
                    <a:pt x="1715" y="52"/>
                  </a:cubicBezTo>
                  <a:cubicBezTo>
                    <a:pt x="1238" y="155"/>
                    <a:pt x="800" y="374"/>
                    <a:pt x="477" y="645"/>
                  </a:cubicBezTo>
                  <a:cubicBezTo>
                    <a:pt x="374" y="748"/>
                    <a:pt x="220" y="916"/>
                    <a:pt x="155" y="1071"/>
                  </a:cubicBezTo>
                  <a:cubicBezTo>
                    <a:pt x="52" y="1187"/>
                    <a:pt x="0" y="1341"/>
                    <a:pt x="0" y="1509"/>
                  </a:cubicBezTo>
                  <a:lnTo>
                    <a:pt x="0" y="1715"/>
                  </a:lnTo>
                  <a:cubicBezTo>
                    <a:pt x="52" y="1831"/>
                    <a:pt x="103" y="1986"/>
                    <a:pt x="220" y="2089"/>
                  </a:cubicBezTo>
                  <a:cubicBezTo>
                    <a:pt x="323" y="2205"/>
                    <a:pt x="542" y="2360"/>
                    <a:pt x="748" y="2412"/>
                  </a:cubicBezTo>
                  <a:cubicBezTo>
                    <a:pt x="1019" y="2528"/>
                    <a:pt x="1290" y="2579"/>
                    <a:pt x="1561" y="2579"/>
                  </a:cubicBezTo>
                  <a:cubicBezTo>
                    <a:pt x="1767" y="2579"/>
                    <a:pt x="2038" y="2528"/>
                    <a:pt x="2257" y="2476"/>
                  </a:cubicBezTo>
                  <a:cubicBezTo>
                    <a:pt x="2734" y="2360"/>
                    <a:pt x="3172" y="2154"/>
                    <a:pt x="3495" y="1934"/>
                  </a:cubicBezTo>
                  <a:cubicBezTo>
                    <a:pt x="3598" y="1767"/>
                    <a:pt x="3766" y="1664"/>
                    <a:pt x="3817" y="1509"/>
                  </a:cubicBezTo>
                  <a:cubicBezTo>
                    <a:pt x="3920" y="1341"/>
                    <a:pt x="3972" y="1187"/>
                    <a:pt x="3972" y="1019"/>
                  </a:cubicBezTo>
                  <a:lnTo>
                    <a:pt x="3972" y="864"/>
                  </a:lnTo>
                  <a:cubicBezTo>
                    <a:pt x="3920" y="697"/>
                    <a:pt x="3869" y="593"/>
                    <a:pt x="3766" y="477"/>
                  </a:cubicBezTo>
                  <a:cubicBezTo>
                    <a:pt x="3649" y="323"/>
                    <a:pt x="3443" y="219"/>
                    <a:pt x="3224" y="103"/>
                  </a:cubicBezTo>
                  <a:cubicBezTo>
                    <a:pt x="2953" y="52"/>
                    <a:pt x="2682" y="0"/>
                    <a:pt x="2412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3885750" y="4396525"/>
              <a:ext cx="17750" cy="39125"/>
            </a:xfrm>
            <a:custGeom>
              <a:avLst/>
              <a:gdLst/>
              <a:ahLst/>
              <a:cxnLst/>
              <a:rect l="l" t="t" r="r" b="b"/>
              <a:pathLst>
                <a:path w="710" h="1565" extrusionOk="0">
                  <a:moveTo>
                    <a:pt x="637" y="1"/>
                  </a:moveTo>
                  <a:cubicBezTo>
                    <a:pt x="575" y="1"/>
                    <a:pt x="377" y="518"/>
                    <a:pt x="168" y="1023"/>
                  </a:cubicBezTo>
                  <a:cubicBezTo>
                    <a:pt x="0" y="1513"/>
                    <a:pt x="0" y="1564"/>
                    <a:pt x="65" y="1564"/>
                  </a:cubicBezTo>
                  <a:cubicBezTo>
                    <a:pt x="116" y="1564"/>
                    <a:pt x="116" y="1564"/>
                    <a:pt x="323" y="1074"/>
                  </a:cubicBezTo>
                  <a:cubicBezTo>
                    <a:pt x="542" y="546"/>
                    <a:pt x="709" y="4"/>
                    <a:pt x="645" y="4"/>
                  </a:cubicBezTo>
                  <a:cubicBezTo>
                    <a:pt x="643" y="2"/>
                    <a:pt x="640" y="1"/>
                    <a:pt x="637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3856400" y="4395325"/>
              <a:ext cx="17450" cy="40325"/>
            </a:xfrm>
            <a:custGeom>
              <a:avLst/>
              <a:gdLst/>
              <a:ahLst/>
              <a:cxnLst/>
              <a:rect l="l" t="t" r="r" b="b"/>
              <a:pathLst>
                <a:path w="698" h="1613" extrusionOk="0">
                  <a:moveTo>
                    <a:pt x="646" y="1"/>
                  </a:moveTo>
                  <a:cubicBezTo>
                    <a:pt x="594" y="1"/>
                    <a:pt x="375" y="542"/>
                    <a:pt x="156" y="1019"/>
                  </a:cubicBezTo>
                  <a:cubicBezTo>
                    <a:pt x="1" y="1561"/>
                    <a:pt x="1" y="1561"/>
                    <a:pt x="52" y="1612"/>
                  </a:cubicBezTo>
                  <a:cubicBezTo>
                    <a:pt x="104" y="1612"/>
                    <a:pt x="156" y="1612"/>
                    <a:pt x="323" y="1071"/>
                  </a:cubicBezTo>
                  <a:cubicBezTo>
                    <a:pt x="530" y="594"/>
                    <a:pt x="697" y="1"/>
                    <a:pt x="646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3630750" y="4534925"/>
              <a:ext cx="115425" cy="79325"/>
            </a:xfrm>
            <a:custGeom>
              <a:avLst/>
              <a:gdLst/>
              <a:ahLst/>
              <a:cxnLst/>
              <a:rect l="l" t="t" r="r" b="b"/>
              <a:pathLst>
                <a:path w="4617" h="3173" extrusionOk="0">
                  <a:moveTo>
                    <a:pt x="3747" y="217"/>
                  </a:moveTo>
                  <a:cubicBezTo>
                    <a:pt x="3749" y="217"/>
                    <a:pt x="3751" y="218"/>
                    <a:pt x="3753" y="219"/>
                  </a:cubicBezTo>
                  <a:cubicBezTo>
                    <a:pt x="3817" y="219"/>
                    <a:pt x="3327" y="1019"/>
                    <a:pt x="2902" y="1831"/>
                  </a:cubicBezTo>
                  <a:cubicBezTo>
                    <a:pt x="2463" y="2579"/>
                    <a:pt x="2412" y="2579"/>
                    <a:pt x="2360" y="2579"/>
                  </a:cubicBezTo>
                  <a:cubicBezTo>
                    <a:pt x="2309" y="2527"/>
                    <a:pt x="2309" y="2527"/>
                    <a:pt x="2734" y="1728"/>
                  </a:cubicBezTo>
                  <a:cubicBezTo>
                    <a:pt x="3209" y="991"/>
                    <a:pt x="3672" y="217"/>
                    <a:pt x="3747" y="217"/>
                  </a:cubicBezTo>
                  <a:close/>
                  <a:moveTo>
                    <a:pt x="2136" y="217"/>
                  </a:moveTo>
                  <a:cubicBezTo>
                    <a:pt x="2138" y="217"/>
                    <a:pt x="2140" y="218"/>
                    <a:pt x="2141" y="219"/>
                  </a:cubicBezTo>
                  <a:cubicBezTo>
                    <a:pt x="2206" y="219"/>
                    <a:pt x="1716" y="1083"/>
                    <a:pt x="1290" y="1934"/>
                  </a:cubicBezTo>
                  <a:cubicBezTo>
                    <a:pt x="800" y="2798"/>
                    <a:pt x="749" y="2798"/>
                    <a:pt x="697" y="2798"/>
                  </a:cubicBezTo>
                  <a:cubicBezTo>
                    <a:pt x="697" y="2747"/>
                    <a:pt x="645" y="2695"/>
                    <a:pt x="1122" y="1883"/>
                  </a:cubicBezTo>
                  <a:cubicBezTo>
                    <a:pt x="1598" y="1044"/>
                    <a:pt x="2062" y="217"/>
                    <a:pt x="2136" y="217"/>
                  </a:cubicBezTo>
                  <a:close/>
                  <a:moveTo>
                    <a:pt x="3224" y="0"/>
                  </a:moveTo>
                  <a:cubicBezTo>
                    <a:pt x="2786" y="0"/>
                    <a:pt x="2257" y="116"/>
                    <a:pt x="1767" y="322"/>
                  </a:cubicBezTo>
                  <a:cubicBezTo>
                    <a:pt x="1238" y="542"/>
                    <a:pt x="800" y="864"/>
                    <a:pt x="478" y="1186"/>
                  </a:cubicBezTo>
                  <a:cubicBezTo>
                    <a:pt x="155" y="1560"/>
                    <a:pt x="1" y="1883"/>
                    <a:pt x="1" y="2205"/>
                  </a:cubicBezTo>
                  <a:cubicBezTo>
                    <a:pt x="1" y="2308"/>
                    <a:pt x="1" y="2424"/>
                    <a:pt x="52" y="2527"/>
                  </a:cubicBezTo>
                  <a:cubicBezTo>
                    <a:pt x="155" y="2747"/>
                    <a:pt x="323" y="2901"/>
                    <a:pt x="529" y="3017"/>
                  </a:cubicBezTo>
                  <a:cubicBezTo>
                    <a:pt x="800" y="3121"/>
                    <a:pt x="1071" y="3172"/>
                    <a:pt x="1393" y="3172"/>
                  </a:cubicBezTo>
                  <a:cubicBezTo>
                    <a:pt x="1883" y="3172"/>
                    <a:pt x="2360" y="3069"/>
                    <a:pt x="2850" y="2850"/>
                  </a:cubicBezTo>
                  <a:cubicBezTo>
                    <a:pt x="3379" y="2631"/>
                    <a:pt x="3817" y="2308"/>
                    <a:pt x="4140" y="1986"/>
                  </a:cubicBezTo>
                  <a:cubicBezTo>
                    <a:pt x="4462" y="1612"/>
                    <a:pt x="4617" y="1289"/>
                    <a:pt x="4617" y="967"/>
                  </a:cubicBezTo>
                  <a:cubicBezTo>
                    <a:pt x="4617" y="864"/>
                    <a:pt x="4617" y="761"/>
                    <a:pt x="4565" y="645"/>
                  </a:cubicBezTo>
                  <a:cubicBezTo>
                    <a:pt x="4462" y="438"/>
                    <a:pt x="4295" y="271"/>
                    <a:pt x="4075" y="168"/>
                  </a:cubicBezTo>
                  <a:cubicBezTo>
                    <a:pt x="3869" y="52"/>
                    <a:pt x="3547" y="0"/>
                    <a:pt x="3224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606575" y="4520075"/>
              <a:ext cx="165075" cy="110275"/>
            </a:xfrm>
            <a:custGeom>
              <a:avLst/>
              <a:gdLst/>
              <a:ahLst/>
              <a:cxnLst/>
              <a:rect l="l" t="t" r="r" b="b"/>
              <a:pathLst>
                <a:path w="6603" h="4411" extrusionOk="0">
                  <a:moveTo>
                    <a:pt x="4191" y="323"/>
                  </a:moveTo>
                  <a:cubicBezTo>
                    <a:pt x="4565" y="323"/>
                    <a:pt x="4888" y="439"/>
                    <a:pt x="5158" y="542"/>
                  </a:cubicBezTo>
                  <a:cubicBezTo>
                    <a:pt x="5429" y="646"/>
                    <a:pt x="5635" y="865"/>
                    <a:pt x="5752" y="1136"/>
                  </a:cubicBezTo>
                  <a:cubicBezTo>
                    <a:pt x="5803" y="1290"/>
                    <a:pt x="5855" y="1406"/>
                    <a:pt x="5855" y="1561"/>
                  </a:cubicBezTo>
                  <a:cubicBezTo>
                    <a:pt x="5855" y="1935"/>
                    <a:pt x="5635" y="2373"/>
                    <a:pt x="5313" y="2747"/>
                  </a:cubicBezTo>
                  <a:cubicBezTo>
                    <a:pt x="4939" y="3121"/>
                    <a:pt x="4462" y="3444"/>
                    <a:pt x="3920" y="3663"/>
                  </a:cubicBezTo>
                  <a:cubicBezTo>
                    <a:pt x="3379" y="3869"/>
                    <a:pt x="2850" y="3985"/>
                    <a:pt x="2360" y="3985"/>
                  </a:cubicBezTo>
                  <a:cubicBezTo>
                    <a:pt x="2038" y="3985"/>
                    <a:pt x="1664" y="3934"/>
                    <a:pt x="1393" y="3818"/>
                  </a:cubicBezTo>
                  <a:cubicBezTo>
                    <a:pt x="1122" y="3663"/>
                    <a:pt x="916" y="3495"/>
                    <a:pt x="800" y="3225"/>
                  </a:cubicBezTo>
                  <a:cubicBezTo>
                    <a:pt x="748" y="3070"/>
                    <a:pt x="748" y="2967"/>
                    <a:pt x="748" y="2799"/>
                  </a:cubicBezTo>
                  <a:cubicBezTo>
                    <a:pt x="748" y="2425"/>
                    <a:pt x="916" y="2000"/>
                    <a:pt x="1290" y="1613"/>
                  </a:cubicBezTo>
                  <a:cubicBezTo>
                    <a:pt x="1612" y="1239"/>
                    <a:pt x="2089" y="916"/>
                    <a:pt x="2631" y="646"/>
                  </a:cubicBezTo>
                  <a:cubicBezTo>
                    <a:pt x="3173" y="439"/>
                    <a:pt x="3701" y="323"/>
                    <a:pt x="4191" y="323"/>
                  </a:cubicBezTo>
                  <a:close/>
                  <a:moveTo>
                    <a:pt x="4565" y="1"/>
                  </a:moveTo>
                  <a:cubicBezTo>
                    <a:pt x="3972" y="1"/>
                    <a:pt x="3276" y="117"/>
                    <a:pt x="2579" y="388"/>
                  </a:cubicBezTo>
                  <a:cubicBezTo>
                    <a:pt x="1819" y="710"/>
                    <a:pt x="1122" y="1136"/>
                    <a:pt x="697" y="1613"/>
                  </a:cubicBezTo>
                  <a:cubicBezTo>
                    <a:pt x="207" y="2103"/>
                    <a:pt x="1" y="2644"/>
                    <a:pt x="1" y="3070"/>
                  </a:cubicBezTo>
                  <a:cubicBezTo>
                    <a:pt x="1" y="3225"/>
                    <a:pt x="1" y="3341"/>
                    <a:pt x="52" y="3495"/>
                  </a:cubicBezTo>
                  <a:cubicBezTo>
                    <a:pt x="155" y="3766"/>
                    <a:pt x="426" y="3985"/>
                    <a:pt x="748" y="4140"/>
                  </a:cubicBezTo>
                  <a:cubicBezTo>
                    <a:pt x="1071" y="4308"/>
                    <a:pt x="1496" y="4411"/>
                    <a:pt x="2038" y="4411"/>
                  </a:cubicBezTo>
                  <a:cubicBezTo>
                    <a:pt x="2631" y="4411"/>
                    <a:pt x="3327" y="4308"/>
                    <a:pt x="3972" y="4037"/>
                  </a:cubicBezTo>
                  <a:cubicBezTo>
                    <a:pt x="4784" y="3715"/>
                    <a:pt x="5429" y="3289"/>
                    <a:pt x="5906" y="2799"/>
                  </a:cubicBezTo>
                  <a:cubicBezTo>
                    <a:pt x="6332" y="2322"/>
                    <a:pt x="6603" y="1780"/>
                    <a:pt x="6603" y="1355"/>
                  </a:cubicBezTo>
                  <a:cubicBezTo>
                    <a:pt x="6603" y="1187"/>
                    <a:pt x="6603" y="1084"/>
                    <a:pt x="6551" y="916"/>
                  </a:cubicBezTo>
                  <a:cubicBezTo>
                    <a:pt x="6448" y="646"/>
                    <a:pt x="6177" y="439"/>
                    <a:pt x="5855" y="272"/>
                  </a:cubicBezTo>
                  <a:cubicBezTo>
                    <a:pt x="5481" y="117"/>
                    <a:pt x="5042" y="1"/>
                    <a:pt x="4565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3614625" y="4565850"/>
              <a:ext cx="161225" cy="79325"/>
            </a:xfrm>
            <a:custGeom>
              <a:avLst/>
              <a:gdLst/>
              <a:ahLst/>
              <a:cxnLst/>
              <a:rect l="l" t="t" r="r" b="b"/>
              <a:pathLst>
                <a:path w="6449" h="3173" extrusionOk="0">
                  <a:moveTo>
                    <a:pt x="6448" y="1"/>
                  </a:moveTo>
                  <a:cubicBezTo>
                    <a:pt x="6332" y="375"/>
                    <a:pt x="6126" y="749"/>
                    <a:pt x="5752" y="1136"/>
                  </a:cubicBezTo>
                  <a:cubicBezTo>
                    <a:pt x="5262" y="1664"/>
                    <a:pt x="4566" y="2103"/>
                    <a:pt x="3753" y="2425"/>
                  </a:cubicBezTo>
                  <a:cubicBezTo>
                    <a:pt x="3057" y="2683"/>
                    <a:pt x="2361" y="2851"/>
                    <a:pt x="1716" y="2851"/>
                  </a:cubicBezTo>
                  <a:cubicBezTo>
                    <a:pt x="1174" y="2851"/>
                    <a:pt x="697" y="2747"/>
                    <a:pt x="323" y="2580"/>
                  </a:cubicBezTo>
                  <a:cubicBezTo>
                    <a:pt x="207" y="2528"/>
                    <a:pt x="104" y="2425"/>
                    <a:pt x="1" y="2361"/>
                  </a:cubicBezTo>
                  <a:lnTo>
                    <a:pt x="1" y="2361"/>
                  </a:lnTo>
                  <a:cubicBezTo>
                    <a:pt x="104" y="2528"/>
                    <a:pt x="272" y="2683"/>
                    <a:pt x="478" y="2799"/>
                  </a:cubicBezTo>
                  <a:cubicBezTo>
                    <a:pt x="852" y="3070"/>
                    <a:pt x="1342" y="3173"/>
                    <a:pt x="1883" y="3173"/>
                  </a:cubicBezTo>
                  <a:cubicBezTo>
                    <a:pt x="2528" y="3173"/>
                    <a:pt x="3225" y="3005"/>
                    <a:pt x="3921" y="2747"/>
                  </a:cubicBezTo>
                  <a:cubicBezTo>
                    <a:pt x="4617" y="2477"/>
                    <a:pt x="5262" y="2038"/>
                    <a:pt x="5752" y="1561"/>
                  </a:cubicBezTo>
                  <a:cubicBezTo>
                    <a:pt x="6177" y="1071"/>
                    <a:pt x="6448" y="542"/>
                    <a:pt x="6448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3959875" y="4529750"/>
              <a:ext cx="148975" cy="91250"/>
            </a:xfrm>
            <a:custGeom>
              <a:avLst/>
              <a:gdLst/>
              <a:ahLst/>
              <a:cxnLst/>
              <a:rect l="l" t="t" r="r" b="b"/>
              <a:pathLst>
                <a:path w="5959" h="3650" extrusionOk="0">
                  <a:moveTo>
                    <a:pt x="2309" y="259"/>
                  </a:moveTo>
                  <a:cubicBezTo>
                    <a:pt x="2683" y="259"/>
                    <a:pt x="3057" y="323"/>
                    <a:pt x="3379" y="426"/>
                  </a:cubicBezTo>
                  <a:cubicBezTo>
                    <a:pt x="3805" y="529"/>
                    <a:pt x="4192" y="697"/>
                    <a:pt x="4514" y="903"/>
                  </a:cubicBezTo>
                  <a:cubicBezTo>
                    <a:pt x="4772" y="1123"/>
                    <a:pt x="5043" y="1393"/>
                    <a:pt x="5159" y="1664"/>
                  </a:cubicBezTo>
                  <a:cubicBezTo>
                    <a:pt x="5262" y="1819"/>
                    <a:pt x="5314" y="1986"/>
                    <a:pt x="5314" y="2193"/>
                  </a:cubicBezTo>
                  <a:cubicBezTo>
                    <a:pt x="5314" y="2309"/>
                    <a:pt x="5314" y="2360"/>
                    <a:pt x="5262" y="2464"/>
                  </a:cubicBezTo>
                  <a:cubicBezTo>
                    <a:pt x="5210" y="2734"/>
                    <a:pt x="4991" y="2954"/>
                    <a:pt x="4669" y="3108"/>
                  </a:cubicBezTo>
                  <a:cubicBezTo>
                    <a:pt x="4398" y="3224"/>
                    <a:pt x="4024" y="3328"/>
                    <a:pt x="3650" y="3328"/>
                  </a:cubicBezTo>
                  <a:cubicBezTo>
                    <a:pt x="3276" y="3328"/>
                    <a:pt x="2954" y="3276"/>
                    <a:pt x="2580" y="3160"/>
                  </a:cubicBezTo>
                  <a:cubicBezTo>
                    <a:pt x="2141" y="3005"/>
                    <a:pt x="1768" y="2838"/>
                    <a:pt x="1445" y="2631"/>
                  </a:cubicBezTo>
                  <a:cubicBezTo>
                    <a:pt x="1174" y="2412"/>
                    <a:pt x="904" y="2141"/>
                    <a:pt x="800" y="1935"/>
                  </a:cubicBezTo>
                  <a:cubicBezTo>
                    <a:pt x="697" y="1716"/>
                    <a:pt x="646" y="1548"/>
                    <a:pt x="646" y="1342"/>
                  </a:cubicBezTo>
                  <a:cubicBezTo>
                    <a:pt x="646" y="1290"/>
                    <a:pt x="646" y="1174"/>
                    <a:pt x="697" y="1071"/>
                  </a:cubicBezTo>
                  <a:cubicBezTo>
                    <a:pt x="749" y="800"/>
                    <a:pt x="1020" y="581"/>
                    <a:pt x="1290" y="478"/>
                  </a:cubicBezTo>
                  <a:cubicBezTo>
                    <a:pt x="1548" y="323"/>
                    <a:pt x="1935" y="259"/>
                    <a:pt x="2309" y="259"/>
                  </a:cubicBezTo>
                  <a:close/>
                  <a:moveTo>
                    <a:pt x="1935" y="1"/>
                  </a:moveTo>
                  <a:cubicBezTo>
                    <a:pt x="1445" y="1"/>
                    <a:pt x="1020" y="52"/>
                    <a:pt x="697" y="207"/>
                  </a:cubicBezTo>
                  <a:cubicBezTo>
                    <a:pt x="375" y="375"/>
                    <a:pt x="156" y="581"/>
                    <a:pt x="53" y="852"/>
                  </a:cubicBezTo>
                  <a:cubicBezTo>
                    <a:pt x="1" y="968"/>
                    <a:pt x="1" y="1071"/>
                    <a:pt x="1" y="1174"/>
                  </a:cubicBezTo>
                  <a:cubicBezTo>
                    <a:pt x="1" y="1342"/>
                    <a:pt x="53" y="1548"/>
                    <a:pt x="156" y="1767"/>
                  </a:cubicBezTo>
                  <a:cubicBezTo>
                    <a:pt x="259" y="1986"/>
                    <a:pt x="427" y="2193"/>
                    <a:pt x="646" y="2412"/>
                  </a:cubicBezTo>
                  <a:cubicBezTo>
                    <a:pt x="1071" y="2786"/>
                    <a:pt x="1716" y="3160"/>
                    <a:pt x="2412" y="3379"/>
                  </a:cubicBezTo>
                  <a:cubicBezTo>
                    <a:pt x="2954" y="3547"/>
                    <a:pt x="3483" y="3650"/>
                    <a:pt x="3973" y="3650"/>
                  </a:cubicBezTo>
                  <a:cubicBezTo>
                    <a:pt x="4514" y="3650"/>
                    <a:pt x="4940" y="3547"/>
                    <a:pt x="5262" y="3379"/>
                  </a:cubicBezTo>
                  <a:cubicBezTo>
                    <a:pt x="5584" y="3224"/>
                    <a:pt x="5804" y="3005"/>
                    <a:pt x="5907" y="2734"/>
                  </a:cubicBezTo>
                  <a:cubicBezTo>
                    <a:pt x="5907" y="2631"/>
                    <a:pt x="5958" y="2580"/>
                    <a:pt x="5958" y="2464"/>
                  </a:cubicBezTo>
                  <a:cubicBezTo>
                    <a:pt x="5958" y="2257"/>
                    <a:pt x="5907" y="2038"/>
                    <a:pt x="5804" y="1819"/>
                  </a:cubicBezTo>
                  <a:cubicBezTo>
                    <a:pt x="5688" y="1664"/>
                    <a:pt x="5481" y="1445"/>
                    <a:pt x="5262" y="1226"/>
                  </a:cubicBezTo>
                  <a:cubicBezTo>
                    <a:pt x="4836" y="800"/>
                    <a:pt x="4243" y="478"/>
                    <a:pt x="3483" y="207"/>
                  </a:cubicBezTo>
                  <a:cubicBezTo>
                    <a:pt x="2954" y="52"/>
                    <a:pt x="2412" y="1"/>
                    <a:pt x="1935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3982450" y="4541675"/>
              <a:ext cx="103500" cy="64500"/>
            </a:xfrm>
            <a:custGeom>
              <a:avLst/>
              <a:gdLst/>
              <a:ahLst/>
              <a:cxnLst/>
              <a:rect l="l" t="t" r="r" b="b"/>
              <a:pathLst>
                <a:path w="4140" h="2580" extrusionOk="0">
                  <a:moveTo>
                    <a:pt x="3653" y="1015"/>
                  </a:moveTo>
                  <a:cubicBezTo>
                    <a:pt x="3659" y="1015"/>
                    <a:pt x="3663" y="1016"/>
                    <a:pt x="3663" y="1019"/>
                  </a:cubicBezTo>
                  <a:cubicBezTo>
                    <a:pt x="3714" y="1071"/>
                    <a:pt x="2850" y="1509"/>
                    <a:pt x="2051" y="1832"/>
                  </a:cubicBezTo>
                  <a:cubicBezTo>
                    <a:pt x="1421" y="2105"/>
                    <a:pt x="1250" y="2178"/>
                    <a:pt x="1184" y="2178"/>
                  </a:cubicBezTo>
                  <a:cubicBezTo>
                    <a:pt x="1159" y="2178"/>
                    <a:pt x="1149" y="2168"/>
                    <a:pt x="1135" y="2154"/>
                  </a:cubicBezTo>
                  <a:cubicBezTo>
                    <a:pt x="1135" y="2103"/>
                    <a:pt x="1135" y="2038"/>
                    <a:pt x="1935" y="1716"/>
                  </a:cubicBezTo>
                  <a:cubicBezTo>
                    <a:pt x="2745" y="1365"/>
                    <a:pt x="3555" y="1015"/>
                    <a:pt x="3653" y="1015"/>
                  </a:cubicBezTo>
                  <a:close/>
                  <a:moveTo>
                    <a:pt x="1406" y="1"/>
                  </a:moveTo>
                  <a:cubicBezTo>
                    <a:pt x="1084" y="1"/>
                    <a:pt x="710" y="104"/>
                    <a:pt x="491" y="220"/>
                  </a:cubicBezTo>
                  <a:cubicBezTo>
                    <a:pt x="220" y="323"/>
                    <a:pt x="65" y="491"/>
                    <a:pt x="1" y="697"/>
                  </a:cubicBezTo>
                  <a:lnTo>
                    <a:pt x="1" y="865"/>
                  </a:lnTo>
                  <a:cubicBezTo>
                    <a:pt x="1" y="1019"/>
                    <a:pt x="1" y="1187"/>
                    <a:pt x="117" y="1290"/>
                  </a:cubicBezTo>
                  <a:cubicBezTo>
                    <a:pt x="168" y="1458"/>
                    <a:pt x="323" y="1613"/>
                    <a:pt x="439" y="1716"/>
                  </a:cubicBezTo>
                  <a:cubicBezTo>
                    <a:pt x="761" y="2038"/>
                    <a:pt x="1187" y="2257"/>
                    <a:pt x="1728" y="2425"/>
                  </a:cubicBezTo>
                  <a:cubicBezTo>
                    <a:pt x="2051" y="2528"/>
                    <a:pt x="2425" y="2580"/>
                    <a:pt x="2747" y="2580"/>
                  </a:cubicBezTo>
                  <a:cubicBezTo>
                    <a:pt x="3121" y="2580"/>
                    <a:pt x="3443" y="2528"/>
                    <a:pt x="3663" y="2425"/>
                  </a:cubicBezTo>
                  <a:cubicBezTo>
                    <a:pt x="3933" y="2257"/>
                    <a:pt x="4088" y="2103"/>
                    <a:pt x="4140" y="1883"/>
                  </a:cubicBezTo>
                  <a:lnTo>
                    <a:pt x="4140" y="1716"/>
                  </a:lnTo>
                  <a:cubicBezTo>
                    <a:pt x="4140" y="1561"/>
                    <a:pt x="4140" y="1458"/>
                    <a:pt x="4037" y="1290"/>
                  </a:cubicBezTo>
                  <a:cubicBezTo>
                    <a:pt x="3985" y="1136"/>
                    <a:pt x="3869" y="968"/>
                    <a:pt x="3714" y="865"/>
                  </a:cubicBezTo>
                  <a:cubicBezTo>
                    <a:pt x="3443" y="594"/>
                    <a:pt x="3018" y="375"/>
                    <a:pt x="2580" y="220"/>
                  </a:cubicBezTo>
                  <a:cubicBezTo>
                    <a:pt x="2373" y="323"/>
                    <a:pt x="1780" y="646"/>
                    <a:pt x="1135" y="916"/>
                  </a:cubicBezTo>
                  <a:cubicBezTo>
                    <a:pt x="549" y="1209"/>
                    <a:pt x="383" y="1241"/>
                    <a:pt x="338" y="1241"/>
                  </a:cubicBezTo>
                  <a:cubicBezTo>
                    <a:pt x="326" y="1241"/>
                    <a:pt x="323" y="1239"/>
                    <a:pt x="323" y="1239"/>
                  </a:cubicBezTo>
                  <a:cubicBezTo>
                    <a:pt x="271" y="1187"/>
                    <a:pt x="271" y="1136"/>
                    <a:pt x="1084" y="813"/>
                  </a:cubicBezTo>
                  <a:cubicBezTo>
                    <a:pt x="1612" y="542"/>
                    <a:pt x="2206" y="272"/>
                    <a:pt x="2476" y="220"/>
                  </a:cubicBezTo>
                  <a:cubicBezTo>
                    <a:pt x="2476" y="168"/>
                    <a:pt x="2476" y="168"/>
                    <a:pt x="2425" y="168"/>
                  </a:cubicBezTo>
                  <a:cubicBezTo>
                    <a:pt x="2102" y="52"/>
                    <a:pt x="1728" y="1"/>
                    <a:pt x="1406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3954400" y="4564575"/>
              <a:ext cx="142525" cy="68350"/>
            </a:xfrm>
            <a:custGeom>
              <a:avLst/>
              <a:gdLst/>
              <a:ahLst/>
              <a:cxnLst/>
              <a:rect l="l" t="t" r="r" b="b"/>
              <a:pathLst>
                <a:path w="5701" h="2734" extrusionOk="0">
                  <a:moveTo>
                    <a:pt x="5700" y="2154"/>
                  </a:moveTo>
                  <a:lnTo>
                    <a:pt x="5700" y="2154"/>
                  </a:lnTo>
                  <a:cubicBezTo>
                    <a:pt x="5638" y="2204"/>
                    <a:pt x="5636" y="2205"/>
                    <a:pt x="5589" y="2252"/>
                  </a:cubicBezTo>
                  <a:lnTo>
                    <a:pt x="5589" y="2252"/>
                  </a:lnTo>
                  <a:cubicBezTo>
                    <a:pt x="5626" y="2221"/>
                    <a:pt x="5663" y="2187"/>
                    <a:pt x="5700" y="2154"/>
                  </a:cubicBezTo>
                  <a:close/>
                  <a:moveTo>
                    <a:pt x="5589" y="2252"/>
                  </a:moveTo>
                  <a:cubicBezTo>
                    <a:pt x="5587" y="2254"/>
                    <a:pt x="5585" y="2256"/>
                    <a:pt x="5582" y="2258"/>
                  </a:cubicBezTo>
                  <a:lnTo>
                    <a:pt x="5582" y="2258"/>
                  </a:lnTo>
                  <a:cubicBezTo>
                    <a:pt x="5583" y="2257"/>
                    <a:pt x="5584" y="2257"/>
                    <a:pt x="5584" y="2257"/>
                  </a:cubicBezTo>
                  <a:cubicBezTo>
                    <a:pt x="5586" y="2255"/>
                    <a:pt x="5587" y="2254"/>
                    <a:pt x="5589" y="2252"/>
                  </a:cubicBezTo>
                  <a:close/>
                  <a:moveTo>
                    <a:pt x="1" y="0"/>
                  </a:moveTo>
                  <a:lnTo>
                    <a:pt x="1" y="155"/>
                  </a:lnTo>
                  <a:cubicBezTo>
                    <a:pt x="1" y="374"/>
                    <a:pt x="52" y="645"/>
                    <a:pt x="156" y="864"/>
                  </a:cubicBezTo>
                  <a:cubicBezTo>
                    <a:pt x="323" y="1071"/>
                    <a:pt x="478" y="1290"/>
                    <a:pt x="697" y="1509"/>
                  </a:cubicBezTo>
                  <a:cubicBezTo>
                    <a:pt x="1187" y="1935"/>
                    <a:pt x="1832" y="2257"/>
                    <a:pt x="2477" y="2476"/>
                  </a:cubicBezTo>
                  <a:cubicBezTo>
                    <a:pt x="3005" y="2631"/>
                    <a:pt x="3495" y="2734"/>
                    <a:pt x="3972" y="2734"/>
                  </a:cubicBezTo>
                  <a:cubicBezTo>
                    <a:pt x="4514" y="2734"/>
                    <a:pt x="4991" y="2631"/>
                    <a:pt x="5313" y="2412"/>
                  </a:cubicBezTo>
                  <a:cubicBezTo>
                    <a:pt x="5424" y="2378"/>
                    <a:pt x="5506" y="2321"/>
                    <a:pt x="5582" y="2258"/>
                  </a:cubicBezTo>
                  <a:lnTo>
                    <a:pt x="5582" y="2258"/>
                  </a:lnTo>
                  <a:cubicBezTo>
                    <a:pt x="5209" y="2412"/>
                    <a:pt x="4732" y="2476"/>
                    <a:pt x="4192" y="2476"/>
                  </a:cubicBezTo>
                  <a:cubicBezTo>
                    <a:pt x="3702" y="2476"/>
                    <a:pt x="3121" y="2412"/>
                    <a:pt x="2580" y="2205"/>
                  </a:cubicBezTo>
                  <a:cubicBezTo>
                    <a:pt x="1987" y="2038"/>
                    <a:pt x="1509" y="1767"/>
                    <a:pt x="1071" y="1509"/>
                  </a:cubicBezTo>
                  <a:cubicBezTo>
                    <a:pt x="697" y="1187"/>
                    <a:pt x="375" y="864"/>
                    <a:pt x="156" y="477"/>
                  </a:cubicBezTo>
                  <a:cubicBezTo>
                    <a:pt x="52" y="323"/>
                    <a:pt x="1" y="155"/>
                    <a:pt x="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3976000" y="4536200"/>
              <a:ext cx="116725" cy="76750"/>
            </a:xfrm>
            <a:custGeom>
              <a:avLst/>
              <a:gdLst/>
              <a:ahLst/>
              <a:cxnLst/>
              <a:rect l="l" t="t" r="r" b="b"/>
              <a:pathLst>
                <a:path w="4669" h="3070" extrusionOk="0">
                  <a:moveTo>
                    <a:pt x="1664" y="220"/>
                  </a:moveTo>
                  <a:cubicBezTo>
                    <a:pt x="1986" y="220"/>
                    <a:pt x="2360" y="271"/>
                    <a:pt x="2683" y="387"/>
                  </a:cubicBezTo>
                  <a:cubicBezTo>
                    <a:pt x="3224" y="542"/>
                    <a:pt x="3650" y="813"/>
                    <a:pt x="3972" y="1084"/>
                  </a:cubicBezTo>
                  <a:cubicBezTo>
                    <a:pt x="4127" y="1187"/>
                    <a:pt x="4243" y="1355"/>
                    <a:pt x="4295" y="1509"/>
                  </a:cubicBezTo>
                  <a:cubicBezTo>
                    <a:pt x="4398" y="1677"/>
                    <a:pt x="4398" y="1780"/>
                    <a:pt x="4398" y="1935"/>
                  </a:cubicBezTo>
                  <a:lnTo>
                    <a:pt x="4398" y="2102"/>
                  </a:lnTo>
                  <a:cubicBezTo>
                    <a:pt x="4346" y="2322"/>
                    <a:pt x="4191" y="2476"/>
                    <a:pt x="3921" y="2644"/>
                  </a:cubicBezTo>
                  <a:cubicBezTo>
                    <a:pt x="3701" y="2747"/>
                    <a:pt x="3379" y="2799"/>
                    <a:pt x="3005" y="2799"/>
                  </a:cubicBezTo>
                  <a:cubicBezTo>
                    <a:pt x="2683" y="2799"/>
                    <a:pt x="2309" y="2747"/>
                    <a:pt x="1986" y="2644"/>
                  </a:cubicBezTo>
                  <a:cubicBezTo>
                    <a:pt x="1445" y="2476"/>
                    <a:pt x="1019" y="2257"/>
                    <a:pt x="697" y="1935"/>
                  </a:cubicBezTo>
                  <a:cubicBezTo>
                    <a:pt x="581" y="1832"/>
                    <a:pt x="426" y="1677"/>
                    <a:pt x="375" y="1509"/>
                  </a:cubicBezTo>
                  <a:cubicBezTo>
                    <a:pt x="259" y="1406"/>
                    <a:pt x="259" y="1238"/>
                    <a:pt x="259" y="1084"/>
                  </a:cubicBezTo>
                  <a:lnTo>
                    <a:pt x="259" y="916"/>
                  </a:lnTo>
                  <a:cubicBezTo>
                    <a:pt x="323" y="710"/>
                    <a:pt x="478" y="542"/>
                    <a:pt x="749" y="439"/>
                  </a:cubicBezTo>
                  <a:cubicBezTo>
                    <a:pt x="968" y="323"/>
                    <a:pt x="1342" y="220"/>
                    <a:pt x="1664" y="220"/>
                  </a:cubicBezTo>
                  <a:close/>
                  <a:moveTo>
                    <a:pt x="1664" y="1"/>
                  </a:moveTo>
                  <a:cubicBezTo>
                    <a:pt x="1290" y="1"/>
                    <a:pt x="903" y="65"/>
                    <a:pt x="645" y="220"/>
                  </a:cubicBezTo>
                  <a:cubicBezTo>
                    <a:pt x="375" y="323"/>
                    <a:pt x="104" y="542"/>
                    <a:pt x="52" y="813"/>
                  </a:cubicBezTo>
                  <a:cubicBezTo>
                    <a:pt x="1" y="916"/>
                    <a:pt x="1" y="1032"/>
                    <a:pt x="1" y="1084"/>
                  </a:cubicBezTo>
                  <a:cubicBezTo>
                    <a:pt x="1" y="1290"/>
                    <a:pt x="52" y="1458"/>
                    <a:pt x="155" y="1677"/>
                  </a:cubicBezTo>
                  <a:cubicBezTo>
                    <a:pt x="259" y="1883"/>
                    <a:pt x="529" y="2154"/>
                    <a:pt x="800" y="2373"/>
                  </a:cubicBezTo>
                  <a:cubicBezTo>
                    <a:pt x="1123" y="2580"/>
                    <a:pt x="1496" y="2747"/>
                    <a:pt x="1935" y="2902"/>
                  </a:cubicBezTo>
                  <a:cubicBezTo>
                    <a:pt x="2309" y="3018"/>
                    <a:pt x="2631" y="3070"/>
                    <a:pt x="3005" y="3070"/>
                  </a:cubicBezTo>
                  <a:cubicBezTo>
                    <a:pt x="3379" y="3070"/>
                    <a:pt x="3753" y="2966"/>
                    <a:pt x="4024" y="2850"/>
                  </a:cubicBezTo>
                  <a:cubicBezTo>
                    <a:pt x="4346" y="2696"/>
                    <a:pt x="4565" y="2476"/>
                    <a:pt x="4617" y="2206"/>
                  </a:cubicBezTo>
                  <a:cubicBezTo>
                    <a:pt x="4669" y="2102"/>
                    <a:pt x="4669" y="2051"/>
                    <a:pt x="4669" y="1935"/>
                  </a:cubicBezTo>
                  <a:cubicBezTo>
                    <a:pt x="4669" y="1728"/>
                    <a:pt x="4617" y="1561"/>
                    <a:pt x="4514" y="1406"/>
                  </a:cubicBezTo>
                  <a:cubicBezTo>
                    <a:pt x="4398" y="1135"/>
                    <a:pt x="4127" y="865"/>
                    <a:pt x="3869" y="645"/>
                  </a:cubicBezTo>
                  <a:cubicBezTo>
                    <a:pt x="3547" y="439"/>
                    <a:pt x="3160" y="271"/>
                    <a:pt x="2734" y="168"/>
                  </a:cubicBezTo>
                  <a:cubicBezTo>
                    <a:pt x="2412" y="65"/>
                    <a:pt x="2038" y="1"/>
                    <a:pt x="166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4010825" y="4567025"/>
              <a:ext cx="64500" cy="29125"/>
            </a:xfrm>
            <a:custGeom>
              <a:avLst/>
              <a:gdLst/>
              <a:ahLst/>
              <a:cxnLst/>
              <a:rect l="l" t="t" r="r" b="b"/>
              <a:pathLst>
                <a:path w="2580" h="1165" extrusionOk="0">
                  <a:moveTo>
                    <a:pt x="2518" y="1"/>
                  </a:moveTo>
                  <a:cubicBezTo>
                    <a:pt x="2420" y="1"/>
                    <a:pt x="1610" y="351"/>
                    <a:pt x="800" y="702"/>
                  </a:cubicBezTo>
                  <a:cubicBezTo>
                    <a:pt x="0" y="1024"/>
                    <a:pt x="0" y="1089"/>
                    <a:pt x="0" y="1140"/>
                  </a:cubicBezTo>
                  <a:cubicBezTo>
                    <a:pt x="14" y="1154"/>
                    <a:pt x="24" y="1164"/>
                    <a:pt x="49" y="1164"/>
                  </a:cubicBezTo>
                  <a:cubicBezTo>
                    <a:pt x="115" y="1164"/>
                    <a:pt x="286" y="1091"/>
                    <a:pt x="916" y="818"/>
                  </a:cubicBezTo>
                  <a:cubicBezTo>
                    <a:pt x="1715" y="495"/>
                    <a:pt x="2579" y="57"/>
                    <a:pt x="2528" y="5"/>
                  </a:cubicBezTo>
                  <a:cubicBezTo>
                    <a:pt x="2528" y="2"/>
                    <a:pt x="2524" y="1"/>
                    <a:pt x="251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3989225" y="4545675"/>
              <a:ext cx="60625" cy="27050"/>
            </a:xfrm>
            <a:custGeom>
              <a:avLst/>
              <a:gdLst/>
              <a:ahLst/>
              <a:cxnLst/>
              <a:rect l="l" t="t" r="r" b="b"/>
              <a:pathLst>
                <a:path w="2425" h="1082" extrusionOk="0">
                  <a:moveTo>
                    <a:pt x="2341" y="0"/>
                  </a:moveTo>
                  <a:cubicBezTo>
                    <a:pt x="2179" y="0"/>
                    <a:pt x="1496" y="300"/>
                    <a:pt x="813" y="653"/>
                  </a:cubicBezTo>
                  <a:cubicBezTo>
                    <a:pt x="0" y="976"/>
                    <a:pt x="0" y="1027"/>
                    <a:pt x="52" y="1079"/>
                  </a:cubicBezTo>
                  <a:cubicBezTo>
                    <a:pt x="52" y="1079"/>
                    <a:pt x="55" y="1081"/>
                    <a:pt x="67" y="1081"/>
                  </a:cubicBezTo>
                  <a:cubicBezTo>
                    <a:pt x="112" y="1081"/>
                    <a:pt x="278" y="1049"/>
                    <a:pt x="864" y="756"/>
                  </a:cubicBezTo>
                  <a:cubicBezTo>
                    <a:pt x="1612" y="434"/>
                    <a:pt x="2425" y="60"/>
                    <a:pt x="2373" y="8"/>
                  </a:cubicBezTo>
                  <a:cubicBezTo>
                    <a:pt x="2367" y="3"/>
                    <a:pt x="2357" y="0"/>
                    <a:pt x="234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3833525" y="4815700"/>
              <a:ext cx="78025" cy="143800"/>
            </a:xfrm>
            <a:custGeom>
              <a:avLst/>
              <a:gdLst/>
              <a:ahLst/>
              <a:cxnLst/>
              <a:rect l="l" t="t" r="r" b="b"/>
              <a:pathLst>
                <a:path w="3121" h="5752" extrusionOk="0">
                  <a:moveTo>
                    <a:pt x="748" y="0"/>
                  </a:moveTo>
                  <a:cubicBezTo>
                    <a:pt x="645" y="0"/>
                    <a:pt x="477" y="52"/>
                    <a:pt x="374" y="103"/>
                  </a:cubicBezTo>
                  <a:cubicBezTo>
                    <a:pt x="323" y="168"/>
                    <a:pt x="220" y="219"/>
                    <a:pt x="155" y="374"/>
                  </a:cubicBezTo>
                  <a:cubicBezTo>
                    <a:pt x="103" y="490"/>
                    <a:pt x="103" y="645"/>
                    <a:pt x="103" y="813"/>
                  </a:cubicBezTo>
                  <a:cubicBezTo>
                    <a:pt x="52" y="967"/>
                    <a:pt x="103" y="1070"/>
                    <a:pt x="103" y="1187"/>
                  </a:cubicBezTo>
                  <a:lnTo>
                    <a:pt x="155" y="1187"/>
                  </a:lnTo>
                  <a:cubicBezTo>
                    <a:pt x="220" y="1135"/>
                    <a:pt x="323" y="1070"/>
                    <a:pt x="426" y="1019"/>
                  </a:cubicBezTo>
                  <a:cubicBezTo>
                    <a:pt x="645" y="967"/>
                    <a:pt x="864" y="967"/>
                    <a:pt x="1122" y="967"/>
                  </a:cubicBezTo>
                  <a:cubicBezTo>
                    <a:pt x="1664" y="967"/>
                    <a:pt x="2205" y="1070"/>
                    <a:pt x="2205" y="1070"/>
                  </a:cubicBezTo>
                  <a:cubicBezTo>
                    <a:pt x="2257" y="1070"/>
                    <a:pt x="2257" y="1135"/>
                    <a:pt x="2308" y="1135"/>
                  </a:cubicBezTo>
                  <a:cubicBezTo>
                    <a:pt x="2308" y="1187"/>
                    <a:pt x="2308" y="1238"/>
                    <a:pt x="2257" y="1290"/>
                  </a:cubicBezTo>
                  <a:lnTo>
                    <a:pt x="2205" y="1341"/>
                  </a:lnTo>
                  <a:cubicBezTo>
                    <a:pt x="2205" y="1341"/>
                    <a:pt x="2154" y="1393"/>
                    <a:pt x="2038" y="1509"/>
                  </a:cubicBezTo>
                  <a:cubicBezTo>
                    <a:pt x="1935" y="1612"/>
                    <a:pt x="1767" y="1831"/>
                    <a:pt x="1612" y="2038"/>
                  </a:cubicBezTo>
                  <a:cubicBezTo>
                    <a:pt x="1187" y="2476"/>
                    <a:pt x="748" y="3121"/>
                    <a:pt x="426" y="3765"/>
                  </a:cubicBezTo>
                  <a:cubicBezTo>
                    <a:pt x="155" y="4243"/>
                    <a:pt x="0" y="4681"/>
                    <a:pt x="0" y="5003"/>
                  </a:cubicBezTo>
                  <a:cubicBezTo>
                    <a:pt x="0" y="5210"/>
                    <a:pt x="52" y="5377"/>
                    <a:pt x="155" y="5480"/>
                  </a:cubicBezTo>
                  <a:cubicBezTo>
                    <a:pt x="271" y="5584"/>
                    <a:pt x="426" y="5700"/>
                    <a:pt x="645" y="5751"/>
                  </a:cubicBezTo>
                  <a:lnTo>
                    <a:pt x="967" y="5751"/>
                  </a:lnTo>
                  <a:cubicBezTo>
                    <a:pt x="1290" y="5751"/>
                    <a:pt x="1561" y="5648"/>
                    <a:pt x="1715" y="5532"/>
                  </a:cubicBezTo>
                  <a:cubicBezTo>
                    <a:pt x="1831" y="5480"/>
                    <a:pt x="1883" y="5429"/>
                    <a:pt x="1935" y="5377"/>
                  </a:cubicBezTo>
                  <a:cubicBezTo>
                    <a:pt x="1561" y="5003"/>
                    <a:pt x="1445" y="4513"/>
                    <a:pt x="1445" y="4036"/>
                  </a:cubicBezTo>
                  <a:cubicBezTo>
                    <a:pt x="1445" y="3598"/>
                    <a:pt x="1561" y="3121"/>
                    <a:pt x="1767" y="2747"/>
                  </a:cubicBezTo>
                  <a:cubicBezTo>
                    <a:pt x="1935" y="2308"/>
                    <a:pt x="2205" y="1934"/>
                    <a:pt x="2476" y="1664"/>
                  </a:cubicBezTo>
                  <a:cubicBezTo>
                    <a:pt x="3056" y="1070"/>
                    <a:pt x="3121" y="645"/>
                    <a:pt x="3121" y="426"/>
                  </a:cubicBezTo>
                  <a:lnTo>
                    <a:pt x="3005" y="426"/>
                  </a:lnTo>
                  <a:cubicBezTo>
                    <a:pt x="2902" y="490"/>
                    <a:pt x="2734" y="490"/>
                    <a:pt x="2631" y="490"/>
                  </a:cubicBezTo>
                  <a:cubicBezTo>
                    <a:pt x="2412" y="490"/>
                    <a:pt x="2205" y="490"/>
                    <a:pt x="1986" y="426"/>
                  </a:cubicBezTo>
                  <a:cubicBezTo>
                    <a:pt x="1767" y="374"/>
                    <a:pt x="1561" y="323"/>
                    <a:pt x="1393" y="219"/>
                  </a:cubicBezTo>
                  <a:cubicBezTo>
                    <a:pt x="1187" y="52"/>
                    <a:pt x="967" y="0"/>
                    <a:pt x="74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4138475" y="5007825"/>
              <a:ext cx="34850" cy="37750"/>
            </a:xfrm>
            <a:custGeom>
              <a:avLst/>
              <a:gdLst/>
              <a:ahLst/>
              <a:cxnLst/>
              <a:rect l="l" t="t" r="r" b="b"/>
              <a:pathLst>
                <a:path w="1394" h="1510" extrusionOk="0">
                  <a:moveTo>
                    <a:pt x="697" y="0"/>
                  </a:moveTo>
                  <a:cubicBezTo>
                    <a:pt x="645" y="0"/>
                    <a:pt x="529" y="52"/>
                    <a:pt x="426" y="104"/>
                  </a:cubicBezTo>
                  <a:cubicBezTo>
                    <a:pt x="323" y="155"/>
                    <a:pt x="271" y="220"/>
                    <a:pt x="155" y="323"/>
                  </a:cubicBezTo>
                  <a:cubicBezTo>
                    <a:pt x="52" y="477"/>
                    <a:pt x="1" y="594"/>
                    <a:pt x="1" y="748"/>
                  </a:cubicBezTo>
                  <a:cubicBezTo>
                    <a:pt x="1" y="916"/>
                    <a:pt x="104" y="1071"/>
                    <a:pt x="207" y="1187"/>
                  </a:cubicBezTo>
                  <a:cubicBezTo>
                    <a:pt x="323" y="1341"/>
                    <a:pt x="426" y="1445"/>
                    <a:pt x="529" y="1445"/>
                  </a:cubicBezTo>
                  <a:lnTo>
                    <a:pt x="594" y="1509"/>
                  </a:lnTo>
                  <a:cubicBezTo>
                    <a:pt x="594" y="1445"/>
                    <a:pt x="645" y="1445"/>
                    <a:pt x="645" y="1445"/>
                  </a:cubicBezTo>
                  <a:cubicBezTo>
                    <a:pt x="697" y="1445"/>
                    <a:pt x="800" y="1393"/>
                    <a:pt x="852" y="1341"/>
                  </a:cubicBezTo>
                  <a:cubicBezTo>
                    <a:pt x="1019" y="1238"/>
                    <a:pt x="1174" y="1122"/>
                    <a:pt x="1290" y="916"/>
                  </a:cubicBezTo>
                  <a:cubicBezTo>
                    <a:pt x="1342" y="748"/>
                    <a:pt x="1393" y="645"/>
                    <a:pt x="1393" y="426"/>
                  </a:cubicBezTo>
                  <a:lnTo>
                    <a:pt x="1393" y="374"/>
                  </a:lnTo>
                  <a:cubicBezTo>
                    <a:pt x="1393" y="323"/>
                    <a:pt x="1342" y="323"/>
                    <a:pt x="1342" y="323"/>
                  </a:cubicBezTo>
                  <a:cubicBezTo>
                    <a:pt x="1290" y="271"/>
                    <a:pt x="1238" y="220"/>
                    <a:pt x="1174" y="155"/>
                  </a:cubicBezTo>
                  <a:cubicBezTo>
                    <a:pt x="1071" y="104"/>
                    <a:pt x="916" y="0"/>
                    <a:pt x="697" y="0"/>
                  </a:cubicBezTo>
                  <a:close/>
                </a:path>
              </a:pathLst>
            </a:custGeom>
            <a:solidFill>
              <a:srgbClr val="FF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3573050" y="4735100"/>
              <a:ext cx="592200" cy="440700"/>
            </a:xfrm>
            <a:custGeom>
              <a:avLst/>
              <a:gdLst/>
              <a:ahLst/>
              <a:cxnLst/>
              <a:rect l="l" t="t" r="r" b="b"/>
              <a:pathLst>
                <a:path w="23688" h="17628" extrusionOk="0">
                  <a:moveTo>
                    <a:pt x="8266" y="1716"/>
                  </a:moveTo>
                  <a:cubicBezTo>
                    <a:pt x="8588" y="1716"/>
                    <a:pt x="8807" y="1935"/>
                    <a:pt x="8807" y="2257"/>
                  </a:cubicBezTo>
                  <a:lnTo>
                    <a:pt x="8807" y="10161"/>
                  </a:lnTo>
                  <a:cubicBezTo>
                    <a:pt x="8807" y="10484"/>
                    <a:pt x="8588" y="10690"/>
                    <a:pt x="8266" y="10690"/>
                  </a:cubicBezTo>
                  <a:lnTo>
                    <a:pt x="3753" y="10690"/>
                  </a:lnTo>
                  <a:cubicBezTo>
                    <a:pt x="3430" y="10690"/>
                    <a:pt x="3224" y="10484"/>
                    <a:pt x="3224" y="10161"/>
                  </a:cubicBezTo>
                  <a:lnTo>
                    <a:pt x="3224" y="2257"/>
                  </a:lnTo>
                  <a:cubicBezTo>
                    <a:pt x="3224" y="1935"/>
                    <a:pt x="3430" y="1716"/>
                    <a:pt x="3753" y="1716"/>
                  </a:cubicBezTo>
                  <a:close/>
                  <a:moveTo>
                    <a:pt x="14120" y="1716"/>
                  </a:moveTo>
                  <a:cubicBezTo>
                    <a:pt x="14391" y="1716"/>
                    <a:pt x="14662" y="1935"/>
                    <a:pt x="14662" y="2257"/>
                  </a:cubicBezTo>
                  <a:lnTo>
                    <a:pt x="14662" y="10161"/>
                  </a:lnTo>
                  <a:cubicBezTo>
                    <a:pt x="14662" y="10484"/>
                    <a:pt x="14391" y="10690"/>
                    <a:pt x="14120" y="10690"/>
                  </a:cubicBezTo>
                  <a:lnTo>
                    <a:pt x="9555" y="10690"/>
                  </a:lnTo>
                  <a:cubicBezTo>
                    <a:pt x="9285" y="10690"/>
                    <a:pt x="9027" y="10484"/>
                    <a:pt x="9027" y="10161"/>
                  </a:cubicBezTo>
                  <a:lnTo>
                    <a:pt x="9027" y="2257"/>
                  </a:lnTo>
                  <a:cubicBezTo>
                    <a:pt x="9027" y="1935"/>
                    <a:pt x="9285" y="1716"/>
                    <a:pt x="9555" y="1716"/>
                  </a:cubicBezTo>
                  <a:close/>
                  <a:moveTo>
                    <a:pt x="19923" y="1716"/>
                  </a:moveTo>
                  <a:cubicBezTo>
                    <a:pt x="20245" y="1716"/>
                    <a:pt x="20464" y="1935"/>
                    <a:pt x="20464" y="2257"/>
                  </a:cubicBezTo>
                  <a:lnTo>
                    <a:pt x="20464" y="10161"/>
                  </a:lnTo>
                  <a:cubicBezTo>
                    <a:pt x="20464" y="10484"/>
                    <a:pt x="20245" y="10690"/>
                    <a:pt x="19923" y="10690"/>
                  </a:cubicBezTo>
                  <a:lnTo>
                    <a:pt x="15410" y="10690"/>
                  </a:lnTo>
                  <a:cubicBezTo>
                    <a:pt x="15087" y="10690"/>
                    <a:pt x="14881" y="10484"/>
                    <a:pt x="14881" y="10161"/>
                  </a:cubicBezTo>
                  <a:lnTo>
                    <a:pt x="14881" y="2257"/>
                  </a:lnTo>
                  <a:cubicBezTo>
                    <a:pt x="14881" y="1935"/>
                    <a:pt x="15087" y="1716"/>
                    <a:pt x="15410" y="1716"/>
                  </a:cubicBezTo>
                  <a:close/>
                  <a:moveTo>
                    <a:pt x="17137" y="11928"/>
                  </a:moveTo>
                  <a:lnTo>
                    <a:pt x="17137" y="15848"/>
                  </a:lnTo>
                  <a:lnTo>
                    <a:pt x="17137" y="16016"/>
                  </a:lnTo>
                  <a:lnTo>
                    <a:pt x="6551" y="16016"/>
                  </a:lnTo>
                  <a:lnTo>
                    <a:pt x="6551" y="11928"/>
                  </a:lnTo>
                  <a:close/>
                  <a:moveTo>
                    <a:pt x="0" y="1"/>
                  </a:moveTo>
                  <a:lnTo>
                    <a:pt x="0" y="10419"/>
                  </a:lnTo>
                  <a:cubicBezTo>
                    <a:pt x="104" y="10368"/>
                    <a:pt x="258" y="10368"/>
                    <a:pt x="426" y="10368"/>
                  </a:cubicBezTo>
                  <a:cubicBezTo>
                    <a:pt x="529" y="10368"/>
                    <a:pt x="697" y="10368"/>
                    <a:pt x="800" y="10419"/>
                  </a:cubicBezTo>
                  <a:cubicBezTo>
                    <a:pt x="903" y="10484"/>
                    <a:pt x="1019" y="10535"/>
                    <a:pt x="1122" y="10587"/>
                  </a:cubicBezTo>
                  <a:cubicBezTo>
                    <a:pt x="1342" y="10742"/>
                    <a:pt x="1496" y="10961"/>
                    <a:pt x="1612" y="11180"/>
                  </a:cubicBezTo>
                  <a:cubicBezTo>
                    <a:pt x="1664" y="11232"/>
                    <a:pt x="1664" y="11283"/>
                    <a:pt x="1715" y="11335"/>
                  </a:cubicBezTo>
                  <a:lnTo>
                    <a:pt x="1715" y="11451"/>
                  </a:lnTo>
                  <a:cubicBezTo>
                    <a:pt x="1767" y="11503"/>
                    <a:pt x="1767" y="11554"/>
                    <a:pt x="1767" y="11554"/>
                  </a:cubicBezTo>
                  <a:cubicBezTo>
                    <a:pt x="1767" y="11709"/>
                    <a:pt x="1715" y="11825"/>
                    <a:pt x="1664" y="11980"/>
                  </a:cubicBezTo>
                  <a:cubicBezTo>
                    <a:pt x="1612" y="12199"/>
                    <a:pt x="1445" y="12418"/>
                    <a:pt x="1342" y="12573"/>
                  </a:cubicBezTo>
                  <a:cubicBezTo>
                    <a:pt x="1174" y="12792"/>
                    <a:pt x="1019" y="12947"/>
                    <a:pt x="852" y="13166"/>
                  </a:cubicBezTo>
                  <a:cubicBezTo>
                    <a:pt x="581" y="13437"/>
                    <a:pt x="323" y="13643"/>
                    <a:pt x="0" y="13862"/>
                  </a:cubicBezTo>
                  <a:lnTo>
                    <a:pt x="0" y="17627"/>
                  </a:lnTo>
                  <a:lnTo>
                    <a:pt x="23688" y="17627"/>
                  </a:lnTo>
                  <a:lnTo>
                    <a:pt x="23688" y="13862"/>
                  </a:lnTo>
                  <a:cubicBezTo>
                    <a:pt x="23365" y="13643"/>
                    <a:pt x="23095" y="13437"/>
                    <a:pt x="22824" y="13166"/>
                  </a:cubicBezTo>
                  <a:cubicBezTo>
                    <a:pt x="22669" y="12947"/>
                    <a:pt x="22502" y="12792"/>
                    <a:pt x="22347" y="12573"/>
                  </a:cubicBezTo>
                  <a:cubicBezTo>
                    <a:pt x="22179" y="12418"/>
                    <a:pt x="22076" y="12199"/>
                    <a:pt x="21973" y="11980"/>
                  </a:cubicBezTo>
                  <a:cubicBezTo>
                    <a:pt x="21973" y="11825"/>
                    <a:pt x="21921" y="11709"/>
                    <a:pt x="21921" y="11554"/>
                  </a:cubicBezTo>
                  <a:cubicBezTo>
                    <a:pt x="21921" y="11554"/>
                    <a:pt x="21921" y="11503"/>
                    <a:pt x="21973" y="11451"/>
                  </a:cubicBezTo>
                  <a:lnTo>
                    <a:pt x="21973" y="11335"/>
                  </a:lnTo>
                  <a:cubicBezTo>
                    <a:pt x="22024" y="11283"/>
                    <a:pt x="22024" y="11232"/>
                    <a:pt x="22076" y="11180"/>
                  </a:cubicBezTo>
                  <a:cubicBezTo>
                    <a:pt x="22179" y="10961"/>
                    <a:pt x="22347" y="10742"/>
                    <a:pt x="22566" y="10587"/>
                  </a:cubicBezTo>
                  <a:cubicBezTo>
                    <a:pt x="22669" y="10535"/>
                    <a:pt x="22772" y="10484"/>
                    <a:pt x="22888" y="10419"/>
                  </a:cubicBezTo>
                  <a:cubicBezTo>
                    <a:pt x="22992" y="10368"/>
                    <a:pt x="23146" y="10368"/>
                    <a:pt x="23262" y="10368"/>
                  </a:cubicBezTo>
                  <a:cubicBezTo>
                    <a:pt x="23417" y="10368"/>
                    <a:pt x="23533" y="10368"/>
                    <a:pt x="23688" y="10419"/>
                  </a:cubicBezTo>
                  <a:lnTo>
                    <a:pt x="23688" y="1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3805150" y="4783450"/>
              <a:ext cx="127675" cy="213750"/>
            </a:xfrm>
            <a:custGeom>
              <a:avLst/>
              <a:gdLst/>
              <a:ahLst/>
              <a:cxnLst/>
              <a:rect l="l" t="t" r="r" b="b"/>
              <a:pathLst>
                <a:path w="5107" h="8550" extrusionOk="0">
                  <a:moveTo>
                    <a:pt x="1883" y="1071"/>
                  </a:moveTo>
                  <a:cubicBezTo>
                    <a:pt x="2154" y="1071"/>
                    <a:pt x="2425" y="1135"/>
                    <a:pt x="2644" y="1290"/>
                  </a:cubicBezTo>
                  <a:cubicBezTo>
                    <a:pt x="2799" y="1342"/>
                    <a:pt x="2966" y="1458"/>
                    <a:pt x="3121" y="1458"/>
                  </a:cubicBezTo>
                  <a:cubicBezTo>
                    <a:pt x="3340" y="1509"/>
                    <a:pt x="3547" y="1509"/>
                    <a:pt x="3766" y="1509"/>
                  </a:cubicBezTo>
                  <a:lnTo>
                    <a:pt x="4088" y="1509"/>
                  </a:lnTo>
                  <a:cubicBezTo>
                    <a:pt x="4191" y="1509"/>
                    <a:pt x="4256" y="1458"/>
                    <a:pt x="4307" y="1458"/>
                  </a:cubicBezTo>
                  <a:lnTo>
                    <a:pt x="4411" y="1458"/>
                  </a:lnTo>
                  <a:cubicBezTo>
                    <a:pt x="4462" y="1458"/>
                    <a:pt x="4462" y="1509"/>
                    <a:pt x="4462" y="1509"/>
                  </a:cubicBezTo>
                  <a:cubicBezTo>
                    <a:pt x="4462" y="1509"/>
                    <a:pt x="4514" y="1613"/>
                    <a:pt x="4514" y="1716"/>
                  </a:cubicBezTo>
                  <a:cubicBezTo>
                    <a:pt x="4514" y="1987"/>
                    <a:pt x="4411" y="2528"/>
                    <a:pt x="3817" y="3121"/>
                  </a:cubicBezTo>
                  <a:cubicBezTo>
                    <a:pt x="3547" y="3392"/>
                    <a:pt x="3289" y="3714"/>
                    <a:pt x="3121" y="4140"/>
                  </a:cubicBezTo>
                  <a:cubicBezTo>
                    <a:pt x="2902" y="4514"/>
                    <a:pt x="2799" y="4939"/>
                    <a:pt x="2799" y="5326"/>
                  </a:cubicBezTo>
                  <a:cubicBezTo>
                    <a:pt x="2799" y="5803"/>
                    <a:pt x="2966" y="6229"/>
                    <a:pt x="3289" y="6551"/>
                  </a:cubicBezTo>
                  <a:cubicBezTo>
                    <a:pt x="3340" y="6616"/>
                    <a:pt x="3340" y="6667"/>
                    <a:pt x="3289" y="6719"/>
                  </a:cubicBezTo>
                  <a:cubicBezTo>
                    <a:pt x="3289" y="6719"/>
                    <a:pt x="3224" y="6874"/>
                    <a:pt x="3018" y="7041"/>
                  </a:cubicBezTo>
                  <a:cubicBezTo>
                    <a:pt x="2799" y="7144"/>
                    <a:pt x="2528" y="7312"/>
                    <a:pt x="2102" y="7312"/>
                  </a:cubicBezTo>
                  <a:cubicBezTo>
                    <a:pt x="1999" y="7312"/>
                    <a:pt x="1832" y="7312"/>
                    <a:pt x="1728" y="7260"/>
                  </a:cubicBezTo>
                  <a:cubicBezTo>
                    <a:pt x="1458" y="7196"/>
                    <a:pt x="1238" y="7093"/>
                    <a:pt x="1135" y="6938"/>
                  </a:cubicBezTo>
                  <a:cubicBezTo>
                    <a:pt x="968" y="6770"/>
                    <a:pt x="916" y="6500"/>
                    <a:pt x="916" y="6293"/>
                  </a:cubicBezTo>
                  <a:cubicBezTo>
                    <a:pt x="916" y="5906"/>
                    <a:pt x="1032" y="5429"/>
                    <a:pt x="1355" y="4888"/>
                  </a:cubicBezTo>
                  <a:cubicBezTo>
                    <a:pt x="1883" y="3921"/>
                    <a:pt x="2696" y="2954"/>
                    <a:pt x="3070" y="2580"/>
                  </a:cubicBezTo>
                  <a:cubicBezTo>
                    <a:pt x="3018" y="2580"/>
                    <a:pt x="3018" y="2528"/>
                    <a:pt x="2966" y="2528"/>
                  </a:cubicBezTo>
                  <a:cubicBezTo>
                    <a:pt x="2747" y="2528"/>
                    <a:pt x="2476" y="2477"/>
                    <a:pt x="2257" y="2477"/>
                  </a:cubicBezTo>
                  <a:cubicBezTo>
                    <a:pt x="2102" y="2477"/>
                    <a:pt x="1935" y="2528"/>
                    <a:pt x="1780" y="2528"/>
                  </a:cubicBezTo>
                  <a:cubicBezTo>
                    <a:pt x="1612" y="2580"/>
                    <a:pt x="1509" y="2580"/>
                    <a:pt x="1458" y="2683"/>
                  </a:cubicBezTo>
                  <a:cubicBezTo>
                    <a:pt x="1406" y="2683"/>
                    <a:pt x="1355" y="2747"/>
                    <a:pt x="1355" y="2799"/>
                  </a:cubicBezTo>
                  <a:cubicBezTo>
                    <a:pt x="1290" y="2850"/>
                    <a:pt x="1238" y="2850"/>
                    <a:pt x="1238" y="2850"/>
                  </a:cubicBezTo>
                  <a:cubicBezTo>
                    <a:pt x="1187" y="2850"/>
                    <a:pt x="1135" y="2850"/>
                    <a:pt x="1084" y="2799"/>
                  </a:cubicBezTo>
                  <a:cubicBezTo>
                    <a:pt x="1084" y="2799"/>
                    <a:pt x="968" y="2477"/>
                    <a:pt x="968" y="2103"/>
                  </a:cubicBezTo>
                  <a:cubicBezTo>
                    <a:pt x="968" y="1935"/>
                    <a:pt x="968" y="1716"/>
                    <a:pt x="1084" y="1561"/>
                  </a:cubicBezTo>
                  <a:cubicBezTo>
                    <a:pt x="1135" y="1393"/>
                    <a:pt x="1290" y="1239"/>
                    <a:pt x="1406" y="1187"/>
                  </a:cubicBezTo>
                  <a:cubicBezTo>
                    <a:pt x="1561" y="1071"/>
                    <a:pt x="1728" y="1071"/>
                    <a:pt x="1883" y="1071"/>
                  </a:cubicBezTo>
                  <a:close/>
                  <a:moveTo>
                    <a:pt x="271" y="1"/>
                  </a:moveTo>
                  <a:cubicBezTo>
                    <a:pt x="117" y="1"/>
                    <a:pt x="1" y="168"/>
                    <a:pt x="1" y="323"/>
                  </a:cubicBezTo>
                  <a:lnTo>
                    <a:pt x="1" y="8227"/>
                  </a:lnTo>
                  <a:cubicBezTo>
                    <a:pt x="1" y="8382"/>
                    <a:pt x="117" y="8550"/>
                    <a:pt x="271" y="8550"/>
                  </a:cubicBezTo>
                  <a:lnTo>
                    <a:pt x="4836" y="8550"/>
                  </a:lnTo>
                  <a:cubicBezTo>
                    <a:pt x="5004" y="8550"/>
                    <a:pt x="5107" y="8382"/>
                    <a:pt x="5107" y="8227"/>
                  </a:cubicBezTo>
                  <a:lnTo>
                    <a:pt x="5107" y="323"/>
                  </a:lnTo>
                  <a:cubicBezTo>
                    <a:pt x="5107" y="168"/>
                    <a:pt x="5004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3509875" y="4685450"/>
              <a:ext cx="718575" cy="335925"/>
            </a:xfrm>
            <a:custGeom>
              <a:avLst/>
              <a:gdLst/>
              <a:ahLst/>
              <a:cxnLst/>
              <a:rect l="l" t="t" r="r" b="b"/>
              <a:pathLst>
                <a:path w="28743" h="13437" extrusionOk="0">
                  <a:moveTo>
                    <a:pt x="916" y="697"/>
                  </a:moveTo>
                  <a:cubicBezTo>
                    <a:pt x="1019" y="697"/>
                    <a:pt x="1122" y="800"/>
                    <a:pt x="1122" y="865"/>
                  </a:cubicBezTo>
                  <a:cubicBezTo>
                    <a:pt x="1122" y="968"/>
                    <a:pt x="1019" y="1071"/>
                    <a:pt x="916" y="1071"/>
                  </a:cubicBezTo>
                  <a:lnTo>
                    <a:pt x="851" y="1071"/>
                  </a:lnTo>
                  <a:lnTo>
                    <a:pt x="851" y="1123"/>
                  </a:lnTo>
                  <a:cubicBezTo>
                    <a:pt x="800" y="1123"/>
                    <a:pt x="800" y="1187"/>
                    <a:pt x="800" y="1239"/>
                  </a:cubicBezTo>
                  <a:lnTo>
                    <a:pt x="800" y="1613"/>
                  </a:lnTo>
                  <a:cubicBezTo>
                    <a:pt x="800" y="1716"/>
                    <a:pt x="696" y="1767"/>
                    <a:pt x="593" y="1767"/>
                  </a:cubicBezTo>
                  <a:cubicBezTo>
                    <a:pt x="477" y="1767"/>
                    <a:pt x="426" y="1716"/>
                    <a:pt x="426" y="1613"/>
                  </a:cubicBezTo>
                  <a:lnTo>
                    <a:pt x="426" y="1187"/>
                  </a:lnTo>
                  <a:lnTo>
                    <a:pt x="426" y="1123"/>
                  </a:lnTo>
                  <a:cubicBezTo>
                    <a:pt x="426" y="1123"/>
                    <a:pt x="426" y="1071"/>
                    <a:pt x="477" y="1019"/>
                  </a:cubicBezTo>
                  <a:cubicBezTo>
                    <a:pt x="477" y="968"/>
                    <a:pt x="529" y="865"/>
                    <a:pt x="645" y="800"/>
                  </a:cubicBezTo>
                  <a:cubicBezTo>
                    <a:pt x="748" y="749"/>
                    <a:pt x="800" y="697"/>
                    <a:pt x="916" y="697"/>
                  </a:cubicBezTo>
                  <a:close/>
                  <a:moveTo>
                    <a:pt x="593" y="2257"/>
                  </a:moveTo>
                  <a:cubicBezTo>
                    <a:pt x="696" y="2257"/>
                    <a:pt x="800" y="2360"/>
                    <a:pt x="800" y="2412"/>
                  </a:cubicBezTo>
                  <a:lnTo>
                    <a:pt x="800" y="3121"/>
                  </a:lnTo>
                  <a:cubicBezTo>
                    <a:pt x="800" y="3224"/>
                    <a:pt x="696" y="3276"/>
                    <a:pt x="593" y="3276"/>
                  </a:cubicBezTo>
                  <a:cubicBezTo>
                    <a:pt x="477" y="3276"/>
                    <a:pt x="426" y="3224"/>
                    <a:pt x="426" y="3121"/>
                  </a:cubicBezTo>
                  <a:lnTo>
                    <a:pt x="426" y="2412"/>
                  </a:lnTo>
                  <a:cubicBezTo>
                    <a:pt x="426" y="2360"/>
                    <a:pt x="477" y="2257"/>
                    <a:pt x="593" y="2257"/>
                  </a:cubicBezTo>
                  <a:close/>
                  <a:moveTo>
                    <a:pt x="967" y="10536"/>
                  </a:moveTo>
                  <a:cubicBezTo>
                    <a:pt x="1070" y="10536"/>
                    <a:pt x="1238" y="10639"/>
                    <a:pt x="1238" y="10794"/>
                  </a:cubicBezTo>
                  <a:cubicBezTo>
                    <a:pt x="1238" y="10961"/>
                    <a:pt x="1070" y="11064"/>
                    <a:pt x="967" y="11064"/>
                  </a:cubicBezTo>
                  <a:cubicBezTo>
                    <a:pt x="800" y="11064"/>
                    <a:pt x="645" y="10961"/>
                    <a:pt x="645" y="10794"/>
                  </a:cubicBezTo>
                  <a:cubicBezTo>
                    <a:pt x="645" y="10639"/>
                    <a:pt x="800" y="10536"/>
                    <a:pt x="967" y="10536"/>
                  </a:cubicBezTo>
                  <a:close/>
                  <a:moveTo>
                    <a:pt x="27504" y="10097"/>
                  </a:moveTo>
                  <a:cubicBezTo>
                    <a:pt x="27878" y="10097"/>
                    <a:pt x="28201" y="10420"/>
                    <a:pt x="28201" y="10794"/>
                  </a:cubicBezTo>
                  <a:cubicBezTo>
                    <a:pt x="28201" y="11180"/>
                    <a:pt x="27878" y="11503"/>
                    <a:pt x="27504" y="11503"/>
                  </a:cubicBezTo>
                  <a:cubicBezTo>
                    <a:pt x="27130" y="11503"/>
                    <a:pt x="26808" y="11180"/>
                    <a:pt x="26808" y="10794"/>
                  </a:cubicBezTo>
                  <a:cubicBezTo>
                    <a:pt x="26808" y="10420"/>
                    <a:pt x="27130" y="10097"/>
                    <a:pt x="27504" y="10097"/>
                  </a:cubicBezTo>
                  <a:close/>
                  <a:moveTo>
                    <a:pt x="916" y="1"/>
                  </a:moveTo>
                  <a:cubicBezTo>
                    <a:pt x="645" y="1"/>
                    <a:pt x="426" y="104"/>
                    <a:pt x="271" y="272"/>
                  </a:cubicBezTo>
                  <a:cubicBezTo>
                    <a:pt x="103" y="426"/>
                    <a:pt x="0" y="697"/>
                    <a:pt x="0" y="916"/>
                  </a:cubicBezTo>
                  <a:lnTo>
                    <a:pt x="0" y="13437"/>
                  </a:lnTo>
                  <a:cubicBezTo>
                    <a:pt x="323" y="13269"/>
                    <a:pt x="593" y="13115"/>
                    <a:pt x="916" y="12999"/>
                  </a:cubicBezTo>
                  <a:cubicBezTo>
                    <a:pt x="1341" y="12792"/>
                    <a:pt x="1767" y="12625"/>
                    <a:pt x="2205" y="12470"/>
                  </a:cubicBezTo>
                  <a:lnTo>
                    <a:pt x="2257" y="12470"/>
                  </a:lnTo>
                  <a:lnTo>
                    <a:pt x="2257" y="1716"/>
                  </a:lnTo>
                  <a:lnTo>
                    <a:pt x="26486" y="1716"/>
                  </a:lnTo>
                  <a:lnTo>
                    <a:pt x="26486" y="12470"/>
                  </a:lnTo>
                  <a:lnTo>
                    <a:pt x="26537" y="12470"/>
                  </a:lnTo>
                  <a:cubicBezTo>
                    <a:pt x="26963" y="12625"/>
                    <a:pt x="27401" y="12792"/>
                    <a:pt x="27827" y="12999"/>
                  </a:cubicBezTo>
                  <a:cubicBezTo>
                    <a:pt x="28097" y="13115"/>
                    <a:pt x="28420" y="13269"/>
                    <a:pt x="28742" y="13437"/>
                  </a:cubicBezTo>
                  <a:lnTo>
                    <a:pt x="28742" y="916"/>
                  </a:lnTo>
                  <a:cubicBezTo>
                    <a:pt x="28742" y="697"/>
                    <a:pt x="28639" y="426"/>
                    <a:pt x="28471" y="272"/>
                  </a:cubicBezTo>
                  <a:cubicBezTo>
                    <a:pt x="28317" y="104"/>
                    <a:pt x="28046" y="1"/>
                    <a:pt x="27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3979875" y="4815700"/>
              <a:ext cx="78025" cy="143800"/>
            </a:xfrm>
            <a:custGeom>
              <a:avLst/>
              <a:gdLst/>
              <a:ahLst/>
              <a:cxnLst/>
              <a:rect l="l" t="t" r="r" b="b"/>
              <a:pathLst>
                <a:path w="3121" h="5752" extrusionOk="0">
                  <a:moveTo>
                    <a:pt x="748" y="0"/>
                  </a:moveTo>
                  <a:cubicBezTo>
                    <a:pt x="594" y="0"/>
                    <a:pt x="490" y="52"/>
                    <a:pt x="374" y="103"/>
                  </a:cubicBezTo>
                  <a:cubicBezTo>
                    <a:pt x="271" y="168"/>
                    <a:pt x="220" y="219"/>
                    <a:pt x="168" y="374"/>
                  </a:cubicBezTo>
                  <a:cubicBezTo>
                    <a:pt x="52" y="490"/>
                    <a:pt x="52" y="645"/>
                    <a:pt x="52" y="813"/>
                  </a:cubicBezTo>
                  <a:cubicBezTo>
                    <a:pt x="52" y="967"/>
                    <a:pt x="52" y="1070"/>
                    <a:pt x="104" y="1187"/>
                  </a:cubicBezTo>
                  <a:cubicBezTo>
                    <a:pt x="220" y="1135"/>
                    <a:pt x="323" y="1070"/>
                    <a:pt x="426" y="1019"/>
                  </a:cubicBezTo>
                  <a:cubicBezTo>
                    <a:pt x="594" y="967"/>
                    <a:pt x="864" y="967"/>
                    <a:pt x="1071" y="967"/>
                  </a:cubicBezTo>
                  <a:cubicBezTo>
                    <a:pt x="1612" y="967"/>
                    <a:pt x="2154" y="1070"/>
                    <a:pt x="2154" y="1070"/>
                  </a:cubicBezTo>
                  <a:cubicBezTo>
                    <a:pt x="2205" y="1070"/>
                    <a:pt x="2257" y="1135"/>
                    <a:pt x="2257" y="1135"/>
                  </a:cubicBezTo>
                  <a:lnTo>
                    <a:pt x="2257" y="1290"/>
                  </a:lnTo>
                  <a:lnTo>
                    <a:pt x="2205" y="1290"/>
                  </a:lnTo>
                  <a:lnTo>
                    <a:pt x="2205" y="1341"/>
                  </a:lnTo>
                  <a:cubicBezTo>
                    <a:pt x="2154" y="1341"/>
                    <a:pt x="2102" y="1393"/>
                    <a:pt x="2038" y="1509"/>
                  </a:cubicBezTo>
                  <a:cubicBezTo>
                    <a:pt x="1935" y="1612"/>
                    <a:pt x="1780" y="1831"/>
                    <a:pt x="1561" y="2038"/>
                  </a:cubicBezTo>
                  <a:cubicBezTo>
                    <a:pt x="1187" y="2476"/>
                    <a:pt x="697" y="3121"/>
                    <a:pt x="374" y="3765"/>
                  </a:cubicBezTo>
                  <a:cubicBezTo>
                    <a:pt x="104" y="4243"/>
                    <a:pt x="0" y="4681"/>
                    <a:pt x="0" y="5003"/>
                  </a:cubicBezTo>
                  <a:cubicBezTo>
                    <a:pt x="0" y="5210"/>
                    <a:pt x="52" y="5377"/>
                    <a:pt x="168" y="5480"/>
                  </a:cubicBezTo>
                  <a:cubicBezTo>
                    <a:pt x="271" y="5584"/>
                    <a:pt x="374" y="5700"/>
                    <a:pt x="594" y="5751"/>
                  </a:cubicBezTo>
                  <a:lnTo>
                    <a:pt x="968" y="5751"/>
                  </a:lnTo>
                  <a:cubicBezTo>
                    <a:pt x="1290" y="5751"/>
                    <a:pt x="1509" y="5648"/>
                    <a:pt x="1664" y="5532"/>
                  </a:cubicBezTo>
                  <a:cubicBezTo>
                    <a:pt x="1780" y="5480"/>
                    <a:pt x="1831" y="5429"/>
                    <a:pt x="1883" y="5377"/>
                  </a:cubicBezTo>
                  <a:cubicBezTo>
                    <a:pt x="1561" y="5003"/>
                    <a:pt x="1393" y="4513"/>
                    <a:pt x="1393" y="4036"/>
                  </a:cubicBezTo>
                  <a:cubicBezTo>
                    <a:pt x="1393" y="3598"/>
                    <a:pt x="1509" y="3121"/>
                    <a:pt x="1715" y="2747"/>
                  </a:cubicBezTo>
                  <a:cubicBezTo>
                    <a:pt x="1935" y="2308"/>
                    <a:pt x="2154" y="1934"/>
                    <a:pt x="2476" y="1664"/>
                  </a:cubicBezTo>
                  <a:cubicBezTo>
                    <a:pt x="3005" y="1070"/>
                    <a:pt x="3121" y="645"/>
                    <a:pt x="3121" y="426"/>
                  </a:cubicBezTo>
                  <a:lnTo>
                    <a:pt x="2953" y="426"/>
                  </a:lnTo>
                  <a:cubicBezTo>
                    <a:pt x="2850" y="490"/>
                    <a:pt x="2747" y="490"/>
                    <a:pt x="2579" y="490"/>
                  </a:cubicBezTo>
                  <a:cubicBezTo>
                    <a:pt x="2360" y="490"/>
                    <a:pt x="2154" y="490"/>
                    <a:pt x="1935" y="426"/>
                  </a:cubicBezTo>
                  <a:cubicBezTo>
                    <a:pt x="1715" y="374"/>
                    <a:pt x="1509" y="323"/>
                    <a:pt x="1341" y="219"/>
                  </a:cubicBezTo>
                  <a:cubicBezTo>
                    <a:pt x="1187" y="52"/>
                    <a:pt x="916" y="0"/>
                    <a:pt x="74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3565000" y="5007825"/>
              <a:ext cx="33550" cy="37750"/>
            </a:xfrm>
            <a:custGeom>
              <a:avLst/>
              <a:gdLst/>
              <a:ahLst/>
              <a:cxnLst/>
              <a:rect l="l" t="t" r="r" b="b"/>
              <a:pathLst>
                <a:path w="1342" h="1510" extrusionOk="0">
                  <a:moveTo>
                    <a:pt x="696" y="0"/>
                  </a:moveTo>
                  <a:cubicBezTo>
                    <a:pt x="529" y="0"/>
                    <a:pt x="426" y="52"/>
                    <a:pt x="322" y="104"/>
                  </a:cubicBezTo>
                  <a:cubicBezTo>
                    <a:pt x="206" y="155"/>
                    <a:pt x="103" y="220"/>
                    <a:pt x="52" y="271"/>
                  </a:cubicBezTo>
                  <a:cubicBezTo>
                    <a:pt x="0" y="323"/>
                    <a:pt x="0" y="374"/>
                    <a:pt x="0" y="374"/>
                  </a:cubicBezTo>
                  <a:lnTo>
                    <a:pt x="0" y="426"/>
                  </a:lnTo>
                  <a:cubicBezTo>
                    <a:pt x="0" y="748"/>
                    <a:pt x="155" y="967"/>
                    <a:pt x="322" y="1187"/>
                  </a:cubicBezTo>
                  <a:cubicBezTo>
                    <a:pt x="477" y="1341"/>
                    <a:pt x="645" y="1445"/>
                    <a:pt x="748" y="1445"/>
                  </a:cubicBezTo>
                  <a:lnTo>
                    <a:pt x="800" y="1509"/>
                  </a:lnTo>
                  <a:lnTo>
                    <a:pt x="851" y="1445"/>
                  </a:lnTo>
                  <a:cubicBezTo>
                    <a:pt x="903" y="1445"/>
                    <a:pt x="967" y="1393"/>
                    <a:pt x="1019" y="1341"/>
                  </a:cubicBezTo>
                  <a:cubicBezTo>
                    <a:pt x="1122" y="1290"/>
                    <a:pt x="1225" y="1187"/>
                    <a:pt x="1290" y="1019"/>
                  </a:cubicBezTo>
                  <a:cubicBezTo>
                    <a:pt x="1341" y="916"/>
                    <a:pt x="1341" y="864"/>
                    <a:pt x="1341" y="748"/>
                  </a:cubicBezTo>
                  <a:cubicBezTo>
                    <a:pt x="1341" y="594"/>
                    <a:pt x="1341" y="477"/>
                    <a:pt x="1225" y="323"/>
                  </a:cubicBezTo>
                  <a:cubicBezTo>
                    <a:pt x="1122" y="220"/>
                    <a:pt x="1019" y="155"/>
                    <a:pt x="967" y="104"/>
                  </a:cubicBezTo>
                  <a:cubicBezTo>
                    <a:pt x="851" y="52"/>
                    <a:pt x="748" y="0"/>
                    <a:pt x="696" y="0"/>
                  </a:cubicBezTo>
                  <a:close/>
                </a:path>
              </a:pathLst>
            </a:custGeom>
            <a:solidFill>
              <a:srgbClr val="FF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3950225" y="4783450"/>
              <a:ext cx="128950" cy="213750"/>
            </a:xfrm>
            <a:custGeom>
              <a:avLst/>
              <a:gdLst/>
              <a:ahLst/>
              <a:cxnLst/>
              <a:rect l="l" t="t" r="r" b="b"/>
              <a:pathLst>
                <a:path w="5158" h="8550" extrusionOk="0">
                  <a:moveTo>
                    <a:pt x="1934" y="1071"/>
                  </a:moveTo>
                  <a:cubicBezTo>
                    <a:pt x="2154" y="1071"/>
                    <a:pt x="2476" y="1135"/>
                    <a:pt x="2695" y="1290"/>
                  </a:cubicBezTo>
                  <a:cubicBezTo>
                    <a:pt x="2798" y="1342"/>
                    <a:pt x="2966" y="1458"/>
                    <a:pt x="3172" y="1458"/>
                  </a:cubicBezTo>
                  <a:cubicBezTo>
                    <a:pt x="3391" y="1509"/>
                    <a:pt x="3611" y="1509"/>
                    <a:pt x="3765" y="1509"/>
                  </a:cubicBezTo>
                  <a:lnTo>
                    <a:pt x="4139" y="1509"/>
                  </a:lnTo>
                  <a:cubicBezTo>
                    <a:pt x="4191" y="1509"/>
                    <a:pt x="4307" y="1458"/>
                    <a:pt x="4359" y="1458"/>
                  </a:cubicBezTo>
                  <a:lnTo>
                    <a:pt x="4462" y="1458"/>
                  </a:lnTo>
                  <a:lnTo>
                    <a:pt x="4513" y="1509"/>
                  </a:lnTo>
                  <a:lnTo>
                    <a:pt x="4513" y="1716"/>
                  </a:lnTo>
                  <a:cubicBezTo>
                    <a:pt x="4513" y="1987"/>
                    <a:pt x="4410" y="2528"/>
                    <a:pt x="3817" y="3121"/>
                  </a:cubicBezTo>
                  <a:cubicBezTo>
                    <a:pt x="3546" y="3392"/>
                    <a:pt x="3340" y="3714"/>
                    <a:pt x="3121" y="4140"/>
                  </a:cubicBezTo>
                  <a:cubicBezTo>
                    <a:pt x="2966" y="4514"/>
                    <a:pt x="2850" y="4939"/>
                    <a:pt x="2850" y="5326"/>
                  </a:cubicBezTo>
                  <a:cubicBezTo>
                    <a:pt x="2850" y="5803"/>
                    <a:pt x="2966" y="6229"/>
                    <a:pt x="3340" y="6551"/>
                  </a:cubicBezTo>
                  <a:cubicBezTo>
                    <a:pt x="3340" y="6616"/>
                    <a:pt x="3391" y="6667"/>
                    <a:pt x="3340" y="6719"/>
                  </a:cubicBezTo>
                  <a:cubicBezTo>
                    <a:pt x="3340" y="6719"/>
                    <a:pt x="3224" y="6874"/>
                    <a:pt x="3017" y="7041"/>
                  </a:cubicBezTo>
                  <a:cubicBezTo>
                    <a:pt x="2850" y="7144"/>
                    <a:pt x="2527" y="7312"/>
                    <a:pt x="2154" y="7312"/>
                  </a:cubicBezTo>
                  <a:cubicBezTo>
                    <a:pt x="1999" y="7312"/>
                    <a:pt x="1883" y="7312"/>
                    <a:pt x="1728" y="7260"/>
                  </a:cubicBezTo>
                  <a:cubicBezTo>
                    <a:pt x="1509" y="7196"/>
                    <a:pt x="1290" y="7093"/>
                    <a:pt x="1135" y="6938"/>
                  </a:cubicBezTo>
                  <a:cubicBezTo>
                    <a:pt x="1032" y="6770"/>
                    <a:pt x="916" y="6500"/>
                    <a:pt x="916" y="6293"/>
                  </a:cubicBezTo>
                  <a:cubicBezTo>
                    <a:pt x="916" y="5906"/>
                    <a:pt x="1083" y="5429"/>
                    <a:pt x="1354" y="4888"/>
                  </a:cubicBezTo>
                  <a:cubicBezTo>
                    <a:pt x="1883" y="3921"/>
                    <a:pt x="2747" y="2954"/>
                    <a:pt x="3069" y="2580"/>
                  </a:cubicBezTo>
                  <a:lnTo>
                    <a:pt x="3017" y="2528"/>
                  </a:lnTo>
                  <a:cubicBezTo>
                    <a:pt x="2798" y="2528"/>
                    <a:pt x="2527" y="2477"/>
                    <a:pt x="2257" y="2477"/>
                  </a:cubicBezTo>
                  <a:cubicBezTo>
                    <a:pt x="2102" y="2477"/>
                    <a:pt x="1934" y="2528"/>
                    <a:pt x="1780" y="2528"/>
                  </a:cubicBezTo>
                  <a:cubicBezTo>
                    <a:pt x="1676" y="2580"/>
                    <a:pt x="1560" y="2580"/>
                    <a:pt x="1457" y="2683"/>
                  </a:cubicBezTo>
                  <a:cubicBezTo>
                    <a:pt x="1406" y="2683"/>
                    <a:pt x="1406" y="2747"/>
                    <a:pt x="1354" y="2799"/>
                  </a:cubicBezTo>
                  <a:cubicBezTo>
                    <a:pt x="1354" y="2850"/>
                    <a:pt x="1290" y="2850"/>
                    <a:pt x="1238" y="2850"/>
                  </a:cubicBezTo>
                  <a:cubicBezTo>
                    <a:pt x="1186" y="2850"/>
                    <a:pt x="1135" y="2850"/>
                    <a:pt x="1135" y="2799"/>
                  </a:cubicBezTo>
                  <a:cubicBezTo>
                    <a:pt x="1135" y="2799"/>
                    <a:pt x="967" y="2477"/>
                    <a:pt x="967" y="2103"/>
                  </a:cubicBezTo>
                  <a:cubicBezTo>
                    <a:pt x="967" y="1935"/>
                    <a:pt x="1032" y="1716"/>
                    <a:pt x="1083" y="1561"/>
                  </a:cubicBezTo>
                  <a:cubicBezTo>
                    <a:pt x="1186" y="1393"/>
                    <a:pt x="1290" y="1239"/>
                    <a:pt x="1457" y="1187"/>
                  </a:cubicBezTo>
                  <a:cubicBezTo>
                    <a:pt x="1560" y="1071"/>
                    <a:pt x="1728" y="1071"/>
                    <a:pt x="1934" y="1071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8227"/>
                  </a:lnTo>
                  <a:cubicBezTo>
                    <a:pt x="0" y="8382"/>
                    <a:pt x="168" y="8550"/>
                    <a:pt x="323" y="8550"/>
                  </a:cubicBezTo>
                  <a:lnTo>
                    <a:pt x="4836" y="8550"/>
                  </a:lnTo>
                  <a:cubicBezTo>
                    <a:pt x="5003" y="8550"/>
                    <a:pt x="5158" y="8382"/>
                    <a:pt x="5158" y="8227"/>
                  </a:cubicBezTo>
                  <a:lnTo>
                    <a:pt x="5158" y="323"/>
                  </a:lnTo>
                  <a:cubicBezTo>
                    <a:pt x="5158" y="168"/>
                    <a:pt x="5003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3531150" y="4952700"/>
              <a:ext cx="4200" cy="5500"/>
            </a:xfrm>
            <a:custGeom>
              <a:avLst/>
              <a:gdLst/>
              <a:ahLst/>
              <a:cxnLst/>
              <a:rect l="l" t="t" r="r" b="b"/>
              <a:pathLst>
                <a:path w="168" h="220" extrusionOk="0">
                  <a:moveTo>
                    <a:pt x="116" y="0"/>
                  </a:moveTo>
                  <a:cubicBezTo>
                    <a:pt x="65" y="0"/>
                    <a:pt x="0" y="52"/>
                    <a:pt x="0" y="104"/>
                  </a:cubicBezTo>
                  <a:cubicBezTo>
                    <a:pt x="0" y="168"/>
                    <a:pt x="65" y="220"/>
                    <a:pt x="116" y="220"/>
                  </a:cubicBezTo>
                  <a:cubicBezTo>
                    <a:pt x="168" y="220"/>
                    <a:pt x="168" y="168"/>
                    <a:pt x="168" y="104"/>
                  </a:cubicBezTo>
                  <a:cubicBezTo>
                    <a:pt x="168" y="52"/>
                    <a:pt x="168" y="0"/>
                    <a:pt x="116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3565000" y="5017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183925" y="4942050"/>
              <a:ext cx="27100" cy="26800"/>
            </a:xfrm>
            <a:custGeom>
              <a:avLst/>
              <a:gdLst/>
              <a:ahLst/>
              <a:cxnLst/>
              <a:rect l="l" t="t" r="r" b="b"/>
              <a:pathLst>
                <a:path w="1084" h="1072" extrusionOk="0">
                  <a:moveTo>
                    <a:pt x="542" y="1"/>
                  </a:moveTo>
                  <a:cubicBezTo>
                    <a:pt x="388" y="1"/>
                    <a:pt x="272" y="52"/>
                    <a:pt x="168" y="156"/>
                  </a:cubicBezTo>
                  <a:cubicBezTo>
                    <a:pt x="117" y="272"/>
                    <a:pt x="1" y="375"/>
                    <a:pt x="1" y="530"/>
                  </a:cubicBezTo>
                  <a:cubicBezTo>
                    <a:pt x="1" y="697"/>
                    <a:pt x="117" y="800"/>
                    <a:pt x="168" y="916"/>
                  </a:cubicBezTo>
                  <a:cubicBezTo>
                    <a:pt x="272" y="1020"/>
                    <a:pt x="388" y="1071"/>
                    <a:pt x="542" y="1071"/>
                  </a:cubicBezTo>
                  <a:cubicBezTo>
                    <a:pt x="710" y="1071"/>
                    <a:pt x="813" y="1020"/>
                    <a:pt x="916" y="916"/>
                  </a:cubicBezTo>
                  <a:cubicBezTo>
                    <a:pt x="1032" y="800"/>
                    <a:pt x="1084" y="697"/>
                    <a:pt x="1084" y="530"/>
                  </a:cubicBezTo>
                  <a:cubicBezTo>
                    <a:pt x="1084" y="375"/>
                    <a:pt x="1032" y="272"/>
                    <a:pt x="916" y="156"/>
                  </a:cubicBezTo>
                  <a:cubicBezTo>
                    <a:pt x="813" y="52"/>
                    <a:pt x="710" y="1"/>
                    <a:pt x="542" y="1"/>
                  </a:cubicBezTo>
                  <a:close/>
                </a:path>
              </a:pathLst>
            </a:custGeom>
            <a:solidFill>
              <a:srgbClr val="3343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3520500" y="5085825"/>
              <a:ext cx="697300" cy="139625"/>
            </a:xfrm>
            <a:custGeom>
              <a:avLst/>
              <a:gdLst/>
              <a:ahLst/>
              <a:cxnLst/>
              <a:rect l="l" t="t" r="r" b="b"/>
              <a:pathLst>
                <a:path w="27892" h="5585" extrusionOk="0">
                  <a:moveTo>
                    <a:pt x="1832" y="1"/>
                  </a:moveTo>
                  <a:cubicBezTo>
                    <a:pt x="1664" y="104"/>
                    <a:pt x="1458" y="207"/>
                    <a:pt x="1290" y="375"/>
                  </a:cubicBezTo>
                  <a:cubicBezTo>
                    <a:pt x="1071" y="478"/>
                    <a:pt x="916" y="646"/>
                    <a:pt x="749" y="749"/>
                  </a:cubicBezTo>
                  <a:cubicBezTo>
                    <a:pt x="749" y="800"/>
                    <a:pt x="697" y="852"/>
                    <a:pt x="697" y="903"/>
                  </a:cubicBezTo>
                  <a:cubicBezTo>
                    <a:pt x="645" y="903"/>
                    <a:pt x="645" y="903"/>
                    <a:pt x="645" y="968"/>
                  </a:cubicBezTo>
                  <a:lnTo>
                    <a:pt x="645" y="1342"/>
                  </a:lnTo>
                  <a:cubicBezTo>
                    <a:pt x="594" y="1548"/>
                    <a:pt x="594" y="1767"/>
                    <a:pt x="594" y="2038"/>
                  </a:cubicBezTo>
                  <a:cubicBezTo>
                    <a:pt x="542" y="2954"/>
                    <a:pt x="426" y="3869"/>
                    <a:pt x="168" y="4772"/>
                  </a:cubicBezTo>
                  <a:cubicBezTo>
                    <a:pt x="104" y="4991"/>
                    <a:pt x="52" y="5210"/>
                    <a:pt x="1" y="5417"/>
                  </a:cubicBezTo>
                  <a:cubicBezTo>
                    <a:pt x="104" y="5533"/>
                    <a:pt x="323" y="5584"/>
                    <a:pt x="491" y="5584"/>
                  </a:cubicBezTo>
                  <a:lnTo>
                    <a:pt x="27402" y="5584"/>
                  </a:lnTo>
                  <a:cubicBezTo>
                    <a:pt x="27569" y="5584"/>
                    <a:pt x="27724" y="5533"/>
                    <a:pt x="27892" y="5417"/>
                  </a:cubicBezTo>
                  <a:cubicBezTo>
                    <a:pt x="27827" y="5210"/>
                    <a:pt x="27776" y="4991"/>
                    <a:pt x="27724" y="4772"/>
                  </a:cubicBezTo>
                  <a:cubicBezTo>
                    <a:pt x="27453" y="3869"/>
                    <a:pt x="27350" y="2954"/>
                    <a:pt x="27299" y="2038"/>
                  </a:cubicBezTo>
                  <a:cubicBezTo>
                    <a:pt x="27299" y="1767"/>
                    <a:pt x="27247" y="1548"/>
                    <a:pt x="27247" y="1342"/>
                  </a:cubicBezTo>
                  <a:lnTo>
                    <a:pt x="27247" y="968"/>
                  </a:lnTo>
                  <a:cubicBezTo>
                    <a:pt x="27247" y="903"/>
                    <a:pt x="27247" y="903"/>
                    <a:pt x="27182" y="903"/>
                  </a:cubicBezTo>
                  <a:cubicBezTo>
                    <a:pt x="27182" y="852"/>
                    <a:pt x="27131" y="800"/>
                    <a:pt x="27131" y="749"/>
                  </a:cubicBezTo>
                  <a:cubicBezTo>
                    <a:pt x="26976" y="646"/>
                    <a:pt x="26757" y="478"/>
                    <a:pt x="26602" y="375"/>
                  </a:cubicBezTo>
                  <a:cubicBezTo>
                    <a:pt x="26435" y="207"/>
                    <a:pt x="26215" y="104"/>
                    <a:pt x="26061" y="1"/>
                  </a:cubicBezTo>
                  <a:lnTo>
                    <a:pt x="26061" y="3753"/>
                  </a:lnTo>
                  <a:lnTo>
                    <a:pt x="26061" y="3869"/>
                  </a:lnTo>
                  <a:lnTo>
                    <a:pt x="1832" y="3869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3270675" y="4889525"/>
              <a:ext cx="339800" cy="572200"/>
            </a:xfrm>
            <a:custGeom>
              <a:avLst/>
              <a:gdLst/>
              <a:ahLst/>
              <a:cxnLst/>
              <a:rect l="l" t="t" r="r" b="b"/>
              <a:pathLst>
                <a:path w="13592" h="22888" extrusionOk="0">
                  <a:moveTo>
                    <a:pt x="12469" y="4513"/>
                  </a:moveTo>
                  <a:cubicBezTo>
                    <a:pt x="12573" y="4513"/>
                    <a:pt x="12676" y="4513"/>
                    <a:pt x="12843" y="4629"/>
                  </a:cubicBezTo>
                  <a:cubicBezTo>
                    <a:pt x="12947" y="4681"/>
                    <a:pt x="13063" y="4784"/>
                    <a:pt x="13166" y="4887"/>
                  </a:cubicBezTo>
                  <a:cubicBezTo>
                    <a:pt x="13320" y="5106"/>
                    <a:pt x="13385" y="5274"/>
                    <a:pt x="13385" y="5480"/>
                  </a:cubicBezTo>
                  <a:cubicBezTo>
                    <a:pt x="13385" y="5699"/>
                    <a:pt x="13320" y="5854"/>
                    <a:pt x="13217" y="6022"/>
                  </a:cubicBezTo>
                  <a:cubicBezTo>
                    <a:pt x="13114" y="6177"/>
                    <a:pt x="12947" y="6293"/>
                    <a:pt x="12843" y="6344"/>
                  </a:cubicBezTo>
                  <a:cubicBezTo>
                    <a:pt x="12792" y="6396"/>
                    <a:pt x="12740" y="6447"/>
                    <a:pt x="12624" y="6447"/>
                  </a:cubicBezTo>
                  <a:lnTo>
                    <a:pt x="12521" y="6447"/>
                  </a:lnTo>
                  <a:cubicBezTo>
                    <a:pt x="12469" y="6447"/>
                    <a:pt x="12469" y="6447"/>
                    <a:pt x="12418" y="6396"/>
                  </a:cubicBezTo>
                  <a:cubicBezTo>
                    <a:pt x="12353" y="6396"/>
                    <a:pt x="12250" y="6344"/>
                    <a:pt x="12147" y="6293"/>
                  </a:cubicBezTo>
                  <a:cubicBezTo>
                    <a:pt x="11979" y="6177"/>
                    <a:pt x="11825" y="6022"/>
                    <a:pt x="11657" y="5751"/>
                  </a:cubicBezTo>
                  <a:cubicBezTo>
                    <a:pt x="11605" y="5596"/>
                    <a:pt x="11502" y="5377"/>
                    <a:pt x="11554" y="5158"/>
                  </a:cubicBezTo>
                  <a:lnTo>
                    <a:pt x="11554" y="5055"/>
                  </a:lnTo>
                  <a:lnTo>
                    <a:pt x="11554" y="4952"/>
                  </a:lnTo>
                  <a:cubicBezTo>
                    <a:pt x="11605" y="4952"/>
                    <a:pt x="11605" y="4887"/>
                    <a:pt x="11605" y="4887"/>
                  </a:cubicBezTo>
                  <a:cubicBezTo>
                    <a:pt x="11657" y="4836"/>
                    <a:pt x="11773" y="4732"/>
                    <a:pt x="11825" y="4681"/>
                  </a:cubicBezTo>
                  <a:cubicBezTo>
                    <a:pt x="11979" y="4565"/>
                    <a:pt x="12199" y="4513"/>
                    <a:pt x="12469" y="4513"/>
                  </a:cubicBezTo>
                  <a:close/>
                  <a:moveTo>
                    <a:pt x="8838" y="6550"/>
                  </a:moveTo>
                  <a:cubicBezTo>
                    <a:pt x="8902" y="6550"/>
                    <a:pt x="8990" y="6706"/>
                    <a:pt x="9078" y="6937"/>
                  </a:cubicBezTo>
                  <a:cubicBezTo>
                    <a:pt x="9246" y="7208"/>
                    <a:pt x="9297" y="7363"/>
                    <a:pt x="9246" y="7363"/>
                  </a:cubicBezTo>
                  <a:cubicBezTo>
                    <a:pt x="9246" y="7370"/>
                    <a:pt x="9244" y="7373"/>
                    <a:pt x="9240" y="7373"/>
                  </a:cubicBezTo>
                  <a:cubicBezTo>
                    <a:pt x="9215" y="7373"/>
                    <a:pt x="9110" y="7225"/>
                    <a:pt x="8975" y="6989"/>
                  </a:cubicBezTo>
                  <a:cubicBezTo>
                    <a:pt x="8872" y="6718"/>
                    <a:pt x="8807" y="6563"/>
                    <a:pt x="8807" y="6563"/>
                  </a:cubicBezTo>
                  <a:cubicBezTo>
                    <a:pt x="8817" y="6554"/>
                    <a:pt x="8827" y="6550"/>
                    <a:pt x="8838" y="6550"/>
                  </a:cubicBezTo>
                  <a:close/>
                  <a:moveTo>
                    <a:pt x="9349" y="0"/>
                  </a:moveTo>
                  <a:cubicBezTo>
                    <a:pt x="9027" y="116"/>
                    <a:pt x="8756" y="219"/>
                    <a:pt x="8485" y="322"/>
                  </a:cubicBezTo>
                  <a:lnTo>
                    <a:pt x="8382" y="374"/>
                  </a:lnTo>
                  <a:cubicBezTo>
                    <a:pt x="8382" y="374"/>
                    <a:pt x="8330" y="374"/>
                    <a:pt x="8330" y="438"/>
                  </a:cubicBezTo>
                  <a:cubicBezTo>
                    <a:pt x="8279" y="490"/>
                    <a:pt x="8227" y="542"/>
                    <a:pt x="8163" y="593"/>
                  </a:cubicBezTo>
                  <a:cubicBezTo>
                    <a:pt x="8008" y="696"/>
                    <a:pt x="7905" y="812"/>
                    <a:pt x="7789" y="916"/>
                  </a:cubicBezTo>
                  <a:cubicBezTo>
                    <a:pt x="7363" y="1457"/>
                    <a:pt x="6938" y="1986"/>
                    <a:pt x="6499" y="2476"/>
                  </a:cubicBezTo>
                  <a:cubicBezTo>
                    <a:pt x="6125" y="3017"/>
                    <a:pt x="5751" y="3598"/>
                    <a:pt x="5377" y="4139"/>
                  </a:cubicBezTo>
                  <a:cubicBezTo>
                    <a:pt x="5003" y="4732"/>
                    <a:pt x="4681" y="5326"/>
                    <a:pt x="4410" y="5919"/>
                  </a:cubicBezTo>
                  <a:cubicBezTo>
                    <a:pt x="4140" y="6499"/>
                    <a:pt x="4036" y="7208"/>
                    <a:pt x="3920" y="7853"/>
                  </a:cubicBezTo>
                  <a:cubicBezTo>
                    <a:pt x="3869" y="8498"/>
                    <a:pt x="3817" y="9194"/>
                    <a:pt x="3817" y="9839"/>
                  </a:cubicBezTo>
                  <a:cubicBezTo>
                    <a:pt x="3766" y="10535"/>
                    <a:pt x="3766" y="11180"/>
                    <a:pt x="3817" y="11876"/>
                  </a:cubicBezTo>
                  <a:cubicBezTo>
                    <a:pt x="3817" y="12521"/>
                    <a:pt x="3869" y="13217"/>
                    <a:pt x="3920" y="13862"/>
                  </a:cubicBezTo>
                  <a:lnTo>
                    <a:pt x="3920" y="13913"/>
                  </a:lnTo>
                  <a:lnTo>
                    <a:pt x="0" y="22888"/>
                  </a:lnTo>
                  <a:lnTo>
                    <a:pt x="6989" y="22888"/>
                  </a:lnTo>
                  <a:lnTo>
                    <a:pt x="8923" y="15151"/>
                  </a:lnTo>
                  <a:lnTo>
                    <a:pt x="8923" y="15100"/>
                  </a:lnTo>
                  <a:cubicBezTo>
                    <a:pt x="9401" y="14300"/>
                    <a:pt x="9723" y="13436"/>
                    <a:pt x="9942" y="12572"/>
                  </a:cubicBezTo>
                  <a:cubicBezTo>
                    <a:pt x="10161" y="11657"/>
                    <a:pt x="10264" y="10754"/>
                    <a:pt x="10316" y="9839"/>
                  </a:cubicBezTo>
                  <a:cubicBezTo>
                    <a:pt x="10316" y="9619"/>
                    <a:pt x="10368" y="9400"/>
                    <a:pt x="10368" y="9194"/>
                  </a:cubicBezTo>
                  <a:lnTo>
                    <a:pt x="10368" y="8820"/>
                  </a:lnTo>
                  <a:lnTo>
                    <a:pt x="10368" y="8755"/>
                  </a:lnTo>
                  <a:lnTo>
                    <a:pt x="10368" y="8704"/>
                  </a:lnTo>
                  <a:lnTo>
                    <a:pt x="10368" y="8652"/>
                  </a:lnTo>
                  <a:cubicBezTo>
                    <a:pt x="10419" y="8652"/>
                    <a:pt x="10419" y="8601"/>
                    <a:pt x="10419" y="8601"/>
                  </a:cubicBezTo>
                  <a:cubicBezTo>
                    <a:pt x="10484" y="8549"/>
                    <a:pt x="10535" y="8498"/>
                    <a:pt x="10587" y="8433"/>
                  </a:cubicBezTo>
                  <a:cubicBezTo>
                    <a:pt x="10742" y="8278"/>
                    <a:pt x="10909" y="8111"/>
                    <a:pt x="11128" y="8008"/>
                  </a:cubicBezTo>
                  <a:cubicBezTo>
                    <a:pt x="11335" y="7853"/>
                    <a:pt x="11502" y="7737"/>
                    <a:pt x="11709" y="7582"/>
                  </a:cubicBezTo>
                  <a:cubicBezTo>
                    <a:pt x="12095" y="7363"/>
                    <a:pt x="12469" y="7092"/>
                    <a:pt x="12792" y="6770"/>
                  </a:cubicBezTo>
                  <a:cubicBezTo>
                    <a:pt x="12947" y="6615"/>
                    <a:pt x="13063" y="6447"/>
                    <a:pt x="13217" y="6241"/>
                  </a:cubicBezTo>
                  <a:cubicBezTo>
                    <a:pt x="13320" y="6073"/>
                    <a:pt x="13437" y="5854"/>
                    <a:pt x="13488" y="5699"/>
                  </a:cubicBezTo>
                  <a:cubicBezTo>
                    <a:pt x="13540" y="5596"/>
                    <a:pt x="13591" y="5480"/>
                    <a:pt x="13540" y="5429"/>
                  </a:cubicBezTo>
                  <a:lnTo>
                    <a:pt x="13540" y="5326"/>
                  </a:lnTo>
                  <a:lnTo>
                    <a:pt x="13540" y="5274"/>
                  </a:lnTo>
                  <a:cubicBezTo>
                    <a:pt x="13488" y="5209"/>
                    <a:pt x="13488" y="5158"/>
                    <a:pt x="13488" y="5158"/>
                  </a:cubicBezTo>
                  <a:cubicBezTo>
                    <a:pt x="13385" y="4952"/>
                    <a:pt x="13217" y="4784"/>
                    <a:pt x="13063" y="4681"/>
                  </a:cubicBezTo>
                  <a:cubicBezTo>
                    <a:pt x="12879" y="4527"/>
                    <a:pt x="12658" y="4460"/>
                    <a:pt x="12423" y="4460"/>
                  </a:cubicBezTo>
                  <a:cubicBezTo>
                    <a:pt x="12245" y="4460"/>
                    <a:pt x="12059" y="4498"/>
                    <a:pt x="11876" y="4565"/>
                  </a:cubicBezTo>
                  <a:cubicBezTo>
                    <a:pt x="11451" y="4732"/>
                    <a:pt x="11012" y="4887"/>
                    <a:pt x="10587" y="5055"/>
                  </a:cubicBezTo>
                  <a:cubicBezTo>
                    <a:pt x="10161" y="5274"/>
                    <a:pt x="9774" y="5480"/>
                    <a:pt x="9349" y="5648"/>
                  </a:cubicBezTo>
                  <a:cubicBezTo>
                    <a:pt x="8923" y="5854"/>
                    <a:pt x="8549" y="6073"/>
                    <a:pt x="8111" y="6344"/>
                  </a:cubicBezTo>
                  <a:cubicBezTo>
                    <a:pt x="7956" y="6447"/>
                    <a:pt x="7737" y="6563"/>
                    <a:pt x="7582" y="6667"/>
                  </a:cubicBezTo>
                  <a:lnTo>
                    <a:pt x="7415" y="6770"/>
                  </a:lnTo>
                  <a:cubicBezTo>
                    <a:pt x="7363" y="6821"/>
                    <a:pt x="7363" y="6821"/>
                    <a:pt x="7312" y="6886"/>
                  </a:cubicBezTo>
                  <a:cubicBezTo>
                    <a:pt x="7260" y="6937"/>
                    <a:pt x="7196" y="6937"/>
                    <a:pt x="7196" y="6989"/>
                  </a:cubicBezTo>
                  <a:lnTo>
                    <a:pt x="7144" y="7041"/>
                  </a:lnTo>
                  <a:lnTo>
                    <a:pt x="7092" y="7092"/>
                  </a:lnTo>
                  <a:cubicBezTo>
                    <a:pt x="6938" y="7311"/>
                    <a:pt x="6873" y="7466"/>
                    <a:pt x="6770" y="7685"/>
                  </a:cubicBezTo>
                  <a:cubicBezTo>
                    <a:pt x="6667" y="7904"/>
                    <a:pt x="6615" y="8111"/>
                    <a:pt x="6499" y="8330"/>
                  </a:cubicBezTo>
                  <a:cubicBezTo>
                    <a:pt x="6345" y="8755"/>
                    <a:pt x="6228" y="9194"/>
                    <a:pt x="6022" y="9619"/>
                  </a:cubicBezTo>
                  <a:lnTo>
                    <a:pt x="5971" y="9619"/>
                  </a:lnTo>
                  <a:cubicBezTo>
                    <a:pt x="6022" y="9142"/>
                    <a:pt x="6125" y="8704"/>
                    <a:pt x="6293" y="8278"/>
                  </a:cubicBezTo>
                  <a:cubicBezTo>
                    <a:pt x="6345" y="8008"/>
                    <a:pt x="6448" y="7788"/>
                    <a:pt x="6551" y="7582"/>
                  </a:cubicBezTo>
                  <a:cubicBezTo>
                    <a:pt x="6615" y="7363"/>
                    <a:pt x="6718" y="7144"/>
                    <a:pt x="6873" y="6989"/>
                  </a:cubicBezTo>
                  <a:cubicBezTo>
                    <a:pt x="6873" y="6937"/>
                    <a:pt x="6938" y="6937"/>
                    <a:pt x="6938" y="6886"/>
                  </a:cubicBezTo>
                  <a:lnTo>
                    <a:pt x="6989" y="6821"/>
                  </a:lnTo>
                  <a:cubicBezTo>
                    <a:pt x="7041" y="6770"/>
                    <a:pt x="7092" y="6718"/>
                    <a:pt x="7144" y="6718"/>
                  </a:cubicBezTo>
                  <a:cubicBezTo>
                    <a:pt x="7196" y="6667"/>
                    <a:pt x="7196" y="6615"/>
                    <a:pt x="7260" y="6563"/>
                  </a:cubicBezTo>
                  <a:lnTo>
                    <a:pt x="7415" y="6447"/>
                  </a:lnTo>
                  <a:cubicBezTo>
                    <a:pt x="7634" y="6344"/>
                    <a:pt x="7789" y="6241"/>
                    <a:pt x="8008" y="6073"/>
                  </a:cubicBezTo>
                  <a:lnTo>
                    <a:pt x="8975" y="5596"/>
                  </a:lnTo>
                  <a:lnTo>
                    <a:pt x="8975" y="5532"/>
                  </a:lnTo>
                  <a:lnTo>
                    <a:pt x="9349" y="5003"/>
                  </a:lnTo>
                  <a:lnTo>
                    <a:pt x="9349" y="0"/>
                  </a:lnTo>
                  <a:close/>
                </a:path>
              </a:pathLst>
            </a:custGeom>
            <a:solidFill>
              <a:srgbClr val="F6B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127525" y="4889525"/>
              <a:ext cx="340100" cy="572200"/>
            </a:xfrm>
            <a:custGeom>
              <a:avLst/>
              <a:gdLst/>
              <a:ahLst/>
              <a:cxnLst/>
              <a:rect l="l" t="t" r="r" b="b"/>
              <a:pathLst>
                <a:path w="13604" h="22888" extrusionOk="0">
                  <a:moveTo>
                    <a:pt x="1135" y="4513"/>
                  </a:moveTo>
                  <a:cubicBezTo>
                    <a:pt x="1290" y="4513"/>
                    <a:pt x="1457" y="4565"/>
                    <a:pt x="1560" y="4629"/>
                  </a:cubicBezTo>
                  <a:cubicBezTo>
                    <a:pt x="1728" y="4681"/>
                    <a:pt x="1831" y="4732"/>
                    <a:pt x="1883" y="4784"/>
                  </a:cubicBezTo>
                  <a:cubicBezTo>
                    <a:pt x="1934" y="4836"/>
                    <a:pt x="1999" y="4887"/>
                    <a:pt x="2050" y="4952"/>
                  </a:cubicBezTo>
                  <a:lnTo>
                    <a:pt x="2050" y="5055"/>
                  </a:lnTo>
                  <a:lnTo>
                    <a:pt x="2050" y="5158"/>
                  </a:lnTo>
                  <a:cubicBezTo>
                    <a:pt x="2050" y="5532"/>
                    <a:pt x="1883" y="5854"/>
                    <a:pt x="1676" y="6073"/>
                  </a:cubicBezTo>
                  <a:cubicBezTo>
                    <a:pt x="1509" y="6293"/>
                    <a:pt x="1238" y="6396"/>
                    <a:pt x="1135" y="6447"/>
                  </a:cubicBezTo>
                  <a:lnTo>
                    <a:pt x="916" y="6447"/>
                  </a:lnTo>
                  <a:cubicBezTo>
                    <a:pt x="864" y="6447"/>
                    <a:pt x="864" y="6447"/>
                    <a:pt x="813" y="6396"/>
                  </a:cubicBezTo>
                  <a:cubicBezTo>
                    <a:pt x="813" y="6396"/>
                    <a:pt x="709" y="6344"/>
                    <a:pt x="645" y="6293"/>
                  </a:cubicBezTo>
                  <a:cubicBezTo>
                    <a:pt x="542" y="6177"/>
                    <a:pt x="387" y="6073"/>
                    <a:pt x="323" y="5854"/>
                  </a:cubicBezTo>
                  <a:cubicBezTo>
                    <a:pt x="271" y="5751"/>
                    <a:pt x="219" y="5596"/>
                    <a:pt x="219" y="5480"/>
                  </a:cubicBezTo>
                  <a:cubicBezTo>
                    <a:pt x="219" y="5274"/>
                    <a:pt x="271" y="5106"/>
                    <a:pt x="387" y="4887"/>
                  </a:cubicBezTo>
                  <a:cubicBezTo>
                    <a:pt x="490" y="4784"/>
                    <a:pt x="645" y="4681"/>
                    <a:pt x="761" y="4629"/>
                  </a:cubicBezTo>
                  <a:cubicBezTo>
                    <a:pt x="864" y="4513"/>
                    <a:pt x="1032" y="4513"/>
                    <a:pt x="1135" y="4513"/>
                  </a:cubicBezTo>
                  <a:close/>
                  <a:moveTo>
                    <a:pt x="4759" y="6550"/>
                  </a:moveTo>
                  <a:cubicBezTo>
                    <a:pt x="4768" y="6550"/>
                    <a:pt x="4777" y="6554"/>
                    <a:pt x="4784" y="6563"/>
                  </a:cubicBezTo>
                  <a:cubicBezTo>
                    <a:pt x="4784" y="6563"/>
                    <a:pt x="4732" y="6718"/>
                    <a:pt x="4629" y="6989"/>
                  </a:cubicBezTo>
                  <a:cubicBezTo>
                    <a:pt x="4483" y="7225"/>
                    <a:pt x="4386" y="7373"/>
                    <a:pt x="4364" y="7373"/>
                  </a:cubicBezTo>
                  <a:cubicBezTo>
                    <a:pt x="4360" y="7373"/>
                    <a:pt x="4359" y="7370"/>
                    <a:pt x="4359" y="7363"/>
                  </a:cubicBezTo>
                  <a:cubicBezTo>
                    <a:pt x="4307" y="7363"/>
                    <a:pt x="4359" y="7208"/>
                    <a:pt x="4513" y="6937"/>
                  </a:cubicBezTo>
                  <a:cubicBezTo>
                    <a:pt x="4613" y="6706"/>
                    <a:pt x="4702" y="6550"/>
                    <a:pt x="4759" y="6550"/>
                  </a:cubicBezTo>
                  <a:close/>
                  <a:moveTo>
                    <a:pt x="4255" y="0"/>
                  </a:moveTo>
                  <a:lnTo>
                    <a:pt x="4255" y="5003"/>
                  </a:lnTo>
                  <a:lnTo>
                    <a:pt x="4629" y="5532"/>
                  </a:lnTo>
                  <a:lnTo>
                    <a:pt x="4629" y="5596"/>
                  </a:lnTo>
                  <a:lnTo>
                    <a:pt x="5596" y="6073"/>
                  </a:lnTo>
                  <a:cubicBezTo>
                    <a:pt x="5803" y="6241"/>
                    <a:pt x="5970" y="6344"/>
                    <a:pt x="6190" y="6447"/>
                  </a:cubicBezTo>
                  <a:lnTo>
                    <a:pt x="6344" y="6563"/>
                  </a:lnTo>
                  <a:cubicBezTo>
                    <a:pt x="6344" y="6615"/>
                    <a:pt x="6396" y="6667"/>
                    <a:pt x="6447" y="6718"/>
                  </a:cubicBezTo>
                  <a:cubicBezTo>
                    <a:pt x="6512" y="6718"/>
                    <a:pt x="6564" y="6770"/>
                    <a:pt x="6615" y="6821"/>
                  </a:cubicBezTo>
                  <a:lnTo>
                    <a:pt x="6667" y="6886"/>
                  </a:lnTo>
                  <a:cubicBezTo>
                    <a:pt x="6667" y="6937"/>
                    <a:pt x="6718" y="6937"/>
                    <a:pt x="6718" y="6989"/>
                  </a:cubicBezTo>
                  <a:cubicBezTo>
                    <a:pt x="6886" y="7144"/>
                    <a:pt x="6989" y="7363"/>
                    <a:pt x="7041" y="7582"/>
                  </a:cubicBezTo>
                  <a:cubicBezTo>
                    <a:pt x="7157" y="7788"/>
                    <a:pt x="7260" y="8008"/>
                    <a:pt x="7311" y="8278"/>
                  </a:cubicBezTo>
                  <a:cubicBezTo>
                    <a:pt x="7479" y="8704"/>
                    <a:pt x="7582" y="9142"/>
                    <a:pt x="7582" y="9619"/>
                  </a:cubicBezTo>
                  <a:cubicBezTo>
                    <a:pt x="7363" y="9194"/>
                    <a:pt x="7208" y="8755"/>
                    <a:pt x="7092" y="8330"/>
                  </a:cubicBezTo>
                  <a:cubicBezTo>
                    <a:pt x="6989" y="8111"/>
                    <a:pt x="6937" y="7904"/>
                    <a:pt x="6834" y="7685"/>
                  </a:cubicBezTo>
                  <a:cubicBezTo>
                    <a:pt x="6718" y="7466"/>
                    <a:pt x="6615" y="7311"/>
                    <a:pt x="6512" y="7092"/>
                  </a:cubicBezTo>
                  <a:lnTo>
                    <a:pt x="6447" y="7041"/>
                  </a:lnTo>
                  <a:lnTo>
                    <a:pt x="6396" y="6989"/>
                  </a:lnTo>
                  <a:cubicBezTo>
                    <a:pt x="6396" y="6937"/>
                    <a:pt x="6344" y="6937"/>
                    <a:pt x="6293" y="6886"/>
                  </a:cubicBezTo>
                  <a:cubicBezTo>
                    <a:pt x="6241" y="6821"/>
                    <a:pt x="6190" y="6821"/>
                    <a:pt x="6190" y="6770"/>
                  </a:cubicBezTo>
                  <a:lnTo>
                    <a:pt x="6022" y="6667"/>
                  </a:lnTo>
                  <a:cubicBezTo>
                    <a:pt x="5867" y="6563"/>
                    <a:pt x="5648" y="6447"/>
                    <a:pt x="5429" y="6344"/>
                  </a:cubicBezTo>
                  <a:cubicBezTo>
                    <a:pt x="5055" y="6073"/>
                    <a:pt x="4681" y="5854"/>
                    <a:pt x="4255" y="5648"/>
                  </a:cubicBezTo>
                  <a:cubicBezTo>
                    <a:pt x="3817" y="5480"/>
                    <a:pt x="3443" y="5274"/>
                    <a:pt x="3018" y="5055"/>
                  </a:cubicBezTo>
                  <a:cubicBezTo>
                    <a:pt x="2579" y="4887"/>
                    <a:pt x="2154" y="4732"/>
                    <a:pt x="1728" y="4565"/>
                  </a:cubicBezTo>
                  <a:cubicBezTo>
                    <a:pt x="1539" y="4498"/>
                    <a:pt x="1353" y="4460"/>
                    <a:pt x="1176" y="4460"/>
                  </a:cubicBezTo>
                  <a:cubicBezTo>
                    <a:pt x="942" y="4460"/>
                    <a:pt x="725" y="4527"/>
                    <a:pt x="542" y="4681"/>
                  </a:cubicBezTo>
                  <a:cubicBezTo>
                    <a:pt x="387" y="4784"/>
                    <a:pt x="219" y="4952"/>
                    <a:pt x="116" y="5158"/>
                  </a:cubicBezTo>
                  <a:cubicBezTo>
                    <a:pt x="116" y="5158"/>
                    <a:pt x="65" y="5209"/>
                    <a:pt x="65" y="5274"/>
                  </a:cubicBezTo>
                  <a:lnTo>
                    <a:pt x="65" y="5326"/>
                  </a:lnTo>
                  <a:cubicBezTo>
                    <a:pt x="65" y="5377"/>
                    <a:pt x="0" y="5377"/>
                    <a:pt x="0" y="5429"/>
                  </a:cubicBezTo>
                  <a:cubicBezTo>
                    <a:pt x="0" y="5480"/>
                    <a:pt x="65" y="5596"/>
                    <a:pt x="65" y="5699"/>
                  </a:cubicBezTo>
                  <a:cubicBezTo>
                    <a:pt x="168" y="5854"/>
                    <a:pt x="271" y="6073"/>
                    <a:pt x="387" y="6241"/>
                  </a:cubicBezTo>
                  <a:cubicBezTo>
                    <a:pt x="542" y="6447"/>
                    <a:pt x="645" y="6615"/>
                    <a:pt x="813" y="6770"/>
                  </a:cubicBezTo>
                  <a:cubicBezTo>
                    <a:pt x="1135" y="7092"/>
                    <a:pt x="1509" y="7363"/>
                    <a:pt x="1883" y="7582"/>
                  </a:cubicBezTo>
                  <a:cubicBezTo>
                    <a:pt x="2102" y="7737"/>
                    <a:pt x="2257" y="7853"/>
                    <a:pt x="2476" y="8008"/>
                  </a:cubicBezTo>
                  <a:cubicBezTo>
                    <a:pt x="2644" y="8111"/>
                    <a:pt x="2850" y="8278"/>
                    <a:pt x="3018" y="8433"/>
                  </a:cubicBezTo>
                  <a:cubicBezTo>
                    <a:pt x="3069" y="8498"/>
                    <a:pt x="3121" y="8549"/>
                    <a:pt x="3172" y="8601"/>
                  </a:cubicBezTo>
                  <a:lnTo>
                    <a:pt x="3172" y="8652"/>
                  </a:lnTo>
                  <a:lnTo>
                    <a:pt x="3172" y="8704"/>
                  </a:lnTo>
                  <a:cubicBezTo>
                    <a:pt x="3224" y="8704"/>
                    <a:pt x="3224" y="8755"/>
                    <a:pt x="3224" y="8755"/>
                  </a:cubicBezTo>
                  <a:lnTo>
                    <a:pt x="3224" y="8820"/>
                  </a:lnTo>
                  <a:lnTo>
                    <a:pt x="3224" y="9194"/>
                  </a:lnTo>
                  <a:cubicBezTo>
                    <a:pt x="3224" y="9400"/>
                    <a:pt x="3288" y="9619"/>
                    <a:pt x="3288" y="9839"/>
                  </a:cubicBezTo>
                  <a:cubicBezTo>
                    <a:pt x="3340" y="10754"/>
                    <a:pt x="3443" y="11657"/>
                    <a:pt x="3662" y="12572"/>
                  </a:cubicBezTo>
                  <a:cubicBezTo>
                    <a:pt x="3869" y="13436"/>
                    <a:pt x="4191" y="14300"/>
                    <a:pt x="4681" y="15100"/>
                  </a:cubicBezTo>
                  <a:lnTo>
                    <a:pt x="4681" y="15151"/>
                  </a:lnTo>
                  <a:lnTo>
                    <a:pt x="6615" y="22888"/>
                  </a:lnTo>
                  <a:lnTo>
                    <a:pt x="13604" y="22888"/>
                  </a:lnTo>
                  <a:lnTo>
                    <a:pt x="9671" y="13913"/>
                  </a:lnTo>
                  <a:lnTo>
                    <a:pt x="9671" y="13862"/>
                  </a:lnTo>
                  <a:cubicBezTo>
                    <a:pt x="9736" y="13217"/>
                    <a:pt x="9787" y="12521"/>
                    <a:pt x="9787" y="11876"/>
                  </a:cubicBezTo>
                  <a:cubicBezTo>
                    <a:pt x="9839" y="11180"/>
                    <a:pt x="9839" y="10535"/>
                    <a:pt x="9787" y="9839"/>
                  </a:cubicBezTo>
                  <a:cubicBezTo>
                    <a:pt x="9787" y="9194"/>
                    <a:pt x="9736" y="8498"/>
                    <a:pt x="9671" y="7853"/>
                  </a:cubicBezTo>
                  <a:cubicBezTo>
                    <a:pt x="9568" y="7208"/>
                    <a:pt x="9413" y="6499"/>
                    <a:pt x="9194" y="5919"/>
                  </a:cubicBezTo>
                  <a:cubicBezTo>
                    <a:pt x="8923" y="5326"/>
                    <a:pt x="8601" y="4732"/>
                    <a:pt x="8227" y="4139"/>
                  </a:cubicBezTo>
                  <a:cubicBezTo>
                    <a:pt x="7853" y="3598"/>
                    <a:pt x="7479" y="3017"/>
                    <a:pt x="7092" y="2476"/>
                  </a:cubicBezTo>
                  <a:cubicBezTo>
                    <a:pt x="6667" y="1986"/>
                    <a:pt x="6241" y="1457"/>
                    <a:pt x="5803" y="916"/>
                  </a:cubicBezTo>
                  <a:cubicBezTo>
                    <a:pt x="5700" y="812"/>
                    <a:pt x="5596" y="696"/>
                    <a:pt x="5429" y="593"/>
                  </a:cubicBezTo>
                  <a:cubicBezTo>
                    <a:pt x="5377" y="542"/>
                    <a:pt x="5326" y="490"/>
                    <a:pt x="5274" y="438"/>
                  </a:cubicBezTo>
                  <a:cubicBezTo>
                    <a:pt x="5274" y="374"/>
                    <a:pt x="5222" y="374"/>
                    <a:pt x="5222" y="374"/>
                  </a:cubicBezTo>
                  <a:lnTo>
                    <a:pt x="5055" y="322"/>
                  </a:lnTo>
                  <a:cubicBezTo>
                    <a:pt x="4836" y="219"/>
                    <a:pt x="4513" y="116"/>
                    <a:pt x="4255" y="0"/>
                  </a:cubicBezTo>
                  <a:close/>
                </a:path>
              </a:pathLst>
            </a:custGeom>
            <a:solidFill>
              <a:srgbClr val="F6B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3743575" y="5038775"/>
              <a:ext cx="251150" cy="89950"/>
            </a:xfrm>
            <a:custGeom>
              <a:avLst/>
              <a:gdLst/>
              <a:ahLst/>
              <a:cxnLst/>
              <a:rect l="l" t="t" r="r" b="b"/>
              <a:pathLst>
                <a:path w="10046" h="3598" extrusionOk="0">
                  <a:moveTo>
                    <a:pt x="1" y="0"/>
                  </a:moveTo>
                  <a:lnTo>
                    <a:pt x="1" y="3598"/>
                  </a:lnTo>
                  <a:lnTo>
                    <a:pt x="10046" y="3598"/>
                  </a:lnTo>
                  <a:lnTo>
                    <a:pt x="10046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3688450" y="4815700"/>
              <a:ext cx="78050" cy="143800"/>
            </a:xfrm>
            <a:custGeom>
              <a:avLst/>
              <a:gdLst/>
              <a:ahLst/>
              <a:cxnLst/>
              <a:rect l="l" t="t" r="r" b="b"/>
              <a:pathLst>
                <a:path w="3122" h="5752" extrusionOk="0">
                  <a:moveTo>
                    <a:pt x="749" y="0"/>
                  </a:moveTo>
                  <a:cubicBezTo>
                    <a:pt x="594" y="0"/>
                    <a:pt x="478" y="52"/>
                    <a:pt x="375" y="103"/>
                  </a:cubicBezTo>
                  <a:cubicBezTo>
                    <a:pt x="272" y="168"/>
                    <a:pt x="220" y="219"/>
                    <a:pt x="155" y="374"/>
                  </a:cubicBezTo>
                  <a:cubicBezTo>
                    <a:pt x="52" y="490"/>
                    <a:pt x="52" y="645"/>
                    <a:pt x="52" y="813"/>
                  </a:cubicBezTo>
                  <a:cubicBezTo>
                    <a:pt x="52" y="967"/>
                    <a:pt x="52" y="1070"/>
                    <a:pt x="104" y="1187"/>
                  </a:cubicBezTo>
                  <a:cubicBezTo>
                    <a:pt x="220" y="1135"/>
                    <a:pt x="323" y="1070"/>
                    <a:pt x="426" y="1019"/>
                  </a:cubicBezTo>
                  <a:cubicBezTo>
                    <a:pt x="594" y="967"/>
                    <a:pt x="865" y="967"/>
                    <a:pt x="1071" y="967"/>
                  </a:cubicBezTo>
                  <a:cubicBezTo>
                    <a:pt x="1613" y="967"/>
                    <a:pt x="2154" y="1070"/>
                    <a:pt x="2154" y="1070"/>
                  </a:cubicBezTo>
                  <a:cubicBezTo>
                    <a:pt x="2206" y="1070"/>
                    <a:pt x="2257" y="1135"/>
                    <a:pt x="2257" y="1135"/>
                  </a:cubicBezTo>
                  <a:lnTo>
                    <a:pt x="2257" y="1290"/>
                  </a:lnTo>
                  <a:lnTo>
                    <a:pt x="2206" y="1290"/>
                  </a:lnTo>
                  <a:lnTo>
                    <a:pt x="2206" y="1341"/>
                  </a:lnTo>
                  <a:cubicBezTo>
                    <a:pt x="2154" y="1341"/>
                    <a:pt x="2090" y="1393"/>
                    <a:pt x="2038" y="1509"/>
                  </a:cubicBezTo>
                  <a:cubicBezTo>
                    <a:pt x="1935" y="1612"/>
                    <a:pt x="1767" y="1831"/>
                    <a:pt x="1561" y="2038"/>
                  </a:cubicBezTo>
                  <a:cubicBezTo>
                    <a:pt x="1187" y="2476"/>
                    <a:pt x="697" y="3121"/>
                    <a:pt x="375" y="3765"/>
                  </a:cubicBezTo>
                  <a:cubicBezTo>
                    <a:pt x="104" y="4243"/>
                    <a:pt x="1" y="4681"/>
                    <a:pt x="1" y="5003"/>
                  </a:cubicBezTo>
                  <a:cubicBezTo>
                    <a:pt x="1" y="5210"/>
                    <a:pt x="52" y="5377"/>
                    <a:pt x="155" y="5480"/>
                  </a:cubicBezTo>
                  <a:cubicBezTo>
                    <a:pt x="272" y="5584"/>
                    <a:pt x="375" y="5700"/>
                    <a:pt x="594" y="5751"/>
                  </a:cubicBezTo>
                  <a:lnTo>
                    <a:pt x="968" y="5751"/>
                  </a:lnTo>
                  <a:cubicBezTo>
                    <a:pt x="1290" y="5751"/>
                    <a:pt x="1509" y="5648"/>
                    <a:pt x="1664" y="5532"/>
                  </a:cubicBezTo>
                  <a:cubicBezTo>
                    <a:pt x="1767" y="5480"/>
                    <a:pt x="1832" y="5429"/>
                    <a:pt x="1883" y="5377"/>
                  </a:cubicBezTo>
                  <a:cubicBezTo>
                    <a:pt x="1561" y="5003"/>
                    <a:pt x="1393" y="4513"/>
                    <a:pt x="1393" y="4036"/>
                  </a:cubicBezTo>
                  <a:cubicBezTo>
                    <a:pt x="1393" y="3598"/>
                    <a:pt x="1509" y="3121"/>
                    <a:pt x="1716" y="2747"/>
                  </a:cubicBezTo>
                  <a:cubicBezTo>
                    <a:pt x="1935" y="2308"/>
                    <a:pt x="2154" y="1934"/>
                    <a:pt x="2477" y="1664"/>
                  </a:cubicBezTo>
                  <a:cubicBezTo>
                    <a:pt x="3005" y="1070"/>
                    <a:pt x="3121" y="645"/>
                    <a:pt x="3121" y="426"/>
                  </a:cubicBezTo>
                  <a:lnTo>
                    <a:pt x="2954" y="426"/>
                  </a:lnTo>
                  <a:cubicBezTo>
                    <a:pt x="2850" y="490"/>
                    <a:pt x="2734" y="490"/>
                    <a:pt x="2580" y="490"/>
                  </a:cubicBezTo>
                  <a:cubicBezTo>
                    <a:pt x="2360" y="490"/>
                    <a:pt x="2154" y="490"/>
                    <a:pt x="1935" y="426"/>
                  </a:cubicBezTo>
                  <a:cubicBezTo>
                    <a:pt x="1716" y="374"/>
                    <a:pt x="1509" y="323"/>
                    <a:pt x="1342" y="219"/>
                  </a:cubicBezTo>
                  <a:cubicBezTo>
                    <a:pt x="1187" y="52"/>
                    <a:pt x="916" y="0"/>
                    <a:pt x="74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3658800" y="4783450"/>
              <a:ext cx="128975" cy="213750"/>
            </a:xfrm>
            <a:custGeom>
              <a:avLst/>
              <a:gdLst/>
              <a:ahLst/>
              <a:cxnLst/>
              <a:rect l="l" t="t" r="r" b="b"/>
              <a:pathLst>
                <a:path w="5159" h="8550" extrusionOk="0">
                  <a:moveTo>
                    <a:pt x="1935" y="1071"/>
                  </a:moveTo>
                  <a:cubicBezTo>
                    <a:pt x="2154" y="1071"/>
                    <a:pt x="2476" y="1135"/>
                    <a:pt x="2695" y="1290"/>
                  </a:cubicBezTo>
                  <a:cubicBezTo>
                    <a:pt x="2799" y="1342"/>
                    <a:pt x="2953" y="1458"/>
                    <a:pt x="3173" y="1458"/>
                  </a:cubicBezTo>
                  <a:cubicBezTo>
                    <a:pt x="3392" y="1509"/>
                    <a:pt x="3546" y="1509"/>
                    <a:pt x="3766" y="1509"/>
                  </a:cubicBezTo>
                  <a:lnTo>
                    <a:pt x="4140" y="1509"/>
                  </a:lnTo>
                  <a:cubicBezTo>
                    <a:pt x="4191" y="1509"/>
                    <a:pt x="4307" y="1458"/>
                    <a:pt x="4359" y="1458"/>
                  </a:cubicBezTo>
                  <a:lnTo>
                    <a:pt x="4462" y="1458"/>
                  </a:lnTo>
                  <a:lnTo>
                    <a:pt x="4514" y="1509"/>
                  </a:lnTo>
                  <a:lnTo>
                    <a:pt x="4514" y="1716"/>
                  </a:lnTo>
                  <a:cubicBezTo>
                    <a:pt x="4514" y="1987"/>
                    <a:pt x="4410" y="2528"/>
                    <a:pt x="3817" y="3121"/>
                  </a:cubicBezTo>
                  <a:cubicBezTo>
                    <a:pt x="3546" y="3392"/>
                    <a:pt x="3340" y="3714"/>
                    <a:pt x="3121" y="4140"/>
                  </a:cubicBezTo>
                  <a:cubicBezTo>
                    <a:pt x="2953" y="4514"/>
                    <a:pt x="2850" y="4939"/>
                    <a:pt x="2850" y="5326"/>
                  </a:cubicBezTo>
                  <a:cubicBezTo>
                    <a:pt x="2850" y="5803"/>
                    <a:pt x="2953" y="6229"/>
                    <a:pt x="3340" y="6551"/>
                  </a:cubicBezTo>
                  <a:lnTo>
                    <a:pt x="3340" y="6719"/>
                  </a:lnTo>
                  <a:cubicBezTo>
                    <a:pt x="3340" y="6719"/>
                    <a:pt x="3224" y="6874"/>
                    <a:pt x="3018" y="7041"/>
                  </a:cubicBezTo>
                  <a:cubicBezTo>
                    <a:pt x="2850" y="7144"/>
                    <a:pt x="2528" y="7312"/>
                    <a:pt x="2154" y="7312"/>
                  </a:cubicBezTo>
                  <a:cubicBezTo>
                    <a:pt x="1986" y="7312"/>
                    <a:pt x="1883" y="7312"/>
                    <a:pt x="1728" y="7260"/>
                  </a:cubicBezTo>
                  <a:cubicBezTo>
                    <a:pt x="1509" y="7196"/>
                    <a:pt x="1290" y="7093"/>
                    <a:pt x="1135" y="6938"/>
                  </a:cubicBezTo>
                  <a:cubicBezTo>
                    <a:pt x="1019" y="6770"/>
                    <a:pt x="916" y="6500"/>
                    <a:pt x="916" y="6293"/>
                  </a:cubicBezTo>
                  <a:cubicBezTo>
                    <a:pt x="916" y="5906"/>
                    <a:pt x="1084" y="5429"/>
                    <a:pt x="1341" y="4888"/>
                  </a:cubicBezTo>
                  <a:cubicBezTo>
                    <a:pt x="1883" y="3921"/>
                    <a:pt x="2747" y="2954"/>
                    <a:pt x="3069" y="2580"/>
                  </a:cubicBezTo>
                  <a:cubicBezTo>
                    <a:pt x="3069" y="2580"/>
                    <a:pt x="3018" y="2528"/>
                    <a:pt x="2953" y="2528"/>
                  </a:cubicBezTo>
                  <a:cubicBezTo>
                    <a:pt x="2799" y="2528"/>
                    <a:pt x="2528" y="2477"/>
                    <a:pt x="2257" y="2477"/>
                  </a:cubicBezTo>
                  <a:cubicBezTo>
                    <a:pt x="2102" y="2477"/>
                    <a:pt x="1935" y="2528"/>
                    <a:pt x="1780" y="2528"/>
                  </a:cubicBezTo>
                  <a:cubicBezTo>
                    <a:pt x="1664" y="2580"/>
                    <a:pt x="1561" y="2580"/>
                    <a:pt x="1458" y="2683"/>
                  </a:cubicBezTo>
                  <a:cubicBezTo>
                    <a:pt x="1406" y="2683"/>
                    <a:pt x="1406" y="2747"/>
                    <a:pt x="1341" y="2799"/>
                  </a:cubicBezTo>
                  <a:cubicBezTo>
                    <a:pt x="1341" y="2850"/>
                    <a:pt x="1290" y="2850"/>
                    <a:pt x="1238" y="2850"/>
                  </a:cubicBezTo>
                  <a:cubicBezTo>
                    <a:pt x="1187" y="2850"/>
                    <a:pt x="1135" y="2850"/>
                    <a:pt x="1135" y="2799"/>
                  </a:cubicBezTo>
                  <a:cubicBezTo>
                    <a:pt x="1135" y="2799"/>
                    <a:pt x="968" y="2477"/>
                    <a:pt x="968" y="2103"/>
                  </a:cubicBezTo>
                  <a:cubicBezTo>
                    <a:pt x="968" y="1935"/>
                    <a:pt x="1019" y="1716"/>
                    <a:pt x="1084" y="1561"/>
                  </a:cubicBezTo>
                  <a:cubicBezTo>
                    <a:pt x="1187" y="1393"/>
                    <a:pt x="1290" y="1239"/>
                    <a:pt x="1458" y="1187"/>
                  </a:cubicBezTo>
                  <a:cubicBezTo>
                    <a:pt x="1561" y="1071"/>
                    <a:pt x="1728" y="1071"/>
                    <a:pt x="1935" y="1071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8227"/>
                  </a:lnTo>
                  <a:cubicBezTo>
                    <a:pt x="0" y="8382"/>
                    <a:pt x="168" y="8550"/>
                    <a:pt x="323" y="8550"/>
                  </a:cubicBezTo>
                  <a:lnTo>
                    <a:pt x="4836" y="8550"/>
                  </a:lnTo>
                  <a:cubicBezTo>
                    <a:pt x="5004" y="8550"/>
                    <a:pt x="5158" y="8382"/>
                    <a:pt x="5158" y="8227"/>
                  </a:cubicBezTo>
                  <a:lnTo>
                    <a:pt x="5158" y="323"/>
                  </a:lnTo>
                  <a:cubicBezTo>
                    <a:pt x="5158" y="168"/>
                    <a:pt x="5004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4180050" y="4937875"/>
              <a:ext cx="34850" cy="35150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7" y="168"/>
                  </a:moveTo>
                  <a:cubicBezTo>
                    <a:pt x="865" y="168"/>
                    <a:pt x="968" y="219"/>
                    <a:pt x="1071" y="323"/>
                  </a:cubicBezTo>
                  <a:cubicBezTo>
                    <a:pt x="1187" y="439"/>
                    <a:pt x="1239" y="542"/>
                    <a:pt x="1239" y="697"/>
                  </a:cubicBezTo>
                  <a:cubicBezTo>
                    <a:pt x="1239" y="864"/>
                    <a:pt x="1187" y="967"/>
                    <a:pt x="1071" y="1083"/>
                  </a:cubicBezTo>
                  <a:cubicBezTo>
                    <a:pt x="968" y="1187"/>
                    <a:pt x="865" y="1238"/>
                    <a:pt x="697" y="1238"/>
                  </a:cubicBezTo>
                  <a:cubicBezTo>
                    <a:pt x="543" y="1238"/>
                    <a:pt x="427" y="1187"/>
                    <a:pt x="323" y="1083"/>
                  </a:cubicBezTo>
                  <a:cubicBezTo>
                    <a:pt x="272" y="967"/>
                    <a:pt x="156" y="864"/>
                    <a:pt x="156" y="697"/>
                  </a:cubicBezTo>
                  <a:cubicBezTo>
                    <a:pt x="156" y="542"/>
                    <a:pt x="272" y="439"/>
                    <a:pt x="323" y="323"/>
                  </a:cubicBezTo>
                  <a:cubicBezTo>
                    <a:pt x="427" y="219"/>
                    <a:pt x="543" y="168"/>
                    <a:pt x="697" y="168"/>
                  </a:cubicBezTo>
                  <a:close/>
                  <a:moveTo>
                    <a:pt x="697" y="0"/>
                  </a:moveTo>
                  <a:cubicBezTo>
                    <a:pt x="323" y="0"/>
                    <a:pt x="1" y="323"/>
                    <a:pt x="1" y="697"/>
                  </a:cubicBezTo>
                  <a:cubicBezTo>
                    <a:pt x="1" y="1083"/>
                    <a:pt x="323" y="1406"/>
                    <a:pt x="697" y="1406"/>
                  </a:cubicBezTo>
                  <a:cubicBezTo>
                    <a:pt x="1071" y="1406"/>
                    <a:pt x="1394" y="1083"/>
                    <a:pt x="1394" y="697"/>
                  </a:cubicBezTo>
                  <a:cubicBezTo>
                    <a:pt x="1394" y="323"/>
                    <a:pt x="1071" y="0"/>
                    <a:pt x="69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3525975" y="4948825"/>
              <a:ext cx="14875" cy="13250"/>
            </a:xfrm>
            <a:custGeom>
              <a:avLst/>
              <a:gdLst/>
              <a:ahLst/>
              <a:cxnLst/>
              <a:rect l="l" t="t" r="r" b="b"/>
              <a:pathLst>
                <a:path w="595" h="530" extrusionOk="0">
                  <a:moveTo>
                    <a:pt x="323" y="155"/>
                  </a:moveTo>
                  <a:cubicBezTo>
                    <a:pt x="375" y="155"/>
                    <a:pt x="375" y="207"/>
                    <a:pt x="375" y="259"/>
                  </a:cubicBezTo>
                  <a:cubicBezTo>
                    <a:pt x="375" y="323"/>
                    <a:pt x="375" y="375"/>
                    <a:pt x="323" y="375"/>
                  </a:cubicBezTo>
                  <a:cubicBezTo>
                    <a:pt x="272" y="375"/>
                    <a:pt x="207" y="323"/>
                    <a:pt x="207" y="259"/>
                  </a:cubicBezTo>
                  <a:cubicBezTo>
                    <a:pt x="207" y="207"/>
                    <a:pt x="272" y="155"/>
                    <a:pt x="323" y="155"/>
                  </a:cubicBezTo>
                  <a:close/>
                  <a:moveTo>
                    <a:pt x="323" y="1"/>
                  </a:moveTo>
                  <a:cubicBezTo>
                    <a:pt x="156" y="1"/>
                    <a:pt x="1" y="104"/>
                    <a:pt x="1" y="259"/>
                  </a:cubicBezTo>
                  <a:cubicBezTo>
                    <a:pt x="1" y="426"/>
                    <a:pt x="156" y="529"/>
                    <a:pt x="323" y="529"/>
                  </a:cubicBezTo>
                  <a:cubicBezTo>
                    <a:pt x="426" y="529"/>
                    <a:pt x="594" y="426"/>
                    <a:pt x="594" y="259"/>
                  </a:cubicBezTo>
                  <a:cubicBezTo>
                    <a:pt x="594" y="104"/>
                    <a:pt x="426" y="1"/>
                    <a:pt x="32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3736800" y="5033300"/>
              <a:ext cx="264700" cy="102200"/>
            </a:xfrm>
            <a:custGeom>
              <a:avLst/>
              <a:gdLst/>
              <a:ahLst/>
              <a:cxnLst/>
              <a:rect l="l" t="t" r="r" b="b"/>
              <a:pathLst>
                <a:path w="10588" h="4088" extrusionOk="0">
                  <a:moveTo>
                    <a:pt x="10317" y="219"/>
                  </a:moveTo>
                  <a:lnTo>
                    <a:pt x="10317" y="3817"/>
                  </a:lnTo>
                  <a:lnTo>
                    <a:pt x="272" y="3817"/>
                  </a:lnTo>
                  <a:lnTo>
                    <a:pt x="272" y="219"/>
                  </a:lnTo>
                  <a:close/>
                  <a:moveTo>
                    <a:pt x="1" y="0"/>
                  </a:moveTo>
                  <a:lnTo>
                    <a:pt x="1" y="4088"/>
                  </a:lnTo>
                  <a:lnTo>
                    <a:pt x="10587" y="4088"/>
                  </a:lnTo>
                  <a:lnTo>
                    <a:pt x="10587" y="3920"/>
                  </a:lnTo>
                  <a:lnTo>
                    <a:pt x="10587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3653650" y="4777975"/>
              <a:ext cx="139600" cy="224400"/>
            </a:xfrm>
            <a:custGeom>
              <a:avLst/>
              <a:gdLst/>
              <a:ahLst/>
              <a:cxnLst/>
              <a:rect l="l" t="t" r="r" b="b"/>
              <a:pathLst>
                <a:path w="5584" h="8976" extrusionOk="0">
                  <a:moveTo>
                    <a:pt x="5042" y="220"/>
                  </a:moveTo>
                  <a:cubicBezTo>
                    <a:pt x="5210" y="220"/>
                    <a:pt x="5364" y="387"/>
                    <a:pt x="5364" y="542"/>
                  </a:cubicBezTo>
                  <a:lnTo>
                    <a:pt x="5364" y="8446"/>
                  </a:lnTo>
                  <a:cubicBezTo>
                    <a:pt x="5364" y="8601"/>
                    <a:pt x="5210" y="8769"/>
                    <a:pt x="5042" y="8769"/>
                  </a:cubicBezTo>
                  <a:lnTo>
                    <a:pt x="529" y="8769"/>
                  </a:lnTo>
                  <a:cubicBezTo>
                    <a:pt x="374" y="8769"/>
                    <a:pt x="206" y="8601"/>
                    <a:pt x="206" y="8446"/>
                  </a:cubicBezTo>
                  <a:lnTo>
                    <a:pt x="206" y="542"/>
                  </a:lnTo>
                  <a:cubicBezTo>
                    <a:pt x="206" y="387"/>
                    <a:pt x="374" y="220"/>
                    <a:pt x="529" y="220"/>
                  </a:cubicBezTo>
                  <a:close/>
                  <a:moveTo>
                    <a:pt x="529" y="1"/>
                  </a:moveTo>
                  <a:cubicBezTo>
                    <a:pt x="206" y="1"/>
                    <a:pt x="0" y="220"/>
                    <a:pt x="0" y="542"/>
                  </a:cubicBezTo>
                  <a:lnTo>
                    <a:pt x="0" y="8446"/>
                  </a:lnTo>
                  <a:cubicBezTo>
                    <a:pt x="0" y="8769"/>
                    <a:pt x="206" y="8975"/>
                    <a:pt x="529" y="8975"/>
                  </a:cubicBezTo>
                  <a:lnTo>
                    <a:pt x="5042" y="8975"/>
                  </a:lnTo>
                  <a:cubicBezTo>
                    <a:pt x="5364" y="8975"/>
                    <a:pt x="5583" y="8769"/>
                    <a:pt x="5583" y="8446"/>
                  </a:cubicBezTo>
                  <a:lnTo>
                    <a:pt x="5583" y="542"/>
                  </a:lnTo>
                  <a:cubicBezTo>
                    <a:pt x="5583" y="220"/>
                    <a:pt x="5364" y="1"/>
                    <a:pt x="504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681675" y="4810200"/>
              <a:ext cx="89975" cy="156050"/>
            </a:xfrm>
            <a:custGeom>
              <a:avLst/>
              <a:gdLst/>
              <a:ahLst/>
              <a:cxnLst/>
              <a:rect l="l" t="t" r="r" b="b"/>
              <a:pathLst>
                <a:path w="3599" h="6242" extrusionOk="0">
                  <a:moveTo>
                    <a:pt x="1020" y="220"/>
                  </a:moveTo>
                  <a:cubicBezTo>
                    <a:pt x="1187" y="220"/>
                    <a:pt x="1458" y="272"/>
                    <a:pt x="1613" y="439"/>
                  </a:cubicBezTo>
                  <a:cubicBezTo>
                    <a:pt x="1780" y="543"/>
                    <a:pt x="1987" y="594"/>
                    <a:pt x="2206" y="646"/>
                  </a:cubicBezTo>
                  <a:cubicBezTo>
                    <a:pt x="2425" y="710"/>
                    <a:pt x="2631" y="710"/>
                    <a:pt x="2851" y="710"/>
                  </a:cubicBezTo>
                  <a:cubicBezTo>
                    <a:pt x="3005" y="710"/>
                    <a:pt x="3121" y="710"/>
                    <a:pt x="3225" y="646"/>
                  </a:cubicBezTo>
                  <a:lnTo>
                    <a:pt x="3392" y="646"/>
                  </a:lnTo>
                  <a:cubicBezTo>
                    <a:pt x="3392" y="865"/>
                    <a:pt x="3276" y="1290"/>
                    <a:pt x="2748" y="1884"/>
                  </a:cubicBezTo>
                  <a:cubicBezTo>
                    <a:pt x="2425" y="2154"/>
                    <a:pt x="2206" y="2528"/>
                    <a:pt x="1987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832" y="5223"/>
                    <a:pt x="2154" y="5597"/>
                  </a:cubicBezTo>
                  <a:cubicBezTo>
                    <a:pt x="2103" y="5649"/>
                    <a:pt x="2038" y="5700"/>
                    <a:pt x="1935" y="5752"/>
                  </a:cubicBezTo>
                  <a:cubicBezTo>
                    <a:pt x="1780" y="5868"/>
                    <a:pt x="1561" y="5971"/>
                    <a:pt x="1239" y="5971"/>
                  </a:cubicBezTo>
                  <a:lnTo>
                    <a:pt x="865" y="5971"/>
                  </a:lnTo>
                  <a:cubicBezTo>
                    <a:pt x="646" y="5920"/>
                    <a:pt x="543" y="5804"/>
                    <a:pt x="426" y="5700"/>
                  </a:cubicBezTo>
                  <a:cubicBezTo>
                    <a:pt x="323" y="5597"/>
                    <a:pt x="272" y="5430"/>
                    <a:pt x="272" y="5223"/>
                  </a:cubicBezTo>
                  <a:cubicBezTo>
                    <a:pt x="272" y="4901"/>
                    <a:pt x="375" y="4463"/>
                    <a:pt x="646" y="3985"/>
                  </a:cubicBezTo>
                  <a:cubicBezTo>
                    <a:pt x="968" y="3341"/>
                    <a:pt x="1458" y="2696"/>
                    <a:pt x="1832" y="2258"/>
                  </a:cubicBezTo>
                  <a:cubicBezTo>
                    <a:pt x="2038" y="2051"/>
                    <a:pt x="2206" y="1832"/>
                    <a:pt x="2309" y="1729"/>
                  </a:cubicBezTo>
                  <a:cubicBezTo>
                    <a:pt x="2361" y="1613"/>
                    <a:pt x="2425" y="1561"/>
                    <a:pt x="2477" y="1561"/>
                  </a:cubicBezTo>
                  <a:lnTo>
                    <a:pt x="2477" y="1510"/>
                  </a:lnTo>
                  <a:lnTo>
                    <a:pt x="2528" y="1510"/>
                  </a:lnTo>
                  <a:lnTo>
                    <a:pt x="2528" y="1355"/>
                  </a:lnTo>
                  <a:cubicBezTo>
                    <a:pt x="2528" y="1355"/>
                    <a:pt x="2477" y="1290"/>
                    <a:pt x="2425" y="1290"/>
                  </a:cubicBezTo>
                  <a:cubicBezTo>
                    <a:pt x="2425" y="1290"/>
                    <a:pt x="1884" y="1187"/>
                    <a:pt x="1342" y="1187"/>
                  </a:cubicBezTo>
                  <a:cubicBezTo>
                    <a:pt x="1136" y="1187"/>
                    <a:pt x="865" y="1187"/>
                    <a:pt x="697" y="1239"/>
                  </a:cubicBezTo>
                  <a:cubicBezTo>
                    <a:pt x="594" y="1290"/>
                    <a:pt x="491" y="1355"/>
                    <a:pt x="375" y="1407"/>
                  </a:cubicBezTo>
                  <a:cubicBezTo>
                    <a:pt x="323" y="1290"/>
                    <a:pt x="323" y="1187"/>
                    <a:pt x="323" y="1033"/>
                  </a:cubicBezTo>
                  <a:cubicBezTo>
                    <a:pt x="323" y="865"/>
                    <a:pt x="323" y="710"/>
                    <a:pt x="426" y="594"/>
                  </a:cubicBezTo>
                  <a:cubicBezTo>
                    <a:pt x="491" y="439"/>
                    <a:pt x="543" y="388"/>
                    <a:pt x="646" y="323"/>
                  </a:cubicBezTo>
                  <a:cubicBezTo>
                    <a:pt x="749" y="272"/>
                    <a:pt x="865" y="220"/>
                    <a:pt x="1020" y="220"/>
                  </a:cubicBezTo>
                  <a:close/>
                  <a:moveTo>
                    <a:pt x="1020" y="1"/>
                  </a:moveTo>
                  <a:cubicBezTo>
                    <a:pt x="813" y="1"/>
                    <a:pt x="646" y="1"/>
                    <a:pt x="543" y="117"/>
                  </a:cubicBezTo>
                  <a:cubicBezTo>
                    <a:pt x="375" y="169"/>
                    <a:pt x="272" y="323"/>
                    <a:pt x="169" y="491"/>
                  </a:cubicBezTo>
                  <a:cubicBezTo>
                    <a:pt x="104" y="646"/>
                    <a:pt x="53" y="865"/>
                    <a:pt x="53" y="1033"/>
                  </a:cubicBezTo>
                  <a:cubicBezTo>
                    <a:pt x="53" y="1407"/>
                    <a:pt x="220" y="1729"/>
                    <a:pt x="220" y="1729"/>
                  </a:cubicBezTo>
                  <a:cubicBezTo>
                    <a:pt x="220" y="1780"/>
                    <a:pt x="272" y="1780"/>
                    <a:pt x="323" y="1780"/>
                  </a:cubicBezTo>
                  <a:cubicBezTo>
                    <a:pt x="375" y="1780"/>
                    <a:pt x="426" y="1780"/>
                    <a:pt x="426" y="1729"/>
                  </a:cubicBezTo>
                  <a:cubicBezTo>
                    <a:pt x="491" y="1677"/>
                    <a:pt x="491" y="1613"/>
                    <a:pt x="543" y="1613"/>
                  </a:cubicBezTo>
                  <a:cubicBezTo>
                    <a:pt x="646" y="1510"/>
                    <a:pt x="749" y="1510"/>
                    <a:pt x="865" y="1458"/>
                  </a:cubicBezTo>
                  <a:cubicBezTo>
                    <a:pt x="1020" y="1458"/>
                    <a:pt x="1187" y="1407"/>
                    <a:pt x="1342" y="1407"/>
                  </a:cubicBezTo>
                  <a:cubicBezTo>
                    <a:pt x="1613" y="1407"/>
                    <a:pt x="1884" y="1458"/>
                    <a:pt x="2038" y="1458"/>
                  </a:cubicBezTo>
                  <a:cubicBezTo>
                    <a:pt x="2103" y="1458"/>
                    <a:pt x="2154" y="1510"/>
                    <a:pt x="2154" y="1510"/>
                  </a:cubicBezTo>
                  <a:cubicBezTo>
                    <a:pt x="1832" y="1884"/>
                    <a:pt x="968" y="2851"/>
                    <a:pt x="426" y="3818"/>
                  </a:cubicBezTo>
                  <a:cubicBezTo>
                    <a:pt x="169" y="4359"/>
                    <a:pt x="1" y="4836"/>
                    <a:pt x="1" y="5223"/>
                  </a:cubicBezTo>
                  <a:cubicBezTo>
                    <a:pt x="1" y="5430"/>
                    <a:pt x="104" y="5700"/>
                    <a:pt x="220" y="5868"/>
                  </a:cubicBezTo>
                  <a:cubicBezTo>
                    <a:pt x="375" y="6023"/>
                    <a:pt x="594" y="6126"/>
                    <a:pt x="813" y="6190"/>
                  </a:cubicBezTo>
                  <a:cubicBezTo>
                    <a:pt x="968" y="6242"/>
                    <a:pt x="1071" y="6242"/>
                    <a:pt x="1239" y="6242"/>
                  </a:cubicBezTo>
                  <a:cubicBezTo>
                    <a:pt x="1613" y="6242"/>
                    <a:pt x="1935" y="6074"/>
                    <a:pt x="2103" y="5971"/>
                  </a:cubicBezTo>
                  <a:cubicBezTo>
                    <a:pt x="2309" y="5804"/>
                    <a:pt x="2425" y="5649"/>
                    <a:pt x="2425" y="5649"/>
                  </a:cubicBezTo>
                  <a:lnTo>
                    <a:pt x="2425" y="5481"/>
                  </a:lnTo>
                  <a:cubicBezTo>
                    <a:pt x="2038" y="5159"/>
                    <a:pt x="1935" y="4733"/>
                    <a:pt x="1935" y="4256"/>
                  </a:cubicBezTo>
                  <a:cubicBezTo>
                    <a:pt x="1935" y="3869"/>
                    <a:pt x="2038" y="3444"/>
                    <a:pt x="2206" y="3070"/>
                  </a:cubicBezTo>
                  <a:cubicBezTo>
                    <a:pt x="2425" y="2644"/>
                    <a:pt x="2631" y="2322"/>
                    <a:pt x="2902" y="2051"/>
                  </a:cubicBezTo>
                  <a:cubicBezTo>
                    <a:pt x="3495" y="1458"/>
                    <a:pt x="3599" y="917"/>
                    <a:pt x="3599" y="646"/>
                  </a:cubicBezTo>
                  <a:lnTo>
                    <a:pt x="3599" y="439"/>
                  </a:lnTo>
                  <a:lnTo>
                    <a:pt x="3547" y="388"/>
                  </a:lnTo>
                  <a:lnTo>
                    <a:pt x="3444" y="388"/>
                  </a:lnTo>
                  <a:cubicBezTo>
                    <a:pt x="3392" y="388"/>
                    <a:pt x="3276" y="439"/>
                    <a:pt x="3225" y="439"/>
                  </a:cubicBezTo>
                  <a:lnTo>
                    <a:pt x="2851" y="439"/>
                  </a:lnTo>
                  <a:cubicBezTo>
                    <a:pt x="2631" y="439"/>
                    <a:pt x="2477" y="439"/>
                    <a:pt x="2258" y="388"/>
                  </a:cubicBezTo>
                  <a:cubicBezTo>
                    <a:pt x="2038" y="388"/>
                    <a:pt x="1884" y="272"/>
                    <a:pt x="1780" y="220"/>
                  </a:cubicBezTo>
                  <a:cubicBezTo>
                    <a:pt x="1561" y="65"/>
                    <a:pt x="1239" y="1"/>
                    <a:pt x="102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798700" y="4777975"/>
              <a:ext cx="140900" cy="224400"/>
            </a:xfrm>
            <a:custGeom>
              <a:avLst/>
              <a:gdLst/>
              <a:ahLst/>
              <a:cxnLst/>
              <a:rect l="l" t="t" r="r" b="b"/>
              <a:pathLst>
                <a:path w="5636" h="8976" extrusionOk="0">
                  <a:moveTo>
                    <a:pt x="5094" y="220"/>
                  </a:moveTo>
                  <a:cubicBezTo>
                    <a:pt x="5262" y="220"/>
                    <a:pt x="5365" y="387"/>
                    <a:pt x="5365" y="542"/>
                  </a:cubicBezTo>
                  <a:lnTo>
                    <a:pt x="5365" y="8446"/>
                  </a:lnTo>
                  <a:cubicBezTo>
                    <a:pt x="5365" y="8601"/>
                    <a:pt x="5262" y="8769"/>
                    <a:pt x="5094" y="8769"/>
                  </a:cubicBezTo>
                  <a:lnTo>
                    <a:pt x="529" y="8769"/>
                  </a:lnTo>
                  <a:cubicBezTo>
                    <a:pt x="375" y="8769"/>
                    <a:pt x="259" y="8601"/>
                    <a:pt x="259" y="8446"/>
                  </a:cubicBezTo>
                  <a:lnTo>
                    <a:pt x="259" y="542"/>
                  </a:lnTo>
                  <a:cubicBezTo>
                    <a:pt x="259" y="387"/>
                    <a:pt x="375" y="220"/>
                    <a:pt x="529" y="220"/>
                  </a:cubicBezTo>
                  <a:close/>
                  <a:moveTo>
                    <a:pt x="529" y="1"/>
                  </a:moveTo>
                  <a:cubicBezTo>
                    <a:pt x="259" y="1"/>
                    <a:pt x="1" y="220"/>
                    <a:pt x="1" y="542"/>
                  </a:cubicBezTo>
                  <a:lnTo>
                    <a:pt x="1" y="8446"/>
                  </a:lnTo>
                  <a:cubicBezTo>
                    <a:pt x="1" y="8769"/>
                    <a:pt x="259" y="8975"/>
                    <a:pt x="529" y="8975"/>
                  </a:cubicBezTo>
                  <a:lnTo>
                    <a:pt x="5094" y="8975"/>
                  </a:lnTo>
                  <a:cubicBezTo>
                    <a:pt x="5365" y="8975"/>
                    <a:pt x="5636" y="8769"/>
                    <a:pt x="5636" y="8446"/>
                  </a:cubicBezTo>
                  <a:lnTo>
                    <a:pt x="5636" y="542"/>
                  </a:lnTo>
                  <a:cubicBezTo>
                    <a:pt x="5636" y="220"/>
                    <a:pt x="5365" y="1"/>
                    <a:pt x="509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828050" y="4810200"/>
              <a:ext cx="89950" cy="156050"/>
            </a:xfrm>
            <a:custGeom>
              <a:avLst/>
              <a:gdLst/>
              <a:ahLst/>
              <a:cxnLst/>
              <a:rect l="l" t="t" r="r" b="b"/>
              <a:pathLst>
                <a:path w="3598" h="6242" extrusionOk="0">
                  <a:moveTo>
                    <a:pt x="967" y="220"/>
                  </a:moveTo>
                  <a:cubicBezTo>
                    <a:pt x="1186" y="220"/>
                    <a:pt x="1406" y="272"/>
                    <a:pt x="1612" y="439"/>
                  </a:cubicBezTo>
                  <a:cubicBezTo>
                    <a:pt x="1780" y="543"/>
                    <a:pt x="1986" y="594"/>
                    <a:pt x="2205" y="646"/>
                  </a:cubicBezTo>
                  <a:cubicBezTo>
                    <a:pt x="2424" y="710"/>
                    <a:pt x="2631" y="710"/>
                    <a:pt x="2850" y="710"/>
                  </a:cubicBezTo>
                  <a:cubicBezTo>
                    <a:pt x="2953" y="710"/>
                    <a:pt x="3121" y="710"/>
                    <a:pt x="3224" y="646"/>
                  </a:cubicBezTo>
                  <a:lnTo>
                    <a:pt x="3340" y="646"/>
                  </a:lnTo>
                  <a:cubicBezTo>
                    <a:pt x="3340" y="865"/>
                    <a:pt x="3275" y="1290"/>
                    <a:pt x="2695" y="1884"/>
                  </a:cubicBezTo>
                  <a:cubicBezTo>
                    <a:pt x="2424" y="2154"/>
                    <a:pt x="2154" y="2528"/>
                    <a:pt x="1986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780" y="5223"/>
                    <a:pt x="2154" y="5597"/>
                  </a:cubicBezTo>
                  <a:cubicBezTo>
                    <a:pt x="2102" y="5649"/>
                    <a:pt x="2050" y="5700"/>
                    <a:pt x="1934" y="5752"/>
                  </a:cubicBezTo>
                  <a:cubicBezTo>
                    <a:pt x="1780" y="5868"/>
                    <a:pt x="1509" y="5971"/>
                    <a:pt x="1186" y="5971"/>
                  </a:cubicBezTo>
                  <a:lnTo>
                    <a:pt x="864" y="5971"/>
                  </a:lnTo>
                  <a:cubicBezTo>
                    <a:pt x="645" y="5920"/>
                    <a:pt x="490" y="5804"/>
                    <a:pt x="374" y="5700"/>
                  </a:cubicBezTo>
                  <a:cubicBezTo>
                    <a:pt x="271" y="5597"/>
                    <a:pt x="219" y="5430"/>
                    <a:pt x="219" y="5223"/>
                  </a:cubicBezTo>
                  <a:cubicBezTo>
                    <a:pt x="219" y="4901"/>
                    <a:pt x="374" y="4463"/>
                    <a:pt x="645" y="3985"/>
                  </a:cubicBezTo>
                  <a:cubicBezTo>
                    <a:pt x="967" y="3341"/>
                    <a:pt x="1406" y="2696"/>
                    <a:pt x="1831" y="2258"/>
                  </a:cubicBezTo>
                  <a:cubicBezTo>
                    <a:pt x="1986" y="2051"/>
                    <a:pt x="2154" y="1832"/>
                    <a:pt x="2257" y="1729"/>
                  </a:cubicBezTo>
                  <a:cubicBezTo>
                    <a:pt x="2373" y="1613"/>
                    <a:pt x="2424" y="1561"/>
                    <a:pt x="2424" y="1561"/>
                  </a:cubicBezTo>
                  <a:lnTo>
                    <a:pt x="2476" y="1510"/>
                  </a:lnTo>
                  <a:cubicBezTo>
                    <a:pt x="2527" y="1458"/>
                    <a:pt x="2527" y="1407"/>
                    <a:pt x="2527" y="1355"/>
                  </a:cubicBezTo>
                  <a:cubicBezTo>
                    <a:pt x="2476" y="1355"/>
                    <a:pt x="2476" y="1290"/>
                    <a:pt x="2424" y="1290"/>
                  </a:cubicBezTo>
                  <a:cubicBezTo>
                    <a:pt x="2424" y="1290"/>
                    <a:pt x="1883" y="1187"/>
                    <a:pt x="1341" y="1187"/>
                  </a:cubicBezTo>
                  <a:cubicBezTo>
                    <a:pt x="1083" y="1187"/>
                    <a:pt x="864" y="1187"/>
                    <a:pt x="645" y="1239"/>
                  </a:cubicBezTo>
                  <a:cubicBezTo>
                    <a:pt x="542" y="1290"/>
                    <a:pt x="439" y="1355"/>
                    <a:pt x="374" y="1407"/>
                  </a:cubicBezTo>
                  <a:lnTo>
                    <a:pt x="322" y="1407"/>
                  </a:lnTo>
                  <a:cubicBezTo>
                    <a:pt x="322" y="1290"/>
                    <a:pt x="271" y="1187"/>
                    <a:pt x="322" y="1033"/>
                  </a:cubicBezTo>
                  <a:cubicBezTo>
                    <a:pt x="322" y="865"/>
                    <a:pt x="322" y="710"/>
                    <a:pt x="374" y="594"/>
                  </a:cubicBezTo>
                  <a:cubicBezTo>
                    <a:pt x="439" y="439"/>
                    <a:pt x="542" y="388"/>
                    <a:pt x="593" y="323"/>
                  </a:cubicBezTo>
                  <a:cubicBezTo>
                    <a:pt x="696" y="272"/>
                    <a:pt x="864" y="220"/>
                    <a:pt x="967" y="220"/>
                  </a:cubicBezTo>
                  <a:close/>
                  <a:moveTo>
                    <a:pt x="967" y="1"/>
                  </a:moveTo>
                  <a:cubicBezTo>
                    <a:pt x="812" y="1"/>
                    <a:pt x="645" y="1"/>
                    <a:pt x="490" y="117"/>
                  </a:cubicBezTo>
                  <a:cubicBezTo>
                    <a:pt x="374" y="169"/>
                    <a:pt x="219" y="323"/>
                    <a:pt x="168" y="491"/>
                  </a:cubicBezTo>
                  <a:cubicBezTo>
                    <a:pt x="52" y="646"/>
                    <a:pt x="52" y="865"/>
                    <a:pt x="52" y="1033"/>
                  </a:cubicBezTo>
                  <a:cubicBezTo>
                    <a:pt x="52" y="1407"/>
                    <a:pt x="168" y="1729"/>
                    <a:pt x="168" y="1729"/>
                  </a:cubicBezTo>
                  <a:cubicBezTo>
                    <a:pt x="219" y="1780"/>
                    <a:pt x="271" y="1780"/>
                    <a:pt x="322" y="1780"/>
                  </a:cubicBezTo>
                  <a:cubicBezTo>
                    <a:pt x="322" y="1780"/>
                    <a:pt x="374" y="1780"/>
                    <a:pt x="439" y="1729"/>
                  </a:cubicBezTo>
                  <a:cubicBezTo>
                    <a:pt x="439" y="1677"/>
                    <a:pt x="490" y="1613"/>
                    <a:pt x="542" y="1613"/>
                  </a:cubicBezTo>
                  <a:cubicBezTo>
                    <a:pt x="593" y="1510"/>
                    <a:pt x="696" y="1510"/>
                    <a:pt x="864" y="1458"/>
                  </a:cubicBezTo>
                  <a:cubicBezTo>
                    <a:pt x="1019" y="1458"/>
                    <a:pt x="1186" y="1407"/>
                    <a:pt x="1341" y="1407"/>
                  </a:cubicBezTo>
                  <a:cubicBezTo>
                    <a:pt x="1560" y="1407"/>
                    <a:pt x="1831" y="1458"/>
                    <a:pt x="2050" y="1458"/>
                  </a:cubicBezTo>
                  <a:cubicBezTo>
                    <a:pt x="2102" y="1458"/>
                    <a:pt x="2102" y="1510"/>
                    <a:pt x="2154" y="1510"/>
                  </a:cubicBezTo>
                  <a:cubicBezTo>
                    <a:pt x="1780" y="1884"/>
                    <a:pt x="967" y="2851"/>
                    <a:pt x="439" y="3818"/>
                  </a:cubicBezTo>
                  <a:cubicBezTo>
                    <a:pt x="116" y="4359"/>
                    <a:pt x="0" y="4836"/>
                    <a:pt x="0" y="5223"/>
                  </a:cubicBezTo>
                  <a:cubicBezTo>
                    <a:pt x="0" y="5430"/>
                    <a:pt x="52" y="5700"/>
                    <a:pt x="219" y="5868"/>
                  </a:cubicBezTo>
                  <a:cubicBezTo>
                    <a:pt x="322" y="6023"/>
                    <a:pt x="542" y="6126"/>
                    <a:pt x="812" y="6190"/>
                  </a:cubicBezTo>
                  <a:cubicBezTo>
                    <a:pt x="916" y="6242"/>
                    <a:pt x="1083" y="6242"/>
                    <a:pt x="1186" y="6242"/>
                  </a:cubicBezTo>
                  <a:cubicBezTo>
                    <a:pt x="1612" y="6242"/>
                    <a:pt x="1883" y="6074"/>
                    <a:pt x="2102" y="5971"/>
                  </a:cubicBezTo>
                  <a:cubicBezTo>
                    <a:pt x="2308" y="5804"/>
                    <a:pt x="2373" y="5649"/>
                    <a:pt x="2373" y="5649"/>
                  </a:cubicBezTo>
                  <a:cubicBezTo>
                    <a:pt x="2424" y="5597"/>
                    <a:pt x="2424" y="5546"/>
                    <a:pt x="2373" y="5481"/>
                  </a:cubicBezTo>
                  <a:cubicBezTo>
                    <a:pt x="2050" y="5159"/>
                    <a:pt x="1883" y="4733"/>
                    <a:pt x="1883" y="4256"/>
                  </a:cubicBezTo>
                  <a:cubicBezTo>
                    <a:pt x="1883" y="3869"/>
                    <a:pt x="1986" y="3444"/>
                    <a:pt x="2205" y="3070"/>
                  </a:cubicBezTo>
                  <a:cubicBezTo>
                    <a:pt x="2373" y="2644"/>
                    <a:pt x="2631" y="2322"/>
                    <a:pt x="2901" y="2051"/>
                  </a:cubicBezTo>
                  <a:cubicBezTo>
                    <a:pt x="3495" y="1458"/>
                    <a:pt x="3598" y="917"/>
                    <a:pt x="3598" y="646"/>
                  </a:cubicBezTo>
                  <a:cubicBezTo>
                    <a:pt x="3598" y="543"/>
                    <a:pt x="3546" y="439"/>
                    <a:pt x="3546" y="439"/>
                  </a:cubicBezTo>
                  <a:cubicBezTo>
                    <a:pt x="3546" y="439"/>
                    <a:pt x="3546" y="388"/>
                    <a:pt x="3495" y="388"/>
                  </a:cubicBezTo>
                  <a:lnTo>
                    <a:pt x="3391" y="388"/>
                  </a:lnTo>
                  <a:cubicBezTo>
                    <a:pt x="3340" y="388"/>
                    <a:pt x="3275" y="439"/>
                    <a:pt x="3172" y="439"/>
                  </a:cubicBezTo>
                  <a:lnTo>
                    <a:pt x="2850" y="439"/>
                  </a:lnTo>
                  <a:cubicBezTo>
                    <a:pt x="2631" y="439"/>
                    <a:pt x="2424" y="439"/>
                    <a:pt x="2205" y="388"/>
                  </a:cubicBezTo>
                  <a:cubicBezTo>
                    <a:pt x="2050" y="388"/>
                    <a:pt x="1883" y="272"/>
                    <a:pt x="1728" y="220"/>
                  </a:cubicBezTo>
                  <a:cubicBezTo>
                    <a:pt x="1509" y="65"/>
                    <a:pt x="1238" y="1"/>
                    <a:pt x="96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3945050" y="4777975"/>
              <a:ext cx="139625" cy="224400"/>
            </a:xfrm>
            <a:custGeom>
              <a:avLst/>
              <a:gdLst/>
              <a:ahLst/>
              <a:cxnLst/>
              <a:rect l="l" t="t" r="r" b="b"/>
              <a:pathLst>
                <a:path w="5585" h="8976" extrusionOk="0">
                  <a:moveTo>
                    <a:pt x="5043" y="220"/>
                  </a:moveTo>
                  <a:cubicBezTo>
                    <a:pt x="5210" y="220"/>
                    <a:pt x="5365" y="387"/>
                    <a:pt x="5365" y="542"/>
                  </a:cubicBezTo>
                  <a:lnTo>
                    <a:pt x="5365" y="8446"/>
                  </a:lnTo>
                  <a:cubicBezTo>
                    <a:pt x="5365" y="8601"/>
                    <a:pt x="5210" y="8769"/>
                    <a:pt x="5043" y="8769"/>
                  </a:cubicBezTo>
                  <a:lnTo>
                    <a:pt x="530" y="8769"/>
                  </a:lnTo>
                  <a:cubicBezTo>
                    <a:pt x="375" y="8769"/>
                    <a:pt x="207" y="8601"/>
                    <a:pt x="207" y="8446"/>
                  </a:cubicBezTo>
                  <a:lnTo>
                    <a:pt x="207" y="542"/>
                  </a:lnTo>
                  <a:cubicBezTo>
                    <a:pt x="207" y="387"/>
                    <a:pt x="375" y="220"/>
                    <a:pt x="530" y="220"/>
                  </a:cubicBezTo>
                  <a:close/>
                  <a:moveTo>
                    <a:pt x="530" y="1"/>
                  </a:moveTo>
                  <a:cubicBezTo>
                    <a:pt x="207" y="1"/>
                    <a:pt x="1" y="220"/>
                    <a:pt x="1" y="542"/>
                  </a:cubicBezTo>
                  <a:lnTo>
                    <a:pt x="1" y="8446"/>
                  </a:lnTo>
                  <a:cubicBezTo>
                    <a:pt x="1" y="8769"/>
                    <a:pt x="207" y="8975"/>
                    <a:pt x="530" y="8975"/>
                  </a:cubicBezTo>
                  <a:lnTo>
                    <a:pt x="5043" y="8975"/>
                  </a:lnTo>
                  <a:cubicBezTo>
                    <a:pt x="5365" y="8975"/>
                    <a:pt x="5584" y="8769"/>
                    <a:pt x="5584" y="8446"/>
                  </a:cubicBezTo>
                  <a:lnTo>
                    <a:pt x="5584" y="542"/>
                  </a:lnTo>
                  <a:cubicBezTo>
                    <a:pt x="5584" y="220"/>
                    <a:pt x="5365" y="1"/>
                    <a:pt x="504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3973100" y="4810200"/>
              <a:ext cx="89975" cy="156050"/>
            </a:xfrm>
            <a:custGeom>
              <a:avLst/>
              <a:gdLst/>
              <a:ahLst/>
              <a:cxnLst/>
              <a:rect l="l" t="t" r="r" b="b"/>
              <a:pathLst>
                <a:path w="3599" h="6242" extrusionOk="0">
                  <a:moveTo>
                    <a:pt x="1019" y="220"/>
                  </a:moveTo>
                  <a:cubicBezTo>
                    <a:pt x="1187" y="220"/>
                    <a:pt x="1458" y="272"/>
                    <a:pt x="1612" y="439"/>
                  </a:cubicBezTo>
                  <a:cubicBezTo>
                    <a:pt x="1780" y="543"/>
                    <a:pt x="1986" y="594"/>
                    <a:pt x="2206" y="646"/>
                  </a:cubicBezTo>
                  <a:cubicBezTo>
                    <a:pt x="2425" y="710"/>
                    <a:pt x="2631" y="710"/>
                    <a:pt x="2850" y="710"/>
                  </a:cubicBezTo>
                  <a:cubicBezTo>
                    <a:pt x="3018" y="710"/>
                    <a:pt x="3121" y="710"/>
                    <a:pt x="3224" y="646"/>
                  </a:cubicBezTo>
                  <a:lnTo>
                    <a:pt x="3392" y="646"/>
                  </a:lnTo>
                  <a:cubicBezTo>
                    <a:pt x="3392" y="865"/>
                    <a:pt x="3276" y="1290"/>
                    <a:pt x="2747" y="1884"/>
                  </a:cubicBezTo>
                  <a:cubicBezTo>
                    <a:pt x="2425" y="2154"/>
                    <a:pt x="2206" y="2528"/>
                    <a:pt x="1986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832" y="5223"/>
                    <a:pt x="2154" y="5597"/>
                  </a:cubicBezTo>
                  <a:cubicBezTo>
                    <a:pt x="2102" y="5649"/>
                    <a:pt x="2051" y="5700"/>
                    <a:pt x="1935" y="5752"/>
                  </a:cubicBezTo>
                  <a:cubicBezTo>
                    <a:pt x="1780" y="5868"/>
                    <a:pt x="1561" y="5971"/>
                    <a:pt x="1239" y="5971"/>
                  </a:cubicBezTo>
                  <a:lnTo>
                    <a:pt x="865" y="5971"/>
                  </a:lnTo>
                  <a:cubicBezTo>
                    <a:pt x="645" y="5920"/>
                    <a:pt x="542" y="5804"/>
                    <a:pt x="439" y="5700"/>
                  </a:cubicBezTo>
                  <a:cubicBezTo>
                    <a:pt x="323" y="5597"/>
                    <a:pt x="271" y="5430"/>
                    <a:pt x="271" y="5223"/>
                  </a:cubicBezTo>
                  <a:cubicBezTo>
                    <a:pt x="271" y="4901"/>
                    <a:pt x="375" y="4463"/>
                    <a:pt x="645" y="3985"/>
                  </a:cubicBezTo>
                  <a:cubicBezTo>
                    <a:pt x="968" y="3341"/>
                    <a:pt x="1458" y="2696"/>
                    <a:pt x="1832" y="2258"/>
                  </a:cubicBezTo>
                  <a:cubicBezTo>
                    <a:pt x="2051" y="2051"/>
                    <a:pt x="2206" y="1832"/>
                    <a:pt x="2309" y="1729"/>
                  </a:cubicBezTo>
                  <a:cubicBezTo>
                    <a:pt x="2373" y="1613"/>
                    <a:pt x="2425" y="1561"/>
                    <a:pt x="2476" y="1561"/>
                  </a:cubicBezTo>
                  <a:lnTo>
                    <a:pt x="2476" y="1510"/>
                  </a:lnTo>
                  <a:lnTo>
                    <a:pt x="2528" y="1510"/>
                  </a:lnTo>
                  <a:lnTo>
                    <a:pt x="2528" y="1355"/>
                  </a:lnTo>
                  <a:cubicBezTo>
                    <a:pt x="2528" y="1355"/>
                    <a:pt x="2476" y="1290"/>
                    <a:pt x="2425" y="1290"/>
                  </a:cubicBezTo>
                  <a:cubicBezTo>
                    <a:pt x="2425" y="1290"/>
                    <a:pt x="1883" y="1187"/>
                    <a:pt x="1342" y="1187"/>
                  </a:cubicBezTo>
                  <a:cubicBezTo>
                    <a:pt x="1135" y="1187"/>
                    <a:pt x="865" y="1187"/>
                    <a:pt x="697" y="1239"/>
                  </a:cubicBezTo>
                  <a:cubicBezTo>
                    <a:pt x="594" y="1290"/>
                    <a:pt x="491" y="1355"/>
                    <a:pt x="375" y="1407"/>
                  </a:cubicBezTo>
                  <a:cubicBezTo>
                    <a:pt x="323" y="1290"/>
                    <a:pt x="323" y="1187"/>
                    <a:pt x="323" y="1033"/>
                  </a:cubicBezTo>
                  <a:cubicBezTo>
                    <a:pt x="323" y="865"/>
                    <a:pt x="323" y="710"/>
                    <a:pt x="439" y="594"/>
                  </a:cubicBezTo>
                  <a:cubicBezTo>
                    <a:pt x="491" y="439"/>
                    <a:pt x="542" y="388"/>
                    <a:pt x="645" y="323"/>
                  </a:cubicBezTo>
                  <a:cubicBezTo>
                    <a:pt x="761" y="272"/>
                    <a:pt x="865" y="220"/>
                    <a:pt x="1019" y="220"/>
                  </a:cubicBezTo>
                  <a:close/>
                  <a:moveTo>
                    <a:pt x="1019" y="1"/>
                  </a:moveTo>
                  <a:cubicBezTo>
                    <a:pt x="813" y="1"/>
                    <a:pt x="645" y="1"/>
                    <a:pt x="542" y="117"/>
                  </a:cubicBezTo>
                  <a:cubicBezTo>
                    <a:pt x="375" y="169"/>
                    <a:pt x="271" y="323"/>
                    <a:pt x="168" y="491"/>
                  </a:cubicBezTo>
                  <a:cubicBezTo>
                    <a:pt x="117" y="646"/>
                    <a:pt x="52" y="865"/>
                    <a:pt x="52" y="1033"/>
                  </a:cubicBezTo>
                  <a:cubicBezTo>
                    <a:pt x="52" y="1407"/>
                    <a:pt x="220" y="1729"/>
                    <a:pt x="220" y="1729"/>
                  </a:cubicBezTo>
                  <a:cubicBezTo>
                    <a:pt x="220" y="1780"/>
                    <a:pt x="271" y="1780"/>
                    <a:pt x="323" y="1780"/>
                  </a:cubicBezTo>
                  <a:cubicBezTo>
                    <a:pt x="375" y="1780"/>
                    <a:pt x="439" y="1780"/>
                    <a:pt x="439" y="1729"/>
                  </a:cubicBezTo>
                  <a:cubicBezTo>
                    <a:pt x="491" y="1677"/>
                    <a:pt x="491" y="1613"/>
                    <a:pt x="542" y="1613"/>
                  </a:cubicBezTo>
                  <a:cubicBezTo>
                    <a:pt x="645" y="1510"/>
                    <a:pt x="761" y="1510"/>
                    <a:pt x="865" y="1458"/>
                  </a:cubicBezTo>
                  <a:cubicBezTo>
                    <a:pt x="1019" y="1458"/>
                    <a:pt x="1187" y="1407"/>
                    <a:pt x="1342" y="1407"/>
                  </a:cubicBezTo>
                  <a:cubicBezTo>
                    <a:pt x="1612" y="1407"/>
                    <a:pt x="1883" y="1458"/>
                    <a:pt x="2102" y="1458"/>
                  </a:cubicBezTo>
                  <a:lnTo>
                    <a:pt x="2154" y="1510"/>
                  </a:lnTo>
                  <a:cubicBezTo>
                    <a:pt x="1832" y="1884"/>
                    <a:pt x="968" y="2851"/>
                    <a:pt x="439" y="3818"/>
                  </a:cubicBezTo>
                  <a:cubicBezTo>
                    <a:pt x="168" y="4359"/>
                    <a:pt x="1" y="4836"/>
                    <a:pt x="1" y="5223"/>
                  </a:cubicBezTo>
                  <a:cubicBezTo>
                    <a:pt x="1" y="5430"/>
                    <a:pt x="117" y="5700"/>
                    <a:pt x="220" y="5868"/>
                  </a:cubicBezTo>
                  <a:cubicBezTo>
                    <a:pt x="375" y="6023"/>
                    <a:pt x="594" y="6126"/>
                    <a:pt x="813" y="6190"/>
                  </a:cubicBezTo>
                  <a:cubicBezTo>
                    <a:pt x="968" y="6242"/>
                    <a:pt x="1084" y="6242"/>
                    <a:pt x="1239" y="6242"/>
                  </a:cubicBezTo>
                  <a:cubicBezTo>
                    <a:pt x="1612" y="6242"/>
                    <a:pt x="1935" y="6074"/>
                    <a:pt x="2102" y="5971"/>
                  </a:cubicBezTo>
                  <a:cubicBezTo>
                    <a:pt x="2309" y="5804"/>
                    <a:pt x="2425" y="5649"/>
                    <a:pt x="2425" y="5649"/>
                  </a:cubicBezTo>
                  <a:cubicBezTo>
                    <a:pt x="2476" y="5597"/>
                    <a:pt x="2425" y="5546"/>
                    <a:pt x="2425" y="5481"/>
                  </a:cubicBezTo>
                  <a:cubicBezTo>
                    <a:pt x="2051" y="5159"/>
                    <a:pt x="1935" y="4733"/>
                    <a:pt x="1935" y="4256"/>
                  </a:cubicBezTo>
                  <a:cubicBezTo>
                    <a:pt x="1935" y="3869"/>
                    <a:pt x="2051" y="3444"/>
                    <a:pt x="2206" y="3070"/>
                  </a:cubicBezTo>
                  <a:cubicBezTo>
                    <a:pt x="2425" y="2644"/>
                    <a:pt x="2631" y="2322"/>
                    <a:pt x="2902" y="2051"/>
                  </a:cubicBezTo>
                  <a:cubicBezTo>
                    <a:pt x="3495" y="1458"/>
                    <a:pt x="3598" y="917"/>
                    <a:pt x="3598" y="646"/>
                  </a:cubicBezTo>
                  <a:lnTo>
                    <a:pt x="3598" y="439"/>
                  </a:lnTo>
                  <a:lnTo>
                    <a:pt x="3547" y="388"/>
                  </a:lnTo>
                  <a:lnTo>
                    <a:pt x="3444" y="388"/>
                  </a:lnTo>
                  <a:cubicBezTo>
                    <a:pt x="3392" y="388"/>
                    <a:pt x="3276" y="439"/>
                    <a:pt x="3224" y="439"/>
                  </a:cubicBezTo>
                  <a:lnTo>
                    <a:pt x="2850" y="439"/>
                  </a:lnTo>
                  <a:cubicBezTo>
                    <a:pt x="2696" y="439"/>
                    <a:pt x="2476" y="439"/>
                    <a:pt x="2257" y="388"/>
                  </a:cubicBezTo>
                  <a:cubicBezTo>
                    <a:pt x="2051" y="388"/>
                    <a:pt x="1883" y="272"/>
                    <a:pt x="1780" y="220"/>
                  </a:cubicBezTo>
                  <a:cubicBezTo>
                    <a:pt x="1561" y="65"/>
                    <a:pt x="1239" y="1"/>
                    <a:pt x="101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3520500" y="4741875"/>
              <a:ext cx="9375" cy="25475"/>
            </a:xfrm>
            <a:custGeom>
              <a:avLst/>
              <a:gdLst/>
              <a:ahLst/>
              <a:cxnLst/>
              <a:rect l="l" t="t" r="r" b="b"/>
              <a:pathLst>
                <a:path w="375" h="1019" extrusionOk="0">
                  <a:moveTo>
                    <a:pt x="168" y="0"/>
                  </a:moveTo>
                  <a:cubicBezTo>
                    <a:pt x="52" y="0"/>
                    <a:pt x="1" y="103"/>
                    <a:pt x="1" y="155"/>
                  </a:cubicBezTo>
                  <a:lnTo>
                    <a:pt x="1" y="864"/>
                  </a:lnTo>
                  <a:cubicBezTo>
                    <a:pt x="1" y="967"/>
                    <a:pt x="52" y="1019"/>
                    <a:pt x="168" y="1019"/>
                  </a:cubicBezTo>
                  <a:cubicBezTo>
                    <a:pt x="271" y="1019"/>
                    <a:pt x="375" y="967"/>
                    <a:pt x="375" y="864"/>
                  </a:cubicBezTo>
                  <a:lnTo>
                    <a:pt x="375" y="155"/>
                  </a:lnTo>
                  <a:cubicBezTo>
                    <a:pt x="375" y="103"/>
                    <a:pt x="271" y="0"/>
                    <a:pt x="16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3520500" y="4702875"/>
              <a:ext cx="17425" cy="26775"/>
            </a:xfrm>
            <a:custGeom>
              <a:avLst/>
              <a:gdLst/>
              <a:ahLst/>
              <a:cxnLst/>
              <a:rect l="l" t="t" r="r" b="b"/>
              <a:pathLst>
                <a:path w="697" h="1071" extrusionOk="0">
                  <a:moveTo>
                    <a:pt x="491" y="0"/>
                  </a:moveTo>
                  <a:cubicBezTo>
                    <a:pt x="375" y="0"/>
                    <a:pt x="323" y="52"/>
                    <a:pt x="220" y="103"/>
                  </a:cubicBezTo>
                  <a:cubicBezTo>
                    <a:pt x="104" y="168"/>
                    <a:pt x="52" y="271"/>
                    <a:pt x="52" y="322"/>
                  </a:cubicBezTo>
                  <a:cubicBezTo>
                    <a:pt x="1" y="374"/>
                    <a:pt x="1" y="426"/>
                    <a:pt x="1" y="426"/>
                  </a:cubicBezTo>
                  <a:lnTo>
                    <a:pt x="1" y="490"/>
                  </a:lnTo>
                  <a:lnTo>
                    <a:pt x="1" y="916"/>
                  </a:lnTo>
                  <a:cubicBezTo>
                    <a:pt x="1" y="1019"/>
                    <a:pt x="52" y="1070"/>
                    <a:pt x="168" y="1070"/>
                  </a:cubicBezTo>
                  <a:cubicBezTo>
                    <a:pt x="271" y="1070"/>
                    <a:pt x="375" y="1019"/>
                    <a:pt x="375" y="916"/>
                  </a:cubicBezTo>
                  <a:lnTo>
                    <a:pt x="375" y="542"/>
                  </a:lnTo>
                  <a:cubicBezTo>
                    <a:pt x="375" y="490"/>
                    <a:pt x="375" y="426"/>
                    <a:pt x="426" y="426"/>
                  </a:cubicBezTo>
                  <a:lnTo>
                    <a:pt x="426" y="374"/>
                  </a:lnTo>
                  <a:lnTo>
                    <a:pt x="491" y="374"/>
                  </a:lnTo>
                  <a:cubicBezTo>
                    <a:pt x="594" y="374"/>
                    <a:pt x="697" y="271"/>
                    <a:pt x="697" y="168"/>
                  </a:cubicBezTo>
                  <a:cubicBezTo>
                    <a:pt x="697" y="103"/>
                    <a:pt x="594" y="0"/>
                    <a:pt x="49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3490850" y="5053250"/>
              <a:ext cx="12275" cy="20600"/>
            </a:xfrm>
            <a:custGeom>
              <a:avLst/>
              <a:gdLst/>
              <a:ahLst/>
              <a:cxnLst/>
              <a:rect l="l" t="t" r="r" b="b"/>
              <a:pathLst>
                <a:path w="491" h="824" extrusionOk="0">
                  <a:moveTo>
                    <a:pt x="31" y="1"/>
                  </a:moveTo>
                  <a:cubicBezTo>
                    <a:pt x="20" y="1"/>
                    <a:pt x="10" y="5"/>
                    <a:pt x="0" y="14"/>
                  </a:cubicBezTo>
                  <a:cubicBezTo>
                    <a:pt x="0" y="14"/>
                    <a:pt x="65" y="169"/>
                    <a:pt x="168" y="440"/>
                  </a:cubicBezTo>
                  <a:cubicBezTo>
                    <a:pt x="303" y="676"/>
                    <a:pt x="408" y="824"/>
                    <a:pt x="433" y="824"/>
                  </a:cubicBezTo>
                  <a:cubicBezTo>
                    <a:pt x="437" y="824"/>
                    <a:pt x="439" y="821"/>
                    <a:pt x="439" y="814"/>
                  </a:cubicBezTo>
                  <a:cubicBezTo>
                    <a:pt x="490" y="814"/>
                    <a:pt x="439" y="659"/>
                    <a:pt x="271" y="388"/>
                  </a:cubicBezTo>
                  <a:cubicBezTo>
                    <a:pt x="183" y="157"/>
                    <a:pt x="95" y="1"/>
                    <a:pt x="31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3558225" y="5002350"/>
              <a:ext cx="47075" cy="48375"/>
            </a:xfrm>
            <a:custGeom>
              <a:avLst/>
              <a:gdLst/>
              <a:ahLst/>
              <a:cxnLst/>
              <a:rect l="l" t="t" r="r" b="b"/>
              <a:pathLst>
                <a:path w="1883" h="1935" extrusionOk="0">
                  <a:moveTo>
                    <a:pt x="967" y="219"/>
                  </a:moveTo>
                  <a:cubicBezTo>
                    <a:pt x="1019" y="219"/>
                    <a:pt x="1122" y="271"/>
                    <a:pt x="1238" y="323"/>
                  </a:cubicBezTo>
                  <a:cubicBezTo>
                    <a:pt x="1290" y="374"/>
                    <a:pt x="1393" y="439"/>
                    <a:pt x="1496" y="542"/>
                  </a:cubicBezTo>
                  <a:cubicBezTo>
                    <a:pt x="1612" y="696"/>
                    <a:pt x="1612" y="813"/>
                    <a:pt x="1612" y="967"/>
                  </a:cubicBezTo>
                  <a:cubicBezTo>
                    <a:pt x="1612" y="1083"/>
                    <a:pt x="1612" y="1135"/>
                    <a:pt x="1561" y="1238"/>
                  </a:cubicBezTo>
                  <a:cubicBezTo>
                    <a:pt x="1496" y="1406"/>
                    <a:pt x="1393" y="1509"/>
                    <a:pt x="1290" y="1560"/>
                  </a:cubicBezTo>
                  <a:cubicBezTo>
                    <a:pt x="1238" y="1612"/>
                    <a:pt x="1174" y="1664"/>
                    <a:pt x="1122" y="1664"/>
                  </a:cubicBezTo>
                  <a:lnTo>
                    <a:pt x="1071" y="1728"/>
                  </a:lnTo>
                  <a:lnTo>
                    <a:pt x="1019" y="1664"/>
                  </a:lnTo>
                  <a:cubicBezTo>
                    <a:pt x="916" y="1664"/>
                    <a:pt x="748" y="1560"/>
                    <a:pt x="593" y="1406"/>
                  </a:cubicBezTo>
                  <a:cubicBezTo>
                    <a:pt x="426" y="1186"/>
                    <a:pt x="271" y="967"/>
                    <a:pt x="271" y="645"/>
                  </a:cubicBezTo>
                  <a:lnTo>
                    <a:pt x="271" y="593"/>
                  </a:lnTo>
                  <a:cubicBezTo>
                    <a:pt x="271" y="593"/>
                    <a:pt x="271" y="542"/>
                    <a:pt x="323" y="490"/>
                  </a:cubicBezTo>
                  <a:cubicBezTo>
                    <a:pt x="374" y="439"/>
                    <a:pt x="477" y="374"/>
                    <a:pt x="593" y="323"/>
                  </a:cubicBezTo>
                  <a:cubicBezTo>
                    <a:pt x="697" y="271"/>
                    <a:pt x="800" y="219"/>
                    <a:pt x="967" y="219"/>
                  </a:cubicBezTo>
                  <a:close/>
                  <a:moveTo>
                    <a:pt x="967" y="0"/>
                  </a:moveTo>
                  <a:cubicBezTo>
                    <a:pt x="697" y="0"/>
                    <a:pt x="477" y="52"/>
                    <a:pt x="323" y="168"/>
                  </a:cubicBezTo>
                  <a:cubicBezTo>
                    <a:pt x="271" y="219"/>
                    <a:pt x="155" y="323"/>
                    <a:pt x="103" y="374"/>
                  </a:cubicBezTo>
                  <a:cubicBezTo>
                    <a:pt x="103" y="374"/>
                    <a:pt x="103" y="439"/>
                    <a:pt x="52" y="439"/>
                  </a:cubicBezTo>
                  <a:lnTo>
                    <a:pt x="52" y="542"/>
                  </a:lnTo>
                  <a:lnTo>
                    <a:pt x="52" y="645"/>
                  </a:lnTo>
                  <a:cubicBezTo>
                    <a:pt x="0" y="864"/>
                    <a:pt x="103" y="1083"/>
                    <a:pt x="155" y="1238"/>
                  </a:cubicBezTo>
                  <a:cubicBezTo>
                    <a:pt x="323" y="1509"/>
                    <a:pt x="477" y="1664"/>
                    <a:pt x="645" y="1780"/>
                  </a:cubicBezTo>
                  <a:cubicBezTo>
                    <a:pt x="748" y="1831"/>
                    <a:pt x="851" y="1883"/>
                    <a:pt x="916" y="1883"/>
                  </a:cubicBezTo>
                  <a:cubicBezTo>
                    <a:pt x="967" y="1934"/>
                    <a:pt x="967" y="1934"/>
                    <a:pt x="1019" y="1934"/>
                  </a:cubicBezTo>
                  <a:lnTo>
                    <a:pt x="1122" y="1934"/>
                  </a:lnTo>
                  <a:cubicBezTo>
                    <a:pt x="1238" y="1934"/>
                    <a:pt x="1290" y="1883"/>
                    <a:pt x="1341" y="1831"/>
                  </a:cubicBezTo>
                  <a:cubicBezTo>
                    <a:pt x="1445" y="1780"/>
                    <a:pt x="1612" y="1664"/>
                    <a:pt x="1715" y="1509"/>
                  </a:cubicBezTo>
                  <a:cubicBezTo>
                    <a:pt x="1818" y="1341"/>
                    <a:pt x="1883" y="1186"/>
                    <a:pt x="1883" y="967"/>
                  </a:cubicBezTo>
                  <a:cubicBezTo>
                    <a:pt x="1883" y="761"/>
                    <a:pt x="1818" y="593"/>
                    <a:pt x="1664" y="374"/>
                  </a:cubicBezTo>
                  <a:cubicBezTo>
                    <a:pt x="1561" y="271"/>
                    <a:pt x="1445" y="168"/>
                    <a:pt x="1341" y="116"/>
                  </a:cubicBezTo>
                  <a:cubicBezTo>
                    <a:pt x="1174" y="0"/>
                    <a:pt x="1071" y="0"/>
                    <a:pt x="96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3263900" y="4679975"/>
              <a:ext cx="1210175" cy="785950"/>
            </a:xfrm>
            <a:custGeom>
              <a:avLst/>
              <a:gdLst/>
              <a:ahLst/>
              <a:cxnLst/>
              <a:rect l="l" t="t" r="r" b="b"/>
              <a:pathLst>
                <a:path w="48407" h="31438" extrusionOk="0">
                  <a:moveTo>
                    <a:pt x="37666" y="220"/>
                  </a:moveTo>
                  <a:cubicBezTo>
                    <a:pt x="37885" y="220"/>
                    <a:pt x="38156" y="323"/>
                    <a:pt x="38310" y="491"/>
                  </a:cubicBezTo>
                  <a:cubicBezTo>
                    <a:pt x="38478" y="645"/>
                    <a:pt x="38581" y="916"/>
                    <a:pt x="38581" y="1135"/>
                  </a:cubicBezTo>
                  <a:lnTo>
                    <a:pt x="38581" y="13656"/>
                  </a:lnTo>
                  <a:cubicBezTo>
                    <a:pt x="38259" y="13488"/>
                    <a:pt x="37936" y="13334"/>
                    <a:pt x="37666" y="13218"/>
                  </a:cubicBezTo>
                  <a:cubicBezTo>
                    <a:pt x="37240" y="13011"/>
                    <a:pt x="36802" y="12844"/>
                    <a:pt x="36376" y="12689"/>
                  </a:cubicBezTo>
                  <a:lnTo>
                    <a:pt x="36325" y="12689"/>
                  </a:lnTo>
                  <a:lnTo>
                    <a:pt x="36325" y="1935"/>
                  </a:lnTo>
                  <a:lnTo>
                    <a:pt x="12096" y="1935"/>
                  </a:lnTo>
                  <a:lnTo>
                    <a:pt x="12096" y="12689"/>
                  </a:lnTo>
                  <a:lnTo>
                    <a:pt x="12044" y="12689"/>
                  </a:lnTo>
                  <a:cubicBezTo>
                    <a:pt x="11606" y="12844"/>
                    <a:pt x="11180" y="13011"/>
                    <a:pt x="10755" y="13218"/>
                  </a:cubicBezTo>
                  <a:cubicBezTo>
                    <a:pt x="10432" y="13334"/>
                    <a:pt x="10162" y="13488"/>
                    <a:pt x="9839" y="13656"/>
                  </a:cubicBezTo>
                  <a:lnTo>
                    <a:pt x="9839" y="1135"/>
                  </a:lnTo>
                  <a:cubicBezTo>
                    <a:pt x="9839" y="916"/>
                    <a:pt x="9942" y="645"/>
                    <a:pt x="10110" y="491"/>
                  </a:cubicBezTo>
                  <a:cubicBezTo>
                    <a:pt x="10265" y="323"/>
                    <a:pt x="10484" y="220"/>
                    <a:pt x="10755" y="220"/>
                  </a:cubicBezTo>
                  <a:close/>
                  <a:moveTo>
                    <a:pt x="36054" y="2206"/>
                  </a:moveTo>
                  <a:lnTo>
                    <a:pt x="36054" y="12624"/>
                  </a:lnTo>
                  <a:cubicBezTo>
                    <a:pt x="35899" y="12573"/>
                    <a:pt x="35783" y="12573"/>
                    <a:pt x="35628" y="12573"/>
                  </a:cubicBezTo>
                  <a:cubicBezTo>
                    <a:pt x="35512" y="12573"/>
                    <a:pt x="35358" y="12573"/>
                    <a:pt x="35254" y="12624"/>
                  </a:cubicBezTo>
                  <a:cubicBezTo>
                    <a:pt x="35138" y="12689"/>
                    <a:pt x="35035" y="12740"/>
                    <a:pt x="34932" y="12792"/>
                  </a:cubicBezTo>
                  <a:cubicBezTo>
                    <a:pt x="34713" y="12947"/>
                    <a:pt x="34545" y="13166"/>
                    <a:pt x="34442" y="13385"/>
                  </a:cubicBezTo>
                  <a:cubicBezTo>
                    <a:pt x="34390" y="13437"/>
                    <a:pt x="34390" y="13488"/>
                    <a:pt x="34339" y="13540"/>
                  </a:cubicBezTo>
                  <a:lnTo>
                    <a:pt x="34339" y="13656"/>
                  </a:lnTo>
                  <a:cubicBezTo>
                    <a:pt x="34287" y="13708"/>
                    <a:pt x="34287" y="13759"/>
                    <a:pt x="34287" y="13759"/>
                  </a:cubicBezTo>
                  <a:cubicBezTo>
                    <a:pt x="34287" y="13914"/>
                    <a:pt x="34339" y="14030"/>
                    <a:pt x="34339" y="14185"/>
                  </a:cubicBezTo>
                  <a:cubicBezTo>
                    <a:pt x="34442" y="14404"/>
                    <a:pt x="34545" y="14623"/>
                    <a:pt x="34713" y="14778"/>
                  </a:cubicBezTo>
                  <a:cubicBezTo>
                    <a:pt x="34868" y="14997"/>
                    <a:pt x="35035" y="15152"/>
                    <a:pt x="35190" y="15371"/>
                  </a:cubicBezTo>
                  <a:cubicBezTo>
                    <a:pt x="35461" y="15642"/>
                    <a:pt x="35731" y="15848"/>
                    <a:pt x="36054" y="16067"/>
                  </a:cubicBezTo>
                  <a:lnTo>
                    <a:pt x="36054" y="19832"/>
                  </a:lnTo>
                  <a:lnTo>
                    <a:pt x="12366" y="19832"/>
                  </a:lnTo>
                  <a:lnTo>
                    <a:pt x="12366" y="16067"/>
                  </a:lnTo>
                  <a:cubicBezTo>
                    <a:pt x="12689" y="15848"/>
                    <a:pt x="12947" y="15642"/>
                    <a:pt x="13218" y="15371"/>
                  </a:cubicBezTo>
                  <a:cubicBezTo>
                    <a:pt x="13385" y="15152"/>
                    <a:pt x="13540" y="14997"/>
                    <a:pt x="13708" y="14778"/>
                  </a:cubicBezTo>
                  <a:cubicBezTo>
                    <a:pt x="13811" y="14623"/>
                    <a:pt x="13978" y="14404"/>
                    <a:pt x="14030" y="14185"/>
                  </a:cubicBezTo>
                  <a:cubicBezTo>
                    <a:pt x="14081" y="14030"/>
                    <a:pt x="14133" y="13914"/>
                    <a:pt x="14133" y="13759"/>
                  </a:cubicBezTo>
                  <a:cubicBezTo>
                    <a:pt x="14133" y="13759"/>
                    <a:pt x="14133" y="13708"/>
                    <a:pt x="14081" y="13656"/>
                  </a:cubicBezTo>
                  <a:lnTo>
                    <a:pt x="14081" y="13540"/>
                  </a:lnTo>
                  <a:cubicBezTo>
                    <a:pt x="14030" y="13488"/>
                    <a:pt x="14030" y="13437"/>
                    <a:pt x="13978" y="13385"/>
                  </a:cubicBezTo>
                  <a:cubicBezTo>
                    <a:pt x="13862" y="13166"/>
                    <a:pt x="13708" y="12947"/>
                    <a:pt x="13488" y="12792"/>
                  </a:cubicBezTo>
                  <a:cubicBezTo>
                    <a:pt x="13385" y="12740"/>
                    <a:pt x="13269" y="12689"/>
                    <a:pt x="13166" y="12624"/>
                  </a:cubicBezTo>
                  <a:cubicBezTo>
                    <a:pt x="13063" y="12573"/>
                    <a:pt x="12895" y="12573"/>
                    <a:pt x="12792" y="12573"/>
                  </a:cubicBezTo>
                  <a:cubicBezTo>
                    <a:pt x="12624" y="12573"/>
                    <a:pt x="12470" y="12573"/>
                    <a:pt x="12366" y="12624"/>
                  </a:cubicBezTo>
                  <a:lnTo>
                    <a:pt x="12366" y="2206"/>
                  </a:lnTo>
                  <a:close/>
                  <a:moveTo>
                    <a:pt x="36325" y="16235"/>
                  </a:moveTo>
                  <a:cubicBezTo>
                    <a:pt x="36479" y="16338"/>
                    <a:pt x="36699" y="16441"/>
                    <a:pt x="36866" y="16609"/>
                  </a:cubicBezTo>
                  <a:cubicBezTo>
                    <a:pt x="37021" y="16712"/>
                    <a:pt x="37240" y="16880"/>
                    <a:pt x="37395" y="16983"/>
                  </a:cubicBezTo>
                  <a:cubicBezTo>
                    <a:pt x="37395" y="17034"/>
                    <a:pt x="37446" y="17086"/>
                    <a:pt x="37446" y="17137"/>
                  </a:cubicBezTo>
                  <a:cubicBezTo>
                    <a:pt x="37511" y="17137"/>
                    <a:pt x="37511" y="17137"/>
                    <a:pt x="37511" y="17202"/>
                  </a:cubicBezTo>
                  <a:lnTo>
                    <a:pt x="37511" y="17576"/>
                  </a:lnTo>
                  <a:cubicBezTo>
                    <a:pt x="37511" y="17782"/>
                    <a:pt x="37563" y="18001"/>
                    <a:pt x="37563" y="18272"/>
                  </a:cubicBezTo>
                  <a:cubicBezTo>
                    <a:pt x="37614" y="19188"/>
                    <a:pt x="37717" y="20103"/>
                    <a:pt x="37988" y="21006"/>
                  </a:cubicBezTo>
                  <a:cubicBezTo>
                    <a:pt x="38040" y="21225"/>
                    <a:pt x="38091" y="21444"/>
                    <a:pt x="38156" y="21651"/>
                  </a:cubicBezTo>
                  <a:cubicBezTo>
                    <a:pt x="37988" y="21767"/>
                    <a:pt x="37833" y="21818"/>
                    <a:pt x="37666" y="21818"/>
                  </a:cubicBezTo>
                  <a:lnTo>
                    <a:pt x="10755" y="21818"/>
                  </a:lnTo>
                  <a:cubicBezTo>
                    <a:pt x="10587" y="21818"/>
                    <a:pt x="10368" y="21767"/>
                    <a:pt x="10265" y="21651"/>
                  </a:cubicBezTo>
                  <a:cubicBezTo>
                    <a:pt x="10316" y="21444"/>
                    <a:pt x="10368" y="21225"/>
                    <a:pt x="10432" y="21006"/>
                  </a:cubicBezTo>
                  <a:cubicBezTo>
                    <a:pt x="10690" y="20103"/>
                    <a:pt x="10806" y="19188"/>
                    <a:pt x="10858" y="18272"/>
                  </a:cubicBezTo>
                  <a:cubicBezTo>
                    <a:pt x="10858" y="18001"/>
                    <a:pt x="10858" y="17782"/>
                    <a:pt x="10909" y="17576"/>
                  </a:cubicBezTo>
                  <a:lnTo>
                    <a:pt x="10909" y="17202"/>
                  </a:lnTo>
                  <a:cubicBezTo>
                    <a:pt x="10909" y="17137"/>
                    <a:pt x="10909" y="17137"/>
                    <a:pt x="10961" y="17137"/>
                  </a:cubicBezTo>
                  <a:cubicBezTo>
                    <a:pt x="10961" y="17086"/>
                    <a:pt x="11013" y="17034"/>
                    <a:pt x="11013" y="16983"/>
                  </a:cubicBezTo>
                  <a:cubicBezTo>
                    <a:pt x="11180" y="16880"/>
                    <a:pt x="11335" y="16712"/>
                    <a:pt x="11554" y="16609"/>
                  </a:cubicBezTo>
                  <a:cubicBezTo>
                    <a:pt x="11722" y="16441"/>
                    <a:pt x="11928" y="16338"/>
                    <a:pt x="12096" y="16235"/>
                  </a:cubicBezTo>
                  <a:lnTo>
                    <a:pt x="12096" y="20103"/>
                  </a:lnTo>
                  <a:lnTo>
                    <a:pt x="36325" y="20103"/>
                  </a:lnTo>
                  <a:lnTo>
                    <a:pt x="36325" y="19987"/>
                  </a:lnTo>
                  <a:lnTo>
                    <a:pt x="36325" y="16235"/>
                  </a:lnTo>
                  <a:close/>
                  <a:moveTo>
                    <a:pt x="9620" y="8382"/>
                  </a:moveTo>
                  <a:lnTo>
                    <a:pt x="9620" y="13385"/>
                  </a:lnTo>
                  <a:lnTo>
                    <a:pt x="9246" y="13914"/>
                  </a:lnTo>
                  <a:lnTo>
                    <a:pt x="9246" y="13978"/>
                  </a:lnTo>
                  <a:lnTo>
                    <a:pt x="8279" y="14455"/>
                  </a:lnTo>
                  <a:cubicBezTo>
                    <a:pt x="8060" y="14623"/>
                    <a:pt x="7905" y="14726"/>
                    <a:pt x="7686" y="14829"/>
                  </a:cubicBezTo>
                  <a:lnTo>
                    <a:pt x="7531" y="14945"/>
                  </a:lnTo>
                  <a:cubicBezTo>
                    <a:pt x="7467" y="14997"/>
                    <a:pt x="7467" y="15049"/>
                    <a:pt x="7415" y="15100"/>
                  </a:cubicBezTo>
                  <a:cubicBezTo>
                    <a:pt x="7363" y="15100"/>
                    <a:pt x="7312" y="15152"/>
                    <a:pt x="7260" y="15203"/>
                  </a:cubicBezTo>
                  <a:lnTo>
                    <a:pt x="7209" y="15268"/>
                  </a:lnTo>
                  <a:cubicBezTo>
                    <a:pt x="7209" y="15319"/>
                    <a:pt x="7144" y="15319"/>
                    <a:pt x="7144" y="15371"/>
                  </a:cubicBezTo>
                  <a:cubicBezTo>
                    <a:pt x="6989" y="15526"/>
                    <a:pt x="6886" y="15745"/>
                    <a:pt x="6822" y="15964"/>
                  </a:cubicBezTo>
                  <a:cubicBezTo>
                    <a:pt x="6719" y="16170"/>
                    <a:pt x="6616" y="16390"/>
                    <a:pt x="6564" y="16660"/>
                  </a:cubicBezTo>
                  <a:cubicBezTo>
                    <a:pt x="6396" y="17086"/>
                    <a:pt x="6293" y="17524"/>
                    <a:pt x="6242" y="18001"/>
                  </a:cubicBezTo>
                  <a:lnTo>
                    <a:pt x="6293" y="18001"/>
                  </a:lnTo>
                  <a:cubicBezTo>
                    <a:pt x="6499" y="17576"/>
                    <a:pt x="6616" y="17137"/>
                    <a:pt x="6770" y="16712"/>
                  </a:cubicBezTo>
                  <a:cubicBezTo>
                    <a:pt x="6886" y="16493"/>
                    <a:pt x="6938" y="16286"/>
                    <a:pt x="7041" y="16067"/>
                  </a:cubicBezTo>
                  <a:cubicBezTo>
                    <a:pt x="7144" y="15848"/>
                    <a:pt x="7209" y="15693"/>
                    <a:pt x="7363" y="15474"/>
                  </a:cubicBezTo>
                  <a:lnTo>
                    <a:pt x="7415" y="15423"/>
                  </a:lnTo>
                  <a:lnTo>
                    <a:pt x="7467" y="15371"/>
                  </a:lnTo>
                  <a:cubicBezTo>
                    <a:pt x="7467" y="15319"/>
                    <a:pt x="7531" y="15319"/>
                    <a:pt x="7583" y="15268"/>
                  </a:cubicBezTo>
                  <a:cubicBezTo>
                    <a:pt x="7634" y="15203"/>
                    <a:pt x="7634" y="15203"/>
                    <a:pt x="7686" y="15152"/>
                  </a:cubicBezTo>
                  <a:lnTo>
                    <a:pt x="7853" y="15049"/>
                  </a:lnTo>
                  <a:cubicBezTo>
                    <a:pt x="8008" y="14945"/>
                    <a:pt x="8227" y="14829"/>
                    <a:pt x="8382" y="14726"/>
                  </a:cubicBezTo>
                  <a:cubicBezTo>
                    <a:pt x="8820" y="14455"/>
                    <a:pt x="9194" y="14236"/>
                    <a:pt x="9620" y="14030"/>
                  </a:cubicBezTo>
                  <a:cubicBezTo>
                    <a:pt x="10045" y="13862"/>
                    <a:pt x="10432" y="13656"/>
                    <a:pt x="10858" y="13437"/>
                  </a:cubicBezTo>
                  <a:cubicBezTo>
                    <a:pt x="11283" y="13269"/>
                    <a:pt x="11722" y="13114"/>
                    <a:pt x="12147" y="12947"/>
                  </a:cubicBezTo>
                  <a:cubicBezTo>
                    <a:pt x="12330" y="12880"/>
                    <a:pt x="12516" y="12842"/>
                    <a:pt x="12694" y="12842"/>
                  </a:cubicBezTo>
                  <a:cubicBezTo>
                    <a:pt x="12929" y="12842"/>
                    <a:pt x="13150" y="12909"/>
                    <a:pt x="13334" y="13063"/>
                  </a:cubicBezTo>
                  <a:cubicBezTo>
                    <a:pt x="13488" y="13166"/>
                    <a:pt x="13656" y="13334"/>
                    <a:pt x="13759" y="13540"/>
                  </a:cubicBezTo>
                  <a:cubicBezTo>
                    <a:pt x="13759" y="13540"/>
                    <a:pt x="13759" y="13591"/>
                    <a:pt x="13811" y="13656"/>
                  </a:cubicBezTo>
                  <a:lnTo>
                    <a:pt x="13811" y="13708"/>
                  </a:lnTo>
                  <a:lnTo>
                    <a:pt x="13811" y="13811"/>
                  </a:lnTo>
                  <a:cubicBezTo>
                    <a:pt x="13862" y="13862"/>
                    <a:pt x="13811" y="13978"/>
                    <a:pt x="13759" y="14081"/>
                  </a:cubicBezTo>
                  <a:cubicBezTo>
                    <a:pt x="13708" y="14236"/>
                    <a:pt x="13591" y="14455"/>
                    <a:pt x="13488" y="14623"/>
                  </a:cubicBezTo>
                  <a:cubicBezTo>
                    <a:pt x="13334" y="14829"/>
                    <a:pt x="13218" y="14997"/>
                    <a:pt x="13063" y="15152"/>
                  </a:cubicBezTo>
                  <a:cubicBezTo>
                    <a:pt x="12740" y="15474"/>
                    <a:pt x="12366" y="15745"/>
                    <a:pt x="11980" y="15964"/>
                  </a:cubicBezTo>
                  <a:cubicBezTo>
                    <a:pt x="11773" y="16119"/>
                    <a:pt x="11606" y="16235"/>
                    <a:pt x="11399" y="16390"/>
                  </a:cubicBezTo>
                  <a:cubicBezTo>
                    <a:pt x="11180" y="16493"/>
                    <a:pt x="11013" y="16660"/>
                    <a:pt x="10858" y="16815"/>
                  </a:cubicBezTo>
                  <a:cubicBezTo>
                    <a:pt x="10806" y="16880"/>
                    <a:pt x="10755" y="16931"/>
                    <a:pt x="10690" y="16983"/>
                  </a:cubicBezTo>
                  <a:cubicBezTo>
                    <a:pt x="10690" y="16983"/>
                    <a:pt x="10690" y="17034"/>
                    <a:pt x="10639" y="17034"/>
                  </a:cubicBezTo>
                  <a:lnTo>
                    <a:pt x="10639" y="17086"/>
                  </a:lnTo>
                  <a:lnTo>
                    <a:pt x="10639" y="17137"/>
                  </a:lnTo>
                  <a:lnTo>
                    <a:pt x="10639" y="17202"/>
                  </a:lnTo>
                  <a:lnTo>
                    <a:pt x="10639" y="17576"/>
                  </a:lnTo>
                  <a:cubicBezTo>
                    <a:pt x="10639" y="17782"/>
                    <a:pt x="10587" y="18001"/>
                    <a:pt x="10587" y="18221"/>
                  </a:cubicBezTo>
                  <a:cubicBezTo>
                    <a:pt x="10535" y="19136"/>
                    <a:pt x="10432" y="20039"/>
                    <a:pt x="10213" y="20954"/>
                  </a:cubicBezTo>
                  <a:cubicBezTo>
                    <a:pt x="9994" y="21818"/>
                    <a:pt x="9672" y="22682"/>
                    <a:pt x="9194" y="23482"/>
                  </a:cubicBezTo>
                  <a:lnTo>
                    <a:pt x="9194" y="23533"/>
                  </a:lnTo>
                  <a:lnTo>
                    <a:pt x="7260" y="31270"/>
                  </a:lnTo>
                  <a:lnTo>
                    <a:pt x="271" y="31270"/>
                  </a:lnTo>
                  <a:lnTo>
                    <a:pt x="4191" y="22295"/>
                  </a:lnTo>
                  <a:lnTo>
                    <a:pt x="4191" y="22244"/>
                  </a:lnTo>
                  <a:cubicBezTo>
                    <a:pt x="4140" y="21599"/>
                    <a:pt x="4088" y="20903"/>
                    <a:pt x="4088" y="20258"/>
                  </a:cubicBezTo>
                  <a:cubicBezTo>
                    <a:pt x="4037" y="19562"/>
                    <a:pt x="4037" y="18917"/>
                    <a:pt x="4088" y="18221"/>
                  </a:cubicBezTo>
                  <a:cubicBezTo>
                    <a:pt x="4088" y="17576"/>
                    <a:pt x="4140" y="16880"/>
                    <a:pt x="4191" y="16235"/>
                  </a:cubicBezTo>
                  <a:cubicBezTo>
                    <a:pt x="4307" y="15590"/>
                    <a:pt x="4411" y="14881"/>
                    <a:pt x="4681" y="14301"/>
                  </a:cubicBezTo>
                  <a:cubicBezTo>
                    <a:pt x="4952" y="13708"/>
                    <a:pt x="5274" y="13114"/>
                    <a:pt x="5648" y="12521"/>
                  </a:cubicBezTo>
                  <a:cubicBezTo>
                    <a:pt x="6022" y="11980"/>
                    <a:pt x="6396" y="11399"/>
                    <a:pt x="6770" y="10858"/>
                  </a:cubicBezTo>
                  <a:cubicBezTo>
                    <a:pt x="7209" y="10368"/>
                    <a:pt x="7634" y="9839"/>
                    <a:pt x="8060" y="9298"/>
                  </a:cubicBezTo>
                  <a:cubicBezTo>
                    <a:pt x="8176" y="9194"/>
                    <a:pt x="8279" y="9078"/>
                    <a:pt x="8434" y="8975"/>
                  </a:cubicBezTo>
                  <a:cubicBezTo>
                    <a:pt x="8498" y="8924"/>
                    <a:pt x="8550" y="8872"/>
                    <a:pt x="8601" y="8820"/>
                  </a:cubicBezTo>
                  <a:cubicBezTo>
                    <a:pt x="8601" y="8756"/>
                    <a:pt x="8653" y="8756"/>
                    <a:pt x="8653" y="8756"/>
                  </a:cubicBezTo>
                  <a:lnTo>
                    <a:pt x="8756" y="8704"/>
                  </a:lnTo>
                  <a:cubicBezTo>
                    <a:pt x="9027" y="8601"/>
                    <a:pt x="9298" y="8498"/>
                    <a:pt x="9620" y="8382"/>
                  </a:cubicBezTo>
                  <a:close/>
                  <a:moveTo>
                    <a:pt x="38800" y="8382"/>
                  </a:moveTo>
                  <a:cubicBezTo>
                    <a:pt x="39058" y="8498"/>
                    <a:pt x="39381" y="8601"/>
                    <a:pt x="39600" y="8704"/>
                  </a:cubicBezTo>
                  <a:lnTo>
                    <a:pt x="39767" y="8756"/>
                  </a:lnTo>
                  <a:cubicBezTo>
                    <a:pt x="39767" y="8756"/>
                    <a:pt x="39819" y="8756"/>
                    <a:pt x="39819" y="8820"/>
                  </a:cubicBezTo>
                  <a:cubicBezTo>
                    <a:pt x="39871" y="8872"/>
                    <a:pt x="39922" y="8924"/>
                    <a:pt x="39974" y="8975"/>
                  </a:cubicBezTo>
                  <a:cubicBezTo>
                    <a:pt x="40141" y="9078"/>
                    <a:pt x="40245" y="9194"/>
                    <a:pt x="40348" y="9298"/>
                  </a:cubicBezTo>
                  <a:cubicBezTo>
                    <a:pt x="40786" y="9839"/>
                    <a:pt x="41212" y="10368"/>
                    <a:pt x="41637" y="10858"/>
                  </a:cubicBezTo>
                  <a:cubicBezTo>
                    <a:pt x="42024" y="11399"/>
                    <a:pt x="42398" y="11980"/>
                    <a:pt x="42772" y="12521"/>
                  </a:cubicBezTo>
                  <a:cubicBezTo>
                    <a:pt x="43146" y="13114"/>
                    <a:pt x="43468" y="13708"/>
                    <a:pt x="43739" y="14301"/>
                  </a:cubicBezTo>
                  <a:cubicBezTo>
                    <a:pt x="43958" y="14881"/>
                    <a:pt x="44113" y="15590"/>
                    <a:pt x="44216" y="16235"/>
                  </a:cubicBezTo>
                  <a:cubicBezTo>
                    <a:pt x="44281" y="16880"/>
                    <a:pt x="44332" y="17576"/>
                    <a:pt x="44332" y="18221"/>
                  </a:cubicBezTo>
                  <a:cubicBezTo>
                    <a:pt x="44384" y="18917"/>
                    <a:pt x="44384" y="19562"/>
                    <a:pt x="44332" y="20258"/>
                  </a:cubicBezTo>
                  <a:cubicBezTo>
                    <a:pt x="44332" y="20903"/>
                    <a:pt x="44281" y="21599"/>
                    <a:pt x="44216" y="22244"/>
                  </a:cubicBezTo>
                  <a:lnTo>
                    <a:pt x="44216" y="22295"/>
                  </a:lnTo>
                  <a:lnTo>
                    <a:pt x="48149" y="31270"/>
                  </a:lnTo>
                  <a:lnTo>
                    <a:pt x="41160" y="31270"/>
                  </a:lnTo>
                  <a:lnTo>
                    <a:pt x="39226" y="23533"/>
                  </a:lnTo>
                  <a:lnTo>
                    <a:pt x="39226" y="23482"/>
                  </a:lnTo>
                  <a:cubicBezTo>
                    <a:pt x="38736" y="22682"/>
                    <a:pt x="38414" y="21818"/>
                    <a:pt x="38207" y="20954"/>
                  </a:cubicBezTo>
                  <a:cubicBezTo>
                    <a:pt x="37988" y="20039"/>
                    <a:pt x="37885" y="19136"/>
                    <a:pt x="37833" y="18221"/>
                  </a:cubicBezTo>
                  <a:cubicBezTo>
                    <a:pt x="37833" y="18001"/>
                    <a:pt x="37769" y="17782"/>
                    <a:pt x="37769" y="17576"/>
                  </a:cubicBezTo>
                  <a:lnTo>
                    <a:pt x="37769" y="17202"/>
                  </a:lnTo>
                  <a:lnTo>
                    <a:pt x="37769" y="17137"/>
                  </a:lnTo>
                  <a:cubicBezTo>
                    <a:pt x="37769" y="17137"/>
                    <a:pt x="37769" y="17086"/>
                    <a:pt x="37717" y="17086"/>
                  </a:cubicBezTo>
                  <a:lnTo>
                    <a:pt x="37717" y="17034"/>
                  </a:lnTo>
                  <a:lnTo>
                    <a:pt x="37717" y="16983"/>
                  </a:lnTo>
                  <a:cubicBezTo>
                    <a:pt x="37666" y="16931"/>
                    <a:pt x="37614" y="16880"/>
                    <a:pt x="37563" y="16815"/>
                  </a:cubicBezTo>
                  <a:cubicBezTo>
                    <a:pt x="37395" y="16660"/>
                    <a:pt x="37189" y="16493"/>
                    <a:pt x="37021" y="16390"/>
                  </a:cubicBezTo>
                  <a:cubicBezTo>
                    <a:pt x="36802" y="16235"/>
                    <a:pt x="36647" y="16119"/>
                    <a:pt x="36428" y="15964"/>
                  </a:cubicBezTo>
                  <a:cubicBezTo>
                    <a:pt x="36054" y="15745"/>
                    <a:pt x="35680" y="15474"/>
                    <a:pt x="35358" y="15152"/>
                  </a:cubicBezTo>
                  <a:cubicBezTo>
                    <a:pt x="35190" y="14997"/>
                    <a:pt x="35087" y="14829"/>
                    <a:pt x="34932" y="14623"/>
                  </a:cubicBezTo>
                  <a:cubicBezTo>
                    <a:pt x="34816" y="14455"/>
                    <a:pt x="34713" y="14236"/>
                    <a:pt x="34610" y="14081"/>
                  </a:cubicBezTo>
                  <a:cubicBezTo>
                    <a:pt x="34610" y="13978"/>
                    <a:pt x="34545" y="13862"/>
                    <a:pt x="34545" y="13811"/>
                  </a:cubicBezTo>
                  <a:cubicBezTo>
                    <a:pt x="34545" y="13759"/>
                    <a:pt x="34610" y="13759"/>
                    <a:pt x="34610" y="13708"/>
                  </a:cubicBezTo>
                  <a:lnTo>
                    <a:pt x="34610" y="13656"/>
                  </a:lnTo>
                  <a:cubicBezTo>
                    <a:pt x="34610" y="13591"/>
                    <a:pt x="34661" y="13540"/>
                    <a:pt x="34661" y="13540"/>
                  </a:cubicBezTo>
                  <a:cubicBezTo>
                    <a:pt x="34764" y="13334"/>
                    <a:pt x="34932" y="13166"/>
                    <a:pt x="35087" y="13063"/>
                  </a:cubicBezTo>
                  <a:cubicBezTo>
                    <a:pt x="35270" y="12909"/>
                    <a:pt x="35487" y="12842"/>
                    <a:pt x="35721" y="12842"/>
                  </a:cubicBezTo>
                  <a:cubicBezTo>
                    <a:pt x="35898" y="12842"/>
                    <a:pt x="36084" y="12880"/>
                    <a:pt x="36273" y="12947"/>
                  </a:cubicBezTo>
                  <a:cubicBezTo>
                    <a:pt x="36699" y="13114"/>
                    <a:pt x="37124" y="13269"/>
                    <a:pt x="37563" y="13437"/>
                  </a:cubicBezTo>
                  <a:cubicBezTo>
                    <a:pt x="37988" y="13656"/>
                    <a:pt x="38362" y="13862"/>
                    <a:pt x="38800" y="14030"/>
                  </a:cubicBezTo>
                  <a:cubicBezTo>
                    <a:pt x="39226" y="14236"/>
                    <a:pt x="39600" y="14455"/>
                    <a:pt x="39974" y="14726"/>
                  </a:cubicBezTo>
                  <a:cubicBezTo>
                    <a:pt x="40193" y="14829"/>
                    <a:pt x="40412" y="14945"/>
                    <a:pt x="40567" y="15049"/>
                  </a:cubicBezTo>
                  <a:lnTo>
                    <a:pt x="40735" y="15152"/>
                  </a:lnTo>
                  <a:cubicBezTo>
                    <a:pt x="40735" y="15203"/>
                    <a:pt x="40786" y="15203"/>
                    <a:pt x="40838" y="15268"/>
                  </a:cubicBezTo>
                  <a:cubicBezTo>
                    <a:pt x="40889" y="15319"/>
                    <a:pt x="40941" y="15319"/>
                    <a:pt x="40941" y="15371"/>
                  </a:cubicBezTo>
                  <a:lnTo>
                    <a:pt x="40992" y="15423"/>
                  </a:lnTo>
                  <a:lnTo>
                    <a:pt x="41057" y="15474"/>
                  </a:lnTo>
                  <a:cubicBezTo>
                    <a:pt x="41160" y="15693"/>
                    <a:pt x="41263" y="15848"/>
                    <a:pt x="41379" y="16067"/>
                  </a:cubicBezTo>
                  <a:cubicBezTo>
                    <a:pt x="41482" y="16286"/>
                    <a:pt x="41534" y="16493"/>
                    <a:pt x="41637" y="16712"/>
                  </a:cubicBezTo>
                  <a:cubicBezTo>
                    <a:pt x="41753" y="17137"/>
                    <a:pt x="41908" y="17576"/>
                    <a:pt x="42127" y="18001"/>
                  </a:cubicBezTo>
                  <a:cubicBezTo>
                    <a:pt x="42127" y="17524"/>
                    <a:pt x="42024" y="17086"/>
                    <a:pt x="41856" y="16660"/>
                  </a:cubicBezTo>
                  <a:cubicBezTo>
                    <a:pt x="41805" y="16390"/>
                    <a:pt x="41702" y="16170"/>
                    <a:pt x="41586" y="15964"/>
                  </a:cubicBezTo>
                  <a:cubicBezTo>
                    <a:pt x="41534" y="15745"/>
                    <a:pt x="41431" y="15526"/>
                    <a:pt x="41263" y="15371"/>
                  </a:cubicBezTo>
                  <a:cubicBezTo>
                    <a:pt x="41263" y="15319"/>
                    <a:pt x="41212" y="15319"/>
                    <a:pt x="41212" y="15268"/>
                  </a:cubicBezTo>
                  <a:lnTo>
                    <a:pt x="41160" y="15203"/>
                  </a:lnTo>
                  <a:cubicBezTo>
                    <a:pt x="41109" y="15152"/>
                    <a:pt x="41057" y="15100"/>
                    <a:pt x="40992" y="15100"/>
                  </a:cubicBezTo>
                  <a:cubicBezTo>
                    <a:pt x="40941" y="15049"/>
                    <a:pt x="40889" y="14997"/>
                    <a:pt x="40889" y="14945"/>
                  </a:cubicBezTo>
                  <a:lnTo>
                    <a:pt x="40735" y="14829"/>
                  </a:lnTo>
                  <a:cubicBezTo>
                    <a:pt x="40515" y="14726"/>
                    <a:pt x="40348" y="14623"/>
                    <a:pt x="40141" y="14455"/>
                  </a:cubicBezTo>
                  <a:lnTo>
                    <a:pt x="39174" y="13978"/>
                  </a:lnTo>
                  <a:lnTo>
                    <a:pt x="39174" y="13914"/>
                  </a:lnTo>
                  <a:lnTo>
                    <a:pt x="38800" y="13385"/>
                  </a:lnTo>
                  <a:lnTo>
                    <a:pt x="38800" y="8382"/>
                  </a:lnTo>
                  <a:close/>
                  <a:moveTo>
                    <a:pt x="10755" y="1"/>
                  </a:moveTo>
                  <a:cubicBezTo>
                    <a:pt x="10110" y="1"/>
                    <a:pt x="9568" y="491"/>
                    <a:pt x="9568" y="1135"/>
                  </a:cubicBezTo>
                  <a:lnTo>
                    <a:pt x="9568" y="8176"/>
                  </a:lnTo>
                  <a:cubicBezTo>
                    <a:pt x="9298" y="8279"/>
                    <a:pt x="8975" y="8382"/>
                    <a:pt x="8704" y="8498"/>
                  </a:cubicBezTo>
                  <a:lnTo>
                    <a:pt x="8601" y="8550"/>
                  </a:lnTo>
                  <a:cubicBezTo>
                    <a:pt x="8550" y="8601"/>
                    <a:pt x="8498" y="8601"/>
                    <a:pt x="8434" y="8653"/>
                  </a:cubicBezTo>
                  <a:cubicBezTo>
                    <a:pt x="8382" y="8704"/>
                    <a:pt x="8330" y="8756"/>
                    <a:pt x="8279" y="8820"/>
                  </a:cubicBezTo>
                  <a:cubicBezTo>
                    <a:pt x="8176" y="8924"/>
                    <a:pt x="8008" y="9078"/>
                    <a:pt x="7905" y="9194"/>
                  </a:cubicBezTo>
                  <a:cubicBezTo>
                    <a:pt x="7467" y="9672"/>
                    <a:pt x="7041" y="10213"/>
                    <a:pt x="6616" y="10755"/>
                  </a:cubicBezTo>
                  <a:cubicBezTo>
                    <a:pt x="6242" y="11283"/>
                    <a:pt x="5803" y="11876"/>
                    <a:pt x="5481" y="12418"/>
                  </a:cubicBezTo>
                  <a:cubicBezTo>
                    <a:pt x="5107" y="13011"/>
                    <a:pt x="4784" y="13591"/>
                    <a:pt x="4514" y="14236"/>
                  </a:cubicBezTo>
                  <a:cubicBezTo>
                    <a:pt x="4243" y="14829"/>
                    <a:pt x="4088" y="15526"/>
                    <a:pt x="4037" y="16235"/>
                  </a:cubicBezTo>
                  <a:cubicBezTo>
                    <a:pt x="3921" y="16880"/>
                    <a:pt x="3869" y="17576"/>
                    <a:pt x="3869" y="18221"/>
                  </a:cubicBezTo>
                  <a:cubicBezTo>
                    <a:pt x="3817" y="18917"/>
                    <a:pt x="3817" y="19613"/>
                    <a:pt x="3869" y="20258"/>
                  </a:cubicBezTo>
                  <a:cubicBezTo>
                    <a:pt x="3869" y="20903"/>
                    <a:pt x="3921" y="21599"/>
                    <a:pt x="3985" y="22244"/>
                  </a:cubicBezTo>
                  <a:lnTo>
                    <a:pt x="1" y="31322"/>
                  </a:lnTo>
                  <a:lnTo>
                    <a:pt x="1" y="31386"/>
                  </a:lnTo>
                  <a:cubicBezTo>
                    <a:pt x="1" y="31438"/>
                    <a:pt x="52" y="31438"/>
                    <a:pt x="117" y="31438"/>
                  </a:cubicBezTo>
                  <a:lnTo>
                    <a:pt x="7312" y="31438"/>
                  </a:lnTo>
                  <a:cubicBezTo>
                    <a:pt x="7363" y="31438"/>
                    <a:pt x="7415" y="31438"/>
                    <a:pt x="7415" y="31386"/>
                  </a:cubicBezTo>
                  <a:lnTo>
                    <a:pt x="9401" y="23585"/>
                  </a:lnTo>
                  <a:cubicBezTo>
                    <a:pt x="9723" y="23056"/>
                    <a:pt x="9942" y="22515"/>
                    <a:pt x="10162" y="21921"/>
                  </a:cubicBezTo>
                  <a:cubicBezTo>
                    <a:pt x="10316" y="22037"/>
                    <a:pt x="10535" y="22089"/>
                    <a:pt x="10755" y="22089"/>
                  </a:cubicBezTo>
                  <a:lnTo>
                    <a:pt x="37666" y="22089"/>
                  </a:lnTo>
                  <a:cubicBezTo>
                    <a:pt x="37885" y="22089"/>
                    <a:pt x="38040" y="22037"/>
                    <a:pt x="38259" y="21921"/>
                  </a:cubicBezTo>
                  <a:cubicBezTo>
                    <a:pt x="38414" y="22463"/>
                    <a:pt x="38684" y="23056"/>
                    <a:pt x="39007" y="23585"/>
                  </a:cubicBezTo>
                  <a:lnTo>
                    <a:pt x="40992" y="31386"/>
                  </a:lnTo>
                  <a:cubicBezTo>
                    <a:pt x="40992" y="31438"/>
                    <a:pt x="41057" y="31438"/>
                    <a:pt x="41109" y="31438"/>
                  </a:cubicBezTo>
                  <a:lnTo>
                    <a:pt x="48355" y="31438"/>
                  </a:lnTo>
                  <a:cubicBezTo>
                    <a:pt x="48407" y="31438"/>
                    <a:pt x="48407" y="31386"/>
                    <a:pt x="48407" y="31322"/>
                  </a:cubicBezTo>
                  <a:lnTo>
                    <a:pt x="44435" y="22244"/>
                  </a:lnTo>
                  <a:cubicBezTo>
                    <a:pt x="44487" y="21599"/>
                    <a:pt x="44487" y="20903"/>
                    <a:pt x="44538" y="20258"/>
                  </a:cubicBezTo>
                  <a:cubicBezTo>
                    <a:pt x="44538" y="19613"/>
                    <a:pt x="44603" y="18917"/>
                    <a:pt x="44538" y="18221"/>
                  </a:cubicBezTo>
                  <a:cubicBezTo>
                    <a:pt x="44538" y="17576"/>
                    <a:pt x="44487" y="16880"/>
                    <a:pt x="44384" y="16235"/>
                  </a:cubicBezTo>
                  <a:cubicBezTo>
                    <a:pt x="44332" y="15526"/>
                    <a:pt x="44165" y="14829"/>
                    <a:pt x="43894" y="14236"/>
                  </a:cubicBezTo>
                  <a:cubicBezTo>
                    <a:pt x="43636" y="13591"/>
                    <a:pt x="43313" y="13011"/>
                    <a:pt x="42927" y="12418"/>
                  </a:cubicBezTo>
                  <a:cubicBezTo>
                    <a:pt x="42553" y="11876"/>
                    <a:pt x="42179" y="11283"/>
                    <a:pt x="41805" y="10755"/>
                  </a:cubicBezTo>
                  <a:cubicBezTo>
                    <a:pt x="41379" y="10213"/>
                    <a:pt x="40941" y="9672"/>
                    <a:pt x="40515" y="9194"/>
                  </a:cubicBezTo>
                  <a:cubicBezTo>
                    <a:pt x="40348" y="9078"/>
                    <a:pt x="40245" y="8924"/>
                    <a:pt x="40141" y="8820"/>
                  </a:cubicBezTo>
                  <a:cubicBezTo>
                    <a:pt x="40090" y="8756"/>
                    <a:pt x="40025" y="8704"/>
                    <a:pt x="39922" y="8653"/>
                  </a:cubicBezTo>
                  <a:cubicBezTo>
                    <a:pt x="39922" y="8601"/>
                    <a:pt x="39871" y="8601"/>
                    <a:pt x="39819" y="8550"/>
                  </a:cubicBezTo>
                  <a:lnTo>
                    <a:pt x="39703" y="8498"/>
                  </a:lnTo>
                  <a:cubicBezTo>
                    <a:pt x="39381" y="8382"/>
                    <a:pt x="39123" y="8279"/>
                    <a:pt x="38800" y="8176"/>
                  </a:cubicBezTo>
                  <a:lnTo>
                    <a:pt x="38800" y="1135"/>
                  </a:lnTo>
                  <a:cubicBezTo>
                    <a:pt x="38800" y="491"/>
                    <a:pt x="38310" y="1"/>
                    <a:pt x="3766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4235175" y="5053250"/>
              <a:ext cx="11975" cy="20600"/>
            </a:xfrm>
            <a:custGeom>
              <a:avLst/>
              <a:gdLst/>
              <a:ahLst/>
              <a:cxnLst/>
              <a:rect l="l" t="t" r="r" b="b"/>
              <a:pathLst>
                <a:path w="479" h="824" extrusionOk="0">
                  <a:moveTo>
                    <a:pt x="453" y="1"/>
                  </a:moveTo>
                  <a:cubicBezTo>
                    <a:pt x="396" y="1"/>
                    <a:pt x="307" y="157"/>
                    <a:pt x="207" y="388"/>
                  </a:cubicBezTo>
                  <a:cubicBezTo>
                    <a:pt x="53" y="659"/>
                    <a:pt x="1" y="814"/>
                    <a:pt x="53" y="814"/>
                  </a:cubicBezTo>
                  <a:cubicBezTo>
                    <a:pt x="53" y="821"/>
                    <a:pt x="54" y="824"/>
                    <a:pt x="58" y="824"/>
                  </a:cubicBezTo>
                  <a:cubicBezTo>
                    <a:pt x="80" y="824"/>
                    <a:pt x="177" y="676"/>
                    <a:pt x="323" y="440"/>
                  </a:cubicBezTo>
                  <a:cubicBezTo>
                    <a:pt x="426" y="169"/>
                    <a:pt x="478" y="14"/>
                    <a:pt x="478" y="14"/>
                  </a:cubicBezTo>
                  <a:cubicBezTo>
                    <a:pt x="471" y="5"/>
                    <a:pt x="462" y="1"/>
                    <a:pt x="453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4133000" y="5002350"/>
              <a:ext cx="45800" cy="48375"/>
            </a:xfrm>
            <a:custGeom>
              <a:avLst/>
              <a:gdLst/>
              <a:ahLst/>
              <a:cxnLst/>
              <a:rect l="l" t="t" r="r" b="b"/>
              <a:pathLst>
                <a:path w="1832" h="1935" extrusionOk="0">
                  <a:moveTo>
                    <a:pt x="916" y="219"/>
                  </a:moveTo>
                  <a:cubicBezTo>
                    <a:pt x="1135" y="219"/>
                    <a:pt x="1290" y="323"/>
                    <a:pt x="1393" y="374"/>
                  </a:cubicBezTo>
                  <a:cubicBezTo>
                    <a:pt x="1457" y="439"/>
                    <a:pt x="1509" y="490"/>
                    <a:pt x="1561" y="542"/>
                  </a:cubicBezTo>
                  <a:cubicBezTo>
                    <a:pt x="1561" y="542"/>
                    <a:pt x="1612" y="542"/>
                    <a:pt x="1612" y="593"/>
                  </a:cubicBezTo>
                  <a:lnTo>
                    <a:pt x="1612" y="645"/>
                  </a:lnTo>
                  <a:cubicBezTo>
                    <a:pt x="1612" y="864"/>
                    <a:pt x="1561" y="967"/>
                    <a:pt x="1509" y="1135"/>
                  </a:cubicBezTo>
                  <a:cubicBezTo>
                    <a:pt x="1393" y="1341"/>
                    <a:pt x="1238" y="1457"/>
                    <a:pt x="1071" y="1560"/>
                  </a:cubicBezTo>
                  <a:cubicBezTo>
                    <a:pt x="1019" y="1612"/>
                    <a:pt x="916" y="1664"/>
                    <a:pt x="864" y="1664"/>
                  </a:cubicBezTo>
                  <a:cubicBezTo>
                    <a:pt x="864" y="1664"/>
                    <a:pt x="813" y="1664"/>
                    <a:pt x="813" y="1728"/>
                  </a:cubicBezTo>
                  <a:lnTo>
                    <a:pt x="748" y="1664"/>
                  </a:lnTo>
                  <a:cubicBezTo>
                    <a:pt x="645" y="1664"/>
                    <a:pt x="542" y="1560"/>
                    <a:pt x="426" y="1406"/>
                  </a:cubicBezTo>
                  <a:cubicBezTo>
                    <a:pt x="323" y="1290"/>
                    <a:pt x="220" y="1135"/>
                    <a:pt x="220" y="967"/>
                  </a:cubicBezTo>
                  <a:cubicBezTo>
                    <a:pt x="220" y="813"/>
                    <a:pt x="271" y="696"/>
                    <a:pt x="374" y="542"/>
                  </a:cubicBezTo>
                  <a:cubicBezTo>
                    <a:pt x="490" y="439"/>
                    <a:pt x="542" y="374"/>
                    <a:pt x="645" y="323"/>
                  </a:cubicBezTo>
                  <a:cubicBezTo>
                    <a:pt x="748" y="271"/>
                    <a:pt x="864" y="219"/>
                    <a:pt x="916" y="219"/>
                  </a:cubicBezTo>
                  <a:close/>
                  <a:moveTo>
                    <a:pt x="916" y="0"/>
                  </a:moveTo>
                  <a:cubicBezTo>
                    <a:pt x="813" y="0"/>
                    <a:pt x="645" y="0"/>
                    <a:pt x="542" y="116"/>
                  </a:cubicBezTo>
                  <a:cubicBezTo>
                    <a:pt x="426" y="168"/>
                    <a:pt x="271" y="271"/>
                    <a:pt x="168" y="374"/>
                  </a:cubicBezTo>
                  <a:cubicBezTo>
                    <a:pt x="52" y="593"/>
                    <a:pt x="0" y="761"/>
                    <a:pt x="0" y="967"/>
                  </a:cubicBezTo>
                  <a:cubicBezTo>
                    <a:pt x="0" y="1083"/>
                    <a:pt x="52" y="1238"/>
                    <a:pt x="104" y="1341"/>
                  </a:cubicBezTo>
                  <a:cubicBezTo>
                    <a:pt x="168" y="1560"/>
                    <a:pt x="323" y="1664"/>
                    <a:pt x="426" y="1780"/>
                  </a:cubicBezTo>
                  <a:cubicBezTo>
                    <a:pt x="490" y="1831"/>
                    <a:pt x="594" y="1883"/>
                    <a:pt x="594" y="1883"/>
                  </a:cubicBezTo>
                  <a:cubicBezTo>
                    <a:pt x="645" y="1934"/>
                    <a:pt x="645" y="1934"/>
                    <a:pt x="697" y="1934"/>
                  </a:cubicBezTo>
                  <a:lnTo>
                    <a:pt x="916" y="1934"/>
                  </a:lnTo>
                  <a:cubicBezTo>
                    <a:pt x="1019" y="1883"/>
                    <a:pt x="1290" y="1780"/>
                    <a:pt x="1457" y="1560"/>
                  </a:cubicBezTo>
                  <a:cubicBezTo>
                    <a:pt x="1664" y="1341"/>
                    <a:pt x="1831" y="1019"/>
                    <a:pt x="1831" y="645"/>
                  </a:cubicBezTo>
                  <a:lnTo>
                    <a:pt x="1831" y="542"/>
                  </a:lnTo>
                  <a:lnTo>
                    <a:pt x="1831" y="439"/>
                  </a:lnTo>
                  <a:cubicBezTo>
                    <a:pt x="1780" y="374"/>
                    <a:pt x="1715" y="323"/>
                    <a:pt x="1664" y="271"/>
                  </a:cubicBezTo>
                  <a:cubicBezTo>
                    <a:pt x="1612" y="219"/>
                    <a:pt x="1509" y="168"/>
                    <a:pt x="1341" y="116"/>
                  </a:cubicBezTo>
                  <a:cubicBezTo>
                    <a:pt x="1238" y="52"/>
                    <a:pt x="1071" y="0"/>
                    <a:pt x="91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3774200" y="5055200"/>
              <a:ext cx="38075" cy="58700"/>
            </a:xfrm>
            <a:custGeom>
              <a:avLst/>
              <a:gdLst/>
              <a:ahLst/>
              <a:cxnLst/>
              <a:rect l="l" t="t" r="r" b="b"/>
              <a:pathLst>
                <a:path w="1523" h="2348" extrusionOk="0">
                  <a:moveTo>
                    <a:pt x="723" y="259"/>
                  </a:moveTo>
                  <a:cubicBezTo>
                    <a:pt x="865" y="259"/>
                    <a:pt x="981" y="297"/>
                    <a:pt x="1058" y="375"/>
                  </a:cubicBezTo>
                  <a:cubicBezTo>
                    <a:pt x="1148" y="452"/>
                    <a:pt x="1187" y="555"/>
                    <a:pt x="1187" y="697"/>
                  </a:cubicBezTo>
                  <a:cubicBezTo>
                    <a:pt x="1187" y="839"/>
                    <a:pt x="1148" y="955"/>
                    <a:pt x="1058" y="1032"/>
                  </a:cubicBezTo>
                  <a:cubicBezTo>
                    <a:pt x="981" y="1110"/>
                    <a:pt x="865" y="1136"/>
                    <a:pt x="723" y="1136"/>
                  </a:cubicBezTo>
                  <a:lnTo>
                    <a:pt x="323" y="1136"/>
                  </a:lnTo>
                  <a:lnTo>
                    <a:pt x="323" y="259"/>
                  </a:lnTo>
                  <a:close/>
                  <a:moveTo>
                    <a:pt x="1" y="1"/>
                  </a:moveTo>
                  <a:lnTo>
                    <a:pt x="1" y="2348"/>
                  </a:lnTo>
                  <a:lnTo>
                    <a:pt x="323" y="2348"/>
                  </a:lnTo>
                  <a:lnTo>
                    <a:pt x="323" y="1406"/>
                  </a:lnTo>
                  <a:lnTo>
                    <a:pt x="723" y="1406"/>
                  </a:lnTo>
                  <a:cubicBezTo>
                    <a:pt x="981" y="1406"/>
                    <a:pt x="1187" y="1342"/>
                    <a:pt x="1316" y="1226"/>
                  </a:cubicBezTo>
                  <a:cubicBezTo>
                    <a:pt x="1445" y="1110"/>
                    <a:pt x="1522" y="929"/>
                    <a:pt x="1522" y="697"/>
                  </a:cubicBezTo>
                  <a:cubicBezTo>
                    <a:pt x="1522" y="465"/>
                    <a:pt x="1445" y="297"/>
                    <a:pt x="1316" y="181"/>
                  </a:cubicBezTo>
                  <a:cubicBezTo>
                    <a:pt x="1187" y="52"/>
                    <a:pt x="981" y="1"/>
                    <a:pt x="72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3822875" y="5055200"/>
              <a:ext cx="36450" cy="58700"/>
            </a:xfrm>
            <a:custGeom>
              <a:avLst/>
              <a:gdLst/>
              <a:ahLst/>
              <a:cxnLst/>
              <a:rect l="l" t="t" r="r" b="b"/>
              <a:pathLst>
                <a:path w="1458" h="2348" extrusionOk="0">
                  <a:moveTo>
                    <a:pt x="1" y="1"/>
                  </a:moveTo>
                  <a:lnTo>
                    <a:pt x="1" y="2348"/>
                  </a:lnTo>
                  <a:lnTo>
                    <a:pt x="1458" y="2348"/>
                  </a:lnTo>
                  <a:lnTo>
                    <a:pt x="1458" y="2077"/>
                  </a:lnTo>
                  <a:lnTo>
                    <a:pt x="310" y="2077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3860275" y="5055200"/>
              <a:ext cx="53850" cy="58700"/>
            </a:xfrm>
            <a:custGeom>
              <a:avLst/>
              <a:gdLst/>
              <a:ahLst/>
              <a:cxnLst/>
              <a:rect l="l" t="t" r="r" b="b"/>
              <a:pathLst>
                <a:path w="2154" h="2348" extrusionOk="0">
                  <a:moveTo>
                    <a:pt x="1084" y="310"/>
                  </a:moveTo>
                  <a:lnTo>
                    <a:pt x="1522" y="1484"/>
                  </a:lnTo>
                  <a:lnTo>
                    <a:pt x="658" y="1484"/>
                  </a:lnTo>
                  <a:lnTo>
                    <a:pt x="1084" y="310"/>
                  </a:lnTo>
                  <a:close/>
                  <a:moveTo>
                    <a:pt x="903" y="1"/>
                  </a:moveTo>
                  <a:lnTo>
                    <a:pt x="1" y="2348"/>
                  </a:lnTo>
                  <a:lnTo>
                    <a:pt x="336" y="2348"/>
                  </a:lnTo>
                  <a:lnTo>
                    <a:pt x="555" y="1742"/>
                  </a:lnTo>
                  <a:lnTo>
                    <a:pt x="1612" y="1742"/>
                  </a:lnTo>
                  <a:lnTo>
                    <a:pt x="1832" y="2348"/>
                  </a:lnTo>
                  <a:lnTo>
                    <a:pt x="2154" y="2348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914750" y="5055200"/>
              <a:ext cx="49675" cy="58700"/>
            </a:xfrm>
            <a:custGeom>
              <a:avLst/>
              <a:gdLst/>
              <a:ahLst/>
              <a:cxnLst/>
              <a:rect l="l" t="t" r="r" b="b"/>
              <a:pathLst>
                <a:path w="1987" h="2348" extrusionOk="0">
                  <a:moveTo>
                    <a:pt x="1" y="1"/>
                  </a:moveTo>
                  <a:lnTo>
                    <a:pt x="839" y="1226"/>
                  </a:lnTo>
                  <a:lnTo>
                    <a:pt x="839" y="2348"/>
                  </a:lnTo>
                  <a:lnTo>
                    <a:pt x="1148" y="2348"/>
                  </a:lnTo>
                  <a:lnTo>
                    <a:pt x="1148" y="1226"/>
                  </a:lnTo>
                  <a:lnTo>
                    <a:pt x="1987" y="1"/>
                  </a:lnTo>
                  <a:lnTo>
                    <a:pt x="1638" y="1"/>
                  </a:lnTo>
                  <a:lnTo>
                    <a:pt x="994" y="96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947625" y="4522975"/>
              <a:ext cx="166700" cy="115450"/>
            </a:xfrm>
            <a:custGeom>
              <a:avLst/>
              <a:gdLst/>
              <a:ahLst/>
              <a:cxnLst/>
              <a:rect l="l" t="t" r="r" b="b"/>
              <a:pathLst>
                <a:path w="6668" h="4618" extrusionOk="0">
                  <a:moveTo>
                    <a:pt x="5971" y="3818"/>
                  </a:moveTo>
                  <a:lnTo>
                    <a:pt x="5971" y="3818"/>
                  </a:lnTo>
                  <a:cubicBezTo>
                    <a:pt x="5934" y="3851"/>
                    <a:pt x="5897" y="3885"/>
                    <a:pt x="5860" y="3916"/>
                  </a:cubicBezTo>
                  <a:lnTo>
                    <a:pt x="5860" y="3916"/>
                  </a:lnTo>
                  <a:cubicBezTo>
                    <a:pt x="5907" y="3869"/>
                    <a:pt x="5909" y="3868"/>
                    <a:pt x="5971" y="3818"/>
                  </a:cubicBezTo>
                  <a:close/>
                  <a:moveTo>
                    <a:pt x="2425" y="272"/>
                  </a:moveTo>
                  <a:cubicBezTo>
                    <a:pt x="2902" y="272"/>
                    <a:pt x="3444" y="323"/>
                    <a:pt x="3973" y="478"/>
                  </a:cubicBezTo>
                  <a:cubicBezTo>
                    <a:pt x="4733" y="749"/>
                    <a:pt x="5326" y="1071"/>
                    <a:pt x="5752" y="1497"/>
                  </a:cubicBezTo>
                  <a:cubicBezTo>
                    <a:pt x="5971" y="1716"/>
                    <a:pt x="6178" y="1935"/>
                    <a:pt x="6294" y="2090"/>
                  </a:cubicBezTo>
                  <a:cubicBezTo>
                    <a:pt x="6397" y="2309"/>
                    <a:pt x="6448" y="2528"/>
                    <a:pt x="6448" y="2735"/>
                  </a:cubicBezTo>
                  <a:cubicBezTo>
                    <a:pt x="6448" y="2851"/>
                    <a:pt x="6397" y="2902"/>
                    <a:pt x="6397" y="3005"/>
                  </a:cubicBezTo>
                  <a:cubicBezTo>
                    <a:pt x="6294" y="3276"/>
                    <a:pt x="6074" y="3495"/>
                    <a:pt x="5752" y="3650"/>
                  </a:cubicBezTo>
                  <a:cubicBezTo>
                    <a:pt x="5430" y="3818"/>
                    <a:pt x="5004" y="3921"/>
                    <a:pt x="4463" y="3921"/>
                  </a:cubicBezTo>
                  <a:cubicBezTo>
                    <a:pt x="3973" y="3921"/>
                    <a:pt x="3444" y="3818"/>
                    <a:pt x="2902" y="3650"/>
                  </a:cubicBezTo>
                  <a:cubicBezTo>
                    <a:pt x="2206" y="3431"/>
                    <a:pt x="1561" y="3057"/>
                    <a:pt x="1136" y="2683"/>
                  </a:cubicBezTo>
                  <a:cubicBezTo>
                    <a:pt x="917" y="2464"/>
                    <a:pt x="749" y="2257"/>
                    <a:pt x="646" y="2038"/>
                  </a:cubicBezTo>
                  <a:cubicBezTo>
                    <a:pt x="543" y="1819"/>
                    <a:pt x="491" y="1613"/>
                    <a:pt x="491" y="1445"/>
                  </a:cubicBezTo>
                  <a:cubicBezTo>
                    <a:pt x="491" y="1342"/>
                    <a:pt x="491" y="1239"/>
                    <a:pt x="543" y="1123"/>
                  </a:cubicBezTo>
                  <a:cubicBezTo>
                    <a:pt x="646" y="852"/>
                    <a:pt x="865" y="646"/>
                    <a:pt x="1187" y="478"/>
                  </a:cubicBezTo>
                  <a:cubicBezTo>
                    <a:pt x="1510" y="323"/>
                    <a:pt x="1935" y="272"/>
                    <a:pt x="2425" y="272"/>
                  </a:cubicBezTo>
                  <a:close/>
                  <a:moveTo>
                    <a:pt x="272" y="1664"/>
                  </a:moveTo>
                  <a:cubicBezTo>
                    <a:pt x="272" y="1819"/>
                    <a:pt x="323" y="1987"/>
                    <a:pt x="427" y="2141"/>
                  </a:cubicBezTo>
                  <a:cubicBezTo>
                    <a:pt x="646" y="2528"/>
                    <a:pt x="968" y="2851"/>
                    <a:pt x="1342" y="3173"/>
                  </a:cubicBezTo>
                  <a:cubicBezTo>
                    <a:pt x="1780" y="3431"/>
                    <a:pt x="2258" y="3702"/>
                    <a:pt x="2851" y="3869"/>
                  </a:cubicBezTo>
                  <a:cubicBezTo>
                    <a:pt x="3392" y="4076"/>
                    <a:pt x="3973" y="4140"/>
                    <a:pt x="4463" y="4140"/>
                  </a:cubicBezTo>
                  <a:cubicBezTo>
                    <a:pt x="5003" y="4140"/>
                    <a:pt x="5480" y="4076"/>
                    <a:pt x="5853" y="3922"/>
                  </a:cubicBezTo>
                  <a:lnTo>
                    <a:pt x="5853" y="3922"/>
                  </a:lnTo>
                  <a:cubicBezTo>
                    <a:pt x="5777" y="3985"/>
                    <a:pt x="5695" y="4042"/>
                    <a:pt x="5584" y="4076"/>
                  </a:cubicBezTo>
                  <a:cubicBezTo>
                    <a:pt x="5262" y="4295"/>
                    <a:pt x="4785" y="4398"/>
                    <a:pt x="4243" y="4398"/>
                  </a:cubicBezTo>
                  <a:cubicBezTo>
                    <a:pt x="3766" y="4398"/>
                    <a:pt x="3276" y="4295"/>
                    <a:pt x="2748" y="4140"/>
                  </a:cubicBezTo>
                  <a:cubicBezTo>
                    <a:pt x="2103" y="3921"/>
                    <a:pt x="1458" y="3599"/>
                    <a:pt x="968" y="3173"/>
                  </a:cubicBezTo>
                  <a:cubicBezTo>
                    <a:pt x="749" y="2954"/>
                    <a:pt x="594" y="2735"/>
                    <a:pt x="427" y="2528"/>
                  </a:cubicBezTo>
                  <a:cubicBezTo>
                    <a:pt x="323" y="2309"/>
                    <a:pt x="272" y="2038"/>
                    <a:pt x="272" y="1819"/>
                  </a:cubicBezTo>
                  <a:lnTo>
                    <a:pt x="272" y="1664"/>
                  </a:lnTo>
                  <a:close/>
                  <a:moveTo>
                    <a:pt x="2425" y="1"/>
                  </a:moveTo>
                  <a:cubicBezTo>
                    <a:pt x="1935" y="1"/>
                    <a:pt x="1458" y="52"/>
                    <a:pt x="1071" y="272"/>
                  </a:cubicBezTo>
                  <a:cubicBezTo>
                    <a:pt x="697" y="426"/>
                    <a:pt x="427" y="697"/>
                    <a:pt x="220" y="1020"/>
                  </a:cubicBezTo>
                  <a:cubicBezTo>
                    <a:pt x="53" y="1290"/>
                    <a:pt x="1" y="1561"/>
                    <a:pt x="1" y="1819"/>
                  </a:cubicBezTo>
                  <a:cubicBezTo>
                    <a:pt x="1" y="2090"/>
                    <a:pt x="104" y="2361"/>
                    <a:pt x="220" y="2631"/>
                  </a:cubicBezTo>
                  <a:cubicBezTo>
                    <a:pt x="427" y="3005"/>
                    <a:pt x="813" y="3379"/>
                    <a:pt x="1239" y="3650"/>
                  </a:cubicBezTo>
                  <a:cubicBezTo>
                    <a:pt x="1664" y="3972"/>
                    <a:pt x="2154" y="4192"/>
                    <a:pt x="2683" y="4398"/>
                  </a:cubicBezTo>
                  <a:cubicBezTo>
                    <a:pt x="3225" y="4566"/>
                    <a:pt x="3766" y="4617"/>
                    <a:pt x="4243" y="4617"/>
                  </a:cubicBezTo>
                  <a:cubicBezTo>
                    <a:pt x="4785" y="4617"/>
                    <a:pt x="5326" y="4514"/>
                    <a:pt x="5752" y="4295"/>
                  </a:cubicBezTo>
                  <a:cubicBezTo>
                    <a:pt x="6126" y="4076"/>
                    <a:pt x="6448" y="3702"/>
                    <a:pt x="6616" y="3225"/>
                  </a:cubicBezTo>
                  <a:cubicBezTo>
                    <a:pt x="6667" y="3109"/>
                    <a:pt x="6667" y="2954"/>
                    <a:pt x="6667" y="2786"/>
                  </a:cubicBezTo>
                  <a:lnTo>
                    <a:pt x="6667" y="2735"/>
                  </a:lnTo>
                  <a:cubicBezTo>
                    <a:pt x="6667" y="2464"/>
                    <a:pt x="6616" y="2257"/>
                    <a:pt x="6500" y="1987"/>
                  </a:cubicBezTo>
                  <a:cubicBezTo>
                    <a:pt x="6294" y="1664"/>
                    <a:pt x="5971" y="1290"/>
                    <a:pt x="5533" y="1020"/>
                  </a:cubicBezTo>
                  <a:cubicBezTo>
                    <a:pt x="5481" y="968"/>
                    <a:pt x="5430" y="916"/>
                    <a:pt x="5326" y="852"/>
                  </a:cubicBezTo>
                  <a:cubicBezTo>
                    <a:pt x="4940" y="646"/>
                    <a:pt x="4566" y="426"/>
                    <a:pt x="4089" y="272"/>
                  </a:cubicBezTo>
                  <a:cubicBezTo>
                    <a:pt x="3495" y="52"/>
                    <a:pt x="2902" y="1"/>
                    <a:pt x="2425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32"/>
            <p:cNvGrpSpPr/>
            <p:nvPr/>
          </p:nvGrpSpPr>
          <p:grpSpPr>
            <a:xfrm>
              <a:off x="3599800" y="4513625"/>
              <a:ext cx="182800" cy="137050"/>
              <a:chOff x="3599800" y="4513625"/>
              <a:chExt cx="182800" cy="137050"/>
            </a:xfrm>
          </p:grpSpPr>
          <p:sp>
            <p:nvSpPr>
              <p:cNvPr id="1137" name="Google Shape;1137;p32"/>
              <p:cNvSpPr/>
              <p:nvPr/>
            </p:nvSpPr>
            <p:spPr>
              <a:xfrm>
                <a:off x="3599800" y="4513625"/>
                <a:ext cx="1828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5482" extrusionOk="0">
                    <a:moveTo>
                      <a:pt x="4836" y="259"/>
                    </a:moveTo>
                    <a:cubicBezTo>
                      <a:pt x="5313" y="259"/>
                      <a:pt x="5752" y="375"/>
                      <a:pt x="6126" y="530"/>
                    </a:cubicBezTo>
                    <a:cubicBezTo>
                      <a:pt x="6448" y="697"/>
                      <a:pt x="6719" y="904"/>
                      <a:pt x="6822" y="1174"/>
                    </a:cubicBezTo>
                    <a:cubicBezTo>
                      <a:pt x="6874" y="1342"/>
                      <a:pt x="6874" y="1445"/>
                      <a:pt x="6874" y="1613"/>
                    </a:cubicBezTo>
                    <a:cubicBezTo>
                      <a:pt x="6874" y="2038"/>
                      <a:pt x="6603" y="2580"/>
                      <a:pt x="6177" y="3057"/>
                    </a:cubicBezTo>
                    <a:cubicBezTo>
                      <a:pt x="5700" y="3547"/>
                      <a:pt x="5055" y="3973"/>
                      <a:pt x="4243" y="4295"/>
                    </a:cubicBezTo>
                    <a:cubicBezTo>
                      <a:pt x="3598" y="4566"/>
                      <a:pt x="2902" y="4669"/>
                      <a:pt x="2309" y="4669"/>
                    </a:cubicBezTo>
                    <a:cubicBezTo>
                      <a:pt x="1767" y="4669"/>
                      <a:pt x="1342" y="4566"/>
                      <a:pt x="1019" y="4398"/>
                    </a:cubicBezTo>
                    <a:cubicBezTo>
                      <a:pt x="697" y="4243"/>
                      <a:pt x="426" y="4024"/>
                      <a:pt x="323" y="3753"/>
                    </a:cubicBezTo>
                    <a:cubicBezTo>
                      <a:pt x="272" y="3599"/>
                      <a:pt x="272" y="3483"/>
                      <a:pt x="272" y="3328"/>
                    </a:cubicBezTo>
                    <a:cubicBezTo>
                      <a:pt x="272" y="2902"/>
                      <a:pt x="478" y="2361"/>
                      <a:pt x="968" y="1871"/>
                    </a:cubicBezTo>
                    <a:cubicBezTo>
                      <a:pt x="1393" y="1394"/>
                      <a:pt x="2090" y="968"/>
                      <a:pt x="2850" y="646"/>
                    </a:cubicBezTo>
                    <a:cubicBezTo>
                      <a:pt x="3547" y="375"/>
                      <a:pt x="4243" y="259"/>
                      <a:pt x="4836" y="259"/>
                    </a:cubicBezTo>
                    <a:close/>
                    <a:moveTo>
                      <a:pt x="7041" y="2090"/>
                    </a:moveTo>
                    <a:cubicBezTo>
                      <a:pt x="7041" y="2631"/>
                      <a:pt x="6770" y="3160"/>
                      <a:pt x="6345" y="3650"/>
                    </a:cubicBezTo>
                    <a:cubicBezTo>
                      <a:pt x="5855" y="4127"/>
                      <a:pt x="5210" y="4566"/>
                      <a:pt x="4514" y="4836"/>
                    </a:cubicBezTo>
                    <a:cubicBezTo>
                      <a:pt x="3818" y="5094"/>
                      <a:pt x="3121" y="5262"/>
                      <a:pt x="2476" y="5262"/>
                    </a:cubicBezTo>
                    <a:cubicBezTo>
                      <a:pt x="1935" y="5262"/>
                      <a:pt x="1445" y="5159"/>
                      <a:pt x="1071" y="4888"/>
                    </a:cubicBezTo>
                    <a:cubicBezTo>
                      <a:pt x="865" y="4772"/>
                      <a:pt x="697" y="4617"/>
                      <a:pt x="594" y="4450"/>
                    </a:cubicBezTo>
                    <a:lnTo>
                      <a:pt x="594" y="4450"/>
                    </a:lnTo>
                    <a:cubicBezTo>
                      <a:pt x="697" y="4514"/>
                      <a:pt x="800" y="4617"/>
                      <a:pt x="916" y="4669"/>
                    </a:cubicBezTo>
                    <a:cubicBezTo>
                      <a:pt x="1290" y="4836"/>
                      <a:pt x="1767" y="4940"/>
                      <a:pt x="2309" y="4940"/>
                    </a:cubicBezTo>
                    <a:cubicBezTo>
                      <a:pt x="2954" y="4940"/>
                      <a:pt x="3650" y="4772"/>
                      <a:pt x="4346" y="4514"/>
                    </a:cubicBezTo>
                    <a:cubicBezTo>
                      <a:pt x="5159" y="4192"/>
                      <a:pt x="5855" y="3753"/>
                      <a:pt x="6345" y="3225"/>
                    </a:cubicBezTo>
                    <a:cubicBezTo>
                      <a:pt x="6719" y="2838"/>
                      <a:pt x="6925" y="2464"/>
                      <a:pt x="7041" y="2090"/>
                    </a:cubicBezTo>
                    <a:close/>
                    <a:moveTo>
                      <a:pt x="4836" y="1"/>
                    </a:moveTo>
                    <a:cubicBezTo>
                      <a:pt x="4669" y="1"/>
                      <a:pt x="4514" y="53"/>
                      <a:pt x="4346" y="53"/>
                    </a:cubicBezTo>
                    <a:lnTo>
                      <a:pt x="4140" y="53"/>
                    </a:lnTo>
                    <a:cubicBezTo>
                      <a:pt x="4140" y="53"/>
                      <a:pt x="4088" y="53"/>
                      <a:pt x="4088" y="104"/>
                    </a:cubicBezTo>
                    <a:cubicBezTo>
                      <a:pt x="3766" y="104"/>
                      <a:pt x="3379" y="207"/>
                      <a:pt x="3057" y="323"/>
                    </a:cubicBezTo>
                    <a:lnTo>
                      <a:pt x="3005" y="323"/>
                    </a:lnTo>
                    <a:cubicBezTo>
                      <a:pt x="2954" y="375"/>
                      <a:pt x="2850" y="426"/>
                      <a:pt x="2799" y="426"/>
                    </a:cubicBezTo>
                    <a:cubicBezTo>
                      <a:pt x="2090" y="697"/>
                      <a:pt x="1561" y="1020"/>
                      <a:pt x="1123" y="1394"/>
                    </a:cubicBezTo>
                    <a:cubicBezTo>
                      <a:pt x="1019" y="1497"/>
                      <a:pt x="865" y="1613"/>
                      <a:pt x="749" y="1716"/>
                    </a:cubicBezTo>
                    <a:cubicBezTo>
                      <a:pt x="272" y="2258"/>
                      <a:pt x="1" y="2786"/>
                      <a:pt x="1" y="3328"/>
                    </a:cubicBezTo>
                    <a:cubicBezTo>
                      <a:pt x="1" y="3483"/>
                      <a:pt x="52" y="3650"/>
                      <a:pt x="104" y="3805"/>
                    </a:cubicBezTo>
                    <a:lnTo>
                      <a:pt x="104" y="3869"/>
                    </a:lnTo>
                    <a:cubicBezTo>
                      <a:pt x="220" y="4450"/>
                      <a:pt x="478" y="4836"/>
                      <a:pt x="916" y="5094"/>
                    </a:cubicBezTo>
                    <a:cubicBezTo>
                      <a:pt x="1342" y="5365"/>
                      <a:pt x="1883" y="5481"/>
                      <a:pt x="2476" y="5481"/>
                    </a:cubicBezTo>
                    <a:cubicBezTo>
                      <a:pt x="3121" y="5481"/>
                      <a:pt x="3869" y="5314"/>
                      <a:pt x="4565" y="5043"/>
                    </a:cubicBezTo>
                    <a:cubicBezTo>
                      <a:pt x="5378" y="4772"/>
                      <a:pt x="6023" y="4295"/>
                      <a:pt x="6500" y="3805"/>
                    </a:cubicBezTo>
                    <a:cubicBezTo>
                      <a:pt x="6990" y="3276"/>
                      <a:pt x="7312" y="2683"/>
                      <a:pt x="7312" y="2038"/>
                    </a:cubicBezTo>
                    <a:cubicBezTo>
                      <a:pt x="7312" y="1768"/>
                      <a:pt x="7247" y="1497"/>
                      <a:pt x="7144" y="1226"/>
                    </a:cubicBezTo>
                    <a:cubicBezTo>
                      <a:pt x="7041" y="1071"/>
                      <a:pt x="6925" y="904"/>
                      <a:pt x="6822" y="749"/>
                    </a:cubicBezTo>
                    <a:cubicBezTo>
                      <a:pt x="6667" y="581"/>
                      <a:pt x="6448" y="426"/>
                      <a:pt x="6229" y="323"/>
                    </a:cubicBezTo>
                    <a:cubicBezTo>
                      <a:pt x="5855" y="104"/>
                      <a:pt x="5378" y="1"/>
                      <a:pt x="4836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3625275" y="4528150"/>
                <a:ext cx="127675" cy="9157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3663" extrusionOk="0">
                    <a:moveTo>
                      <a:pt x="3443" y="271"/>
                    </a:moveTo>
                    <a:cubicBezTo>
                      <a:pt x="3766" y="271"/>
                      <a:pt x="4088" y="323"/>
                      <a:pt x="4294" y="439"/>
                    </a:cubicBezTo>
                    <a:cubicBezTo>
                      <a:pt x="4514" y="542"/>
                      <a:pt x="4681" y="709"/>
                      <a:pt x="4784" y="916"/>
                    </a:cubicBezTo>
                    <a:cubicBezTo>
                      <a:pt x="4836" y="1032"/>
                      <a:pt x="4836" y="1135"/>
                      <a:pt x="4836" y="1238"/>
                    </a:cubicBezTo>
                    <a:cubicBezTo>
                      <a:pt x="4836" y="1560"/>
                      <a:pt x="4681" y="1883"/>
                      <a:pt x="4359" y="2257"/>
                    </a:cubicBezTo>
                    <a:cubicBezTo>
                      <a:pt x="4036" y="2579"/>
                      <a:pt x="3598" y="2902"/>
                      <a:pt x="3069" y="3121"/>
                    </a:cubicBezTo>
                    <a:cubicBezTo>
                      <a:pt x="2579" y="3340"/>
                      <a:pt x="2102" y="3443"/>
                      <a:pt x="1612" y="3443"/>
                    </a:cubicBezTo>
                    <a:cubicBezTo>
                      <a:pt x="1290" y="3443"/>
                      <a:pt x="1019" y="3392"/>
                      <a:pt x="748" y="3288"/>
                    </a:cubicBezTo>
                    <a:cubicBezTo>
                      <a:pt x="542" y="3172"/>
                      <a:pt x="374" y="3018"/>
                      <a:pt x="271" y="2798"/>
                    </a:cubicBezTo>
                    <a:cubicBezTo>
                      <a:pt x="220" y="2695"/>
                      <a:pt x="220" y="2579"/>
                      <a:pt x="220" y="2476"/>
                    </a:cubicBezTo>
                    <a:cubicBezTo>
                      <a:pt x="220" y="2154"/>
                      <a:pt x="374" y="1831"/>
                      <a:pt x="697" y="1457"/>
                    </a:cubicBezTo>
                    <a:cubicBezTo>
                      <a:pt x="1019" y="1135"/>
                      <a:pt x="1457" y="813"/>
                      <a:pt x="1986" y="593"/>
                    </a:cubicBezTo>
                    <a:cubicBezTo>
                      <a:pt x="2476" y="387"/>
                      <a:pt x="3005" y="271"/>
                      <a:pt x="3443" y="271"/>
                    </a:cubicBezTo>
                    <a:close/>
                    <a:moveTo>
                      <a:pt x="3443" y="0"/>
                    </a:moveTo>
                    <a:cubicBezTo>
                      <a:pt x="2953" y="0"/>
                      <a:pt x="2425" y="116"/>
                      <a:pt x="1883" y="323"/>
                    </a:cubicBezTo>
                    <a:cubicBezTo>
                      <a:pt x="1341" y="593"/>
                      <a:pt x="864" y="916"/>
                      <a:pt x="542" y="1290"/>
                    </a:cubicBezTo>
                    <a:cubicBezTo>
                      <a:pt x="168" y="1677"/>
                      <a:pt x="0" y="2102"/>
                      <a:pt x="0" y="2476"/>
                    </a:cubicBezTo>
                    <a:cubicBezTo>
                      <a:pt x="0" y="2644"/>
                      <a:pt x="0" y="2747"/>
                      <a:pt x="52" y="2902"/>
                    </a:cubicBezTo>
                    <a:cubicBezTo>
                      <a:pt x="168" y="3172"/>
                      <a:pt x="374" y="3340"/>
                      <a:pt x="645" y="3495"/>
                    </a:cubicBezTo>
                    <a:cubicBezTo>
                      <a:pt x="916" y="3611"/>
                      <a:pt x="1290" y="3662"/>
                      <a:pt x="1612" y="3662"/>
                    </a:cubicBezTo>
                    <a:cubicBezTo>
                      <a:pt x="2102" y="3662"/>
                      <a:pt x="2631" y="3546"/>
                      <a:pt x="3172" y="3340"/>
                    </a:cubicBezTo>
                    <a:cubicBezTo>
                      <a:pt x="3714" y="3121"/>
                      <a:pt x="4191" y="2798"/>
                      <a:pt x="4565" y="2424"/>
                    </a:cubicBezTo>
                    <a:cubicBezTo>
                      <a:pt x="4887" y="2050"/>
                      <a:pt x="5107" y="1612"/>
                      <a:pt x="5107" y="1238"/>
                    </a:cubicBezTo>
                    <a:cubicBezTo>
                      <a:pt x="5107" y="1083"/>
                      <a:pt x="5055" y="967"/>
                      <a:pt x="5004" y="813"/>
                    </a:cubicBezTo>
                    <a:cubicBezTo>
                      <a:pt x="4887" y="542"/>
                      <a:pt x="4681" y="323"/>
                      <a:pt x="4410" y="219"/>
                    </a:cubicBezTo>
                    <a:cubicBezTo>
                      <a:pt x="4140" y="116"/>
                      <a:pt x="3817" y="0"/>
                      <a:pt x="3443" y="0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3688450" y="4540325"/>
                <a:ext cx="37750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63" extrusionOk="0">
                    <a:moveTo>
                      <a:pt x="1439" y="1"/>
                    </a:moveTo>
                    <a:cubicBezTo>
                      <a:pt x="1364" y="1"/>
                      <a:pt x="901" y="775"/>
                      <a:pt x="426" y="1512"/>
                    </a:cubicBezTo>
                    <a:cubicBezTo>
                      <a:pt x="1" y="2311"/>
                      <a:pt x="1" y="2311"/>
                      <a:pt x="52" y="2363"/>
                    </a:cubicBezTo>
                    <a:cubicBezTo>
                      <a:pt x="104" y="2363"/>
                      <a:pt x="155" y="2363"/>
                      <a:pt x="594" y="1615"/>
                    </a:cubicBezTo>
                    <a:cubicBezTo>
                      <a:pt x="1019" y="803"/>
                      <a:pt x="1509" y="3"/>
                      <a:pt x="1445" y="3"/>
                    </a:cubicBezTo>
                    <a:cubicBezTo>
                      <a:pt x="1443" y="2"/>
                      <a:pt x="1441" y="1"/>
                      <a:pt x="1439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3646875" y="4540325"/>
                <a:ext cx="3902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583" extrusionOk="0">
                    <a:moveTo>
                      <a:pt x="1491" y="1"/>
                    </a:moveTo>
                    <a:cubicBezTo>
                      <a:pt x="1417" y="1"/>
                      <a:pt x="953" y="828"/>
                      <a:pt x="477" y="1667"/>
                    </a:cubicBezTo>
                    <a:cubicBezTo>
                      <a:pt x="0" y="2479"/>
                      <a:pt x="52" y="2531"/>
                      <a:pt x="52" y="2582"/>
                    </a:cubicBezTo>
                    <a:cubicBezTo>
                      <a:pt x="104" y="2582"/>
                      <a:pt x="155" y="2582"/>
                      <a:pt x="645" y="1718"/>
                    </a:cubicBezTo>
                    <a:cubicBezTo>
                      <a:pt x="1071" y="867"/>
                      <a:pt x="1561" y="3"/>
                      <a:pt x="1496" y="3"/>
                    </a:cubicBezTo>
                    <a:cubicBezTo>
                      <a:pt x="1495" y="2"/>
                      <a:pt x="1493" y="1"/>
                      <a:pt x="1491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32"/>
          <p:cNvSpPr txBox="1">
            <a:spLocks noGrp="1"/>
          </p:cNvSpPr>
          <p:nvPr>
            <p:ph type="title"/>
          </p:nvPr>
        </p:nvSpPr>
        <p:spPr>
          <a:xfrm>
            <a:off x="720000" y="338644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Game</a:t>
            </a:r>
            <a:endParaRPr dirty="0"/>
          </a:p>
        </p:txBody>
      </p:sp>
      <p:sp>
        <p:nvSpPr>
          <p:cNvPr id="1152" name="Google Shape;1152;p32"/>
          <p:cNvSpPr txBox="1"/>
          <p:nvPr/>
        </p:nvSpPr>
        <p:spPr>
          <a:xfrm flipH="1">
            <a:off x="6300300" y="1389075"/>
            <a:ext cx="2143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End</a:t>
            </a:r>
            <a:r>
              <a:rPr lang="en" sz="1600" dirty="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!</a:t>
            </a:r>
            <a:endParaRPr sz="1600" dirty="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41DF5-49F4-448B-B101-8C3AC315113F}"/>
              </a:ext>
            </a:extLst>
          </p:cNvPr>
          <p:cNvSpPr txBox="1"/>
          <p:nvPr/>
        </p:nvSpPr>
        <p:spPr>
          <a:xfrm>
            <a:off x="1565823" y="943101"/>
            <a:ext cx="618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87995"/>
                </a:solidFill>
              </a:rPr>
              <a:t>Khi</a:t>
            </a:r>
            <a:r>
              <a:rPr lang="en-US" sz="1600" dirty="0">
                <a:solidFill>
                  <a:srgbClr val="387995"/>
                </a:solidFill>
              </a:rPr>
              <a:t> player </a:t>
            </a:r>
            <a:r>
              <a:rPr lang="en-US" sz="1600" dirty="0" err="1">
                <a:solidFill>
                  <a:srgbClr val="387995"/>
                </a:solidFill>
              </a:rPr>
              <a:t>đến</a:t>
            </a:r>
            <a:r>
              <a:rPr lang="en-US" sz="1600" dirty="0">
                <a:solidFill>
                  <a:srgbClr val="387995"/>
                </a:solidFill>
              </a:rPr>
              <a:t> đ</a:t>
            </a:r>
            <a:r>
              <a:rPr lang="vi-VN" sz="1600" dirty="0">
                <a:solidFill>
                  <a:srgbClr val="387995"/>
                </a:solidFill>
              </a:rPr>
              <a:t>ư</a:t>
            </a:r>
            <a:r>
              <a:rPr lang="en-US" sz="1600" dirty="0" err="1">
                <a:solidFill>
                  <a:srgbClr val="387995"/>
                </a:solidFill>
              </a:rPr>
              <a:t>ợc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phía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bên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kia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của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bàn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cờ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thì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sẽ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chiến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  <a:r>
              <a:rPr lang="en-US" sz="1600" dirty="0" err="1">
                <a:solidFill>
                  <a:srgbClr val="387995"/>
                </a:solidFill>
              </a:rPr>
              <a:t>thắng</a:t>
            </a:r>
            <a:r>
              <a:rPr lang="en-US" sz="1600" dirty="0">
                <a:solidFill>
                  <a:srgbClr val="387995"/>
                </a:solidFill>
              </a:rPr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0F8898-DB7A-3A43-49FA-34146AA3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67" y="1552721"/>
            <a:ext cx="3547304" cy="33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49952"/>
      </p:ext>
    </p:extLst>
  </p:cSld>
  <p:clrMapOvr>
    <a:masterClrMapping/>
  </p:clrMapOvr>
</p:sld>
</file>

<file path=ppt/theme/theme1.xml><?xml version="1.0" encoding="utf-8"?>
<a:theme xmlns:a="http://schemas.openxmlformats.org/drawingml/2006/main" name="Gaming Week! Infographics by Slidesgo">
  <a:themeElements>
    <a:clrScheme name="Simple Light">
      <a:dk1>
        <a:srgbClr val="EF5C44"/>
      </a:dk1>
      <a:lt1>
        <a:srgbClr val="387995"/>
      </a:lt1>
      <a:dk2>
        <a:srgbClr val="33BF4B"/>
      </a:dk2>
      <a:lt2>
        <a:srgbClr val="F2B84C"/>
      </a:lt2>
      <a:accent1>
        <a:srgbClr val="FFFFD6"/>
      </a:accent1>
      <a:accent2>
        <a:srgbClr val="F6B598"/>
      </a:accent2>
      <a:accent3>
        <a:srgbClr val="292E3D"/>
      </a:accent3>
      <a:accent4>
        <a:srgbClr val="DD4D3E"/>
      </a:accent4>
      <a:accent5>
        <a:srgbClr val="434343"/>
      </a:accent5>
      <a:accent6>
        <a:srgbClr val="41A9A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194</Words>
  <Application>Microsoft Office PowerPoint</Application>
  <PresentationFormat>On-screen Show (16:9)</PresentationFormat>
  <Paragraphs>23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Press Start 2P</vt:lpstr>
      <vt:lpstr>Titillium Web</vt:lpstr>
      <vt:lpstr>Arial</vt:lpstr>
      <vt:lpstr>Gaming Week! Infographics by Slidesgo</vt:lpstr>
      <vt:lpstr>Quoridor Game</vt:lpstr>
      <vt:lpstr>About Quoridor Game</vt:lpstr>
      <vt:lpstr>Start Game</vt:lpstr>
      <vt:lpstr>Setup Game</vt:lpstr>
      <vt:lpstr>Setup Game</vt:lpstr>
      <vt:lpstr>Play Game</vt:lpstr>
      <vt:lpstr>Play Game</vt:lpstr>
      <vt:lpstr>Play Game</vt:lpstr>
      <vt:lpstr>End Game</vt:lpstr>
      <vt:lpstr>Thuat toan du doan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Hunting Seasons</dc:title>
  <cp:lastModifiedBy>Nam Trịnh</cp:lastModifiedBy>
  <cp:revision>7</cp:revision>
  <dcterms:modified xsi:type="dcterms:W3CDTF">2024-02-29T03:42:20Z</dcterms:modified>
</cp:coreProperties>
</file>