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6"/>
  </p:notesMasterIdLst>
  <p:sldIdLst>
    <p:sldId id="256" r:id="rId5"/>
    <p:sldId id="257" r:id="rId6"/>
    <p:sldId id="258" r:id="rId7"/>
    <p:sldId id="1073" r:id="rId8"/>
    <p:sldId id="1078" r:id="rId9"/>
    <p:sldId id="1103" r:id="rId10"/>
    <p:sldId id="1104" r:id="rId11"/>
    <p:sldId id="262" r:id="rId12"/>
    <p:sldId id="1075" r:id="rId13"/>
    <p:sldId id="263" r:id="rId14"/>
    <p:sldId id="264" r:id="rId15"/>
    <p:sldId id="1079" r:id="rId16"/>
    <p:sldId id="1080" r:id="rId17"/>
    <p:sldId id="265" r:id="rId18"/>
    <p:sldId id="1081" r:id="rId19"/>
    <p:sldId id="267" r:id="rId20"/>
    <p:sldId id="271" r:id="rId21"/>
    <p:sldId id="1082" r:id="rId22"/>
    <p:sldId id="1083" r:id="rId23"/>
    <p:sldId id="1084" r:id="rId24"/>
    <p:sldId id="1085" r:id="rId25"/>
    <p:sldId id="1086" r:id="rId26"/>
    <p:sldId id="1087" r:id="rId27"/>
    <p:sldId id="1088" r:id="rId28"/>
    <p:sldId id="1089" r:id="rId29"/>
    <p:sldId id="1091" r:id="rId30"/>
    <p:sldId id="1090" r:id="rId31"/>
    <p:sldId id="1092" r:id="rId32"/>
    <p:sldId id="1093" r:id="rId33"/>
    <p:sldId id="1094" r:id="rId34"/>
    <p:sldId id="1095" r:id="rId35"/>
    <p:sldId id="1096" r:id="rId36"/>
    <p:sldId id="1097" r:id="rId37"/>
    <p:sldId id="1098" r:id="rId38"/>
    <p:sldId id="1099" r:id="rId39"/>
    <p:sldId id="1100" r:id="rId40"/>
    <p:sldId id="346" r:id="rId41"/>
    <p:sldId id="1102" r:id="rId42"/>
    <p:sldId id="347" r:id="rId43"/>
    <p:sldId id="1101" r:id="rId44"/>
    <p:sldId id="348" r:id="rId4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1C0E85-3153-4576-B368-99FA5BA0D6FE}" v="9" dt="2024-09-28T11:53:07.9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93447" autoAdjust="0"/>
  </p:normalViewPr>
  <p:slideViewPr>
    <p:cSldViewPr snapToGrid="0">
      <p:cViewPr varScale="1">
        <p:scale>
          <a:sx n="74" d="100"/>
          <a:sy n="74" d="100"/>
        </p:scale>
        <p:origin x="11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umann" userId="S::naumann_nce.ufrj.br#ext#@cisco.onmicrosoft.com::e99cf90b-3b07-4608-8d54-c7ecb3aa7617" providerId="AD" clId="Web-{9A9D239E-CB66-695D-C2A2-645764088E18}"/>
    <pc:docChg chg="modSld">
      <pc:chgData name="naumann" userId="S::naumann_nce.ufrj.br#ext#@cisco.onmicrosoft.com::e99cf90b-3b07-4608-8d54-c7ecb3aa7617" providerId="AD" clId="Web-{9A9D239E-CB66-695D-C2A2-645764088E18}" dt="2023-08-02T19:56:50.514" v="11" actId="20577"/>
      <pc:docMkLst>
        <pc:docMk/>
      </pc:docMkLst>
      <pc:sldChg chg="modSp">
        <pc:chgData name="naumann" userId="S::naumann_nce.ufrj.br#ext#@cisco.onmicrosoft.com::e99cf90b-3b07-4608-8d54-c7ecb3aa7617" providerId="AD" clId="Web-{9A9D239E-CB66-695D-C2A2-645764088E18}" dt="2023-08-02T19:56:50.514" v="11" actId="20577"/>
        <pc:sldMkLst>
          <pc:docMk/>
          <pc:sldMk cId="0" sldId="264"/>
        </pc:sldMkLst>
        <pc:spChg chg="mod">
          <ac:chgData name="naumann" userId="S::naumann_nce.ufrj.br#ext#@cisco.onmicrosoft.com::e99cf90b-3b07-4608-8d54-c7ecb3aa7617" providerId="AD" clId="Web-{9A9D239E-CB66-695D-C2A2-645764088E18}" dt="2023-08-02T19:56:50.514" v="11" actId="20577"/>
          <ac:spMkLst>
            <pc:docMk/>
            <pc:sldMk cId="0" sldId="264"/>
            <ac:spMk id="4" creationId="{AE79AAD0-1CE8-5B1D-C43C-0A1A6DC5E0AE}"/>
          </ac:spMkLst>
        </pc:spChg>
      </pc:sldChg>
    </pc:docChg>
  </pc:docChgLst>
  <pc:docChgLst>
    <pc:chgData name="naumann" userId="S::naumann_nce.ufrj.br#ext#@cisco.onmicrosoft.com::e99cf90b-3b07-4608-8d54-c7ecb3aa7617" providerId="AD" clId="Web-{89A627DC-12D8-7A6B-FBD1-8FBE3F3C4A4A}"/>
    <pc:docChg chg="addSld delSld modSld sldOrd">
      <pc:chgData name="naumann" userId="S::naumann_nce.ufrj.br#ext#@cisco.onmicrosoft.com::e99cf90b-3b07-4608-8d54-c7ecb3aa7617" providerId="AD" clId="Web-{89A627DC-12D8-7A6B-FBD1-8FBE3F3C4A4A}" dt="2023-06-27T22:45:19.843" v="10930" actId="20577"/>
      <pc:docMkLst>
        <pc:docMk/>
      </pc:docMkLst>
      <pc:sldChg chg="modSp">
        <pc:chgData name="naumann" userId="S::naumann_nce.ufrj.br#ext#@cisco.onmicrosoft.com::e99cf90b-3b07-4608-8d54-c7ecb3aa7617" providerId="AD" clId="Web-{89A627DC-12D8-7A6B-FBD1-8FBE3F3C4A4A}" dt="2023-06-27T22:45:19.843" v="10930" actId="20577"/>
        <pc:sldMkLst>
          <pc:docMk/>
          <pc:sldMk cId="0" sldId="257"/>
        </pc:sldMkLst>
        <pc:spChg chg="mod">
          <ac:chgData name="naumann" userId="S::naumann_nce.ufrj.br#ext#@cisco.onmicrosoft.com::e99cf90b-3b07-4608-8d54-c7ecb3aa7617" providerId="AD" clId="Web-{89A627DC-12D8-7A6B-FBD1-8FBE3F3C4A4A}" dt="2023-06-27T22:45:19.843" v="10930" actId="20577"/>
          <ac:spMkLst>
            <pc:docMk/>
            <pc:sldMk cId="0" sldId="257"/>
            <ac:spMk id="3" creationId="{00000000-0000-0000-0000-000000000000}"/>
          </ac:spMkLst>
        </pc:spChg>
      </pc:sldChg>
      <pc:sldChg chg="addSp modSp modNotes">
        <pc:chgData name="naumann" userId="S::naumann_nce.ufrj.br#ext#@cisco.onmicrosoft.com::e99cf90b-3b07-4608-8d54-c7ecb3aa7617" providerId="AD" clId="Web-{89A627DC-12D8-7A6B-FBD1-8FBE3F3C4A4A}" dt="2023-06-27T17:46:21.597" v="7545"/>
        <pc:sldMkLst>
          <pc:docMk/>
          <pc:sldMk cId="0" sldId="264"/>
        </pc:sldMkLst>
        <pc:spChg chg="add mod">
          <ac:chgData name="naumann" userId="S::naumann_nce.ufrj.br#ext#@cisco.onmicrosoft.com::e99cf90b-3b07-4608-8d54-c7ecb3aa7617" providerId="AD" clId="Web-{89A627DC-12D8-7A6B-FBD1-8FBE3F3C4A4A}" dt="2023-06-27T13:15:08.216" v="945" actId="20577"/>
          <ac:spMkLst>
            <pc:docMk/>
            <pc:sldMk cId="0" sldId="264"/>
            <ac:spMk id="4" creationId="{AE79AAD0-1CE8-5B1D-C43C-0A1A6DC5E0AE}"/>
          </ac:spMkLst>
        </pc:spChg>
      </pc:sldChg>
      <pc:sldChg chg="addSp modSp modNotes">
        <pc:chgData name="naumann" userId="S::naumann_nce.ufrj.br#ext#@cisco.onmicrosoft.com::e99cf90b-3b07-4608-8d54-c7ecb3aa7617" providerId="AD" clId="Web-{89A627DC-12D8-7A6B-FBD1-8FBE3F3C4A4A}" dt="2023-06-27T13:55:15.968" v="1847"/>
        <pc:sldMkLst>
          <pc:docMk/>
          <pc:sldMk cId="0" sldId="265"/>
        </pc:sldMkLst>
        <pc:spChg chg="mod">
          <ac:chgData name="naumann" userId="S::naumann_nce.ufrj.br#ext#@cisco.onmicrosoft.com::e99cf90b-3b07-4608-8d54-c7ecb3aa7617" providerId="AD" clId="Web-{89A627DC-12D8-7A6B-FBD1-8FBE3F3C4A4A}" dt="2023-06-27T13:34:31.787" v="1260" actId="20577"/>
          <ac:spMkLst>
            <pc:docMk/>
            <pc:sldMk cId="0" sldId="265"/>
            <ac:spMk id="3" creationId="{00000000-0000-0000-0000-000000000000}"/>
          </ac:spMkLst>
        </pc:spChg>
        <pc:spChg chg="add mod">
          <ac:chgData name="naumann" userId="S::naumann_nce.ufrj.br#ext#@cisco.onmicrosoft.com::e99cf90b-3b07-4608-8d54-c7ecb3aa7617" providerId="AD" clId="Web-{89A627DC-12D8-7A6B-FBD1-8FBE3F3C4A4A}" dt="2023-06-27T13:55:02.499" v="1825" actId="20577"/>
          <ac:spMkLst>
            <pc:docMk/>
            <pc:sldMk cId="0" sldId="265"/>
            <ac:spMk id="4" creationId="{142BD07B-4BA3-F131-D457-8C096C10D0CE}"/>
          </ac:spMkLst>
        </pc:spChg>
        <pc:graphicFrameChg chg="add mod modGraphic">
          <ac:chgData name="naumann" userId="S::naumann_nce.ufrj.br#ext#@cisco.onmicrosoft.com::e99cf90b-3b07-4608-8d54-c7ecb3aa7617" providerId="AD" clId="Web-{89A627DC-12D8-7A6B-FBD1-8FBE3F3C4A4A}" dt="2023-06-27T13:55:15.968" v="1847"/>
          <ac:graphicFrameMkLst>
            <pc:docMk/>
            <pc:sldMk cId="0" sldId="265"/>
            <ac:graphicFrameMk id="5" creationId="{97EA71E2-4720-2856-12EC-32CBEB1F751C}"/>
          </ac:graphicFrameMkLst>
        </pc:graphicFrameChg>
      </pc:sldChg>
      <pc:sldChg chg="delSp modSp modNotes">
        <pc:chgData name="naumann" userId="S::naumann_nce.ufrj.br#ext#@cisco.onmicrosoft.com::e99cf90b-3b07-4608-8d54-c7ecb3aa7617" providerId="AD" clId="Web-{89A627DC-12D8-7A6B-FBD1-8FBE3F3C4A4A}" dt="2023-06-27T14:01:35.179" v="1982" actId="20577"/>
        <pc:sldMkLst>
          <pc:docMk/>
          <pc:sldMk cId="0" sldId="267"/>
        </pc:sldMkLst>
        <pc:spChg chg="mod">
          <ac:chgData name="naumann" userId="S::naumann_nce.ufrj.br#ext#@cisco.onmicrosoft.com::e99cf90b-3b07-4608-8d54-c7ecb3aa7617" providerId="AD" clId="Web-{89A627DC-12D8-7A6B-FBD1-8FBE3F3C4A4A}" dt="2023-06-27T14:00:01.974" v="1956" actId="20577"/>
          <ac:spMkLst>
            <pc:docMk/>
            <pc:sldMk cId="0" sldId="267"/>
            <ac:spMk id="3" creationId="{00000000-0000-0000-0000-000000000000}"/>
          </ac:spMkLst>
        </pc:spChg>
        <pc:spChg chg="mod">
          <ac:chgData name="naumann" userId="S::naumann_nce.ufrj.br#ext#@cisco.onmicrosoft.com::e99cf90b-3b07-4608-8d54-c7ecb3aa7617" providerId="AD" clId="Web-{89A627DC-12D8-7A6B-FBD1-8FBE3F3C4A4A}" dt="2023-06-27T14:01:35.179" v="1982" actId="20577"/>
          <ac:spMkLst>
            <pc:docMk/>
            <pc:sldMk cId="0" sldId="267"/>
            <ac:spMk id="5" creationId="{00000000-0000-0000-0000-000000000000}"/>
          </ac:spMkLst>
        </pc:spChg>
        <pc:picChg chg="del">
          <ac:chgData name="naumann" userId="S::naumann_nce.ufrj.br#ext#@cisco.onmicrosoft.com::e99cf90b-3b07-4608-8d54-c7ecb3aa7617" providerId="AD" clId="Web-{89A627DC-12D8-7A6B-FBD1-8FBE3F3C4A4A}" dt="2023-06-27T13:59:26.145" v="1953"/>
          <ac:picMkLst>
            <pc:docMk/>
            <pc:sldMk cId="0" sldId="267"/>
            <ac:picMk id="6" creationId="{595EFC57-D9AD-B4C4-4F4A-8FF681416CA2}"/>
          </ac:picMkLst>
        </pc:picChg>
      </pc:sldChg>
      <pc:sldChg chg="delSp modSp modNotes">
        <pc:chgData name="naumann" userId="S::naumann_nce.ufrj.br#ext#@cisco.onmicrosoft.com::e99cf90b-3b07-4608-8d54-c7ecb3aa7617" providerId="AD" clId="Web-{89A627DC-12D8-7A6B-FBD1-8FBE3F3C4A4A}" dt="2023-06-27T14:06:18.372" v="2016" actId="20577"/>
        <pc:sldMkLst>
          <pc:docMk/>
          <pc:sldMk cId="0" sldId="271"/>
        </pc:sldMkLst>
        <pc:spChg chg="mod">
          <ac:chgData name="naumann" userId="S::naumann_nce.ufrj.br#ext#@cisco.onmicrosoft.com::e99cf90b-3b07-4608-8d54-c7ecb3aa7617" providerId="AD" clId="Web-{89A627DC-12D8-7A6B-FBD1-8FBE3F3C4A4A}" dt="2023-06-27T14:03:13.540" v="1986" actId="14100"/>
          <ac:spMkLst>
            <pc:docMk/>
            <pc:sldMk cId="0" sldId="271"/>
            <ac:spMk id="3" creationId="{00000000-0000-0000-0000-000000000000}"/>
          </ac:spMkLst>
        </pc:spChg>
        <pc:spChg chg="mod">
          <ac:chgData name="naumann" userId="S::naumann_nce.ufrj.br#ext#@cisco.onmicrosoft.com::e99cf90b-3b07-4608-8d54-c7ecb3aa7617" providerId="AD" clId="Web-{89A627DC-12D8-7A6B-FBD1-8FBE3F3C4A4A}" dt="2023-06-27T14:06:18.372" v="2016" actId="20577"/>
          <ac:spMkLst>
            <pc:docMk/>
            <pc:sldMk cId="0" sldId="271"/>
            <ac:spMk id="5" creationId="{00000000-0000-0000-0000-000000000000}"/>
          </ac:spMkLst>
        </pc:spChg>
        <pc:spChg chg="del mod">
          <ac:chgData name="naumann" userId="S::naumann_nce.ufrj.br#ext#@cisco.onmicrosoft.com::e99cf90b-3b07-4608-8d54-c7ecb3aa7617" providerId="AD" clId="Web-{89A627DC-12D8-7A6B-FBD1-8FBE3F3C4A4A}" dt="2023-06-27T14:04:11.573" v="2001"/>
          <ac:spMkLst>
            <pc:docMk/>
            <pc:sldMk cId="0" sldId="271"/>
            <ac:spMk id="10" creationId="{840F185B-ACF6-1897-A226-4ACDF9620855}"/>
          </ac:spMkLst>
        </pc:spChg>
        <pc:picChg chg="del">
          <ac:chgData name="naumann" userId="S::naumann_nce.ufrj.br#ext#@cisco.onmicrosoft.com::e99cf90b-3b07-4608-8d54-c7ecb3aa7617" providerId="AD" clId="Web-{89A627DC-12D8-7A6B-FBD1-8FBE3F3C4A4A}" dt="2023-06-27T14:04:03.901" v="1998"/>
          <ac:picMkLst>
            <pc:docMk/>
            <pc:sldMk cId="0" sldId="271"/>
            <ac:picMk id="8" creationId="{1D0FFB6C-2322-4CED-30FC-99A3516A069D}"/>
          </ac:picMkLst>
        </pc:picChg>
      </pc:sldChg>
      <pc:sldChg chg="modSp modNotes">
        <pc:chgData name="naumann" userId="S::naumann_nce.ufrj.br#ext#@cisco.onmicrosoft.com::e99cf90b-3b07-4608-8d54-c7ecb3aa7617" providerId="AD" clId="Web-{89A627DC-12D8-7A6B-FBD1-8FBE3F3C4A4A}" dt="2023-06-27T18:16:22.453" v="8144"/>
        <pc:sldMkLst>
          <pc:docMk/>
          <pc:sldMk cId="0" sldId="346"/>
        </pc:sldMkLst>
        <pc:spChg chg="mod">
          <ac:chgData name="naumann" userId="S::naumann_nce.ufrj.br#ext#@cisco.onmicrosoft.com::e99cf90b-3b07-4608-8d54-c7ecb3aa7617" providerId="AD" clId="Web-{89A627DC-12D8-7A6B-FBD1-8FBE3F3C4A4A}" dt="2023-06-27T18:16:04.625" v="8141" actId="20577"/>
          <ac:spMkLst>
            <pc:docMk/>
            <pc:sldMk cId="0" sldId="346"/>
            <ac:spMk id="2" creationId="{00000000-0000-0000-0000-000000000000}"/>
          </ac:spMkLst>
        </pc:spChg>
      </pc:sldChg>
      <pc:sldChg chg="addSp modSp modNotes">
        <pc:chgData name="naumann" userId="S::naumann_nce.ufrj.br#ext#@cisco.onmicrosoft.com::e99cf90b-3b07-4608-8d54-c7ecb3aa7617" providerId="AD" clId="Web-{89A627DC-12D8-7A6B-FBD1-8FBE3F3C4A4A}" dt="2023-06-27T18:32:00.023" v="8557" actId="20577"/>
        <pc:sldMkLst>
          <pc:docMk/>
          <pc:sldMk cId="0" sldId="347"/>
        </pc:sldMkLst>
        <pc:spChg chg="mod">
          <ac:chgData name="naumann" userId="S::naumann_nce.ufrj.br#ext#@cisco.onmicrosoft.com::e99cf90b-3b07-4608-8d54-c7ecb3aa7617" providerId="AD" clId="Web-{89A627DC-12D8-7A6B-FBD1-8FBE3F3C4A4A}" dt="2023-06-27T18:24:50.419" v="8387" actId="20577"/>
          <ac:spMkLst>
            <pc:docMk/>
            <pc:sldMk cId="0" sldId="347"/>
            <ac:spMk id="3" creationId="{00000000-0000-0000-0000-000000000000}"/>
          </ac:spMkLst>
        </pc:spChg>
        <pc:spChg chg="add mod">
          <ac:chgData name="naumann" userId="S::naumann_nce.ufrj.br#ext#@cisco.onmicrosoft.com::e99cf90b-3b07-4608-8d54-c7ecb3aa7617" providerId="AD" clId="Web-{89A627DC-12D8-7A6B-FBD1-8FBE3F3C4A4A}" dt="2023-06-27T18:32:00.023" v="8557" actId="20577"/>
          <ac:spMkLst>
            <pc:docMk/>
            <pc:sldMk cId="0" sldId="347"/>
            <ac:spMk id="4" creationId="{8F57D77F-0B26-F627-F82D-934E2347436E}"/>
          </ac:spMkLst>
        </pc:spChg>
      </pc:sldChg>
      <pc:sldChg chg="addSp delSp modSp modNotes">
        <pc:chgData name="naumann" userId="S::naumann_nce.ufrj.br#ext#@cisco.onmicrosoft.com::e99cf90b-3b07-4608-8d54-c7ecb3aa7617" providerId="AD" clId="Web-{89A627DC-12D8-7A6B-FBD1-8FBE3F3C4A4A}" dt="2023-06-27T18:43:27.446" v="8888"/>
        <pc:sldMkLst>
          <pc:docMk/>
          <pc:sldMk cId="0" sldId="348"/>
        </pc:sldMkLst>
        <pc:spChg chg="add del mod">
          <ac:chgData name="naumann" userId="S::naumann_nce.ufrj.br#ext#@cisco.onmicrosoft.com::e99cf90b-3b07-4608-8d54-c7ecb3aa7617" providerId="AD" clId="Web-{89A627DC-12D8-7A6B-FBD1-8FBE3F3C4A4A}" dt="2023-06-27T18:33:25.916" v="8579"/>
          <ac:spMkLst>
            <pc:docMk/>
            <pc:sldMk cId="0" sldId="348"/>
            <ac:spMk id="4" creationId="{4315888B-87B7-32AA-B62C-ED3B44BC2AA3}"/>
          </ac:spMkLst>
        </pc:spChg>
        <pc:graphicFrameChg chg="add mod modGraphic">
          <ac:chgData name="naumann" userId="S::naumann_nce.ufrj.br#ext#@cisco.onmicrosoft.com::e99cf90b-3b07-4608-8d54-c7ecb3aa7617" providerId="AD" clId="Web-{89A627DC-12D8-7A6B-FBD1-8FBE3F3C4A4A}" dt="2023-06-27T18:43:27.446" v="8888"/>
          <ac:graphicFrameMkLst>
            <pc:docMk/>
            <pc:sldMk cId="0" sldId="348"/>
            <ac:graphicFrameMk id="6" creationId="{409DE0C5-815C-583B-1D3A-2E7750D9F924}"/>
          </ac:graphicFrameMkLst>
        </pc:graphicFrameChg>
      </pc:sldChg>
      <pc:sldChg chg="modSp">
        <pc:chgData name="naumann" userId="S::naumann_nce.ufrj.br#ext#@cisco.onmicrosoft.com::e99cf90b-3b07-4608-8d54-c7ecb3aa7617" providerId="AD" clId="Web-{89A627DC-12D8-7A6B-FBD1-8FBE3F3C4A4A}" dt="2023-06-27T18:09:17.568" v="8033"/>
        <pc:sldMkLst>
          <pc:docMk/>
          <pc:sldMk cId="3094066351" sldId="1073"/>
        </pc:sldMkLst>
        <pc:graphicFrameChg chg="mod modGraphic">
          <ac:chgData name="naumann" userId="S::naumann_nce.ufrj.br#ext#@cisco.onmicrosoft.com::e99cf90b-3b07-4608-8d54-c7ecb3aa7617" providerId="AD" clId="Web-{89A627DC-12D8-7A6B-FBD1-8FBE3F3C4A4A}" dt="2023-06-27T18:09:17.568" v="8033"/>
          <ac:graphicFrameMkLst>
            <pc:docMk/>
            <pc:sldMk cId="3094066351" sldId="1073"/>
            <ac:graphicFrameMk id="4" creationId="{40064EF4-EE2B-342C-EA9E-699582F380FF}"/>
          </ac:graphicFrameMkLst>
        </pc:graphicFrameChg>
      </pc:sldChg>
      <pc:sldChg chg="modSp">
        <pc:chgData name="naumann" userId="S::naumann_nce.ufrj.br#ext#@cisco.onmicrosoft.com::e99cf90b-3b07-4608-8d54-c7ecb3aa7617" providerId="AD" clId="Web-{89A627DC-12D8-7A6B-FBD1-8FBE3F3C4A4A}" dt="2023-06-27T12:45:09.680" v="568"/>
        <pc:sldMkLst>
          <pc:docMk/>
          <pc:sldMk cId="1525672446" sldId="1075"/>
        </pc:sldMkLst>
        <pc:graphicFrameChg chg="mod modGraphic">
          <ac:chgData name="naumann" userId="S::naumann_nce.ufrj.br#ext#@cisco.onmicrosoft.com::e99cf90b-3b07-4608-8d54-c7ecb3aa7617" providerId="AD" clId="Web-{89A627DC-12D8-7A6B-FBD1-8FBE3F3C4A4A}" dt="2023-06-27T12:45:09.680" v="568"/>
          <ac:graphicFrameMkLst>
            <pc:docMk/>
            <pc:sldMk cId="1525672446" sldId="1075"/>
            <ac:graphicFrameMk id="4" creationId="{40064EF4-EE2B-342C-EA9E-699582F380FF}"/>
          </ac:graphicFrameMkLst>
        </pc:graphicFrameChg>
      </pc:sldChg>
      <pc:sldChg chg="modSp">
        <pc:chgData name="naumann" userId="S::naumann_nce.ufrj.br#ext#@cisco.onmicrosoft.com::e99cf90b-3b07-4608-8d54-c7ecb3aa7617" providerId="AD" clId="Web-{89A627DC-12D8-7A6B-FBD1-8FBE3F3C4A4A}" dt="2023-06-27T21:46:45.389" v="9424" actId="20577"/>
        <pc:sldMkLst>
          <pc:docMk/>
          <pc:sldMk cId="2669178660" sldId="1078"/>
        </pc:sldMkLst>
        <pc:spChg chg="mod">
          <ac:chgData name="naumann" userId="S::naumann_nce.ufrj.br#ext#@cisco.onmicrosoft.com::e99cf90b-3b07-4608-8d54-c7ecb3aa7617" providerId="AD" clId="Web-{89A627DC-12D8-7A6B-FBD1-8FBE3F3C4A4A}" dt="2023-06-27T21:46:45.389" v="9424" actId="20577"/>
          <ac:spMkLst>
            <pc:docMk/>
            <pc:sldMk cId="2669178660" sldId="1078"/>
            <ac:spMk id="2" creationId="{00000000-0000-0000-0000-000000000000}"/>
          </ac:spMkLst>
        </pc:spChg>
        <pc:spChg chg="mod">
          <ac:chgData name="naumann" userId="S::naumann_nce.ufrj.br#ext#@cisco.onmicrosoft.com::e99cf90b-3b07-4608-8d54-c7ecb3aa7617" providerId="AD" clId="Web-{89A627DC-12D8-7A6B-FBD1-8FBE3F3C4A4A}" dt="2023-06-27T21:46:06.779" v="9416" actId="20577"/>
          <ac:spMkLst>
            <pc:docMk/>
            <pc:sldMk cId="2669178660" sldId="1078"/>
            <ac:spMk id="3" creationId="{00000000-0000-0000-0000-000000000000}"/>
          </ac:spMkLst>
        </pc:spChg>
      </pc:sldChg>
      <pc:sldChg chg="modSp">
        <pc:chgData name="naumann" userId="S::naumann_nce.ufrj.br#ext#@cisco.onmicrosoft.com::e99cf90b-3b07-4608-8d54-c7ecb3aa7617" providerId="AD" clId="Web-{89A627DC-12D8-7A6B-FBD1-8FBE3F3C4A4A}" dt="2023-06-27T13:29:49.203" v="1183" actId="20577"/>
        <pc:sldMkLst>
          <pc:docMk/>
          <pc:sldMk cId="2942073277" sldId="1079"/>
        </pc:sldMkLst>
        <pc:spChg chg="mod">
          <ac:chgData name="naumann" userId="S::naumann_nce.ufrj.br#ext#@cisco.onmicrosoft.com::e99cf90b-3b07-4608-8d54-c7ecb3aa7617" providerId="AD" clId="Web-{89A627DC-12D8-7A6B-FBD1-8FBE3F3C4A4A}" dt="2023-06-27T13:29:49.203" v="1183" actId="20577"/>
          <ac:spMkLst>
            <pc:docMk/>
            <pc:sldMk cId="2942073277" sldId="1079"/>
            <ac:spMk id="5" creationId="{00000000-0000-0000-0000-000000000000}"/>
          </ac:spMkLst>
        </pc:spChg>
      </pc:sldChg>
      <pc:sldChg chg="addSp modSp add replId modNotes">
        <pc:chgData name="naumann" userId="S::naumann_nce.ufrj.br#ext#@cisco.onmicrosoft.com::e99cf90b-3b07-4608-8d54-c7ecb3aa7617" providerId="AD" clId="Web-{89A627DC-12D8-7A6B-FBD1-8FBE3F3C4A4A}" dt="2023-06-27T13:33:00.457" v="1225" actId="20577"/>
        <pc:sldMkLst>
          <pc:docMk/>
          <pc:sldMk cId="2528303540" sldId="1080"/>
        </pc:sldMkLst>
        <pc:spChg chg="mod">
          <ac:chgData name="naumann" userId="S::naumann_nce.ufrj.br#ext#@cisco.onmicrosoft.com::e99cf90b-3b07-4608-8d54-c7ecb3aa7617" providerId="AD" clId="Web-{89A627DC-12D8-7A6B-FBD1-8FBE3F3C4A4A}" dt="2023-06-27T13:31:56.065" v="1214" actId="20577"/>
          <ac:spMkLst>
            <pc:docMk/>
            <pc:sldMk cId="2528303540" sldId="1080"/>
            <ac:spMk id="3" creationId="{00000000-0000-0000-0000-000000000000}"/>
          </ac:spMkLst>
        </pc:spChg>
        <pc:spChg chg="add mod">
          <ac:chgData name="naumann" userId="S::naumann_nce.ufrj.br#ext#@cisco.onmicrosoft.com::e99cf90b-3b07-4608-8d54-c7ecb3aa7617" providerId="AD" clId="Web-{89A627DC-12D8-7A6B-FBD1-8FBE3F3C4A4A}" dt="2023-06-27T13:33:00.457" v="1225" actId="20577"/>
          <ac:spMkLst>
            <pc:docMk/>
            <pc:sldMk cId="2528303540" sldId="1080"/>
            <ac:spMk id="4" creationId="{8E9D2EEE-39FF-901E-B51E-3B5A0EC61268}"/>
          </ac:spMkLst>
        </pc:spChg>
      </pc:sldChg>
      <pc:sldChg chg="modSp add replId modNotes">
        <pc:chgData name="naumann" userId="S::naumann_nce.ufrj.br#ext#@cisco.onmicrosoft.com::e99cf90b-3b07-4608-8d54-c7ecb3aa7617" providerId="AD" clId="Web-{89A627DC-12D8-7A6B-FBD1-8FBE3F3C4A4A}" dt="2023-06-27T13:57:52.503" v="1896"/>
        <pc:sldMkLst>
          <pc:docMk/>
          <pc:sldMk cId="1653445732" sldId="1081"/>
        </pc:sldMkLst>
        <pc:spChg chg="mod">
          <ac:chgData name="naumann" userId="S::naumann_nce.ufrj.br#ext#@cisco.onmicrosoft.com::e99cf90b-3b07-4608-8d54-c7ecb3aa7617" providerId="AD" clId="Web-{89A627DC-12D8-7A6B-FBD1-8FBE3F3C4A4A}" dt="2023-06-27T13:57:23.283" v="1868" actId="20577"/>
          <ac:spMkLst>
            <pc:docMk/>
            <pc:sldMk cId="1653445732" sldId="1081"/>
            <ac:spMk id="2" creationId="{00000000-0000-0000-0000-000000000000}"/>
          </ac:spMkLst>
        </pc:spChg>
      </pc:sldChg>
      <pc:sldChg chg="addSp modSp add replId modNotes">
        <pc:chgData name="naumann" userId="S::naumann_nce.ufrj.br#ext#@cisco.onmicrosoft.com::e99cf90b-3b07-4608-8d54-c7ecb3aa7617" providerId="AD" clId="Web-{89A627DC-12D8-7A6B-FBD1-8FBE3F3C4A4A}" dt="2023-06-27T21:13:18.832" v="8890" actId="1076"/>
        <pc:sldMkLst>
          <pc:docMk/>
          <pc:sldMk cId="4278649041" sldId="1082"/>
        </pc:sldMkLst>
        <pc:spChg chg="mod">
          <ac:chgData name="naumann" userId="S::naumann_nce.ufrj.br#ext#@cisco.onmicrosoft.com::e99cf90b-3b07-4608-8d54-c7ecb3aa7617" providerId="AD" clId="Web-{89A627DC-12D8-7A6B-FBD1-8FBE3F3C4A4A}" dt="2023-06-27T14:09:42.252" v="2076" actId="14100"/>
          <ac:spMkLst>
            <pc:docMk/>
            <pc:sldMk cId="4278649041" sldId="1082"/>
            <ac:spMk id="3" creationId="{00000000-0000-0000-0000-000000000000}"/>
          </ac:spMkLst>
        </pc:spChg>
        <pc:spChg chg="mod">
          <ac:chgData name="naumann" userId="S::naumann_nce.ufrj.br#ext#@cisco.onmicrosoft.com::e99cf90b-3b07-4608-8d54-c7ecb3aa7617" providerId="AD" clId="Web-{89A627DC-12D8-7A6B-FBD1-8FBE3F3C4A4A}" dt="2023-06-27T14:36:56.910" v="3156" actId="1076"/>
          <ac:spMkLst>
            <pc:docMk/>
            <pc:sldMk cId="4278649041" sldId="1082"/>
            <ac:spMk id="5" creationId="{00000000-0000-0000-0000-000000000000}"/>
          </ac:spMkLst>
        </pc:spChg>
        <pc:graphicFrameChg chg="add mod modGraphic">
          <ac:chgData name="naumann" userId="S::naumann_nce.ufrj.br#ext#@cisco.onmicrosoft.com::e99cf90b-3b07-4608-8d54-c7ecb3aa7617" providerId="AD" clId="Web-{89A627DC-12D8-7A6B-FBD1-8FBE3F3C4A4A}" dt="2023-06-27T21:13:18.832" v="8890" actId="1076"/>
          <ac:graphicFrameMkLst>
            <pc:docMk/>
            <pc:sldMk cId="4278649041" sldId="1082"/>
            <ac:graphicFrameMk id="4" creationId="{F44D9F32-B912-3668-9CB0-2520CAEFD241}"/>
          </ac:graphicFrameMkLst>
        </pc:graphicFrameChg>
      </pc:sldChg>
      <pc:sldChg chg="delSp modSp add replId modNotes">
        <pc:chgData name="naumann" userId="S::naumann_nce.ufrj.br#ext#@cisco.onmicrosoft.com::e99cf90b-3b07-4608-8d54-c7ecb3aa7617" providerId="AD" clId="Web-{89A627DC-12D8-7A6B-FBD1-8FBE3F3C4A4A}" dt="2023-06-27T14:42:32.151" v="3289" actId="20577"/>
        <pc:sldMkLst>
          <pc:docMk/>
          <pc:sldMk cId="551710493" sldId="1083"/>
        </pc:sldMkLst>
        <pc:spChg chg="mod">
          <ac:chgData name="naumann" userId="S::naumann_nce.ufrj.br#ext#@cisco.onmicrosoft.com::e99cf90b-3b07-4608-8d54-c7ecb3aa7617" providerId="AD" clId="Web-{89A627DC-12D8-7A6B-FBD1-8FBE3F3C4A4A}" dt="2023-06-27T14:42:32.151" v="3289" actId="20577"/>
          <ac:spMkLst>
            <pc:docMk/>
            <pc:sldMk cId="551710493" sldId="1083"/>
            <ac:spMk id="3" creationId="{00000000-0000-0000-0000-000000000000}"/>
          </ac:spMkLst>
        </pc:spChg>
        <pc:spChg chg="mod">
          <ac:chgData name="naumann" userId="S::naumann_nce.ufrj.br#ext#@cisco.onmicrosoft.com::e99cf90b-3b07-4608-8d54-c7ecb3aa7617" providerId="AD" clId="Web-{89A627DC-12D8-7A6B-FBD1-8FBE3F3C4A4A}" dt="2023-06-27T14:42:00.135" v="3264" actId="20577"/>
          <ac:spMkLst>
            <pc:docMk/>
            <pc:sldMk cId="551710493" sldId="1083"/>
            <ac:spMk id="5" creationId="{00000000-0000-0000-0000-000000000000}"/>
          </ac:spMkLst>
        </pc:spChg>
        <pc:graphicFrameChg chg="del">
          <ac:chgData name="naumann" userId="S::naumann_nce.ufrj.br#ext#@cisco.onmicrosoft.com::e99cf90b-3b07-4608-8d54-c7ecb3aa7617" providerId="AD" clId="Web-{89A627DC-12D8-7A6B-FBD1-8FBE3F3C4A4A}" dt="2023-06-27T14:35:17.861" v="3149"/>
          <ac:graphicFrameMkLst>
            <pc:docMk/>
            <pc:sldMk cId="551710493" sldId="1083"/>
            <ac:graphicFrameMk id="4" creationId="{F44D9F32-B912-3668-9CB0-2520CAEFD241}"/>
          </ac:graphicFrameMkLst>
        </pc:graphicFrameChg>
      </pc:sldChg>
      <pc:sldChg chg="modSp add replId modNotes">
        <pc:chgData name="naumann" userId="S::naumann_nce.ufrj.br#ext#@cisco.onmicrosoft.com::e99cf90b-3b07-4608-8d54-c7ecb3aa7617" providerId="AD" clId="Web-{89A627DC-12D8-7A6B-FBD1-8FBE3F3C4A4A}" dt="2023-06-27T14:57:49.920" v="3960"/>
        <pc:sldMkLst>
          <pc:docMk/>
          <pc:sldMk cId="537369937" sldId="1084"/>
        </pc:sldMkLst>
        <pc:spChg chg="mod">
          <ac:chgData name="naumann" userId="S::naumann_nce.ufrj.br#ext#@cisco.onmicrosoft.com::e99cf90b-3b07-4608-8d54-c7ecb3aa7617" providerId="AD" clId="Web-{89A627DC-12D8-7A6B-FBD1-8FBE3F3C4A4A}" dt="2023-06-27T14:42:21.120" v="3283" actId="14100"/>
          <ac:spMkLst>
            <pc:docMk/>
            <pc:sldMk cId="537369937" sldId="1084"/>
            <ac:spMk id="3" creationId="{00000000-0000-0000-0000-000000000000}"/>
          </ac:spMkLst>
        </pc:spChg>
        <pc:spChg chg="mod">
          <ac:chgData name="naumann" userId="S::naumann_nce.ufrj.br#ext#@cisco.onmicrosoft.com::e99cf90b-3b07-4608-8d54-c7ecb3aa7617" providerId="AD" clId="Web-{89A627DC-12D8-7A6B-FBD1-8FBE3F3C4A4A}" dt="2023-06-27T14:54:56.260" v="3919" actId="1076"/>
          <ac:spMkLst>
            <pc:docMk/>
            <pc:sldMk cId="537369937" sldId="1084"/>
            <ac:spMk id="5" creationId="{00000000-0000-0000-0000-000000000000}"/>
          </ac:spMkLst>
        </pc:spChg>
        <pc:graphicFrameChg chg="mod modGraphic">
          <ac:chgData name="naumann" userId="S::naumann_nce.ufrj.br#ext#@cisco.onmicrosoft.com::e99cf90b-3b07-4608-8d54-c7ecb3aa7617" providerId="AD" clId="Web-{89A627DC-12D8-7A6B-FBD1-8FBE3F3C4A4A}" dt="2023-06-27T14:57:10.481" v="3957" actId="1076"/>
          <ac:graphicFrameMkLst>
            <pc:docMk/>
            <pc:sldMk cId="537369937" sldId="1084"/>
            <ac:graphicFrameMk id="4" creationId="{F44D9F32-B912-3668-9CB0-2520CAEFD241}"/>
          </ac:graphicFrameMkLst>
        </pc:graphicFrameChg>
      </pc:sldChg>
      <pc:sldChg chg="modSp add replId modNotes">
        <pc:chgData name="naumann" userId="S::naumann_nce.ufrj.br#ext#@cisco.onmicrosoft.com::e99cf90b-3b07-4608-8d54-c7ecb3aa7617" providerId="AD" clId="Web-{89A627DC-12D8-7A6B-FBD1-8FBE3F3C4A4A}" dt="2023-06-27T15:26:55.439" v="5051"/>
        <pc:sldMkLst>
          <pc:docMk/>
          <pc:sldMk cId="4056194281" sldId="1085"/>
        </pc:sldMkLst>
        <pc:spChg chg="mod">
          <ac:chgData name="naumann" userId="S::naumann_nce.ufrj.br#ext#@cisco.onmicrosoft.com::e99cf90b-3b07-4608-8d54-c7ecb3aa7617" providerId="AD" clId="Web-{89A627DC-12D8-7A6B-FBD1-8FBE3F3C4A4A}" dt="2023-06-27T14:59:21.375" v="3970" actId="14100"/>
          <ac:spMkLst>
            <pc:docMk/>
            <pc:sldMk cId="4056194281" sldId="1085"/>
            <ac:spMk id="3" creationId="{00000000-0000-0000-0000-000000000000}"/>
          </ac:spMkLst>
        </pc:spChg>
        <pc:spChg chg="mod">
          <ac:chgData name="naumann" userId="S::naumann_nce.ufrj.br#ext#@cisco.onmicrosoft.com::e99cf90b-3b07-4608-8d54-c7ecb3aa7617" providerId="AD" clId="Web-{89A627DC-12D8-7A6B-FBD1-8FBE3F3C4A4A}" dt="2023-06-27T15:00:19.376" v="3997" actId="14100"/>
          <ac:spMkLst>
            <pc:docMk/>
            <pc:sldMk cId="4056194281" sldId="1085"/>
            <ac:spMk id="5" creationId="{00000000-0000-0000-0000-000000000000}"/>
          </ac:spMkLst>
        </pc:spChg>
        <pc:graphicFrameChg chg="mod modGraphic">
          <ac:chgData name="naumann" userId="S::naumann_nce.ufrj.br#ext#@cisco.onmicrosoft.com::e99cf90b-3b07-4608-8d54-c7ecb3aa7617" providerId="AD" clId="Web-{89A627DC-12D8-7A6B-FBD1-8FBE3F3C4A4A}" dt="2023-06-27T15:26:55.439" v="5051"/>
          <ac:graphicFrameMkLst>
            <pc:docMk/>
            <pc:sldMk cId="4056194281" sldId="1085"/>
            <ac:graphicFrameMk id="4" creationId="{F44D9F32-B912-3668-9CB0-2520CAEFD241}"/>
          </ac:graphicFrameMkLst>
        </pc:graphicFrameChg>
      </pc:sldChg>
      <pc:sldChg chg="delSp modSp add replId modNotes">
        <pc:chgData name="naumann" userId="S::naumann_nce.ufrj.br#ext#@cisco.onmicrosoft.com::e99cf90b-3b07-4608-8d54-c7ecb3aa7617" providerId="AD" clId="Web-{89A627DC-12D8-7A6B-FBD1-8FBE3F3C4A4A}" dt="2023-06-27T15:21:45.730" v="4979"/>
        <pc:sldMkLst>
          <pc:docMk/>
          <pc:sldMk cId="1064059071" sldId="1086"/>
        </pc:sldMkLst>
        <pc:spChg chg="mod">
          <ac:chgData name="naumann" userId="S::naumann_nce.ufrj.br#ext#@cisco.onmicrosoft.com::e99cf90b-3b07-4608-8d54-c7ecb3aa7617" providerId="AD" clId="Web-{89A627DC-12D8-7A6B-FBD1-8FBE3F3C4A4A}" dt="2023-06-27T15:11:41.937" v="4486" actId="14100"/>
          <ac:spMkLst>
            <pc:docMk/>
            <pc:sldMk cId="1064059071" sldId="1086"/>
            <ac:spMk id="3" creationId="{00000000-0000-0000-0000-000000000000}"/>
          </ac:spMkLst>
        </pc:spChg>
        <pc:spChg chg="del mod">
          <ac:chgData name="naumann" userId="S::naumann_nce.ufrj.br#ext#@cisco.onmicrosoft.com::e99cf90b-3b07-4608-8d54-c7ecb3aa7617" providerId="AD" clId="Web-{89A627DC-12D8-7A6B-FBD1-8FBE3F3C4A4A}" dt="2023-06-27T15:11:59.968" v="4496"/>
          <ac:spMkLst>
            <pc:docMk/>
            <pc:sldMk cId="1064059071" sldId="1086"/>
            <ac:spMk id="5" creationId="{00000000-0000-0000-0000-000000000000}"/>
          </ac:spMkLst>
        </pc:spChg>
        <pc:graphicFrameChg chg="mod modGraphic">
          <ac:chgData name="naumann" userId="S::naumann_nce.ufrj.br#ext#@cisco.onmicrosoft.com::e99cf90b-3b07-4608-8d54-c7ecb3aa7617" providerId="AD" clId="Web-{89A627DC-12D8-7A6B-FBD1-8FBE3F3C4A4A}" dt="2023-06-27T15:21:45.730" v="4979"/>
          <ac:graphicFrameMkLst>
            <pc:docMk/>
            <pc:sldMk cId="1064059071" sldId="1086"/>
            <ac:graphicFrameMk id="4" creationId="{F44D9F32-B912-3668-9CB0-2520CAEFD241}"/>
          </ac:graphicFrameMkLst>
        </pc:graphicFrameChg>
      </pc:sldChg>
      <pc:sldChg chg="modSp add replId modNotes">
        <pc:chgData name="naumann" userId="S::naumann_nce.ufrj.br#ext#@cisco.onmicrosoft.com::e99cf90b-3b07-4608-8d54-c7ecb3aa7617" providerId="AD" clId="Web-{89A627DC-12D8-7A6B-FBD1-8FBE3F3C4A4A}" dt="2023-06-27T15:25:50.423" v="5049" actId="20577"/>
        <pc:sldMkLst>
          <pc:docMk/>
          <pc:sldMk cId="1140235619" sldId="1087"/>
        </pc:sldMkLst>
        <pc:spChg chg="mod">
          <ac:chgData name="naumann" userId="S::naumann_nce.ufrj.br#ext#@cisco.onmicrosoft.com::e99cf90b-3b07-4608-8d54-c7ecb3aa7617" providerId="AD" clId="Web-{89A627DC-12D8-7A6B-FBD1-8FBE3F3C4A4A}" dt="2023-06-27T15:24:47.734" v="5037" actId="20577"/>
          <ac:spMkLst>
            <pc:docMk/>
            <pc:sldMk cId="1140235619" sldId="1087"/>
            <ac:spMk id="3" creationId="{00000000-0000-0000-0000-000000000000}"/>
          </ac:spMkLst>
        </pc:spChg>
        <pc:spChg chg="mod">
          <ac:chgData name="naumann" userId="S::naumann_nce.ufrj.br#ext#@cisco.onmicrosoft.com::e99cf90b-3b07-4608-8d54-c7ecb3aa7617" providerId="AD" clId="Web-{89A627DC-12D8-7A6B-FBD1-8FBE3F3C4A4A}" dt="2023-06-27T15:25:50.423" v="5049" actId="20577"/>
          <ac:spMkLst>
            <pc:docMk/>
            <pc:sldMk cId="1140235619" sldId="1087"/>
            <ac:spMk id="4" creationId="{8E9D2EEE-39FF-901E-B51E-3B5A0EC61268}"/>
          </ac:spMkLst>
        </pc:spChg>
      </pc:sldChg>
      <pc:sldChg chg="modSp add replId modNotes">
        <pc:chgData name="naumann" userId="S::naumann_nce.ufrj.br#ext#@cisco.onmicrosoft.com::e99cf90b-3b07-4608-8d54-c7ecb3aa7617" providerId="AD" clId="Web-{89A627DC-12D8-7A6B-FBD1-8FBE3F3C4A4A}" dt="2023-06-27T21:14:20.803" v="8891"/>
        <pc:sldMkLst>
          <pc:docMk/>
          <pc:sldMk cId="3666138443" sldId="1088"/>
        </pc:sldMkLst>
        <pc:spChg chg="mod">
          <ac:chgData name="naumann" userId="S::naumann_nce.ufrj.br#ext#@cisco.onmicrosoft.com::e99cf90b-3b07-4608-8d54-c7ecb3aa7617" providerId="AD" clId="Web-{89A627DC-12D8-7A6B-FBD1-8FBE3F3C4A4A}" dt="2023-06-27T15:28:22.316" v="5085" actId="20577"/>
          <ac:spMkLst>
            <pc:docMk/>
            <pc:sldMk cId="3666138443" sldId="1088"/>
            <ac:spMk id="2" creationId="{00000000-0000-0000-0000-000000000000}"/>
          </ac:spMkLst>
        </pc:spChg>
      </pc:sldChg>
      <pc:sldChg chg="modSp add replId modNotes">
        <pc:chgData name="naumann" userId="S::naumann_nce.ufrj.br#ext#@cisco.onmicrosoft.com::e99cf90b-3b07-4608-8d54-c7ecb3aa7617" providerId="AD" clId="Web-{89A627DC-12D8-7A6B-FBD1-8FBE3F3C4A4A}" dt="2023-06-27T16:53:52.004" v="5196" actId="20577"/>
        <pc:sldMkLst>
          <pc:docMk/>
          <pc:sldMk cId="3658918480" sldId="1089"/>
        </pc:sldMkLst>
        <pc:spChg chg="mod">
          <ac:chgData name="naumann" userId="S::naumann_nce.ufrj.br#ext#@cisco.onmicrosoft.com::e99cf90b-3b07-4608-8d54-c7ecb3aa7617" providerId="AD" clId="Web-{89A627DC-12D8-7A6B-FBD1-8FBE3F3C4A4A}" dt="2023-06-27T16:53:52.004" v="5196" actId="20577"/>
          <ac:spMkLst>
            <pc:docMk/>
            <pc:sldMk cId="3658918480" sldId="1089"/>
            <ac:spMk id="5" creationId="{00000000-0000-0000-0000-000000000000}"/>
          </ac:spMkLst>
        </pc:spChg>
      </pc:sldChg>
      <pc:sldChg chg="modSp add replId modNotes">
        <pc:chgData name="naumann" userId="S::naumann_nce.ufrj.br#ext#@cisco.onmicrosoft.com::e99cf90b-3b07-4608-8d54-c7ecb3aa7617" providerId="AD" clId="Web-{89A627DC-12D8-7A6B-FBD1-8FBE3F3C4A4A}" dt="2023-06-27T17:05:10.287" v="5314" actId="1076"/>
        <pc:sldMkLst>
          <pc:docMk/>
          <pc:sldMk cId="2661374438" sldId="1090"/>
        </pc:sldMkLst>
        <pc:spChg chg="mod">
          <ac:chgData name="naumann" userId="S::naumann_nce.ufrj.br#ext#@cisco.onmicrosoft.com::e99cf90b-3b07-4608-8d54-c7ecb3aa7617" providerId="AD" clId="Web-{89A627DC-12D8-7A6B-FBD1-8FBE3F3C4A4A}" dt="2023-06-27T16:55:22.007" v="5213" actId="20577"/>
          <ac:spMkLst>
            <pc:docMk/>
            <pc:sldMk cId="2661374438" sldId="1090"/>
            <ac:spMk id="3" creationId="{00000000-0000-0000-0000-000000000000}"/>
          </ac:spMkLst>
        </pc:spChg>
        <pc:spChg chg="mod">
          <ac:chgData name="naumann" userId="S::naumann_nce.ufrj.br#ext#@cisco.onmicrosoft.com::e99cf90b-3b07-4608-8d54-c7ecb3aa7617" providerId="AD" clId="Web-{89A627DC-12D8-7A6B-FBD1-8FBE3F3C4A4A}" dt="2023-06-27T17:05:10.287" v="5314" actId="1076"/>
          <ac:spMkLst>
            <pc:docMk/>
            <pc:sldMk cId="2661374438" sldId="1090"/>
            <ac:spMk id="5" creationId="{00000000-0000-0000-0000-000000000000}"/>
          </ac:spMkLst>
        </pc:spChg>
      </pc:sldChg>
      <pc:sldChg chg="modSp add replId">
        <pc:chgData name="naumann" userId="S::naumann_nce.ufrj.br#ext#@cisco.onmicrosoft.com::e99cf90b-3b07-4608-8d54-c7ecb3aa7617" providerId="AD" clId="Web-{89A627DC-12D8-7A6B-FBD1-8FBE3F3C4A4A}" dt="2023-06-27T17:02:10.985" v="5294" actId="14100"/>
        <pc:sldMkLst>
          <pc:docMk/>
          <pc:sldMk cId="2021783494" sldId="1091"/>
        </pc:sldMkLst>
        <pc:spChg chg="mod">
          <ac:chgData name="naumann" userId="S::naumann_nce.ufrj.br#ext#@cisco.onmicrosoft.com::e99cf90b-3b07-4608-8d54-c7ecb3aa7617" providerId="AD" clId="Web-{89A627DC-12D8-7A6B-FBD1-8FBE3F3C4A4A}" dt="2023-06-27T17:02:10.985" v="5294" actId="14100"/>
          <ac:spMkLst>
            <pc:docMk/>
            <pc:sldMk cId="2021783494" sldId="1091"/>
            <ac:spMk id="5" creationId="{00000000-0000-0000-0000-000000000000}"/>
          </ac:spMkLst>
        </pc:spChg>
      </pc:sldChg>
      <pc:sldChg chg="addSp modSp add replId">
        <pc:chgData name="naumann" userId="S::naumann_nce.ufrj.br#ext#@cisco.onmicrosoft.com::e99cf90b-3b07-4608-8d54-c7ecb3aa7617" providerId="AD" clId="Web-{89A627DC-12D8-7A6B-FBD1-8FBE3F3C4A4A}" dt="2023-06-27T17:09:08.402" v="5355" actId="1076"/>
        <pc:sldMkLst>
          <pc:docMk/>
          <pc:sldMk cId="2731516610" sldId="1092"/>
        </pc:sldMkLst>
        <pc:spChg chg="mod">
          <ac:chgData name="naumann" userId="S::naumann_nce.ufrj.br#ext#@cisco.onmicrosoft.com::e99cf90b-3b07-4608-8d54-c7ecb3aa7617" providerId="AD" clId="Web-{89A627DC-12D8-7A6B-FBD1-8FBE3F3C4A4A}" dt="2023-06-27T17:05:31.568" v="5320" actId="14100"/>
          <ac:spMkLst>
            <pc:docMk/>
            <pc:sldMk cId="2731516610" sldId="1092"/>
            <ac:spMk id="5" creationId="{00000000-0000-0000-0000-000000000000}"/>
          </ac:spMkLst>
        </pc:spChg>
        <pc:spChg chg="add mod">
          <ac:chgData name="naumann" userId="S::naumann_nce.ufrj.br#ext#@cisco.onmicrosoft.com::e99cf90b-3b07-4608-8d54-c7ecb3aa7617" providerId="AD" clId="Web-{89A627DC-12D8-7A6B-FBD1-8FBE3F3C4A4A}" dt="2023-06-27T17:09:03.339" v="5354" actId="20577"/>
          <ac:spMkLst>
            <pc:docMk/>
            <pc:sldMk cId="2731516610" sldId="1092"/>
            <ac:spMk id="6" creationId="{52EFA032-7332-38B9-0B26-8A66ED211934}"/>
          </ac:spMkLst>
        </pc:spChg>
        <pc:picChg chg="add mod">
          <ac:chgData name="naumann" userId="S::naumann_nce.ufrj.br#ext#@cisco.onmicrosoft.com::e99cf90b-3b07-4608-8d54-c7ecb3aa7617" providerId="AD" clId="Web-{89A627DC-12D8-7A6B-FBD1-8FBE3F3C4A4A}" dt="2023-06-27T17:09:08.402" v="5355" actId="1076"/>
          <ac:picMkLst>
            <pc:docMk/>
            <pc:sldMk cId="2731516610" sldId="1092"/>
            <ac:picMk id="4" creationId="{E7EE390E-D8EA-A26B-8E36-85FCFD9A777B}"/>
          </ac:picMkLst>
        </pc:picChg>
      </pc:sldChg>
      <pc:sldChg chg="addSp delSp modSp add replId modNotes">
        <pc:chgData name="naumann" userId="S::naumann_nce.ufrj.br#ext#@cisco.onmicrosoft.com::e99cf90b-3b07-4608-8d54-c7ecb3aa7617" providerId="AD" clId="Web-{89A627DC-12D8-7A6B-FBD1-8FBE3F3C4A4A}" dt="2023-06-27T17:51:08.807" v="7730"/>
        <pc:sldMkLst>
          <pc:docMk/>
          <pc:sldMk cId="2923150823" sldId="1093"/>
        </pc:sldMkLst>
        <pc:spChg chg="del mod">
          <ac:chgData name="naumann" userId="S::naumann_nce.ufrj.br#ext#@cisco.onmicrosoft.com::e99cf90b-3b07-4608-8d54-c7ecb3aa7617" providerId="AD" clId="Web-{89A627DC-12D8-7A6B-FBD1-8FBE3F3C4A4A}" dt="2023-06-27T17:10:16.325" v="5363"/>
          <ac:spMkLst>
            <pc:docMk/>
            <pc:sldMk cId="2923150823" sldId="1093"/>
            <ac:spMk id="5" creationId="{00000000-0000-0000-0000-000000000000}"/>
          </ac:spMkLst>
        </pc:spChg>
        <pc:spChg chg="mod">
          <ac:chgData name="naumann" userId="S::naumann_nce.ufrj.br#ext#@cisco.onmicrosoft.com::e99cf90b-3b07-4608-8d54-c7ecb3aa7617" providerId="AD" clId="Web-{89A627DC-12D8-7A6B-FBD1-8FBE3F3C4A4A}" dt="2023-06-27T17:10:48.670" v="5369" actId="14100"/>
          <ac:spMkLst>
            <pc:docMk/>
            <pc:sldMk cId="2923150823" sldId="1093"/>
            <ac:spMk id="6" creationId="{52EFA032-7332-38B9-0B26-8A66ED211934}"/>
          </ac:spMkLst>
        </pc:spChg>
        <pc:picChg chg="del">
          <ac:chgData name="naumann" userId="S::naumann_nce.ufrj.br#ext#@cisco.onmicrosoft.com::e99cf90b-3b07-4608-8d54-c7ecb3aa7617" providerId="AD" clId="Web-{89A627DC-12D8-7A6B-FBD1-8FBE3F3C4A4A}" dt="2023-06-27T17:09:43.200" v="5357"/>
          <ac:picMkLst>
            <pc:docMk/>
            <pc:sldMk cId="2923150823" sldId="1093"/>
            <ac:picMk id="4" creationId="{E7EE390E-D8EA-A26B-8E36-85FCFD9A777B}"/>
          </ac:picMkLst>
        </pc:picChg>
        <pc:picChg chg="add mod">
          <ac:chgData name="naumann" userId="S::naumann_nce.ufrj.br#ext#@cisco.onmicrosoft.com::e99cf90b-3b07-4608-8d54-c7ecb3aa7617" providerId="AD" clId="Web-{89A627DC-12D8-7A6B-FBD1-8FBE3F3C4A4A}" dt="2023-06-27T17:12:24.844" v="5372" actId="1076"/>
          <ac:picMkLst>
            <pc:docMk/>
            <pc:sldMk cId="2923150823" sldId="1093"/>
            <ac:picMk id="7" creationId="{6FBFDC2E-F6A2-A933-6CF1-CAF7B1F6C1C3}"/>
          </ac:picMkLst>
        </pc:picChg>
      </pc:sldChg>
      <pc:sldChg chg="addSp modSp add replId modNotes">
        <pc:chgData name="naumann" userId="S::naumann_nce.ufrj.br#ext#@cisco.onmicrosoft.com::e99cf90b-3b07-4608-8d54-c7ecb3aa7617" providerId="AD" clId="Web-{89A627DC-12D8-7A6B-FBD1-8FBE3F3C4A4A}" dt="2023-06-27T17:34:19.611" v="7381"/>
        <pc:sldMkLst>
          <pc:docMk/>
          <pc:sldMk cId="486237496" sldId="1094"/>
        </pc:sldMkLst>
        <pc:spChg chg="mod">
          <ac:chgData name="naumann" userId="S::naumann_nce.ufrj.br#ext#@cisco.onmicrosoft.com::e99cf90b-3b07-4608-8d54-c7ecb3aa7617" providerId="AD" clId="Web-{89A627DC-12D8-7A6B-FBD1-8FBE3F3C4A4A}" dt="2023-06-27T17:15:46.662" v="5378"/>
          <ac:spMkLst>
            <pc:docMk/>
            <pc:sldMk cId="486237496" sldId="1094"/>
            <ac:spMk id="3" creationId="{00000000-0000-0000-0000-000000000000}"/>
          </ac:spMkLst>
        </pc:spChg>
        <pc:spChg chg="mod">
          <ac:chgData name="naumann" userId="S::naumann_nce.ufrj.br#ext#@cisco.onmicrosoft.com::e99cf90b-3b07-4608-8d54-c7ecb3aa7617" providerId="AD" clId="Web-{89A627DC-12D8-7A6B-FBD1-8FBE3F3C4A4A}" dt="2023-06-27T17:32:34.077" v="7370" actId="14100"/>
          <ac:spMkLst>
            <pc:docMk/>
            <pc:sldMk cId="486237496" sldId="1094"/>
            <ac:spMk id="5" creationId="{00000000-0000-0000-0000-000000000000}"/>
          </ac:spMkLst>
        </pc:spChg>
        <pc:graphicFrameChg chg="add mod modGraphic">
          <ac:chgData name="naumann" userId="S::naumann_nce.ufrj.br#ext#@cisco.onmicrosoft.com::e99cf90b-3b07-4608-8d54-c7ecb3aa7617" providerId="AD" clId="Web-{89A627DC-12D8-7A6B-FBD1-8FBE3F3C4A4A}" dt="2023-06-27T17:34:19.611" v="7381"/>
          <ac:graphicFrameMkLst>
            <pc:docMk/>
            <pc:sldMk cId="486237496" sldId="1094"/>
            <ac:graphicFrameMk id="4" creationId="{87550732-4928-991B-2280-F26CEC6809A5}"/>
          </ac:graphicFrameMkLst>
        </pc:graphicFrameChg>
      </pc:sldChg>
      <pc:sldChg chg="delSp modSp add replId modNotes">
        <pc:chgData name="naumann" userId="S::naumann_nce.ufrj.br#ext#@cisco.onmicrosoft.com::e99cf90b-3b07-4608-8d54-c7ecb3aa7617" providerId="AD" clId="Web-{89A627DC-12D8-7A6B-FBD1-8FBE3F3C4A4A}" dt="2023-06-27T17:41:05.933" v="7513" actId="14100"/>
        <pc:sldMkLst>
          <pc:docMk/>
          <pc:sldMk cId="1038849284" sldId="1095"/>
        </pc:sldMkLst>
        <pc:spChg chg="mod">
          <ac:chgData name="naumann" userId="S::naumann_nce.ufrj.br#ext#@cisco.onmicrosoft.com::e99cf90b-3b07-4608-8d54-c7ecb3aa7617" providerId="AD" clId="Web-{89A627DC-12D8-7A6B-FBD1-8FBE3F3C4A4A}" dt="2023-06-27T17:36:32.239" v="7418" actId="20577"/>
          <ac:spMkLst>
            <pc:docMk/>
            <pc:sldMk cId="1038849284" sldId="1095"/>
            <ac:spMk id="3" creationId="{00000000-0000-0000-0000-000000000000}"/>
          </ac:spMkLst>
        </pc:spChg>
        <pc:spChg chg="mod">
          <ac:chgData name="naumann" userId="S::naumann_nce.ufrj.br#ext#@cisco.onmicrosoft.com::e99cf90b-3b07-4608-8d54-c7ecb3aa7617" providerId="AD" clId="Web-{89A627DC-12D8-7A6B-FBD1-8FBE3F3C4A4A}" dt="2023-06-27T17:41:05.933" v="7513" actId="14100"/>
          <ac:spMkLst>
            <pc:docMk/>
            <pc:sldMk cId="1038849284" sldId="1095"/>
            <ac:spMk id="5" creationId="{00000000-0000-0000-0000-000000000000}"/>
          </ac:spMkLst>
        </pc:spChg>
        <pc:graphicFrameChg chg="del mod modGraphic">
          <ac:chgData name="naumann" userId="S::naumann_nce.ufrj.br#ext#@cisco.onmicrosoft.com::e99cf90b-3b07-4608-8d54-c7ecb3aa7617" providerId="AD" clId="Web-{89A627DC-12D8-7A6B-FBD1-8FBE3F3C4A4A}" dt="2023-06-27T17:36:38.583" v="7423"/>
          <ac:graphicFrameMkLst>
            <pc:docMk/>
            <pc:sldMk cId="1038849284" sldId="1095"/>
            <ac:graphicFrameMk id="4" creationId="{87550732-4928-991B-2280-F26CEC6809A5}"/>
          </ac:graphicFrameMkLst>
        </pc:graphicFrameChg>
      </pc:sldChg>
      <pc:sldChg chg="modSp add replId modNotes">
        <pc:chgData name="naumann" userId="S::naumann_nce.ufrj.br#ext#@cisco.onmicrosoft.com::e99cf90b-3b07-4608-8d54-c7ecb3aa7617" providerId="AD" clId="Web-{89A627DC-12D8-7A6B-FBD1-8FBE3F3C4A4A}" dt="2023-06-27T17:53:00.591" v="7779"/>
        <pc:sldMkLst>
          <pc:docMk/>
          <pc:sldMk cId="269185245" sldId="1096"/>
        </pc:sldMkLst>
        <pc:spChg chg="mod">
          <ac:chgData name="naumann" userId="S::naumann_nce.ufrj.br#ext#@cisco.onmicrosoft.com::e99cf90b-3b07-4608-8d54-c7ecb3aa7617" providerId="AD" clId="Web-{89A627DC-12D8-7A6B-FBD1-8FBE3F3C4A4A}" dt="2023-06-27T17:41:49.293" v="7522" actId="20577"/>
          <ac:spMkLst>
            <pc:docMk/>
            <pc:sldMk cId="269185245" sldId="1096"/>
            <ac:spMk id="3" creationId="{00000000-0000-0000-0000-000000000000}"/>
          </ac:spMkLst>
        </pc:spChg>
        <pc:spChg chg="mod">
          <ac:chgData name="naumann" userId="S::naumann_nce.ufrj.br#ext#@cisco.onmicrosoft.com::e99cf90b-3b07-4608-8d54-c7ecb3aa7617" providerId="AD" clId="Web-{89A627DC-12D8-7A6B-FBD1-8FBE3F3C4A4A}" dt="2023-06-27T17:42:02.950" v="7533" actId="14100"/>
          <ac:spMkLst>
            <pc:docMk/>
            <pc:sldMk cId="269185245" sldId="1096"/>
            <ac:spMk id="5" creationId="{00000000-0000-0000-0000-000000000000}"/>
          </ac:spMkLst>
        </pc:spChg>
      </pc:sldChg>
      <pc:sldChg chg="modSp add replId modNotes">
        <pc:chgData name="naumann" userId="S::naumann_nce.ufrj.br#ext#@cisco.onmicrosoft.com::e99cf90b-3b07-4608-8d54-c7ecb3aa7617" providerId="AD" clId="Web-{89A627DC-12D8-7A6B-FBD1-8FBE3F3C4A4A}" dt="2023-06-27T18:02:41.543" v="7892" actId="20577"/>
        <pc:sldMkLst>
          <pc:docMk/>
          <pc:sldMk cId="1022086691" sldId="1097"/>
        </pc:sldMkLst>
        <pc:spChg chg="mod">
          <ac:chgData name="naumann" userId="S::naumann_nce.ufrj.br#ext#@cisco.onmicrosoft.com::e99cf90b-3b07-4608-8d54-c7ecb3aa7617" providerId="AD" clId="Web-{89A627DC-12D8-7A6B-FBD1-8FBE3F3C4A4A}" dt="2023-06-27T17:55:08.610" v="7786" actId="20577"/>
          <ac:spMkLst>
            <pc:docMk/>
            <pc:sldMk cId="1022086691" sldId="1097"/>
            <ac:spMk id="3" creationId="{00000000-0000-0000-0000-000000000000}"/>
          </ac:spMkLst>
        </pc:spChg>
        <pc:spChg chg="mod">
          <ac:chgData name="naumann" userId="S::naumann_nce.ufrj.br#ext#@cisco.onmicrosoft.com::e99cf90b-3b07-4608-8d54-c7ecb3aa7617" providerId="AD" clId="Web-{89A627DC-12D8-7A6B-FBD1-8FBE3F3C4A4A}" dt="2023-06-27T18:02:41.543" v="7892" actId="20577"/>
          <ac:spMkLst>
            <pc:docMk/>
            <pc:sldMk cId="1022086691" sldId="1097"/>
            <ac:spMk id="5" creationId="{00000000-0000-0000-0000-000000000000}"/>
          </ac:spMkLst>
        </pc:spChg>
      </pc:sldChg>
      <pc:sldChg chg="modSp add replId modNotes">
        <pc:chgData name="naumann" userId="S::naumann_nce.ufrj.br#ext#@cisco.onmicrosoft.com::e99cf90b-3b07-4608-8d54-c7ecb3aa7617" providerId="AD" clId="Web-{89A627DC-12D8-7A6B-FBD1-8FBE3F3C4A4A}" dt="2023-06-27T18:04:30.436" v="7922" actId="14100"/>
        <pc:sldMkLst>
          <pc:docMk/>
          <pc:sldMk cId="1269491023" sldId="1098"/>
        </pc:sldMkLst>
        <pc:spChg chg="mod">
          <ac:chgData name="naumann" userId="S::naumann_nce.ufrj.br#ext#@cisco.onmicrosoft.com::e99cf90b-3b07-4608-8d54-c7ecb3aa7617" providerId="AD" clId="Web-{89A627DC-12D8-7A6B-FBD1-8FBE3F3C4A4A}" dt="2023-06-27T18:03:55.795" v="7909" actId="20577"/>
          <ac:spMkLst>
            <pc:docMk/>
            <pc:sldMk cId="1269491023" sldId="1098"/>
            <ac:spMk id="3" creationId="{00000000-0000-0000-0000-000000000000}"/>
          </ac:spMkLst>
        </pc:spChg>
        <pc:spChg chg="mod">
          <ac:chgData name="naumann" userId="S::naumann_nce.ufrj.br#ext#@cisco.onmicrosoft.com::e99cf90b-3b07-4608-8d54-c7ecb3aa7617" providerId="AD" clId="Web-{89A627DC-12D8-7A6B-FBD1-8FBE3F3C4A4A}" dt="2023-06-27T18:04:30.436" v="7922" actId="14100"/>
          <ac:spMkLst>
            <pc:docMk/>
            <pc:sldMk cId="1269491023" sldId="1098"/>
            <ac:spMk id="5" creationId="{00000000-0000-0000-0000-000000000000}"/>
          </ac:spMkLst>
        </pc:spChg>
      </pc:sldChg>
      <pc:sldChg chg="modSp add replId modNotes">
        <pc:chgData name="naumann" userId="S::naumann_nce.ufrj.br#ext#@cisco.onmicrosoft.com::e99cf90b-3b07-4608-8d54-c7ecb3aa7617" providerId="AD" clId="Web-{89A627DC-12D8-7A6B-FBD1-8FBE3F3C4A4A}" dt="2023-06-27T21:17:52.436" v="8893"/>
        <pc:sldMkLst>
          <pc:docMk/>
          <pc:sldMk cId="3393567032" sldId="1099"/>
        </pc:sldMkLst>
        <pc:spChg chg="mod">
          <ac:chgData name="naumann" userId="S::naumann_nce.ufrj.br#ext#@cisco.onmicrosoft.com::e99cf90b-3b07-4608-8d54-c7ecb3aa7617" providerId="AD" clId="Web-{89A627DC-12D8-7A6B-FBD1-8FBE3F3C4A4A}" dt="2023-06-27T18:06:56.174" v="7963"/>
          <ac:spMkLst>
            <pc:docMk/>
            <pc:sldMk cId="3393567032" sldId="1099"/>
            <ac:spMk id="3" creationId="{00000000-0000-0000-0000-000000000000}"/>
          </ac:spMkLst>
        </pc:spChg>
        <pc:spChg chg="mod">
          <ac:chgData name="naumann" userId="S::naumann_nce.ufrj.br#ext#@cisco.onmicrosoft.com::e99cf90b-3b07-4608-8d54-c7ecb3aa7617" providerId="AD" clId="Web-{89A627DC-12D8-7A6B-FBD1-8FBE3F3C4A4A}" dt="2023-06-27T18:07:43.831" v="7970" actId="14100"/>
          <ac:spMkLst>
            <pc:docMk/>
            <pc:sldMk cId="3393567032" sldId="1099"/>
            <ac:spMk id="4" creationId="{8E9D2EEE-39FF-901E-B51E-3B5A0EC61268}"/>
          </ac:spMkLst>
        </pc:spChg>
      </pc:sldChg>
      <pc:sldChg chg="modSp add replId modNotes">
        <pc:chgData name="naumann" userId="S::naumann_nce.ufrj.br#ext#@cisco.onmicrosoft.com::e99cf90b-3b07-4608-8d54-c7ecb3aa7617" providerId="AD" clId="Web-{89A627DC-12D8-7A6B-FBD1-8FBE3F3C4A4A}" dt="2023-06-27T21:18:03.937" v="8895"/>
        <pc:sldMkLst>
          <pc:docMk/>
          <pc:sldMk cId="1482142413" sldId="1100"/>
        </pc:sldMkLst>
        <pc:spChg chg="mod">
          <ac:chgData name="naumann" userId="S::naumann_nce.ufrj.br#ext#@cisco.onmicrosoft.com::e99cf90b-3b07-4608-8d54-c7ecb3aa7617" providerId="AD" clId="Web-{89A627DC-12D8-7A6B-FBD1-8FBE3F3C4A4A}" dt="2023-06-27T18:10:51.336" v="8055" actId="20577"/>
          <ac:spMkLst>
            <pc:docMk/>
            <pc:sldMk cId="1482142413" sldId="1100"/>
            <ac:spMk id="3" creationId="{00000000-0000-0000-0000-000000000000}"/>
          </ac:spMkLst>
        </pc:spChg>
        <pc:spChg chg="mod">
          <ac:chgData name="naumann" userId="S::naumann_nce.ufrj.br#ext#@cisco.onmicrosoft.com::e99cf90b-3b07-4608-8d54-c7ecb3aa7617" providerId="AD" clId="Web-{89A627DC-12D8-7A6B-FBD1-8FBE3F3C4A4A}" dt="2023-06-27T18:11:37.165" v="8068" actId="20577"/>
          <ac:spMkLst>
            <pc:docMk/>
            <pc:sldMk cId="1482142413" sldId="1100"/>
            <ac:spMk id="4" creationId="{8E9D2EEE-39FF-901E-B51E-3B5A0EC61268}"/>
          </ac:spMkLst>
        </pc:spChg>
      </pc:sldChg>
      <pc:sldChg chg="modSp add replId modNotes">
        <pc:chgData name="naumann" userId="S::naumann_nce.ufrj.br#ext#@cisco.onmicrosoft.com::e99cf90b-3b07-4608-8d54-c7ecb3aa7617" providerId="AD" clId="Web-{89A627DC-12D8-7A6B-FBD1-8FBE3F3C4A4A}" dt="2023-06-27T18:17:45.705" v="8177"/>
        <pc:sldMkLst>
          <pc:docMk/>
          <pc:sldMk cId="205556993" sldId="1101"/>
        </pc:sldMkLst>
        <pc:spChg chg="mod">
          <ac:chgData name="naumann" userId="S::naumann_nce.ufrj.br#ext#@cisco.onmicrosoft.com::e99cf90b-3b07-4608-8d54-c7ecb3aa7617" providerId="AD" clId="Web-{89A627DC-12D8-7A6B-FBD1-8FBE3F3C4A4A}" dt="2023-06-27T18:14:50.951" v="8116" actId="20577"/>
          <ac:spMkLst>
            <pc:docMk/>
            <pc:sldMk cId="205556993" sldId="1101"/>
            <ac:spMk id="3" creationId="{00000000-0000-0000-0000-000000000000}"/>
          </ac:spMkLst>
        </pc:spChg>
        <pc:spChg chg="mod">
          <ac:chgData name="naumann" userId="S::naumann_nce.ufrj.br#ext#@cisco.onmicrosoft.com::e99cf90b-3b07-4608-8d54-c7ecb3aa7617" providerId="AD" clId="Web-{89A627DC-12D8-7A6B-FBD1-8FBE3F3C4A4A}" dt="2023-06-27T18:15:38.890" v="8140" actId="20577"/>
          <ac:spMkLst>
            <pc:docMk/>
            <pc:sldMk cId="205556993" sldId="1101"/>
            <ac:spMk id="4" creationId="{8E9D2EEE-39FF-901E-B51E-3B5A0EC61268}"/>
          </ac:spMkLst>
        </pc:spChg>
      </pc:sldChg>
      <pc:sldChg chg="modSp add ord replId">
        <pc:chgData name="naumann" userId="S::naumann_nce.ufrj.br#ext#@cisco.onmicrosoft.com::e99cf90b-3b07-4608-8d54-c7ecb3aa7617" providerId="AD" clId="Web-{89A627DC-12D8-7A6B-FBD1-8FBE3F3C4A4A}" dt="2023-06-27T18:32:33.383" v="8573" actId="20577"/>
        <pc:sldMkLst>
          <pc:docMk/>
          <pc:sldMk cId="1593495054" sldId="1102"/>
        </pc:sldMkLst>
        <pc:spChg chg="mod">
          <ac:chgData name="naumann" userId="S::naumann_nce.ufrj.br#ext#@cisco.onmicrosoft.com::e99cf90b-3b07-4608-8d54-c7ecb3aa7617" providerId="AD" clId="Web-{89A627DC-12D8-7A6B-FBD1-8FBE3F3C4A4A}" dt="2023-06-27T18:32:33.383" v="8573" actId="20577"/>
          <ac:spMkLst>
            <pc:docMk/>
            <pc:sldMk cId="1593495054" sldId="1102"/>
            <ac:spMk id="4" creationId="{8F57D77F-0B26-F627-F82D-934E2347436E}"/>
          </ac:spMkLst>
        </pc:spChg>
      </pc:sldChg>
      <pc:sldChg chg="modSp add replId">
        <pc:chgData name="naumann" userId="S::naumann_nce.ufrj.br#ext#@cisco.onmicrosoft.com::e99cf90b-3b07-4608-8d54-c7ecb3aa7617" providerId="AD" clId="Web-{89A627DC-12D8-7A6B-FBD1-8FBE3F3C4A4A}" dt="2023-06-27T22:31:59.784" v="10452" actId="14100"/>
        <pc:sldMkLst>
          <pc:docMk/>
          <pc:sldMk cId="2332079863" sldId="1103"/>
        </pc:sldMkLst>
        <pc:spChg chg="mod">
          <ac:chgData name="naumann" userId="S::naumann_nce.ufrj.br#ext#@cisco.onmicrosoft.com::e99cf90b-3b07-4608-8d54-c7ecb3aa7617" providerId="AD" clId="Web-{89A627DC-12D8-7A6B-FBD1-8FBE3F3C4A4A}" dt="2023-06-27T22:31:59.784" v="10452" actId="14100"/>
          <ac:spMkLst>
            <pc:docMk/>
            <pc:sldMk cId="2332079863" sldId="1103"/>
            <ac:spMk id="3" creationId="{00000000-0000-0000-0000-000000000000}"/>
          </ac:spMkLst>
        </pc:spChg>
      </pc:sldChg>
      <pc:sldChg chg="modSp add replId">
        <pc:chgData name="naumann" userId="S::naumann_nce.ufrj.br#ext#@cisco.onmicrosoft.com::e99cf90b-3b07-4608-8d54-c7ecb3aa7617" providerId="AD" clId="Web-{89A627DC-12D8-7A6B-FBD1-8FBE3F3C4A4A}" dt="2023-06-27T22:44:27.607" v="10929" actId="20577"/>
        <pc:sldMkLst>
          <pc:docMk/>
          <pc:sldMk cId="2819627717" sldId="1104"/>
        </pc:sldMkLst>
        <pc:spChg chg="mod">
          <ac:chgData name="naumann" userId="S::naumann_nce.ufrj.br#ext#@cisco.onmicrosoft.com::e99cf90b-3b07-4608-8d54-c7ecb3aa7617" providerId="AD" clId="Web-{89A627DC-12D8-7A6B-FBD1-8FBE3F3C4A4A}" dt="2023-06-27T22:44:27.607" v="10929" actId="20577"/>
          <ac:spMkLst>
            <pc:docMk/>
            <pc:sldMk cId="2819627717" sldId="1104"/>
            <ac:spMk id="3" creationId="{00000000-0000-0000-0000-000000000000}"/>
          </ac:spMkLst>
        </pc:spChg>
      </pc:sldChg>
      <pc:sldChg chg="modSp add del replId">
        <pc:chgData name="naumann" userId="S::naumann_nce.ufrj.br#ext#@cisco.onmicrosoft.com::e99cf90b-3b07-4608-8d54-c7ecb3aa7617" providerId="AD" clId="Web-{89A627DC-12D8-7A6B-FBD1-8FBE3F3C4A4A}" dt="2023-06-27T22:32:16.550" v="10456"/>
        <pc:sldMkLst>
          <pc:docMk/>
          <pc:sldMk cId="2366410154" sldId="1105"/>
        </pc:sldMkLst>
        <pc:spChg chg="mod">
          <ac:chgData name="naumann" userId="S::naumann_nce.ufrj.br#ext#@cisco.onmicrosoft.com::e99cf90b-3b07-4608-8d54-c7ecb3aa7617" providerId="AD" clId="Web-{89A627DC-12D8-7A6B-FBD1-8FBE3F3C4A4A}" dt="2023-06-27T22:30:55.953" v="10438" actId="20577"/>
          <ac:spMkLst>
            <pc:docMk/>
            <pc:sldMk cId="2366410154" sldId="1105"/>
            <ac:spMk id="3" creationId="{00000000-0000-0000-0000-000000000000}"/>
          </ac:spMkLst>
        </pc:spChg>
      </pc:sldChg>
    </pc:docChg>
  </pc:docChgLst>
  <pc:docChgLst>
    <pc:chgData name="Anna Bolen -X (abolen - UNICON INC at Cisco)" userId="8fcf5b57-97b6-40ce-9683-275924855fa8" providerId="ADAL" clId="{761CE7F2-3F19-4E97-B349-E9B0FDDB5D97}"/>
    <pc:docChg chg="undo custSel modSld">
      <pc:chgData name="Anna Bolen -X (abolen - UNICON INC at Cisco)" userId="8fcf5b57-97b6-40ce-9683-275924855fa8" providerId="ADAL" clId="{761CE7F2-3F19-4E97-B349-E9B0FDDB5D97}" dt="2023-08-04T21:15:58.783" v="178" actId="13244"/>
      <pc:docMkLst>
        <pc:docMk/>
      </pc:docMkLst>
      <pc:sldChg chg="modSp mod">
        <pc:chgData name="Anna Bolen -X (abolen - UNICON INC at Cisco)" userId="8fcf5b57-97b6-40ce-9683-275924855fa8" providerId="ADAL" clId="{761CE7F2-3F19-4E97-B349-E9B0FDDB5D97}" dt="2023-08-04T20:44:09.672" v="11" actId="1038"/>
        <pc:sldMkLst>
          <pc:docMk/>
          <pc:sldMk cId="0" sldId="257"/>
        </pc:sldMkLst>
        <pc:spChg chg="mod">
          <ac:chgData name="Anna Bolen -X (abolen - UNICON INC at Cisco)" userId="8fcf5b57-97b6-40ce-9683-275924855fa8" providerId="ADAL" clId="{761CE7F2-3F19-4E97-B349-E9B0FDDB5D97}" dt="2023-08-04T20:44:09.672" v="11" actId="1038"/>
          <ac:spMkLst>
            <pc:docMk/>
            <pc:sldMk cId="0" sldId="257"/>
            <ac:spMk id="3" creationId="{00000000-0000-0000-0000-000000000000}"/>
          </ac:spMkLst>
        </pc:spChg>
      </pc:sldChg>
      <pc:sldChg chg="modSp mod">
        <pc:chgData name="Anna Bolen -X (abolen - UNICON INC at Cisco)" userId="8fcf5b57-97b6-40ce-9683-275924855fa8" providerId="ADAL" clId="{761CE7F2-3F19-4E97-B349-E9B0FDDB5D97}" dt="2023-08-04T20:52:35.289" v="37" actId="5793"/>
        <pc:sldMkLst>
          <pc:docMk/>
          <pc:sldMk cId="0" sldId="265"/>
        </pc:sldMkLst>
        <pc:spChg chg="mod">
          <ac:chgData name="Anna Bolen -X (abolen - UNICON INC at Cisco)" userId="8fcf5b57-97b6-40ce-9683-275924855fa8" providerId="ADAL" clId="{761CE7F2-3F19-4E97-B349-E9B0FDDB5D97}" dt="2023-08-04T20:52:35.289" v="37" actId="5793"/>
          <ac:spMkLst>
            <pc:docMk/>
            <pc:sldMk cId="0" sldId="265"/>
            <ac:spMk id="4" creationId="{142BD07B-4BA3-F131-D457-8C096C10D0CE}"/>
          </ac:spMkLst>
        </pc:spChg>
      </pc:sldChg>
      <pc:sldChg chg="delSp modSp mod">
        <pc:chgData name="Anna Bolen -X (abolen - UNICON INC at Cisco)" userId="8fcf5b57-97b6-40ce-9683-275924855fa8" providerId="ADAL" clId="{761CE7F2-3F19-4E97-B349-E9B0FDDB5D97}" dt="2023-08-04T21:15:58.783" v="178" actId="13244"/>
        <pc:sldMkLst>
          <pc:docMk/>
          <pc:sldMk cId="0" sldId="348"/>
        </pc:sldMkLst>
        <pc:spChg chg="mod">
          <ac:chgData name="Anna Bolen -X (abolen - UNICON INC at Cisco)" userId="8fcf5b57-97b6-40ce-9683-275924855fa8" providerId="ADAL" clId="{761CE7F2-3F19-4E97-B349-E9B0FDDB5D97}" dt="2023-08-04T21:15:54.714" v="177" actId="14100"/>
          <ac:spMkLst>
            <pc:docMk/>
            <pc:sldMk cId="0" sldId="348"/>
            <ac:spMk id="3" creationId="{00000000-0000-0000-0000-000000000000}"/>
          </ac:spMkLst>
        </pc:spChg>
        <pc:spChg chg="del">
          <ac:chgData name="Anna Bolen -X (abolen - UNICON INC at Cisco)" userId="8fcf5b57-97b6-40ce-9683-275924855fa8" providerId="ADAL" clId="{761CE7F2-3F19-4E97-B349-E9B0FDDB5D97}" dt="2023-08-04T21:15:49.161" v="176" actId="478"/>
          <ac:spMkLst>
            <pc:docMk/>
            <pc:sldMk cId="0" sldId="348"/>
            <ac:spMk id="5" creationId="{00000000-0000-0000-0000-000000000000}"/>
          </ac:spMkLst>
        </pc:spChg>
        <pc:spChg chg="ord">
          <ac:chgData name="Anna Bolen -X (abolen - UNICON INC at Cisco)" userId="8fcf5b57-97b6-40ce-9683-275924855fa8" providerId="ADAL" clId="{761CE7F2-3F19-4E97-B349-E9B0FDDB5D97}" dt="2023-08-04T21:15:58.783" v="178" actId="13244"/>
          <ac:spMkLst>
            <pc:docMk/>
            <pc:sldMk cId="0" sldId="348"/>
            <ac:spMk id="25" creationId="{00000000-0000-0000-0000-000000000000}"/>
          </ac:spMkLst>
        </pc:spChg>
      </pc:sldChg>
      <pc:sldChg chg="delSp modSp mod">
        <pc:chgData name="Anna Bolen -X (abolen - UNICON INC at Cisco)" userId="8fcf5b57-97b6-40ce-9683-275924855fa8" providerId="ADAL" clId="{761CE7F2-3F19-4E97-B349-E9B0FDDB5D97}" dt="2023-08-04T20:44:26.197" v="14"/>
        <pc:sldMkLst>
          <pc:docMk/>
          <pc:sldMk cId="3094066351" sldId="1073"/>
        </pc:sldMkLst>
        <pc:spChg chg="del mod">
          <ac:chgData name="Anna Bolen -X (abolen - UNICON INC at Cisco)" userId="8fcf5b57-97b6-40ce-9683-275924855fa8" providerId="ADAL" clId="{761CE7F2-3F19-4E97-B349-E9B0FDDB5D97}" dt="2023-08-04T20:44:26.197" v="14"/>
          <ac:spMkLst>
            <pc:docMk/>
            <pc:sldMk cId="3094066351" sldId="1073"/>
            <ac:spMk id="3" creationId="{E6E0A81B-EE8C-FFE3-0F20-0A36957EC39D}"/>
          </ac:spMkLst>
        </pc:spChg>
      </pc:sldChg>
      <pc:sldChg chg="modSp mod">
        <pc:chgData name="Anna Bolen -X (abolen - UNICON INC at Cisco)" userId="8fcf5b57-97b6-40ce-9683-275924855fa8" providerId="ADAL" clId="{761CE7F2-3F19-4E97-B349-E9B0FDDB5D97}" dt="2023-08-04T20:49:18.870" v="31" actId="20577"/>
        <pc:sldMkLst>
          <pc:docMk/>
          <pc:sldMk cId="1525672446" sldId="1075"/>
        </pc:sldMkLst>
        <pc:graphicFrameChg chg="modGraphic">
          <ac:chgData name="Anna Bolen -X (abolen - UNICON INC at Cisco)" userId="8fcf5b57-97b6-40ce-9683-275924855fa8" providerId="ADAL" clId="{761CE7F2-3F19-4E97-B349-E9B0FDDB5D97}" dt="2023-08-04T20:49:18.870" v="31" actId="20577"/>
          <ac:graphicFrameMkLst>
            <pc:docMk/>
            <pc:sldMk cId="1525672446" sldId="1075"/>
            <ac:graphicFrameMk id="4" creationId="{40064EF4-EE2B-342C-EA9E-699582F380FF}"/>
          </ac:graphicFrameMkLst>
        </pc:graphicFrameChg>
      </pc:sldChg>
      <pc:sldChg chg="modSp mod">
        <pc:chgData name="Anna Bolen -X (abolen - UNICON INC at Cisco)" userId="8fcf5b57-97b6-40ce-9683-275924855fa8" providerId="ADAL" clId="{761CE7F2-3F19-4E97-B349-E9B0FDDB5D97}" dt="2023-08-04T20:46:52.031" v="18" actId="6549"/>
        <pc:sldMkLst>
          <pc:docMk/>
          <pc:sldMk cId="2669178660" sldId="1078"/>
        </pc:sldMkLst>
        <pc:spChg chg="mod">
          <ac:chgData name="Anna Bolen -X (abolen - UNICON INC at Cisco)" userId="8fcf5b57-97b6-40ce-9683-275924855fa8" providerId="ADAL" clId="{761CE7F2-3F19-4E97-B349-E9B0FDDB5D97}" dt="2023-08-04T20:46:46.892" v="16" actId="14100"/>
          <ac:spMkLst>
            <pc:docMk/>
            <pc:sldMk cId="2669178660" sldId="1078"/>
            <ac:spMk id="2" creationId="{00000000-0000-0000-0000-000000000000}"/>
          </ac:spMkLst>
        </pc:spChg>
        <pc:spChg chg="mod">
          <ac:chgData name="Anna Bolen -X (abolen - UNICON INC at Cisco)" userId="8fcf5b57-97b6-40ce-9683-275924855fa8" providerId="ADAL" clId="{761CE7F2-3F19-4E97-B349-E9B0FDDB5D97}" dt="2023-08-04T20:46:52.031" v="18" actId="6549"/>
          <ac:spMkLst>
            <pc:docMk/>
            <pc:sldMk cId="2669178660" sldId="1078"/>
            <ac:spMk id="3" creationId="{00000000-0000-0000-0000-000000000000}"/>
          </ac:spMkLst>
        </pc:spChg>
      </pc:sldChg>
      <pc:sldChg chg="modSp mod">
        <pc:chgData name="Anna Bolen -X (abolen - UNICON INC at Cisco)" userId="8fcf5b57-97b6-40ce-9683-275924855fa8" providerId="ADAL" clId="{761CE7F2-3F19-4E97-B349-E9B0FDDB5D97}" dt="2023-08-04T20:52:14.645" v="35" actId="108"/>
        <pc:sldMkLst>
          <pc:docMk/>
          <pc:sldMk cId="2528303540" sldId="1080"/>
        </pc:sldMkLst>
        <pc:spChg chg="mod">
          <ac:chgData name="Anna Bolen -X (abolen - UNICON INC at Cisco)" userId="8fcf5b57-97b6-40ce-9683-275924855fa8" providerId="ADAL" clId="{761CE7F2-3F19-4E97-B349-E9B0FDDB5D97}" dt="2023-08-04T20:52:14.645" v="35" actId="108"/>
          <ac:spMkLst>
            <pc:docMk/>
            <pc:sldMk cId="2528303540" sldId="1080"/>
            <ac:spMk id="3" creationId="{00000000-0000-0000-0000-000000000000}"/>
          </ac:spMkLst>
        </pc:spChg>
        <pc:spChg chg="mod">
          <ac:chgData name="Anna Bolen -X (abolen - UNICON INC at Cisco)" userId="8fcf5b57-97b6-40ce-9683-275924855fa8" providerId="ADAL" clId="{761CE7F2-3F19-4E97-B349-E9B0FDDB5D97}" dt="2023-08-04T20:51:49.730" v="33" actId="255"/>
          <ac:spMkLst>
            <pc:docMk/>
            <pc:sldMk cId="2528303540" sldId="1080"/>
            <ac:spMk id="4" creationId="{8E9D2EEE-39FF-901E-B51E-3B5A0EC61268}"/>
          </ac:spMkLst>
        </pc:spChg>
      </pc:sldChg>
      <pc:sldChg chg="modSp mod modNotesTx">
        <pc:chgData name="Anna Bolen -X (abolen - UNICON INC at Cisco)" userId="8fcf5b57-97b6-40ce-9683-275924855fa8" providerId="ADAL" clId="{761CE7F2-3F19-4E97-B349-E9B0FDDB5D97}" dt="2023-08-04T21:02:03.715" v="60" actId="20577"/>
        <pc:sldMkLst>
          <pc:docMk/>
          <pc:sldMk cId="4278649041" sldId="1082"/>
        </pc:sldMkLst>
        <pc:spChg chg="mod">
          <ac:chgData name="Anna Bolen -X (abolen - UNICON INC at Cisco)" userId="8fcf5b57-97b6-40ce-9683-275924855fa8" providerId="ADAL" clId="{761CE7F2-3F19-4E97-B349-E9B0FDDB5D97}" dt="2023-08-04T21:01:05.629" v="56" actId="962"/>
          <ac:spMkLst>
            <pc:docMk/>
            <pc:sldMk cId="4278649041" sldId="1082"/>
            <ac:spMk id="2" creationId="{00000000-0000-0000-0000-000000000000}"/>
          </ac:spMkLst>
        </pc:spChg>
        <pc:spChg chg="mod">
          <ac:chgData name="Anna Bolen -X (abolen - UNICON INC at Cisco)" userId="8fcf5b57-97b6-40ce-9683-275924855fa8" providerId="ADAL" clId="{761CE7F2-3F19-4E97-B349-E9B0FDDB5D97}" dt="2023-08-04T21:00:45.683" v="49" actId="1036"/>
          <ac:spMkLst>
            <pc:docMk/>
            <pc:sldMk cId="4278649041" sldId="1082"/>
            <ac:spMk id="5" creationId="{00000000-0000-0000-0000-000000000000}"/>
          </ac:spMkLst>
        </pc:spChg>
        <pc:spChg chg="ord">
          <ac:chgData name="Anna Bolen -X (abolen - UNICON INC at Cisco)" userId="8fcf5b57-97b6-40ce-9683-275924855fa8" providerId="ADAL" clId="{761CE7F2-3F19-4E97-B349-E9B0FDDB5D97}" dt="2023-08-04T21:01:15.956" v="57" actId="13244"/>
          <ac:spMkLst>
            <pc:docMk/>
            <pc:sldMk cId="4278649041" sldId="1082"/>
            <ac:spMk id="25" creationId="{00000000-0000-0000-0000-000000000000}"/>
          </ac:spMkLst>
        </pc:spChg>
        <pc:graphicFrameChg chg="mod modGraphic">
          <ac:chgData name="Anna Bolen -X (abolen - UNICON INC at Cisco)" userId="8fcf5b57-97b6-40ce-9683-275924855fa8" providerId="ADAL" clId="{761CE7F2-3F19-4E97-B349-E9B0FDDB5D97}" dt="2023-08-04T21:00:49.397" v="51" actId="1036"/>
          <ac:graphicFrameMkLst>
            <pc:docMk/>
            <pc:sldMk cId="4278649041" sldId="1082"/>
            <ac:graphicFrameMk id="4" creationId="{F44D9F32-B912-3668-9CB0-2520CAEFD241}"/>
          </ac:graphicFrameMkLst>
        </pc:graphicFrameChg>
      </pc:sldChg>
      <pc:sldChg chg="modNotesTx">
        <pc:chgData name="Anna Bolen -X (abolen - UNICON INC at Cisco)" userId="8fcf5b57-97b6-40ce-9683-275924855fa8" providerId="ADAL" clId="{761CE7F2-3F19-4E97-B349-E9B0FDDB5D97}" dt="2023-08-04T21:02:08.103" v="61" actId="6549"/>
        <pc:sldMkLst>
          <pc:docMk/>
          <pc:sldMk cId="551710493" sldId="1083"/>
        </pc:sldMkLst>
      </pc:sldChg>
      <pc:sldChg chg="modSp mod">
        <pc:chgData name="Anna Bolen -X (abolen - UNICON INC at Cisco)" userId="8fcf5b57-97b6-40ce-9683-275924855fa8" providerId="ADAL" clId="{761CE7F2-3F19-4E97-B349-E9B0FDDB5D97}" dt="2023-08-04T21:03:04.792" v="78" actId="13244"/>
        <pc:sldMkLst>
          <pc:docMk/>
          <pc:sldMk cId="537369937" sldId="1084"/>
        </pc:sldMkLst>
        <pc:spChg chg="mod">
          <ac:chgData name="Anna Bolen -X (abolen - UNICON INC at Cisco)" userId="8fcf5b57-97b6-40ce-9683-275924855fa8" providerId="ADAL" clId="{761CE7F2-3F19-4E97-B349-E9B0FDDB5D97}" dt="2023-08-04T21:03:01.399" v="75" actId="962"/>
          <ac:spMkLst>
            <pc:docMk/>
            <pc:sldMk cId="537369937" sldId="1084"/>
            <ac:spMk id="2" creationId="{00000000-0000-0000-0000-000000000000}"/>
          </ac:spMkLst>
        </pc:spChg>
        <pc:spChg chg="mod">
          <ac:chgData name="Anna Bolen -X (abolen - UNICON INC at Cisco)" userId="8fcf5b57-97b6-40ce-9683-275924855fa8" providerId="ADAL" clId="{761CE7F2-3F19-4E97-B349-E9B0FDDB5D97}" dt="2023-08-04T21:02:59.221" v="73" actId="1036"/>
          <ac:spMkLst>
            <pc:docMk/>
            <pc:sldMk cId="537369937" sldId="1084"/>
            <ac:spMk id="5" creationId="{00000000-0000-0000-0000-000000000000}"/>
          </ac:spMkLst>
        </pc:spChg>
        <pc:spChg chg="mod ord">
          <ac:chgData name="Anna Bolen -X (abolen - UNICON INC at Cisco)" userId="8fcf5b57-97b6-40ce-9683-275924855fa8" providerId="ADAL" clId="{761CE7F2-3F19-4E97-B349-E9B0FDDB5D97}" dt="2023-08-04T21:03:04.792" v="78" actId="13244"/>
          <ac:spMkLst>
            <pc:docMk/>
            <pc:sldMk cId="537369937" sldId="1084"/>
            <ac:spMk id="25" creationId="{00000000-0000-0000-0000-000000000000}"/>
          </ac:spMkLst>
        </pc:spChg>
        <pc:graphicFrameChg chg="mod modGraphic">
          <ac:chgData name="Anna Bolen -X (abolen - UNICON INC at Cisco)" userId="8fcf5b57-97b6-40ce-9683-275924855fa8" providerId="ADAL" clId="{761CE7F2-3F19-4E97-B349-E9B0FDDB5D97}" dt="2023-08-04T21:02:50.188" v="64" actId="1076"/>
          <ac:graphicFrameMkLst>
            <pc:docMk/>
            <pc:sldMk cId="537369937" sldId="1084"/>
            <ac:graphicFrameMk id="4" creationId="{F44D9F32-B912-3668-9CB0-2520CAEFD241}"/>
          </ac:graphicFrameMkLst>
        </pc:graphicFrameChg>
      </pc:sldChg>
      <pc:sldChg chg="modSp mod">
        <pc:chgData name="Anna Bolen -X (abolen - UNICON INC at Cisco)" userId="8fcf5b57-97b6-40ce-9683-275924855fa8" providerId="ADAL" clId="{761CE7F2-3F19-4E97-B349-E9B0FDDB5D97}" dt="2023-08-04T21:03:59.214" v="90" actId="13244"/>
        <pc:sldMkLst>
          <pc:docMk/>
          <pc:sldMk cId="4056194281" sldId="1085"/>
        </pc:sldMkLst>
        <pc:spChg chg="mod">
          <ac:chgData name="Anna Bolen -X (abolen - UNICON INC at Cisco)" userId="8fcf5b57-97b6-40ce-9683-275924855fa8" providerId="ADAL" clId="{761CE7F2-3F19-4E97-B349-E9B0FDDB5D97}" dt="2023-08-04T21:03:57.682" v="87" actId="962"/>
          <ac:spMkLst>
            <pc:docMk/>
            <pc:sldMk cId="4056194281" sldId="1085"/>
            <ac:spMk id="2" creationId="{00000000-0000-0000-0000-000000000000}"/>
          </ac:spMkLst>
        </pc:spChg>
        <pc:spChg chg="mod">
          <ac:chgData name="Anna Bolen -X (abolen - UNICON INC at Cisco)" userId="8fcf5b57-97b6-40ce-9683-275924855fa8" providerId="ADAL" clId="{761CE7F2-3F19-4E97-B349-E9B0FDDB5D97}" dt="2023-08-04T21:03:53.047" v="85" actId="1076"/>
          <ac:spMkLst>
            <pc:docMk/>
            <pc:sldMk cId="4056194281" sldId="1085"/>
            <ac:spMk id="5" creationId="{00000000-0000-0000-0000-000000000000}"/>
          </ac:spMkLst>
        </pc:spChg>
        <pc:spChg chg="mod ord">
          <ac:chgData name="Anna Bolen -X (abolen - UNICON INC at Cisco)" userId="8fcf5b57-97b6-40ce-9683-275924855fa8" providerId="ADAL" clId="{761CE7F2-3F19-4E97-B349-E9B0FDDB5D97}" dt="2023-08-04T21:03:59.214" v="90" actId="13244"/>
          <ac:spMkLst>
            <pc:docMk/>
            <pc:sldMk cId="4056194281" sldId="1085"/>
            <ac:spMk id="25" creationId="{00000000-0000-0000-0000-000000000000}"/>
          </ac:spMkLst>
        </pc:spChg>
        <pc:graphicFrameChg chg="mod modGraphic">
          <ac:chgData name="Anna Bolen -X (abolen - UNICON INC at Cisco)" userId="8fcf5b57-97b6-40ce-9683-275924855fa8" providerId="ADAL" clId="{761CE7F2-3F19-4E97-B349-E9B0FDDB5D97}" dt="2023-08-04T21:03:30.636" v="80" actId="1076"/>
          <ac:graphicFrameMkLst>
            <pc:docMk/>
            <pc:sldMk cId="4056194281" sldId="1085"/>
            <ac:graphicFrameMk id="4" creationId="{F44D9F32-B912-3668-9CB0-2520CAEFD241}"/>
          </ac:graphicFrameMkLst>
        </pc:graphicFrameChg>
      </pc:sldChg>
      <pc:sldChg chg="modSp mod">
        <pc:chgData name="Anna Bolen -X (abolen - UNICON INC at Cisco)" userId="8fcf5b57-97b6-40ce-9683-275924855fa8" providerId="ADAL" clId="{761CE7F2-3F19-4E97-B349-E9B0FDDB5D97}" dt="2023-08-04T21:04:12.315" v="95" actId="13244"/>
        <pc:sldMkLst>
          <pc:docMk/>
          <pc:sldMk cId="1064059071" sldId="1086"/>
        </pc:sldMkLst>
        <pc:spChg chg="mod">
          <ac:chgData name="Anna Bolen -X (abolen - UNICON INC at Cisco)" userId="8fcf5b57-97b6-40ce-9683-275924855fa8" providerId="ADAL" clId="{761CE7F2-3F19-4E97-B349-E9B0FDDB5D97}" dt="2023-08-04T21:04:10.848" v="92" actId="962"/>
          <ac:spMkLst>
            <pc:docMk/>
            <pc:sldMk cId="1064059071" sldId="1086"/>
            <ac:spMk id="2" creationId="{00000000-0000-0000-0000-000000000000}"/>
          </ac:spMkLst>
        </pc:spChg>
        <pc:spChg chg="mod ord">
          <ac:chgData name="Anna Bolen -X (abolen - UNICON INC at Cisco)" userId="8fcf5b57-97b6-40ce-9683-275924855fa8" providerId="ADAL" clId="{761CE7F2-3F19-4E97-B349-E9B0FDDB5D97}" dt="2023-08-04T21:04:12.315" v="95" actId="13244"/>
          <ac:spMkLst>
            <pc:docMk/>
            <pc:sldMk cId="1064059071" sldId="1086"/>
            <ac:spMk id="25" creationId="{00000000-0000-0000-0000-000000000000}"/>
          </ac:spMkLst>
        </pc:spChg>
      </pc:sldChg>
      <pc:sldChg chg="modSp mod">
        <pc:chgData name="Anna Bolen -X (abolen - UNICON INC at Cisco)" userId="8fcf5b57-97b6-40ce-9683-275924855fa8" providerId="ADAL" clId="{761CE7F2-3F19-4E97-B349-E9B0FDDB5D97}" dt="2023-08-04T21:05:06.457" v="98" actId="108"/>
        <pc:sldMkLst>
          <pc:docMk/>
          <pc:sldMk cId="1140235619" sldId="1087"/>
        </pc:sldMkLst>
        <pc:spChg chg="mod">
          <ac:chgData name="Anna Bolen -X (abolen - UNICON INC at Cisco)" userId="8fcf5b57-97b6-40ce-9683-275924855fa8" providerId="ADAL" clId="{761CE7F2-3F19-4E97-B349-E9B0FDDB5D97}" dt="2023-08-04T21:05:06.457" v="98" actId="108"/>
          <ac:spMkLst>
            <pc:docMk/>
            <pc:sldMk cId="1140235619" sldId="1087"/>
            <ac:spMk id="3" creationId="{00000000-0000-0000-0000-000000000000}"/>
          </ac:spMkLst>
        </pc:spChg>
        <pc:spChg chg="mod">
          <ac:chgData name="Anna Bolen -X (abolen - UNICON INC at Cisco)" userId="8fcf5b57-97b6-40ce-9683-275924855fa8" providerId="ADAL" clId="{761CE7F2-3F19-4E97-B349-E9B0FDDB5D97}" dt="2023-08-04T21:04:39.393" v="97" actId="255"/>
          <ac:spMkLst>
            <pc:docMk/>
            <pc:sldMk cId="1140235619" sldId="1087"/>
            <ac:spMk id="4" creationId="{8E9D2EEE-39FF-901E-B51E-3B5A0EC61268}"/>
          </ac:spMkLst>
        </pc:spChg>
      </pc:sldChg>
      <pc:sldChg chg="modSp mod">
        <pc:chgData name="Anna Bolen -X (abolen - UNICON INC at Cisco)" userId="8fcf5b57-97b6-40ce-9683-275924855fa8" providerId="ADAL" clId="{761CE7F2-3F19-4E97-B349-E9B0FDDB5D97}" dt="2023-08-04T21:06:32.979" v="107" actId="13244"/>
        <pc:sldMkLst>
          <pc:docMk/>
          <pc:sldMk cId="2731516610" sldId="1092"/>
        </pc:sldMkLst>
        <pc:spChg chg="mod">
          <ac:chgData name="Anna Bolen -X (abolen - UNICON INC at Cisco)" userId="8fcf5b57-97b6-40ce-9683-275924855fa8" providerId="ADAL" clId="{761CE7F2-3F19-4E97-B349-E9B0FDDB5D97}" dt="2023-08-04T21:06:11.494" v="103" actId="14100"/>
          <ac:spMkLst>
            <pc:docMk/>
            <pc:sldMk cId="2731516610" sldId="1092"/>
            <ac:spMk id="5" creationId="{00000000-0000-0000-0000-000000000000}"/>
          </ac:spMkLst>
        </pc:spChg>
        <pc:spChg chg="mod ord">
          <ac:chgData name="Anna Bolen -X (abolen - UNICON INC at Cisco)" userId="8fcf5b57-97b6-40ce-9683-275924855fa8" providerId="ADAL" clId="{761CE7F2-3F19-4E97-B349-E9B0FDDB5D97}" dt="2023-08-04T21:06:32.979" v="107" actId="13244"/>
          <ac:spMkLst>
            <pc:docMk/>
            <pc:sldMk cId="2731516610" sldId="1092"/>
            <ac:spMk id="6" creationId="{52EFA032-7332-38B9-0B26-8A66ED211934}"/>
          </ac:spMkLst>
        </pc:spChg>
        <pc:spChg chg="ord">
          <ac:chgData name="Anna Bolen -X (abolen - UNICON INC at Cisco)" userId="8fcf5b57-97b6-40ce-9683-275924855fa8" providerId="ADAL" clId="{761CE7F2-3F19-4E97-B349-E9B0FDDB5D97}" dt="2023-08-04T21:06:30.054" v="106" actId="13244"/>
          <ac:spMkLst>
            <pc:docMk/>
            <pc:sldMk cId="2731516610" sldId="1092"/>
            <ac:spMk id="25" creationId="{00000000-0000-0000-0000-000000000000}"/>
          </ac:spMkLst>
        </pc:spChg>
        <pc:picChg chg="mod">
          <ac:chgData name="Anna Bolen -X (abolen - UNICON INC at Cisco)" userId="8fcf5b57-97b6-40ce-9683-275924855fa8" providerId="ADAL" clId="{761CE7F2-3F19-4E97-B349-E9B0FDDB5D97}" dt="2023-08-04T21:06:03.712" v="102" actId="1076"/>
          <ac:picMkLst>
            <pc:docMk/>
            <pc:sldMk cId="2731516610" sldId="1092"/>
            <ac:picMk id="4" creationId="{E7EE390E-D8EA-A26B-8E36-85FCFD9A777B}"/>
          </ac:picMkLst>
        </pc:picChg>
      </pc:sldChg>
      <pc:sldChg chg="modSp mod modNotesTx">
        <pc:chgData name="Anna Bolen -X (abolen - UNICON INC at Cisco)" userId="8fcf5b57-97b6-40ce-9683-275924855fa8" providerId="ADAL" clId="{761CE7F2-3F19-4E97-B349-E9B0FDDB5D97}" dt="2023-08-04T21:11:14.811" v="149" actId="20577"/>
        <pc:sldMkLst>
          <pc:docMk/>
          <pc:sldMk cId="2923150823" sldId="1093"/>
        </pc:sldMkLst>
        <pc:spChg chg="ord">
          <ac:chgData name="Anna Bolen -X (abolen - UNICON INC at Cisco)" userId="8fcf5b57-97b6-40ce-9683-275924855fa8" providerId="ADAL" clId="{761CE7F2-3F19-4E97-B349-E9B0FDDB5D97}" dt="2023-08-04T21:10:48.929" v="108" actId="13244"/>
          <ac:spMkLst>
            <pc:docMk/>
            <pc:sldMk cId="2923150823" sldId="1093"/>
            <ac:spMk id="25" creationId="{00000000-0000-0000-0000-000000000000}"/>
          </ac:spMkLst>
        </pc:spChg>
        <pc:picChg chg="mod">
          <ac:chgData name="Anna Bolen -X (abolen - UNICON INC at Cisco)" userId="8fcf5b57-97b6-40ce-9683-275924855fa8" providerId="ADAL" clId="{761CE7F2-3F19-4E97-B349-E9B0FDDB5D97}" dt="2023-08-04T21:10:58.070" v="148" actId="1038"/>
          <ac:picMkLst>
            <pc:docMk/>
            <pc:sldMk cId="2923150823" sldId="1093"/>
            <ac:picMk id="7" creationId="{6FBFDC2E-F6A2-A933-6CF1-CAF7B1F6C1C3}"/>
          </ac:picMkLst>
        </pc:picChg>
      </pc:sldChg>
      <pc:sldChg chg="modSp mod">
        <pc:chgData name="Anna Bolen -X (abolen - UNICON INC at Cisco)" userId="8fcf5b57-97b6-40ce-9683-275924855fa8" providerId="ADAL" clId="{761CE7F2-3F19-4E97-B349-E9B0FDDB5D97}" dt="2023-08-04T21:12:45.037" v="159" actId="13244"/>
        <pc:sldMkLst>
          <pc:docMk/>
          <pc:sldMk cId="486237496" sldId="1094"/>
        </pc:sldMkLst>
        <pc:spChg chg="mod">
          <ac:chgData name="Anna Bolen -X (abolen - UNICON INC at Cisco)" userId="8fcf5b57-97b6-40ce-9683-275924855fa8" providerId="ADAL" clId="{761CE7F2-3F19-4E97-B349-E9B0FDDB5D97}" dt="2023-08-04T21:12:06.558" v="158" actId="1036"/>
          <ac:spMkLst>
            <pc:docMk/>
            <pc:sldMk cId="486237496" sldId="1094"/>
            <ac:spMk id="5" creationId="{00000000-0000-0000-0000-000000000000}"/>
          </ac:spMkLst>
        </pc:spChg>
        <pc:spChg chg="ord">
          <ac:chgData name="Anna Bolen -X (abolen - UNICON INC at Cisco)" userId="8fcf5b57-97b6-40ce-9683-275924855fa8" providerId="ADAL" clId="{761CE7F2-3F19-4E97-B349-E9B0FDDB5D97}" dt="2023-08-04T21:12:45.037" v="159" actId="13244"/>
          <ac:spMkLst>
            <pc:docMk/>
            <pc:sldMk cId="486237496" sldId="1094"/>
            <ac:spMk id="25" creationId="{00000000-0000-0000-0000-000000000000}"/>
          </ac:spMkLst>
        </pc:spChg>
        <pc:graphicFrameChg chg="mod modGraphic">
          <ac:chgData name="Anna Bolen -X (abolen - UNICON INC at Cisco)" userId="8fcf5b57-97b6-40ce-9683-275924855fa8" providerId="ADAL" clId="{761CE7F2-3F19-4E97-B349-E9B0FDDB5D97}" dt="2023-08-04T21:12:00.611" v="153" actId="1076"/>
          <ac:graphicFrameMkLst>
            <pc:docMk/>
            <pc:sldMk cId="486237496" sldId="1094"/>
            <ac:graphicFrameMk id="4" creationId="{87550732-4928-991B-2280-F26CEC6809A5}"/>
          </ac:graphicFrameMkLst>
        </pc:graphicFrameChg>
      </pc:sldChg>
      <pc:sldChg chg="modNotesTx">
        <pc:chgData name="Anna Bolen -X (abolen - UNICON INC at Cisco)" userId="8fcf5b57-97b6-40ce-9683-275924855fa8" providerId="ADAL" clId="{761CE7F2-3F19-4E97-B349-E9B0FDDB5D97}" dt="2023-08-04T21:13:14.308" v="160" actId="20577"/>
        <pc:sldMkLst>
          <pc:docMk/>
          <pc:sldMk cId="269185245" sldId="1096"/>
        </pc:sldMkLst>
      </pc:sldChg>
      <pc:sldChg chg="modSp mod">
        <pc:chgData name="Anna Bolen -X (abolen - UNICON INC at Cisco)" userId="8fcf5b57-97b6-40ce-9683-275924855fa8" providerId="ADAL" clId="{761CE7F2-3F19-4E97-B349-E9B0FDDB5D97}" dt="2023-08-04T21:14:17.140" v="166" actId="108"/>
        <pc:sldMkLst>
          <pc:docMk/>
          <pc:sldMk cId="3393567032" sldId="1099"/>
        </pc:sldMkLst>
        <pc:spChg chg="mod">
          <ac:chgData name="Anna Bolen -X (abolen - UNICON INC at Cisco)" userId="8fcf5b57-97b6-40ce-9683-275924855fa8" providerId="ADAL" clId="{761CE7F2-3F19-4E97-B349-E9B0FDDB5D97}" dt="2023-08-04T21:14:17.140" v="166" actId="108"/>
          <ac:spMkLst>
            <pc:docMk/>
            <pc:sldMk cId="3393567032" sldId="1099"/>
            <ac:spMk id="3" creationId="{00000000-0000-0000-0000-000000000000}"/>
          </ac:spMkLst>
        </pc:spChg>
        <pc:spChg chg="mod">
          <ac:chgData name="Anna Bolen -X (abolen - UNICON INC at Cisco)" userId="8fcf5b57-97b6-40ce-9683-275924855fa8" providerId="ADAL" clId="{761CE7F2-3F19-4E97-B349-E9B0FDDB5D97}" dt="2023-08-04T21:13:43.470" v="162" actId="255"/>
          <ac:spMkLst>
            <pc:docMk/>
            <pc:sldMk cId="3393567032" sldId="1099"/>
            <ac:spMk id="4" creationId="{8E9D2EEE-39FF-901E-B51E-3B5A0EC61268}"/>
          </ac:spMkLst>
        </pc:spChg>
      </pc:sldChg>
      <pc:sldChg chg="modSp mod">
        <pc:chgData name="Anna Bolen -X (abolen - UNICON INC at Cisco)" userId="8fcf5b57-97b6-40ce-9683-275924855fa8" providerId="ADAL" clId="{761CE7F2-3F19-4E97-B349-E9B0FDDB5D97}" dt="2023-08-04T21:14:49.168" v="169" actId="20577"/>
        <pc:sldMkLst>
          <pc:docMk/>
          <pc:sldMk cId="1482142413" sldId="1100"/>
        </pc:sldMkLst>
        <pc:spChg chg="mod">
          <ac:chgData name="Anna Bolen -X (abolen - UNICON INC at Cisco)" userId="8fcf5b57-97b6-40ce-9683-275924855fa8" providerId="ADAL" clId="{761CE7F2-3F19-4E97-B349-E9B0FDDB5D97}" dt="2023-08-04T21:14:35.006" v="167" actId="108"/>
          <ac:spMkLst>
            <pc:docMk/>
            <pc:sldMk cId="1482142413" sldId="1100"/>
            <ac:spMk id="3" creationId="{00000000-0000-0000-0000-000000000000}"/>
          </ac:spMkLst>
        </pc:spChg>
        <pc:spChg chg="mod">
          <ac:chgData name="Anna Bolen -X (abolen - UNICON INC at Cisco)" userId="8fcf5b57-97b6-40ce-9683-275924855fa8" providerId="ADAL" clId="{761CE7F2-3F19-4E97-B349-E9B0FDDB5D97}" dt="2023-08-04T21:14:49.168" v="169" actId="20577"/>
          <ac:spMkLst>
            <pc:docMk/>
            <pc:sldMk cId="1482142413" sldId="1100"/>
            <ac:spMk id="4" creationId="{8E9D2EEE-39FF-901E-B51E-3B5A0EC61268}"/>
          </ac:spMkLst>
        </pc:spChg>
      </pc:sldChg>
      <pc:sldChg chg="modSp mod">
        <pc:chgData name="Anna Bolen -X (abolen - UNICON INC at Cisco)" userId="8fcf5b57-97b6-40ce-9683-275924855fa8" providerId="ADAL" clId="{761CE7F2-3F19-4E97-B349-E9B0FDDB5D97}" dt="2023-08-04T21:15:28.724" v="175" actId="6549"/>
        <pc:sldMkLst>
          <pc:docMk/>
          <pc:sldMk cId="205556993" sldId="1101"/>
        </pc:sldMkLst>
        <pc:spChg chg="mod">
          <ac:chgData name="Anna Bolen -X (abolen - UNICON INC at Cisco)" userId="8fcf5b57-97b6-40ce-9683-275924855fa8" providerId="ADAL" clId="{761CE7F2-3F19-4E97-B349-E9B0FDDB5D97}" dt="2023-08-04T21:15:19.247" v="170" actId="108"/>
          <ac:spMkLst>
            <pc:docMk/>
            <pc:sldMk cId="205556993" sldId="1101"/>
            <ac:spMk id="3" creationId="{00000000-0000-0000-0000-000000000000}"/>
          </ac:spMkLst>
        </pc:spChg>
        <pc:spChg chg="mod">
          <ac:chgData name="Anna Bolen -X (abolen - UNICON INC at Cisco)" userId="8fcf5b57-97b6-40ce-9683-275924855fa8" providerId="ADAL" clId="{761CE7F2-3F19-4E97-B349-E9B0FDDB5D97}" dt="2023-08-04T21:15:28.724" v="175" actId="6549"/>
          <ac:spMkLst>
            <pc:docMk/>
            <pc:sldMk cId="205556993" sldId="1101"/>
            <ac:spMk id="4" creationId="{8E9D2EEE-39FF-901E-B51E-3B5A0EC61268}"/>
          </ac:spMkLst>
        </pc:spChg>
      </pc:sldChg>
      <pc:sldChg chg="modSp mod">
        <pc:chgData name="Anna Bolen -X (abolen - UNICON INC at Cisco)" userId="8fcf5b57-97b6-40ce-9683-275924855fa8" providerId="ADAL" clId="{761CE7F2-3F19-4E97-B349-E9B0FDDB5D97}" dt="2023-08-04T20:47:10.209" v="21" actId="1076"/>
        <pc:sldMkLst>
          <pc:docMk/>
          <pc:sldMk cId="2332079863" sldId="1103"/>
        </pc:sldMkLst>
        <pc:spChg chg="mod">
          <ac:chgData name="Anna Bolen -X (abolen - UNICON INC at Cisco)" userId="8fcf5b57-97b6-40ce-9683-275924855fa8" providerId="ADAL" clId="{761CE7F2-3F19-4E97-B349-E9B0FDDB5D97}" dt="2023-08-04T20:47:07.915" v="20" actId="14100"/>
          <ac:spMkLst>
            <pc:docMk/>
            <pc:sldMk cId="2332079863" sldId="1103"/>
            <ac:spMk id="2" creationId="{00000000-0000-0000-0000-000000000000}"/>
          </ac:spMkLst>
        </pc:spChg>
        <pc:spChg chg="mod">
          <ac:chgData name="Anna Bolen -X (abolen - UNICON INC at Cisco)" userId="8fcf5b57-97b6-40ce-9683-275924855fa8" providerId="ADAL" clId="{761CE7F2-3F19-4E97-B349-E9B0FDDB5D97}" dt="2023-08-04T20:47:10.209" v="21" actId="1076"/>
          <ac:spMkLst>
            <pc:docMk/>
            <pc:sldMk cId="2332079863" sldId="1103"/>
            <ac:spMk id="3" creationId="{00000000-0000-0000-0000-000000000000}"/>
          </ac:spMkLst>
        </pc:spChg>
      </pc:sldChg>
      <pc:sldChg chg="modSp mod">
        <pc:chgData name="Anna Bolen -X (abolen - UNICON INC at Cisco)" userId="8fcf5b57-97b6-40ce-9683-275924855fa8" providerId="ADAL" clId="{761CE7F2-3F19-4E97-B349-E9B0FDDB5D97}" dt="2023-08-04T20:47:50.556" v="29" actId="1076"/>
        <pc:sldMkLst>
          <pc:docMk/>
          <pc:sldMk cId="2819627717" sldId="1104"/>
        </pc:sldMkLst>
        <pc:spChg chg="mod">
          <ac:chgData name="Anna Bolen -X (abolen - UNICON INC at Cisco)" userId="8fcf5b57-97b6-40ce-9683-275924855fa8" providerId="ADAL" clId="{761CE7F2-3F19-4E97-B349-E9B0FDDB5D97}" dt="2023-08-04T20:47:23.101" v="23" actId="14100"/>
          <ac:spMkLst>
            <pc:docMk/>
            <pc:sldMk cId="2819627717" sldId="1104"/>
            <ac:spMk id="2" creationId="{00000000-0000-0000-0000-000000000000}"/>
          </ac:spMkLst>
        </pc:spChg>
        <pc:spChg chg="mod">
          <ac:chgData name="Anna Bolen -X (abolen - UNICON INC at Cisco)" userId="8fcf5b57-97b6-40ce-9683-275924855fa8" providerId="ADAL" clId="{761CE7F2-3F19-4E97-B349-E9B0FDDB5D97}" dt="2023-08-04T20:47:50.556" v="29" actId="1076"/>
          <ac:spMkLst>
            <pc:docMk/>
            <pc:sldMk cId="2819627717" sldId="1104"/>
            <ac:spMk id="3" creationId="{00000000-0000-0000-0000-000000000000}"/>
          </ac:spMkLst>
        </pc:spChg>
      </pc:sldChg>
    </pc:docChg>
  </pc:docChgLst>
  <pc:docChgLst>
    <pc:chgData name="Dave Holzinger -X (dholzing - UNICON INC at Cisco)" userId="81433843-a273-4fe1-ba40-f2f44284bc17" providerId="ADAL" clId="{E0E19B55-76B7-4541-BD0F-A8924C3B0691}"/>
    <pc:docChg chg="modSld modMainMaster">
      <pc:chgData name="Dave Holzinger -X (dholzing - UNICON INC at Cisco)" userId="81433843-a273-4fe1-ba40-f2f44284bc17" providerId="ADAL" clId="{E0E19B55-76B7-4541-BD0F-A8924C3B0691}" dt="2023-07-14T21:08:38.191" v="38" actId="20577"/>
      <pc:docMkLst>
        <pc:docMk/>
      </pc:docMkLst>
      <pc:sldChg chg="modSp mod">
        <pc:chgData name="Dave Holzinger -X (dholzing - UNICON INC at Cisco)" userId="81433843-a273-4fe1-ba40-f2f44284bc17" providerId="ADAL" clId="{E0E19B55-76B7-4541-BD0F-A8924C3B0691}" dt="2023-07-14T21:00:49.949" v="3" actId="1076"/>
        <pc:sldMkLst>
          <pc:docMk/>
          <pc:sldMk cId="0" sldId="265"/>
        </pc:sldMkLst>
        <pc:spChg chg="mod">
          <ac:chgData name="Dave Holzinger -X (dholzing - UNICON INC at Cisco)" userId="81433843-a273-4fe1-ba40-f2f44284bc17" providerId="ADAL" clId="{E0E19B55-76B7-4541-BD0F-A8924C3B0691}" dt="2023-07-14T21:00:41.279" v="2" actId="1076"/>
          <ac:spMkLst>
            <pc:docMk/>
            <pc:sldMk cId="0" sldId="265"/>
            <ac:spMk id="4" creationId="{142BD07B-4BA3-F131-D457-8C096C10D0CE}"/>
          </ac:spMkLst>
        </pc:spChg>
        <pc:graphicFrameChg chg="mod">
          <ac:chgData name="Dave Holzinger -X (dholzing - UNICON INC at Cisco)" userId="81433843-a273-4fe1-ba40-f2f44284bc17" providerId="ADAL" clId="{E0E19B55-76B7-4541-BD0F-A8924C3B0691}" dt="2023-07-14T21:00:49.949" v="3" actId="1076"/>
          <ac:graphicFrameMkLst>
            <pc:docMk/>
            <pc:sldMk cId="0" sldId="265"/>
            <ac:graphicFrameMk id="5" creationId="{97EA71E2-4720-2856-12EC-32CBEB1F751C}"/>
          </ac:graphicFrameMkLst>
        </pc:graphicFrameChg>
      </pc:sldChg>
      <pc:sldChg chg="modNotesTx">
        <pc:chgData name="Dave Holzinger -X (dholzing - UNICON INC at Cisco)" userId="81433843-a273-4fe1-ba40-f2f44284bc17" providerId="ADAL" clId="{E0E19B55-76B7-4541-BD0F-A8924C3B0691}" dt="2023-07-14T21:00:00.371" v="1" actId="20577"/>
        <pc:sldMkLst>
          <pc:docMk/>
          <pc:sldMk cId="2528303540" sldId="1080"/>
        </pc:sldMkLst>
      </pc:sldChg>
      <pc:sldChg chg="modSp mod">
        <pc:chgData name="Dave Holzinger -X (dholzing - UNICON INC at Cisco)" userId="81433843-a273-4fe1-ba40-f2f44284bc17" providerId="ADAL" clId="{E0E19B55-76B7-4541-BD0F-A8924C3B0691}" dt="2023-07-14T21:03:16.645" v="10" actId="1076"/>
        <pc:sldMkLst>
          <pc:docMk/>
          <pc:sldMk cId="4278649041" sldId="1082"/>
        </pc:sldMkLst>
        <pc:spChg chg="mod">
          <ac:chgData name="Dave Holzinger -X (dholzing - UNICON INC at Cisco)" userId="81433843-a273-4fe1-ba40-f2f44284bc17" providerId="ADAL" clId="{E0E19B55-76B7-4541-BD0F-A8924C3B0691}" dt="2023-07-14T21:03:13.235" v="9" actId="1076"/>
          <ac:spMkLst>
            <pc:docMk/>
            <pc:sldMk cId="4278649041" sldId="1082"/>
            <ac:spMk id="5" creationId="{00000000-0000-0000-0000-000000000000}"/>
          </ac:spMkLst>
        </pc:spChg>
        <pc:graphicFrameChg chg="mod modGraphic">
          <ac:chgData name="Dave Holzinger -X (dholzing - UNICON INC at Cisco)" userId="81433843-a273-4fe1-ba40-f2f44284bc17" providerId="ADAL" clId="{E0E19B55-76B7-4541-BD0F-A8924C3B0691}" dt="2023-07-14T21:03:16.645" v="10" actId="1076"/>
          <ac:graphicFrameMkLst>
            <pc:docMk/>
            <pc:sldMk cId="4278649041" sldId="1082"/>
            <ac:graphicFrameMk id="4" creationId="{F44D9F32-B912-3668-9CB0-2520CAEFD241}"/>
          </ac:graphicFrameMkLst>
        </pc:graphicFrameChg>
      </pc:sldChg>
      <pc:sldChg chg="modSp mod modNotesTx">
        <pc:chgData name="Dave Holzinger -X (dholzing - UNICON INC at Cisco)" userId="81433843-a273-4fe1-ba40-f2f44284bc17" providerId="ADAL" clId="{E0E19B55-76B7-4541-BD0F-A8924C3B0691}" dt="2023-07-14T21:08:03.161" v="36" actId="20577"/>
        <pc:sldMkLst>
          <pc:docMk/>
          <pc:sldMk cId="537369937" sldId="1084"/>
        </pc:sldMkLst>
        <pc:spChg chg="mod">
          <ac:chgData name="Dave Holzinger -X (dholzing - UNICON INC at Cisco)" userId="81433843-a273-4fe1-ba40-f2f44284bc17" providerId="ADAL" clId="{E0E19B55-76B7-4541-BD0F-A8924C3B0691}" dt="2023-07-14T21:04:31.971" v="16" actId="1076"/>
          <ac:spMkLst>
            <pc:docMk/>
            <pc:sldMk cId="537369937" sldId="1084"/>
            <ac:spMk id="5" creationId="{00000000-0000-0000-0000-000000000000}"/>
          </ac:spMkLst>
        </pc:spChg>
        <pc:graphicFrameChg chg="mod">
          <ac:chgData name="Dave Holzinger -X (dholzing - UNICON INC at Cisco)" userId="81433843-a273-4fe1-ba40-f2f44284bc17" providerId="ADAL" clId="{E0E19B55-76B7-4541-BD0F-A8924C3B0691}" dt="2023-07-14T21:03:49.527" v="12" actId="1076"/>
          <ac:graphicFrameMkLst>
            <pc:docMk/>
            <pc:sldMk cId="537369937" sldId="1084"/>
            <ac:graphicFrameMk id="4" creationId="{F44D9F32-B912-3668-9CB0-2520CAEFD241}"/>
          </ac:graphicFrameMkLst>
        </pc:graphicFrameChg>
      </pc:sldChg>
      <pc:sldChg chg="modSp mod">
        <pc:chgData name="Dave Holzinger -X (dholzing - UNICON INC at Cisco)" userId="81433843-a273-4fe1-ba40-f2f44284bc17" providerId="ADAL" clId="{E0E19B55-76B7-4541-BD0F-A8924C3B0691}" dt="2023-07-14T21:04:50.123" v="18" actId="1076"/>
        <pc:sldMkLst>
          <pc:docMk/>
          <pc:sldMk cId="4056194281" sldId="1085"/>
        </pc:sldMkLst>
        <pc:spChg chg="mod">
          <ac:chgData name="Dave Holzinger -X (dholzing - UNICON INC at Cisco)" userId="81433843-a273-4fe1-ba40-f2f44284bc17" providerId="ADAL" clId="{E0E19B55-76B7-4541-BD0F-A8924C3B0691}" dt="2023-07-14T21:04:44.206" v="17" actId="1076"/>
          <ac:spMkLst>
            <pc:docMk/>
            <pc:sldMk cId="4056194281" sldId="1085"/>
            <ac:spMk id="5" creationId="{00000000-0000-0000-0000-000000000000}"/>
          </ac:spMkLst>
        </pc:spChg>
        <pc:graphicFrameChg chg="mod">
          <ac:chgData name="Dave Holzinger -X (dholzing - UNICON INC at Cisco)" userId="81433843-a273-4fe1-ba40-f2f44284bc17" providerId="ADAL" clId="{E0E19B55-76B7-4541-BD0F-A8924C3B0691}" dt="2023-07-14T21:04:50.123" v="18" actId="1076"/>
          <ac:graphicFrameMkLst>
            <pc:docMk/>
            <pc:sldMk cId="4056194281" sldId="1085"/>
            <ac:graphicFrameMk id="4" creationId="{F44D9F32-B912-3668-9CB0-2520CAEFD241}"/>
          </ac:graphicFrameMkLst>
        </pc:graphicFrameChg>
      </pc:sldChg>
      <pc:sldChg chg="modSp mod">
        <pc:chgData name="Dave Holzinger -X (dholzing - UNICON INC at Cisco)" userId="81433843-a273-4fe1-ba40-f2f44284bc17" providerId="ADAL" clId="{E0E19B55-76B7-4541-BD0F-A8924C3B0691}" dt="2023-07-14T21:05:13.520" v="21" actId="1076"/>
        <pc:sldMkLst>
          <pc:docMk/>
          <pc:sldMk cId="1064059071" sldId="1086"/>
        </pc:sldMkLst>
        <pc:graphicFrameChg chg="mod modGraphic">
          <ac:chgData name="Dave Holzinger -X (dholzing - UNICON INC at Cisco)" userId="81433843-a273-4fe1-ba40-f2f44284bc17" providerId="ADAL" clId="{E0E19B55-76B7-4541-BD0F-A8924C3B0691}" dt="2023-07-14T21:05:13.520" v="21" actId="1076"/>
          <ac:graphicFrameMkLst>
            <pc:docMk/>
            <pc:sldMk cId="1064059071" sldId="1086"/>
            <ac:graphicFrameMk id="4" creationId="{F44D9F32-B912-3668-9CB0-2520CAEFD241}"/>
          </ac:graphicFrameMkLst>
        </pc:graphicFrameChg>
      </pc:sldChg>
      <pc:sldChg chg="modNotesTx">
        <pc:chgData name="Dave Holzinger -X (dholzing - UNICON INC at Cisco)" userId="81433843-a273-4fe1-ba40-f2f44284bc17" providerId="ADAL" clId="{E0E19B55-76B7-4541-BD0F-A8924C3B0691}" dt="2023-07-14T21:05:20.718" v="22" actId="20577"/>
        <pc:sldMkLst>
          <pc:docMk/>
          <pc:sldMk cId="1140235619" sldId="1087"/>
        </pc:sldMkLst>
      </pc:sldChg>
      <pc:sldChg chg="modSp mod modNotesTx">
        <pc:chgData name="Dave Holzinger -X (dholzing - UNICON INC at Cisco)" userId="81433843-a273-4fe1-ba40-f2f44284bc17" providerId="ADAL" clId="{E0E19B55-76B7-4541-BD0F-A8924C3B0691}" dt="2023-07-14T21:07:35.045" v="35" actId="20577"/>
        <pc:sldMkLst>
          <pc:docMk/>
          <pc:sldMk cId="486237496" sldId="1094"/>
        </pc:sldMkLst>
        <pc:spChg chg="mod">
          <ac:chgData name="Dave Holzinger -X (dholzing - UNICON INC at Cisco)" userId="81433843-a273-4fe1-ba40-f2f44284bc17" providerId="ADAL" clId="{E0E19B55-76B7-4541-BD0F-A8924C3B0691}" dt="2023-07-14T21:06:24.369" v="23" actId="1076"/>
          <ac:spMkLst>
            <pc:docMk/>
            <pc:sldMk cId="486237496" sldId="1094"/>
            <ac:spMk id="5" creationId="{00000000-0000-0000-0000-000000000000}"/>
          </ac:spMkLst>
        </pc:spChg>
        <pc:graphicFrameChg chg="mod modGraphic">
          <ac:chgData name="Dave Holzinger -X (dholzing - UNICON INC at Cisco)" userId="81433843-a273-4fe1-ba40-f2f44284bc17" providerId="ADAL" clId="{E0E19B55-76B7-4541-BD0F-A8924C3B0691}" dt="2023-07-14T21:06:35.669" v="25" actId="14100"/>
          <ac:graphicFrameMkLst>
            <pc:docMk/>
            <pc:sldMk cId="486237496" sldId="1094"/>
            <ac:graphicFrameMk id="4" creationId="{87550732-4928-991B-2280-F26CEC6809A5}"/>
          </ac:graphicFrameMkLst>
        </pc:graphicFrameChg>
      </pc:sldChg>
      <pc:sldChg chg="modNotesTx">
        <pc:chgData name="Dave Holzinger -X (dholzing - UNICON INC at Cisco)" userId="81433843-a273-4fe1-ba40-f2f44284bc17" providerId="ADAL" clId="{E0E19B55-76B7-4541-BD0F-A8924C3B0691}" dt="2023-07-14T21:07:32.286" v="34" actId="20577"/>
        <pc:sldMkLst>
          <pc:docMk/>
          <pc:sldMk cId="1038849284" sldId="1095"/>
        </pc:sldMkLst>
      </pc:sldChg>
      <pc:sldChg chg="modNotesTx">
        <pc:chgData name="Dave Holzinger -X (dholzing - UNICON INC at Cisco)" userId="81433843-a273-4fe1-ba40-f2f44284bc17" providerId="ADAL" clId="{E0E19B55-76B7-4541-BD0F-A8924C3B0691}" dt="2023-07-14T21:07:28.997" v="33" actId="20577"/>
        <pc:sldMkLst>
          <pc:docMk/>
          <pc:sldMk cId="269185245" sldId="1096"/>
        </pc:sldMkLst>
      </pc:sldChg>
      <pc:sldChg chg="modNotesTx">
        <pc:chgData name="Dave Holzinger -X (dholzing - UNICON INC at Cisco)" userId="81433843-a273-4fe1-ba40-f2f44284bc17" providerId="ADAL" clId="{E0E19B55-76B7-4541-BD0F-A8924C3B0691}" dt="2023-07-14T21:07:21.367" v="31" actId="20577"/>
        <pc:sldMkLst>
          <pc:docMk/>
          <pc:sldMk cId="1022086691" sldId="1097"/>
        </pc:sldMkLst>
      </pc:sldChg>
      <pc:sldChg chg="modNotesTx">
        <pc:chgData name="Dave Holzinger -X (dholzing - UNICON INC at Cisco)" userId="81433843-a273-4fe1-ba40-f2f44284bc17" providerId="ADAL" clId="{E0E19B55-76B7-4541-BD0F-A8924C3B0691}" dt="2023-07-14T21:07:15.869" v="28" actId="20577"/>
        <pc:sldMkLst>
          <pc:docMk/>
          <pc:sldMk cId="1269491023" sldId="1098"/>
        </pc:sldMkLst>
      </pc:sldChg>
      <pc:sldChg chg="modNotesTx">
        <pc:chgData name="Dave Holzinger -X (dholzing - UNICON INC at Cisco)" userId="81433843-a273-4fe1-ba40-f2f44284bc17" providerId="ADAL" clId="{E0E19B55-76B7-4541-BD0F-A8924C3B0691}" dt="2023-07-14T21:07:13.166" v="27" actId="20577"/>
        <pc:sldMkLst>
          <pc:docMk/>
          <pc:sldMk cId="3393567032" sldId="1099"/>
        </pc:sldMkLst>
      </pc:sldChg>
      <pc:sldChg chg="modNotesTx">
        <pc:chgData name="Dave Holzinger -X (dholzing - UNICON INC at Cisco)" userId="81433843-a273-4fe1-ba40-f2f44284bc17" providerId="ADAL" clId="{E0E19B55-76B7-4541-BD0F-A8924C3B0691}" dt="2023-07-14T21:07:09.325" v="26" actId="20577"/>
        <pc:sldMkLst>
          <pc:docMk/>
          <pc:sldMk cId="1482142413" sldId="1100"/>
        </pc:sldMkLst>
      </pc:sldChg>
      <pc:sldChg chg="modNotesTx">
        <pc:chgData name="Dave Holzinger -X (dholzing - UNICON INC at Cisco)" userId="81433843-a273-4fe1-ba40-f2f44284bc17" providerId="ADAL" clId="{E0E19B55-76B7-4541-BD0F-A8924C3B0691}" dt="2023-07-14T21:08:38.191" v="38" actId="20577"/>
        <pc:sldMkLst>
          <pc:docMk/>
          <pc:sldMk cId="205556993" sldId="1101"/>
        </pc:sldMkLst>
      </pc:sldChg>
      <pc:sldMasterChg chg="modSldLayout">
        <pc:chgData name="Dave Holzinger -X (dholzing - UNICON INC at Cisco)" userId="81433843-a273-4fe1-ba40-f2f44284bc17" providerId="ADAL" clId="{E0E19B55-76B7-4541-BD0F-A8924C3B0691}" dt="2023-07-14T21:02:01.256" v="4"/>
        <pc:sldMasterMkLst>
          <pc:docMk/>
          <pc:sldMasterMk cId="0" sldId="2147483648"/>
        </pc:sldMasterMkLst>
        <pc:sldLayoutChg chg="modSp">
          <pc:chgData name="Dave Holzinger -X (dholzing - UNICON INC at Cisco)" userId="81433843-a273-4fe1-ba40-f2f44284bc17" providerId="ADAL" clId="{E0E19B55-76B7-4541-BD0F-A8924C3B0691}" dt="2023-07-14T21:02:01.256" v="4"/>
          <pc:sldLayoutMkLst>
            <pc:docMk/>
            <pc:sldMasterMk cId="0" sldId="2147483648"/>
            <pc:sldLayoutMk cId="0" sldId="2147483652"/>
          </pc:sldLayoutMkLst>
          <pc:spChg chg="mod">
            <ac:chgData name="Dave Holzinger -X (dholzing - UNICON INC at Cisco)" userId="81433843-a273-4fe1-ba40-f2f44284bc17" providerId="ADAL" clId="{E0E19B55-76B7-4541-BD0F-A8924C3B0691}" dt="2023-07-14T21:02:01.256" v="4"/>
            <ac:spMkLst>
              <pc:docMk/>
              <pc:sldMasterMk cId="0" sldId="2147483648"/>
              <pc:sldLayoutMk cId="0" sldId="2147483652"/>
              <ac:spMk id="3" creationId="{00000000-0000-0000-0000-000000000000}"/>
            </ac:spMkLst>
          </pc:spChg>
        </pc:sldLayoutChg>
        <pc:sldLayoutChg chg="modSp">
          <pc:chgData name="Dave Holzinger -X (dholzing - UNICON INC at Cisco)" userId="81433843-a273-4fe1-ba40-f2f44284bc17" providerId="ADAL" clId="{E0E19B55-76B7-4541-BD0F-A8924C3B0691}" dt="2023-07-14T21:02:01.256" v="4"/>
          <pc:sldLayoutMkLst>
            <pc:docMk/>
            <pc:sldMasterMk cId="0" sldId="2147483648"/>
            <pc:sldLayoutMk cId="0" sldId="2147483653"/>
          </pc:sldLayoutMkLst>
          <pc:spChg chg="mod">
            <ac:chgData name="Dave Holzinger -X (dholzing - UNICON INC at Cisco)" userId="81433843-a273-4fe1-ba40-f2f44284bc17" providerId="ADAL" clId="{E0E19B55-76B7-4541-BD0F-A8924C3B0691}" dt="2023-07-14T21:02:01.256" v="4"/>
            <ac:spMkLst>
              <pc:docMk/>
              <pc:sldMasterMk cId="0" sldId="2147483648"/>
              <pc:sldLayoutMk cId="0" sldId="2147483653"/>
              <ac:spMk id="3" creationId="{00000000-0000-0000-0000-000000000000}"/>
            </ac:spMkLst>
          </pc:spChg>
        </pc:sldLayoutChg>
        <pc:sldLayoutChg chg="modSp">
          <pc:chgData name="Dave Holzinger -X (dholzing - UNICON INC at Cisco)" userId="81433843-a273-4fe1-ba40-f2f44284bc17" providerId="ADAL" clId="{E0E19B55-76B7-4541-BD0F-A8924C3B0691}" dt="2023-07-14T21:02:01.256" v="4"/>
          <pc:sldLayoutMkLst>
            <pc:docMk/>
            <pc:sldMasterMk cId="0" sldId="2147483648"/>
            <pc:sldLayoutMk cId="0" sldId="2147483654"/>
          </pc:sldLayoutMkLst>
          <pc:spChg chg="mod">
            <ac:chgData name="Dave Holzinger -X (dholzing - UNICON INC at Cisco)" userId="81433843-a273-4fe1-ba40-f2f44284bc17" providerId="ADAL" clId="{E0E19B55-76B7-4541-BD0F-A8924C3B0691}" dt="2023-07-14T21:02:01.256" v="4"/>
            <ac:spMkLst>
              <pc:docMk/>
              <pc:sldMasterMk cId="0" sldId="2147483648"/>
              <pc:sldLayoutMk cId="0" sldId="2147483654"/>
              <ac:spMk id="4" creationId="{00000000-0000-0000-0000-000000000000}"/>
            </ac:spMkLst>
          </pc:spChg>
        </pc:sldLayoutChg>
      </pc:sldMasterChg>
    </pc:docChg>
  </pc:docChgLst>
  <pc:docChgLst>
    <pc:chgData name="naumann" userId="S::naumann_nce.ufrj.br#ext#@cisco.onmicrosoft.com::e99cf90b-3b07-4608-8d54-c7ecb3aa7617" providerId="AD" clId="Web-{9FC26B1C-D611-762A-A687-6E2BC8A9D09D}"/>
    <pc:docChg chg="modSld">
      <pc:chgData name="naumann" userId="S::naumann_nce.ufrj.br#ext#@cisco.onmicrosoft.com::e99cf90b-3b07-4608-8d54-c7ecb3aa7617" providerId="AD" clId="Web-{9FC26B1C-D611-762A-A687-6E2BC8A9D09D}" dt="2023-06-28T15:26:24.431" v="312" actId="20577"/>
      <pc:docMkLst>
        <pc:docMk/>
      </pc:docMkLst>
      <pc:sldChg chg="modSp">
        <pc:chgData name="naumann" userId="S::naumann_nce.ufrj.br#ext#@cisco.onmicrosoft.com::e99cf90b-3b07-4608-8d54-c7ecb3aa7617" providerId="AD" clId="Web-{9FC26B1C-D611-762A-A687-6E2BC8A9D09D}" dt="2023-06-28T15:14:28.662" v="117" actId="20577"/>
        <pc:sldMkLst>
          <pc:docMk/>
          <pc:sldMk cId="0" sldId="267"/>
        </pc:sldMkLst>
        <pc:spChg chg="mod">
          <ac:chgData name="naumann" userId="S::naumann_nce.ufrj.br#ext#@cisco.onmicrosoft.com::e99cf90b-3b07-4608-8d54-c7ecb3aa7617" providerId="AD" clId="Web-{9FC26B1C-D611-762A-A687-6E2BC8A9D09D}" dt="2023-06-28T15:14:28.662" v="117" actId="20577"/>
          <ac:spMkLst>
            <pc:docMk/>
            <pc:sldMk cId="0" sldId="267"/>
            <ac:spMk id="2" creationId="{00000000-0000-0000-0000-000000000000}"/>
          </ac:spMkLst>
        </pc:spChg>
      </pc:sldChg>
      <pc:sldChg chg="modSp">
        <pc:chgData name="naumann" userId="S::naumann_nce.ufrj.br#ext#@cisco.onmicrosoft.com::e99cf90b-3b07-4608-8d54-c7ecb3aa7617" providerId="AD" clId="Web-{9FC26B1C-D611-762A-A687-6E2BC8A9D09D}" dt="2023-06-28T15:14:51.508" v="118" actId="20577"/>
        <pc:sldMkLst>
          <pc:docMk/>
          <pc:sldMk cId="0" sldId="271"/>
        </pc:sldMkLst>
        <pc:spChg chg="mod">
          <ac:chgData name="naumann" userId="S::naumann_nce.ufrj.br#ext#@cisco.onmicrosoft.com::e99cf90b-3b07-4608-8d54-c7ecb3aa7617" providerId="AD" clId="Web-{9FC26B1C-D611-762A-A687-6E2BC8A9D09D}" dt="2023-06-28T15:14:51.508" v="118" actId="20577"/>
          <ac:spMkLst>
            <pc:docMk/>
            <pc:sldMk cId="0" sldId="271"/>
            <ac:spMk id="2" creationId="{00000000-0000-0000-0000-000000000000}"/>
          </ac:spMkLst>
        </pc:spChg>
      </pc:sldChg>
      <pc:sldChg chg="modSp">
        <pc:chgData name="naumann" userId="S::naumann_nce.ufrj.br#ext#@cisco.onmicrosoft.com::e99cf90b-3b07-4608-8d54-c7ecb3aa7617" providerId="AD" clId="Web-{9FC26B1C-D611-762A-A687-6E2BC8A9D09D}" dt="2023-06-28T15:25:58.351" v="311" actId="20577"/>
        <pc:sldMkLst>
          <pc:docMk/>
          <pc:sldMk cId="0" sldId="347"/>
        </pc:sldMkLst>
        <pc:spChg chg="mod">
          <ac:chgData name="naumann" userId="S::naumann_nce.ufrj.br#ext#@cisco.onmicrosoft.com::e99cf90b-3b07-4608-8d54-c7ecb3aa7617" providerId="AD" clId="Web-{9FC26B1C-D611-762A-A687-6E2BC8A9D09D}" dt="2023-06-28T15:25:58.351" v="311" actId="20577"/>
          <ac:spMkLst>
            <pc:docMk/>
            <pc:sldMk cId="0" sldId="347"/>
            <ac:spMk id="4" creationId="{8F57D77F-0B26-F627-F82D-934E2347436E}"/>
          </ac:spMkLst>
        </pc:spChg>
      </pc:sldChg>
      <pc:sldChg chg="modSp">
        <pc:chgData name="naumann" userId="S::naumann_nce.ufrj.br#ext#@cisco.onmicrosoft.com::e99cf90b-3b07-4608-8d54-c7ecb3aa7617" providerId="AD" clId="Web-{9FC26B1C-D611-762A-A687-6E2BC8A9D09D}" dt="2023-06-28T15:15:04.462" v="119" actId="20577"/>
        <pc:sldMkLst>
          <pc:docMk/>
          <pc:sldMk cId="4278649041" sldId="1082"/>
        </pc:sldMkLst>
        <pc:spChg chg="mod">
          <ac:chgData name="naumann" userId="S::naumann_nce.ufrj.br#ext#@cisco.onmicrosoft.com::e99cf90b-3b07-4608-8d54-c7ecb3aa7617" providerId="AD" clId="Web-{9FC26B1C-D611-762A-A687-6E2BC8A9D09D}" dt="2023-06-28T15:15:04.462" v="119" actId="20577"/>
          <ac:spMkLst>
            <pc:docMk/>
            <pc:sldMk cId="4278649041" sldId="1082"/>
            <ac:spMk id="2" creationId="{00000000-0000-0000-0000-000000000000}"/>
          </ac:spMkLst>
        </pc:spChg>
      </pc:sldChg>
      <pc:sldChg chg="modSp">
        <pc:chgData name="naumann" userId="S::naumann_nce.ufrj.br#ext#@cisco.onmicrosoft.com::e99cf90b-3b07-4608-8d54-c7ecb3aa7617" providerId="AD" clId="Web-{9FC26B1C-D611-762A-A687-6E2BC8A9D09D}" dt="2023-06-28T15:15:18.197" v="120" actId="20577"/>
        <pc:sldMkLst>
          <pc:docMk/>
          <pc:sldMk cId="551710493" sldId="1083"/>
        </pc:sldMkLst>
        <pc:spChg chg="mod">
          <ac:chgData name="naumann" userId="S::naumann_nce.ufrj.br#ext#@cisco.onmicrosoft.com::e99cf90b-3b07-4608-8d54-c7ecb3aa7617" providerId="AD" clId="Web-{9FC26B1C-D611-762A-A687-6E2BC8A9D09D}" dt="2023-06-28T15:15:18.197" v="120" actId="20577"/>
          <ac:spMkLst>
            <pc:docMk/>
            <pc:sldMk cId="551710493" sldId="1083"/>
            <ac:spMk id="2" creationId="{00000000-0000-0000-0000-000000000000}"/>
          </ac:spMkLst>
        </pc:spChg>
      </pc:sldChg>
      <pc:sldChg chg="modSp">
        <pc:chgData name="naumann" userId="S::naumann_nce.ufrj.br#ext#@cisco.onmicrosoft.com::e99cf90b-3b07-4608-8d54-c7ecb3aa7617" providerId="AD" clId="Web-{9FC26B1C-D611-762A-A687-6E2BC8A9D09D}" dt="2023-06-28T15:15:30.729" v="121" actId="20577"/>
        <pc:sldMkLst>
          <pc:docMk/>
          <pc:sldMk cId="537369937" sldId="1084"/>
        </pc:sldMkLst>
        <pc:spChg chg="mod">
          <ac:chgData name="naumann" userId="S::naumann_nce.ufrj.br#ext#@cisco.onmicrosoft.com::e99cf90b-3b07-4608-8d54-c7ecb3aa7617" providerId="AD" clId="Web-{9FC26B1C-D611-762A-A687-6E2BC8A9D09D}" dt="2023-06-28T15:15:30.729" v="121" actId="20577"/>
          <ac:spMkLst>
            <pc:docMk/>
            <pc:sldMk cId="537369937" sldId="1084"/>
            <ac:spMk id="2" creationId="{00000000-0000-0000-0000-000000000000}"/>
          </ac:spMkLst>
        </pc:spChg>
        <pc:graphicFrameChg chg="mod modGraphic">
          <ac:chgData name="naumann" userId="S::naumann_nce.ufrj.br#ext#@cisco.onmicrosoft.com::e99cf90b-3b07-4608-8d54-c7ecb3aa7617" providerId="AD" clId="Web-{9FC26B1C-D611-762A-A687-6E2BC8A9D09D}" dt="2023-06-28T15:04:37.074" v="67"/>
          <ac:graphicFrameMkLst>
            <pc:docMk/>
            <pc:sldMk cId="537369937" sldId="1084"/>
            <ac:graphicFrameMk id="4" creationId="{F44D9F32-B912-3668-9CB0-2520CAEFD241}"/>
          </ac:graphicFrameMkLst>
        </pc:graphicFrameChg>
      </pc:sldChg>
      <pc:sldChg chg="modSp">
        <pc:chgData name="naumann" userId="S::naumann_nce.ufrj.br#ext#@cisco.onmicrosoft.com::e99cf90b-3b07-4608-8d54-c7ecb3aa7617" providerId="AD" clId="Web-{9FC26B1C-D611-762A-A687-6E2BC8A9D09D}" dt="2023-06-28T15:15:58.559" v="122" actId="20577"/>
        <pc:sldMkLst>
          <pc:docMk/>
          <pc:sldMk cId="4056194281" sldId="1085"/>
        </pc:sldMkLst>
        <pc:spChg chg="mod">
          <ac:chgData name="naumann" userId="S::naumann_nce.ufrj.br#ext#@cisco.onmicrosoft.com::e99cf90b-3b07-4608-8d54-c7ecb3aa7617" providerId="AD" clId="Web-{9FC26B1C-D611-762A-A687-6E2BC8A9D09D}" dt="2023-06-28T15:15:58.559" v="122" actId="20577"/>
          <ac:spMkLst>
            <pc:docMk/>
            <pc:sldMk cId="4056194281" sldId="1085"/>
            <ac:spMk id="2" creationId="{00000000-0000-0000-0000-000000000000}"/>
          </ac:spMkLst>
        </pc:spChg>
      </pc:sldChg>
      <pc:sldChg chg="modSp">
        <pc:chgData name="naumann" userId="S::naumann_nce.ufrj.br#ext#@cisco.onmicrosoft.com::e99cf90b-3b07-4608-8d54-c7ecb3aa7617" providerId="AD" clId="Web-{9FC26B1C-D611-762A-A687-6E2BC8A9D09D}" dt="2023-06-28T15:16:11.701" v="123" actId="20577"/>
        <pc:sldMkLst>
          <pc:docMk/>
          <pc:sldMk cId="1064059071" sldId="1086"/>
        </pc:sldMkLst>
        <pc:spChg chg="mod">
          <ac:chgData name="naumann" userId="S::naumann_nce.ufrj.br#ext#@cisco.onmicrosoft.com::e99cf90b-3b07-4608-8d54-c7ecb3aa7617" providerId="AD" clId="Web-{9FC26B1C-D611-762A-A687-6E2BC8A9D09D}" dt="2023-06-28T15:16:11.701" v="123" actId="20577"/>
          <ac:spMkLst>
            <pc:docMk/>
            <pc:sldMk cId="1064059071" sldId="1086"/>
            <ac:spMk id="2" creationId="{00000000-0000-0000-0000-000000000000}"/>
          </ac:spMkLst>
        </pc:spChg>
        <pc:graphicFrameChg chg="mod modGraphic">
          <ac:chgData name="naumann" userId="S::naumann_nce.ufrj.br#ext#@cisco.onmicrosoft.com::e99cf90b-3b07-4608-8d54-c7ecb3aa7617" providerId="AD" clId="Web-{9FC26B1C-D611-762A-A687-6E2BC8A9D09D}" dt="2023-06-28T15:06:43.661" v="69"/>
          <ac:graphicFrameMkLst>
            <pc:docMk/>
            <pc:sldMk cId="1064059071" sldId="1086"/>
            <ac:graphicFrameMk id="4" creationId="{F44D9F32-B912-3668-9CB0-2520CAEFD241}"/>
          </ac:graphicFrameMkLst>
        </pc:graphicFrameChg>
      </pc:sldChg>
      <pc:sldChg chg="modSp">
        <pc:chgData name="naumann" userId="S::naumann_nce.ufrj.br#ext#@cisco.onmicrosoft.com::e99cf90b-3b07-4608-8d54-c7ecb3aa7617" providerId="AD" clId="Web-{9FC26B1C-D611-762A-A687-6E2BC8A9D09D}" dt="2023-06-28T15:16:20.904" v="124" actId="20577"/>
        <pc:sldMkLst>
          <pc:docMk/>
          <pc:sldMk cId="1140235619" sldId="1087"/>
        </pc:sldMkLst>
        <pc:spChg chg="mod">
          <ac:chgData name="naumann" userId="S::naumann_nce.ufrj.br#ext#@cisco.onmicrosoft.com::e99cf90b-3b07-4608-8d54-c7ecb3aa7617" providerId="AD" clId="Web-{9FC26B1C-D611-762A-A687-6E2BC8A9D09D}" dt="2023-06-28T15:16:20.904" v="124" actId="20577"/>
          <ac:spMkLst>
            <pc:docMk/>
            <pc:sldMk cId="1140235619" sldId="1087"/>
            <ac:spMk id="2" creationId="{00000000-0000-0000-0000-000000000000}"/>
          </ac:spMkLst>
        </pc:spChg>
      </pc:sldChg>
      <pc:sldChg chg="modSp">
        <pc:chgData name="naumann" userId="S::naumann_nce.ufrj.br#ext#@cisco.onmicrosoft.com::e99cf90b-3b07-4608-8d54-c7ecb3aa7617" providerId="AD" clId="Web-{9FC26B1C-D611-762A-A687-6E2BC8A9D09D}" dt="2023-06-28T15:16:44.609" v="150" actId="20577"/>
        <pc:sldMkLst>
          <pc:docMk/>
          <pc:sldMk cId="3658918480" sldId="1089"/>
        </pc:sldMkLst>
        <pc:spChg chg="mod">
          <ac:chgData name="naumann" userId="S::naumann_nce.ufrj.br#ext#@cisco.onmicrosoft.com::e99cf90b-3b07-4608-8d54-c7ecb3aa7617" providerId="AD" clId="Web-{9FC26B1C-D611-762A-A687-6E2BC8A9D09D}" dt="2023-06-28T15:16:44.609" v="150" actId="20577"/>
          <ac:spMkLst>
            <pc:docMk/>
            <pc:sldMk cId="3658918480" sldId="1089"/>
            <ac:spMk id="2" creationId="{00000000-0000-0000-0000-000000000000}"/>
          </ac:spMkLst>
        </pc:spChg>
      </pc:sldChg>
      <pc:sldChg chg="modSp">
        <pc:chgData name="naumann" userId="S::naumann_nce.ufrj.br#ext#@cisco.onmicrosoft.com::e99cf90b-3b07-4608-8d54-c7ecb3aa7617" providerId="AD" clId="Web-{9FC26B1C-D611-762A-A687-6E2BC8A9D09D}" dt="2023-06-28T15:17:33.425" v="154" actId="20577"/>
        <pc:sldMkLst>
          <pc:docMk/>
          <pc:sldMk cId="2661374438" sldId="1090"/>
        </pc:sldMkLst>
        <pc:spChg chg="mod">
          <ac:chgData name="naumann" userId="S::naumann_nce.ufrj.br#ext#@cisco.onmicrosoft.com::e99cf90b-3b07-4608-8d54-c7ecb3aa7617" providerId="AD" clId="Web-{9FC26B1C-D611-762A-A687-6E2BC8A9D09D}" dt="2023-06-28T15:17:33.425" v="154" actId="20577"/>
          <ac:spMkLst>
            <pc:docMk/>
            <pc:sldMk cId="2661374438" sldId="1090"/>
            <ac:spMk id="2" creationId="{00000000-0000-0000-0000-000000000000}"/>
          </ac:spMkLst>
        </pc:spChg>
      </pc:sldChg>
      <pc:sldChg chg="modSp">
        <pc:chgData name="naumann" userId="S::naumann_nce.ufrj.br#ext#@cisco.onmicrosoft.com::e99cf90b-3b07-4608-8d54-c7ecb3aa7617" providerId="AD" clId="Web-{9FC26B1C-D611-762A-A687-6E2BC8A9D09D}" dt="2023-06-28T15:17:04.501" v="151" actId="20577"/>
        <pc:sldMkLst>
          <pc:docMk/>
          <pc:sldMk cId="2021783494" sldId="1091"/>
        </pc:sldMkLst>
        <pc:spChg chg="mod">
          <ac:chgData name="naumann" userId="S::naumann_nce.ufrj.br#ext#@cisco.onmicrosoft.com::e99cf90b-3b07-4608-8d54-c7ecb3aa7617" providerId="AD" clId="Web-{9FC26B1C-D611-762A-A687-6E2BC8A9D09D}" dt="2023-06-28T15:17:04.501" v="151" actId="20577"/>
          <ac:spMkLst>
            <pc:docMk/>
            <pc:sldMk cId="2021783494" sldId="1091"/>
            <ac:spMk id="2" creationId="{00000000-0000-0000-0000-000000000000}"/>
          </ac:spMkLst>
        </pc:spChg>
      </pc:sldChg>
      <pc:sldChg chg="modSp">
        <pc:chgData name="naumann" userId="S::naumann_nce.ufrj.br#ext#@cisco.onmicrosoft.com::e99cf90b-3b07-4608-8d54-c7ecb3aa7617" providerId="AD" clId="Web-{9FC26B1C-D611-762A-A687-6E2BC8A9D09D}" dt="2023-06-28T15:17:45.145" v="155" actId="20577"/>
        <pc:sldMkLst>
          <pc:docMk/>
          <pc:sldMk cId="2731516610" sldId="1092"/>
        </pc:sldMkLst>
        <pc:spChg chg="mod">
          <ac:chgData name="naumann" userId="S::naumann_nce.ufrj.br#ext#@cisco.onmicrosoft.com::e99cf90b-3b07-4608-8d54-c7ecb3aa7617" providerId="AD" clId="Web-{9FC26B1C-D611-762A-A687-6E2BC8A9D09D}" dt="2023-06-28T15:17:45.145" v="155" actId="20577"/>
          <ac:spMkLst>
            <pc:docMk/>
            <pc:sldMk cId="2731516610" sldId="1092"/>
            <ac:spMk id="2" creationId="{00000000-0000-0000-0000-000000000000}"/>
          </ac:spMkLst>
        </pc:spChg>
        <pc:spChg chg="mod">
          <ac:chgData name="naumann" userId="S::naumann_nce.ufrj.br#ext#@cisco.onmicrosoft.com::e99cf90b-3b07-4608-8d54-c7ecb3aa7617" providerId="AD" clId="Web-{9FC26B1C-D611-762A-A687-6E2BC8A9D09D}" dt="2023-06-28T15:09:16.125" v="72" actId="20577"/>
          <ac:spMkLst>
            <pc:docMk/>
            <pc:sldMk cId="2731516610" sldId="1092"/>
            <ac:spMk id="5" creationId="{00000000-0000-0000-0000-000000000000}"/>
          </ac:spMkLst>
        </pc:spChg>
        <pc:spChg chg="mod">
          <ac:chgData name="naumann" userId="S::naumann_nce.ufrj.br#ext#@cisco.onmicrosoft.com::e99cf90b-3b07-4608-8d54-c7ecb3aa7617" providerId="AD" clId="Web-{9FC26B1C-D611-762A-A687-6E2BC8A9D09D}" dt="2023-06-28T15:10:26.708" v="80" actId="20577"/>
          <ac:spMkLst>
            <pc:docMk/>
            <pc:sldMk cId="2731516610" sldId="1092"/>
            <ac:spMk id="6" creationId="{52EFA032-7332-38B9-0B26-8A66ED211934}"/>
          </ac:spMkLst>
        </pc:spChg>
        <pc:picChg chg="mod">
          <ac:chgData name="naumann" userId="S::naumann_nce.ufrj.br#ext#@cisco.onmicrosoft.com::e99cf90b-3b07-4608-8d54-c7ecb3aa7617" providerId="AD" clId="Web-{9FC26B1C-D611-762A-A687-6E2BC8A9D09D}" dt="2023-06-28T15:11:41.182" v="82" actId="1076"/>
          <ac:picMkLst>
            <pc:docMk/>
            <pc:sldMk cId="2731516610" sldId="1092"/>
            <ac:picMk id="4" creationId="{E7EE390E-D8EA-A26B-8E36-85FCFD9A777B}"/>
          </ac:picMkLst>
        </pc:picChg>
      </pc:sldChg>
      <pc:sldChg chg="modSp">
        <pc:chgData name="naumann" userId="S::naumann_nce.ufrj.br#ext#@cisco.onmicrosoft.com::e99cf90b-3b07-4608-8d54-c7ecb3aa7617" providerId="AD" clId="Web-{9FC26B1C-D611-762A-A687-6E2BC8A9D09D}" dt="2023-06-28T15:17:56.333" v="156" actId="20577"/>
        <pc:sldMkLst>
          <pc:docMk/>
          <pc:sldMk cId="2923150823" sldId="1093"/>
        </pc:sldMkLst>
        <pc:spChg chg="mod">
          <ac:chgData name="naumann" userId="S::naumann_nce.ufrj.br#ext#@cisco.onmicrosoft.com::e99cf90b-3b07-4608-8d54-c7ecb3aa7617" providerId="AD" clId="Web-{9FC26B1C-D611-762A-A687-6E2BC8A9D09D}" dt="2023-06-28T15:17:56.333" v="156" actId="20577"/>
          <ac:spMkLst>
            <pc:docMk/>
            <pc:sldMk cId="2923150823" sldId="1093"/>
            <ac:spMk id="2" creationId="{00000000-0000-0000-0000-000000000000}"/>
          </ac:spMkLst>
        </pc:spChg>
      </pc:sldChg>
      <pc:sldChg chg="modSp">
        <pc:chgData name="naumann" userId="S::naumann_nce.ufrj.br#ext#@cisco.onmicrosoft.com::e99cf90b-3b07-4608-8d54-c7ecb3aa7617" providerId="AD" clId="Web-{9FC26B1C-D611-762A-A687-6E2BC8A9D09D}" dt="2023-06-28T15:18:10.053" v="157" actId="20577"/>
        <pc:sldMkLst>
          <pc:docMk/>
          <pc:sldMk cId="486237496" sldId="1094"/>
        </pc:sldMkLst>
        <pc:spChg chg="mod">
          <ac:chgData name="naumann" userId="S::naumann_nce.ufrj.br#ext#@cisco.onmicrosoft.com::e99cf90b-3b07-4608-8d54-c7ecb3aa7617" providerId="AD" clId="Web-{9FC26B1C-D611-762A-A687-6E2BC8A9D09D}" dt="2023-06-28T15:18:10.053" v="157" actId="20577"/>
          <ac:spMkLst>
            <pc:docMk/>
            <pc:sldMk cId="486237496" sldId="1094"/>
            <ac:spMk id="2" creationId="{00000000-0000-0000-0000-000000000000}"/>
          </ac:spMkLst>
        </pc:spChg>
      </pc:sldChg>
      <pc:sldChg chg="modSp">
        <pc:chgData name="naumann" userId="S::naumann_nce.ufrj.br#ext#@cisco.onmicrosoft.com::e99cf90b-3b07-4608-8d54-c7ecb3aa7617" providerId="AD" clId="Web-{9FC26B1C-D611-762A-A687-6E2BC8A9D09D}" dt="2023-06-28T15:18:23.960" v="158" actId="20577"/>
        <pc:sldMkLst>
          <pc:docMk/>
          <pc:sldMk cId="1038849284" sldId="1095"/>
        </pc:sldMkLst>
        <pc:spChg chg="mod">
          <ac:chgData name="naumann" userId="S::naumann_nce.ufrj.br#ext#@cisco.onmicrosoft.com::e99cf90b-3b07-4608-8d54-c7ecb3aa7617" providerId="AD" clId="Web-{9FC26B1C-D611-762A-A687-6E2BC8A9D09D}" dt="2023-06-28T15:18:23.960" v="158" actId="20577"/>
          <ac:spMkLst>
            <pc:docMk/>
            <pc:sldMk cId="1038849284" sldId="1095"/>
            <ac:spMk id="2" creationId="{00000000-0000-0000-0000-000000000000}"/>
          </ac:spMkLst>
        </pc:spChg>
      </pc:sldChg>
      <pc:sldChg chg="modSp">
        <pc:chgData name="naumann" userId="S::naumann_nce.ufrj.br#ext#@cisco.onmicrosoft.com::e99cf90b-3b07-4608-8d54-c7ecb3aa7617" providerId="AD" clId="Web-{9FC26B1C-D611-762A-A687-6E2BC8A9D09D}" dt="2023-06-28T15:18:54.259" v="159" actId="20577"/>
        <pc:sldMkLst>
          <pc:docMk/>
          <pc:sldMk cId="269185245" sldId="1096"/>
        </pc:sldMkLst>
        <pc:spChg chg="mod">
          <ac:chgData name="naumann" userId="S::naumann_nce.ufrj.br#ext#@cisco.onmicrosoft.com::e99cf90b-3b07-4608-8d54-c7ecb3aa7617" providerId="AD" clId="Web-{9FC26B1C-D611-762A-A687-6E2BC8A9D09D}" dt="2023-06-28T15:18:54.259" v="159" actId="20577"/>
          <ac:spMkLst>
            <pc:docMk/>
            <pc:sldMk cId="269185245" sldId="1096"/>
            <ac:spMk id="2" creationId="{00000000-0000-0000-0000-000000000000}"/>
          </ac:spMkLst>
        </pc:spChg>
      </pc:sldChg>
      <pc:sldChg chg="modSp">
        <pc:chgData name="naumann" userId="S::naumann_nce.ufrj.br#ext#@cisco.onmicrosoft.com::e99cf90b-3b07-4608-8d54-c7ecb3aa7617" providerId="AD" clId="Web-{9FC26B1C-D611-762A-A687-6E2BC8A9D09D}" dt="2023-06-28T15:20:00.373" v="163" actId="20577"/>
        <pc:sldMkLst>
          <pc:docMk/>
          <pc:sldMk cId="1022086691" sldId="1097"/>
        </pc:sldMkLst>
        <pc:spChg chg="mod">
          <ac:chgData name="naumann" userId="S::naumann_nce.ufrj.br#ext#@cisco.onmicrosoft.com::e99cf90b-3b07-4608-8d54-c7ecb3aa7617" providerId="AD" clId="Web-{9FC26B1C-D611-762A-A687-6E2BC8A9D09D}" dt="2023-06-28T15:20:00.373" v="163" actId="20577"/>
          <ac:spMkLst>
            <pc:docMk/>
            <pc:sldMk cId="1022086691" sldId="1097"/>
            <ac:spMk id="2" creationId="{00000000-0000-0000-0000-000000000000}"/>
          </ac:spMkLst>
        </pc:spChg>
      </pc:sldChg>
      <pc:sldChg chg="modSp">
        <pc:chgData name="naumann" userId="S::naumann_nce.ufrj.br#ext#@cisco.onmicrosoft.com::e99cf90b-3b07-4608-8d54-c7ecb3aa7617" providerId="AD" clId="Web-{9FC26B1C-D611-762A-A687-6E2BC8A9D09D}" dt="2023-06-28T15:20:33.235" v="164" actId="20577"/>
        <pc:sldMkLst>
          <pc:docMk/>
          <pc:sldMk cId="1269491023" sldId="1098"/>
        </pc:sldMkLst>
        <pc:spChg chg="mod">
          <ac:chgData name="naumann" userId="S::naumann_nce.ufrj.br#ext#@cisco.onmicrosoft.com::e99cf90b-3b07-4608-8d54-c7ecb3aa7617" providerId="AD" clId="Web-{9FC26B1C-D611-762A-A687-6E2BC8A9D09D}" dt="2023-06-28T15:20:33.235" v="164" actId="20577"/>
          <ac:spMkLst>
            <pc:docMk/>
            <pc:sldMk cId="1269491023" sldId="1098"/>
            <ac:spMk id="2" creationId="{00000000-0000-0000-0000-000000000000}"/>
          </ac:spMkLst>
        </pc:spChg>
      </pc:sldChg>
      <pc:sldChg chg="modSp">
        <pc:chgData name="naumann" userId="S::naumann_nce.ufrj.br#ext#@cisco.onmicrosoft.com::e99cf90b-3b07-4608-8d54-c7ecb3aa7617" providerId="AD" clId="Web-{9FC26B1C-D611-762A-A687-6E2BC8A9D09D}" dt="2023-06-28T15:21:21.769" v="167" actId="20577"/>
        <pc:sldMkLst>
          <pc:docMk/>
          <pc:sldMk cId="3393567032" sldId="1099"/>
        </pc:sldMkLst>
        <pc:spChg chg="mod">
          <ac:chgData name="naumann" userId="S::naumann_nce.ufrj.br#ext#@cisco.onmicrosoft.com::e99cf90b-3b07-4608-8d54-c7ecb3aa7617" providerId="AD" clId="Web-{9FC26B1C-D611-762A-A687-6E2BC8A9D09D}" dt="2023-06-28T15:21:21.769" v="167" actId="20577"/>
          <ac:spMkLst>
            <pc:docMk/>
            <pc:sldMk cId="3393567032" sldId="1099"/>
            <ac:spMk id="2" creationId="{00000000-0000-0000-0000-000000000000}"/>
          </ac:spMkLst>
        </pc:spChg>
        <pc:spChg chg="mod">
          <ac:chgData name="naumann" userId="S::naumann_nce.ufrj.br#ext#@cisco.onmicrosoft.com::e99cf90b-3b07-4608-8d54-c7ecb3aa7617" providerId="AD" clId="Web-{9FC26B1C-D611-762A-A687-6E2BC8A9D09D}" dt="2023-06-28T15:21:12.019" v="166" actId="20577"/>
          <ac:spMkLst>
            <pc:docMk/>
            <pc:sldMk cId="3393567032" sldId="1099"/>
            <ac:spMk id="4" creationId="{8E9D2EEE-39FF-901E-B51E-3B5A0EC61268}"/>
          </ac:spMkLst>
        </pc:spChg>
      </pc:sldChg>
      <pc:sldChg chg="modSp">
        <pc:chgData name="naumann" userId="S::naumann_nce.ufrj.br#ext#@cisco.onmicrosoft.com::e99cf90b-3b07-4608-8d54-c7ecb3aa7617" providerId="AD" clId="Web-{9FC26B1C-D611-762A-A687-6E2BC8A9D09D}" dt="2023-06-28T15:21:49.099" v="170" actId="20577"/>
        <pc:sldMkLst>
          <pc:docMk/>
          <pc:sldMk cId="1482142413" sldId="1100"/>
        </pc:sldMkLst>
        <pc:spChg chg="mod">
          <ac:chgData name="naumann" userId="S::naumann_nce.ufrj.br#ext#@cisco.onmicrosoft.com::e99cf90b-3b07-4608-8d54-c7ecb3aa7617" providerId="AD" clId="Web-{9FC26B1C-D611-762A-A687-6E2BC8A9D09D}" dt="2023-06-28T15:21:49.099" v="170" actId="20577"/>
          <ac:spMkLst>
            <pc:docMk/>
            <pc:sldMk cId="1482142413" sldId="1100"/>
            <ac:spMk id="2" creationId="{00000000-0000-0000-0000-000000000000}"/>
          </ac:spMkLst>
        </pc:spChg>
        <pc:spChg chg="mod">
          <ac:chgData name="naumann" userId="S::naumann_nce.ufrj.br#ext#@cisco.onmicrosoft.com::e99cf90b-3b07-4608-8d54-c7ecb3aa7617" providerId="AD" clId="Web-{9FC26B1C-D611-762A-A687-6E2BC8A9D09D}" dt="2023-06-28T15:21:39.474" v="169" actId="20577"/>
          <ac:spMkLst>
            <pc:docMk/>
            <pc:sldMk cId="1482142413" sldId="1100"/>
            <ac:spMk id="4" creationId="{8E9D2EEE-39FF-901E-B51E-3B5A0EC61268}"/>
          </ac:spMkLst>
        </pc:spChg>
      </pc:sldChg>
      <pc:sldChg chg="modSp">
        <pc:chgData name="naumann" userId="S::naumann_nce.ufrj.br#ext#@cisco.onmicrosoft.com::e99cf90b-3b07-4608-8d54-c7ecb3aa7617" providerId="AD" clId="Web-{9FC26B1C-D611-762A-A687-6E2BC8A9D09D}" dt="2023-06-28T15:26:24.431" v="312" actId="20577"/>
        <pc:sldMkLst>
          <pc:docMk/>
          <pc:sldMk cId="205556993" sldId="1101"/>
        </pc:sldMkLst>
        <pc:spChg chg="mod">
          <ac:chgData name="naumann" userId="S::naumann_nce.ufrj.br#ext#@cisco.onmicrosoft.com::e99cf90b-3b07-4608-8d54-c7ecb3aa7617" providerId="AD" clId="Web-{9FC26B1C-D611-762A-A687-6E2BC8A9D09D}" dt="2023-06-28T15:26:24.431" v="312" actId="20577"/>
          <ac:spMkLst>
            <pc:docMk/>
            <pc:sldMk cId="205556993" sldId="1101"/>
            <ac:spMk id="2" creationId="{00000000-0000-0000-0000-000000000000}"/>
          </ac:spMkLst>
        </pc:spChg>
      </pc:sldChg>
      <pc:sldChg chg="modSp">
        <pc:chgData name="naumann" userId="S::naumann_nce.ufrj.br#ext#@cisco.onmicrosoft.com::e99cf90b-3b07-4608-8d54-c7ecb3aa7617" providerId="AD" clId="Web-{9FC26B1C-D611-762A-A687-6E2BC8A9D09D}" dt="2023-06-28T15:24:34.783" v="279" actId="14100"/>
        <pc:sldMkLst>
          <pc:docMk/>
          <pc:sldMk cId="1593495054" sldId="1102"/>
        </pc:sldMkLst>
        <pc:spChg chg="mod">
          <ac:chgData name="naumann" userId="S::naumann_nce.ufrj.br#ext#@cisco.onmicrosoft.com::e99cf90b-3b07-4608-8d54-c7ecb3aa7617" providerId="AD" clId="Web-{9FC26B1C-D611-762A-A687-6E2BC8A9D09D}" dt="2023-06-28T15:24:34.783" v="279" actId="14100"/>
          <ac:spMkLst>
            <pc:docMk/>
            <pc:sldMk cId="1593495054" sldId="1102"/>
            <ac:spMk id="4" creationId="{8F57D77F-0B26-F627-F82D-934E2347436E}"/>
          </ac:spMkLst>
        </pc:spChg>
      </pc:sldChg>
      <pc:sldChg chg="modSp">
        <pc:chgData name="naumann" userId="S::naumann_nce.ufrj.br#ext#@cisco.onmicrosoft.com::e99cf90b-3b07-4608-8d54-c7ecb3aa7617" providerId="AD" clId="Web-{9FC26B1C-D611-762A-A687-6E2BC8A9D09D}" dt="2023-06-28T14:56:17.195" v="32" actId="1076"/>
        <pc:sldMkLst>
          <pc:docMk/>
          <pc:sldMk cId="2332079863" sldId="1103"/>
        </pc:sldMkLst>
        <pc:spChg chg="mod">
          <ac:chgData name="naumann" userId="S::naumann_nce.ufrj.br#ext#@cisco.onmicrosoft.com::e99cf90b-3b07-4608-8d54-c7ecb3aa7617" providerId="AD" clId="Web-{9FC26B1C-D611-762A-A687-6E2BC8A9D09D}" dt="2023-06-28T14:56:17.195" v="32" actId="1076"/>
          <ac:spMkLst>
            <pc:docMk/>
            <pc:sldMk cId="2332079863" sldId="1103"/>
            <ac:spMk id="3" creationId="{00000000-0000-0000-0000-000000000000}"/>
          </ac:spMkLst>
        </pc:spChg>
      </pc:sldChg>
      <pc:sldChg chg="modSp">
        <pc:chgData name="naumann" userId="S::naumann_nce.ufrj.br#ext#@cisco.onmicrosoft.com::e99cf90b-3b07-4608-8d54-c7ecb3aa7617" providerId="AD" clId="Web-{9FC26B1C-D611-762A-A687-6E2BC8A9D09D}" dt="2023-06-28T14:57:41.029" v="39" actId="20577"/>
        <pc:sldMkLst>
          <pc:docMk/>
          <pc:sldMk cId="2819627717" sldId="1104"/>
        </pc:sldMkLst>
        <pc:spChg chg="mod">
          <ac:chgData name="naumann" userId="S::naumann_nce.ufrj.br#ext#@cisco.onmicrosoft.com::e99cf90b-3b07-4608-8d54-c7ecb3aa7617" providerId="AD" clId="Web-{9FC26B1C-D611-762A-A687-6E2BC8A9D09D}" dt="2023-06-28T14:57:41.029" v="39" actId="20577"/>
          <ac:spMkLst>
            <pc:docMk/>
            <pc:sldMk cId="2819627717" sldId="1104"/>
            <ac:spMk id="3" creationId="{00000000-0000-0000-0000-000000000000}"/>
          </ac:spMkLst>
        </pc:spChg>
      </pc:sldChg>
    </pc:docChg>
  </pc:docChgLst>
  <pc:docChgLst>
    <pc:chgData name="Nguyen Ngoc Tuan" userId="c554f282-6aa6-43bd-8ae9-8549a6b9b212" providerId="ADAL" clId="{F11C0E85-3153-4576-B368-99FA5BA0D6FE}"/>
    <pc:docChg chg="modSld modMainMaster">
      <pc:chgData name="Nguyen Ngoc Tuan" userId="c554f282-6aa6-43bd-8ae9-8549a6b9b212" providerId="ADAL" clId="{F11C0E85-3153-4576-B368-99FA5BA0D6FE}" dt="2024-09-28T11:53:07.982" v="9" actId="1076"/>
      <pc:docMkLst>
        <pc:docMk/>
      </pc:docMkLst>
      <pc:sldChg chg="addSp modSp">
        <pc:chgData name="Nguyen Ngoc Tuan" userId="c554f282-6aa6-43bd-8ae9-8549a6b9b212" providerId="ADAL" clId="{F11C0E85-3153-4576-B368-99FA5BA0D6FE}" dt="2024-09-28T11:51:58.296" v="3" actId="1076"/>
        <pc:sldMkLst>
          <pc:docMk/>
          <pc:sldMk cId="0" sldId="262"/>
        </pc:sldMkLst>
        <pc:picChg chg="add mod">
          <ac:chgData name="Nguyen Ngoc Tuan" userId="c554f282-6aa6-43bd-8ae9-8549a6b9b212" providerId="ADAL" clId="{F11C0E85-3153-4576-B368-99FA5BA0D6FE}" dt="2024-09-28T11:51:58.296" v="3" actId="1076"/>
          <ac:picMkLst>
            <pc:docMk/>
            <pc:sldMk cId="0" sldId="262"/>
            <ac:picMk id="1026" creationId="{D2CC071D-4608-4C8C-A2BE-7B3BA718BD61}"/>
          </ac:picMkLst>
        </pc:picChg>
      </pc:sldChg>
      <pc:sldChg chg="modSp mod">
        <pc:chgData name="Nguyen Ngoc Tuan" userId="c554f282-6aa6-43bd-8ae9-8549a6b9b212" providerId="ADAL" clId="{F11C0E85-3153-4576-B368-99FA5BA0D6FE}" dt="2024-09-25T09:20:35.741" v="0" actId="207"/>
        <pc:sldMkLst>
          <pc:docMk/>
          <pc:sldMk cId="4056194281" sldId="1085"/>
        </pc:sldMkLst>
        <pc:spChg chg="mod">
          <ac:chgData name="Nguyen Ngoc Tuan" userId="c554f282-6aa6-43bd-8ae9-8549a6b9b212" providerId="ADAL" clId="{F11C0E85-3153-4576-B368-99FA5BA0D6FE}" dt="2024-09-25T09:20:35.741" v="0" actId="207"/>
          <ac:spMkLst>
            <pc:docMk/>
            <pc:sldMk cId="4056194281" sldId="1085"/>
            <ac:spMk id="5" creationId="{00000000-0000-0000-0000-000000000000}"/>
          </ac:spMkLst>
        </pc:spChg>
      </pc:sldChg>
      <pc:sldMasterChg chg="modSldLayout">
        <pc:chgData name="Nguyen Ngoc Tuan" userId="c554f282-6aa6-43bd-8ae9-8549a6b9b212" providerId="ADAL" clId="{F11C0E85-3153-4576-B368-99FA5BA0D6FE}" dt="2024-09-28T11:53:07.982" v="9" actId="1076"/>
        <pc:sldMasterMkLst>
          <pc:docMk/>
          <pc:sldMasterMk cId="0" sldId="2147483648"/>
        </pc:sldMasterMkLst>
        <pc:sldLayoutChg chg="addSp modSp">
          <pc:chgData name="Nguyen Ngoc Tuan" userId="c554f282-6aa6-43bd-8ae9-8549a6b9b212" providerId="ADAL" clId="{F11C0E85-3153-4576-B368-99FA5BA0D6FE}" dt="2024-09-28T11:53:07.982" v="9" actId="1076"/>
          <pc:sldLayoutMkLst>
            <pc:docMk/>
            <pc:sldMasterMk cId="0" sldId="2147483648"/>
            <pc:sldLayoutMk cId="0" sldId="2147483652"/>
          </pc:sldLayoutMkLst>
          <pc:picChg chg="add mod">
            <ac:chgData name="Nguyen Ngoc Tuan" userId="c554f282-6aa6-43bd-8ae9-8549a6b9b212" providerId="ADAL" clId="{F11C0E85-3153-4576-B368-99FA5BA0D6FE}" dt="2024-09-28T11:53:07.982" v="9" actId="1076"/>
            <ac:picMkLst>
              <pc:docMk/>
              <pc:sldMasterMk cId="0" sldId="2147483648"/>
              <pc:sldLayoutMk cId="0" sldId="2147483652"/>
              <ac:picMk id="2050" creationId="{49D70A1C-A823-5B93-73A5-4B53E2E35618}"/>
            </ac:picMkLst>
          </pc:picChg>
        </pc:sldLayoutChg>
      </pc:sldMasterChg>
    </pc:docChg>
  </pc:docChgLst>
  <pc:docChgLst>
    <pc:chgData name="Anna Bolen -X (abolen - UNICON INC at Cisco)" userId="8fcf5b57-97b6-40ce-9683-275924855fa8" providerId="ADAL" clId="{8AE4BEC6-EB0C-4D41-A8C1-334080E8AA80}"/>
    <pc:docChg chg="undo custSel addSld delSld modSld">
      <pc:chgData name="Anna Bolen -X (abolen - UNICON INC at Cisco)" userId="8fcf5b57-97b6-40ce-9683-275924855fa8" providerId="ADAL" clId="{8AE4BEC6-EB0C-4D41-A8C1-334080E8AA80}" dt="2023-06-22T19:59:24.519" v="287" actId="2165"/>
      <pc:docMkLst>
        <pc:docMk/>
      </pc:docMkLst>
      <pc:sldChg chg="modSp mod modNotesTx">
        <pc:chgData name="Anna Bolen -X (abolen - UNICON INC at Cisco)" userId="8fcf5b57-97b6-40ce-9683-275924855fa8" providerId="ADAL" clId="{8AE4BEC6-EB0C-4D41-A8C1-334080E8AA80}" dt="2023-06-22T17:46:16.952" v="70" actId="313"/>
        <pc:sldMkLst>
          <pc:docMk/>
          <pc:sldMk cId="0" sldId="256"/>
        </pc:sldMkLst>
        <pc:spChg chg="mod">
          <ac:chgData name="Anna Bolen -X (abolen - UNICON INC at Cisco)" userId="8fcf5b57-97b6-40ce-9683-275924855fa8" providerId="ADAL" clId="{8AE4BEC6-EB0C-4D41-A8C1-334080E8AA80}" dt="2023-06-22T17:42:20.195" v="69" actId="313"/>
          <ac:spMkLst>
            <pc:docMk/>
            <pc:sldMk cId="0" sldId="256"/>
            <ac:spMk id="2" creationId="{00000000-0000-0000-0000-000000000000}"/>
          </ac:spMkLst>
        </pc:spChg>
        <pc:spChg chg="mod">
          <ac:chgData name="Anna Bolen -X (abolen - UNICON INC at Cisco)" userId="8fcf5b57-97b6-40ce-9683-275924855fa8" providerId="ADAL" clId="{8AE4BEC6-EB0C-4D41-A8C1-334080E8AA80}" dt="2023-06-22T17:40:57.214" v="0" actId="313"/>
          <ac:spMkLst>
            <pc:docMk/>
            <pc:sldMk cId="0" sldId="256"/>
            <ac:spMk id="4" creationId="{00000000-0000-0000-0000-000000000000}"/>
          </ac:spMkLst>
        </pc:spChg>
      </pc:sldChg>
      <pc:sldChg chg="modSp mod">
        <pc:chgData name="Anna Bolen -X (abolen - UNICON INC at Cisco)" userId="8fcf5b57-97b6-40ce-9683-275924855fa8" providerId="ADAL" clId="{8AE4BEC6-EB0C-4D41-A8C1-334080E8AA80}" dt="2023-06-22T18:51:02.266" v="78" actId="20577"/>
        <pc:sldMkLst>
          <pc:docMk/>
          <pc:sldMk cId="0" sldId="257"/>
        </pc:sldMkLst>
        <pc:spChg chg="mod">
          <ac:chgData name="Anna Bolen -X (abolen - UNICON INC at Cisco)" userId="8fcf5b57-97b6-40ce-9683-275924855fa8" providerId="ADAL" clId="{8AE4BEC6-EB0C-4D41-A8C1-334080E8AA80}" dt="2023-06-22T18:51:02.266" v="78" actId="20577"/>
          <ac:spMkLst>
            <pc:docMk/>
            <pc:sldMk cId="0" sldId="257"/>
            <ac:spMk id="3" creationId="{00000000-0000-0000-0000-000000000000}"/>
          </ac:spMkLst>
        </pc:spChg>
      </pc:sldChg>
      <pc:sldChg chg="modSp mod">
        <pc:chgData name="Anna Bolen -X (abolen - UNICON INC at Cisco)" userId="8fcf5b57-97b6-40ce-9683-275924855fa8" providerId="ADAL" clId="{8AE4BEC6-EB0C-4D41-A8C1-334080E8AA80}" dt="2023-06-22T19:59:24.519" v="287" actId="2165"/>
        <pc:sldMkLst>
          <pc:docMk/>
          <pc:sldMk cId="0" sldId="258"/>
        </pc:sldMkLst>
        <pc:graphicFrameChg chg="mod modGraphic">
          <ac:chgData name="Anna Bolen -X (abolen - UNICON INC at Cisco)" userId="8fcf5b57-97b6-40ce-9683-275924855fa8" providerId="ADAL" clId="{8AE4BEC6-EB0C-4D41-A8C1-334080E8AA80}" dt="2023-06-22T19:59:24.519" v="287" actId="2165"/>
          <ac:graphicFrameMkLst>
            <pc:docMk/>
            <pc:sldMk cId="0" sldId="258"/>
            <ac:graphicFrameMk id="6" creationId="{CEA739AB-83E7-3356-BA00-BC3B68876B93}"/>
          </ac:graphicFrameMkLst>
        </pc:graphicFrameChg>
      </pc:sldChg>
      <pc:sldChg chg="modSp del mod">
        <pc:chgData name="Anna Bolen -X (abolen - UNICON INC at Cisco)" userId="8fcf5b57-97b6-40ce-9683-275924855fa8" providerId="ADAL" clId="{8AE4BEC6-EB0C-4D41-A8C1-334080E8AA80}" dt="2023-06-22T19:58:32.278" v="286" actId="2696"/>
        <pc:sldMkLst>
          <pc:docMk/>
          <pc:sldMk cId="0" sldId="259"/>
        </pc:sldMkLst>
        <pc:spChg chg="mod">
          <ac:chgData name="Anna Bolen -X (abolen - UNICON INC at Cisco)" userId="8fcf5b57-97b6-40ce-9683-275924855fa8" providerId="ADAL" clId="{8AE4BEC6-EB0C-4D41-A8C1-334080E8AA80}" dt="2023-06-22T18:58:06.772" v="134" actId="20577"/>
          <ac:spMkLst>
            <pc:docMk/>
            <pc:sldMk cId="0" sldId="259"/>
            <ac:spMk id="2" creationId="{00000000-0000-0000-0000-000000000000}"/>
          </ac:spMkLst>
        </pc:spChg>
      </pc:sldChg>
      <pc:sldChg chg="modSp del mod">
        <pc:chgData name="Anna Bolen -X (abolen - UNICON INC at Cisco)" userId="8fcf5b57-97b6-40ce-9683-275924855fa8" providerId="ADAL" clId="{8AE4BEC6-EB0C-4D41-A8C1-334080E8AA80}" dt="2023-06-22T18:59:18.754" v="163" actId="2696"/>
        <pc:sldMkLst>
          <pc:docMk/>
          <pc:sldMk cId="0" sldId="260"/>
        </pc:sldMkLst>
        <pc:graphicFrameChg chg="modGraphic">
          <ac:chgData name="Anna Bolen -X (abolen - UNICON INC at Cisco)" userId="8fcf5b57-97b6-40ce-9683-275924855fa8" providerId="ADAL" clId="{8AE4BEC6-EB0C-4D41-A8C1-334080E8AA80}" dt="2023-06-22T18:58:27.547" v="136" actId="6549"/>
          <ac:graphicFrameMkLst>
            <pc:docMk/>
            <pc:sldMk cId="0" sldId="260"/>
            <ac:graphicFrameMk id="4" creationId="{40064EF4-EE2B-342C-EA9E-699582F380FF}"/>
          </ac:graphicFrameMkLst>
        </pc:graphicFrameChg>
      </pc:sldChg>
      <pc:sldChg chg="modSp mod modNotesTx">
        <pc:chgData name="Anna Bolen -X (abolen - UNICON INC at Cisco)" userId="8fcf5b57-97b6-40ce-9683-275924855fa8" providerId="ADAL" clId="{8AE4BEC6-EB0C-4D41-A8C1-334080E8AA80}" dt="2023-06-22T17:46:21.502" v="71" actId="313"/>
        <pc:sldMkLst>
          <pc:docMk/>
          <pc:sldMk cId="0" sldId="262"/>
        </pc:sldMkLst>
        <pc:spChg chg="mod">
          <ac:chgData name="Anna Bolen -X (abolen - UNICON INC at Cisco)" userId="8fcf5b57-97b6-40ce-9683-275924855fa8" providerId="ADAL" clId="{8AE4BEC6-EB0C-4D41-A8C1-334080E8AA80}" dt="2023-06-22T17:46:21.502" v="71" actId="313"/>
          <ac:spMkLst>
            <pc:docMk/>
            <pc:sldMk cId="0" sldId="262"/>
            <ac:spMk id="2" creationId="{00000000-0000-0000-0000-000000000000}"/>
          </ac:spMkLst>
        </pc:spChg>
        <pc:spChg chg="mod">
          <ac:chgData name="Anna Bolen -X (abolen - UNICON INC at Cisco)" userId="8fcf5b57-97b6-40ce-9683-275924855fa8" providerId="ADAL" clId="{8AE4BEC6-EB0C-4D41-A8C1-334080E8AA80}" dt="2023-06-22T17:40:59.708" v="2" actId="313"/>
          <ac:spMkLst>
            <pc:docMk/>
            <pc:sldMk cId="0" sldId="262"/>
            <ac:spMk id="3" creationId="{00000000-0000-0000-0000-000000000000}"/>
          </ac:spMkLst>
        </pc:spChg>
      </pc:sldChg>
      <pc:sldChg chg="modSp mod modNotesTx">
        <pc:chgData name="Anna Bolen -X (abolen - UNICON INC at Cisco)" userId="8fcf5b57-97b6-40ce-9683-275924855fa8" providerId="ADAL" clId="{8AE4BEC6-EB0C-4D41-A8C1-334080E8AA80}" dt="2023-06-22T19:01:06.799" v="230"/>
        <pc:sldMkLst>
          <pc:docMk/>
          <pc:sldMk cId="0" sldId="263"/>
        </pc:sldMkLst>
        <pc:spChg chg="mod">
          <ac:chgData name="Anna Bolen -X (abolen - UNICON INC at Cisco)" userId="8fcf5b57-97b6-40ce-9683-275924855fa8" providerId="ADAL" clId="{8AE4BEC6-EB0C-4D41-A8C1-334080E8AA80}" dt="2023-06-22T19:00:59.289" v="229" actId="14100"/>
          <ac:spMkLst>
            <pc:docMk/>
            <pc:sldMk cId="0" sldId="263"/>
            <ac:spMk id="2" creationId="{00000000-0000-0000-0000-000000000000}"/>
          </ac:spMkLst>
        </pc:spChg>
      </pc:sldChg>
      <pc:sldChg chg="addSp delSp modSp mod modNotesTx">
        <pc:chgData name="Anna Bolen -X (abolen - UNICON INC at Cisco)" userId="8fcf5b57-97b6-40ce-9683-275924855fa8" providerId="ADAL" clId="{8AE4BEC6-EB0C-4D41-A8C1-334080E8AA80}" dt="2023-06-22T19:52:50.280" v="285"/>
        <pc:sldMkLst>
          <pc:docMk/>
          <pc:sldMk cId="0" sldId="264"/>
        </pc:sldMkLst>
        <pc:spChg chg="mod">
          <ac:chgData name="Anna Bolen -X (abolen - UNICON INC at Cisco)" userId="8fcf5b57-97b6-40ce-9683-275924855fa8" providerId="ADAL" clId="{8AE4BEC6-EB0C-4D41-A8C1-334080E8AA80}" dt="2023-06-22T19:01:22.942" v="231" actId="313"/>
          <ac:spMkLst>
            <pc:docMk/>
            <pc:sldMk cId="0" sldId="264"/>
            <ac:spMk id="2" creationId="{00000000-0000-0000-0000-000000000000}"/>
          </ac:spMkLst>
        </pc:spChg>
        <pc:spChg chg="mod">
          <ac:chgData name="Anna Bolen -X (abolen - UNICON INC at Cisco)" userId="8fcf5b57-97b6-40ce-9683-275924855fa8" providerId="ADAL" clId="{8AE4BEC6-EB0C-4D41-A8C1-334080E8AA80}" dt="2023-06-22T19:37:45.051" v="280" actId="20577"/>
          <ac:spMkLst>
            <pc:docMk/>
            <pc:sldMk cId="0" sldId="264"/>
            <ac:spMk id="3" creationId="{00000000-0000-0000-0000-000000000000}"/>
          </ac:spMkLst>
        </pc:spChg>
        <pc:spChg chg="add del">
          <ac:chgData name="Anna Bolen -X (abolen - UNICON INC at Cisco)" userId="8fcf5b57-97b6-40ce-9683-275924855fa8" providerId="ADAL" clId="{8AE4BEC6-EB0C-4D41-A8C1-334080E8AA80}" dt="2023-06-22T19:52:50.280" v="285"/>
          <ac:spMkLst>
            <pc:docMk/>
            <pc:sldMk cId="0" sldId="264"/>
            <ac:spMk id="4" creationId="{865BB9BD-0639-E2C0-04B7-7070049DFD1E}"/>
          </ac:spMkLst>
        </pc:spChg>
        <pc:spChg chg="mod">
          <ac:chgData name="Anna Bolen -X (abolen - UNICON INC at Cisco)" userId="8fcf5b57-97b6-40ce-9683-275924855fa8" providerId="ADAL" clId="{8AE4BEC6-EB0C-4D41-A8C1-334080E8AA80}" dt="2023-06-22T19:37:47.833" v="281" actId="20577"/>
          <ac:spMkLst>
            <pc:docMk/>
            <pc:sldMk cId="0" sldId="264"/>
            <ac:spMk id="5" creationId="{00000000-0000-0000-0000-000000000000}"/>
          </ac:spMkLst>
        </pc:spChg>
      </pc:sldChg>
      <pc:sldChg chg="delSp modSp mod modNotesTx">
        <pc:chgData name="Anna Bolen -X (abolen - UNICON INC at Cisco)" userId="8fcf5b57-97b6-40ce-9683-275924855fa8" providerId="ADAL" clId="{8AE4BEC6-EB0C-4D41-A8C1-334080E8AA80}" dt="2023-06-22T19:13:41.386" v="240" actId="478"/>
        <pc:sldMkLst>
          <pc:docMk/>
          <pc:sldMk cId="0" sldId="265"/>
        </pc:sldMkLst>
        <pc:spChg chg="mod">
          <ac:chgData name="Anna Bolen -X (abolen - UNICON INC at Cisco)" userId="8fcf5b57-97b6-40ce-9683-275924855fa8" providerId="ADAL" clId="{8AE4BEC6-EB0C-4D41-A8C1-334080E8AA80}" dt="2023-06-22T19:01:28.184" v="233" actId="313"/>
          <ac:spMkLst>
            <pc:docMk/>
            <pc:sldMk cId="0" sldId="265"/>
            <ac:spMk id="2" creationId="{00000000-0000-0000-0000-000000000000}"/>
          </ac:spMkLst>
        </pc:spChg>
        <pc:graphicFrameChg chg="del">
          <ac:chgData name="Anna Bolen -X (abolen - UNICON INC at Cisco)" userId="8fcf5b57-97b6-40ce-9683-275924855fa8" providerId="ADAL" clId="{8AE4BEC6-EB0C-4D41-A8C1-334080E8AA80}" dt="2023-06-22T19:13:41.386" v="240" actId="478"/>
          <ac:graphicFrameMkLst>
            <pc:docMk/>
            <pc:sldMk cId="0" sldId="265"/>
            <ac:graphicFrameMk id="7" creationId="{24171400-4125-02DE-A275-574BCA66E4B5}"/>
          </ac:graphicFrameMkLst>
        </pc:graphicFrameChg>
      </pc:sldChg>
      <pc:sldChg chg="modSp mod modNotesTx">
        <pc:chgData name="Anna Bolen -X (abolen - UNICON INC at Cisco)" userId="8fcf5b57-97b6-40ce-9683-275924855fa8" providerId="ADAL" clId="{8AE4BEC6-EB0C-4D41-A8C1-334080E8AA80}" dt="2023-06-22T19:01:33.032" v="236" actId="313"/>
        <pc:sldMkLst>
          <pc:docMk/>
          <pc:sldMk cId="0" sldId="267"/>
        </pc:sldMkLst>
        <pc:spChg chg="mod">
          <ac:chgData name="Anna Bolen -X (abolen - UNICON INC at Cisco)" userId="8fcf5b57-97b6-40ce-9683-275924855fa8" providerId="ADAL" clId="{8AE4BEC6-EB0C-4D41-A8C1-334080E8AA80}" dt="2023-06-22T19:01:31.849" v="235" actId="313"/>
          <ac:spMkLst>
            <pc:docMk/>
            <pc:sldMk cId="0" sldId="267"/>
            <ac:spMk id="2" creationId="{00000000-0000-0000-0000-000000000000}"/>
          </ac:spMkLst>
        </pc:spChg>
      </pc:sldChg>
      <pc:sldChg chg="modSp mod modNotesTx">
        <pc:chgData name="Anna Bolen -X (abolen - UNICON INC at Cisco)" userId="8fcf5b57-97b6-40ce-9683-275924855fa8" providerId="ADAL" clId="{8AE4BEC6-EB0C-4D41-A8C1-334080E8AA80}" dt="2023-06-22T19:01:42.003" v="239" actId="20577"/>
        <pc:sldMkLst>
          <pc:docMk/>
          <pc:sldMk cId="0" sldId="271"/>
        </pc:sldMkLst>
        <pc:spChg chg="mod">
          <ac:chgData name="Anna Bolen -X (abolen - UNICON INC at Cisco)" userId="8fcf5b57-97b6-40ce-9683-275924855fa8" providerId="ADAL" clId="{8AE4BEC6-EB0C-4D41-A8C1-334080E8AA80}" dt="2023-06-22T19:01:34.049" v="237" actId="313"/>
          <ac:spMkLst>
            <pc:docMk/>
            <pc:sldMk cId="0" sldId="271"/>
            <ac:spMk id="2" creationId="{00000000-0000-0000-0000-000000000000}"/>
          </ac:spMkLst>
        </pc:spChg>
      </pc:sldChg>
      <pc:sldChg chg="del modNotesTx">
        <pc:chgData name="Anna Bolen -X (abolen - UNICON INC at Cisco)" userId="8fcf5b57-97b6-40ce-9683-275924855fa8" providerId="ADAL" clId="{8AE4BEC6-EB0C-4D41-A8C1-334080E8AA80}" dt="2023-06-22T17:47:04.175" v="75" actId="2696"/>
        <pc:sldMkLst>
          <pc:docMk/>
          <pc:sldMk cId="0" sldId="272"/>
        </pc:sldMkLst>
      </pc:sldChg>
      <pc:sldChg chg="del modNotesTx">
        <pc:chgData name="Anna Bolen -X (abolen - UNICON INC at Cisco)" userId="8fcf5b57-97b6-40ce-9683-275924855fa8" providerId="ADAL" clId="{8AE4BEC6-EB0C-4D41-A8C1-334080E8AA80}" dt="2023-06-22T17:47:04.175" v="75" actId="2696"/>
        <pc:sldMkLst>
          <pc:docMk/>
          <pc:sldMk cId="0" sldId="273"/>
        </pc:sldMkLst>
      </pc:sldChg>
      <pc:sldChg chg="del modNotesTx">
        <pc:chgData name="Anna Bolen -X (abolen - UNICON INC at Cisco)" userId="8fcf5b57-97b6-40ce-9683-275924855fa8" providerId="ADAL" clId="{8AE4BEC6-EB0C-4D41-A8C1-334080E8AA80}" dt="2023-06-22T17:47:04.175" v="75" actId="2696"/>
        <pc:sldMkLst>
          <pc:docMk/>
          <pc:sldMk cId="0" sldId="274"/>
        </pc:sldMkLst>
      </pc:sldChg>
      <pc:sldChg chg="del modNotesTx">
        <pc:chgData name="Anna Bolen -X (abolen - UNICON INC at Cisco)" userId="8fcf5b57-97b6-40ce-9683-275924855fa8" providerId="ADAL" clId="{8AE4BEC6-EB0C-4D41-A8C1-334080E8AA80}" dt="2023-06-22T17:47:04.175" v="75" actId="2696"/>
        <pc:sldMkLst>
          <pc:docMk/>
          <pc:sldMk cId="0" sldId="275"/>
        </pc:sldMkLst>
      </pc:sldChg>
      <pc:sldChg chg="del modNotesTx">
        <pc:chgData name="Anna Bolen -X (abolen - UNICON INC at Cisco)" userId="8fcf5b57-97b6-40ce-9683-275924855fa8" providerId="ADAL" clId="{8AE4BEC6-EB0C-4D41-A8C1-334080E8AA80}" dt="2023-06-22T17:47:04.175" v="75" actId="2696"/>
        <pc:sldMkLst>
          <pc:docMk/>
          <pc:sldMk cId="0" sldId="276"/>
        </pc:sldMkLst>
      </pc:sldChg>
      <pc:sldChg chg="del modNotesTx">
        <pc:chgData name="Anna Bolen -X (abolen - UNICON INC at Cisco)" userId="8fcf5b57-97b6-40ce-9683-275924855fa8" providerId="ADAL" clId="{8AE4BEC6-EB0C-4D41-A8C1-334080E8AA80}" dt="2023-06-22T17:47:04.175" v="75" actId="2696"/>
        <pc:sldMkLst>
          <pc:docMk/>
          <pc:sldMk cId="0" sldId="278"/>
        </pc:sldMkLst>
      </pc:sldChg>
      <pc:sldChg chg="del modNotesTx">
        <pc:chgData name="Anna Bolen -X (abolen - UNICON INC at Cisco)" userId="8fcf5b57-97b6-40ce-9683-275924855fa8" providerId="ADAL" clId="{8AE4BEC6-EB0C-4D41-A8C1-334080E8AA80}" dt="2023-06-22T17:47:04.175" v="75" actId="2696"/>
        <pc:sldMkLst>
          <pc:docMk/>
          <pc:sldMk cId="0" sldId="281"/>
        </pc:sldMkLst>
      </pc:sldChg>
      <pc:sldChg chg="del modNotesTx">
        <pc:chgData name="Anna Bolen -X (abolen - UNICON INC at Cisco)" userId="8fcf5b57-97b6-40ce-9683-275924855fa8" providerId="ADAL" clId="{8AE4BEC6-EB0C-4D41-A8C1-334080E8AA80}" dt="2023-06-22T17:47:04.175" v="75" actId="2696"/>
        <pc:sldMkLst>
          <pc:docMk/>
          <pc:sldMk cId="0" sldId="283"/>
        </pc:sldMkLst>
      </pc:sldChg>
      <pc:sldChg chg="del modNotesTx">
        <pc:chgData name="Anna Bolen -X (abolen - UNICON INC at Cisco)" userId="8fcf5b57-97b6-40ce-9683-275924855fa8" providerId="ADAL" clId="{8AE4BEC6-EB0C-4D41-A8C1-334080E8AA80}" dt="2023-06-22T17:47:04.175" v="75" actId="2696"/>
        <pc:sldMkLst>
          <pc:docMk/>
          <pc:sldMk cId="0" sldId="285"/>
        </pc:sldMkLst>
      </pc:sldChg>
      <pc:sldChg chg="del modNotesTx">
        <pc:chgData name="Anna Bolen -X (abolen - UNICON INC at Cisco)" userId="8fcf5b57-97b6-40ce-9683-275924855fa8" providerId="ADAL" clId="{8AE4BEC6-EB0C-4D41-A8C1-334080E8AA80}" dt="2023-06-22T17:47:04.175" v="75" actId="2696"/>
        <pc:sldMkLst>
          <pc:docMk/>
          <pc:sldMk cId="0" sldId="286"/>
        </pc:sldMkLst>
      </pc:sldChg>
      <pc:sldChg chg="del modNotesTx">
        <pc:chgData name="Anna Bolen -X (abolen - UNICON INC at Cisco)" userId="8fcf5b57-97b6-40ce-9683-275924855fa8" providerId="ADAL" clId="{8AE4BEC6-EB0C-4D41-A8C1-334080E8AA80}" dt="2023-06-22T17:47:04.175" v="75" actId="2696"/>
        <pc:sldMkLst>
          <pc:docMk/>
          <pc:sldMk cId="0" sldId="287"/>
        </pc:sldMkLst>
      </pc:sldChg>
      <pc:sldChg chg="del modNotesTx">
        <pc:chgData name="Anna Bolen -X (abolen - UNICON INC at Cisco)" userId="8fcf5b57-97b6-40ce-9683-275924855fa8" providerId="ADAL" clId="{8AE4BEC6-EB0C-4D41-A8C1-334080E8AA80}" dt="2023-06-22T17:47:04.175" v="75" actId="2696"/>
        <pc:sldMkLst>
          <pc:docMk/>
          <pc:sldMk cId="0" sldId="291"/>
        </pc:sldMkLst>
      </pc:sldChg>
      <pc:sldChg chg="del modNotesTx">
        <pc:chgData name="Anna Bolen -X (abolen - UNICON INC at Cisco)" userId="8fcf5b57-97b6-40ce-9683-275924855fa8" providerId="ADAL" clId="{8AE4BEC6-EB0C-4D41-A8C1-334080E8AA80}" dt="2023-06-22T17:47:04.175" v="75" actId="2696"/>
        <pc:sldMkLst>
          <pc:docMk/>
          <pc:sldMk cId="0" sldId="292"/>
        </pc:sldMkLst>
      </pc:sldChg>
      <pc:sldChg chg="del modNotesTx">
        <pc:chgData name="Anna Bolen -X (abolen - UNICON INC at Cisco)" userId="8fcf5b57-97b6-40ce-9683-275924855fa8" providerId="ADAL" clId="{8AE4BEC6-EB0C-4D41-A8C1-334080E8AA80}" dt="2023-06-22T17:47:04.175" v="75" actId="2696"/>
        <pc:sldMkLst>
          <pc:docMk/>
          <pc:sldMk cId="0" sldId="293"/>
        </pc:sldMkLst>
      </pc:sldChg>
      <pc:sldChg chg="del modNotesTx">
        <pc:chgData name="Anna Bolen -X (abolen - UNICON INC at Cisco)" userId="8fcf5b57-97b6-40ce-9683-275924855fa8" providerId="ADAL" clId="{8AE4BEC6-EB0C-4D41-A8C1-334080E8AA80}" dt="2023-06-22T17:47:04.175" v="75" actId="2696"/>
        <pc:sldMkLst>
          <pc:docMk/>
          <pc:sldMk cId="0" sldId="294"/>
        </pc:sldMkLst>
      </pc:sldChg>
      <pc:sldChg chg="del modNotesTx">
        <pc:chgData name="Anna Bolen -X (abolen - UNICON INC at Cisco)" userId="8fcf5b57-97b6-40ce-9683-275924855fa8" providerId="ADAL" clId="{8AE4BEC6-EB0C-4D41-A8C1-334080E8AA80}" dt="2023-06-22T17:47:04.175" v="75" actId="2696"/>
        <pc:sldMkLst>
          <pc:docMk/>
          <pc:sldMk cId="0" sldId="296"/>
        </pc:sldMkLst>
      </pc:sldChg>
      <pc:sldChg chg="del modNotesTx">
        <pc:chgData name="Anna Bolen -X (abolen - UNICON INC at Cisco)" userId="8fcf5b57-97b6-40ce-9683-275924855fa8" providerId="ADAL" clId="{8AE4BEC6-EB0C-4D41-A8C1-334080E8AA80}" dt="2023-06-22T17:47:04.175" v="75" actId="2696"/>
        <pc:sldMkLst>
          <pc:docMk/>
          <pc:sldMk cId="0" sldId="298"/>
        </pc:sldMkLst>
      </pc:sldChg>
      <pc:sldChg chg="del modNotesTx">
        <pc:chgData name="Anna Bolen -X (abolen - UNICON INC at Cisco)" userId="8fcf5b57-97b6-40ce-9683-275924855fa8" providerId="ADAL" clId="{8AE4BEC6-EB0C-4D41-A8C1-334080E8AA80}" dt="2023-06-22T17:47:04.175" v="75" actId="2696"/>
        <pc:sldMkLst>
          <pc:docMk/>
          <pc:sldMk cId="0" sldId="300"/>
        </pc:sldMkLst>
      </pc:sldChg>
      <pc:sldChg chg="del modNotesTx">
        <pc:chgData name="Anna Bolen -X (abolen - UNICON INC at Cisco)" userId="8fcf5b57-97b6-40ce-9683-275924855fa8" providerId="ADAL" clId="{8AE4BEC6-EB0C-4D41-A8C1-334080E8AA80}" dt="2023-06-22T17:47:04.175" v="75" actId="2696"/>
        <pc:sldMkLst>
          <pc:docMk/>
          <pc:sldMk cId="0" sldId="301"/>
        </pc:sldMkLst>
      </pc:sldChg>
      <pc:sldChg chg="del modNotesTx">
        <pc:chgData name="Anna Bolen -X (abolen - UNICON INC at Cisco)" userId="8fcf5b57-97b6-40ce-9683-275924855fa8" providerId="ADAL" clId="{8AE4BEC6-EB0C-4D41-A8C1-334080E8AA80}" dt="2023-06-22T17:47:04.175" v="75" actId="2696"/>
        <pc:sldMkLst>
          <pc:docMk/>
          <pc:sldMk cId="0" sldId="302"/>
        </pc:sldMkLst>
      </pc:sldChg>
      <pc:sldChg chg="del modNotesTx">
        <pc:chgData name="Anna Bolen -X (abolen - UNICON INC at Cisco)" userId="8fcf5b57-97b6-40ce-9683-275924855fa8" providerId="ADAL" clId="{8AE4BEC6-EB0C-4D41-A8C1-334080E8AA80}" dt="2023-06-22T17:47:04.175" v="75" actId="2696"/>
        <pc:sldMkLst>
          <pc:docMk/>
          <pc:sldMk cId="0" sldId="303"/>
        </pc:sldMkLst>
      </pc:sldChg>
      <pc:sldChg chg="del modNotesTx">
        <pc:chgData name="Anna Bolen -X (abolen - UNICON INC at Cisco)" userId="8fcf5b57-97b6-40ce-9683-275924855fa8" providerId="ADAL" clId="{8AE4BEC6-EB0C-4D41-A8C1-334080E8AA80}" dt="2023-06-22T17:47:04.175" v="75" actId="2696"/>
        <pc:sldMkLst>
          <pc:docMk/>
          <pc:sldMk cId="0" sldId="304"/>
        </pc:sldMkLst>
      </pc:sldChg>
      <pc:sldChg chg="del modNotesTx">
        <pc:chgData name="Anna Bolen -X (abolen - UNICON INC at Cisco)" userId="8fcf5b57-97b6-40ce-9683-275924855fa8" providerId="ADAL" clId="{8AE4BEC6-EB0C-4D41-A8C1-334080E8AA80}" dt="2023-06-22T17:47:04.175" v="75" actId="2696"/>
        <pc:sldMkLst>
          <pc:docMk/>
          <pc:sldMk cId="0" sldId="306"/>
        </pc:sldMkLst>
      </pc:sldChg>
      <pc:sldChg chg="del modNotesTx">
        <pc:chgData name="Anna Bolen -X (abolen - UNICON INC at Cisco)" userId="8fcf5b57-97b6-40ce-9683-275924855fa8" providerId="ADAL" clId="{8AE4BEC6-EB0C-4D41-A8C1-334080E8AA80}" dt="2023-06-22T17:47:04.175" v="75" actId="2696"/>
        <pc:sldMkLst>
          <pc:docMk/>
          <pc:sldMk cId="0" sldId="307"/>
        </pc:sldMkLst>
      </pc:sldChg>
      <pc:sldChg chg="del modNotesTx">
        <pc:chgData name="Anna Bolen -X (abolen - UNICON INC at Cisco)" userId="8fcf5b57-97b6-40ce-9683-275924855fa8" providerId="ADAL" clId="{8AE4BEC6-EB0C-4D41-A8C1-334080E8AA80}" dt="2023-06-22T17:47:04.175" v="75" actId="2696"/>
        <pc:sldMkLst>
          <pc:docMk/>
          <pc:sldMk cId="0" sldId="309"/>
        </pc:sldMkLst>
      </pc:sldChg>
      <pc:sldChg chg="del modNotesTx">
        <pc:chgData name="Anna Bolen -X (abolen - UNICON INC at Cisco)" userId="8fcf5b57-97b6-40ce-9683-275924855fa8" providerId="ADAL" clId="{8AE4BEC6-EB0C-4D41-A8C1-334080E8AA80}" dt="2023-06-22T17:47:04.175" v="75" actId="2696"/>
        <pc:sldMkLst>
          <pc:docMk/>
          <pc:sldMk cId="0" sldId="311"/>
        </pc:sldMkLst>
      </pc:sldChg>
      <pc:sldChg chg="del modNotesTx">
        <pc:chgData name="Anna Bolen -X (abolen - UNICON INC at Cisco)" userId="8fcf5b57-97b6-40ce-9683-275924855fa8" providerId="ADAL" clId="{8AE4BEC6-EB0C-4D41-A8C1-334080E8AA80}" dt="2023-06-22T17:47:04.175" v="75" actId="2696"/>
        <pc:sldMkLst>
          <pc:docMk/>
          <pc:sldMk cId="0" sldId="312"/>
        </pc:sldMkLst>
      </pc:sldChg>
      <pc:sldChg chg="del modNotesTx">
        <pc:chgData name="Anna Bolen -X (abolen - UNICON INC at Cisco)" userId="8fcf5b57-97b6-40ce-9683-275924855fa8" providerId="ADAL" clId="{8AE4BEC6-EB0C-4D41-A8C1-334080E8AA80}" dt="2023-06-22T17:47:04.175" v="75" actId="2696"/>
        <pc:sldMkLst>
          <pc:docMk/>
          <pc:sldMk cId="0" sldId="315"/>
        </pc:sldMkLst>
      </pc:sldChg>
      <pc:sldChg chg="del modNotesTx">
        <pc:chgData name="Anna Bolen -X (abolen - UNICON INC at Cisco)" userId="8fcf5b57-97b6-40ce-9683-275924855fa8" providerId="ADAL" clId="{8AE4BEC6-EB0C-4D41-A8C1-334080E8AA80}" dt="2023-06-22T17:47:04.175" v="75" actId="2696"/>
        <pc:sldMkLst>
          <pc:docMk/>
          <pc:sldMk cId="0" sldId="317"/>
        </pc:sldMkLst>
      </pc:sldChg>
      <pc:sldChg chg="del modNotesTx">
        <pc:chgData name="Anna Bolen -X (abolen - UNICON INC at Cisco)" userId="8fcf5b57-97b6-40ce-9683-275924855fa8" providerId="ADAL" clId="{8AE4BEC6-EB0C-4D41-A8C1-334080E8AA80}" dt="2023-06-22T17:47:04.175" v="75" actId="2696"/>
        <pc:sldMkLst>
          <pc:docMk/>
          <pc:sldMk cId="0" sldId="319"/>
        </pc:sldMkLst>
      </pc:sldChg>
      <pc:sldChg chg="del modNotesTx">
        <pc:chgData name="Anna Bolen -X (abolen - UNICON INC at Cisco)" userId="8fcf5b57-97b6-40ce-9683-275924855fa8" providerId="ADAL" clId="{8AE4BEC6-EB0C-4D41-A8C1-334080E8AA80}" dt="2023-06-22T17:47:04.175" v="75" actId="2696"/>
        <pc:sldMkLst>
          <pc:docMk/>
          <pc:sldMk cId="0" sldId="320"/>
        </pc:sldMkLst>
      </pc:sldChg>
      <pc:sldChg chg="del modNotesTx">
        <pc:chgData name="Anna Bolen -X (abolen - UNICON INC at Cisco)" userId="8fcf5b57-97b6-40ce-9683-275924855fa8" providerId="ADAL" clId="{8AE4BEC6-EB0C-4D41-A8C1-334080E8AA80}" dt="2023-06-22T17:47:04.175" v="75" actId="2696"/>
        <pc:sldMkLst>
          <pc:docMk/>
          <pc:sldMk cId="0" sldId="321"/>
        </pc:sldMkLst>
      </pc:sldChg>
      <pc:sldChg chg="del modNotesTx">
        <pc:chgData name="Anna Bolen -X (abolen - UNICON INC at Cisco)" userId="8fcf5b57-97b6-40ce-9683-275924855fa8" providerId="ADAL" clId="{8AE4BEC6-EB0C-4D41-A8C1-334080E8AA80}" dt="2023-06-22T17:47:04.175" v="75" actId="2696"/>
        <pc:sldMkLst>
          <pc:docMk/>
          <pc:sldMk cId="0" sldId="323"/>
        </pc:sldMkLst>
      </pc:sldChg>
      <pc:sldChg chg="del modNotesTx">
        <pc:chgData name="Anna Bolen -X (abolen - UNICON INC at Cisco)" userId="8fcf5b57-97b6-40ce-9683-275924855fa8" providerId="ADAL" clId="{8AE4BEC6-EB0C-4D41-A8C1-334080E8AA80}" dt="2023-06-22T17:47:04.175" v="75" actId="2696"/>
        <pc:sldMkLst>
          <pc:docMk/>
          <pc:sldMk cId="0" sldId="324"/>
        </pc:sldMkLst>
      </pc:sldChg>
      <pc:sldChg chg="del modNotesTx">
        <pc:chgData name="Anna Bolen -X (abolen - UNICON INC at Cisco)" userId="8fcf5b57-97b6-40ce-9683-275924855fa8" providerId="ADAL" clId="{8AE4BEC6-EB0C-4D41-A8C1-334080E8AA80}" dt="2023-06-22T17:47:04.175" v="75" actId="2696"/>
        <pc:sldMkLst>
          <pc:docMk/>
          <pc:sldMk cId="0" sldId="326"/>
        </pc:sldMkLst>
      </pc:sldChg>
      <pc:sldChg chg="del modNotesTx">
        <pc:chgData name="Anna Bolen -X (abolen - UNICON INC at Cisco)" userId="8fcf5b57-97b6-40ce-9683-275924855fa8" providerId="ADAL" clId="{8AE4BEC6-EB0C-4D41-A8C1-334080E8AA80}" dt="2023-06-22T17:47:04.175" v="75" actId="2696"/>
        <pc:sldMkLst>
          <pc:docMk/>
          <pc:sldMk cId="0" sldId="328"/>
        </pc:sldMkLst>
      </pc:sldChg>
      <pc:sldChg chg="del modNotesTx">
        <pc:chgData name="Anna Bolen -X (abolen - UNICON INC at Cisco)" userId="8fcf5b57-97b6-40ce-9683-275924855fa8" providerId="ADAL" clId="{8AE4BEC6-EB0C-4D41-A8C1-334080E8AA80}" dt="2023-06-22T17:47:04.175" v="75" actId="2696"/>
        <pc:sldMkLst>
          <pc:docMk/>
          <pc:sldMk cId="0" sldId="330"/>
        </pc:sldMkLst>
      </pc:sldChg>
      <pc:sldChg chg="del modNotesTx">
        <pc:chgData name="Anna Bolen -X (abolen - UNICON INC at Cisco)" userId="8fcf5b57-97b6-40ce-9683-275924855fa8" providerId="ADAL" clId="{8AE4BEC6-EB0C-4D41-A8C1-334080E8AA80}" dt="2023-06-22T17:47:04.175" v="75" actId="2696"/>
        <pc:sldMkLst>
          <pc:docMk/>
          <pc:sldMk cId="0" sldId="331"/>
        </pc:sldMkLst>
      </pc:sldChg>
      <pc:sldChg chg="del modNotesTx">
        <pc:chgData name="Anna Bolen -X (abolen - UNICON INC at Cisco)" userId="8fcf5b57-97b6-40ce-9683-275924855fa8" providerId="ADAL" clId="{8AE4BEC6-EB0C-4D41-A8C1-334080E8AA80}" dt="2023-06-22T17:47:04.175" v="75" actId="2696"/>
        <pc:sldMkLst>
          <pc:docMk/>
          <pc:sldMk cId="0" sldId="332"/>
        </pc:sldMkLst>
      </pc:sldChg>
      <pc:sldChg chg="del modNotesTx">
        <pc:chgData name="Anna Bolen -X (abolen - UNICON INC at Cisco)" userId="8fcf5b57-97b6-40ce-9683-275924855fa8" providerId="ADAL" clId="{8AE4BEC6-EB0C-4D41-A8C1-334080E8AA80}" dt="2023-06-22T17:47:04.175" v="75" actId="2696"/>
        <pc:sldMkLst>
          <pc:docMk/>
          <pc:sldMk cId="0" sldId="334"/>
        </pc:sldMkLst>
      </pc:sldChg>
      <pc:sldChg chg="del modNotesTx">
        <pc:chgData name="Anna Bolen -X (abolen - UNICON INC at Cisco)" userId="8fcf5b57-97b6-40ce-9683-275924855fa8" providerId="ADAL" clId="{8AE4BEC6-EB0C-4D41-A8C1-334080E8AA80}" dt="2023-06-22T17:47:04.175" v="75" actId="2696"/>
        <pc:sldMkLst>
          <pc:docMk/>
          <pc:sldMk cId="0" sldId="335"/>
        </pc:sldMkLst>
      </pc:sldChg>
      <pc:sldChg chg="del modNotesTx">
        <pc:chgData name="Anna Bolen -X (abolen - UNICON INC at Cisco)" userId="8fcf5b57-97b6-40ce-9683-275924855fa8" providerId="ADAL" clId="{8AE4BEC6-EB0C-4D41-A8C1-334080E8AA80}" dt="2023-06-22T17:47:04.175" v="75" actId="2696"/>
        <pc:sldMkLst>
          <pc:docMk/>
          <pc:sldMk cId="0" sldId="337"/>
        </pc:sldMkLst>
      </pc:sldChg>
      <pc:sldChg chg="del modNotesTx">
        <pc:chgData name="Anna Bolen -X (abolen - UNICON INC at Cisco)" userId="8fcf5b57-97b6-40ce-9683-275924855fa8" providerId="ADAL" clId="{8AE4BEC6-EB0C-4D41-A8C1-334080E8AA80}" dt="2023-06-22T17:47:04.175" v="75" actId="2696"/>
        <pc:sldMkLst>
          <pc:docMk/>
          <pc:sldMk cId="0" sldId="339"/>
        </pc:sldMkLst>
      </pc:sldChg>
      <pc:sldChg chg="del modNotesTx">
        <pc:chgData name="Anna Bolen -X (abolen - UNICON INC at Cisco)" userId="8fcf5b57-97b6-40ce-9683-275924855fa8" providerId="ADAL" clId="{8AE4BEC6-EB0C-4D41-A8C1-334080E8AA80}" dt="2023-06-22T17:47:04.175" v="75" actId="2696"/>
        <pc:sldMkLst>
          <pc:docMk/>
          <pc:sldMk cId="0" sldId="340"/>
        </pc:sldMkLst>
      </pc:sldChg>
      <pc:sldChg chg="del modNotesTx">
        <pc:chgData name="Anna Bolen -X (abolen - UNICON INC at Cisco)" userId="8fcf5b57-97b6-40ce-9683-275924855fa8" providerId="ADAL" clId="{8AE4BEC6-EB0C-4D41-A8C1-334080E8AA80}" dt="2023-06-22T17:47:04.175" v="75" actId="2696"/>
        <pc:sldMkLst>
          <pc:docMk/>
          <pc:sldMk cId="0" sldId="341"/>
        </pc:sldMkLst>
      </pc:sldChg>
      <pc:sldChg chg="del modNotesTx">
        <pc:chgData name="Anna Bolen -X (abolen - UNICON INC at Cisco)" userId="8fcf5b57-97b6-40ce-9683-275924855fa8" providerId="ADAL" clId="{8AE4BEC6-EB0C-4D41-A8C1-334080E8AA80}" dt="2023-06-22T17:47:04.175" v="75" actId="2696"/>
        <pc:sldMkLst>
          <pc:docMk/>
          <pc:sldMk cId="0" sldId="343"/>
        </pc:sldMkLst>
      </pc:sldChg>
      <pc:sldChg chg="del modNotesTx">
        <pc:chgData name="Anna Bolen -X (abolen - UNICON INC at Cisco)" userId="8fcf5b57-97b6-40ce-9683-275924855fa8" providerId="ADAL" clId="{8AE4BEC6-EB0C-4D41-A8C1-334080E8AA80}" dt="2023-06-22T17:47:04.175" v="75" actId="2696"/>
        <pc:sldMkLst>
          <pc:docMk/>
          <pc:sldMk cId="0" sldId="345"/>
        </pc:sldMkLst>
      </pc:sldChg>
      <pc:sldChg chg="modSp mod modNotesTx">
        <pc:chgData name="Anna Bolen -X (abolen - UNICON INC at Cisco)" userId="8fcf5b57-97b6-40ce-9683-275924855fa8" providerId="ADAL" clId="{8AE4BEC6-EB0C-4D41-A8C1-334080E8AA80}" dt="2023-06-22T17:42:08.785" v="62" actId="313"/>
        <pc:sldMkLst>
          <pc:docMk/>
          <pc:sldMk cId="0" sldId="346"/>
        </pc:sldMkLst>
        <pc:spChg chg="mod">
          <ac:chgData name="Anna Bolen -X (abolen - UNICON INC at Cisco)" userId="8fcf5b57-97b6-40ce-9683-275924855fa8" providerId="ADAL" clId="{8AE4BEC6-EB0C-4D41-A8C1-334080E8AA80}" dt="2023-06-22T17:42:07.622" v="60" actId="313"/>
          <ac:spMkLst>
            <pc:docMk/>
            <pc:sldMk cId="0" sldId="346"/>
            <ac:spMk id="2" creationId="{00000000-0000-0000-0000-000000000000}"/>
          </ac:spMkLst>
        </pc:spChg>
      </pc:sldChg>
      <pc:sldChg chg="modSp mod modNotesTx">
        <pc:chgData name="Anna Bolen -X (abolen - UNICON INC at Cisco)" userId="8fcf5b57-97b6-40ce-9683-275924855fa8" providerId="ADAL" clId="{8AE4BEC6-EB0C-4D41-A8C1-334080E8AA80}" dt="2023-06-22T17:47:23.193" v="77" actId="20577"/>
        <pc:sldMkLst>
          <pc:docMk/>
          <pc:sldMk cId="0" sldId="347"/>
        </pc:sldMkLst>
        <pc:spChg chg="mod">
          <ac:chgData name="Anna Bolen -X (abolen - UNICON INC at Cisco)" userId="8fcf5b57-97b6-40ce-9683-275924855fa8" providerId="ADAL" clId="{8AE4BEC6-EB0C-4D41-A8C1-334080E8AA80}" dt="2023-06-22T17:42:11.428" v="63" actId="313"/>
          <ac:spMkLst>
            <pc:docMk/>
            <pc:sldMk cId="0" sldId="347"/>
            <ac:spMk id="2" creationId="{00000000-0000-0000-0000-000000000000}"/>
          </ac:spMkLst>
        </pc:spChg>
        <pc:spChg chg="mod">
          <ac:chgData name="Anna Bolen -X (abolen - UNICON INC at Cisco)" userId="8fcf5b57-97b6-40ce-9683-275924855fa8" providerId="ADAL" clId="{8AE4BEC6-EB0C-4D41-A8C1-334080E8AA80}" dt="2023-06-22T17:47:23.193" v="77" actId="20577"/>
          <ac:spMkLst>
            <pc:docMk/>
            <pc:sldMk cId="0" sldId="347"/>
            <ac:spMk id="5" creationId="{00000000-0000-0000-0000-000000000000}"/>
          </ac:spMkLst>
        </pc:spChg>
      </pc:sldChg>
      <pc:sldChg chg="modSp mod modNotesTx">
        <pc:chgData name="Anna Bolen -X (abolen - UNICON INC at Cisco)" userId="8fcf5b57-97b6-40ce-9683-275924855fa8" providerId="ADAL" clId="{8AE4BEC6-EB0C-4D41-A8C1-334080E8AA80}" dt="2023-06-22T17:47:18.335" v="76" actId="20577"/>
        <pc:sldMkLst>
          <pc:docMk/>
          <pc:sldMk cId="0" sldId="348"/>
        </pc:sldMkLst>
        <pc:spChg chg="mod">
          <ac:chgData name="Anna Bolen -X (abolen - UNICON INC at Cisco)" userId="8fcf5b57-97b6-40ce-9683-275924855fa8" providerId="ADAL" clId="{8AE4BEC6-EB0C-4D41-A8C1-334080E8AA80}" dt="2023-06-22T17:47:18.335" v="76" actId="20577"/>
          <ac:spMkLst>
            <pc:docMk/>
            <pc:sldMk cId="0" sldId="348"/>
            <ac:spMk id="5" creationId="{00000000-0000-0000-0000-000000000000}"/>
          </ac:spMkLst>
        </pc:spChg>
      </pc:sldChg>
      <pc:sldChg chg="del">
        <pc:chgData name="Anna Bolen -X (abolen - UNICON INC at Cisco)" userId="8fcf5b57-97b6-40ce-9683-275924855fa8" providerId="ADAL" clId="{8AE4BEC6-EB0C-4D41-A8C1-334080E8AA80}" dt="2023-06-22T18:57:57.433" v="113" actId="2696"/>
        <pc:sldMkLst>
          <pc:docMk/>
          <pc:sldMk cId="2226954716" sldId="1072"/>
        </pc:sldMkLst>
      </pc:sldChg>
      <pc:sldChg chg="modSp mod">
        <pc:chgData name="Anna Bolen -X (abolen - UNICON INC at Cisco)" userId="8fcf5b57-97b6-40ce-9683-275924855fa8" providerId="ADAL" clId="{8AE4BEC6-EB0C-4D41-A8C1-334080E8AA80}" dt="2023-06-22T18:59:13.531" v="162"/>
        <pc:sldMkLst>
          <pc:docMk/>
          <pc:sldMk cId="3094066351" sldId="1073"/>
        </pc:sldMkLst>
        <pc:spChg chg="mod">
          <ac:chgData name="Anna Bolen -X (abolen - UNICON INC at Cisco)" userId="8fcf5b57-97b6-40ce-9683-275924855fa8" providerId="ADAL" clId="{8AE4BEC6-EB0C-4D41-A8C1-334080E8AA80}" dt="2023-06-22T18:58:52.963" v="161" actId="20577"/>
          <ac:spMkLst>
            <pc:docMk/>
            <pc:sldMk cId="3094066351" sldId="1073"/>
            <ac:spMk id="3" creationId="{E6E0A81B-EE8C-FFE3-0F20-0A36957EC39D}"/>
          </ac:spMkLst>
        </pc:spChg>
        <pc:graphicFrameChg chg="mod modGraphic">
          <ac:chgData name="Anna Bolen -X (abolen - UNICON INC at Cisco)" userId="8fcf5b57-97b6-40ce-9683-275924855fa8" providerId="ADAL" clId="{8AE4BEC6-EB0C-4D41-A8C1-334080E8AA80}" dt="2023-06-22T18:59:13.531" v="162"/>
          <ac:graphicFrameMkLst>
            <pc:docMk/>
            <pc:sldMk cId="3094066351" sldId="1073"/>
            <ac:graphicFrameMk id="4" creationId="{40064EF4-EE2B-342C-EA9E-699582F380FF}"/>
          </ac:graphicFrameMkLst>
        </pc:graphicFrameChg>
      </pc:sldChg>
      <pc:sldChg chg="modSp mod">
        <pc:chgData name="Anna Bolen -X (abolen - UNICON INC at Cisco)" userId="8fcf5b57-97b6-40ce-9683-275924855fa8" providerId="ADAL" clId="{8AE4BEC6-EB0C-4D41-A8C1-334080E8AA80}" dt="2023-06-22T19:00:38.759" v="172" actId="6549"/>
        <pc:sldMkLst>
          <pc:docMk/>
          <pc:sldMk cId="1525672446" sldId="1075"/>
        </pc:sldMkLst>
        <pc:spChg chg="mod">
          <ac:chgData name="Anna Bolen -X (abolen - UNICON INC at Cisco)" userId="8fcf5b57-97b6-40ce-9683-275924855fa8" providerId="ADAL" clId="{8AE4BEC6-EB0C-4D41-A8C1-334080E8AA80}" dt="2023-06-22T19:00:12.368" v="171" actId="113"/>
          <ac:spMkLst>
            <pc:docMk/>
            <pc:sldMk cId="1525672446" sldId="1075"/>
            <ac:spMk id="5" creationId="{7188AF34-F17D-65FE-91B6-733B90851DC8}"/>
          </ac:spMkLst>
        </pc:spChg>
        <pc:graphicFrameChg chg="modGraphic">
          <ac:chgData name="Anna Bolen -X (abolen - UNICON INC at Cisco)" userId="8fcf5b57-97b6-40ce-9683-275924855fa8" providerId="ADAL" clId="{8AE4BEC6-EB0C-4D41-A8C1-334080E8AA80}" dt="2023-06-22T19:00:38.759" v="172" actId="6549"/>
          <ac:graphicFrameMkLst>
            <pc:docMk/>
            <pc:sldMk cId="1525672446" sldId="1075"/>
            <ac:graphicFrameMk id="4" creationId="{40064EF4-EE2B-342C-EA9E-699582F380FF}"/>
          </ac:graphicFrameMkLst>
        </pc:graphicFrameChg>
      </pc:sldChg>
      <pc:sldChg chg="del modNotesTx">
        <pc:chgData name="Anna Bolen -X (abolen - UNICON INC at Cisco)" userId="8fcf5b57-97b6-40ce-9683-275924855fa8" providerId="ADAL" clId="{8AE4BEC6-EB0C-4D41-A8C1-334080E8AA80}" dt="2023-06-22T17:47:04.175" v="75" actId="2696"/>
        <pc:sldMkLst>
          <pc:docMk/>
          <pc:sldMk cId="2363718477" sldId="1076"/>
        </pc:sldMkLst>
      </pc:sldChg>
      <pc:sldChg chg="del modNotesTx">
        <pc:chgData name="Anna Bolen -X (abolen - UNICON INC at Cisco)" userId="8fcf5b57-97b6-40ce-9683-275924855fa8" providerId="ADAL" clId="{8AE4BEC6-EB0C-4D41-A8C1-334080E8AA80}" dt="2023-06-22T17:47:04.175" v="75" actId="2696"/>
        <pc:sldMkLst>
          <pc:docMk/>
          <pc:sldMk cId="3365793542" sldId="1077"/>
        </pc:sldMkLst>
      </pc:sldChg>
      <pc:sldChg chg="add modNotesTx">
        <pc:chgData name="Anna Bolen -X (abolen - UNICON INC at Cisco)" userId="8fcf5b57-97b6-40ce-9683-275924855fa8" providerId="ADAL" clId="{8AE4BEC6-EB0C-4D41-A8C1-334080E8AA80}" dt="2023-06-22T19:38:46.543" v="283" actId="20577"/>
        <pc:sldMkLst>
          <pc:docMk/>
          <pc:sldMk cId="2942073277" sldId="1079"/>
        </pc:sldMkLst>
      </pc:sldChg>
      <pc:sldChg chg="del">
        <pc:chgData name="Anna Bolen -X (abolen - UNICON INC at Cisco)" userId="8fcf5b57-97b6-40ce-9683-275924855fa8" providerId="ADAL" clId="{8AE4BEC6-EB0C-4D41-A8C1-334080E8AA80}" dt="2023-06-22T18:59:36.726" v="165" actId="2696"/>
        <pc:sldMkLst>
          <pc:docMk/>
          <pc:sldMk cId="4057206482" sldId="1079"/>
        </pc:sldMkLst>
      </pc:sldChg>
      <pc:sldChg chg="del">
        <pc:chgData name="Anna Bolen -X (abolen - UNICON INC at Cisco)" userId="8fcf5b57-97b6-40ce-9683-275924855fa8" providerId="ADAL" clId="{8AE4BEC6-EB0C-4D41-A8C1-334080E8AA80}" dt="2023-06-22T18:59:33.467" v="164" actId="2696"/>
        <pc:sldMkLst>
          <pc:docMk/>
          <pc:sldMk cId="1332761462" sldId="1080"/>
        </pc:sldMkLst>
      </pc:sldChg>
      <pc:sldChg chg="del">
        <pc:chgData name="Anna Bolen -X (abolen - UNICON INC at Cisco)" userId="8fcf5b57-97b6-40ce-9683-275924855fa8" providerId="ADAL" clId="{8AE4BEC6-EB0C-4D41-A8C1-334080E8AA80}" dt="2023-06-22T18:59:40.336" v="166" actId="2696"/>
        <pc:sldMkLst>
          <pc:docMk/>
          <pc:sldMk cId="2497688516" sldId="10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1: Introduction to Ethical Hacking and Penetration Testing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1.1: </a:t>
            </a:r>
            <a:r>
              <a:rPr lang="en-US" sz="1200" dirty="0">
                <a:solidFill>
                  <a:srgbClr val="B1E8FA"/>
                </a:solidFill>
                <a:latin typeface="Arial" pitchFamily="34" charset="0"/>
                <a:ea typeface="Arial" pitchFamily="34" charset="-122"/>
                <a:cs typeface="Arial" pitchFamily="34" charset="-120"/>
              </a:rPr>
              <a:t>Understanding Ethical Hacking and Penetration Testing</a:t>
            </a:r>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1.1: Understanding Ethical Hacking and Penetration Testing
1.1.1: Overview</a:t>
            </a:r>
          </a:p>
          <a:p>
            <a:r>
              <a:rPr lang="en-US" dirty="0">
                <a:cs typeface="Calibri"/>
              </a:rPr>
              <a:t>1.1.1: Avatar</a:t>
            </a:r>
          </a:p>
          <a:p>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Introduction to Ethical Hacking and Penetration Testing
1.1: Understanding Ethical Hacking and Penetration Testing
1.1.2: Why Do We Need to Do Penetration Testing?</a:t>
            </a:r>
            <a:endParaRPr lang="en-US" sz="1200"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802529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1.1: Understanding Ethical Hacking and Penetration Testing
1.1.3: Lab - Researching Pentesting Careers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653464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1.1: Understanding Ethical Hacking and Penetration Testing
1.1.4: Threat Actors</a:t>
            </a:r>
          </a:p>
          <a:p>
            <a:r>
              <a:rPr lang="en-US" dirty="0"/>
              <a:t>
</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a:t>
            </a:r>
            <a:r>
              <a:rPr lang="en-US" dirty="0">
                <a:solidFill>
                  <a:srgbClr val="B1E8FA"/>
                </a:solidFill>
                <a:latin typeface="Arial"/>
                <a:cs typeface="Arial"/>
              </a:rPr>
              <a:t>Exploring Penetration Testing Methodologies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711039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
</a:t>
            </a:r>
            <a:r>
              <a:rPr lang="en-US"/>
              <a:t>1.2.1: Overview</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dirty="0"/>
              <a:t>1.2.2: Why Do We Need to Follow a Methodology for Penetration Testing?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dirty="0"/>
              <a:t>1.2.3: Environmental Considerations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503095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dirty="0"/>
              <a:t>1.2.3: Environmental Considerations (Cont.)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441562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dirty="0"/>
              <a:t>1.2.3: Environmental  Considerations (Cont.)</a:t>
            </a:r>
          </a:p>
          <a:p>
            <a:r>
              <a:rPr lang="en-US" dirty="0"/>
              <a:t>1.2.4: Practice - Types of Penetration Tests
</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6801868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a:t>1.2.5: Surveying Different Standards and Methodologies</a:t>
            </a:r>
          </a:p>
          <a:p>
            <a:r>
              <a:rPr lang="en-US" dirty="0"/>
              <a:t>
</a:t>
            </a:r>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4988690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1.2: Exploring Penetration Testing Methodologies</a:t>
            </a:r>
            <a:endParaRPr lang="pt-BR" dirty="0"/>
          </a:p>
          <a:p>
            <a:r>
              <a:rPr lang="en-US" dirty="0"/>
              <a:t>1.2.5: Surveying Different Standards and Methodologies (Cont.)</a:t>
            </a:r>
          </a:p>
          <a:p>
            <a:r>
              <a:rPr lang="en-US" dirty="0"/>
              <a:t>
</a:t>
            </a:r>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671297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1.1: Understanding Ethical Hacking and Penetration Testing
1.2.6: Lab - Compare Pentesting Methodologies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6271703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1.3: </a:t>
            </a:r>
            <a:r>
              <a:rPr lang="en-US" dirty="0">
                <a:solidFill>
                  <a:srgbClr val="B1E8FA"/>
                </a:solidFill>
                <a:latin typeface="Arial"/>
                <a:cs typeface="Arial"/>
              </a:rPr>
              <a:t>Building Your Own Lab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500005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1.3.1: Overview</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827364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1.3.1: Overview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284343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1.3.1: Overview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858294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1.3.1: Overview (Cont.)</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803490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1.3.1: Overview (Cont.)</a:t>
            </a: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720247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1.3.2: Requirements and Guidelines for Penetration Testing Labs</a:t>
            </a: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8623309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1.3.3: What Tools Should You Use in Your Lab?</a:t>
            </a: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2390462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1.3.3: What Tools Should You Use in Your Lab? (Cont.)</a:t>
            </a:r>
          </a:p>
          <a:p>
            <a:r>
              <a:rPr lang="en-US" dirty="0"/>
              <a:t>1.3.4: Practice - Requirements and Guidelines for Penetration Testing Labs</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48352714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1.3.5: What If You Break Something?</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759622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a:t>
            </a:r>
            <a:br>
              <a:rPr lang="en-US" dirty="0">
                <a:cs typeface="+mn-lt"/>
              </a:rPr>
            </a:br>
            <a:r>
              <a:rPr lang="en-US" dirty="0"/>
              <a:t>1.3: Building Your Own Lab</a:t>
            </a:r>
            <a:br>
              <a:rPr lang="en-US" dirty="0">
                <a:cs typeface="+mn-lt"/>
              </a:rPr>
            </a:br>
            <a:r>
              <a:rPr lang="en-US" dirty="0"/>
              <a:t>1.3.5: What If You Break Something? (Cont.)</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8628497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1.3: Building Your Own Lab</a:t>
            </a:r>
            <a:br>
              <a:rPr lang="en-US" dirty="0">
                <a:cs typeface="+mn-lt"/>
              </a:rPr>
            </a:br>
            <a:r>
              <a:rPr lang="en-US" dirty="0"/>
              <a:t>1.3.6: Lab - Deploy a Pre-Built Kali Linux Virtual Machine (VM)
</a:t>
            </a:r>
            <a:endParaRPr lang="pt-BR"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3057312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1.3: Building Your Own Lab</a:t>
            </a:r>
            <a:br>
              <a:rPr lang="en-US" dirty="0">
                <a:cs typeface="+mn-lt"/>
              </a:rPr>
            </a:br>
            <a:r>
              <a:rPr lang="en-US" dirty="0"/>
              <a:t>1.3.7: Lab - Investigate Kali Linux</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37880426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1.4: Introduction to Ethical Hacking and Penetration Testing Summary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1.4: Introduction to Ethical Hacking and Penetration Testing Summary
1.4.1: What Did I Learn in this Module?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6635318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1.4: Introduction to Ethical Hacking and Penetration Testing Summary
1.4.1: What Did I Learn in this Module? (Cont.)
</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1.4: Introduction to Ethical Hacking and Penetration Testing Summary</a:t>
            </a:r>
            <a:endParaRPr lang="pt-BR" dirty="0"/>
          </a:p>
          <a:p>
            <a:r>
              <a:rPr lang="en-US" dirty="0"/>
              <a:t>1.4.2: Reflection Questions</a:t>
            </a:r>
            <a:endParaRPr lang="en-US" dirty="0">
              <a:cs typeface="Calibri"/>
            </a:endParaRPr>
          </a:p>
          <a:p>
            <a:r>
              <a:rPr lang="en-US" dirty="0"/>
              <a:t>1.4.3: Quiz - Introduction to Ethical Hacking and Penetration Testing</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20632815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Introduction to Ethical Hacking and Penetration Testing
1.4: Introduction to Ethical Hacking and Penetration Testing Summary
Terms and Commands
</a:t>
            </a: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078972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689229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1: Introduction to Ethical Hacking and Penetration Testing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3482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pic>
        <p:nvPicPr>
          <p:cNvPr id="2050" name="Picture 2" descr="Chương trình Học viện công nghệ BKACAD">
            <a:extLst>
              <a:ext uri="{FF2B5EF4-FFF2-40B4-BE49-F238E27FC236}">
                <a16:creationId xmlns:a16="http://schemas.microsoft.com/office/drawing/2014/main" id="{49D70A1C-A823-5B93-73A5-4B53E2E3561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13792" y="4652010"/>
            <a:ext cx="773412" cy="1828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nchor="t"/>
          <a:lstStyle/>
          <a:p>
            <a:pPr marL="0" indent="0">
              <a:buNone/>
            </a:pPr>
            <a:r>
              <a:rPr lang="en-US" sz="3600" dirty="0">
                <a:solidFill>
                  <a:srgbClr val="AFE8FB"/>
                </a:solidFill>
                <a:latin typeface="Arial" pitchFamily="34" charset="0"/>
                <a:ea typeface="Arial" pitchFamily="34" charset="-122"/>
                <a:cs typeface="Arial" pitchFamily="34" charset="-120"/>
              </a:rPr>
              <a:t>Module 1: Introduction to Ethical Hacking and Penetration Testing</a:t>
            </a:r>
            <a:endParaRPr lang="en-US" sz="3600" dirty="0"/>
          </a:p>
        </p:txBody>
      </p:sp>
      <p:sp>
        <p:nvSpPr>
          <p:cNvPr id="3" name="Text 1"/>
          <p:cNvSpPr/>
          <p:nvPr/>
        </p:nvSpPr>
        <p:spPr>
          <a:xfrm>
            <a:off x="457200" y="3343275"/>
            <a:ext cx="3657600" cy="914400"/>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rtlCol="0"/>
          <a:lstStyle/>
          <a:p>
            <a:pPr marL="0" indent="0">
              <a:buNone/>
            </a:pPr>
            <a:r>
              <a:rPr lang="en-US" sz="4600" dirty="0">
                <a:solidFill>
                  <a:srgbClr val="B1E8FA"/>
                </a:solidFill>
                <a:latin typeface="Arial" pitchFamily="34" charset="0"/>
                <a:ea typeface="Arial" pitchFamily="34" charset="-122"/>
                <a:cs typeface="Arial" pitchFamily="34" charset="-120"/>
              </a:rPr>
              <a:t>1.1 Understanding Ethical Hacking and Penetration Testing</a:t>
            </a:r>
            <a:endParaRPr lang="en-US" sz="46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Understanding Ethical Hacking and Penetration Testing</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Overview</a:t>
            </a:r>
            <a:endParaRPr lang="en-US" sz="2200" dirty="0"/>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dirty="0">
              <a:effectLst/>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
        <p:nvSpPr>
          <p:cNvPr id="4" name="CaixaDeTexto 3">
            <a:extLst>
              <a:ext uri="{FF2B5EF4-FFF2-40B4-BE49-F238E27FC236}">
                <a16:creationId xmlns:a16="http://schemas.microsoft.com/office/drawing/2014/main" id="{AE79AAD0-1CE8-5B1D-C43C-0A1A6DC5E0AE}"/>
              </a:ext>
            </a:extLst>
          </p:cNvPr>
          <p:cNvSpPr txBox="1"/>
          <p:nvPr/>
        </p:nvSpPr>
        <p:spPr>
          <a:xfrm>
            <a:off x="84043" y="806823"/>
            <a:ext cx="87573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mn-lt"/>
                <a:cs typeface="+mn-lt"/>
              </a:rPr>
              <a:t>Ethical hacker</a:t>
            </a:r>
            <a:r>
              <a:rPr lang="en-US" sz="1400" dirty="0">
                <a:solidFill>
                  <a:srgbClr val="181A1F"/>
                </a:solidFill>
                <a:latin typeface="Arial"/>
                <a:ea typeface="+mn-lt"/>
                <a:cs typeface="+mn-lt"/>
              </a:rPr>
              <a:t>: a person who acts as an attacker and evaluates the security posture </a:t>
            </a:r>
            <a:r>
              <a:rPr lang="en-US" sz="1400" dirty="0">
                <a:solidFill>
                  <a:srgbClr val="181A1F"/>
                </a:solidFill>
                <a:latin typeface="Arial"/>
                <a:ea typeface="+mn-lt"/>
                <a:cs typeface="Arial"/>
              </a:rPr>
              <a:t>of a network’s or system’s infrastructure to identify and possibly exploit any security weaknesses found and then determine if a compromise is possible.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Arial"/>
              </a:rPr>
              <a:t>This process is called </a:t>
            </a:r>
            <a:r>
              <a:rPr lang="en-US" sz="1400" i="1" dirty="0">
                <a:solidFill>
                  <a:srgbClr val="181A1F"/>
                </a:solidFill>
                <a:latin typeface="Arial"/>
                <a:ea typeface="+mn-lt"/>
                <a:cs typeface="Arial"/>
              </a:rPr>
              <a:t>security</a:t>
            </a:r>
            <a:r>
              <a:rPr lang="en-US" sz="1400" dirty="0">
                <a:solidFill>
                  <a:srgbClr val="181A1F"/>
                </a:solidFill>
                <a:latin typeface="Arial"/>
                <a:ea typeface="+mn-lt"/>
                <a:cs typeface="Arial"/>
              </a:rPr>
              <a:t> </a:t>
            </a:r>
            <a:r>
              <a:rPr lang="en-US" sz="1400" b="1" i="1" dirty="0">
                <a:solidFill>
                  <a:srgbClr val="181A1F"/>
                </a:solidFill>
                <a:latin typeface="Arial"/>
                <a:ea typeface="+mn-lt"/>
                <a:cs typeface="Arial"/>
              </a:rPr>
              <a:t>penetration testing</a:t>
            </a:r>
            <a:r>
              <a:rPr lang="en-US" sz="1400" dirty="0">
                <a:solidFill>
                  <a:srgbClr val="181A1F"/>
                </a:solidFill>
                <a:latin typeface="Arial"/>
                <a:ea typeface="+mn-lt"/>
                <a:cs typeface="Arial"/>
              </a:rPr>
              <a:t> or </a:t>
            </a:r>
            <a:r>
              <a:rPr lang="en-US" sz="1400" i="1" dirty="0">
                <a:solidFill>
                  <a:srgbClr val="181A1F"/>
                </a:solidFill>
                <a:latin typeface="Arial"/>
                <a:ea typeface="+mn-lt"/>
                <a:cs typeface="Arial"/>
              </a:rPr>
              <a:t>ethical</a:t>
            </a:r>
            <a:r>
              <a:rPr lang="en-US" sz="1400" dirty="0">
                <a:solidFill>
                  <a:srgbClr val="181A1F"/>
                </a:solidFill>
                <a:latin typeface="Arial"/>
                <a:ea typeface="+mn-lt"/>
                <a:cs typeface="Arial"/>
              </a:rPr>
              <a:t> </a:t>
            </a:r>
            <a:r>
              <a:rPr lang="en-US" sz="1400" i="1" dirty="0">
                <a:solidFill>
                  <a:srgbClr val="181A1F"/>
                </a:solidFill>
                <a:latin typeface="Arial"/>
                <a:ea typeface="+mn-lt"/>
                <a:cs typeface="Arial"/>
              </a:rPr>
              <a:t>hacking</a:t>
            </a:r>
            <a:r>
              <a:rPr lang="en-US" sz="1400" dirty="0">
                <a:solidFill>
                  <a:srgbClr val="181A1F"/>
                </a:solidFill>
                <a:latin typeface="Arial"/>
                <a:ea typeface="+mn-lt"/>
                <a:cs typeface="Arial"/>
              </a:rPr>
              <a:t>.</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key factor in defining ethical versus nonethical hacking is that the latter involves malicious intent.</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permission to attack is often referred to as “the scope” of the test (what you are allowed and not allowed to test) and it is crucial for getting you out of trouble! </a:t>
            </a:r>
            <a:endParaRPr lang="en-US" sz="1400" dirty="0">
              <a:latin typeface="Arial"/>
              <a:ea typeface="Calibri"/>
              <a:cs typeface="Calibri"/>
            </a:endParaRPr>
          </a:p>
          <a:p>
            <a:pPr marL="285750" indent="-285750">
              <a:buFont typeface="Arial"/>
              <a:buChar char="•"/>
            </a:pPr>
            <a:r>
              <a:rPr lang="en-US" sz="1400" dirty="0">
                <a:solidFill>
                  <a:srgbClr val="181A1F"/>
                </a:solidFill>
                <a:latin typeface="Arial"/>
                <a:ea typeface="+mn-lt"/>
                <a:cs typeface="+mn-lt"/>
              </a:rPr>
              <a:t>A security researcher looking for vulnerabilities in products, applications, or web services is considered an ethical hacker if he or she responsibly discloses those vulnerabilities to the vendors or owners of the targeted research.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same type of “research” performed by someone who then uses the same </a:t>
            </a:r>
            <a:r>
              <a:rPr lang="en-US" sz="1400" b="1" i="1" dirty="0">
                <a:solidFill>
                  <a:srgbClr val="181A1F"/>
                </a:solidFill>
                <a:latin typeface="Arial"/>
                <a:ea typeface="+mn-lt"/>
                <a:cs typeface="+mn-lt"/>
              </a:rPr>
              <a:t>vulnerability</a:t>
            </a:r>
            <a:r>
              <a:rPr lang="en-US" sz="1400" dirty="0">
                <a:solidFill>
                  <a:srgbClr val="181A1F"/>
                </a:solidFill>
                <a:latin typeface="Arial"/>
                <a:ea typeface="+mn-lt"/>
                <a:cs typeface="+mn-lt"/>
              </a:rPr>
              <a:t> to gain unauthorized access to a target network/system would be considered a nonethical hacker.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Someone who finds a vulnerability and discloses it publicly without working with a vendor is considered a nonethical hacker.</a:t>
            </a:r>
            <a:endParaRPr lang="en-US" sz="1400" dirty="0">
              <a:latin typeface="Arial"/>
              <a:ea typeface="Calibri"/>
              <a:cs typeface="Calibri"/>
            </a:endParaRPr>
          </a:p>
          <a:p>
            <a:pPr marL="285750" indent="-285750">
              <a:buFont typeface="Arial"/>
              <a:buChar char="•"/>
            </a:pPr>
            <a:r>
              <a:rPr lang="en-US" sz="1400" dirty="0">
                <a:solidFill>
                  <a:srgbClr val="181A1F"/>
                </a:solidFill>
                <a:latin typeface="Arial"/>
                <a:ea typeface="+mn-lt"/>
                <a:cs typeface="+mn-lt"/>
              </a:rPr>
              <a:t>An ethical hacker uses the same tools to find vulnerabilities and exploit targets as do nonethical hackers. </a:t>
            </a:r>
            <a:endParaRPr lang="en-US"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ethical hacker typically reports the findings to the vendor or customer he/she is helping to make the network more secure, trying to avoid performing any tests or exploits that might be destructive in nature.</a:t>
            </a:r>
            <a:endParaRPr lang="en-US" sz="1400" dirty="0">
              <a:latin typeface="Arial"/>
              <a:ea typeface="Calibri"/>
              <a:cs typeface="Calibri"/>
            </a:endParaRPr>
          </a:p>
          <a:p>
            <a:pPr marL="285750" indent="-285750">
              <a:buFont typeface="Arial"/>
              <a:buChar char="•"/>
            </a:pPr>
            <a:endParaRPr lang="en-US" sz="1400" dirty="0">
              <a:solidFill>
                <a:srgbClr val="181A1F"/>
              </a:solidFill>
              <a:latin typeface="Arial"/>
              <a:ea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Understanding Ethical Hacking and Penetration Testing</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Why Do We Need to Do Penetration Testing?</a:t>
            </a:r>
            <a:endParaRPr lang="en-US" sz="2200" dirty="0"/>
          </a:p>
        </p:txBody>
      </p:sp>
      <p:sp>
        <p:nvSpPr>
          <p:cNvPr id="5" name="Text 2"/>
          <p:cNvSpPr/>
          <p:nvPr/>
        </p:nvSpPr>
        <p:spPr>
          <a:xfrm>
            <a:off x="97797" y="903078"/>
            <a:ext cx="8628571" cy="348830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Someone who is responsible for securing and defending a network/system wants to find any possible paths of compromise before the bad guys do.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Over the years, many different defensive techniques such as antivirus, firewalls, intrusion prevention systems [IPSs], and anti-malware have been developed and implemented.</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How do we know if those defenses really work and whether they are enough to keep out the bad guys?</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How valuable is the data that we are protecting, and are we protecting the right things?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These are some of the questions that should be answered by a penetration test.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We need to determine what it is we are protecting</a:t>
            </a:r>
            <a:r>
              <a:rPr lang="en-US" sz="1400" b="0" i="0" dirty="0">
                <a:solidFill>
                  <a:srgbClr val="181A1F"/>
                </a:solidFill>
                <a:effectLst/>
                <a:latin typeface="Arial"/>
                <a:ea typeface="+mn-lt"/>
                <a:cs typeface="+mn-lt"/>
              </a:rPr>
              <a:t> and </a:t>
            </a:r>
            <a:r>
              <a:rPr lang="en-US" sz="1400" dirty="0">
                <a:solidFill>
                  <a:srgbClr val="181A1F"/>
                </a:solidFill>
                <a:latin typeface="Arial"/>
                <a:ea typeface="+mn-lt"/>
                <a:cs typeface="+mn-lt"/>
              </a:rPr>
              <a:t>whether our defenses can hold up to the threats that are imposed on them.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Simply implementing a firewall, </a:t>
            </a:r>
            <a:r>
              <a:rPr lang="en-US" sz="1400" b="0" i="0" dirty="0">
                <a:solidFill>
                  <a:srgbClr val="181A1F"/>
                </a:solidFill>
                <a:effectLst/>
                <a:latin typeface="Arial"/>
                <a:ea typeface="+mn-lt"/>
                <a:cs typeface="+mn-lt"/>
              </a:rPr>
              <a:t>an </a:t>
            </a:r>
            <a:r>
              <a:rPr lang="en-US" sz="1400" dirty="0">
                <a:solidFill>
                  <a:srgbClr val="181A1F"/>
                </a:solidFill>
                <a:latin typeface="Arial"/>
                <a:ea typeface="+mn-lt"/>
                <a:cs typeface="+mn-lt"/>
              </a:rPr>
              <a:t>IPS, anti-malware, a VPN, a web application firewall </a:t>
            </a:r>
            <a:r>
              <a:rPr lang="en-US" sz="1400" b="0" i="0" dirty="0">
                <a:solidFill>
                  <a:srgbClr val="181A1F"/>
                </a:solidFill>
                <a:effectLst/>
                <a:latin typeface="Arial"/>
                <a:ea typeface="+mn-lt"/>
                <a:cs typeface="+mn-lt"/>
              </a:rPr>
              <a:t>(</a:t>
            </a:r>
            <a:r>
              <a:rPr lang="en-US" sz="1400" dirty="0">
                <a:solidFill>
                  <a:srgbClr val="181A1F"/>
                </a:solidFill>
                <a:latin typeface="Arial"/>
                <a:ea typeface="+mn-lt"/>
                <a:cs typeface="+mn-lt"/>
              </a:rPr>
              <a:t>WAF), and other modern security defenses isn’t enough</a:t>
            </a:r>
            <a:r>
              <a:rPr lang="en-US" sz="1400" b="0" i="0" dirty="0">
                <a:solidFill>
                  <a:srgbClr val="181A1F"/>
                </a:solidFill>
                <a:effectLst/>
                <a:latin typeface="Arial"/>
                <a:ea typeface="+mn-lt"/>
                <a:cs typeface="+mn-lt"/>
              </a:rPr>
              <a:t>.</a:t>
            </a:r>
            <a:r>
              <a:rPr lang="en-US" sz="1400" dirty="0">
                <a:solidFill>
                  <a:srgbClr val="181A1F"/>
                </a:solidFill>
                <a:latin typeface="Arial"/>
                <a:ea typeface="+mn-lt"/>
                <a:cs typeface="+mn-lt"/>
              </a:rPr>
              <a:t>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also need to test their validity</a:t>
            </a:r>
            <a:r>
              <a:rPr lang="en-US" sz="1400" b="0" i="0" dirty="0">
                <a:solidFill>
                  <a:srgbClr val="181A1F"/>
                </a:solidFill>
                <a:effectLst/>
                <a:latin typeface="Arial"/>
                <a:ea typeface="+mn-lt"/>
                <a:cs typeface="+mn-lt"/>
              </a:rPr>
              <a:t>.</a:t>
            </a:r>
            <a:r>
              <a:rPr lang="en-US" sz="1400" dirty="0">
                <a:solidFill>
                  <a:srgbClr val="181A1F"/>
                </a:solidFill>
                <a:latin typeface="Arial"/>
                <a:ea typeface="+mn-lt"/>
                <a:cs typeface="+mn-lt"/>
              </a:rPr>
              <a:t>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And you need to do this on a regular basis because networks and systems change constantly</a:t>
            </a:r>
            <a:r>
              <a:rPr lang="en-US" sz="1400" b="0" i="0" dirty="0">
                <a:solidFill>
                  <a:srgbClr val="181A1F"/>
                </a:solidFill>
                <a:effectLst/>
                <a:latin typeface="Arial"/>
                <a:ea typeface="+mn-lt"/>
                <a:cs typeface="+mn-lt"/>
              </a:rPr>
              <a:t>.</a:t>
            </a:r>
            <a:r>
              <a:rPr lang="en-US" sz="1400" dirty="0">
                <a:solidFill>
                  <a:srgbClr val="181A1F"/>
                </a:solidFill>
                <a:latin typeface="Arial"/>
                <a:ea typeface="+mn-lt"/>
                <a:cs typeface="+mn-lt"/>
              </a:rPr>
              <a:t> </a:t>
            </a:r>
            <a:endParaRPr lang="pt-BR"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attack surface can change </a:t>
            </a:r>
            <a:r>
              <a:rPr lang="en-US" sz="1400" b="0" i="0" dirty="0">
                <a:solidFill>
                  <a:srgbClr val="181A1F"/>
                </a:solidFill>
                <a:effectLst/>
                <a:latin typeface="Arial"/>
                <a:ea typeface="+mn-lt"/>
                <a:cs typeface="+mn-lt"/>
              </a:rPr>
              <a:t>as </a:t>
            </a:r>
            <a:r>
              <a:rPr lang="en-US" sz="1400" dirty="0">
                <a:solidFill>
                  <a:srgbClr val="181A1F"/>
                </a:solidFill>
                <a:latin typeface="Arial"/>
                <a:ea typeface="+mn-lt"/>
                <a:cs typeface="+mn-lt"/>
              </a:rPr>
              <a:t>well, and when it does, you need to consider reevaluating the security posture by way of a penetration test</a:t>
            </a:r>
            <a:r>
              <a:rPr lang="en-US" sz="1400" b="0" i="0" dirty="0">
                <a:solidFill>
                  <a:srgbClr val="181A1F"/>
                </a:solidFill>
                <a:effectLst/>
                <a:latin typeface="Arial"/>
                <a:ea typeface="+mn-lt"/>
                <a:cs typeface="+mn-lt"/>
              </a:rPr>
              <a:t>.</a:t>
            </a:r>
            <a:endParaRPr lang="pt-BR" sz="1400" dirty="0">
              <a:solidFill>
                <a:srgbClr val="181A1F"/>
              </a:solidFill>
              <a:latin typeface="Arial"/>
              <a:ea typeface="+mn-lt"/>
              <a:cs typeface="+mn-lt"/>
            </a:endParaRPr>
          </a:p>
          <a:p>
            <a:endParaRPr lang="en-US" sz="1400" b="0" i="0" dirty="0">
              <a:effectLst/>
              <a:latin typeface="Arial" panose="020B0604020202020204" pitchFamily="34" charset="0"/>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extLst>
      <p:ext uri="{BB962C8B-B14F-4D97-AF65-F5344CB8AC3E}">
        <p14:creationId xmlns:p14="http://schemas.microsoft.com/office/powerpoint/2010/main" val="2942073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Understanding Ethical Hacking and Penetration Testing</a:t>
            </a:r>
            <a:endParaRPr lang="en-US" sz="1600" dirty="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t>Lab - Researching </a:t>
            </a:r>
            <a:r>
              <a:rPr lang="en-US" dirty="0" err="1"/>
              <a:t>PenTesting</a:t>
            </a:r>
            <a:r>
              <a:rPr lang="en-US" dirty="0"/>
              <a:t> Careers</a:t>
            </a:r>
            <a:endParaRPr lang="pt-BR"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ea typeface="+mn-lt"/>
                <a:cs typeface="+mn-lt"/>
              </a:rPr>
              <a:t>In this lab, you will complete the following objectives:</a:t>
            </a:r>
          </a:p>
          <a:p>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Conduct a Penetration Tester Job Search</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Analyze Penetration Tester Job Requirements</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Discover Resources to Further Your Career</a:t>
            </a:r>
          </a:p>
          <a:p>
            <a:pPr algn="l"/>
            <a:endParaRPr lang="pt-BR" sz="1400" dirty="0">
              <a:ea typeface="Calibri"/>
              <a:cs typeface="Calibri"/>
            </a:endParaRPr>
          </a:p>
        </p:txBody>
      </p:sp>
    </p:spTree>
    <p:extLst>
      <p:ext uri="{BB962C8B-B14F-4D97-AF65-F5344CB8AC3E}">
        <p14:creationId xmlns:p14="http://schemas.microsoft.com/office/powerpoint/2010/main" val="2528303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Understanding Ethical Hacking and Penetration Testing</a:t>
            </a:r>
            <a:endParaRPr lang="en-US" sz="1600" dirty="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latin typeface="Arial"/>
                <a:cs typeface="Arial"/>
              </a:rPr>
              <a:t>Threat Actors</a:t>
            </a:r>
            <a:endParaRPr lang="en-US" sz="22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
        <p:nvSpPr>
          <p:cNvPr id="4" name="CaixaDeTexto 3">
            <a:extLst>
              <a:ext uri="{FF2B5EF4-FFF2-40B4-BE49-F238E27FC236}">
                <a16:creationId xmlns:a16="http://schemas.microsoft.com/office/drawing/2014/main" id="{142BD07B-4BA3-F131-D457-8C096C10D0CE}"/>
              </a:ext>
            </a:extLst>
          </p:cNvPr>
          <p:cNvSpPr txBox="1"/>
          <p:nvPr/>
        </p:nvSpPr>
        <p:spPr>
          <a:xfrm>
            <a:off x="128588" y="688696"/>
            <a:ext cx="878681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ea typeface="+mn-lt"/>
                <a:cs typeface="+mn-lt"/>
              </a:rPr>
              <a:t>The following are the most common types of </a:t>
            </a:r>
            <a:r>
              <a:rPr lang="en-US" sz="1400" b="1" dirty="0">
                <a:solidFill>
                  <a:srgbClr val="181A1F"/>
                </a:solidFill>
                <a:latin typeface="Arial"/>
                <a:ea typeface="+mn-lt"/>
                <a:cs typeface="+mn-lt"/>
              </a:rPr>
              <a:t>threat actors</a:t>
            </a:r>
            <a:r>
              <a:rPr lang="en-US" sz="1400" dirty="0">
                <a:solidFill>
                  <a:srgbClr val="181A1F"/>
                </a:solidFill>
                <a:latin typeface="Arial"/>
                <a:ea typeface="+mn-lt"/>
                <a:cs typeface="+mn-lt"/>
              </a:rPr>
              <a:t> (malicious attackers) we see today: </a:t>
            </a:r>
            <a:endParaRPr lang="en-US" sz="1400" dirty="0">
              <a:solidFill>
                <a:srgbClr val="181A1F"/>
              </a:solidFill>
              <a:latin typeface="Arial"/>
              <a:ea typeface="Calibri"/>
              <a:cs typeface="Calibri"/>
            </a:endParaRPr>
          </a:p>
        </p:txBody>
      </p:sp>
      <p:graphicFrame>
        <p:nvGraphicFramePr>
          <p:cNvPr id="5" name="Tabela 5">
            <a:extLst>
              <a:ext uri="{FF2B5EF4-FFF2-40B4-BE49-F238E27FC236}">
                <a16:creationId xmlns:a16="http://schemas.microsoft.com/office/drawing/2014/main" id="{97EA71E2-4720-2856-12EC-32CBEB1F751C}"/>
              </a:ext>
            </a:extLst>
          </p:cNvPr>
          <p:cNvGraphicFramePr>
            <a:graphicFrameLocks noGrp="1"/>
          </p:cNvGraphicFramePr>
          <p:nvPr>
            <p:extLst>
              <p:ext uri="{D42A27DB-BD31-4B8C-83A1-F6EECF244321}">
                <p14:modId xmlns:p14="http://schemas.microsoft.com/office/powerpoint/2010/main" val="166463492"/>
              </p:ext>
            </p:extLst>
          </p:nvPr>
        </p:nvGraphicFramePr>
        <p:xfrm>
          <a:off x="228600" y="996473"/>
          <a:ext cx="8903498" cy="3627120"/>
        </p:xfrm>
        <a:graphic>
          <a:graphicData uri="http://schemas.openxmlformats.org/drawingml/2006/table">
            <a:tbl>
              <a:tblPr firstRow="1" bandRow="1">
                <a:tableStyleId>{5C22544A-7EE6-4342-B048-85BDC9FD1C3A}</a:tableStyleId>
              </a:tblPr>
              <a:tblGrid>
                <a:gridCol w="1997457">
                  <a:extLst>
                    <a:ext uri="{9D8B030D-6E8A-4147-A177-3AD203B41FA5}">
                      <a16:colId xmlns:a16="http://schemas.microsoft.com/office/drawing/2014/main" val="3584247690"/>
                    </a:ext>
                  </a:extLst>
                </a:gridCol>
                <a:gridCol w="6906041">
                  <a:extLst>
                    <a:ext uri="{9D8B030D-6E8A-4147-A177-3AD203B41FA5}">
                      <a16:colId xmlns:a16="http://schemas.microsoft.com/office/drawing/2014/main" val="3559641346"/>
                    </a:ext>
                  </a:extLst>
                </a:gridCol>
              </a:tblGrid>
              <a:tr h="370840">
                <a:tc>
                  <a:txBody>
                    <a:bodyPr/>
                    <a:lstStyle/>
                    <a:p>
                      <a:r>
                        <a:rPr lang="en-US" sz="1300" noProof="0" dirty="0">
                          <a:latin typeface="Arial"/>
                        </a:rPr>
                        <a:t>Types of malicious attackers</a:t>
                      </a:r>
                    </a:p>
                  </a:txBody>
                  <a:tcPr/>
                </a:tc>
                <a:tc>
                  <a:txBody>
                    <a:bodyPr/>
                    <a:lstStyle/>
                    <a:p>
                      <a:r>
                        <a:rPr lang="en-US" sz="1300" noProof="0" dirty="0">
                          <a:latin typeface="Arial"/>
                        </a:rPr>
                        <a:t>Description</a:t>
                      </a:r>
                    </a:p>
                  </a:txBody>
                  <a:tcPr/>
                </a:tc>
                <a:extLst>
                  <a:ext uri="{0D108BD9-81ED-4DB2-BD59-A6C34878D82A}">
                    <a16:rowId xmlns:a16="http://schemas.microsoft.com/office/drawing/2014/main" val="2664623575"/>
                  </a:ext>
                </a:extLst>
              </a:tr>
              <a:tr h="370840">
                <a:tc>
                  <a:txBody>
                    <a:bodyPr/>
                    <a:lstStyle/>
                    <a:p>
                      <a:r>
                        <a:rPr lang="en-US" sz="1300" noProof="0" dirty="0">
                          <a:latin typeface="Arial"/>
                        </a:rPr>
                        <a:t>Organized Crime</a:t>
                      </a:r>
                    </a:p>
                  </a:txBody>
                  <a:tcPr/>
                </a:tc>
                <a:tc>
                  <a:txBody>
                    <a:bodyPr/>
                    <a:lstStyle/>
                    <a:p>
                      <a:pPr lvl="0">
                        <a:buNone/>
                      </a:pPr>
                      <a:r>
                        <a:rPr lang="en-US" sz="1300" b="0" i="0" u="none" strike="noStrike" noProof="0" dirty="0">
                          <a:solidFill>
                            <a:srgbClr val="000000"/>
                          </a:solidFill>
                          <a:latin typeface="Arial"/>
                        </a:rPr>
                        <a:t>Organized crime goes where the money is. It consists of very well-funded and motivated groups that will typically use any and all of the latest attack techniques. Whether that is ransomware or data theft, if it can be monetized, organized crime will use it.</a:t>
                      </a:r>
                      <a:endParaRPr lang="en-US" sz="1300" noProof="0" dirty="0">
                        <a:latin typeface="Arial"/>
                      </a:endParaRPr>
                    </a:p>
                  </a:txBody>
                  <a:tcPr/>
                </a:tc>
                <a:extLst>
                  <a:ext uri="{0D108BD9-81ED-4DB2-BD59-A6C34878D82A}">
                    <a16:rowId xmlns:a16="http://schemas.microsoft.com/office/drawing/2014/main" val="1969448032"/>
                  </a:ext>
                </a:extLst>
              </a:tr>
              <a:tr h="370840">
                <a:tc>
                  <a:txBody>
                    <a:bodyPr/>
                    <a:lstStyle/>
                    <a:p>
                      <a:r>
                        <a:rPr lang="en-US" sz="1300" noProof="0" dirty="0">
                          <a:latin typeface="Arial"/>
                        </a:rPr>
                        <a:t>Hacktivists</a:t>
                      </a:r>
                    </a:p>
                  </a:txBody>
                  <a:tcPr/>
                </a:tc>
                <a:tc>
                  <a:txBody>
                    <a:bodyPr/>
                    <a:lstStyle/>
                    <a:p>
                      <a:pPr lvl="0">
                        <a:buNone/>
                      </a:pPr>
                      <a:r>
                        <a:rPr lang="en-US" sz="1300" b="0" i="0" u="none" strike="noStrike" noProof="0" dirty="0">
                          <a:solidFill>
                            <a:srgbClr val="000000"/>
                          </a:solidFill>
                          <a:latin typeface="Arial"/>
                        </a:rPr>
                        <a:t>Hacktivists are not motivated by money. They are looking to make a point or to further their beliefs, using cybercrime as their method of attack. These types of attacks are often carried out by stealing sensitive data and then revealing it to the public for the purpose of embarrassing or financially affecting a target.</a:t>
                      </a:r>
                      <a:endParaRPr lang="pt-BR" sz="1300">
                        <a:latin typeface="Arial"/>
                      </a:endParaRPr>
                    </a:p>
                  </a:txBody>
                  <a:tcPr/>
                </a:tc>
                <a:extLst>
                  <a:ext uri="{0D108BD9-81ED-4DB2-BD59-A6C34878D82A}">
                    <a16:rowId xmlns:a16="http://schemas.microsoft.com/office/drawing/2014/main" val="1248754005"/>
                  </a:ext>
                </a:extLst>
              </a:tr>
              <a:tr h="370840">
                <a:tc>
                  <a:txBody>
                    <a:bodyPr/>
                    <a:lstStyle/>
                    <a:p>
                      <a:r>
                        <a:rPr lang="en-US" sz="1300" noProof="0" dirty="0">
                          <a:latin typeface="Arial"/>
                        </a:rPr>
                        <a:t>State-Sponsored Attackers</a:t>
                      </a:r>
                    </a:p>
                  </a:txBody>
                  <a:tcPr/>
                </a:tc>
                <a:tc>
                  <a:txBody>
                    <a:bodyPr/>
                    <a:lstStyle/>
                    <a:p>
                      <a:pPr lvl="0">
                        <a:buNone/>
                      </a:pPr>
                      <a:r>
                        <a:rPr lang="en-US" sz="1300" b="0" i="0" u="none" strike="noStrike" noProof="0" dirty="0">
                          <a:solidFill>
                            <a:srgbClr val="000000"/>
                          </a:solidFill>
                          <a:latin typeface="Arial"/>
                        </a:rPr>
                        <a:t>Cyber war and cyber espionage are two terms that fit into this category. Many governments around the world today use cyberattacks to steal information from their opponents and cause disruption. </a:t>
                      </a:r>
                    </a:p>
                  </a:txBody>
                  <a:tcPr/>
                </a:tc>
                <a:extLst>
                  <a:ext uri="{0D108BD9-81ED-4DB2-BD59-A6C34878D82A}">
                    <a16:rowId xmlns:a16="http://schemas.microsoft.com/office/drawing/2014/main" val="269283360"/>
                  </a:ext>
                </a:extLst>
              </a:tr>
              <a:tr h="370840">
                <a:tc>
                  <a:txBody>
                    <a:bodyPr/>
                    <a:lstStyle/>
                    <a:p>
                      <a:r>
                        <a:rPr lang="en-US" sz="1300" noProof="0" dirty="0">
                          <a:latin typeface="Arial"/>
                        </a:rPr>
                        <a:t>Insider Threats</a:t>
                      </a:r>
                    </a:p>
                  </a:txBody>
                  <a:tcPr/>
                </a:tc>
                <a:tc>
                  <a:txBody>
                    <a:bodyPr/>
                    <a:lstStyle/>
                    <a:p>
                      <a:pPr lvl="0">
                        <a:buNone/>
                      </a:pPr>
                      <a:r>
                        <a:rPr lang="en-US" sz="1300" b="0" i="0" u="none" strike="noStrike" noProof="0" dirty="0">
                          <a:solidFill>
                            <a:srgbClr val="000000"/>
                          </a:solidFill>
                          <a:latin typeface="Arial"/>
                        </a:rPr>
                        <a:t>Insider threats come from inside an organization. They are often normal employees who are tricked into divulging sensitive information or mistakenly clicking on links that allow attackers to gain access to their computers. However, they could also be malicious insiders who are possibly motivated by revenge or money.</a:t>
                      </a:r>
                      <a:endParaRPr lang="pt-BR" sz="1300" dirty="0">
                        <a:latin typeface="Arial"/>
                      </a:endParaRPr>
                    </a:p>
                  </a:txBody>
                  <a:tcPr/>
                </a:tc>
                <a:extLst>
                  <a:ext uri="{0D108BD9-81ED-4DB2-BD59-A6C34878D82A}">
                    <a16:rowId xmlns:a16="http://schemas.microsoft.com/office/drawing/2014/main" val="28916729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lIns="91440" tIns="45720" rIns="91440" bIns="45720" rtlCol="0" anchor="t"/>
          <a:lstStyle/>
          <a:p>
            <a:r>
              <a:rPr lang="en-US">
                <a:latin typeface="Arial"/>
                <a:cs typeface="Arial"/>
              </a:rPr>
              <a:t>1.2</a:t>
            </a:r>
            <a:r>
              <a:rPr lang="en-US" sz="4600">
                <a:solidFill>
                  <a:srgbClr val="B1E8FA"/>
                </a:solidFill>
                <a:latin typeface="Arial"/>
                <a:cs typeface="Arial"/>
              </a:rPr>
              <a:t> </a:t>
            </a:r>
            <a:r>
              <a:rPr lang="en-US">
                <a:latin typeface="Arial"/>
                <a:cs typeface="Arial"/>
              </a:rPr>
              <a:t>Exploring Penetration</a:t>
            </a:r>
            <a:r>
              <a:rPr lang="en-US" sz="4600">
                <a:solidFill>
                  <a:srgbClr val="B1E8FA"/>
                </a:solidFill>
                <a:latin typeface="Arial"/>
                <a:cs typeface="Arial"/>
              </a:rPr>
              <a:t> Testing</a:t>
            </a:r>
            <a:r>
              <a:rPr lang="en-US">
                <a:latin typeface="Arial"/>
                <a:cs typeface="Arial"/>
              </a:rPr>
              <a:t> Methodologies</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1653445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Exploring </a:t>
            </a:r>
            <a:r>
              <a:rPr lang="en-US" sz="1600">
                <a:solidFill>
                  <a:srgbClr val="024C69"/>
                </a:solidFill>
                <a:latin typeface="Arial"/>
                <a:cs typeface="Arial"/>
              </a:rPr>
              <a:t>Penetration Testing</a:t>
            </a:r>
            <a:r>
              <a:rPr lang="en-US">
                <a:latin typeface="Arial"/>
                <a:cs typeface="Arial"/>
              </a:rPr>
              <a:t> Methodologies</a:t>
            </a:r>
            <a:endParaRPr lang="en-US" sz="1600">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a:latin typeface="Arial"/>
                <a:cs typeface="Arial"/>
              </a:rPr>
              <a:t>Overview</a:t>
            </a:r>
            <a:endParaRPr lang="pt-BR"/>
          </a:p>
        </p:txBody>
      </p:sp>
      <p:sp>
        <p:nvSpPr>
          <p:cNvPr id="5" name="Text 2"/>
          <p:cNvSpPr/>
          <p:nvPr/>
        </p:nvSpPr>
        <p:spPr>
          <a:xfrm>
            <a:off x="118613" y="946749"/>
            <a:ext cx="8343898" cy="302463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There is more to penetration testing than hacking away at a customer's network. </a:t>
            </a:r>
            <a:endParaRPr lang="pt-BR"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A haphazard approach will result in haphazard results. </a:t>
            </a:r>
            <a:endParaRPr lang="pt-BR"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It is important to follow well-known methods and standards to approach </a:t>
            </a:r>
            <a:r>
              <a:rPr lang="en-US" sz="1400" dirty="0" err="1">
                <a:solidFill>
                  <a:srgbClr val="181A1F"/>
                </a:solidFill>
                <a:latin typeface="Arial"/>
                <a:ea typeface="+mn-lt"/>
                <a:cs typeface="+mn-lt"/>
              </a:rPr>
              <a:t>pentesting</a:t>
            </a:r>
            <a:r>
              <a:rPr lang="en-US" sz="1400" dirty="0">
                <a:solidFill>
                  <a:srgbClr val="181A1F"/>
                </a:solidFill>
                <a:latin typeface="Arial"/>
                <a:ea typeface="+mn-lt"/>
                <a:cs typeface="+mn-lt"/>
              </a:rPr>
              <a:t> engagements in an organized, systematic way. </a:t>
            </a:r>
            <a:endParaRPr lang="pt-BR" sz="1400" dirty="0">
              <a:latin typeface="Arial"/>
              <a:cs typeface="Arial"/>
            </a:endParaRPr>
          </a:p>
          <a:p>
            <a:pPr marL="285750" indent="-285750">
              <a:buFont typeface="Arial"/>
              <a:buChar char="•"/>
            </a:pPr>
            <a:r>
              <a:rPr lang="en-US" sz="1400" dirty="0">
                <a:solidFill>
                  <a:srgbClr val="181A1F"/>
                </a:solidFill>
                <a:latin typeface="Arial"/>
                <a:ea typeface="+mn-lt"/>
                <a:cs typeface="+mn-lt"/>
              </a:rPr>
              <a:t>You should understand the major documented methodologies and standards so that you can create strategies that draw on their strengths. </a:t>
            </a:r>
          </a:p>
          <a:p>
            <a:pPr marL="285750" indent="-285750">
              <a:buFont typeface="Arial"/>
              <a:buChar char="•"/>
            </a:pPr>
            <a:r>
              <a:rPr lang="en-US" sz="1400" dirty="0">
                <a:solidFill>
                  <a:srgbClr val="181A1F"/>
                </a:solidFill>
                <a:latin typeface="Arial"/>
                <a:ea typeface="+mn-lt"/>
                <a:cs typeface="+mn-lt"/>
              </a:rPr>
              <a:t>Documenting your approach with the methodologies and standards that you used also provides accountability for our company and helps make our results defensible in case issues arise with our customers.</a:t>
            </a:r>
            <a:endParaRPr lang="en-US"/>
          </a:p>
          <a:p>
            <a:pPr marL="285750" indent="-285750">
              <a:buFont typeface="Arial"/>
              <a:buChar char="•"/>
            </a:pPr>
            <a:r>
              <a:rPr lang="en-US" sz="1400" dirty="0">
                <a:solidFill>
                  <a:srgbClr val="181A1F"/>
                </a:solidFill>
                <a:latin typeface="Arial"/>
                <a:ea typeface="+mn-lt"/>
                <a:cs typeface="+mn-lt"/>
              </a:rPr>
              <a:t>The process of completing a penetration test varies based on many factors. </a:t>
            </a:r>
            <a:endParaRPr lang="en-US"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tools and techniques used to assess the security posture of a network or system also vary.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networks and systems being evaluated are often highly complex.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Because of this, it is very easy when performing a penetration test to go off scope. </a:t>
            </a:r>
            <a:endParaRPr lang="en-US"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This is where testing methodologies come in.</a:t>
            </a:r>
            <a:endParaRPr lang="en-US"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Why Do We Need to Follow a Methodology for Penetration Testing?</a:t>
            </a:r>
            <a:endParaRPr lang="pt-BR" dirty="0">
              <a:latin typeface="Arial"/>
              <a:cs typeface="Arial"/>
            </a:endParaRPr>
          </a:p>
        </p:txBody>
      </p:sp>
      <p:sp>
        <p:nvSpPr>
          <p:cNvPr id="5" name="Text 2"/>
          <p:cNvSpPr/>
          <p:nvPr/>
        </p:nvSpPr>
        <p:spPr>
          <a:xfrm>
            <a:off x="77726" y="930654"/>
            <a:ext cx="8277798" cy="2333584"/>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As just mentioned, scope creep is one reason for utilizing a specific methodology; however, there are many other reasons.</a:t>
            </a:r>
          </a:p>
          <a:p>
            <a:pPr marL="285750" indent="-285750">
              <a:lnSpc>
                <a:spcPts val="2000"/>
              </a:lnSpc>
              <a:buFont typeface="Arial"/>
              <a:buChar char="•"/>
            </a:pPr>
            <a:endParaRPr lang="en-US" sz="1400" dirty="0">
              <a:solidFill>
                <a:srgbClr val="181A1F"/>
              </a:solidFill>
              <a:latin typeface="Arial"/>
              <a:ea typeface="+mn-lt"/>
              <a:cs typeface="+mn-lt"/>
            </a:endParaRPr>
          </a:p>
          <a:p>
            <a:pPr marL="285750" indent="-285750">
              <a:lnSpc>
                <a:spcPts val="2000"/>
              </a:lnSpc>
              <a:buFont typeface="Arial"/>
              <a:buChar char="•"/>
            </a:pPr>
            <a:r>
              <a:rPr lang="en-US" sz="1400" dirty="0">
                <a:solidFill>
                  <a:srgbClr val="181A1F"/>
                </a:solidFill>
                <a:latin typeface="Arial"/>
                <a:ea typeface="+mn-lt"/>
                <a:cs typeface="+mn-lt"/>
              </a:rPr>
              <a:t>For instance, when performing a penetration test for a customer, you must show that the methods you plan to use for testing are tried and true. </a:t>
            </a:r>
            <a:endParaRPr lang="pt-BR" sz="1400" dirty="0">
              <a:solidFill>
                <a:srgbClr val="181A1F"/>
              </a:solidFill>
              <a:latin typeface="Arial"/>
              <a:ea typeface="+mn-lt"/>
              <a:cs typeface="+mn-lt"/>
            </a:endParaRPr>
          </a:p>
          <a:p>
            <a:pPr marL="285750" indent="-285750">
              <a:lnSpc>
                <a:spcPts val="2000"/>
              </a:lnSpc>
              <a:buFont typeface="Arial"/>
              <a:buChar char="•"/>
            </a:pPr>
            <a:endParaRPr lang="en-US" sz="1400" dirty="0">
              <a:solidFill>
                <a:srgbClr val="181A1F"/>
              </a:solidFill>
              <a:latin typeface="Arial"/>
              <a:ea typeface="+mn-lt"/>
              <a:cs typeface="+mn-lt"/>
            </a:endParaRPr>
          </a:p>
          <a:p>
            <a:pPr marL="285750" indent="-285750">
              <a:lnSpc>
                <a:spcPts val="2000"/>
              </a:lnSpc>
              <a:buFont typeface="Arial"/>
              <a:buChar char="•"/>
            </a:pPr>
            <a:r>
              <a:rPr lang="en-US" sz="1400" dirty="0">
                <a:solidFill>
                  <a:srgbClr val="181A1F"/>
                </a:solidFill>
                <a:latin typeface="Arial"/>
                <a:ea typeface="+mn-lt"/>
                <a:cs typeface="+mn-lt"/>
              </a:rPr>
              <a:t>By utilizing </a:t>
            </a:r>
            <a:r>
              <a:rPr lang="en-US" sz="1400" b="0" i="0" dirty="0">
                <a:solidFill>
                  <a:srgbClr val="181A1F"/>
                </a:solidFill>
                <a:effectLst/>
                <a:latin typeface="Arial"/>
                <a:ea typeface="+mn-lt"/>
                <a:cs typeface="+mn-lt"/>
              </a:rPr>
              <a:t>a </a:t>
            </a:r>
            <a:r>
              <a:rPr lang="en-US" sz="1400" dirty="0">
                <a:solidFill>
                  <a:srgbClr val="181A1F"/>
                </a:solidFill>
                <a:latin typeface="Arial"/>
                <a:ea typeface="+mn-lt"/>
                <a:cs typeface="+mn-lt"/>
              </a:rPr>
              <a:t>known methodology,</a:t>
            </a:r>
            <a:r>
              <a:rPr lang="en-US" sz="1400" b="0" i="0" dirty="0">
                <a:solidFill>
                  <a:srgbClr val="181A1F"/>
                </a:solidFill>
                <a:effectLst/>
                <a:latin typeface="Arial"/>
                <a:ea typeface="+mn-lt"/>
                <a:cs typeface="+mn-lt"/>
              </a:rPr>
              <a:t> </a:t>
            </a:r>
            <a:r>
              <a:rPr lang="en-US" sz="1400" dirty="0">
                <a:solidFill>
                  <a:srgbClr val="181A1F"/>
                </a:solidFill>
                <a:latin typeface="Arial"/>
                <a:ea typeface="+mn-lt"/>
                <a:cs typeface="+mn-lt"/>
              </a:rPr>
              <a:t>you are able to provide documentation </a:t>
            </a:r>
            <a:r>
              <a:rPr lang="en-US" sz="1400" b="0" i="0" dirty="0">
                <a:solidFill>
                  <a:srgbClr val="181A1F"/>
                </a:solidFill>
                <a:effectLst/>
                <a:latin typeface="Arial"/>
                <a:ea typeface="+mn-lt"/>
                <a:cs typeface="+mn-lt"/>
              </a:rPr>
              <a:t>of </a:t>
            </a:r>
            <a:r>
              <a:rPr lang="en-US" sz="1400" dirty="0">
                <a:solidFill>
                  <a:srgbClr val="181A1F"/>
                </a:solidFill>
                <a:latin typeface="Arial"/>
                <a:ea typeface="+mn-lt"/>
                <a:cs typeface="+mn-lt"/>
              </a:rPr>
              <a:t>a specialized procedure that has been used by many people</a:t>
            </a:r>
            <a:r>
              <a:rPr lang="en-US" sz="1400" b="0" i="0" dirty="0">
                <a:solidFill>
                  <a:srgbClr val="181A1F"/>
                </a:solidFill>
                <a:effectLst/>
                <a:latin typeface="Arial"/>
                <a:ea typeface="+mn-lt"/>
                <a:cs typeface="+mn-lt"/>
              </a:rPr>
              <a:t>.</a:t>
            </a:r>
            <a:endParaRPr lang="pt-BR"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0" y="274320"/>
            <a:ext cx="4226945" cy="355169"/>
          </a:xfrm>
          <a:prstGeom prst="rect">
            <a:avLst/>
          </a:prstGeom>
          <a:noFill/>
          <a:ln/>
        </p:spPr>
        <p:txBody>
          <a:bodyPr wrap="square" lIns="91440" tIns="45720" rIns="91440" bIns="45720" rtlCol="0" anchor="t"/>
          <a:lstStyle/>
          <a:p>
            <a:r>
              <a:rPr lang="en-US" dirty="0">
                <a:latin typeface="Arial"/>
                <a:cs typeface="Arial"/>
              </a:rPr>
              <a:t>Environmental Considerations</a:t>
            </a:r>
          </a:p>
        </p:txBody>
      </p:sp>
      <p:sp>
        <p:nvSpPr>
          <p:cNvPr id="5" name="Text 2"/>
          <p:cNvSpPr/>
          <p:nvPr/>
        </p:nvSpPr>
        <p:spPr>
          <a:xfrm>
            <a:off x="89826" y="612460"/>
            <a:ext cx="9054174" cy="737699"/>
          </a:xfrm>
          <a:prstGeom prst="rect">
            <a:avLst/>
          </a:prstGeom>
          <a:noFill/>
          <a:ln/>
        </p:spPr>
        <p:txBody>
          <a:bodyPr wrap="square" lIns="91440" tIns="45720" rIns="91440" bIns="45720" rtlCol="0" anchor="t"/>
          <a:lstStyle/>
          <a:p>
            <a:pPr marL="285750" indent="-285750">
              <a:buFont typeface="Arial"/>
              <a:buChar char="•"/>
            </a:pPr>
            <a:r>
              <a:rPr lang="en-US" sz="1300" dirty="0">
                <a:solidFill>
                  <a:srgbClr val="181A1F"/>
                </a:solidFill>
                <a:latin typeface="Arial"/>
                <a:ea typeface="+mn-lt"/>
                <a:cs typeface="+mn-lt"/>
              </a:rPr>
              <a:t>Several different types of penetration tests are often combined in the overall scope of a penetration test, but they can also be performed as individual tests as well.</a:t>
            </a:r>
            <a:endParaRPr lang="pt-BR" sz="1300" dirty="0">
              <a:latin typeface="Arial"/>
              <a:ea typeface="+mn-lt"/>
              <a:cs typeface="+mn-lt"/>
            </a:endParaRPr>
          </a:p>
          <a:p>
            <a:pPr marL="285750" indent="-285750">
              <a:buFont typeface="Arial"/>
              <a:buChar char="•"/>
            </a:pPr>
            <a:r>
              <a:rPr lang="en-US" sz="1300" dirty="0">
                <a:solidFill>
                  <a:srgbClr val="181A1F"/>
                </a:solidFill>
                <a:latin typeface="Arial"/>
                <a:ea typeface="+mn-lt"/>
                <a:cs typeface="+mn-lt"/>
              </a:rPr>
              <a:t>A list of some of the most common environmental considerations for the types </a:t>
            </a:r>
            <a:r>
              <a:rPr lang="en-US" sz="1300" b="0" i="0" dirty="0">
                <a:solidFill>
                  <a:srgbClr val="181A1F"/>
                </a:solidFill>
                <a:effectLst/>
                <a:latin typeface="Arial"/>
                <a:ea typeface="+mn-lt"/>
                <a:cs typeface="+mn-lt"/>
              </a:rPr>
              <a:t>of </a:t>
            </a:r>
            <a:r>
              <a:rPr lang="en-US" sz="1300" dirty="0">
                <a:solidFill>
                  <a:srgbClr val="181A1F"/>
                </a:solidFill>
                <a:latin typeface="Arial"/>
                <a:ea typeface="+mn-lt"/>
                <a:cs typeface="+mn-lt"/>
              </a:rPr>
              <a:t>penetration tests today are:</a:t>
            </a:r>
            <a:endParaRPr lang="en-US" sz="1300" dirty="0">
              <a:latin typeface="Arial"/>
              <a:cs typeface="Arial"/>
            </a:endParaRPr>
          </a:p>
        </p:txBody>
      </p:sp>
      <p:graphicFrame>
        <p:nvGraphicFramePr>
          <p:cNvPr id="4" name="Tabela 5">
            <a:extLst>
              <a:ext uri="{FF2B5EF4-FFF2-40B4-BE49-F238E27FC236}">
                <a16:creationId xmlns:a16="http://schemas.microsoft.com/office/drawing/2014/main" id="{F44D9F32-B912-3668-9CB0-2520CAEFD241}"/>
              </a:ext>
            </a:extLst>
          </p:cNvPr>
          <p:cNvGraphicFramePr>
            <a:graphicFrameLocks noGrp="1"/>
          </p:cNvGraphicFramePr>
          <p:nvPr>
            <p:extLst>
              <p:ext uri="{D42A27DB-BD31-4B8C-83A1-F6EECF244321}">
                <p14:modId xmlns:p14="http://schemas.microsoft.com/office/powerpoint/2010/main" val="2395422572"/>
              </p:ext>
            </p:extLst>
          </p:nvPr>
        </p:nvGraphicFramePr>
        <p:xfrm>
          <a:off x="158361" y="1356425"/>
          <a:ext cx="8917103" cy="3244356"/>
        </p:xfrm>
        <a:graphic>
          <a:graphicData uri="http://schemas.openxmlformats.org/drawingml/2006/table">
            <a:tbl>
              <a:tblPr firstRow="1" bandRow="1">
                <a:tableStyleId>{5C22544A-7EE6-4342-B048-85BDC9FD1C3A}</a:tableStyleId>
              </a:tblPr>
              <a:tblGrid>
                <a:gridCol w="2490107">
                  <a:extLst>
                    <a:ext uri="{9D8B030D-6E8A-4147-A177-3AD203B41FA5}">
                      <a16:colId xmlns:a16="http://schemas.microsoft.com/office/drawing/2014/main" val="998943362"/>
                    </a:ext>
                  </a:extLst>
                </a:gridCol>
                <a:gridCol w="6426996">
                  <a:extLst>
                    <a:ext uri="{9D8B030D-6E8A-4147-A177-3AD203B41FA5}">
                      <a16:colId xmlns:a16="http://schemas.microsoft.com/office/drawing/2014/main" val="2269534173"/>
                    </a:ext>
                  </a:extLst>
                </a:gridCol>
              </a:tblGrid>
              <a:tr h="222676">
                <a:tc>
                  <a:txBody>
                    <a:bodyPr/>
                    <a:lstStyle/>
                    <a:p>
                      <a:r>
                        <a:rPr lang="en-US" sz="1200" noProof="0" dirty="0">
                          <a:latin typeface="Arial"/>
                        </a:rPr>
                        <a:t>Environmental Considerations</a:t>
                      </a:r>
                    </a:p>
                  </a:txBody>
                  <a:tcPr/>
                </a:tc>
                <a:tc>
                  <a:txBody>
                    <a:bodyPr/>
                    <a:lstStyle/>
                    <a:p>
                      <a:r>
                        <a:rPr lang="en-US" sz="1200" noProof="0" dirty="0">
                          <a:latin typeface="Arial"/>
                        </a:rPr>
                        <a:t>Description</a:t>
                      </a:r>
                    </a:p>
                  </a:txBody>
                  <a:tcPr/>
                </a:tc>
                <a:extLst>
                  <a:ext uri="{0D108BD9-81ED-4DB2-BD59-A6C34878D82A}">
                    <a16:rowId xmlns:a16="http://schemas.microsoft.com/office/drawing/2014/main" val="1437590974"/>
                  </a:ext>
                </a:extLst>
              </a:tr>
              <a:tr h="990012">
                <a:tc>
                  <a:txBody>
                    <a:bodyPr/>
                    <a:lstStyle/>
                    <a:p>
                      <a:r>
                        <a:rPr lang="en-US" sz="1100" noProof="0" dirty="0">
                          <a:latin typeface="Arial"/>
                        </a:rPr>
                        <a:t>Network Infrastructure Tests</a:t>
                      </a:r>
                    </a:p>
                  </a:txBody>
                  <a:tcPr/>
                </a:tc>
                <a:tc>
                  <a:txBody>
                    <a:bodyPr/>
                    <a:lstStyle/>
                    <a:p>
                      <a:pPr lvl="0">
                        <a:buNone/>
                      </a:pPr>
                      <a:r>
                        <a:rPr lang="en-US" sz="1100" b="0" i="0" u="none" strike="noStrike" noProof="0" dirty="0">
                          <a:solidFill>
                            <a:srgbClr val="000000"/>
                          </a:solidFill>
                          <a:latin typeface="Arial"/>
                        </a:rPr>
                        <a:t>These tests can mean a few things. This course is focused on evaluating the security posture of the actual network infrastructure and how it is able to help defend against attacks. This often includes the switches, routers, firewalls, and supporting resources, such as AAA servers and IPSs. A penetration test on wireless infrastructure may sometimes be included in the scope of a network infrastructure test. </a:t>
                      </a:r>
                    </a:p>
                  </a:txBody>
                  <a:tcPr/>
                </a:tc>
                <a:extLst>
                  <a:ext uri="{0D108BD9-81ED-4DB2-BD59-A6C34878D82A}">
                    <a16:rowId xmlns:a16="http://schemas.microsoft.com/office/drawing/2014/main" val="1477140422"/>
                  </a:ext>
                </a:extLst>
              </a:tr>
              <a:tr h="990012">
                <a:tc>
                  <a:txBody>
                    <a:bodyPr/>
                    <a:lstStyle/>
                    <a:p>
                      <a:r>
                        <a:rPr lang="en-US" sz="1100" noProof="0" dirty="0">
                          <a:latin typeface="Arial"/>
                        </a:rPr>
                        <a:t>Application-Based Tests</a:t>
                      </a:r>
                    </a:p>
                  </a:txBody>
                  <a:tcPr/>
                </a:tc>
                <a:tc>
                  <a:txBody>
                    <a:bodyPr/>
                    <a:lstStyle/>
                    <a:p>
                      <a:pPr lvl="0">
                        <a:buNone/>
                      </a:pPr>
                      <a:r>
                        <a:rPr lang="en-US" sz="1100" b="0" i="0" u="none" strike="noStrike" noProof="0" dirty="0">
                          <a:solidFill>
                            <a:srgbClr val="000000"/>
                          </a:solidFill>
                          <a:latin typeface="Arial"/>
                        </a:rPr>
                        <a:t>It focuses on testing for security weaknesses in enterprise applications. These weaknesses can include but are not limited to misconfigurations, input validation issues, injection issues, and logic flaws. Because a web application is typically built on a web server with a back-end database, the testing scope normally includes the database as well. However, it focuses on gaining access to that supporting database through the web application compromise. </a:t>
                      </a:r>
                    </a:p>
                  </a:txBody>
                  <a:tcPr/>
                </a:tc>
                <a:extLst>
                  <a:ext uri="{0D108BD9-81ED-4DB2-BD59-A6C34878D82A}">
                    <a16:rowId xmlns:a16="http://schemas.microsoft.com/office/drawing/2014/main" val="3983560187"/>
                  </a:ext>
                </a:extLst>
              </a:tr>
              <a:tr h="990012">
                <a:tc>
                  <a:txBody>
                    <a:bodyPr/>
                    <a:lstStyle/>
                    <a:p>
                      <a:r>
                        <a:rPr lang="en-US" sz="1100" noProof="0" dirty="0">
                          <a:latin typeface="Arial"/>
                        </a:rPr>
                        <a:t>Penetration Testing in the Cloud</a:t>
                      </a:r>
                    </a:p>
                  </a:txBody>
                  <a:tcPr/>
                </a:tc>
                <a:tc>
                  <a:txBody>
                    <a:bodyPr/>
                    <a:lstStyle/>
                    <a:p>
                      <a:pPr lvl="0">
                        <a:buNone/>
                      </a:pPr>
                      <a:r>
                        <a:rPr lang="en-US" sz="1100" b="0" i="0" u="none" strike="noStrike" noProof="0" dirty="0">
                          <a:solidFill>
                            <a:srgbClr val="000000"/>
                          </a:solidFill>
                          <a:latin typeface="Arial"/>
                        </a:rPr>
                        <a:t>The responsibility for cloud security depends on the type of cloud model (SaaS, PaaS, or IaaS). Regardless of the model used, cloud security is the responsibility of both the client and the cloud provider. These details need to be worked out before a cloud computing contract is signed. These contracts vary depending on the security requirements of the client. Considerations include disaster recovery, SLAs, data integrity, and encryption. </a:t>
                      </a:r>
                    </a:p>
                  </a:txBody>
                  <a:tcPr/>
                </a:tc>
                <a:extLst>
                  <a:ext uri="{0D108BD9-81ED-4DB2-BD59-A6C34878D82A}">
                    <a16:rowId xmlns:a16="http://schemas.microsoft.com/office/drawing/2014/main" val="3313162108"/>
                  </a:ext>
                </a:extLst>
              </a:tr>
            </a:tbl>
          </a:graphicData>
        </a:graphic>
      </p:graphicFrame>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427864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0" y="274320"/>
            <a:ext cx="5197416" cy="355169"/>
          </a:xfrm>
          <a:prstGeom prst="rect">
            <a:avLst/>
          </a:prstGeom>
          <a:noFill/>
          <a:ln/>
        </p:spPr>
        <p:txBody>
          <a:bodyPr wrap="square" lIns="91440" tIns="45720" rIns="91440" bIns="45720" rtlCol="0" anchor="t"/>
          <a:lstStyle/>
          <a:p>
            <a:r>
              <a:rPr lang="en-US" dirty="0">
                <a:latin typeface="Arial"/>
                <a:cs typeface="Arial"/>
              </a:rPr>
              <a:t>Environmental Considerations (Cont.)</a:t>
            </a:r>
          </a:p>
        </p:txBody>
      </p:sp>
      <p:sp>
        <p:nvSpPr>
          <p:cNvPr id="5" name="Text 2"/>
          <p:cNvSpPr/>
          <p:nvPr/>
        </p:nvSpPr>
        <p:spPr>
          <a:xfrm>
            <a:off x="77726" y="865956"/>
            <a:ext cx="8773816" cy="3756943"/>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Many penetration testers find the physical aspect of testing to be the most fun because they are essentially being paid to break into the facility of a target.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type of test can help expose any weaknesses in the physical perimeter as well as any security mechanisms that are in place, such as guards, gates, and fencing.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result should be an assessment of the external physical security controls.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Most of the compromises today start with some kind of social engineering attack, such as a phone call, an email, a website, an SMS message, and so on.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important to test how your employees handle these types of situations.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type of test is often omitted from the scope of a penetration testing engagement mainly because it primarily involves testing people instead of the technology.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most cases, management does not agree with this type of approach, but it is important to get a real-world view of the latest attack methods.</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 The result of a social engineering test should be to assess the security awareness program so that you can enhance it.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should not be to identify individuals who fail the test. </a:t>
            </a:r>
            <a:endParaRPr lang="pt-BR" sz="1400" dirty="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 </a:t>
            </a:r>
            <a:r>
              <a:rPr lang="en-US" sz="1400" dirty="0">
                <a:solidFill>
                  <a:srgbClr val="181A1F"/>
                </a:solidFill>
                <a:latin typeface="Arial"/>
                <a:ea typeface="+mn-lt"/>
                <a:cs typeface="Arial"/>
              </a:rPr>
              <a:t>great tool for performing social engineering testing campaigns is </a:t>
            </a:r>
            <a:r>
              <a:rPr lang="en-US" sz="1400" dirty="0">
                <a:solidFill>
                  <a:srgbClr val="181A1F"/>
                </a:solidFill>
                <a:latin typeface="Arial"/>
                <a:ea typeface="+mn-lt"/>
                <a:cs typeface="+mn-lt"/>
              </a:rPr>
              <a:t>Social-Engineer Toolkit (SET), created by Dave Kennedy. </a:t>
            </a:r>
            <a:endParaRPr lang="en-US" sz="1400" dirty="0">
              <a:solidFill>
                <a:srgbClr val="181A1F"/>
              </a:solidFill>
              <a:latin typeface="Arial"/>
              <a:ea typeface="Calibri"/>
              <a:cs typeface="Calibri"/>
            </a:endParaRPr>
          </a:p>
          <a:p>
            <a:pPr marL="285750" indent="-285750">
              <a:lnSpc>
                <a:spcPts val="2000"/>
              </a:lnSpc>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551710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Instructor Materials – Module 1 Planning Guide</a:t>
            </a:r>
            <a:endParaRPr lang="en-US" sz="2200"/>
          </a:p>
        </p:txBody>
      </p:sp>
      <p:sp>
        <p:nvSpPr>
          <p:cNvPr id="3" name="Text 1"/>
          <p:cNvSpPr/>
          <p:nvPr/>
        </p:nvSpPr>
        <p:spPr>
          <a:xfrm>
            <a:off x="102613" y="476449"/>
            <a:ext cx="8229600" cy="4453359"/>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dirty="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dirty="0">
                <a:solidFill>
                  <a:srgbClr val="000000"/>
                </a:solidFill>
                <a:latin typeface="Arial"/>
                <a:ea typeface="ＭＳ Ｐゴシック"/>
                <a:cs typeface="Arial"/>
              </a:rPr>
              <a:t>Instructor Planning Guide</a:t>
            </a:r>
            <a:endParaRPr lang="en-CA" sz="1500" dirty="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dirty="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Begins on slide # 8</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dirty="0">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dirty="0">
                <a:solidFill>
                  <a:srgbClr val="000000"/>
                </a:solidFill>
                <a:latin typeface="Arial"/>
                <a:ea typeface="ＭＳ Ｐゴシック"/>
                <a:cs typeface="Arial"/>
              </a:rPr>
              <a:t>Note</a:t>
            </a:r>
            <a:r>
              <a:rPr lang="en-CA" sz="1600" dirty="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dirty="0">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0" y="274320"/>
            <a:ext cx="5251331" cy="387518"/>
          </a:xfrm>
          <a:prstGeom prst="rect">
            <a:avLst/>
          </a:prstGeom>
          <a:noFill/>
          <a:ln/>
        </p:spPr>
        <p:txBody>
          <a:bodyPr wrap="square" lIns="91440" tIns="45720" rIns="91440" bIns="45720" rtlCol="0" anchor="t"/>
          <a:lstStyle/>
          <a:p>
            <a:r>
              <a:rPr lang="en-US" dirty="0">
                <a:latin typeface="Arial"/>
                <a:cs typeface="Arial"/>
              </a:rPr>
              <a:t>Environmental Considerations (Cont.)</a:t>
            </a:r>
          </a:p>
        </p:txBody>
      </p:sp>
      <p:sp>
        <p:nvSpPr>
          <p:cNvPr id="5" name="Text 2"/>
          <p:cNvSpPr/>
          <p:nvPr/>
        </p:nvSpPr>
        <p:spPr>
          <a:xfrm>
            <a:off x="124218" y="689424"/>
            <a:ext cx="8881646" cy="387519"/>
          </a:xfrm>
          <a:prstGeom prst="rect">
            <a:avLst/>
          </a:prstGeom>
          <a:noFill/>
          <a:ln/>
        </p:spPr>
        <p:txBody>
          <a:bodyPr wrap="square" lIns="91440" tIns="45720" rIns="91440" bIns="45720" rtlCol="0" anchor="t"/>
          <a:lstStyle/>
          <a:p>
            <a:r>
              <a:rPr lang="en-US" sz="1400" dirty="0">
                <a:solidFill>
                  <a:srgbClr val="181A1F"/>
                </a:solidFill>
                <a:latin typeface="Arial"/>
                <a:ea typeface="+mn-lt"/>
                <a:cs typeface="+mn-lt"/>
              </a:rPr>
              <a:t>The terms below are used to describe the perspective from which the testing is performed:</a:t>
            </a:r>
            <a:endParaRPr lang="pt-BR" sz="1400" dirty="0">
              <a:latin typeface="Arial"/>
              <a:ea typeface="+mn-lt"/>
              <a:cs typeface="+mn-lt"/>
            </a:endParaRPr>
          </a:p>
          <a:p>
            <a:pPr marL="285750" indent="-285750">
              <a:lnSpc>
                <a:spcPts val="2000"/>
              </a:lnSpc>
              <a:buFont typeface="Arial"/>
              <a:buChar char="•"/>
            </a:pPr>
            <a:endParaRPr lang="en-US" sz="1400" dirty="0">
              <a:solidFill>
                <a:srgbClr val="181A1F"/>
              </a:solidFill>
              <a:latin typeface="Arial"/>
              <a:ea typeface="+mn-lt"/>
              <a:cs typeface="+mn-lt"/>
            </a:endParaRPr>
          </a:p>
        </p:txBody>
      </p:sp>
      <p:graphicFrame>
        <p:nvGraphicFramePr>
          <p:cNvPr id="4" name="Tabela 5">
            <a:extLst>
              <a:ext uri="{FF2B5EF4-FFF2-40B4-BE49-F238E27FC236}">
                <a16:creationId xmlns:a16="http://schemas.microsoft.com/office/drawing/2014/main" id="{F44D9F32-B912-3668-9CB0-2520CAEFD241}"/>
              </a:ext>
            </a:extLst>
          </p:cNvPr>
          <p:cNvGraphicFramePr>
            <a:graphicFrameLocks noGrp="1"/>
          </p:cNvGraphicFramePr>
          <p:nvPr>
            <p:extLst>
              <p:ext uri="{D42A27DB-BD31-4B8C-83A1-F6EECF244321}">
                <p14:modId xmlns:p14="http://schemas.microsoft.com/office/powerpoint/2010/main" val="4035103695"/>
              </p:ext>
            </p:extLst>
          </p:nvPr>
        </p:nvGraphicFramePr>
        <p:xfrm>
          <a:off x="88769" y="1117121"/>
          <a:ext cx="8917095" cy="3497856"/>
        </p:xfrm>
        <a:graphic>
          <a:graphicData uri="http://schemas.openxmlformats.org/drawingml/2006/table">
            <a:tbl>
              <a:tblPr firstRow="1" bandRow="1">
                <a:tableStyleId>{5C22544A-7EE6-4342-B048-85BDC9FD1C3A}</a:tableStyleId>
              </a:tblPr>
              <a:tblGrid>
                <a:gridCol w="2517321">
                  <a:extLst>
                    <a:ext uri="{9D8B030D-6E8A-4147-A177-3AD203B41FA5}">
                      <a16:colId xmlns:a16="http://schemas.microsoft.com/office/drawing/2014/main" val="998943362"/>
                    </a:ext>
                  </a:extLst>
                </a:gridCol>
                <a:gridCol w="6399774">
                  <a:extLst>
                    <a:ext uri="{9D8B030D-6E8A-4147-A177-3AD203B41FA5}">
                      <a16:colId xmlns:a16="http://schemas.microsoft.com/office/drawing/2014/main" val="2269534173"/>
                    </a:ext>
                  </a:extLst>
                </a:gridCol>
              </a:tblGrid>
              <a:tr h="240193">
                <a:tc>
                  <a:txBody>
                    <a:bodyPr/>
                    <a:lstStyle/>
                    <a:p>
                      <a:r>
                        <a:rPr lang="en-US" sz="1200" noProof="0" dirty="0">
                          <a:latin typeface="Arial"/>
                        </a:rPr>
                        <a:t>Penetration Testing Method</a:t>
                      </a:r>
                    </a:p>
                  </a:txBody>
                  <a:tcPr/>
                </a:tc>
                <a:tc>
                  <a:txBody>
                    <a:bodyPr/>
                    <a:lstStyle/>
                    <a:p>
                      <a:r>
                        <a:rPr lang="en-US" sz="1200" noProof="0" dirty="0">
                          <a:latin typeface="Arial"/>
                        </a:rPr>
                        <a:t>Description</a:t>
                      </a:r>
                    </a:p>
                  </a:txBody>
                  <a:tcPr/>
                </a:tc>
                <a:extLst>
                  <a:ext uri="{0D108BD9-81ED-4DB2-BD59-A6C34878D82A}">
                    <a16:rowId xmlns:a16="http://schemas.microsoft.com/office/drawing/2014/main" val="1437590974"/>
                  </a:ext>
                </a:extLst>
              </a:tr>
              <a:tr h="1379505">
                <a:tc>
                  <a:txBody>
                    <a:bodyPr/>
                    <a:lstStyle/>
                    <a:p>
                      <a:r>
                        <a:rPr lang="en-US" sz="1200" noProof="0" dirty="0">
                          <a:latin typeface="Arial"/>
                        </a:rPr>
                        <a:t>Unknown-Environment Test </a:t>
                      </a:r>
                    </a:p>
                    <a:p>
                      <a:pPr lvl="0">
                        <a:buNone/>
                      </a:pPr>
                      <a:r>
                        <a:rPr lang="en-US" sz="1200" b="0" i="0" u="none" strike="noStrike" noProof="0" dirty="0">
                          <a:solidFill>
                            <a:srgbClr val="181A1F"/>
                          </a:solidFill>
                          <a:latin typeface="Arial"/>
                        </a:rPr>
                        <a:t>(previously known as </a:t>
                      </a:r>
                      <a:r>
                        <a:rPr lang="en-US" sz="1200" b="0" i="1" u="none" strike="noStrike" noProof="0" dirty="0">
                          <a:solidFill>
                            <a:srgbClr val="181A1F"/>
                          </a:solidFill>
                          <a:latin typeface="Arial"/>
                        </a:rPr>
                        <a:t>black-box</a:t>
                      </a:r>
                      <a:r>
                        <a:rPr lang="en-US" sz="1200" b="0" i="0" u="none" strike="noStrike" noProof="0" dirty="0">
                          <a:solidFill>
                            <a:srgbClr val="181A1F"/>
                          </a:solidFill>
                          <a:latin typeface="Arial"/>
                        </a:rPr>
                        <a:t>)</a:t>
                      </a:r>
                      <a:endParaRPr lang="en-US" sz="1200" noProof="0" dirty="0">
                        <a:latin typeface="Arial"/>
                      </a:endParaRPr>
                    </a:p>
                  </a:txBody>
                  <a:tcPr/>
                </a:tc>
                <a:tc>
                  <a:txBody>
                    <a:bodyPr/>
                    <a:lstStyle/>
                    <a:p>
                      <a:pPr lvl="0">
                        <a:buNone/>
                      </a:pPr>
                      <a:r>
                        <a:rPr lang="en-US" sz="1200" b="0" i="0" u="none" strike="noStrike" noProof="0" dirty="0">
                          <a:solidFill>
                            <a:srgbClr val="000000"/>
                          </a:solidFill>
                          <a:latin typeface="Arial"/>
                        </a:rPr>
                        <a:t>The tester is typically provided only a very limited amount of information. For instance, the tester may be provided only the domain names and IP addresses that are in scope for a particular target. The idea of this type of limitation is to have the tester start out with the perspective that an external attacker might have. Typically, an attacker would first determine a target and then begin to gather information about the target, using public information, and gain more and more information to use in attacks. The tester would not have prior knowledge of the target’s organization and infrastructure. </a:t>
                      </a:r>
                    </a:p>
                  </a:txBody>
                  <a:tcPr/>
                </a:tc>
                <a:extLst>
                  <a:ext uri="{0D108BD9-81ED-4DB2-BD59-A6C34878D82A}">
                    <a16:rowId xmlns:a16="http://schemas.microsoft.com/office/drawing/2014/main" val="1477140422"/>
                  </a:ext>
                </a:extLst>
              </a:tr>
              <a:tr h="1013513">
                <a:tc>
                  <a:txBody>
                    <a:bodyPr/>
                    <a:lstStyle/>
                    <a:p>
                      <a:pPr lvl="0">
                        <a:buNone/>
                      </a:pPr>
                      <a:r>
                        <a:rPr lang="en-US" sz="1200" b="0" i="0" u="none" strike="noStrike" noProof="0" dirty="0">
                          <a:solidFill>
                            <a:srgbClr val="000000"/>
                          </a:solidFill>
                          <a:latin typeface="Arial"/>
                        </a:rPr>
                        <a:t>Known-Environment</a:t>
                      </a:r>
                      <a:r>
                        <a:rPr lang="en-US" sz="1200" noProof="0" dirty="0">
                          <a:latin typeface="Arial"/>
                        </a:rPr>
                        <a:t> Test  </a:t>
                      </a:r>
                    </a:p>
                    <a:p>
                      <a:pPr lvl="0">
                        <a:buNone/>
                      </a:pPr>
                      <a:r>
                        <a:rPr lang="en-US" sz="1200" b="0" i="0" u="none" strike="noStrike" noProof="0" dirty="0">
                          <a:solidFill>
                            <a:srgbClr val="181A1F"/>
                          </a:solidFill>
                          <a:latin typeface="Arial"/>
                        </a:rPr>
                        <a:t>(previously known as </a:t>
                      </a:r>
                      <a:r>
                        <a:rPr lang="en-US" sz="1200" b="0" i="1" u="none" strike="noStrike" noProof="0" dirty="0">
                          <a:solidFill>
                            <a:srgbClr val="181A1F"/>
                          </a:solidFill>
                          <a:latin typeface="Arial"/>
                        </a:rPr>
                        <a:t>white-box</a:t>
                      </a:r>
                      <a:r>
                        <a:rPr lang="en-US" sz="1200" b="0" i="0" u="none" strike="noStrike" noProof="0" dirty="0">
                          <a:solidFill>
                            <a:srgbClr val="181A1F"/>
                          </a:solidFill>
                          <a:latin typeface="Arial"/>
                        </a:rPr>
                        <a:t>)</a:t>
                      </a:r>
                      <a:endParaRPr lang="en-US" sz="1200" noProof="0" dirty="0">
                        <a:latin typeface="Arial"/>
                      </a:endParaRPr>
                    </a:p>
                  </a:txBody>
                  <a:tcPr/>
                </a:tc>
                <a:tc>
                  <a:txBody>
                    <a:bodyPr/>
                    <a:lstStyle/>
                    <a:p>
                      <a:pPr lvl="0">
                        <a:buNone/>
                      </a:pPr>
                      <a:r>
                        <a:rPr lang="en-US" sz="1200" b="0" i="0" u="none" strike="noStrike" noProof="0" dirty="0">
                          <a:solidFill>
                            <a:srgbClr val="000000"/>
                          </a:solidFill>
                          <a:latin typeface="Arial"/>
                        </a:rPr>
                        <a:t>The tester starts out with a significant amount of information about the organization and its infrastructure. The tester would normally be provided things like network diagrams, IP addresses, configurations, and a set of user credentials. If the scope includes an application assessment, the tester might also be provided the source code of the target application. The idea of this type of test is to identify as many security holes as possible. </a:t>
                      </a:r>
                    </a:p>
                  </a:txBody>
                  <a:tcPr/>
                </a:tc>
                <a:extLst>
                  <a:ext uri="{0D108BD9-81ED-4DB2-BD59-A6C34878D82A}">
                    <a16:rowId xmlns:a16="http://schemas.microsoft.com/office/drawing/2014/main" val="3983560187"/>
                  </a:ext>
                </a:extLst>
              </a:tr>
              <a:tr h="830518">
                <a:tc>
                  <a:txBody>
                    <a:bodyPr/>
                    <a:lstStyle/>
                    <a:p>
                      <a:pPr lvl="0">
                        <a:buNone/>
                      </a:pPr>
                      <a:r>
                        <a:rPr lang="en-US" sz="1200" b="0" i="0" u="none" strike="noStrike" noProof="0" dirty="0">
                          <a:solidFill>
                            <a:srgbClr val="000000"/>
                          </a:solidFill>
                          <a:latin typeface="Arial"/>
                        </a:rPr>
                        <a:t>Partially Known Environment Test </a:t>
                      </a:r>
                    </a:p>
                    <a:p>
                      <a:pPr lvl="0">
                        <a:buNone/>
                      </a:pPr>
                      <a:r>
                        <a:rPr lang="en-US" sz="1200" b="0" i="0" u="none" strike="noStrike" noProof="0" dirty="0">
                          <a:solidFill>
                            <a:srgbClr val="181A1F"/>
                          </a:solidFill>
                          <a:latin typeface="Arial"/>
                        </a:rPr>
                        <a:t>(previously known as </a:t>
                      </a:r>
                      <a:r>
                        <a:rPr lang="en-US" sz="1200" b="0" i="1" u="none" strike="noStrike" noProof="0" dirty="0">
                          <a:solidFill>
                            <a:srgbClr val="181A1F"/>
                          </a:solidFill>
                          <a:latin typeface="Arial"/>
                        </a:rPr>
                        <a:t>gray-box</a:t>
                      </a:r>
                      <a:r>
                        <a:rPr lang="en-US" sz="1200" b="0" i="0" u="none" strike="noStrike" noProof="0" dirty="0">
                          <a:solidFill>
                            <a:srgbClr val="181A1F"/>
                          </a:solidFill>
                          <a:latin typeface="Arial"/>
                        </a:rPr>
                        <a:t>)</a:t>
                      </a:r>
                      <a:endParaRPr lang="en-US" sz="1200"/>
                    </a:p>
                  </a:txBody>
                  <a:tcPr/>
                </a:tc>
                <a:tc>
                  <a:txBody>
                    <a:bodyPr/>
                    <a:lstStyle/>
                    <a:p>
                      <a:pPr lvl="0">
                        <a:buNone/>
                      </a:pPr>
                      <a:r>
                        <a:rPr lang="en-US" sz="1200" b="0" i="0" u="none" strike="noStrike" noProof="0" dirty="0">
                          <a:solidFill>
                            <a:srgbClr val="000000"/>
                          </a:solidFill>
                          <a:latin typeface="Arial"/>
                        </a:rPr>
                        <a:t>It is somewhat of a hybrid approach between unknown- and known-environment tests. With partially known environment testing, the testers may be provided credentials but not full documentation of the network infrastructure. This would allow the testers to still provide results of their testing from the perspective of an external attacker’s point of view. </a:t>
                      </a:r>
                    </a:p>
                  </a:txBody>
                  <a:tcPr/>
                </a:tc>
                <a:extLst>
                  <a:ext uri="{0D108BD9-81ED-4DB2-BD59-A6C34878D82A}">
                    <a16:rowId xmlns:a16="http://schemas.microsoft.com/office/drawing/2014/main" val="3313162108"/>
                  </a:ext>
                </a:extLst>
              </a:tr>
            </a:tbl>
          </a:graphicData>
        </a:graphic>
      </p:graphicFrame>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537369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21566" y="274320"/>
            <a:ext cx="6642340" cy="430650"/>
          </a:xfrm>
          <a:prstGeom prst="rect">
            <a:avLst/>
          </a:prstGeom>
          <a:noFill/>
          <a:ln/>
        </p:spPr>
        <p:txBody>
          <a:bodyPr wrap="square" lIns="91440" tIns="45720" rIns="91440" bIns="45720" rtlCol="0" anchor="t"/>
          <a:lstStyle/>
          <a:p>
            <a:r>
              <a:rPr lang="en-US" dirty="0">
                <a:latin typeface="Arial"/>
                <a:cs typeface="Arial"/>
              </a:rPr>
              <a:t>Surveying Different Standards and Methodologies</a:t>
            </a:r>
            <a:endParaRPr lang="pt-BR" dirty="0">
              <a:latin typeface="Arial"/>
              <a:cs typeface="Arial"/>
            </a:endParaRPr>
          </a:p>
        </p:txBody>
      </p:sp>
      <p:sp>
        <p:nvSpPr>
          <p:cNvPr id="5" name="Text 2"/>
          <p:cNvSpPr/>
          <p:nvPr/>
        </p:nvSpPr>
        <p:spPr>
          <a:xfrm>
            <a:off x="21566" y="678506"/>
            <a:ext cx="8903212" cy="677650"/>
          </a:xfrm>
          <a:prstGeom prst="rect">
            <a:avLst/>
          </a:prstGeom>
          <a:noFill/>
          <a:ln/>
        </p:spPr>
        <p:txBody>
          <a:bodyPr wrap="square" lIns="91440" tIns="45720" rIns="91440" bIns="45720" rtlCol="0" anchor="t"/>
          <a:lstStyle/>
          <a:p>
            <a:pPr marL="285750" indent="-285750">
              <a:buFont typeface="Arial"/>
              <a:buChar char="•"/>
            </a:pPr>
            <a:r>
              <a:rPr lang="en-US" sz="1300" dirty="0">
                <a:solidFill>
                  <a:srgbClr val="181A1F"/>
                </a:solidFill>
                <a:latin typeface="Arial"/>
                <a:ea typeface="+mn-lt"/>
                <a:cs typeface="+mn-lt"/>
              </a:rPr>
              <a:t>There are several penetration testing methodologies that have been around for a while and continue to be updated as new threats emerge.</a:t>
            </a:r>
            <a:endParaRPr lang="pt-BR" sz="1300" dirty="0">
              <a:solidFill>
                <a:srgbClr val="000000"/>
              </a:solidFill>
              <a:latin typeface="Arial"/>
              <a:ea typeface="+mn-lt"/>
              <a:cs typeface="+mn-lt"/>
            </a:endParaRPr>
          </a:p>
          <a:p>
            <a:pPr marL="285750" indent="-285750">
              <a:buFont typeface="Arial"/>
              <a:buChar char="•"/>
            </a:pPr>
            <a:r>
              <a:rPr lang="en-US" sz="1300" dirty="0">
                <a:solidFill>
                  <a:srgbClr val="181A1F"/>
                </a:solidFill>
                <a:latin typeface="Arial"/>
                <a:ea typeface="+mn-lt"/>
                <a:cs typeface="+mn-lt"/>
              </a:rPr>
              <a:t>The following is a </a:t>
            </a:r>
            <a:r>
              <a:rPr lang="en-US" sz="1300" dirty="0">
                <a:solidFill>
                  <a:srgbClr val="FF0000"/>
                </a:solidFill>
                <a:latin typeface="Arial"/>
                <a:ea typeface="+mn-lt"/>
                <a:cs typeface="+mn-lt"/>
              </a:rPr>
              <a:t>list of some </a:t>
            </a:r>
            <a:r>
              <a:rPr lang="en-US" sz="1300" b="0" i="0" dirty="0">
                <a:solidFill>
                  <a:srgbClr val="FF0000"/>
                </a:solidFill>
                <a:effectLst/>
                <a:latin typeface="Arial"/>
                <a:ea typeface="+mn-lt"/>
                <a:cs typeface="+mn-lt"/>
              </a:rPr>
              <a:t>of </a:t>
            </a:r>
            <a:r>
              <a:rPr lang="en-US" sz="1300" dirty="0">
                <a:solidFill>
                  <a:srgbClr val="FF0000"/>
                </a:solidFill>
                <a:latin typeface="Arial"/>
                <a:ea typeface="+mn-lt"/>
                <a:cs typeface="+mn-lt"/>
              </a:rPr>
              <a:t>the most common penetration testing methodologies </a:t>
            </a:r>
            <a:r>
              <a:rPr lang="en-US" sz="1300" dirty="0">
                <a:solidFill>
                  <a:srgbClr val="181A1F"/>
                </a:solidFill>
                <a:latin typeface="Arial"/>
                <a:ea typeface="+mn-lt"/>
                <a:cs typeface="+mn-lt"/>
              </a:rPr>
              <a:t>and other standards:</a:t>
            </a:r>
          </a:p>
        </p:txBody>
      </p:sp>
      <p:graphicFrame>
        <p:nvGraphicFramePr>
          <p:cNvPr id="4" name="Tabela 5">
            <a:extLst>
              <a:ext uri="{FF2B5EF4-FFF2-40B4-BE49-F238E27FC236}">
                <a16:creationId xmlns:a16="http://schemas.microsoft.com/office/drawing/2014/main" id="{F44D9F32-B912-3668-9CB0-2520CAEFD241}"/>
              </a:ext>
            </a:extLst>
          </p:cNvPr>
          <p:cNvGraphicFramePr>
            <a:graphicFrameLocks noGrp="1"/>
          </p:cNvGraphicFramePr>
          <p:nvPr>
            <p:extLst>
              <p:ext uri="{D42A27DB-BD31-4B8C-83A1-F6EECF244321}">
                <p14:modId xmlns:p14="http://schemas.microsoft.com/office/powerpoint/2010/main" val="1350852595"/>
              </p:ext>
            </p:extLst>
          </p:nvPr>
        </p:nvGraphicFramePr>
        <p:xfrm>
          <a:off x="42577" y="1404201"/>
          <a:ext cx="8998736" cy="3224949"/>
        </p:xfrm>
        <a:graphic>
          <a:graphicData uri="http://schemas.openxmlformats.org/drawingml/2006/table">
            <a:tbl>
              <a:tblPr firstRow="1" bandRow="1">
                <a:tableStyleId>{5C22544A-7EE6-4342-B048-85BDC9FD1C3A}</a:tableStyleId>
              </a:tblPr>
              <a:tblGrid>
                <a:gridCol w="1428099">
                  <a:extLst>
                    <a:ext uri="{9D8B030D-6E8A-4147-A177-3AD203B41FA5}">
                      <a16:colId xmlns:a16="http://schemas.microsoft.com/office/drawing/2014/main" val="998943362"/>
                    </a:ext>
                  </a:extLst>
                </a:gridCol>
                <a:gridCol w="7570637">
                  <a:extLst>
                    <a:ext uri="{9D8B030D-6E8A-4147-A177-3AD203B41FA5}">
                      <a16:colId xmlns:a16="http://schemas.microsoft.com/office/drawing/2014/main" val="2269534173"/>
                    </a:ext>
                  </a:extLst>
                </a:gridCol>
              </a:tblGrid>
              <a:tr h="1300597">
                <a:tc>
                  <a:txBody>
                    <a:bodyPr/>
                    <a:lstStyle/>
                    <a:p>
                      <a:pPr marL="0" lvl="0" algn="l">
                        <a:buNone/>
                      </a:pPr>
                      <a:r>
                        <a:rPr lang="en-US" sz="1100" b="1" i="0" u="none" strike="noStrike" kern="1200" noProof="0" dirty="0">
                          <a:solidFill>
                            <a:srgbClr val="000000"/>
                          </a:solidFill>
                          <a:latin typeface="Arial"/>
                        </a:rPr>
                        <a:t> MITRE ATT&amp;CK</a:t>
                      </a:r>
                      <a:endParaRPr lang="pt-BR" sz="1100" b="1">
                        <a:latin typeface="Arial"/>
                      </a:endParaRPr>
                    </a:p>
                  </a:txBody>
                  <a:tcPr>
                    <a:solidFill>
                      <a:schemeClr val="accent1">
                        <a:lumMod val="20000"/>
                        <a:lumOff val="80000"/>
                      </a:schemeClr>
                    </a:solidFill>
                  </a:tcPr>
                </a:tc>
                <a:tc>
                  <a:txBody>
                    <a:bodyPr/>
                    <a:lstStyle/>
                    <a:p>
                      <a:pPr marL="0" lvl="0" algn="l">
                        <a:buNone/>
                      </a:pPr>
                      <a:r>
                        <a:rPr lang="en-US" sz="1100" b="0" i="0" u="none" strike="noStrike" kern="1200" noProof="0" dirty="0">
                          <a:solidFill>
                            <a:srgbClr val="000000"/>
                          </a:solidFill>
                          <a:latin typeface="Arial"/>
                        </a:rPr>
                        <a:t>An amazing resource for learning about an adversary’s tactics, techniques, and procedures (TTPs). Both offensive security professionals (penetration testers, red teamers, bug hunters, and so on) and incident responders and threat hunting teams use this framework today. It is a collection of different matrices of tactics, techniques, and </a:t>
                      </a:r>
                      <a:r>
                        <a:rPr lang="en-US" sz="1100" b="0" i="0" u="none" strike="noStrike" kern="1200" noProof="0" dirty="0" err="1">
                          <a:solidFill>
                            <a:srgbClr val="000000"/>
                          </a:solidFill>
                          <a:latin typeface="Arial"/>
                        </a:rPr>
                        <a:t>subtechniques</a:t>
                      </a:r>
                      <a:r>
                        <a:rPr lang="en-US" sz="1100" b="0" i="0" u="none" strike="noStrike" kern="1200" noProof="0" dirty="0">
                          <a:solidFill>
                            <a:srgbClr val="000000"/>
                          </a:solidFill>
                          <a:latin typeface="Arial"/>
                        </a:rPr>
                        <a:t>. These matrices–including the Enterprise ATT&amp;CK Matrix, Network, Cloud, ICS, and Mobile–list the tactics and techniques that adversaries use while preparing for an attack, including gathering of information (open-source intelligence [OSINT], technical and people weakness identification, and more) as well as different exploitation and post-exploitation techniques. </a:t>
                      </a:r>
                    </a:p>
                  </a:txBody>
                  <a:tcPr>
                    <a:solidFill>
                      <a:schemeClr val="accent1">
                        <a:lumMod val="20000"/>
                        <a:lumOff val="80000"/>
                      </a:schemeClr>
                    </a:solidFill>
                  </a:tcPr>
                </a:tc>
                <a:extLst>
                  <a:ext uri="{0D108BD9-81ED-4DB2-BD59-A6C34878D82A}">
                    <a16:rowId xmlns:a16="http://schemas.microsoft.com/office/drawing/2014/main" val="1437590974"/>
                  </a:ext>
                </a:extLst>
              </a:tr>
              <a:tr h="995355">
                <a:tc>
                  <a:txBody>
                    <a:bodyPr/>
                    <a:lstStyle/>
                    <a:p>
                      <a:pPr lvl="0">
                        <a:buNone/>
                      </a:pPr>
                      <a:r>
                        <a:rPr lang="en-US" sz="1100" b="1" i="0" u="none" strike="noStrike" noProof="0" dirty="0">
                          <a:solidFill>
                            <a:srgbClr val="000000"/>
                          </a:solidFill>
                          <a:latin typeface="Arial"/>
                        </a:rPr>
                        <a:t>OWASP Web Security Testing Guide (WSTG)</a:t>
                      </a:r>
                      <a:endParaRPr lang="pt-BR" sz="1100" b="1">
                        <a:solidFill>
                          <a:srgbClr val="000000"/>
                        </a:solidFill>
                        <a:latin typeface="Arial"/>
                      </a:endParaRPr>
                    </a:p>
                  </a:txBody>
                  <a:tcPr/>
                </a:tc>
                <a:tc>
                  <a:txBody>
                    <a:bodyPr/>
                    <a:lstStyle/>
                    <a:p>
                      <a:pPr lvl="0">
                        <a:buNone/>
                      </a:pPr>
                      <a:r>
                        <a:rPr lang="en-US" sz="1100" b="0" i="0" u="none" strike="noStrike" noProof="0" dirty="0">
                          <a:solidFill>
                            <a:srgbClr val="000000"/>
                          </a:solidFill>
                          <a:latin typeface="Arial"/>
                        </a:rPr>
                        <a:t>A comprehensive guide focused on web application testing. It is a compilation of many years of work by OWASP members. It covers the high-level phases of web application security testing and digs deeper into the testing methods used. For instance, it goes as far as providing attack vectors for testing cross-site scripting (XSS), XML external entity (XXE) attacks, cross-site request forgery (CSRF), and SQL injection attacks; as well as how to prevent and mitigate these attacks. It is the most detailed and comprehensive guide available. </a:t>
                      </a:r>
                    </a:p>
                  </a:txBody>
                  <a:tcPr/>
                </a:tc>
                <a:extLst>
                  <a:ext uri="{0D108BD9-81ED-4DB2-BD59-A6C34878D82A}">
                    <a16:rowId xmlns:a16="http://schemas.microsoft.com/office/drawing/2014/main" val="1477140422"/>
                  </a:ext>
                </a:extLst>
              </a:tr>
              <a:tr h="928997">
                <a:tc>
                  <a:txBody>
                    <a:bodyPr/>
                    <a:lstStyle/>
                    <a:p>
                      <a:pPr lvl="0">
                        <a:buNone/>
                      </a:pPr>
                      <a:r>
                        <a:rPr lang="en-US" sz="1100" b="1" i="0" u="none" strike="noStrike" noProof="0" dirty="0">
                          <a:solidFill>
                            <a:srgbClr val="000000"/>
                          </a:solidFill>
                          <a:latin typeface="Arial"/>
                        </a:rPr>
                        <a:t>NIST SP 800-115</a:t>
                      </a:r>
                      <a:endParaRPr lang="pt-BR" sz="1100" b="1">
                        <a:latin typeface="Arial"/>
                      </a:endParaRPr>
                    </a:p>
                  </a:txBody>
                  <a:tcPr>
                    <a:solidFill>
                      <a:schemeClr val="accent1">
                        <a:lumMod val="40000"/>
                        <a:lumOff val="60000"/>
                      </a:schemeClr>
                    </a:solidFill>
                  </a:tcPr>
                </a:tc>
                <a:tc>
                  <a:txBody>
                    <a:bodyPr/>
                    <a:lstStyle/>
                    <a:p>
                      <a:pPr lvl="0">
                        <a:buNone/>
                      </a:pPr>
                      <a:r>
                        <a:rPr lang="en-US" sz="1100" b="0" i="0" u="none" strike="noStrike" noProof="0" dirty="0">
                          <a:solidFill>
                            <a:srgbClr val="000000"/>
                          </a:solidFill>
                          <a:latin typeface="Arial"/>
                        </a:rPr>
                        <a:t>A document created by the National Institute of Standards and Technology (NIST), which is part of the U.S. Department of Commerce. It provides organizations with guidelines on planning and conducting information security testing. It superseded the previous standard document, SP 800-42. It is considered an industry standard for penetration testing guidance and is called out in many other industry standards and documents. </a:t>
                      </a:r>
                    </a:p>
                  </a:txBody>
                  <a:tcPr>
                    <a:solidFill>
                      <a:schemeClr val="accent1">
                        <a:lumMod val="40000"/>
                        <a:lumOff val="60000"/>
                      </a:schemeClr>
                    </a:solidFill>
                  </a:tcPr>
                </a:tc>
                <a:extLst>
                  <a:ext uri="{0D108BD9-81ED-4DB2-BD59-A6C34878D82A}">
                    <a16:rowId xmlns:a16="http://schemas.microsoft.com/office/drawing/2014/main" val="3983560187"/>
                  </a:ext>
                </a:extLst>
              </a:tr>
            </a:tbl>
          </a:graphicData>
        </a:graphic>
      </p:graphicFrame>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4056194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lIns="91440" tIns="45720" rIns="91440" bIns="45720" rtlCol="0" anchor="t"/>
          <a:lstStyle/>
          <a:p>
            <a:r>
              <a:rPr lang="en-US" dirty="0">
                <a:latin typeface="Arial"/>
                <a:cs typeface="Arial"/>
              </a:rPr>
              <a:t>Exploring </a:t>
            </a:r>
            <a:r>
              <a:rPr lang="en-US" sz="1600" dirty="0">
                <a:solidFill>
                  <a:srgbClr val="024C69"/>
                </a:solidFill>
                <a:latin typeface="Arial"/>
                <a:cs typeface="Arial"/>
              </a:rPr>
              <a:t>Penetration Testing</a:t>
            </a:r>
            <a:r>
              <a:rPr lang="en-US" dirty="0">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Surveying Different Standards and Methodologies (Cont.)</a:t>
            </a:r>
            <a:endParaRPr lang="pt-BR" dirty="0">
              <a:latin typeface="Arial"/>
              <a:cs typeface="Arial"/>
            </a:endParaRPr>
          </a:p>
        </p:txBody>
      </p:sp>
      <p:graphicFrame>
        <p:nvGraphicFramePr>
          <p:cNvPr id="4" name="Tabela 5">
            <a:extLst>
              <a:ext uri="{FF2B5EF4-FFF2-40B4-BE49-F238E27FC236}">
                <a16:creationId xmlns:a16="http://schemas.microsoft.com/office/drawing/2014/main" id="{F44D9F32-B912-3668-9CB0-2520CAEFD241}"/>
              </a:ext>
            </a:extLst>
          </p:cNvPr>
          <p:cNvGraphicFramePr>
            <a:graphicFrameLocks noGrp="1"/>
          </p:cNvGraphicFramePr>
          <p:nvPr>
            <p:extLst>
              <p:ext uri="{D42A27DB-BD31-4B8C-83A1-F6EECF244321}">
                <p14:modId xmlns:p14="http://schemas.microsoft.com/office/powerpoint/2010/main" val="2899074144"/>
              </p:ext>
            </p:extLst>
          </p:nvPr>
        </p:nvGraphicFramePr>
        <p:xfrm>
          <a:off x="181496" y="799861"/>
          <a:ext cx="8781007" cy="3775045"/>
        </p:xfrm>
        <a:graphic>
          <a:graphicData uri="http://schemas.openxmlformats.org/drawingml/2006/table">
            <a:tbl>
              <a:tblPr firstRow="1" bandRow="1">
                <a:tableStyleId>{5C22544A-7EE6-4342-B048-85BDC9FD1C3A}</a:tableStyleId>
              </a:tblPr>
              <a:tblGrid>
                <a:gridCol w="993321">
                  <a:extLst>
                    <a:ext uri="{9D8B030D-6E8A-4147-A177-3AD203B41FA5}">
                      <a16:colId xmlns:a16="http://schemas.microsoft.com/office/drawing/2014/main" val="998943362"/>
                    </a:ext>
                  </a:extLst>
                </a:gridCol>
                <a:gridCol w="7787686">
                  <a:extLst>
                    <a:ext uri="{9D8B030D-6E8A-4147-A177-3AD203B41FA5}">
                      <a16:colId xmlns:a16="http://schemas.microsoft.com/office/drawing/2014/main" val="2269534173"/>
                    </a:ext>
                  </a:extLst>
                </a:gridCol>
              </a:tblGrid>
              <a:tr h="1537607">
                <a:tc>
                  <a:txBody>
                    <a:bodyPr/>
                    <a:lstStyle/>
                    <a:p>
                      <a:pPr marL="0" lvl="0" algn="l">
                        <a:buNone/>
                      </a:pPr>
                      <a:r>
                        <a:rPr lang="en-US" sz="1300" b="1" i="0" u="none" strike="noStrike" kern="1200" noProof="0" dirty="0">
                          <a:solidFill>
                            <a:srgbClr val="000000"/>
                          </a:solidFill>
                          <a:latin typeface="Arial"/>
                        </a:rPr>
                        <a:t>OSSTMM</a:t>
                      </a:r>
                      <a:endParaRPr lang="pt-BR" sz="1300" b="1">
                        <a:latin typeface="Arial"/>
                      </a:endParaRPr>
                    </a:p>
                  </a:txBody>
                  <a:tcPr>
                    <a:solidFill>
                      <a:schemeClr val="accent1">
                        <a:lumMod val="20000"/>
                        <a:lumOff val="80000"/>
                      </a:schemeClr>
                    </a:solidFill>
                  </a:tcPr>
                </a:tc>
                <a:tc>
                  <a:txBody>
                    <a:bodyPr/>
                    <a:lstStyle/>
                    <a:p>
                      <a:pPr lvl="0" algn="l">
                        <a:lnSpc>
                          <a:spcPct val="100000"/>
                        </a:lnSpc>
                        <a:spcBef>
                          <a:spcPts val="0"/>
                        </a:spcBef>
                        <a:spcAft>
                          <a:spcPts val="0"/>
                        </a:spcAft>
                        <a:buNone/>
                      </a:pPr>
                      <a:r>
                        <a:rPr lang="en-US" sz="1300" b="0" i="0" u="none" strike="noStrike" kern="1200" noProof="0" dirty="0">
                          <a:solidFill>
                            <a:srgbClr val="000000"/>
                          </a:solidFill>
                          <a:latin typeface="Arial"/>
                        </a:rPr>
                        <a:t>The Open Source Security Testing Methodology Manual (OSSTMM) has been around a long time. Distributed by the Institute for Security and Open Methodologies (ISECOM), it is a document that lays out repeatable and consistent security testing. It is currently in version 3, and version 4 is in draft status. The OSSTMM has the following key sections: Operational Security Metrics, Trust Analysis, Work Flow, Human Security Testing, Physical Security Testing, Wireless Security Testing, Telecommunications Security Testing, Data Networks Security Testing, Compliance Regulations, and Reporting with the Security Test Audit Report (STAR).</a:t>
                      </a:r>
                      <a:endParaRPr lang="en-US" sz="1300" dirty="0">
                        <a:latin typeface="Arial"/>
                      </a:endParaRPr>
                    </a:p>
                  </a:txBody>
                  <a:tcPr>
                    <a:solidFill>
                      <a:schemeClr val="accent1">
                        <a:lumMod val="20000"/>
                        <a:lumOff val="80000"/>
                      </a:schemeClr>
                    </a:solidFill>
                  </a:tcPr>
                </a:tc>
                <a:extLst>
                  <a:ext uri="{0D108BD9-81ED-4DB2-BD59-A6C34878D82A}">
                    <a16:rowId xmlns:a16="http://schemas.microsoft.com/office/drawing/2014/main" val="1437590974"/>
                  </a:ext>
                </a:extLst>
              </a:tr>
              <a:tr h="855525">
                <a:tc>
                  <a:txBody>
                    <a:bodyPr/>
                    <a:lstStyle/>
                    <a:p>
                      <a:pPr lvl="0">
                        <a:buNone/>
                      </a:pPr>
                      <a:r>
                        <a:rPr lang="en-US" sz="1300" b="1" i="0" u="none" strike="noStrike" noProof="0" dirty="0">
                          <a:solidFill>
                            <a:srgbClr val="000000"/>
                          </a:solidFill>
                          <a:latin typeface="Arial"/>
                        </a:rPr>
                        <a:t>PTES</a:t>
                      </a:r>
                    </a:p>
                  </a:txBody>
                  <a:tcPr/>
                </a:tc>
                <a:tc>
                  <a:txBody>
                    <a:bodyPr/>
                    <a:lstStyle/>
                    <a:p>
                      <a:pPr lvl="0" algn="l">
                        <a:lnSpc>
                          <a:spcPct val="100000"/>
                        </a:lnSpc>
                        <a:spcBef>
                          <a:spcPts val="0"/>
                        </a:spcBef>
                        <a:spcAft>
                          <a:spcPts val="0"/>
                        </a:spcAft>
                        <a:buNone/>
                      </a:pPr>
                      <a:r>
                        <a:rPr lang="en-US" sz="1300" b="0" i="0" u="none" strike="noStrike" noProof="0" dirty="0">
                          <a:solidFill>
                            <a:srgbClr val="000000"/>
                          </a:solidFill>
                          <a:latin typeface="Arial"/>
                        </a:rPr>
                        <a:t>The Penetration Testing Execution Standard (PTES) provides information about types of attacks and methods, and it provides information on the latest tools available to accomplish the testing methods outlined. PTES involves seven distinct phases: Pre-engagement interactions, Intelligence gathering, Threat modeling, Vulnerability analysis, Exploitation, Post-exploitation, and Reporting.</a:t>
                      </a:r>
                      <a:endParaRPr lang="en-US" sz="1300" dirty="0">
                        <a:latin typeface="Arial"/>
                      </a:endParaRPr>
                    </a:p>
                  </a:txBody>
                  <a:tcPr/>
                </a:tc>
                <a:extLst>
                  <a:ext uri="{0D108BD9-81ED-4DB2-BD59-A6C34878D82A}">
                    <a16:rowId xmlns:a16="http://schemas.microsoft.com/office/drawing/2014/main" val="1477140422"/>
                  </a:ext>
                </a:extLst>
              </a:tr>
              <a:tr h="1353518">
                <a:tc>
                  <a:txBody>
                    <a:bodyPr/>
                    <a:lstStyle/>
                    <a:p>
                      <a:pPr lvl="0">
                        <a:buNone/>
                      </a:pPr>
                      <a:r>
                        <a:rPr lang="en-US" sz="1300" b="1" i="0" u="none" strike="noStrike" noProof="0" dirty="0">
                          <a:solidFill>
                            <a:srgbClr val="000000"/>
                          </a:solidFill>
                          <a:latin typeface="Arial"/>
                        </a:rPr>
                        <a:t>ISSAF</a:t>
                      </a:r>
                      <a:endParaRPr lang="pt-BR" sz="1300" b="1">
                        <a:latin typeface="Arial"/>
                      </a:endParaRPr>
                    </a:p>
                  </a:txBody>
                  <a:tcPr>
                    <a:solidFill>
                      <a:schemeClr val="accent1">
                        <a:lumMod val="40000"/>
                        <a:lumOff val="60000"/>
                      </a:schemeClr>
                    </a:solidFill>
                  </a:tcPr>
                </a:tc>
                <a:tc>
                  <a:txBody>
                    <a:bodyPr/>
                    <a:lstStyle/>
                    <a:p>
                      <a:pPr lvl="0" algn="l">
                        <a:lnSpc>
                          <a:spcPct val="100000"/>
                        </a:lnSpc>
                        <a:spcBef>
                          <a:spcPts val="0"/>
                        </a:spcBef>
                        <a:spcAft>
                          <a:spcPts val="0"/>
                        </a:spcAft>
                        <a:buNone/>
                      </a:pPr>
                      <a:r>
                        <a:rPr lang="en-US" sz="1300" b="0" i="0" u="none" strike="noStrike" noProof="0" dirty="0">
                          <a:solidFill>
                            <a:srgbClr val="000000"/>
                          </a:solidFill>
                          <a:latin typeface="Arial"/>
                        </a:rPr>
                        <a:t>The Information Systems Security Assessment Framework (ISSAF) is another penetration testing methodology like the others on this list with some additional phases. It covers the following phases: Information gathering, Network mapping, Vulnerability identification, Penetration, Gaining access and privilege escalation, Enumerating further, Compromising remote users/sites, Maintaining access, and Covering the tracks.</a:t>
                      </a:r>
                      <a:endParaRPr lang="en-US" sz="1300" dirty="0">
                        <a:latin typeface="Arial"/>
                      </a:endParaRPr>
                    </a:p>
                  </a:txBody>
                  <a:tcPr>
                    <a:solidFill>
                      <a:schemeClr val="accent1">
                        <a:lumMod val="40000"/>
                        <a:lumOff val="60000"/>
                      </a:schemeClr>
                    </a:solidFill>
                  </a:tcPr>
                </a:tc>
                <a:extLst>
                  <a:ext uri="{0D108BD9-81ED-4DB2-BD59-A6C34878D82A}">
                    <a16:rowId xmlns:a16="http://schemas.microsoft.com/office/drawing/2014/main" val="3983560187"/>
                  </a:ext>
                </a:extLst>
              </a:tr>
            </a:tbl>
          </a:graphicData>
        </a:graphic>
      </p:graphicFrame>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1064059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Exploring </a:t>
            </a:r>
            <a:r>
              <a:rPr lang="en-US" sz="1600">
                <a:solidFill>
                  <a:srgbClr val="024C69"/>
                </a:solidFill>
                <a:latin typeface="Arial"/>
                <a:cs typeface="Arial"/>
              </a:rPr>
              <a:t>Penetration Testing</a:t>
            </a:r>
            <a:r>
              <a:rPr lang="en-US">
                <a:latin typeface="Arial"/>
                <a:cs typeface="Arial"/>
              </a:rPr>
              <a:t> Methodologies</a:t>
            </a:r>
          </a:p>
          <a:p>
            <a:pPr marL="0" indent="0">
              <a:buNone/>
            </a:pPr>
            <a:endParaRPr lang="en-US" sz="1600" dirty="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latin typeface="Arial"/>
                <a:cs typeface="Arial"/>
              </a:rPr>
              <a:t>Lab – Compare </a:t>
            </a:r>
            <a:r>
              <a:rPr lang="en-US" dirty="0" err="1">
                <a:latin typeface="Arial"/>
                <a:cs typeface="Arial"/>
              </a:rPr>
              <a:t>PenTesting</a:t>
            </a:r>
            <a:r>
              <a:rPr lang="en-US" dirty="0">
                <a:latin typeface="Arial"/>
                <a:cs typeface="Arial"/>
              </a:rPr>
              <a:t> Methodologies</a:t>
            </a:r>
            <a:endParaRPr lang="pt-BR"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ea typeface="+mn-lt"/>
                <a:cs typeface="+mn-lt"/>
              </a:rPr>
              <a:t>In this lab you will complete the following objectives:</a:t>
            </a:r>
          </a:p>
          <a:p>
            <a:endParaRPr lang="pt-BR" sz="1400" dirty="0">
              <a:latin typeface="Arial"/>
              <a:ea typeface="+mn-lt"/>
              <a:cs typeface="+mn-lt"/>
            </a:endParaRPr>
          </a:p>
          <a:p>
            <a:pPr marL="285750" indent="-285750">
              <a:buFont typeface="Arial"/>
              <a:buChar char="•"/>
            </a:pPr>
            <a:r>
              <a:rPr lang="en-US" sz="1400" dirty="0">
                <a:solidFill>
                  <a:srgbClr val="181A1F"/>
                </a:solidFill>
                <a:latin typeface="Arial"/>
                <a:ea typeface="+mn-lt"/>
                <a:cs typeface="+mn-lt"/>
              </a:rPr>
              <a:t>Compare Various </a:t>
            </a:r>
            <a:r>
              <a:rPr lang="en-US" sz="1400" dirty="0" err="1">
                <a:solidFill>
                  <a:srgbClr val="181A1F"/>
                </a:solidFill>
                <a:latin typeface="Arial"/>
                <a:ea typeface="+mn-lt"/>
                <a:cs typeface="+mn-lt"/>
              </a:rPr>
              <a:t>Pentesting</a:t>
            </a:r>
            <a:r>
              <a:rPr lang="en-US" sz="1400" dirty="0">
                <a:solidFill>
                  <a:srgbClr val="181A1F"/>
                </a:solidFill>
                <a:latin typeface="Arial"/>
                <a:ea typeface="+mn-lt"/>
                <a:cs typeface="+mn-lt"/>
              </a:rPr>
              <a:t> Methodologies</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Conduct Research on Popular </a:t>
            </a:r>
            <a:r>
              <a:rPr lang="en-US" sz="1400" dirty="0" err="1">
                <a:solidFill>
                  <a:srgbClr val="181A1F"/>
                </a:solidFill>
                <a:latin typeface="Arial"/>
                <a:ea typeface="+mn-lt"/>
                <a:cs typeface="+mn-lt"/>
              </a:rPr>
              <a:t>Pentesting</a:t>
            </a:r>
            <a:r>
              <a:rPr lang="en-US" sz="1400" dirty="0">
                <a:solidFill>
                  <a:srgbClr val="181A1F"/>
                </a:solidFill>
                <a:latin typeface="Arial"/>
                <a:ea typeface="+mn-lt"/>
                <a:cs typeface="+mn-lt"/>
              </a:rPr>
              <a:t> Methodologies</a:t>
            </a:r>
            <a:endParaRPr lang="en-US" sz="1400" dirty="0">
              <a:latin typeface="Arial"/>
              <a:cs typeface="Arial"/>
            </a:endParaRPr>
          </a:p>
        </p:txBody>
      </p:sp>
    </p:spTree>
    <p:extLst>
      <p:ext uri="{BB962C8B-B14F-4D97-AF65-F5344CB8AC3E}">
        <p14:creationId xmlns:p14="http://schemas.microsoft.com/office/powerpoint/2010/main" val="114023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a:latin typeface="Arial"/>
                <a:cs typeface="Arial"/>
              </a:rPr>
              <a:t>1.3</a:t>
            </a:r>
            <a:r>
              <a:rPr lang="en-US" sz="4600">
                <a:solidFill>
                  <a:srgbClr val="B1E8FA"/>
                </a:solidFill>
                <a:latin typeface="Arial"/>
                <a:cs typeface="Arial"/>
              </a:rPr>
              <a:t> </a:t>
            </a:r>
            <a:r>
              <a:rPr lang="en-US">
                <a:latin typeface="Arial"/>
                <a:cs typeface="Arial"/>
              </a:rPr>
              <a:t>Building Your Own Lab</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extLst>
      <p:ext uri="{BB962C8B-B14F-4D97-AF65-F5344CB8AC3E}">
        <p14:creationId xmlns:p14="http://schemas.microsoft.com/office/powerpoint/2010/main" val="3666138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dirty="0">
                <a:latin typeface="Arial"/>
                <a:cs typeface="Arial"/>
              </a:rPr>
              <a:t>Building Your Own Lab</a:t>
            </a:r>
            <a:endParaRPr lang="en-US" sz="1600" dirty="0">
              <a:latin typeface="Arial"/>
              <a:cs typeface="Arial"/>
            </a:endParaRP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dirty="0">
                <a:latin typeface="Arial"/>
                <a:cs typeface="Arial"/>
              </a:rPr>
              <a:t>Overview</a:t>
            </a:r>
            <a:endParaRPr lang="pt-BR" dirty="0"/>
          </a:p>
        </p:txBody>
      </p:sp>
      <p:sp>
        <p:nvSpPr>
          <p:cNvPr id="5" name="Text 2"/>
          <p:cNvSpPr/>
          <p:nvPr/>
        </p:nvSpPr>
        <p:spPr>
          <a:xfrm>
            <a:off x="118613" y="946749"/>
            <a:ext cx="8343898" cy="3240297"/>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mn-lt"/>
              </a:rPr>
              <a:t>It is important that you develop your skills. </a:t>
            </a:r>
            <a:endParaRPr lang="pt-BR" sz="1400" dirty="0">
              <a:solidFill>
                <a:srgbClr val="000000"/>
              </a:solidFill>
              <a:latin typeface="Arial"/>
              <a:ea typeface="+mn-lt"/>
              <a:cs typeface="Arial"/>
            </a:endParaRPr>
          </a:p>
          <a:p>
            <a:pPr marL="171450" indent="-171450">
              <a:buFont typeface="Arial"/>
              <a:buChar char="•"/>
            </a:pPr>
            <a:r>
              <a:rPr lang="en-US" sz="1400" dirty="0">
                <a:solidFill>
                  <a:srgbClr val="181A1F"/>
                </a:solidFill>
                <a:latin typeface="Arial"/>
                <a:ea typeface="+mn-lt"/>
                <a:cs typeface="+mn-lt"/>
              </a:rPr>
              <a:t>Skills come with practice, but how can you practice if you don't have something to practice on?</a:t>
            </a:r>
            <a:endParaRPr lang="pt-BR" sz="1400" dirty="0">
              <a:solidFill>
                <a:srgbClr val="000000"/>
              </a:solidFill>
              <a:latin typeface="Arial"/>
              <a:ea typeface="+mn-lt"/>
              <a:cs typeface="Arial"/>
            </a:endParaRPr>
          </a:p>
          <a:p>
            <a:pPr marL="171450" indent="-171450">
              <a:buFont typeface="Arial"/>
              <a:buChar char="•"/>
            </a:pPr>
            <a:r>
              <a:rPr lang="en-US" sz="1400" dirty="0">
                <a:solidFill>
                  <a:srgbClr val="181A1F"/>
                </a:solidFill>
                <a:latin typeface="Arial"/>
                <a:ea typeface="+mn-lt"/>
                <a:cs typeface="+mn-lt"/>
              </a:rPr>
              <a:t>It is not possible for you to practice on clients' networks and applications.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You can practice on simulated targets, networks that you have permission to access, and certain sites on the open internet.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Remember! Some tools and techniques that are used in ethical hacking can be seen as illegal.</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What's more, the definition of what is legal or illegal can differ from place to place.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Before you use ethical hacking tools on any network or application, carefully consider the legality of what you are planning to do.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When in doubt, research the law and ask others for advice.</a:t>
            </a:r>
            <a:endParaRPr lang="en-US" sz="1400" dirty="0">
              <a:latin typeface="Arial"/>
              <a:ea typeface="+mn-lt"/>
              <a:cs typeface="+mn-lt"/>
            </a:endParaRPr>
          </a:p>
          <a:p>
            <a:pPr marL="171450" indent="-171450">
              <a:buFont typeface="Arial"/>
              <a:buChar char="•"/>
            </a:pPr>
            <a:r>
              <a:rPr lang="en-US" sz="1400" dirty="0">
                <a:solidFill>
                  <a:srgbClr val="181A1F"/>
                </a:solidFill>
                <a:latin typeface="Arial"/>
                <a:ea typeface="+mn-lt"/>
                <a:cs typeface="+mn-lt"/>
              </a:rPr>
              <a:t>In this topic, you will install and explore a Kali Linux virtual machine (VM) that is full of popular ethical hacking tools. </a:t>
            </a:r>
            <a:endParaRPr lang="en-US" sz="1400" dirty="0">
              <a:solidFill>
                <a:srgbClr val="000000"/>
              </a:solidFill>
              <a:latin typeface="Arial"/>
              <a:ea typeface="+mn-lt"/>
              <a:cs typeface="+mn-lt"/>
            </a:endParaRPr>
          </a:p>
          <a:p>
            <a:pPr marL="171450" indent="-171450">
              <a:buFont typeface="Arial"/>
              <a:buChar char="•"/>
            </a:pPr>
            <a:r>
              <a:rPr lang="en-US" sz="1400" dirty="0">
                <a:solidFill>
                  <a:srgbClr val="181A1F"/>
                </a:solidFill>
                <a:latin typeface="Arial"/>
                <a:ea typeface="+mn-lt"/>
                <a:cs typeface="+mn-lt"/>
              </a:rPr>
              <a:t>The VM also includes simulated internal IP networks that include a variety of intentionally vulnerable systems.</a:t>
            </a:r>
            <a:endParaRPr lang="en-US" sz="1400" dirty="0">
              <a:latin typeface="Arial"/>
              <a:ea typeface="+mn-lt"/>
              <a:cs typeface="+mn-lt"/>
            </a:endParaRPr>
          </a:p>
          <a:p>
            <a:pPr marL="285750" indent="-285750">
              <a:buFont typeface="Arial"/>
              <a:buChar char="•"/>
            </a:pPr>
            <a:endParaRPr lang="en-US" sz="1400" dirty="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3658918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dirty="0">
                <a:latin typeface="Arial"/>
                <a:cs typeface="Arial"/>
              </a:rPr>
              <a:t>Building Your Own Lab</a:t>
            </a:r>
            <a:endParaRPr lang="pt-BR"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Overview (Cont.)</a:t>
            </a:r>
            <a:endParaRPr lang="pt-BR" dirty="0"/>
          </a:p>
        </p:txBody>
      </p:sp>
      <p:sp>
        <p:nvSpPr>
          <p:cNvPr id="5" name="Text 2"/>
          <p:cNvSpPr/>
          <p:nvPr/>
        </p:nvSpPr>
        <p:spPr>
          <a:xfrm>
            <a:off x="75481" y="860484"/>
            <a:ext cx="8667388" cy="352065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When it comes to penetration testing, a proper lab environment is very important.</a:t>
            </a:r>
            <a:endParaRPr lang="pt-BR" sz="1400" dirty="0">
              <a:solidFill>
                <a:srgbClr val="000000"/>
              </a:solidFill>
              <a:latin typeface="Arial"/>
              <a:ea typeface="+mn-lt"/>
              <a:cs typeface="Arial"/>
            </a:endParaRPr>
          </a:p>
          <a:p>
            <a:pPr marL="285750" indent="-285750">
              <a:buFont typeface="Arial"/>
              <a:buChar char="•"/>
            </a:pPr>
            <a:endParaRPr lang="pt-BR"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way this environment looks depends on the type of testing you are doing.</a:t>
            </a:r>
            <a:endParaRPr lang="pt-BR" sz="1400" dirty="0">
              <a:solidFill>
                <a:srgbClr val="000000"/>
              </a:solidFill>
              <a:latin typeface="Arial"/>
              <a:ea typeface="+mn-lt"/>
              <a:cs typeface="Arial"/>
            </a:endParaRPr>
          </a:p>
          <a:p>
            <a:pPr marL="285750" indent="-285750">
              <a:buFont typeface="Arial"/>
              <a:buChar char="•"/>
            </a:pPr>
            <a:endParaRPr lang="pt-BR" sz="1400" dirty="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The types of tools used in a lab also vary based on different factors.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Whether you are performing penetration testing on a customer network, your own network, or a specific device, you always need some kind of lab environment to use for testing.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when testing a customer network, you will most likely be doing most of your testing against the customer’s production or staging environments because these are the environments a customer is typically concerned about securing properly.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Because this might be a critical network environment, you must be sure that your tools are tried and true – and this is where your lab testing environment comes in. </a:t>
            </a:r>
            <a:endParaRPr lang="pt-BR" sz="1400" dirty="0">
              <a:solidFill>
                <a:srgbClr val="000000"/>
              </a:solidFill>
              <a:latin typeface="Arial"/>
              <a:ea typeface="Calibri"/>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20217834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Overview (Cont.)</a:t>
            </a:r>
            <a:endParaRPr lang="pt-BR"/>
          </a:p>
        </p:txBody>
      </p:sp>
      <p:sp>
        <p:nvSpPr>
          <p:cNvPr id="5" name="Text 2"/>
          <p:cNvSpPr/>
          <p:nvPr/>
        </p:nvSpPr>
        <p:spPr>
          <a:xfrm>
            <a:off x="140179" y="979097"/>
            <a:ext cx="8667388" cy="2959938"/>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You should always test your tools and techniques in your lab environment before running them against a customer network.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There is no guarantee that the tools you use will not break something.</a:t>
            </a:r>
            <a:endParaRPr lang="pt-BR" sz="1400" dirty="0">
              <a:solidFill>
                <a:srgbClr val="000000"/>
              </a:solidFill>
              <a:latin typeface="Arial"/>
              <a:ea typeface="+mn-lt"/>
              <a:cs typeface="Arial"/>
            </a:endParaRPr>
          </a:p>
          <a:p>
            <a:pPr marL="285750" indent="-285750">
              <a:buFont typeface="Arial"/>
              <a:buChar char="•"/>
            </a:pPr>
            <a:endParaRPr lang="pt-BR" sz="1400">
              <a:solidFill>
                <a:srgbClr val="000000"/>
              </a:solidFill>
              <a:latin typeface="Arial"/>
              <a:ea typeface="+mn-lt"/>
              <a:cs typeface="Arial"/>
            </a:endParaRPr>
          </a:p>
          <a:p>
            <a:pPr marL="285750" indent="-285750">
              <a:buFont typeface="Arial"/>
              <a:buChar char="•"/>
            </a:pPr>
            <a:r>
              <a:rPr lang="en-US" sz="1400" dirty="0">
                <a:solidFill>
                  <a:srgbClr val="181A1F"/>
                </a:solidFill>
                <a:latin typeface="Arial"/>
                <a:ea typeface="+mn-lt"/>
                <a:cs typeface="+mn-lt"/>
              </a:rPr>
              <a:t>In fact, many tools are designed for breaking things. </a:t>
            </a:r>
            <a:endParaRPr lang="pt-BR"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Calibri"/>
            </a:endParaRPr>
          </a:p>
          <a:p>
            <a:pPr marL="285750" indent="-285750">
              <a:buFont typeface="Arial"/>
              <a:buChar char="•"/>
            </a:pPr>
            <a:r>
              <a:rPr lang="en-US" sz="1400" dirty="0">
                <a:solidFill>
                  <a:srgbClr val="181A1F"/>
                </a:solidFill>
                <a:latin typeface="Arial"/>
                <a:ea typeface="+mn-lt"/>
                <a:cs typeface="+mn-lt"/>
              </a:rPr>
              <a:t>You therefore need to know what to expect before unleashing tools on a customer network. </a:t>
            </a:r>
            <a:endParaRPr lang="pt-BR"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When testing a specific device or solution that is only in a lab environment, there is less concern about breaking things. </a:t>
            </a:r>
            <a:endParaRPr lang="pt-BR"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With this type of testing, you would typically use a closed network that can easily be reverted if needed.</a:t>
            </a:r>
            <a:endParaRPr lang="pt-BR"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2661374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dirty="0">
                <a:latin typeface="Arial"/>
                <a:cs typeface="Arial"/>
              </a:rPr>
              <a:t>Building Your Own Lab</a:t>
            </a:r>
            <a:endParaRPr lang="pt-BR"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Overview (Cont.)</a:t>
            </a:r>
            <a:endParaRPr lang="pt-BR" dirty="0"/>
          </a:p>
        </p:txBody>
      </p:sp>
      <p:sp>
        <p:nvSpPr>
          <p:cNvPr id="5" name="Text 2"/>
          <p:cNvSpPr/>
          <p:nvPr/>
        </p:nvSpPr>
        <p:spPr>
          <a:xfrm>
            <a:off x="86264" y="892833"/>
            <a:ext cx="8667388" cy="187763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There are many different Linux distributions that include penetration testing tools and resources, such as Kali Linux (kali.org), Parrot OS (parrotsec.org), and </a:t>
            </a:r>
            <a:r>
              <a:rPr lang="en-US" sz="1400" dirty="0" err="1">
                <a:solidFill>
                  <a:srgbClr val="181A1F"/>
                </a:solidFill>
                <a:latin typeface="Arial"/>
                <a:ea typeface="+mn-lt"/>
                <a:cs typeface="+mn-lt"/>
              </a:rPr>
              <a:t>BlackArch</a:t>
            </a:r>
            <a:r>
              <a:rPr lang="en-US" sz="1400" dirty="0">
                <a:solidFill>
                  <a:srgbClr val="181A1F"/>
                </a:solidFill>
                <a:latin typeface="Arial"/>
                <a:ea typeface="+mn-lt"/>
                <a:cs typeface="+mn-lt"/>
              </a:rPr>
              <a:t> (blackarch.org).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These Linux distributions provide you with a very convenient environment to start learning about the different security tools and methodologies used in pen testing.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You can deploy a basic penetration testing lab using just a couple of VMs in virtualization environments such as Virtual Box (virtualbox.org) or VMware Workstation/Fusion (vmware.com).</a:t>
            </a:r>
            <a:endParaRPr lang="en-US" sz="1400" dirty="0">
              <a:latin typeface="Arial"/>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endParaRPr lang="en-US" sz="1400" dirty="0">
              <a:solidFill>
                <a:srgbClr val="181A1F"/>
              </a:solidFill>
              <a:latin typeface="Arial"/>
              <a:ea typeface="Calibri"/>
              <a:cs typeface="Calibri"/>
            </a:endParaRPr>
          </a:p>
        </p:txBody>
      </p:sp>
      <p:sp>
        <p:nvSpPr>
          <p:cNvPr id="6" name="CaixaDeTexto 5">
            <a:extLst>
              <a:ext uri="{FF2B5EF4-FFF2-40B4-BE49-F238E27FC236}">
                <a16:creationId xmlns:a16="http://schemas.microsoft.com/office/drawing/2014/main" id="{52EFA032-7332-38B9-0B26-8A66ED211934}"/>
              </a:ext>
            </a:extLst>
          </p:cNvPr>
          <p:cNvSpPr txBox="1"/>
          <p:nvPr/>
        </p:nvSpPr>
        <p:spPr>
          <a:xfrm>
            <a:off x="82669" y="2785963"/>
            <a:ext cx="5387400"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Figure shows two VMs (one running Parrot OS and another running a vulnerable Microsoft Windows system).</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000000"/>
              </a:solidFill>
              <a:latin typeface="Arial"/>
              <a:ea typeface="+mn-lt"/>
              <a:cs typeface="Arial"/>
            </a:endParaRPr>
          </a:p>
          <a:p>
            <a:pPr marL="742950" lvl="1" indent="-285750">
              <a:buFont typeface="Arial"/>
              <a:buChar char="•"/>
            </a:pPr>
            <a:r>
              <a:rPr lang="en-US" sz="1400" dirty="0">
                <a:solidFill>
                  <a:srgbClr val="181A1F"/>
                </a:solidFill>
                <a:latin typeface="Arial"/>
                <a:ea typeface="+mn-lt"/>
                <a:cs typeface="+mn-lt"/>
              </a:rPr>
              <a:t>The two VMs are connected via a virtual switch configuration and a “host-only network.” </a:t>
            </a:r>
            <a:endParaRPr lang="en-US" sz="1400" dirty="0">
              <a:solidFill>
                <a:srgbClr val="181A1F"/>
              </a:solidFill>
              <a:latin typeface="Arial"/>
              <a:ea typeface="+mn-lt"/>
              <a:cs typeface="Calibri"/>
            </a:endParaRPr>
          </a:p>
          <a:p>
            <a:pPr marL="742950" lvl="1" indent="-285750">
              <a:buFont typeface="Arial"/>
              <a:buChar char="•"/>
            </a:pPr>
            <a:r>
              <a:rPr lang="en-US" sz="1400" dirty="0">
                <a:solidFill>
                  <a:srgbClr val="181A1F"/>
                </a:solidFill>
                <a:latin typeface="Arial"/>
                <a:ea typeface="+mn-lt"/>
                <a:cs typeface="+mn-lt"/>
              </a:rPr>
              <a:t>This type of setup allows you to perform different attacks and send IP packets between VMs without those packets leaving the physical (bare-metal) system.</a:t>
            </a:r>
            <a:endParaRPr lang="en-US" sz="1400" dirty="0">
              <a:latin typeface="Arial"/>
              <a:cs typeface="Arial"/>
            </a:endParaRPr>
          </a:p>
        </p:txBody>
      </p:sp>
      <p:pic>
        <p:nvPicPr>
          <p:cNvPr id="4" name="Imagem 5" descr="Diagrama&#10;&#10;Descrição gerada automaticamente">
            <a:extLst>
              <a:ext uri="{FF2B5EF4-FFF2-40B4-BE49-F238E27FC236}">
                <a16:creationId xmlns:a16="http://schemas.microsoft.com/office/drawing/2014/main" id="{E7EE390E-D8EA-A26B-8E36-85FCFD9A777B}"/>
              </a:ext>
            </a:extLst>
          </p:cNvPr>
          <p:cNvPicPr>
            <a:picLocks noChangeAspect="1"/>
          </p:cNvPicPr>
          <p:nvPr/>
        </p:nvPicPr>
        <p:blipFill>
          <a:blip r:embed="rId3"/>
          <a:stretch>
            <a:fillRect/>
          </a:stretch>
        </p:blipFill>
        <p:spPr>
          <a:xfrm>
            <a:off x="6304447" y="2865050"/>
            <a:ext cx="2382353" cy="1638274"/>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2731516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Overview (Cont.)</a:t>
            </a:r>
            <a:endParaRPr lang="pt-BR"/>
          </a:p>
        </p:txBody>
      </p:sp>
      <p:sp>
        <p:nvSpPr>
          <p:cNvPr id="6" name="CaixaDeTexto 5">
            <a:extLst>
              <a:ext uri="{FF2B5EF4-FFF2-40B4-BE49-F238E27FC236}">
                <a16:creationId xmlns:a16="http://schemas.microsoft.com/office/drawing/2014/main" id="{52EFA032-7332-38B9-0B26-8A66ED211934}"/>
              </a:ext>
            </a:extLst>
          </p:cNvPr>
          <p:cNvSpPr txBox="1"/>
          <p:nvPr/>
        </p:nvSpPr>
        <p:spPr>
          <a:xfrm>
            <a:off x="39537" y="958918"/>
            <a:ext cx="74038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Figure 1-2 shows a more elaborate topology for a penetration testing lab environment.</a:t>
            </a:r>
            <a:endParaRPr lang="en-US" sz="1400">
              <a:latin typeface="Arial"/>
              <a:ea typeface="+mn-lt"/>
              <a:cs typeface="+mn-lt"/>
            </a:endParaRPr>
          </a:p>
        </p:txBody>
      </p:sp>
      <p:pic>
        <p:nvPicPr>
          <p:cNvPr id="7" name="Imagem 7" descr="Diagrama&#10;&#10;Descrição gerada automaticamente">
            <a:extLst>
              <a:ext uri="{FF2B5EF4-FFF2-40B4-BE49-F238E27FC236}">
                <a16:creationId xmlns:a16="http://schemas.microsoft.com/office/drawing/2014/main" id="{6FBFDC2E-F6A2-A933-6CF1-CAF7B1F6C1C3}"/>
              </a:ext>
            </a:extLst>
          </p:cNvPr>
          <p:cNvPicPr>
            <a:picLocks noChangeAspect="1"/>
          </p:cNvPicPr>
          <p:nvPr/>
        </p:nvPicPr>
        <p:blipFill>
          <a:blip r:embed="rId3"/>
          <a:stretch>
            <a:fillRect/>
          </a:stretch>
        </p:blipFill>
        <p:spPr>
          <a:xfrm>
            <a:off x="1744068" y="1391472"/>
            <a:ext cx="4349869" cy="3471208"/>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2923150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What to Expect in this Module</a:t>
            </a:r>
            <a:endParaRPr lang="en-US" sz="2200" dirty="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dirty="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A variety of formats to help learners gauge content understanding.</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dirty="0">
                <a:latin typeface="Arial"/>
                <a:cs typeface="Arial"/>
              </a:rPr>
              <a:t>Building Your Own Lab</a:t>
            </a:r>
            <a:endParaRPr lang="pt-BR"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Requirements and Guidelines for Penetration Testing Labs</a:t>
            </a:r>
          </a:p>
          <a:p>
            <a:endParaRPr lang="en-US" dirty="0"/>
          </a:p>
        </p:txBody>
      </p:sp>
      <p:sp>
        <p:nvSpPr>
          <p:cNvPr id="5" name="Text 2"/>
          <p:cNvSpPr/>
          <p:nvPr/>
        </p:nvSpPr>
        <p:spPr>
          <a:xfrm>
            <a:off x="107830" y="631704"/>
            <a:ext cx="8915397" cy="242618"/>
          </a:xfrm>
          <a:prstGeom prst="rect">
            <a:avLst/>
          </a:prstGeom>
          <a:noFill/>
          <a:ln/>
        </p:spPr>
        <p:txBody>
          <a:bodyPr wrap="square" lIns="91440" tIns="45720" rIns="91440" bIns="45720" rtlCol="0" anchor="t"/>
          <a:lstStyle/>
          <a:p>
            <a:r>
              <a:rPr lang="en-US" sz="1300" dirty="0">
                <a:solidFill>
                  <a:srgbClr val="181A1F"/>
                </a:solidFill>
                <a:latin typeface="Arial"/>
                <a:ea typeface="+mn-lt"/>
                <a:cs typeface="+mn-lt"/>
              </a:rPr>
              <a:t>The following table contains a list of requirements and guidelines for a typical penetration testing environment.</a:t>
            </a:r>
            <a:endParaRPr lang="pt-BR" sz="1300" dirty="0">
              <a:solidFill>
                <a:srgbClr val="000000"/>
              </a:solidFill>
              <a:latin typeface="Arial"/>
              <a:ea typeface="+mn-lt"/>
              <a:cs typeface="+mn-lt"/>
            </a:endParaRPr>
          </a:p>
        </p:txBody>
      </p:sp>
      <p:graphicFrame>
        <p:nvGraphicFramePr>
          <p:cNvPr id="4" name="Tabela 5">
            <a:extLst>
              <a:ext uri="{FF2B5EF4-FFF2-40B4-BE49-F238E27FC236}">
                <a16:creationId xmlns:a16="http://schemas.microsoft.com/office/drawing/2014/main" id="{87550732-4928-991B-2280-F26CEC6809A5}"/>
              </a:ext>
            </a:extLst>
          </p:cNvPr>
          <p:cNvGraphicFramePr>
            <a:graphicFrameLocks noGrp="1"/>
          </p:cNvGraphicFramePr>
          <p:nvPr>
            <p:extLst>
              <p:ext uri="{D42A27DB-BD31-4B8C-83A1-F6EECF244321}">
                <p14:modId xmlns:p14="http://schemas.microsoft.com/office/powerpoint/2010/main" val="3248803448"/>
              </p:ext>
            </p:extLst>
          </p:nvPr>
        </p:nvGraphicFramePr>
        <p:xfrm>
          <a:off x="99846" y="922619"/>
          <a:ext cx="8944308" cy="3619489"/>
        </p:xfrm>
        <a:graphic>
          <a:graphicData uri="http://schemas.openxmlformats.org/drawingml/2006/table">
            <a:tbl>
              <a:tblPr firstRow="1" bandRow="1">
                <a:tableStyleId>{5C22544A-7EE6-4342-B048-85BDC9FD1C3A}</a:tableStyleId>
              </a:tblPr>
              <a:tblGrid>
                <a:gridCol w="2721428">
                  <a:extLst>
                    <a:ext uri="{9D8B030D-6E8A-4147-A177-3AD203B41FA5}">
                      <a16:colId xmlns:a16="http://schemas.microsoft.com/office/drawing/2014/main" val="2665977997"/>
                    </a:ext>
                  </a:extLst>
                </a:gridCol>
                <a:gridCol w="6222880">
                  <a:extLst>
                    <a:ext uri="{9D8B030D-6E8A-4147-A177-3AD203B41FA5}">
                      <a16:colId xmlns:a16="http://schemas.microsoft.com/office/drawing/2014/main" val="2523334483"/>
                    </a:ext>
                  </a:extLst>
                </a:gridCol>
              </a:tblGrid>
              <a:tr h="200202">
                <a:tc>
                  <a:txBody>
                    <a:bodyPr/>
                    <a:lstStyle/>
                    <a:p>
                      <a:r>
                        <a:rPr lang="en-US" sz="1200" b="1" i="0" noProof="0" dirty="0">
                          <a:latin typeface="Arial"/>
                        </a:rPr>
                        <a:t>Requirement or Guideline</a:t>
                      </a:r>
                    </a:p>
                  </a:txBody>
                  <a:tcPr/>
                </a:tc>
                <a:tc>
                  <a:txBody>
                    <a:bodyPr/>
                    <a:lstStyle/>
                    <a:p>
                      <a:r>
                        <a:rPr lang="en-US" sz="1200" b="1" i="0" noProof="0" dirty="0">
                          <a:latin typeface="Arial"/>
                        </a:rPr>
                        <a:t>Description</a:t>
                      </a:r>
                    </a:p>
                  </a:txBody>
                  <a:tcPr/>
                </a:tc>
                <a:extLst>
                  <a:ext uri="{0D108BD9-81ED-4DB2-BD59-A6C34878D82A}">
                    <a16:rowId xmlns:a16="http://schemas.microsoft.com/office/drawing/2014/main" val="2609668542"/>
                  </a:ext>
                </a:extLst>
              </a:tr>
              <a:tr h="503182">
                <a:tc>
                  <a:txBody>
                    <a:bodyPr/>
                    <a:lstStyle/>
                    <a:p>
                      <a:r>
                        <a:rPr lang="en-US" sz="1200" noProof="0" dirty="0">
                          <a:latin typeface="Arial"/>
                        </a:rPr>
                        <a:t>Closed Network</a:t>
                      </a:r>
                    </a:p>
                  </a:txBody>
                  <a:tcPr/>
                </a:tc>
                <a:tc>
                  <a:txBody>
                    <a:bodyPr/>
                    <a:lstStyle/>
                    <a:p>
                      <a:r>
                        <a:rPr lang="en-US" sz="1200" noProof="0" dirty="0">
                          <a:latin typeface="Arial"/>
                        </a:rPr>
                        <a:t>You need to ensure controlled access to and from the lab environment and restricted access to the Internet.</a:t>
                      </a:r>
                    </a:p>
                  </a:txBody>
                  <a:tcPr/>
                </a:tc>
                <a:extLst>
                  <a:ext uri="{0D108BD9-81ED-4DB2-BD59-A6C34878D82A}">
                    <a16:rowId xmlns:a16="http://schemas.microsoft.com/office/drawing/2014/main" val="2806015789"/>
                  </a:ext>
                </a:extLst>
              </a:tr>
              <a:tr h="284599">
                <a:tc>
                  <a:txBody>
                    <a:bodyPr/>
                    <a:lstStyle/>
                    <a:p>
                      <a:r>
                        <a:rPr lang="en-US" sz="1200" noProof="0" dirty="0">
                          <a:latin typeface="Arial"/>
                        </a:rPr>
                        <a:t>Virtualized computing environment</a:t>
                      </a:r>
                    </a:p>
                  </a:txBody>
                  <a:tcPr/>
                </a:tc>
                <a:tc>
                  <a:txBody>
                    <a:bodyPr/>
                    <a:lstStyle/>
                    <a:p>
                      <a:r>
                        <a:rPr lang="en-US" sz="1200" noProof="0" dirty="0">
                          <a:latin typeface="Arial"/>
                        </a:rPr>
                        <a:t>This allows for easy deployment and recovery of devices being tested.</a:t>
                      </a:r>
                    </a:p>
                  </a:txBody>
                  <a:tcPr/>
                </a:tc>
                <a:extLst>
                  <a:ext uri="{0D108BD9-81ED-4DB2-BD59-A6C34878D82A}">
                    <a16:rowId xmlns:a16="http://schemas.microsoft.com/office/drawing/2014/main" val="2211321962"/>
                  </a:ext>
                </a:extLst>
              </a:tr>
              <a:tr h="503182">
                <a:tc>
                  <a:txBody>
                    <a:bodyPr/>
                    <a:lstStyle/>
                    <a:p>
                      <a:r>
                        <a:rPr lang="en-US" sz="1200" noProof="0" dirty="0">
                          <a:latin typeface="Arial"/>
                        </a:rPr>
                        <a:t>Realistic environment</a:t>
                      </a:r>
                    </a:p>
                  </a:txBody>
                  <a:tcPr/>
                </a:tc>
                <a:tc>
                  <a:txBody>
                    <a:bodyPr/>
                    <a:lstStyle/>
                    <a:p>
                      <a:r>
                        <a:rPr lang="en-US" sz="1200" noProof="0" dirty="0">
                          <a:latin typeface="Arial"/>
                        </a:rPr>
                        <a:t>If you are staging a testing environment, it should match the real environment as closely as possible.</a:t>
                      </a:r>
                    </a:p>
                  </a:txBody>
                  <a:tcPr/>
                </a:tc>
                <a:extLst>
                  <a:ext uri="{0D108BD9-81ED-4DB2-BD59-A6C34878D82A}">
                    <a16:rowId xmlns:a16="http://schemas.microsoft.com/office/drawing/2014/main" val="3816563284"/>
                  </a:ext>
                </a:extLst>
              </a:tr>
              <a:tr h="284599">
                <a:tc>
                  <a:txBody>
                    <a:bodyPr/>
                    <a:lstStyle/>
                    <a:p>
                      <a:r>
                        <a:rPr lang="en-US" sz="1200" noProof="0" dirty="0">
                          <a:latin typeface="Arial"/>
                        </a:rPr>
                        <a:t>Health monitoring</a:t>
                      </a:r>
                    </a:p>
                  </a:txBody>
                  <a:tcPr/>
                </a:tc>
                <a:tc>
                  <a:txBody>
                    <a:bodyPr/>
                    <a:lstStyle/>
                    <a:p>
                      <a:r>
                        <a:rPr lang="en-US" sz="1200" noProof="0" dirty="0">
                          <a:latin typeface="Arial"/>
                        </a:rPr>
                        <a:t>When something crashes, you need to be able to determine why it happened.</a:t>
                      </a:r>
                    </a:p>
                  </a:txBody>
                  <a:tcPr/>
                </a:tc>
                <a:extLst>
                  <a:ext uri="{0D108BD9-81ED-4DB2-BD59-A6C34878D82A}">
                    <a16:rowId xmlns:a16="http://schemas.microsoft.com/office/drawing/2014/main" val="2729245694"/>
                  </a:ext>
                </a:extLst>
              </a:tr>
              <a:tr h="284599">
                <a:tc>
                  <a:txBody>
                    <a:bodyPr/>
                    <a:lstStyle/>
                    <a:p>
                      <a:r>
                        <a:rPr lang="en-US" sz="1200" noProof="0" dirty="0">
                          <a:latin typeface="Arial"/>
                        </a:rPr>
                        <a:t>Sufficient hardware resources</a:t>
                      </a:r>
                    </a:p>
                  </a:txBody>
                  <a:tcPr/>
                </a:tc>
                <a:tc>
                  <a:txBody>
                    <a:bodyPr/>
                    <a:lstStyle/>
                    <a:p>
                      <a:r>
                        <a:rPr lang="en-US" sz="1200" noProof="0" dirty="0">
                          <a:latin typeface="Arial"/>
                        </a:rPr>
                        <a:t>You need to be sure that a lack of resources is not the cause of false results.</a:t>
                      </a:r>
                    </a:p>
                  </a:txBody>
                  <a:tcPr/>
                </a:tc>
                <a:extLst>
                  <a:ext uri="{0D108BD9-81ED-4DB2-BD59-A6C34878D82A}">
                    <a16:rowId xmlns:a16="http://schemas.microsoft.com/office/drawing/2014/main" val="2629891451"/>
                  </a:ext>
                </a:extLst>
              </a:tr>
              <a:tr h="503182">
                <a:tc>
                  <a:txBody>
                    <a:bodyPr/>
                    <a:lstStyle/>
                    <a:p>
                      <a:r>
                        <a:rPr lang="en-US" sz="1200" noProof="0" dirty="0">
                          <a:latin typeface="Arial"/>
                        </a:rPr>
                        <a:t>Multiple operating systems</a:t>
                      </a:r>
                    </a:p>
                  </a:txBody>
                  <a:tcPr/>
                </a:tc>
                <a:tc>
                  <a:txBody>
                    <a:bodyPr/>
                    <a:lstStyle/>
                    <a:p>
                      <a:r>
                        <a:rPr lang="en-US" sz="1200" noProof="0" dirty="0">
                          <a:latin typeface="Arial"/>
                        </a:rPr>
                        <a:t>Many times you will want to test or validate a finding from another system. It is always good to test from different operating systems to see if the results differ.</a:t>
                      </a:r>
                    </a:p>
                  </a:txBody>
                  <a:tcPr/>
                </a:tc>
                <a:extLst>
                  <a:ext uri="{0D108BD9-81ED-4DB2-BD59-A6C34878D82A}">
                    <a16:rowId xmlns:a16="http://schemas.microsoft.com/office/drawing/2014/main" val="4165786616"/>
                  </a:ext>
                </a:extLst>
              </a:tr>
              <a:tr h="478644">
                <a:tc>
                  <a:txBody>
                    <a:bodyPr/>
                    <a:lstStyle/>
                    <a:p>
                      <a:r>
                        <a:rPr lang="en-US" sz="1200" noProof="0" dirty="0">
                          <a:latin typeface="Arial"/>
                        </a:rPr>
                        <a:t>Duplicate tools</a:t>
                      </a:r>
                    </a:p>
                  </a:txBody>
                  <a:tcPr/>
                </a:tc>
                <a:tc>
                  <a:txBody>
                    <a:bodyPr/>
                    <a:lstStyle/>
                    <a:p>
                      <a:r>
                        <a:rPr lang="en-US" sz="1200" noProof="0" dirty="0">
                          <a:latin typeface="Arial"/>
                        </a:rPr>
                        <a:t>A great way to validate a finding is to run the same test with a different tool to see if the results are the same.</a:t>
                      </a:r>
                    </a:p>
                  </a:txBody>
                  <a:tcPr/>
                </a:tc>
                <a:extLst>
                  <a:ext uri="{0D108BD9-81ED-4DB2-BD59-A6C34878D82A}">
                    <a16:rowId xmlns:a16="http://schemas.microsoft.com/office/drawing/2014/main" val="1006150078"/>
                  </a:ext>
                </a:extLst>
              </a:tr>
              <a:tr h="503182">
                <a:tc>
                  <a:txBody>
                    <a:bodyPr/>
                    <a:lstStyle/>
                    <a:p>
                      <a:pPr lvl="0">
                        <a:buNone/>
                      </a:pPr>
                      <a:r>
                        <a:rPr lang="en-US" sz="1200" noProof="0" dirty="0">
                          <a:latin typeface="Arial"/>
                        </a:rPr>
                        <a:t>Practice targets</a:t>
                      </a:r>
                    </a:p>
                  </a:txBody>
                  <a:tcPr/>
                </a:tc>
                <a:tc>
                  <a:txBody>
                    <a:bodyPr/>
                    <a:lstStyle/>
                    <a:p>
                      <a:pPr lvl="0">
                        <a:buNone/>
                      </a:pPr>
                      <a:r>
                        <a:rPr lang="en-US" sz="1200" noProof="0" dirty="0">
                          <a:latin typeface="Arial"/>
                        </a:rPr>
                        <a:t>You need to practice using your tools. To do this, you need to practice on targets that are known to be vulnerable.</a:t>
                      </a:r>
                    </a:p>
                  </a:txBody>
                  <a:tcPr/>
                </a:tc>
                <a:extLst>
                  <a:ext uri="{0D108BD9-81ED-4DB2-BD59-A6C34878D82A}">
                    <a16:rowId xmlns:a16="http://schemas.microsoft.com/office/drawing/2014/main" val="78241243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extLst>
      <p:ext uri="{BB962C8B-B14F-4D97-AF65-F5344CB8AC3E}">
        <p14:creationId xmlns:p14="http://schemas.microsoft.com/office/powerpoint/2010/main" val="486237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What Tools Should You Use in Your Lab?</a:t>
            </a:r>
          </a:p>
          <a:p>
            <a:endParaRPr lang="en-US" dirty="0">
              <a:latin typeface="Arial"/>
              <a:cs typeface="Arial"/>
            </a:endParaRPr>
          </a:p>
          <a:p>
            <a:endParaRPr lang="en-US" dirty="0"/>
          </a:p>
        </p:txBody>
      </p:sp>
      <p:sp>
        <p:nvSpPr>
          <p:cNvPr id="5" name="Text 2"/>
          <p:cNvSpPr/>
          <p:nvPr/>
        </p:nvSpPr>
        <p:spPr>
          <a:xfrm>
            <a:off x="43132" y="957531"/>
            <a:ext cx="8915397" cy="3197164"/>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Basically, the tools you use in penetration testing depend on the type of testing you are doing. </a:t>
            </a:r>
            <a:endParaRPr lang="pt-BR"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If you are doing testing on a customer environment, you will likely be evaluating various attack surfaces – such as network infrastructure, wireless infrastructure, web servers, database servers, Windows systems, or Linux systems, for example.</a:t>
            </a:r>
            <a:endParaRPr lang="pt-BR"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Network infrastructure-based tools might include tools for sniffing or manipulating traffic, flooding network devices, and bypassing firewalls and IPSs.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wireless testing purposes, you might use tools for cracking wireless encryption, de-authorizing network devices, and performing on-path attacks (also called man-in-the-middle attacks).</a:t>
            </a:r>
            <a:endParaRPr lang="en-US" sz="1400">
              <a:latin typeface="Arial"/>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When testing web applications and services, you can find several automated tools built specifically for scanning and detecting web vulnerabilities, as well as manual testing tools such as interception proxies.</a:t>
            </a:r>
            <a:endParaRPr lang="en-US" sz="1400" dirty="0">
              <a:solidFill>
                <a:srgbClr val="000000"/>
              </a:solidFill>
              <a:latin typeface="Arial"/>
              <a:ea typeface="+mn-lt"/>
              <a:cs typeface="Arial"/>
            </a:endParaRPr>
          </a:p>
          <a:p>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103884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What Tools Should You Use in Your Lab?</a:t>
            </a:r>
            <a:r>
              <a:rPr lang="en-US">
                <a:latin typeface="Arial"/>
                <a:cs typeface="Arial"/>
              </a:rPr>
              <a:t> (Cont.)</a:t>
            </a:r>
          </a:p>
          <a:p>
            <a:endParaRPr lang="en-US" dirty="0">
              <a:latin typeface="Arial"/>
              <a:cs typeface="Arial"/>
            </a:endParaRPr>
          </a:p>
          <a:p>
            <a:endParaRPr lang="en-US" dirty="0"/>
          </a:p>
        </p:txBody>
      </p:sp>
      <p:sp>
        <p:nvSpPr>
          <p:cNvPr id="5" name="Text 2"/>
          <p:cNvSpPr/>
          <p:nvPr/>
        </p:nvSpPr>
        <p:spPr>
          <a:xfrm>
            <a:off x="43132" y="957531"/>
            <a:ext cx="8915397" cy="316481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Some of these same tools can be used to test for database vulnerabilities (such as SQL injection vulnerabilities).</a:t>
            </a:r>
            <a:endParaRPr lang="en-US" sz="1400" dirty="0">
              <a:latin typeface="Arial"/>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testing the server and client platforms in an environment, you can use several automated </a:t>
            </a:r>
            <a:r>
              <a:rPr lang="en-US" sz="1400" b="1" i="1" dirty="0">
                <a:solidFill>
                  <a:srgbClr val="181A1F"/>
                </a:solidFill>
                <a:latin typeface="Arial"/>
                <a:ea typeface="+mn-lt"/>
                <a:cs typeface="+mn-lt"/>
              </a:rPr>
              <a:t>vulnerability scanning</a:t>
            </a:r>
            <a:r>
              <a:rPr lang="en-US" sz="1400" dirty="0">
                <a:solidFill>
                  <a:srgbClr val="181A1F"/>
                </a:solidFill>
                <a:latin typeface="Arial"/>
                <a:ea typeface="+mn-lt"/>
                <a:cs typeface="+mn-lt"/>
              </a:rPr>
              <a:t> tools to identify things such as outdated software and misconfigurations.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With a lot of development targeting mobile platforms, there is an increasing need for testing these applications and the servers that support them.</a:t>
            </a:r>
            <a:endParaRPr lang="en-US" sz="1400" dirty="0">
              <a:solidFill>
                <a:srgbClr val="000000"/>
              </a:solidFill>
              <a:latin typeface="Arial"/>
              <a:ea typeface="+mn-lt"/>
              <a:cs typeface="+mn-lt"/>
            </a:endParaRPr>
          </a:p>
          <a:p>
            <a:pPr marL="285750" indent="-285750">
              <a:buFont typeface="Arial"/>
              <a:buChar char="•"/>
            </a:pPr>
            <a:endParaRPr lang="en-US" sz="1400">
              <a:solidFill>
                <a:srgbClr val="000000"/>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such testing, you need another set of tools specific to testing mobile applications and the back-end APIs that they typically communicate with.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And you should not forget about fuzzing tools, which are normally used for testing the robustness of protocols.</a:t>
            </a:r>
            <a:endParaRPr lang="en-US" sz="140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269185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What If You Break Something?</a:t>
            </a:r>
          </a:p>
          <a:p>
            <a:endParaRPr lang="en-US" dirty="0">
              <a:latin typeface="Arial"/>
              <a:cs typeface="Arial"/>
            </a:endParaRPr>
          </a:p>
          <a:p>
            <a:endParaRPr lang="en-US" dirty="0">
              <a:latin typeface="Arial"/>
              <a:cs typeface="Arial"/>
            </a:endParaRPr>
          </a:p>
          <a:p>
            <a:endParaRPr lang="en-US" dirty="0"/>
          </a:p>
        </p:txBody>
      </p:sp>
      <p:sp>
        <p:nvSpPr>
          <p:cNvPr id="5" name="Text 2"/>
          <p:cNvSpPr/>
          <p:nvPr/>
        </p:nvSpPr>
        <p:spPr>
          <a:xfrm>
            <a:off x="43132" y="957531"/>
            <a:ext cx="8915397" cy="3790229"/>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Being able to recover your lab environment is important for many reasons.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When doing penetration testing, you will break things, and sometimes they do not recover on their own.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instance, when you are testing web applications, some of the attacks you send will input bogus data into form fields, and that data will likely end up in the database, so your database will be filled with that bogus data. </a:t>
            </a:r>
            <a:endParaRPr lang="en-US" sz="1400" dirty="0">
              <a:solidFill>
                <a:srgbClr val="000000"/>
              </a:solidFill>
              <a:latin typeface="Arial"/>
              <a:ea typeface="+mn-lt"/>
              <a:cs typeface="Arial"/>
            </a:endParaRPr>
          </a:p>
          <a:p>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Obviously, in a production environment, this is not a good thing.</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data being input can also be of malicious nature, such as scripting and injection attacks. </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can cause corruption of the database as well.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It is also an issue in a lab environment if you do not have an easy way to recover.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10220866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64698"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What If You Break Something? (Cont.)</a:t>
            </a:r>
          </a:p>
          <a:p>
            <a:endParaRPr lang="en-US" dirty="0">
              <a:latin typeface="Arial"/>
              <a:cs typeface="Arial"/>
            </a:endParaRPr>
          </a:p>
          <a:p>
            <a:endParaRPr lang="en-US" dirty="0">
              <a:latin typeface="Arial"/>
              <a:cs typeface="Arial"/>
            </a:endParaRPr>
          </a:p>
          <a:p>
            <a:endParaRPr lang="en-US" dirty="0"/>
          </a:p>
        </p:txBody>
      </p:sp>
      <p:sp>
        <p:nvSpPr>
          <p:cNvPr id="5" name="Text 2"/>
          <p:cNvSpPr/>
          <p:nvPr/>
        </p:nvSpPr>
        <p:spPr>
          <a:xfrm>
            <a:off x="43132" y="871266"/>
            <a:ext cx="8915397" cy="367161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Without a quick recovery method, you would likely be stuck rebuilding your system under test. </a:t>
            </a:r>
            <a:endParaRPr lang="en-US"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can be time-consuming, and if you are doing this for a customer, it can affect your overall timeline.</a:t>
            </a:r>
            <a:endParaRPr lang="en-US" sz="140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Using some kind of virtual environment is ideal as it offers snapshot and restore features for the system state.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Sometimes this is not possible, though. </a:t>
            </a:r>
            <a:endParaRPr lang="en-US" sz="140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For example, you may be testing a system that cannot be virtualized. </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In such a case, having a full backup of the system or environment is required. </a:t>
            </a:r>
            <a:endParaRPr lang="en-US" sz="1400">
              <a:solidFill>
                <a:srgbClr val="000000"/>
              </a:solidFill>
              <a:latin typeface="Arial"/>
              <a:ea typeface="+mn-lt"/>
              <a:cs typeface="+mn-lt"/>
            </a:endParaRPr>
          </a:p>
          <a:p>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This way, you can quickly be back up and testing if something gets broken – because it most likely will.</a:t>
            </a:r>
            <a:endParaRPr lang="en-US" sz="1400" dirty="0">
              <a:solidFill>
                <a:srgbClr val="000000"/>
              </a:solidFill>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After all, you are doing penetration testing.</a:t>
            </a:r>
            <a:endParaRPr lang="en-US" sz="1400" dirty="0">
              <a:latin typeface="Arial"/>
              <a:ea typeface="+mn-lt"/>
              <a:cs typeface="+mn-lt"/>
            </a:endParaRPr>
          </a:p>
          <a:p>
            <a:pPr marL="285750" indent="-285750">
              <a:buFont typeface="Arial"/>
              <a:buChar char="•"/>
            </a:pPr>
            <a:endParaRPr lang="en-US" sz="1400" dirty="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1269491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latin typeface="Arial"/>
                <a:cs typeface="Arial"/>
              </a:rPr>
              <a:t>Lab - Deploy a Pre-Built Kali Linux Virtual Machine (VM)</a:t>
            </a:r>
            <a:endParaRPr lang="en-US" sz="2300" dirty="0">
              <a:solidFill>
                <a:srgbClr val="181A1F"/>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ea typeface="+mn-lt"/>
                <a:cs typeface="+mn-lt"/>
              </a:rPr>
              <a:t>In this lab, you will complete the following objectives:</a:t>
            </a:r>
          </a:p>
          <a:p>
            <a:endParaRPr lang="pt-BR" sz="1400" dirty="0">
              <a:latin typeface="Arial"/>
              <a:ea typeface="+mn-lt"/>
              <a:cs typeface="+mn-lt"/>
            </a:endParaRPr>
          </a:p>
          <a:p>
            <a:pPr marL="285750" indent="-285750">
              <a:buFont typeface="Arial"/>
              <a:buChar char="•"/>
            </a:pPr>
            <a:r>
              <a:rPr lang="en-US" sz="1400" dirty="0">
                <a:solidFill>
                  <a:srgbClr val="181A1F"/>
                </a:solidFill>
                <a:latin typeface="Arial"/>
                <a:ea typeface="+mn-lt"/>
                <a:cs typeface="+mn-lt"/>
              </a:rPr>
              <a:t>Part 1: Deploying a Customized Kali Linux VM on AMD or Intel Chip-based Computer</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Part 2: Deploying a Customized Kali Linux VM on ARM M1/M2 based MacOS Computer</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Part 3: Exploring Linux</a:t>
            </a:r>
            <a:endParaRPr lang="en-US" sz="1400" dirty="0">
              <a:latin typeface="Arial"/>
            </a:endParaRPr>
          </a:p>
          <a:p>
            <a:endParaRPr lang="en-US" sz="1400" dirty="0">
              <a:solidFill>
                <a:srgbClr val="181A1F"/>
              </a:solidFill>
              <a:latin typeface="Arial"/>
              <a:ea typeface="+mn-lt"/>
              <a:cs typeface="+mn-lt"/>
            </a:endParaRPr>
          </a:p>
          <a:p>
            <a:pPr algn="l"/>
            <a:endParaRPr lang="pt-BR" sz="1400" dirty="0">
              <a:ea typeface="Calibri"/>
              <a:cs typeface="Calibri"/>
            </a:endParaRPr>
          </a:p>
        </p:txBody>
      </p:sp>
    </p:spTree>
    <p:extLst>
      <p:ext uri="{BB962C8B-B14F-4D97-AF65-F5344CB8AC3E}">
        <p14:creationId xmlns:p14="http://schemas.microsoft.com/office/powerpoint/2010/main" val="3393567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Building Your Own Lab</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latin typeface="Arial"/>
                <a:cs typeface="Arial"/>
              </a:rPr>
              <a:t>Lab - Investigate Kali Linux</a:t>
            </a:r>
          </a:p>
          <a:p>
            <a:endParaRPr lang="en-US" sz="2300" dirty="0">
              <a:solidFill>
                <a:srgbClr val="181A1F"/>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181A1F"/>
                </a:solidFill>
                <a:latin typeface="Arial"/>
                <a:ea typeface="+mn-lt"/>
                <a:cs typeface="+mn-lt"/>
              </a:rPr>
              <a:t>In this lab, you will complete the following objectives:</a:t>
            </a:r>
          </a:p>
          <a:p>
            <a:endParaRPr lang="pt-BR" sz="1400" dirty="0">
              <a:latin typeface="Arial"/>
              <a:ea typeface="+mn-lt"/>
              <a:cs typeface="+mn-lt"/>
            </a:endParaRPr>
          </a:p>
          <a:p>
            <a:pPr marL="285750" indent="-285750">
              <a:buFont typeface="Arial"/>
              <a:buChar char="•"/>
            </a:pPr>
            <a:r>
              <a:rPr lang="en-US" sz="1400" dirty="0">
                <a:solidFill>
                  <a:srgbClr val="181A1F"/>
                </a:solidFill>
                <a:latin typeface="Arial"/>
                <a:ea typeface="+mn-lt"/>
                <a:cs typeface="+mn-lt"/>
              </a:rPr>
              <a:t>Familiarize yourself with the Kali Linux GUI.</a:t>
            </a:r>
            <a:endParaRPr lang="en-US" sz="1400" dirty="0">
              <a:latin typeface="Arial"/>
              <a:cs typeface="Arial"/>
            </a:endParaRPr>
          </a:p>
          <a:p>
            <a:pPr marL="285750" indent="-285750">
              <a:buFont typeface="Arial"/>
              <a:buChar char="•"/>
            </a:pPr>
            <a:r>
              <a:rPr lang="en-US" sz="1400" dirty="0">
                <a:solidFill>
                  <a:srgbClr val="181A1F"/>
                </a:solidFill>
                <a:latin typeface="Arial"/>
                <a:ea typeface="+mn-lt"/>
                <a:cs typeface="+mn-lt"/>
              </a:rPr>
              <a:t>Familiarize yourself with the Kali Linux shell.</a:t>
            </a:r>
            <a:endParaRPr lang="en-US" sz="1400" dirty="0">
              <a:latin typeface="Arial"/>
            </a:endParaRPr>
          </a:p>
        </p:txBody>
      </p:sp>
    </p:spTree>
    <p:extLst>
      <p:ext uri="{BB962C8B-B14F-4D97-AF65-F5344CB8AC3E}">
        <p14:creationId xmlns:p14="http://schemas.microsoft.com/office/powerpoint/2010/main" val="1482142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pPr marL="0" indent="0">
              <a:buNone/>
            </a:pPr>
            <a:r>
              <a:rPr lang="en-US">
                <a:latin typeface="Arial"/>
                <a:cs typeface="Arial"/>
              </a:rPr>
              <a:t>1.4</a:t>
            </a:r>
            <a:r>
              <a:rPr lang="en-US" sz="4600">
                <a:solidFill>
                  <a:srgbClr val="B1E8FA"/>
                </a:solidFill>
                <a:latin typeface="Arial"/>
                <a:cs typeface="Arial"/>
              </a:rPr>
              <a:t> Introduction to Ethical </a:t>
            </a:r>
            <a:r>
              <a:rPr lang="en-US" sz="4600" dirty="0">
                <a:solidFill>
                  <a:srgbClr val="B1E8FA"/>
                </a:solidFill>
                <a:latin typeface="Arial"/>
                <a:cs typeface="Arial"/>
              </a:rPr>
              <a:t>Hacking and Penetration Testing Summary</a:t>
            </a:r>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Introduction to Ethical Hacking and Penetration Testing Summary</a:t>
            </a:r>
            <a:endParaRPr lang="en-US" sz="1600" dirty="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Did I Learn in this Module?</a:t>
            </a:r>
            <a:endParaRPr lang="en-US" sz="2200"/>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
        <p:nvSpPr>
          <p:cNvPr id="4" name="CaixaDeTexto 3">
            <a:extLst>
              <a:ext uri="{FF2B5EF4-FFF2-40B4-BE49-F238E27FC236}">
                <a16:creationId xmlns:a16="http://schemas.microsoft.com/office/drawing/2014/main" id="{8F57D77F-0B26-F627-F82D-934E2347436E}"/>
              </a:ext>
            </a:extLst>
          </p:cNvPr>
          <p:cNvSpPr txBox="1"/>
          <p:nvPr/>
        </p:nvSpPr>
        <p:spPr>
          <a:xfrm>
            <a:off x="3337" y="739150"/>
            <a:ext cx="9031805" cy="39025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300" dirty="0">
                <a:latin typeface="Arial"/>
                <a:ea typeface="+mn-lt"/>
                <a:cs typeface="+mn-lt"/>
              </a:rPr>
              <a:t>Ethical hacker is someone who uses the same tools as nonethical hackers to find vulnerabilities in a network's or system's infrastructure but reports their findings to the vendor or customer to help make the system more secure. </a:t>
            </a: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The purpose of penetration testing is to identify possible paths of compromise before malicious attackers do. </a:t>
            </a: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It is important to evaluate and test the effectiveness of defensive techniques used to secure and defend networks and systems, and this is where penetration testing comes in. </a:t>
            </a: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Some types of threat actors are organized crime, hacktivists, state-sponsored attackers, and insider threats.</a:t>
            </a:r>
            <a:endParaRPr lang="en-US" sz="1300" dirty="0">
              <a:latin typeface="Arial"/>
              <a:cs typeface="Calibri"/>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It is important to use a methodology for penetration testing to avoid scope creep and to provide documentation of a specialized procedure that has been used successfully by many organizations to test their network and data infrastructures. </a:t>
            </a: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Some types of penetration tests are network infrastructure tests, application-based tests, and penetration testing in the cloud. </a:t>
            </a:r>
            <a:endParaRPr lang="en-US" sz="1300" dirty="0">
              <a:latin typeface="Calibri" panose="020F0502020204030204"/>
              <a:ea typeface="+mn-lt"/>
              <a:cs typeface="+mn-lt"/>
            </a:endParaRPr>
          </a:p>
          <a:p>
            <a:pPr marL="285750" indent="-285750">
              <a:buFont typeface="Arial,Sans-Serif"/>
              <a:buChar char="•"/>
            </a:pPr>
            <a:endParaRPr lang="en-US" sz="1400" dirty="0">
              <a:latin typeface="Arial"/>
              <a:cs typeface="Arial"/>
            </a:endParaRPr>
          </a:p>
          <a:p>
            <a:pPr marL="285750" indent="-285750">
              <a:buFont typeface="Arial,Sans-Serif"/>
              <a:buChar char="•"/>
            </a:pPr>
            <a:r>
              <a:rPr lang="en-US" sz="1400" dirty="0">
                <a:latin typeface="Arial"/>
                <a:cs typeface="Arial"/>
              </a:rPr>
              <a:t>Some </a:t>
            </a:r>
            <a:r>
              <a:rPr lang="en-US" sz="1300" dirty="0">
                <a:latin typeface="Arial"/>
                <a:cs typeface="Arial"/>
              </a:rPr>
              <a:t>perspectives from which testing is performed are unknown-environment testing, known-environment testing, and partially known environment testing. </a:t>
            </a:r>
            <a:endParaRPr lang="en-US" dirty="0"/>
          </a:p>
        </p:txBody>
      </p:sp>
    </p:spTree>
    <p:extLst>
      <p:ext uri="{BB962C8B-B14F-4D97-AF65-F5344CB8AC3E}">
        <p14:creationId xmlns:p14="http://schemas.microsoft.com/office/powerpoint/2010/main" val="1593495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Introduction to Ethical Hacking and Penetration Testing Summary</a:t>
            </a:r>
            <a:endParaRPr lang="en-US" sz="1600" dirty="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dirty="0">
                <a:solidFill>
                  <a:srgbClr val="024C69"/>
                </a:solidFill>
                <a:latin typeface="Arial"/>
                <a:cs typeface="Arial"/>
              </a:rPr>
              <a:t>What Did I Learn in this Module?</a:t>
            </a:r>
            <a:r>
              <a:rPr lang="en-US" dirty="0">
                <a:latin typeface="Arial"/>
                <a:cs typeface="Arial"/>
              </a:rPr>
              <a:t> (Cont.)</a:t>
            </a:r>
            <a:endParaRPr lang="en-US" sz="2200" dirty="0"/>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
        <p:nvSpPr>
          <p:cNvPr id="4" name="CaixaDeTexto 3">
            <a:extLst>
              <a:ext uri="{FF2B5EF4-FFF2-40B4-BE49-F238E27FC236}">
                <a16:creationId xmlns:a16="http://schemas.microsoft.com/office/drawing/2014/main" id="{8F57D77F-0B26-F627-F82D-934E2347436E}"/>
              </a:ext>
            </a:extLst>
          </p:cNvPr>
          <p:cNvSpPr txBox="1"/>
          <p:nvPr/>
        </p:nvSpPr>
        <p:spPr>
          <a:xfrm>
            <a:off x="89601" y="846980"/>
            <a:ext cx="8967107"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300" dirty="0">
                <a:latin typeface="Arial"/>
                <a:ea typeface="+mn-lt"/>
                <a:cs typeface="+mn-lt"/>
              </a:rPr>
              <a:t>Some penetration testing methodologies are MITRE ATT&amp;CK, OWASP WSTG, NIST SP 800-115, OSSTMM, PTES, and ISSAF.</a:t>
            </a:r>
            <a:endParaRPr lang="en-US" sz="1300" dirty="0">
              <a:latin typeface="Arial"/>
              <a:cs typeface="Calibri"/>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It is important to have a proper lab environment for penetration testing and know how to use different types of tools in the testing process. </a:t>
            </a:r>
            <a:endParaRPr lang="en-US" sz="1300" dirty="0">
              <a:latin typeface="Arial"/>
              <a:ea typeface="+mn-lt"/>
              <a:cs typeface="Arial"/>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It is needed to test tools and techniques in a lab environment before running them against a customer network to avoid breaking anything. </a:t>
            </a:r>
            <a:endParaRPr lang="en-US" sz="1300" dirty="0">
              <a:latin typeface="Arial"/>
              <a:ea typeface="+mn-lt"/>
              <a:cs typeface="Arial"/>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Requirements for a typical penetration testing lab includes closed network, virtualized computing environment, realistic environment, health monitoring, sufficient hardware resources, multiple operating systems, duplicate tools, and practice targets. </a:t>
            </a:r>
            <a:endParaRPr lang="en-US" sz="1300" dirty="0">
              <a:latin typeface="Arial"/>
              <a:ea typeface="+mn-lt"/>
              <a:cs typeface="Arial"/>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The types of tools used in penetration testing depend on the type of testing being done, such as network infrastructure-based tools, web application testing tools, automated vulnerability scanning tools, and mobile application testing tools. </a:t>
            </a:r>
            <a:endParaRPr lang="en-US" sz="1300" dirty="0">
              <a:latin typeface="Arial"/>
              <a:ea typeface="+mn-lt"/>
              <a:cs typeface="Calibri"/>
            </a:endParaRPr>
          </a:p>
          <a:p>
            <a:pPr marL="285750" indent="-285750">
              <a:buFont typeface="Arial"/>
              <a:buChar char="•"/>
            </a:pPr>
            <a:endParaRPr lang="en-US" sz="1300" dirty="0">
              <a:latin typeface="Arial"/>
              <a:ea typeface="+mn-lt"/>
              <a:cs typeface="+mn-lt"/>
            </a:endParaRPr>
          </a:p>
          <a:p>
            <a:pPr marL="285750" indent="-285750">
              <a:buFont typeface="Arial"/>
              <a:buChar char="•"/>
            </a:pPr>
            <a:r>
              <a:rPr lang="en-US" sz="1300" dirty="0">
                <a:latin typeface="Arial"/>
                <a:ea typeface="+mn-lt"/>
                <a:cs typeface="+mn-lt"/>
              </a:rPr>
              <a:t>It is important to have a recovery method in case something breaks during testing.</a:t>
            </a:r>
            <a:endParaRPr lang="en-US" sz="13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1: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803610314"/>
              </p:ext>
            </p:extLst>
          </p:nvPr>
        </p:nvGraphicFramePr>
        <p:xfrm>
          <a:off x="224432" y="1245235"/>
          <a:ext cx="8746741" cy="2720340"/>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2">
                  <a:extLst>
                    <a:ext uri="{9D8B030D-6E8A-4147-A177-3AD203B41FA5}">
                      <a16:colId xmlns:a16="http://schemas.microsoft.com/office/drawing/2014/main" val="1540795028"/>
                    </a:ext>
                  </a:extLst>
                </a:gridCol>
                <a:gridCol w="4050926">
                  <a:extLst>
                    <a:ext uri="{9D8B030D-6E8A-4147-A177-3AD203B41FA5}">
                      <a16:colId xmlns:a16="http://schemas.microsoft.com/office/drawing/2014/main" val="2968452238"/>
                    </a:ext>
                  </a:extLst>
                </a:gridCol>
                <a:gridCol w="2072932">
                  <a:extLst>
                    <a:ext uri="{9D8B030D-6E8A-4147-A177-3AD203B41FA5}">
                      <a16:colId xmlns:a16="http://schemas.microsoft.com/office/drawing/2014/main" val="286226043"/>
                    </a:ext>
                  </a:extLst>
                </a:gridCol>
              </a:tblGrid>
              <a:tr h="370840">
                <a:tc>
                  <a:txBody>
                    <a:bodyPr/>
                    <a:lstStyle/>
                    <a:p>
                      <a:pPr algn="ctr"/>
                      <a:r>
                        <a:rPr lang="en-US" sz="1400" dirty="0">
                          <a:latin typeface="Arial"/>
                          <a:cs typeface="Arial"/>
                        </a:rPr>
                        <a:t>Page #</a:t>
                      </a:r>
                    </a:p>
                  </a:txBody>
                  <a:tcPr/>
                </a:tc>
                <a:tc>
                  <a:txBody>
                    <a:bodyPr/>
                    <a:lstStyle/>
                    <a:p>
                      <a:pPr algn="ctr"/>
                      <a:r>
                        <a:rPr lang="en-US" sz="1400" dirty="0">
                          <a:latin typeface="Arial"/>
                          <a:cs typeface="Arial"/>
                        </a:rPr>
                        <a:t>Activity</a:t>
                      </a:r>
                    </a:p>
                  </a:txBody>
                  <a:tcPr/>
                </a:tc>
                <a:tc>
                  <a:txBody>
                    <a:bodyPr/>
                    <a:lstStyle/>
                    <a:p>
                      <a:pPr algn="ctr"/>
                      <a:r>
                        <a:rPr lang="en-US" sz="1400" dirty="0">
                          <a:latin typeface="Arial"/>
                          <a:cs typeface="Arial"/>
                        </a:rPr>
                        <a:t>Activity Name</a:t>
                      </a:r>
                    </a:p>
                  </a:txBody>
                  <a:tcPr/>
                </a:tc>
                <a:tc>
                  <a:txBody>
                    <a:bodyPr/>
                    <a:lstStyle/>
                    <a:p>
                      <a:pPr algn="ctr"/>
                      <a:r>
                        <a:rPr lang="en-US" sz="1400" dirty="0">
                          <a:latin typeface="Arial"/>
                          <a:cs typeface="Arial"/>
                        </a:rPr>
                        <a:t>Optional?</a:t>
                      </a:r>
                    </a:p>
                  </a:txBody>
                  <a:tcPr/>
                </a:tc>
                <a:extLst>
                  <a:ext uri="{0D108BD9-81ED-4DB2-BD59-A6C34878D82A}">
                    <a16:rowId xmlns:a16="http://schemas.microsoft.com/office/drawing/2014/main" val="317262977"/>
                  </a:ext>
                </a:extLst>
              </a:tr>
              <a:tr h="370840">
                <a:tc>
                  <a:txBody>
                    <a:bodyPr/>
                    <a:lstStyle/>
                    <a:p>
                      <a:pPr algn="ctr" fontAlgn="t"/>
                      <a:r>
                        <a:rPr lang="en-US" sz="1400" b="0" i="0" u="none" strike="noStrike" dirty="0">
                          <a:solidFill>
                            <a:srgbClr val="000000"/>
                          </a:solidFill>
                          <a:effectLst/>
                          <a:latin typeface="Arial"/>
                        </a:rPr>
                        <a:t>1.1.3</a:t>
                      </a:r>
                    </a:p>
                  </a:txBody>
                  <a:tcPr marL="6350" marR="6350" marT="6350" marB="0" anchor="ctr"/>
                </a:tc>
                <a:tc>
                  <a:txBody>
                    <a:bodyPr/>
                    <a:lstStyle/>
                    <a:p>
                      <a:pPr algn="l" fontAlgn="t"/>
                      <a:r>
                        <a:rPr lang="en-US" sz="1400" b="0" i="0" u="none" strike="noStrike" dirty="0">
                          <a:solidFill>
                            <a:srgbClr val="000000"/>
                          </a:solidFill>
                          <a:effectLst/>
                          <a:latin typeface="Arial"/>
                        </a:rPr>
                        <a:t>Lab</a:t>
                      </a:r>
                    </a:p>
                  </a:txBody>
                  <a:tcPr marL="6350" marR="6350" marT="6350" marB="0" anchor="ctr"/>
                </a:tc>
                <a:tc>
                  <a:txBody>
                    <a:bodyPr/>
                    <a:lstStyle/>
                    <a:p>
                      <a:pPr lvl="0" algn="l">
                        <a:buNone/>
                      </a:pPr>
                      <a:r>
                        <a:rPr lang="en-US" sz="1400" b="0" i="0" u="none" strike="noStrike" noProof="0" dirty="0">
                          <a:solidFill>
                            <a:srgbClr val="181A1F"/>
                          </a:solidFill>
                          <a:effectLst/>
                          <a:latin typeface="Arial"/>
                        </a:rPr>
                        <a:t>Lab - Researching </a:t>
                      </a:r>
                      <a:r>
                        <a:rPr lang="en-US" sz="1400" b="0" i="0" u="none" strike="noStrike" noProof="0" err="1">
                          <a:solidFill>
                            <a:srgbClr val="181A1F"/>
                          </a:solidFill>
                          <a:effectLst/>
                          <a:latin typeface="Arial"/>
                        </a:rPr>
                        <a:t>PenTesting</a:t>
                      </a:r>
                      <a:r>
                        <a:rPr lang="en-US" sz="1400" b="0" i="0" u="none" strike="noStrike" noProof="0" dirty="0">
                          <a:solidFill>
                            <a:srgbClr val="181A1F"/>
                          </a:solidFill>
                          <a:effectLst/>
                          <a:latin typeface="Arial"/>
                        </a:rPr>
                        <a:t> Careers</a:t>
                      </a:r>
                      <a:endParaRPr lang="pt-BR" sz="1400" b="0">
                        <a:latin typeface="Arial"/>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377890904"/>
                  </a:ext>
                </a:extLst>
              </a:tr>
              <a:tr h="370840">
                <a:tc>
                  <a:txBody>
                    <a:bodyPr/>
                    <a:lstStyle/>
                    <a:p>
                      <a:pPr algn="ctr" fontAlgn="t"/>
                      <a:r>
                        <a:rPr lang="en-US" sz="1400" b="0" i="0" u="none" strike="noStrike" dirty="0">
                          <a:solidFill>
                            <a:srgbClr val="000000"/>
                          </a:solidFill>
                          <a:effectLst/>
                          <a:latin typeface="Arial"/>
                        </a:rPr>
                        <a:t>1.2.4</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Types of Penetration Tests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81025351"/>
                  </a:ext>
                </a:extLst>
              </a:tr>
              <a:tr h="370840">
                <a:tc>
                  <a:txBody>
                    <a:bodyPr/>
                    <a:lstStyle/>
                    <a:p>
                      <a:pPr algn="ctr" fontAlgn="t"/>
                      <a:r>
                        <a:rPr lang="en-US" sz="1400" b="0" i="0" u="none" strike="noStrike" dirty="0">
                          <a:solidFill>
                            <a:srgbClr val="000000"/>
                          </a:solidFill>
                          <a:effectLst/>
                          <a:latin typeface="Arial"/>
                        </a:rPr>
                        <a:t>1.2.6</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Lab - Compare </a:t>
                      </a:r>
                      <a:r>
                        <a:rPr lang="en-US" sz="1400" b="0" i="0" u="none" strike="noStrike" kern="1200" noProof="0" dirty="0" err="1">
                          <a:solidFill>
                            <a:srgbClr val="000000"/>
                          </a:solidFill>
                          <a:effectLst/>
                          <a:latin typeface="Arial"/>
                          <a:ea typeface="+mn-ea"/>
                          <a:cs typeface="+mn-cs"/>
                        </a:rPr>
                        <a:t>Pentesting</a:t>
                      </a:r>
                      <a:r>
                        <a:rPr lang="en-US" sz="1400" b="0" i="0" u="none" strike="noStrike" kern="1200" noProof="0" dirty="0">
                          <a:solidFill>
                            <a:srgbClr val="000000"/>
                          </a:solidFill>
                          <a:effectLst/>
                          <a:latin typeface="Arial"/>
                          <a:ea typeface="+mn-ea"/>
                          <a:cs typeface="+mn-cs"/>
                        </a:rPr>
                        <a:t> Methodologies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17849980"/>
                  </a:ext>
                </a:extLst>
              </a:tr>
              <a:tr h="370840">
                <a:tc>
                  <a:txBody>
                    <a:bodyPr/>
                    <a:lstStyle/>
                    <a:p>
                      <a:pPr algn="ctr" fontAlgn="t"/>
                      <a:r>
                        <a:rPr lang="en-US" sz="1400" b="0" i="0" u="none" strike="noStrike" dirty="0">
                          <a:solidFill>
                            <a:srgbClr val="000000"/>
                          </a:solidFill>
                          <a:effectLst/>
                          <a:latin typeface="Arial"/>
                        </a:rPr>
                        <a:t>1.3.4</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Requirements and Guidelines for Penetration Testing Labs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496010669"/>
                  </a:ext>
                </a:extLst>
              </a:tr>
              <a:tr h="370840">
                <a:tc>
                  <a:txBody>
                    <a:bodyPr/>
                    <a:lstStyle/>
                    <a:p>
                      <a:pPr algn="ctr" fontAlgn="t"/>
                      <a:r>
                        <a:rPr lang="en-US" sz="1400" b="0" i="0" u="none" strike="noStrike" dirty="0">
                          <a:solidFill>
                            <a:srgbClr val="000000"/>
                          </a:solidFill>
                          <a:effectLst/>
                          <a:latin typeface="Arial"/>
                        </a:rPr>
                        <a:t>1.3.6</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Lab - Deploy a Pre-Built Kali Linux Virtual Machine (VM)</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15166879"/>
                  </a:ext>
                </a:extLst>
              </a:tr>
              <a:tr h="370840">
                <a:tc>
                  <a:txBody>
                    <a:bodyPr/>
                    <a:lstStyle/>
                    <a:p>
                      <a:pPr algn="ctr" fontAlgn="t"/>
                      <a:r>
                        <a:rPr lang="en-US" sz="1400" b="0" i="0" u="none" strike="noStrike" dirty="0">
                          <a:solidFill>
                            <a:srgbClr val="000000"/>
                          </a:solidFill>
                          <a:effectLst/>
                          <a:latin typeface="Arial"/>
                        </a:rPr>
                        <a:t>1.3.7</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Lab - Investigate Kali Linux</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2002797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lIns="91440" tIns="45720" rIns="91440" bIns="45720" rtlCol="0" anchor="t"/>
          <a:lstStyle/>
          <a:p>
            <a:r>
              <a:rPr lang="en-US">
                <a:latin typeface="Arial"/>
                <a:cs typeface="Arial"/>
              </a:rPr>
              <a:t>Introduction to </a:t>
            </a:r>
            <a:r>
              <a:rPr lang="en-US" sz="1600">
                <a:solidFill>
                  <a:srgbClr val="024C69"/>
                </a:solidFill>
                <a:latin typeface="Arial"/>
                <a:cs typeface="Arial"/>
              </a:rPr>
              <a:t>Ethical Hacking and Penetration Testing</a:t>
            </a:r>
            <a:r>
              <a:rPr lang="en-US">
                <a:latin typeface="Arial"/>
                <a:cs typeface="Arial"/>
              </a:rPr>
              <a:t> Summary</a:t>
            </a:r>
            <a:endParaRPr lang="pt-BR"/>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dirty="0">
                <a:latin typeface="Arial"/>
                <a:cs typeface="Arial"/>
              </a:rPr>
              <a:t>Reflection Questions</a:t>
            </a:r>
          </a:p>
          <a:p>
            <a:endParaRPr lang="en-US" sz="2300" dirty="0">
              <a:solidFill>
                <a:srgbClr val="181A1F"/>
              </a:solidFill>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mn-lt"/>
                <a:cs typeface="+mn-lt"/>
              </a:rPr>
              <a:t>Why do organizations need to hire ethical hackers? </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Why is it important to follow a well-documented methodology when doing an penetration test?</a:t>
            </a:r>
            <a:endParaRPr lang="pt-BR" sz="1400" dirty="0">
              <a:solidFill>
                <a:srgbClr val="000000"/>
              </a:solidFill>
              <a:latin typeface="Arial"/>
              <a:ea typeface="+mn-lt"/>
              <a:cs typeface="Arial"/>
            </a:endParaRP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What is the value of having an ethical hacking lab, and what are the requirements for setting one up?</a:t>
            </a:r>
            <a:endParaRPr lang="pt-BR" sz="1400" dirty="0">
              <a:latin typeface="Arial"/>
              <a:cs typeface="Arial"/>
            </a:endParaRPr>
          </a:p>
        </p:txBody>
      </p:sp>
    </p:spTree>
    <p:extLst>
      <p:ext uri="{BB962C8B-B14F-4D97-AF65-F5344CB8AC3E}">
        <p14:creationId xmlns:p14="http://schemas.microsoft.com/office/powerpoint/2010/main" val="205556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Module 1</a:t>
            </a:r>
            <a:endParaRPr lang="en-US" sz="1600" dirty="0"/>
          </a:p>
        </p:txBody>
      </p:sp>
      <p:sp>
        <p:nvSpPr>
          <p:cNvPr id="3" name="Text 0"/>
          <p:cNvSpPr>
            <a:spLocks noGrp="1"/>
          </p:cNvSpPr>
          <p:nvPr>
            <p:ph type="body" idx="100" hasCustomPrompt="1"/>
          </p:nvPr>
        </p:nvSpPr>
        <p:spPr>
          <a:xfrm>
            <a:off x="0" y="274321"/>
            <a:ext cx="9144000" cy="368860"/>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Terms and Commands</a:t>
            </a:r>
            <a:endParaRPr lang="en-US" sz="2200" dirty="0"/>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3411978307"/>
              </p:ext>
            </p:extLst>
          </p:nvPr>
        </p:nvGraphicFramePr>
        <p:xfrm>
          <a:off x="107830" y="808726"/>
          <a:ext cx="8808256" cy="4007616"/>
        </p:xfrm>
        <a:graphic>
          <a:graphicData uri="http://schemas.openxmlformats.org/drawingml/2006/table">
            <a:tbl>
              <a:tblPr firstRow="1" bandRow="1">
                <a:tableStyleId>{5C22544A-7EE6-4342-B048-85BDC9FD1C3A}</a:tableStyleId>
              </a:tblPr>
              <a:tblGrid>
                <a:gridCol w="4773389">
                  <a:extLst>
                    <a:ext uri="{9D8B030D-6E8A-4147-A177-3AD203B41FA5}">
                      <a16:colId xmlns:a16="http://schemas.microsoft.com/office/drawing/2014/main" val="3052572171"/>
                    </a:ext>
                  </a:extLst>
                </a:gridCol>
                <a:gridCol w="4034867">
                  <a:extLst>
                    <a:ext uri="{9D8B030D-6E8A-4147-A177-3AD203B41FA5}">
                      <a16:colId xmlns:a16="http://schemas.microsoft.com/office/drawing/2014/main" val="2496594625"/>
                    </a:ext>
                  </a:extLst>
                </a:gridCol>
              </a:tblGrid>
              <a:tr h="4007616">
                <a:tc>
                  <a:txBody>
                    <a:bodyPr/>
                    <a:lstStyle/>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ethical hacking</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unethical hacking</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penetration testing</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MITRE AT T&amp;CK</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Open Web Application Security Project (OWASP)</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OWASP Web Security Testing Guide (WSTG)</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National Institute of Standards and Technology (NIST)</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NIST SP 800-115</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Open Source Security Testing Methodology Manual (OSSTMM)</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Penetration Testing Execution Standard (PTES)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Information Systems Security Assessment Framework (ISSAF)</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Organized Crime</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Hacktivist</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Insider threat</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State-Sponsored Attacker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scope creep</a:t>
                      </a:r>
                      <a:endParaRPr lang="en-US" sz="1400" noProof="0" dirty="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software as a service [SaaS]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platform as a service [PaaS]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infrastructure as a service [IaaS]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network infrastructure tests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application-based tests</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penetration testing in the cloud</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cloud service provider (CSP)</a:t>
                      </a:r>
                      <a:endParaRPr lang="en-US" sz="1400" noProof="0">
                        <a:solidFill>
                          <a:schemeClr val="tx1"/>
                        </a:solidFill>
                        <a:latin typeface="Arial"/>
                      </a:endParaRP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Social-Engineer Toolkit (SET)</a:t>
                      </a:r>
                      <a:endParaRPr lang="en-US" sz="1400" b="0" i="0" u="none" strike="noStrike" noProof="0">
                        <a:solidFill>
                          <a:schemeClr val="tx1"/>
                        </a:solidFill>
                        <a:latin typeface="Arial"/>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unknown-environment test (black-box)</a:t>
                      </a: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know-environment test (white-box)</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partially known environment test (gray-box)</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Kali Linux</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Parrot OS</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err="1">
                          <a:solidFill>
                            <a:schemeClr val="tx1"/>
                          </a:solidFill>
                          <a:latin typeface="Arial"/>
                          <a:ea typeface="+mn-ea"/>
                          <a:cs typeface="+mn-cs"/>
                        </a:rPr>
                        <a:t>BlackArch</a:t>
                      </a:r>
                      <a:endParaRPr lang="en-US" sz="1400" b="0" i="0" u="none" strike="noStrike" kern="1200" err="1">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Virtual Box</a:t>
                      </a:r>
                      <a:endParaRPr lang="en-US" sz="1400" b="0" i="0" u="none" strike="noStrike" kern="1200" dirty="0">
                        <a:solidFill>
                          <a:schemeClr val="tx1"/>
                        </a:solidFill>
                        <a:latin typeface="Arial"/>
                        <a:ea typeface="+mn-ea"/>
                        <a:cs typeface="+mn-cs"/>
                      </a:endParaRPr>
                    </a:p>
                    <a:p>
                      <a:pPr marL="285750" lvl="0" indent="-285750" algn="l" defTabSz="914400" rtl="0" eaLnBrk="1" latinLnBrk="0" hangingPunct="1">
                        <a:lnSpc>
                          <a:spcPct val="100000"/>
                        </a:lnSpc>
                        <a:spcBef>
                          <a:spcPts val="0"/>
                        </a:spcBef>
                        <a:spcAft>
                          <a:spcPts val="0"/>
                        </a:spcAft>
                        <a:buFont typeface="Arial"/>
                        <a:buChar char="•"/>
                      </a:pPr>
                      <a:r>
                        <a:rPr lang="en-US" sz="1400" b="0" i="0" u="none" strike="noStrike" kern="1200" noProof="0" dirty="0">
                          <a:solidFill>
                            <a:schemeClr val="tx1"/>
                          </a:solidFill>
                          <a:latin typeface="Arial"/>
                          <a:ea typeface="+mn-ea"/>
                          <a:cs typeface="+mn-cs"/>
                        </a:rPr>
                        <a:t>VMWare </a:t>
                      </a:r>
                      <a:endParaRPr lang="en-US" sz="1400" b="0" i="0" u="none" strike="noStrike" kern="1200">
                        <a:solidFill>
                          <a:schemeClr val="tx1"/>
                        </a:solidFill>
                        <a:latin typeface="Arial"/>
                        <a:ea typeface="+mn-ea"/>
                        <a:cs typeface="+mn-cs"/>
                      </a:endParaRPr>
                    </a:p>
                    <a:p>
                      <a:pPr marL="285750" lvl="0" indent="-285750">
                        <a:buFont typeface="Arial"/>
                        <a:buChar char="•"/>
                      </a:pPr>
                      <a:endParaRPr lang="en-US" sz="1400" noProof="0" dirty="0">
                        <a:solidFill>
                          <a:schemeClr val="tx1"/>
                        </a:solidFill>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49370"/>
          </a:xfrm>
          <a:prstGeom prst="rect">
            <a:avLst/>
          </a:prstGeom>
          <a:noFill/>
          <a:ln/>
        </p:spPr>
        <p:txBody>
          <a:bodyPr wrap="square" lIns="91440" tIns="45720" rIns="91440" bIns="45720" rtlCol="0" anchor="t"/>
          <a:lstStyle/>
          <a:p>
            <a:r>
              <a:rPr lang="en-US" sz="2200" dirty="0">
                <a:solidFill>
                  <a:srgbClr val="024C69"/>
                </a:solidFill>
                <a:latin typeface="Arial"/>
                <a:cs typeface="Arial"/>
              </a:rPr>
              <a:t>Module 1: Best Practices</a:t>
            </a:r>
            <a:endParaRPr lang="en-US" sz="2200" dirty="0"/>
          </a:p>
        </p:txBody>
      </p:sp>
      <p:sp>
        <p:nvSpPr>
          <p:cNvPr id="3" name="Text 1"/>
          <p:cNvSpPr/>
          <p:nvPr/>
        </p:nvSpPr>
        <p:spPr>
          <a:xfrm>
            <a:off x="64698" y="472698"/>
            <a:ext cx="8704052" cy="4515902"/>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Prior to teaching Module 1, the instructor should:</a:t>
            </a: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dirty="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panose="020B0604020202020204" pitchFamily="34" charset="0"/>
                <a:ea typeface="+mn-lt"/>
                <a:cs typeface="Arial" panose="020B0604020202020204" pitchFamily="34" charset="0"/>
              </a:rPr>
              <a:t>Topic 1.1</a:t>
            </a:r>
          </a:p>
          <a:p>
            <a:pPr marL="285750" indent="-285750" defTabSz="684213">
              <a:buFont typeface="Arial"/>
              <a:buChar char="•"/>
              <a:defRPr/>
            </a:pPr>
            <a:r>
              <a:rPr lang="en-US" sz="1400" dirty="0">
                <a:latin typeface="Arial"/>
                <a:ea typeface="+mn-lt"/>
                <a:cs typeface="Arial"/>
              </a:rPr>
              <a:t>Ask the students the meaning of the word "hacker".</a:t>
            </a:r>
          </a:p>
          <a:p>
            <a:pPr marL="285750" indent="-285750" defTabSz="684213">
              <a:buFont typeface="Arial"/>
              <a:buChar char="•"/>
              <a:defRPr/>
            </a:pPr>
            <a:r>
              <a:rPr lang="en-US" sz="1400" dirty="0">
                <a:latin typeface="Arial"/>
                <a:ea typeface="+mn-lt"/>
                <a:cs typeface="Arial"/>
              </a:rPr>
              <a:t>Explain the difference between ethical hacker and nonethical hacker.</a:t>
            </a:r>
            <a:endParaRPr lang="en-US" sz="1400" dirty="0">
              <a:latin typeface="Arial"/>
              <a:cs typeface="Arial"/>
            </a:endParaRPr>
          </a:p>
          <a:p>
            <a:pPr marL="285750" indent="-285750" defTabSz="684213">
              <a:buFont typeface="Arial"/>
              <a:buChar char="•"/>
              <a:defRPr/>
            </a:pPr>
            <a:r>
              <a:rPr lang="en-US" sz="1400" dirty="0">
                <a:latin typeface="Arial"/>
                <a:ea typeface="+mn-lt"/>
                <a:cs typeface="Arial"/>
              </a:rPr>
              <a:t>Explain that both hackers can use the same tools to find vulnerabilities and exploit targets.</a:t>
            </a:r>
          </a:p>
          <a:p>
            <a:pPr marL="285750" indent="-285750" defTabSz="684213">
              <a:buFont typeface="Arial"/>
              <a:buChar char="•"/>
              <a:defRPr/>
            </a:pPr>
            <a:r>
              <a:rPr lang="en-US" sz="1400" dirty="0">
                <a:latin typeface="Arial"/>
                <a:ea typeface="+mn-lt"/>
                <a:cs typeface="Arial"/>
              </a:rPr>
              <a:t>Encourage the students to access the</a:t>
            </a:r>
            <a:r>
              <a:rPr lang="en-US" sz="1200" dirty="0">
                <a:solidFill>
                  <a:srgbClr val="181A1F"/>
                </a:solidFill>
                <a:latin typeface="Calibri"/>
                <a:ea typeface="+mn-lt"/>
                <a:cs typeface="Calibri"/>
              </a:rPr>
              <a:t> </a:t>
            </a:r>
            <a:r>
              <a:rPr lang="en-US" sz="1400" b="1" dirty="0">
                <a:latin typeface="Arial"/>
                <a:ea typeface="+mn-lt"/>
                <a:cs typeface="Arial"/>
              </a:rPr>
              <a:t>hackingisnotacrime.org</a:t>
            </a:r>
            <a:r>
              <a:rPr lang="en-US" sz="1400" dirty="0">
                <a:latin typeface="Arial"/>
                <a:ea typeface="+mn-lt"/>
                <a:cs typeface="Arial"/>
              </a:rPr>
              <a:t> site and explain that </a:t>
            </a:r>
            <a:r>
              <a:rPr lang="en-US" sz="1400" i="1" dirty="0">
                <a:latin typeface="Arial"/>
                <a:ea typeface="+mn-lt"/>
                <a:cs typeface="Arial"/>
              </a:rPr>
              <a:t>Hacking is NOT a Crime</a:t>
            </a:r>
            <a:r>
              <a:rPr lang="en-US" sz="1400" dirty="0">
                <a:latin typeface="Arial"/>
                <a:ea typeface="+mn-lt"/>
                <a:cs typeface="Arial"/>
              </a:rPr>
              <a:t> is a nonprofit organization that attempts to raise awareness about the pejorative use of the term hacker. </a:t>
            </a:r>
          </a:p>
          <a:p>
            <a:pPr marL="285750" indent="-285750" defTabSz="684213">
              <a:buFont typeface="Arial"/>
              <a:buChar char="•"/>
              <a:defRPr/>
            </a:pPr>
            <a:r>
              <a:rPr lang="en-US" sz="1400" dirty="0">
                <a:latin typeface="Arial"/>
                <a:ea typeface="+mn-lt"/>
                <a:cs typeface="Arial"/>
              </a:rPr>
              <a:t>Ask the students why it is important to do penetration tests, and why it must be done on a regular basis.</a:t>
            </a:r>
          </a:p>
          <a:p>
            <a:pPr marL="285750" indent="-285750" defTabSz="684213">
              <a:buFont typeface="Arial"/>
              <a:buChar char="•"/>
              <a:defRPr/>
            </a:pPr>
            <a:r>
              <a:rPr lang="en-US" sz="1400" dirty="0">
                <a:latin typeface="Arial"/>
                <a:ea typeface="+mn-lt"/>
                <a:cs typeface="Arial"/>
              </a:rPr>
              <a:t>Encourage the students to do the 1.1.3 Lab to discover and compare ethical hacking jobs that are listed on various job boards, so they understand the employment landscape and the different roles and responsibilities that cybersecurity professions include.</a:t>
            </a:r>
          </a:p>
          <a:p>
            <a:pPr marL="285750" indent="-285750" defTabSz="684213">
              <a:buFont typeface="Arial"/>
              <a:buChar char="•"/>
              <a:defRPr/>
            </a:pPr>
            <a:r>
              <a:rPr lang="en-US" sz="1400" dirty="0">
                <a:latin typeface="Arial"/>
                <a:ea typeface="+mn-lt"/>
                <a:cs typeface="Arial"/>
              </a:rPr>
              <a:t>After doing the Lab, ask them to answer the Skills Check and the Lab Survey.</a:t>
            </a:r>
          </a:p>
          <a:p>
            <a:pPr marL="285750" indent="-285750" defTabSz="684213">
              <a:buFont typeface="Arial"/>
              <a:buChar char="•"/>
              <a:defRPr/>
            </a:pPr>
            <a:r>
              <a:rPr lang="en-US" sz="1400" dirty="0">
                <a:latin typeface="Arial"/>
                <a:ea typeface="+mn-lt"/>
                <a:cs typeface="Arial"/>
              </a:rPr>
              <a:t>Explain the different types of threat actors. Illustrate with examples in real life.</a:t>
            </a:r>
          </a:p>
          <a:p>
            <a:pPr marL="285750" indent="-285750" defTabSz="684213">
              <a:buFont typeface="Arial"/>
              <a:buChar char="•"/>
              <a:defRPr/>
            </a:pPr>
            <a:endParaRPr lang="en-US" sz="1400" dirty="0">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266917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35634"/>
          </a:xfrm>
          <a:prstGeom prst="rect">
            <a:avLst/>
          </a:prstGeom>
          <a:noFill/>
          <a:ln/>
        </p:spPr>
        <p:txBody>
          <a:bodyPr wrap="square" lIns="91440" tIns="45720" rIns="91440" bIns="45720" rtlCol="0" anchor="t"/>
          <a:lstStyle/>
          <a:p>
            <a:r>
              <a:rPr lang="en-US" sz="2200" dirty="0">
                <a:solidFill>
                  <a:srgbClr val="024C69"/>
                </a:solidFill>
                <a:latin typeface="Arial"/>
                <a:cs typeface="Arial"/>
              </a:rPr>
              <a:t>Module 1: Best Practices</a:t>
            </a:r>
            <a:r>
              <a:rPr lang="en-US" sz="2200" dirty="0">
                <a:latin typeface="Arial"/>
                <a:cs typeface="Arial"/>
              </a:rPr>
              <a:t> (Cont.)</a:t>
            </a:r>
            <a:endParaRPr lang="en-US" sz="2200" dirty="0"/>
          </a:p>
        </p:txBody>
      </p:sp>
      <p:sp>
        <p:nvSpPr>
          <p:cNvPr id="3" name="Text 1"/>
          <p:cNvSpPr/>
          <p:nvPr/>
        </p:nvSpPr>
        <p:spPr>
          <a:xfrm>
            <a:off x="72447" y="530199"/>
            <a:ext cx="8704052" cy="3992249"/>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a:ea typeface="+mn-lt"/>
                <a:cs typeface="Arial"/>
              </a:rPr>
              <a:t>Topic 1.2</a:t>
            </a:r>
            <a:endParaRPr lang="en-US" sz="1400" dirty="0">
              <a:latin typeface="Arial" panose="020B0604020202020204" pitchFamily="34" charset="0"/>
              <a:ea typeface="+mn-lt"/>
              <a:cs typeface="Arial" panose="020B0604020202020204" pitchFamily="34" charset="0"/>
            </a:endParaRPr>
          </a:p>
          <a:p>
            <a:pPr marL="285750" indent="-285750" defTabSz="684213">
              <a:buFont typeface="Arial"/>
              <a:buChar char="•"/>
              <a:defRPr/>
            </a:pPr>
            <a:r>
              <a:rPr lang="en-US" sz="1400" dirty="0">
                <a:latin typeface="Arial"/>
                <a:ea typeface="+mn-lt"/>
                <a:cs typeface="Arial"/>
              </a:rPr>
              <a:t>Explain the importance of having penetration testing methodologies. </a:t>
            </a:r>
          </a:p>
          <a:p>
            <a:pPr marL="285750" indent="-285750" defTabSz="684213">
              <a:buFont typeface="Arial"/>
              <a:buChar char="•"/>
              <a:defRPr/>
            </a:pPr>
            <a:r>
              <a:rPr lang="en-US" sz="1400" dirty="0">
                <a:latin typeface="Arial"/>
                <a:ea typeface="+mn-lt"/>
                <a:cs typeface="Arial"/>
              </a:rPr>
              <a:t>Explain the term "scope creep".</a:t>
            </a:r>
            <a:endParaRPr lang="en-US" sz="1400" dirty="0">
              <a:latin typeface="Arial"/>
              <a:cs typeface="Arial"/>
            </a:endParaRPr>
          </a:p>
          <a:p>
            <a:pPr marL="285750" indent="-285750" defTabSz="684213">
              <a:buFont typeface="Arial"/>
              <a:buChar char="•"/>
              <a:defRPr/>
            </a:pPr>
            <a:r>
              <a:rPr lang="en-US" sz="1400" dirty="0">
                <a:latin typeface="Arial"/>
                <a:ea typeface="+mn-lt"/>
                <a:cs typeface="Arial"/>
              </a:rPr>
              <a:t>Explain some of the most common environmental considerations for the types of penetration tests nowadays.  </a:t>
            </a:r>
          </a:p>
          <a:p>
            <a:pPr marL="285750" indent="-285750" defTabSz="684213">
              <a:buFont typeface="Arial"/>
              <a:buChar char="•"/>
              <a:defRPr/>
            </a:pPr>
            <a:r>
              <a:rPr lang="en-US" sz="1400" dirty="0">
                <a:latin typeface="Arial"/>
                <a:ea typeface="+mn-lt"/>
                <a:cs typeface="Arial"/>
              </a:rPr>
              <a:t>Explain the importance of performing</a:t>
            </a:r>
            <a:r>
              <a:rPr lang="en-US" sz="1400" dirty="0">
                <a:solidFill>
                  <a:srgbClr val="000000"/>
                </a:solidFill>
                <a:latin typeface="Arial"/>
                <a:ea typeface="+mn-lt"/>
                <a:cs typeface="Arial"/>
              </a:rPr>
              <a:t> physical penetration tests, mentioning that this</a:t>
            </a:r>
            <a:r>
              <a:rPr lang="en-US" sz="1400" dirty="0">
                <a:latin typeface="Arial"/>
                <a:ea typeface="+mn-lt"/>
                <a:cs typeface="Arial"/>
              </a:rPr>
              <a:t> type of test can help expose any weaknesses in the physical perimeter as well as any security mechanisms that are in place, such as guards, gates, and fencing. Emphasize that most of the compromises today start with some kind of social engineering attack.</a:t>
            </a:r>
          </a:p>
          <a:p>
            <a:pPr marL="285750" indent="-285750" defTabSz="684213">
              <a:buFont typeface="Arial"/>
              <a:buChar char="•"/>
              <a:defRPr/>
            </a:pPr>
            <a:r>
              <a:rPr lang="en-US" sz="1400" dirty="0">
                <a:latin typeface="Arial"/>
                <a:ea typeface="+mn-lt"/>
                <a:cs typeface="Arial"/>
              </a:rPr>
              <a:t>Explain what bug bounty programs are and encourage the students to access the  </a:t>
            </a:r>
            <a:r>
              <a:rPr lang="en-US" sz="1400" b="1" dirty="0">
                <a:latin typeface="Arial"/>
                <a:ea typeface="+mn-lt"/>
                <a:cs typeface="Arial"/>
              </a:rPr>
              <a:t>https://github.com/The-Art-of-Hacking/h4cker/tree/master/bug-bounties</a:t>
            </a:r>
            <a:r>
              <a:rPr lang="en-US" sz="1400" dirty="0">
                <a:latin typeface="Arial"/>
                <a:ea typeface="+mn-lt"/>
                <a:cs typeface="Arial"/>
              </a:rPr>
              <a:t> site to know different bug bounty tips and resources. </a:t>
            </a:r>
          </a:p>
          <a:p>
            <a:pPr marL="285750" indent="-285750" defTabSz="684213">
              <a:buFont typeface="Arial"/>
              <a:buChar char="•"/>
              <a:defRPr/>
            </a:pPr>
            <a:r>
              <a:rPr lang="en-US" sz="1400" dirty="0">
                <a:latin typeface="Arial"/>
                <a:ea typeface="+mn-lt"/>
                <a:cs typeface="Arial"/>
              </a:rPr>
              <a:t>Explain the penetration testing methods.</a:t>
            </a:r>
          </a:p>
          <a:p>
            <a:pPr marL="285750" indent="-285750" defTabSz="684213">
              <a:buFont typeface="Arial"/>
              <a:buChar char="•"/>
              <a:defRPr/>
            </a:pPr>
            <a:r>
              <a:rPr lang="en-US" sz="1400" dirty="0">
                <a:latin typeface="Arial"/>
                <a:ea typeface="+mn-lt"/>
                <a:cs typeface="Arial"/>
              </a:rPr>
              <a:t>Encourage the students to answer the 1.2.4 Practice.</a:t>
            </a:r>
          </a:p>
          <a:p>
            <a:pPr marL="285750" indent="-285750" defTabSz="684213">
              <a:buFont typeface="Arial,Sans-Serif"/>
              <a:buChar char="•"/>
              <a:defRPr/>
            </a:pPr>
            <a:r>
              <a:rPr lang="en-US" sz="1400" dirty="0">
                <a:latin typeface="Arial"/>
                <a:ea typeface="+mn-lt"/>
                <a:cs typeface="Arial"/>
              </a:rPr>
              <a:t>Present some of the most common penetration testing methodologies and other standards.</a:t>
            </a:r>
          </a:p>
          <a:p>
            <a:pPr marL="285750" indent="-285750" defTabSz="684213">
              <a:buFont typeface="Arial,Sans-Serif"/>
              <a:buChar char="•"/>
              <a:defRPr/>
            </a:pPr>
            <a:r>
              <a:rPr lang="en-US" sz="1400" dirty="0">
                <a:latin typeface="Arial"/>
                <a:ea typeface="+mn-lt"/>
                <a:cs typeface="Arial"/>
              </a:rPr>
              <a:t>Encourage the students to do the 1.2.6 Lab to get familiar with various security assessment  methodologies.</a:t>
            </a:r>
          </a:p>
          <a:p>
            <a:pPr marL="285750" indent="-285750" defTabSz="684213">
              <a:buFont typeface="Arial,Sans-Serif"/>
              <a:buChar char="•"/>
              <a:defRPr/>
            </a:pPr>
            <a:r>
              <a:rPr lang="en-US" sz="1400" dirty="0">
                <a:latin typeface="Arial"/>
                <a:ea typeface="+mn-lt"/>
                <a:cs typeface="Arial"/>
              </a:rPr>
              <a:t>After doing the Lab, ask them to answer the Skills Check and the Lab Survey.</a:t>
            </a:r>
            <a:endParaRPr lang="en-US" dirty="0"/>
          </a:p>
          <a:p>
            <a:pPr marL="285750" indent="-285750" defTabSz="684213">
              <a:buFont typeface="Arial"/>
              <a:buChar char="•"/>
              <a:defRPr/>
            </a:pPr>
            <a:endParaRPr lang="en-US" sz="1400" dirty="0">
              <a:latin typeface="Arial"/>
              <a:ea typeface="+mn-lt"/>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233207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18454"/>
          </a:xfrm>
          <a:prstGeom prst="rect">
            <a:avLst/>
          </a:prstGeom>
          <a:noFill/>
          <a:ln/>
        </p:spPr>
        <p:txBody>
          <a:bodyPr wrap="square" lIns="91440" tIns="45720" rIns="91440" bIns="45720" rtlCol="0" anchor="t"/>
          <a:lstStyle/>
          <a:p>
            <a:r>
              <a:rPr lang="en-US" sz="2200" dirty="0">
                <a:solidFill>
                  <a:srgbClr val="024C69"/>
                </a:solidFill>
                <a:latin typeface="Arial"/>
                <a:cs typeface="Arial"/>
              </a:rPr>
              <a:t>Module 1: Best Practices</a:t>
            </a:r>
            <a:r>
              <a:rPr lang="en-US" sz="2200" dirty="0">
                <a:latin typeface="Arial"/>
                <a:cs typeface="Arial"/>
              </a:rPr>
              <a:t> (Cont.)</a:t>
            </a:r>
            <a:endParaRPr lang="en-US" sz="2200" dirty="0"/>
          </a:p>
        </p:txBody>
      </p:sp>
      <p:sp>
        <p:nvSpPr>
          <p:cNvPr id="3" name="Text 1"/>
          <p:cNvSpPr/>
          <p:nvPr/>
        </p:nvSpPr>
        <p:spPr>
          <a:xfrm>
            <a:off x="64698" y="445293"/>
            <a:ext cx="8704052" cy="4412457"/>
          </a:xfrm>
          <a:prstGeom prst="rect">
            <a:avLst/>
          </a:prstGeom>
          <a:noFill/>
          <a:ln/>
        </p:spPr>
        <p:txBody>
          <a:bodyPr wrap="square" lIns="91440" tIns="45720" rIns="91440" bIns="45720" rtlCol="0" anchor="t"/>
          <a:lstStyle/>
          <a:p>
            <a:pPr defTabSz="684213">
              <a:defRPr/>
            </a:pPr>
            <a:r>
              <a:rPr lang="en-US" sz="1300" dirty="0">
                <a:latin typeface="Arial"/>
                <a:ea typeface="+mn-lt"/>
                <a:cs typeface="Arial"/>
              </a:rPr>
              <a:t>Topic 1.3</a:t>
            </a:r>
            <a:endParaRPr lang="pt-BR" sz="1300" dirty="0"/>
          </a:p>
          <a:p>
            <a:pPr marL="285750" indent="-285750" defTabSz="684213">
              <a:buFont typeface="Arial"/>
              <a:buChar char="•"/>
              <a:defRPr/>
            </a:pPr>
            <a:r>
              <a:rPr lang="en-US" sz="1300" dirty="0">
                <a:latin typeface="Arial"/>
                <a:ea typeface="+mn-lt"/>
                <a:cs typeface="Arial"/>
              </a:rPr>
              <a:t>Explain to students the importance of developing their skills in ethical hacking, being able to practice what they learn in an appropriate lab environment and with appropriate (and legal) tools.</a:t>
            </a:r>
          </a:p>
          <a:p>
            <a:pPr marL="285750" indent="-285750" defTabSz="684213">
              <a:buFont typeface="Arial"/>
              <a:buChar char="•"/>
              <a:defRPr/>
            </a:pPr>
            <a:r>
              <a:rPr lang="en-US" sz="1300" dirty="0">
                <a:latin typeface="Arial"/>
                <a:ea typeface="+mn-lt"/>
                <a:cs typeface="Arial"/>
              </a:rPr>
              <a:t>Present to them different Linux distributions that include penetration testing tools and resources, such as Kali Linux (kali.org), Parrot OS (parrotsec.org), and </a:t>
            </a:r>
            <a:r>
              <a:rPr lang="en-US" sz="1300" dirty="0" err="1">
                <a:latin typeface="Arial"/>
                <a:ea typeface="+mn-lt"/>
                <a:cs typeface="Arial"/>
              </a:rPr>
              <a:t>BlackArch</a:t>
            </a:r>
            <a:r>
              <a:rPr lang="en-US" sz="1300" dirty="0">
                <a:latin typeface="Arial"/>
                <a:ea typeface="+mn-lt"/>
                <a:cs typeface="Arial"/>
              </a:rPr>
              <a:t> (blackarch.org). </a:t>
            </a:r>
          </a:p>
          <a:p>
            <a:pPr marL="285750" indent="-285750" defTabSz="684213">
              <a:buFont typeface="Arial,Sans-Serif"/>
              <a:buChar char="•"/>
              <a:defRPr/>
            </a:pPr>
            <a:r>
              <a:rPr lang="en-US" sz="1300" dirty="0">
                <a:latin typeface="Arial"/>
                <a:ea typeface="+mn-lt"/>
                <a:cs typeface="Arial"/>
              </a:rPr>
              <a:t>Show to them some examples of basic penetration testing labs using VMs such a Virtual Box or VMware Workstation/Fusion.</a:t>
            </a:r>
          </a:p>
          <a:p>
            <a:pPr marL="285750" indent="-285750" defTabSz="684213">
              <a:buFont typeface="Arial,Sans-Serif"/>
              <a:buChar char="•"/>
              <a:defRPr/>
            </a:pPr>
            <a:r>
              <a:rPr lang="en-US" sz="1300" dirty="0">
                <a:latin typeface="Arial"/>
                <a:ea typeface="+mn-lt"/>
                <a:cs typeface="Arial"/>
              </a:rPr>
              <a:t>Encourage the students to access the </a:t>
            </a:r>
            <a:r>
              <a:rPr lang="en-US" sz="1300" b="1" dirty="0">
                <a:latin typeface="Arial"/>
                <a:ea typeface="+mn-lt"/>
                <a:cs typeface="Arial"/>
              </a:rPr>
              <a:t>websploit.org</a:t>
            </a:r>
            <a:r>
              <a:rPr lang="en-US" sz="1300" dirty="0">
                <a:solidFill>
                  <a:srgbClr val="181A1F"/>
                </a:solidFill>
                <a:latin typeface="Calibri"/>
                <a:ea typeface="+mn-lt"/>
                <a:cs typeface="Calibri"/>
              </a:rPr>
              <a:t> </a:t>
            </a:r>
            <a:r>
              <a:rPr lang="en-US" sz="1300" dirty="0">
                <a:latin typeface="Arial"/>
                <a:ea typeface="+mn-lt"/>
                <a:cs typeface="Arial"/>
              </a:rPr>
              <a:t>site to learn more</a:t>
            </a:r>
            <a:r>
              <a:rPr lang="en-US" sz="1300" dirty="0">
                <a:solidFill>
                  <a:srgbClr val="000000"/>
                </a:solidFill>
                <a:latin typeface="Arial"/>
                <a:ea typeface="+mn-lt"/>
                <a:cs typeface="Arial"/>
              </a:rPr>
              <a:t> about a</a:t>
            </a:r>
            <a:r>
              <a:rPr lang="en-US" sz="1300" dirty="0">
                <a:solidFill>
                  <a:srgbClr val="181A1F"/>
                </a:solidFill>
                <a:latin typeface="Calibri"/>
                <a:ea typeface="+mn-lt"/>
                <a:cs typeface="Calibri"/>
              </a:rPr>
              <a:t> </a:t>
            </a:r>
            <a:r>
              <a:rPr lang="en-US" sz="1300" dirty="0">
                <a:latin typeface="Arial"/>
                <a:ea typeface="+mn-lt"/>
                <a:cs typeface="Arial"/>
              </a:rPr>
              <a:t>free learning environment called </a:t>
            </a:r>
            <a:r>
              <a:rPr lang="en-US" sz="1300" dirty="0" err="1">
                <a:latin typeface="Arial"/>
                <a:ea typeface="+mn-lt"/>
                <a:cs typeface="Arial"/>
              </a:rPr>
              <a:t>WebSploit</a:t>
            </a:r>
            <a:r>
              <a:rPr lang="en-US" sz="1300" dirty="0">
                <a:latin typeface="Arial"/>
                <a:ea typeface="+mn-lt"/>
                <a:cs typeface="Arial"/>
              </a:rPr>
              <a:t> Labs that include more than 450 different exercises that students can complete to practice their skills in a safe environment.</a:t>
            </a:r>
          </a:p>
          <a:p>
            <a:pPr marL="285750" indent="-285750" defTabSz="684213">
              <a:buFont typeface="Arial,Sans-Serif"/>
              <a:buChar char="•"/>
              <a:defRPr/>
            </a:pPr>
            <a:r>
              <a:rPr lang="en-US" sz="1300" dirty="0">
                <a:latin typeface="Arial"/>
                <a:ea typeface="+mn-lt"/>
                <a:cs typeface="Arial"/>
              </a:rPr>
              <a:t>Present to them the requirements and guidelines for a typical penetration testing environment.</a:t>
            </a:r>
          </a:p>
          <a:p>
            <a:pPr marL="285750" indent="-285750" defTabSz="684213">
              <a:buFont typeface="Arial,Sans-Serif"/>
              <a:buChar char="•"/>
              <a:defRPr/>
            </a:pPr>
            <a:r>
              <a:rPr lang="en-US" sz="1300" dirty="0">
                <a:latin typeface="Arial"/>
                <a:ea typeface="+mn-lt"/>
                <a:cs typeface="Arial"/>
              </a:rPr>
              <a:t>Explain to them that the tools that will be used in penetration testing depend on the type of testing that will be done.</a:t>
            </a:r>
          </a:p>
          <a:p>
            <a:pPr marL="285750" indent="-285750" defTabSz="684213">
              <a:buFont typeface="Arial,Sans-Serif"/>
              <a:buChar char="•"/>
              <a:defRPr/>
            </a:pPr>
            <a:r>
              <a:rPr lang="en-US" sz="1300" dirty="0">
                <a:latin typeface="Arial"/>
                <a:ea typeface="+mn-lt"/>
                <a:cs typeface="Arial"/>
              </a:rPr>
              <a:t>Encourage the students to access a GitHub repository at </a:t>
            </a:r>
            <a:r>
              <a:rPr lang="en-US" sz="1300" b="1" dirty="0">
                <a:latin typeface="Arial"/>
                <a:ea typeface="+mn-lt"/>
                <a:cs typeface="Arial"/>
              </a:rPr>
              <a:t>https://h4cker.org/github</a:t>
            </a:r>
            <a:r>
              <a:rPr lang="en-US" sz="1300" dirty="0">
                <a:latin typeface="Arial"/>
                <a:ea typeface="+mn-lt"/>
                <a:cs typeface="Arial"/>
              </a:rPr>
              <a:t> site that includes numerous cybersecurity resources. </a:t>
            </a:r>
          </a:p>
          <a:p>
            <a:pPr marL="285750" indent="-285750" defTabSz="684213">
              <a:buFont typeface="Arial,Sans-Serif"/>
              <a:buChar char="•"/>
              <a:defRPr/>
            </a:pPr>
            <a:r>
              <a:rPr lang="en-US" sz="1300" dirty="0">
                <a:latin typeface="Arial"/>
                <a:ea typeface="+mn-lt"/>
                <a:cs typeface="Arial"/>
              </a:rPr>
              <a:t>Encourage the students to answer the 1.3.4 Practice.</a:t>
            </a:r>
          </a:p>
          <a:p>
            <a:pPr marL="285750" indent="-285750" defTabSz="684213">
              <a:buFont typeface="Arial,Sans-Serif"/>
              <a:buChar char="•"/>
              <a:defRPr/>
            </a:pPr>
            <a:r>
              <a:rPr lang="en-US" sz="1300" dirty="0">
                <a:latin typeface="Arial"/>
                <a:ea typeface="+mn-lt"/>
                <a:cs typeface="Arial"/>
              </a:rPr>
              <a:t>Explain to the students the importance of being able to recover your lab environment.</a:t>
            </a:r>
          </a:p>
          <a:p>
            <a:pPr marL="285750" indent="-285750" defTabSz="684213">
              <a:buFont typeface="Arial,Sans-Serif"/>
              <a:buChar char="•"/>
              <a:defRPr/>
            </a:pPr>
            <a:r>
              <a:rPr lang="en-US" sz="1300" dirty="0">
                <a:latin typeface="Arial"/>
                <a:ea typeface="+mn-lt"/>
                <a:cs typeface="Arial"/>
              </a:rPr>
              <a:t>Encourage the students to do the 1.3.6 Lab to deploy a Pre-Built Kali Linux Virtual Machine (VM).</a:t>
            </a:r>
          </a:p>
          <a:p>
            <a:pPr marL="285750" indent="-285750" defTabSz="684213">
              <a:buFont typeface="Arial,Sans-Serif"/>
              <a:buChar char="•"/>
              <a:defRPr/>
            </a:pPr>
            <a:r>
              <a:rPr lang="en-US" sz="1300" dirty="0">
                <a:latin typeface="Arial"/>
                <a:ea typeface="+mn-lt"/>
                <a:cs typeface="Arial"/>
              </a:rPr>
              <a:t>After doing the Lab, ask them to answer the Skills Check and the Lab Survey.</a:t>
            </a:r>
          </a:p>
          <a:p>
            <a:pPr marL="285750" indent="-285750" defTabSz="684213">
              <a:buFont typeface="Arial,Sans-Serif"/>
              <a:buChar char="•"/>
              <a:defRPr/>
            </a:pPr>
            <a:r>
              <a:rPr lang="en-US" sz="1300" dirty="0">
                <a:latin typeface="Arial"/>
                <a:ea typeface="+mn-lt"/>
                <a:cs typeface="Arial"/>
              </a:rPr>
              <a:t>Encourage the students to do the 1.3.7 Lab to be familiar with Kali Linux GUI and shell.</a:t>
            </a:r>
          </a:p>
          <a:p>
            <a:pPr marL="285750" indent="-285750" defTabSz="684213">
              <a:buFont typeface="Arial,Sans-Serif"/>
              <a:buChar char="•"/>
              <a:defRPr/>
            </a:pPr>
            <a:r>
              <a:rPr lang="en-US" sz="1300" dirty="0">
                <a:latin typeface="Arial"/>
                <a:ea typeface="+mn-lt"/>
                <a:cs typeface="Arial"/>
              </a:rPr>
              <a:t>After doing the Lab, ask them to answer the Skills Check and the Lab Survey.</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7</a:t>
            </a:fld>
            <a:endParaRPr lang="en-US"/>
          </a:p>
        </p:txBody>
      </p:sp>
    </p:spTree>
    <p:extLst>
      <p:ext uri="{BB962C8B-B14F-4D97-AF65-F5344CB8AC3E}">
        <p14:creationId xmlns:p14="http://schemas.microsoft.com/office/powerpoint/2010/main" val="2819627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a:buNone/>
            </a:pPr>
            <a:r>
              <a:rPr lang="en-US" sz="4200" dirty="0">
                <a:solidFill>
                  <a:srgbClr val="AFE8FB"/>
                </a:solidFill>
                <a:latin typeface="Arial" pitchFamily="34" charset="0"/>
                <a:ea typeface="Arial" pitchFamily="34" charset="-122"/>
                <a:cs typeface="Arial" pitchFamily="34" charset="-120"/>
              </a:rPr>
              <a:t>Module 1: Introduction to Ethical Hacking and Penetration Testing</a:t>
            </a:r>
            <a:endParaRPr lang="en-US" sz="42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pic>
        <p:nvPicPr>
          <p:cNvPr id="1026" name="Picture 2" descr="Chương trình Học viện công nghệ BKACAD">
            <a:extLst>
              <a:ext uri="{FF2B5EF4-FFF2-40B4-BE49-F238E27FC236}">
                <a16:creationId xmlns:a16="http://schemas.microsoft.com/office/drawing/2014/main" id="{D2CC071D-4608-4C8C-A2BE-7B3BA718B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89999"/>
            <a:ext cx="1992702" cy="4711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b="1" dirty="0">
                <a:latin typeface="Arial" panose="020B0604020202020204" pitchFamily="34" charset="0"/>
                <a:cs typeface="Arial" panose="020B0604020202020204" pitchFamily="34" charset="0"/>
              </a:rPr>
              <a:t>Module Title:</a:t>
            </a:r>
            <a:r>
              <a:rPr lang="en-US" sz="1400" dirty="0">
                <a:latin typeface="Arial" panose="020B0604020202020204" pitchFamily="34" charset="0"/>
                <a:cs typeface="Arial" panose="020B0604020202020204" pitchFamily="34" charset="0"/>
              </a:rPr>
              <a:t> Introduction to Ethical Hacking and Penetration Testing</a:t>
            </a:r>
          </a:p>
          <a:p>
            <a:pPr marL="0" indent="0">
              <a:spcBef>
                <a:spcPct val="30000"/>
              </a:spcBef>
              <a:buFont typeface="Arial" pitchFamily="34" charset="0"/>
              <a:buNone/>
            </a:pPr>
            <a:r>
              <a:rPr lang="en-US" sz="1400" b="1" dirty="0">
                <a:latin typeface="Arial" panose="020B0604020202020204" pitchFamily="34" charset="0"/>
                <a:cs typeface="Arial" panose="020B0604020202020204" pitchFamily="34" charset="0"/>
              </a:rPr>
              <a:t>Module Objective:</a:t>
            </a:r>
            <a:r>
              <a:rPr lang="en-US" sz="1400" dirty="0">
                <a:latin typeface="Arial" panose="020B0604020202020204" pitchFamily="34" charset="0"/>
                <a:cs typeface="Arial" panose="020B0604020202020204" pitchFamily="34" charset="0"/>
              </a:rPr>
              <a:t> Explain the importance of methodological ethical hacking and penetration testing.</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2238691917"/>
              </p:ext>
            </p:extLst>
          </p:nvPr>
        </p:nvGraphicFramePr>
        <p:xfrm>
          <a:off x="332072" y="1295963"/>
          <a:ext cx="8354724" cy="1925320"/>
        </p:xfrm>
        <a:graphic>
          <a:graphicData uri="http://schemas.openxmlformats.org/drawingml/2006/table">
            <a:tbl>
              <a:tblPr firstRow="1" bandRow="1">
                <a:tableStyleId>{5C22544A-7EE6-4342-B048-85BDC9FD1C3A}</a:tableStyleId>
              </a:tblPr>
              <a:tblGrid>
                <a:gridCol w="2939142">
                  <a:extLst>
                    <a:ext uri="{9D8B030D-6E8A-4147-A177-3AD203B41FA5}">
                      <a16:colId xmlns:a16="http://schemas.microsoft.com/office/drawing/2014/main" val="1540795028"/>
                    </a:ext>
                  </a:extLst>
                </a:gridCol>
                <a:gridCol w="5415582">
                  <a:extLst>
                    <a:ext uri="{9D8B030D-6E8A-4147-A177-3AD203B41FA5}">
                      <a16:colId xmlns:a16="http://schemas.microsoft.com/office/drawing/2014/main" val="2968452238"/>
                    </a:ext>
                  </a:extLst>
                </a:gridCol>
              </a:tblGrid>
              <a:tr h="370840">
                <a:tc>
                  <a:txBody>
                    <a:bodyPr/>
                    <a:lstStyle/>
                    <a:p>
                      <a:pPr algn="l"/>
                      <a:r>
                        <a:rPr lang="en-US" sz="1400" dirty="0">
                          <a:latin typeface="Arial"/>
                          <a:cs typeface="Arial"/>
                        </a:rPr>
                        <a:t>Topic Title</a:t>
                      </a:r>
                    </a:p>
                  </a:txBody>
                  <a:tcPr/>
                </a:tc>
                <a:tc>
                  <a:txBody>
                    <a:bodyPr/>
                    <a:lstStyle/>
                    <a:p>
                      <a:pPr algn="l"/>
                      <a:r>
                        <a:rPr lang="en-US" sz="1400" dirty="0">
                          <a:latin typeface="Arial"/>
                          <a:cs typeface="Arial"/>
                        </a:rPr>
                        <a:t>Topic Objective</a:t>
                      </a:r>
                    </a:p>
                  </a:txBody>
                  <a:tcPr/>
                </a:tc>
                <a:extLst>
                  <a:ext uri="{0D108BD9-81ED-4DB2-BD59-A6C34878D82A}">
                    <a16:rowId xmlns:a16="http://schemas.microsoft.com/office/drawing/2014/main" val="317262977"/>
                  </a:ext>
                </a:extLst>
              </a:tr>
              <a:tr h="370840">
                <a:tc>
                  <a:txBody>
                    <a:bodyPr/>
                    <a:lstStyle/>
                    <a:p>
                      <a:pPr lvl="0">
                        <a:buNone/>
                      </a:pPr>
                      <a:r>
                        <a:rPr lang="en-US" sz="1400" dirty="0">
                          <a:latin typeface="Arial"/>
                          <a:cs typeface="Arial"/>
                        </a:rPr>
                        <a:t>Understanding Ethical Hacking and Penetration Testing</a:t>
                      </a:r>
                    </a:p>
                  </a:txBody>
                  <a:tcPr anchor="ctr"/>
                </a:tc>
                <a:tc>
                  <a:txBody>
                    <a:bodyPr/>
                    <a:lstStyle/>
                    <a:p>
                      <a:r>
                        <a:rPr lang="en-US" sz="1400" dirty="0">
                          <a:latin typeface="Arial"/>
                          <a:cs typeface="Arial"/>
                        </a:rPr>
                        <a:t>Explain the importance of ethical hacking and penetration testing.</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77890904"/>
                  </a:ext>
                </a:extLst>
              </a:tr>
              <a:tr h="370840">
                <a:tc>
                  <a:txBody>
                    <a:bodyPr/>
                    <a:lstStyle/>
                    <a:p>
                      <a:r>
                        <a:rPr lang="en-US" sz="1400" dirty="0">
                          <a:latin typeface="Arial"/>
                          <a:cs typeface="Arial"/>
                        </a:rPr>
                        <a:t>Exploring Penetration Testing Methodologies</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a:cs typeface="Arial"/>
                        </a:rPr>
                        <a:t>Explain different types of penetration testing methodologies and frameworks.</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1025351"/>
                  </a:ext>
                </a:extLst>
              </a:tr>
              <a:tr h="370840">
                <a:tc>
                  <a:txBody>
                    <a:bodyPr/>
                    <a:lstStyle/>
                    <a:p>
                      <a:r>
                        <a:rPr lang="en-US" sz="1400" dirty="0">
                          <a:latin typeface="Arial"/>
                          <a:cs typeface="Arial"/>
                        </a:rPr>
                        <a:t>Building Your Own Lab</a:t>
                      </a:r>
                      <a:endParaRPr lang="en-US" sz="1400" dirty="0">
                        <a:latin typeface="Arial" panose="020B0604020202020204" pitchFamily="34" charset="0"/>
                        <a:cs typeface="Arial" panose="020B0604020202020204" pitchFamily="34" charset="0"/>
                      </a:endParaRPr>
                    </a:p>
                  </a:txBody>
                  <a:tcPr anchor="ctr"/>
                </a:tc>
                <a:tc>
                  <a:txBody>
                    <a:bodyPr/>
                    <a:lstStyle/>
                    <a:p>
                      <a:r>
                        <a:rPr lang="en-US" sz="1400" dirty="0">
                          <a:latin typeface="Arial"/>
                          <a:cs typeface="Arial"/>
                        </a:rPr>
                        <a:t>Configure a virtual machine for your penetration testing learning experience.</a:t>
                      </a:r>
                      <a:endParaRPr lang="en-US" sz="14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1784998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extLst>
      <p:ext uri="{BB962C8B-B14F-4D97-AF65-F5344CB8AC3E}">
        <p14:creationId xmlns:p14="http://schemas.microsoft.com/office/powerpoint/2010/main" val="1525672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AC4121-1C78-4402-A8E9-7F09CBD9DA57}">
  <ds:schemaRefs>
    <ds:schemaRef ds:uri="http://schemas.microsoft.com/sharepoint/v3/contenttype/forms"/>
  </ds:schemaRefs>
</ds:datastoreItem>
</file>

<file path=customXml/itemProps2.xml><?xml version="1.0" encoding="utf-8"?>
<ds:datastoreItem xmlns:ds="http://schemas.openxmlformats.org/officeDocument/2006/customXml" ds:itemID="{91551257-9976-4DFA-AF04-E8B3661B046E}">
  <ds:schemaRefs>
    <ds:schemaRef ds:uri="http://schemas.microsoft.com/office/2006/documentManagement/types"/>
    <ds:schemaRef ds:uri="http://purl.org/dc/elements/1.1/"/>
    <ds:schemaRef ds:uri="http://schemas.microsoft.com/office/2006/metadata/properties"/>
    <ds:schemaRef ds:uri="810553ce-449d-4340-bb0a-414d416a9b51"/>
    <ds:schemaRef ds:uri="http://schemas.openxmlformats.org/package/2006/metadata/core-properties"/>
    <ds:schemaRef ds:uri="http://schemas.microsoft.com/office/infopath/2007/PartnerControls"/>
    <ds:schemaRef ds:uri="http://www.w3.org/XML/1998/namespace"/>
    <ds:schemaRef ds:uri="20a0b39e-fcd0-423b-9f17-9d26d967be51"/>
    <ds:schemaRef ds:uri="http://purl.org/dc/dcmitype/"/>
    <ds:schemaRef ds:uri="http://purl.org/dc/terms/"/>
    <ds:schemaRef ds:uri="6cf0ffbd-cd96-4ba4-bd4f-bd34e8409846"/>
    <ds:schemaRef ds:uri="ef7ae401-bd17-41a5-97cb-ef653218410e"/>
  </ds:schemaRefs>
</ds:datastoreItem>
</file>

<file path=customXml/itemProps3.xml><?xml version="1.0" encoding="utf-8"?>
<ds:datastoreItem xmlns:ds="http://schemas.openxmlformats.org/officeDocument/2006/customXml" ds:itemID="{8F072557-9B12-4BEB-B77A-15217C4AD3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ffbd-cd96-4ba4-bd4f-bd34e8409846"/>
    <ds:schemaRef ds:uri="ef7ae401-bd17-41a5-97cb-ef6532184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404</TotalTime>
  <Words>6647</Words>
  <Application>Microsoft Office PowerPoint</Application>
  <PresentationFormat>On-screen Show (16:9)</PresentationFormat>
  <Paragraphs>580</Paragraphs>
  <Slides>41</Slides>
  <Notes>41</Notes>
  <HiddenSlides>8</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Arial,Sans-Serif</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Ngoc Tuan</cp:lastModifiedBy>
  <cp:revision>1851</cp:revision>
  <dcterms:created xsi:type="dcterms:W3CDTF">2022-10-03T22:07:09Z</dcterms:created>
  <dcterms:modified xsi:type="dcterms:W3CDTF">2024-09-28T11:53:14Z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4148700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