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5"/>
  </p:notesMasterIdLst>
  <p:sldIdLst>
    <p:sldId id="256" r:id="rId5"/>
    <p:sldId id="257" r:id="rId6"/>
    <p:sldId id="258" r:id="rId7"/>
    <p:sldId id="1073" r:id="rId8"/>
    <p:sldId id="1078" r:id="rId9"/>
    <p:sldId id="1116" r:id="rId10"/>
    <p:sldId id="262" r:id="rId11"/>
    <p:sldId id="1075" r:id="rId12"/>
    <p:sldId id="263" r:id="rId13"/>
    <p:sldId id="264" r:id="rId14"/>
    <p:sldId id="1081" r:id="rId15"/>
    <p:sldId id="267" r:id="rId16"/>
    <p:sldId id="271" r:id="rId17"/>
    <p:sldId id="1082" r:id="rId18"/>
    <p:sldId id="1084" r:id="rId19"/>
    <p:sldId id="1085" r:id="rId20"/>
    <p:sldId id="1086" r:id="rId21"/>
    <p:sldId id="1088" r:id="rId22"/>
    <p:sldId id="1089" r:id="rId23"/>
    <p:sldId id="1091" r:id="rId24"/>
    <p:sldId id="1090" r:id="rId25"/>
    <p:sldId id="1092" r:id="rId26"/>
    <p:sldId id="1093" r:id="rId27"/>
    <p:sldId id="346" r:id="rId28"/>
    <p:sldId id="1102" r:id="rId29"/>
    <p:sldId id="347" r:id="rId30"/>
    <p:sldId id="1111" r:id="rId31"/>
    <p:sldId id="1101" r:id="rId32"/>
    <p:sldId id="1112" r:id="rId33"/>
    <p:sldId id="1113" r:id="rId34"/>
    <p:sldId id="1114" r:id="rId35"/>
    <p:sldId id="1115" r:id="rId36"/>
    <p:sldId id="1103" r:id="rId37"/>
    <p:sldId id="1104" r:id="rId38"/>
    <p:sldId id="1105" r:id="rId39"/>
    <p:sldId id="1106" r:id="rId40"/>
    <p:sldId id="1107" r:id="rId41"/>
    <p:sldId id="1109" r:id="rId42"/>
    <p:sldId id="1110" r:id="rId43"/>
    <p:sldId id="348" r:id="rId4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0E22BBC-AC2E-1E24-31C0-ED9B8F712FE9}" name="Cláudia Naumann" initials="CN" userId="S::naumann_nce.ufrj.br#ext#@cisco.onmicrosoft.com::2c14c15b-0266-4182-83e5-84c7c06e2959" providerId="AD"/>
  <p188:author id="{31CCBEBE-11CE-F1BF-0C9B-F972ACE97E89}" name="ecuyang@gmail.com" initials="e" userId="ecuyang@gmail.com" providerId="None"/>
  <p188:author id="{C7165DCF-3304-E89D-7E12-A5425B5649D3}" name="Anna Bolen -X (abolen - UNICON INC at Cisco)" initials="AC" userId="S::abolen@cisco.com::8fcf5b57-97b6-40ce-9683-275924855fa8" providerId="AD"/>
  <p188:author id="{85B366E1-42EE-4C3B-3267-9BFE3DE9F467}" name="Brie Nelson" initials="BN" userId="S::brie_elearningdoc.com#ext#@cisco.onmicrosoft.com::712abed6-64c6-4c4c-80f1-14676a42bb7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A51A82-9FD8-418C-8E1B-E4E3200DA8AE}" v="11" dt="2024-09-30T02:53:38.6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g, Biwu" userId="a5017b3a-df9f-437a-942a-9e752ed8f87e" providerId="ADAL" clId="{FF6E098E-4E33-4B9E-AB2C-0D5617A66245}"/>
    <pc:docChg chg="undo custSel addSld modSld">
      <pc:chgData name="Yang, Biwu" userId="a5017b3a-df9f-437a-942a-9e752ed8f87e" providerId="ADAL" clId="{FF6E098E-4E33-4B9E-AB2C-0D5617A66245}" dt="2023-07-19T14:30:56.195" v="1061" actId="20577"/>
      <pc:docMkLst>
        <pc:docMk/>
      </pc:docMkLst>
      <pc:sldChg chg="modSp mod">
        <pc:chgData name="Yang, Biwu" userId="a5017b3a-df9f-437a-942a-9e752ed8f87e" providerId="ADAL" clId="{FF6E098E-4E33-4B9E-AB2C-0D5617A66245}" dt="2023-07-19T14:30:56.195" v="1061" actId="20577"/>
        <pc:sldMkLst>
          <pc:docMk/>
          <pc:sldMk cId="0" sldId="257"/>
        </pc:sldMkLst>
        <pc:spChg chg="mod">
          <ac:chgData name="Yang, Biwu" userId="a5017b3a-df9f-437a-942a-9e752ed8f87e" providerId="ADAL" clId="{FF6E098E-4E33-4B9E-AB2C-0D5617A66245}" dt="2023-07-19T14:30:56.195" v="1061" actId="20577"/>
          <ac:spMkLst>
            <pc:docMk/>
            <pc:sldMk cId="0" sldId="257"/>
            <ac:spMk id="3" creationId="{00000000-0000-0000-0000-000000000000}"/>
          </ac:spMkLst>
        </pc:spChg>
      </pc:sldChg>
      <pc:sldChg chg="modSp mod">
        <pc:chgData name="Yang, Biwu" userId="a5017b3a-df9f-437a-942a-9e752ed8f87e" providerId="ADAL" clId="{FF6E098E-4E33-4B9E-AB2C-0D5617A66245}" dt="2023-07-18T00:01:42.615" v="7"/>
        <pc:sldMkLst>
          <pc:docMk/>
          <pc:sldMk cId="0" sldId="264"/>
        </pc:sldMkLst>
        <pc:spChg chg="mod">
          <ac:chgData name="Yang, Biwu" userId="a5017b3a-df9f-437a-942a-9e752ed8f87e" providerId="ADAL" clId="{FF6E098E-4E33-4B9E-AB2C-0D5617A66245}" dt="2023-07-18T00:01:42.615" v="7"/>
          <ac:spMkLst>
            <pc:docMk/>
            <pc:sldMk cId="0" sldId="264"/>
            <ac:spMk id="2" creationId="{00000000-0000-0000-0000-000000000000}"/>
          </ac:spMkLst>
        </pc:spChg>
        <pc:spChg chg="mod">
          <ac:chgData name="Yang, Biwu" userId="a5017b3a-df9f-437a-942a-9e752ed8f87e" providerId="ADAL" clId="{FF6E098E-4E33-4B9E-AB2C-0D5617A66245}" dt="2023-07-17T23:57:31.005" v="0" actId="2711"/>
          <ac:spMkLst>
            <pc:docMk/>
            <pc:sldMk cId="0" sldId="264"/>
            <ac:spMk id="4" creationId="{AE79AAD0-1CE8-5B1D-C43C-0A1A6DC5E0AE}"/>
          </ac:spMkLst>
        </pc:spChg>
        <pc:spChg chg="ord">
          <ac:chgData name="Yang, Biwu" userId="a5017b3a-df9f-437a-942a-9e752ed8f87e" providerId="ADAL" clId="{FF6E098E-4E33-4B9E-AB2C-0D5617A66245}" dt="2023-07-18T00:00:26.381" v="6"/>
          <ac:spMkLst>
            <pc:docMk/>
            <pc:sldMk cId="0" sldId="264"/>
            <ac:spMk id="25" creationId="{00000000-0000-0000-0000-000000000000}"/>
          </ac:spMkLst>
        </pc:spChg>
      </pc:sldChg>
      <pc:sldChg chg="modSp mod">
        <pc:chgData name="Yang, Biwu" userId="a5017b3a-df9f-437a-942a-9e752ed8f87e" providerId="ADAL" clId="{FF6E098E-4E33-4B9E-AB2C-0D5617A66245}" dt="2023-07-18T01:47:27.451" v="41" actId="114"/>
        <pc:sldMkLst>
          <pc:docMk/>
          <pc:sldMk cId="0" sldId="271"/>
        </pc:sldMkLst>
        <pc:spChg chg="mod">
          <ac:chgData name="Yang, Biwu" userId="a5017b3a-df9f-437a-942a-9e752ed8f87e" providerId="ADAL" clId="{FF6E098E-4E33-4B9E-AB2C-0D5617A66245}" dt="2023-07-18T01:47:27.451" v="41" actId="114"/>
          <ac:spMkLst>
            <pc:docMk/>
            <pc:sldMk cId="0" sldId="271"/>
            <ac:spMk id="5" creationId="{00000000-0000-0000-0000-000000000000}"/>
          </ac:spMkLst>
        </pc:spChg>
      </pc:sldChg>
      <pc:sldChg chg="modSp mod">
        <pc:chgData name="Yang, Biwu" userId="a5017b3a-df9f-437a-942a-9e752ed8f87e" providerId="ADAL" clId="{FF6E098E-4E33-4B9E-AB2C-0D5617A66245}" dt="2023-07-19T00:02:21.565" v="117"/>
        <pc:sldMkLst>
          <pc:docMk/>
          <pc:sldMk cId="0" sldId="347"/>
        </pc:sldMkLst>
        <pc:spChg chg="mod">
          <ac:chgData name="Yang, Biwu" userId="a5017b3a-df9f-437a-942a-9e752ed8f87e" providerId="ADAL" clId="{FF6E098E-4E33-4B9E-AB2C-0D5617A66245}" dt="2023-07-19T00:00:11.210" v="112"/>
          <ac:spMkLst>
            <pc:docMk/>
            <pc:sldMk cId="0" sldId="347"/>
            <ac:spMk id="2" creationId="{00000000-0000-0000-0000-000000000000}"/>
          </ac:spMkLst>
        </pc:spChg>
        <pc:spChg chg="ord">
          <ac:chgData name="Yang, Biwu" userId="a5017b3a-df9f-437a-942a-9e752ed8f87e" providerId="ADAL" clId="{FF6E098E-4E33-4B9E-AB2C-0D5617A66245}" dt="2023-07-19T00:02:21.565" v="117"/>
          <ac:spMkLst>
            <pc:docMk/>
            <pc:sldMk cId="0" sldId="347"/>
            <ac:spMk id="25" creationId="{00000000-0000-0000-0000-000000000000}"/>
          </ac:spMkLst>
        </pc:spChg>
      </pc:sldChg>
      <pc:sldChg chg="modSp mod modNotesTx">
        <pc:chgData name="Yang, Biwu" userId="a5017b3a-df9f-437a-942a-9e752ed8f87e" providerId="ADAL" clId="{FF6E098E-4E33-4B9E-AB2C-0D5617A66245}" dt="2023-07-19T02:48:53.470" v="263"/>
        <pc:sldMkLst>
          <pc:docMk/>
          <pc:sldMk cId="0" sldId="348"/>
        </pc:sldMkLst>
        <pc:spChg chg="ord">
          <ac:chgData name="Yang, Biwu" userId="a5017b3a-df9f-437a-942a-9e752ed8f87e" providerId="ADAL" clId="{FF6E098E-4E33-4B9E-AB2C-0D5617A66245}" dt="2023-07-19T02:48:53.470" v="263"/>
          <ac:spMkLst>
            <pc:docMk/>
            <pc:sldMk cId="0" sldId="348"/>
            <ac:spMk id="25" creationId="{00000000-0000-0000-0000-000000000000}"/>
          </ac:spMkLst>
        </pc:spChg>
      </pc:sldChg>
      <pc:sldChg chg="modSp mod">
        <pc:chgData name="Yang, Biwu" userId="a5017b3a-df9f-437a-942a-9e752ed8f87e" providerId="ADAL" clId="{FF6E098E-4E33-4B9E-AB2C-0D5617A66245}" dt="2023-07-18T00:15:24.178" v="34" actId="1076"/>
        <pc:sldMkLst>
          <pc:docMk/>
          <pc:sldMk cId="3094066351" sldId="1073"/>
        </pc:sldMkLst>
        <pc:spChg chg="mod">
          <ac:chgData name="Yang, Biwu" userId="a5017b3a-df9f-437a-942a-9e752ed8f87e" providerId="ADAL" clId="{FF6E098E-4E33-4B9E-AB2C-0D5617A66245}" dt="2023-07-18T00:15:24.178" v="34" actId="1076"/>
          <ac:spMkLst>
            <pc:docMk/>
            <pc:sldMk cId="3094066351" sldId="1073"/>
            <ac:spMk id="3" creationId="{E6E0A81B-EE8C-FFE3-0F20-0A36957EC39D}"/>
          </ac:spMkLst>
        </pc:spChg>
        <pc:spChg chg="mod">
          <ac:chgData name="Yang, Biwu" userId="a5017b3a-df9f-437a-942a-9e752ed8f87e" providerId="ADAL" clId="{FF6E098E-4E33-4B9E-AB2C-0D5617A66245}" dt="2023-07-18T00:15:12.890" v="33" actId="1076"/>
          <ac:spMkLst>
            <pc:docMk/>
            <pc:sldMk cId="3094066351" sldId="1073"/>
            <ac:spMk id="5" creationId="{7188AF34-F17D-65FE-91B6-733B90851DC8}"/>
          </ac:spMkLst>
        </pc:spChg>
        <pc:spChg chg="ord">
          <ac:chgData name="Yang, Biwu" userId="a5017b3a-df9f-437a-942a-9e752ed8f87e" providerId="ADAL" clId="{FF6E098E-4E33-4B9E-AB2C-0D5617A66245}" dt="2023-07-17T23:58:46.822" v="2"/>
          <ac:spMkLst>
            <pc:docMk/>
            <pc:sldMk cId="3094066351" sldId="1073"/>
            <ac:spMk id="25" creationId="{00000000-0000-0000-0000-000000000000}"/>
          </ac:spMkLst>
        </pc:spChg>
        <pc:graphicFrameChg chg="mod modGraphic">
          <ac:chgData name="Yang, Biwu" userId="a5017b3a-df9f-437a-942a-9e752ed8f87e" providerId="ADAL" clId="{FF6E098E-4E33-4B9E-AB2C-0D5617A66245}" dt="2023-07-18T00:15:03.268" v="32" actId="20577"/>
          <ac:graphicFrameMkLst>
            <pc:docMk/>
            <pc:sldMk cId="3094066351" sldId="1073"/>
            <ac:graphicFrameMk id="4" creationId="{40064EF4-EE2B-342C-EA9E-699582F380FF}"/>
          </ac:graphicFrameMkLst>
        </pc:graphicFrameChg>
      </pc:sldChg>
      <pc:sldChg chg="modSp mod">
        <pc:chgData name="Yang, Biwu" userId="a5017b3a-df9f-437a-942a-9e752ed8f87e" providerId="ADAL" clId="{FF6E098E-4E33-4B9E-AB2C-0D5617A66245}" dt="2023-07-17T23:59:32.242" v="5" actId="1076"/>
        <pc:sldMkLst>
          <pc:docMk/>
          <pc:sldMk cId="1525672446" sldId="1075"/>
        </pc:sldMkLst>
        <pc:spChg chg="mod">
          <ac:chgData name="Yang, Biwu" userId="a5017b3a-df9f-437a-942a-9e752ed8f87e" providerId="ADAL" clId="{FF6E098E-4E33-4B9E-AB2C-0D5617A66245}" dt="2023-07-17T23:59:32.242" v="5" actId="1076"/>
          <ac:spMkLst>
            <pc:docMk/>
            <pc:sldMk cId="1525672446" sldId="1075"/>
            <ac:spMk id="5" creationId="{7188AF34-F17D-65FE-91B6-733B90851DC8}"/>
          </ac:spMkLst>
        </pc:spChg>
        <pc:graphicFrameChg chg="mod">
          <ac:chgData name="Yang, Biwu" userId="a5017b3a-df9f-437a-942a-9e752ed8f87e" providerId="ADAL" clId="{FF6E098E-4E33-4B9E-AB2C-0D5617A66245}" dt="2023-07-17T23:59:24.306" v="3" actId="1076"/>
          <ac:graphicFrameMkLst>
            <pc:docMk/>
            <pc:sldMk cId="1525672446" sldId="1075"/>
            <ac:graphicFrameMk id="4" creationId="{40064EF4-EE2B-342C-EA9E-699582F380FF}"/>
          </ac:graphicFrameMkLst>
        </pc:graphicFrameChg>
      </pc:sldChg>
      <pc:sldChg chg="modSp mod">
        <pc:chgData name="Yang, Biwu" userId="a5017b3a-df9f-437a-942a-9e752ed8f87e" providerId="ADAL" clId="{FF6E098E-4E33-4B9E-AB2C-0D5617A66245}" dt="2023-07-19T14:30:47.973" v="1059" actId="15"/>
        <pc:sldMkLst>
          <pc:docMk/>
          <pc:sldMk cId="2669178660" sldId="1078"/>
        </pc:sldMkLst>
        <pc:spChg chg="mod">
          <ac:chgData name="Yang, Biwu" userId="a5017b3a-df9f-437a-942a-9e752ed8f87e" providerId="ADAL" clId="{FF6E098E-4E33-4B9E-AB2C-0D5617A66245}" dt="2023-07-19T02:55:50.784" v="266" actId="20577"/>
          <ac:spMkLst>
            <pc:docMk/>
            <pc:sldMk cId="2669178660" sldId="1078"/>
            <ac:spMk id="2" creationId="{00000000-0000-0000-0000-000000000000}"/>
          </ac:spMkLst>
        </pc:spChg>
        <pc:spChg chg="mod">
          <ac:chgData name="Yang, Biwu" userId="a5017b3a-df9f-437a-942a-9e752ed8f87e" providerId="ADAL" clId="{FF6E098E-4E33-4B9E-AB2C-0D5617A66245}" dt="2023-07-19T14:30:47.973" v="1059" actId="15"/>
          <ac:spMkLst>
            <pc:docMk/>
            <pc:sldMk cId="2669178660" sldId="1078"/>
            <ac:spMk id="3" creationId="{00000000-0000-0000-0000-000000000000}"/>
          </ac:spMkLst>
        </pc:spChg>
      </pc:sldChg>
      <pc:sldChg chg="modSp mod modNotesTx">
        <pc:chgData name="Yang, Biwu" userId="a5017b3a-df9f-437a-942a-9e752ed8f87e" providerId="ADAL" clId="{FF6E098E-4E33-4B9E-AB2C-0D5617A66245}" dt="2023-07-18T01:51:25.760" v="47" actId="6549"/>
        <pc:sldMkLst>
          <pc:docMk/>
          <pc:sldMk cId="4278649041" sldId="1082"/>
        </pc:sldMkLst>
        <pc:spChg chg="mod">
          <ac:chgData name="Yang, Biwu" userId="a5017b3a-df9f-437a-942a-9e752ed8f87e" providerId="ADAL" clId="{FF6E098E-4E33-4B9E-AB2C-0D5617A66245}" dt="2023-07-18T01:50:15.130" v="46" actId="14100"/>
          <ac:spMkLst>
            <pc:docMk/>
            <pc:sldMk cId="4278649041" sldId="1082"/>
            <ac:spMk id="5" creationId="{00000000-0000-0000-0000-000000000000}"/>
          </ac:spMkLst>
        </pc:spChg>
      </pc:sldChg>
      <pc:sldChg chg="modSp mod">
        <pc:chgData name="Yang, Biwu" userId="a5017b3a-df9f-437a-942a-9e752ed8f87e" providerId="ADAL" clId="{FF6E098E-4E33-4B9E-AB2C-0D5617A66245}" dt="2023-07-18T02:08:28.563" v="51"/>
        <pc:sldMkLst>
          <pc:docMk/>
          <pc:sldMk cId="1064059071" sldId="1086"/>
        </pc:sldMkLst>
        <pc:spChg chg="mod">
          <ac:chgData name="Yang, Biwu" userId="a5017b3a-df9f-437a-942a-9e752ed8f87e" providerId="ADAL" clId="{FF6E098E-4E33-4B9E-AB2C-0D5617A66245}" dt="2023-07-18T02:08:26.082" v="50" actId="14100"/>
          <ac:spMkLst>
            <pc:docMk/>
            <pc:sldMk cId="1064059071" sldId="1086"/>
            <ac:spMk id="5" creationId="{A6DEE804-9AA4-3154-527A-C919E306C8EB}"/>
          </ac:spMkLst>
        </pc:spChg>
        <pc:spChg chg="ord">
          <ac:chgData name="Yang, Biwu" userId="a5017b3a-df9f-437a-942a-9e752ed8f87e" providerId="ADAL" clId="{FF6E098E-4E33-4B9E-AB2C-0D5617A66245}" dt="2023-07-18T02:08:28.563" v="51"/>
          <ac:spMkLst>
            <pc:docMk/>
            <pc:sldMk cId="1064059071" sldId="1086"/>
            <ac:spMk id="25" creationId="{00000000-0000-0000-0000-000000000000}"/>
          </ac:spMkLst>
        </pc:spChg>
      </pc:sldChg>
      <pc:sldChg chg="modSp mod">
        <pc:chgData name="Yang, Biwu" userId="a5017b3a-df9f-437a-942a-9e752ed8f87e" providerId="ADAL" clId="{FF6E098E-4E33-4B9E-AB2C-0D5617A66245}" dt="2023-07-18T23:32:51.811" v="62" actId="20577"/>
        <pc:sldMkLst>
          <pc:docMk/>
          <pc:sldMk cId="3658918480" sldId="1089"/>
        </pc:sldMkLst>
        <pc:spChg chg="mod">
          <ac:chgData name="Yang, Biwu" userId="a5017b3a-df9f-437a-942a-9e752ed8f87e" providerId="ADAL" clId="{FF6E098E-4E33-4B9E-AB2C-0D5617A66245}" dt="2023-07-18T02:17:33.554" v="52"/>
          <ac:spMkLst>
            <pc:docMk/>
            <pc:sldMk cId="3658918480" sldId="1089"/>
            <ac:spMk id="2" creationId="{00000000-0000-0000-0000-000000000000}"/>
          </ac:spMkLst>
        </pc:spChg>
        <pc:spChg chg="mod">
          <ac:chgData name="Yang, Biwu" userId="a5017b3a-df9f-437a-942a-9e752ed8f87e" providerId="ADAL" clId="{FF6E098E-4E33-4B9E-AB2C-0D5617A66245}" dt="2023-07-18T23:32:51.811" v="62" actId="20577"/>
          <ac:spMkLst>
            <pc:docMk/>
            <pc:sldMk cId="3658918480" sldId="1089"/>
            <ac:spMk id="5" creationId="{00000000-0000-0000-0000-000000000000}"/>
          </ac:spMkLst>
        </pc:spChg>
      </pc:sldChg>
      <pc:sldChg chg="modSp mod">
        <pc:chgData name="Yang, Biwu" userId="a5017b3a-df9f-437a-942a-9e752ed8f87e" providerId="ADAL" clId="{FF6E098E-4E33-4B9E-AB2C-0D5617A66245}" dt="2023-07-18T02:23:44.420" v="54"/>
        <pc:sldMkLst>
          <pc:docMk/>
          <pc:sldMk cId="2661374438" sldId="1090"/>
        </pc:sldMkLst>
        <pc:spChg chg="mod">
          <ac:chgData name="Yang, Biwu" userId="a5017b3a-df9f-437a-942a-9e752ed8f87e" providerId="ADAL" clId="{FF6E098E-4E33-4B9E-AB2C-0D5617A66245}" dt="2023-07-18T02:23:44.420" v="54"/>
          <ac:spMkLst>
            <pc:docMk/>
            <pc:sldMk cId="2661374438" sldId="1090"/>
            <ac:spMk id="2" creationId="{00000000-0000-0000-0000-000000000000}"/>
          </ac:spMkLst>
        </pc:spChg>
      </pc:sldChg>
      <pc:sldChg chg="modSp mod">
        <pc:chgData name="Yang, Biwu" userId="a5017b3a-df9f-437a-942a-9e752ed8f87e" providerId="ADAL" clId="{FF6E098E-4E33-4B9E-AB2C-0D5617A66245}" dt="2023-07-18T23:50:20.555" v="66" actId="20577"/>
        <pc:sldMkLst>
          <pc:docMk/>
          <pc:sldMk cId="2021783494" sldId="1091"/>
        </pc:sldMkLst>
        <pc:spChg chg="mod">
          <ac:chgData name="Yang, Biwu" userId="a5017b3a-df9f-437a-942a-9e752ed8f87e" providerId="ADAL" clId="{FF6E098E-4E33-4B9E-AB2C-0D5617A66245}" dt="2023-07-18T02:19:08.907" v="53"/>
          <ac:spMkLst>
            <pc:docMk/>
            <pc:sldMk cId="2021783494" sldId="1091"/>
            <ac:spMk id="2" creationId="{00000000-0000-0000-0000-000000000000}"/>
          </ac:spMkLst>
        </pc:spChg>
        <pc:spChg chg="mod">
          <ac:chgData name="Yang, Biwu" userId="a5017b3a-df9f-437a-942a-9e752ed8f87e" providerId="ADAL" clId="{FF6E098E-4E33-4B9E-AB2C-0D5617A66245}" dt="2023-07-18T23:50:20.555" v="66" actId="20577"/>
          <ac:spMkLst>
            <pc:docMk/>
            <pc:sldMk cId="2021783494" sldId="1091"/>
            <ac:spMk id="5" creationId="{00000000-0000-0000-0000-000000000000}"/>
          </ac:spMkLst>
        </pc:spChg>
      </pc:sldChg>
      <pc:sldChg chg="modSp mod">
        <pc:chgData name="Yang, Biwu" userId="a5017b3a-df9f-437a-942a-9e752ed8f87e" providerId="ADAL" clId="{FF6E098E-4E33-4B9E-AB2C-0D5617A66245}" dt="2023-07-18T23:53:04.800" v="69" actId="14100"/>
        <pc:sldMkLst>
          <pc:docMk/>
          <pc:sldMk cId="2731516610" sldId="1092"/>
        </pc:sldMkLst>
        <pc:spChg chg="mod">
          <ac:chgData name="Yang, Biwu" userId="a5017b3a-df9f-437a-942a-9e752ed8f87e" providerId="ADAL" clId="{FF6E098E-4E33-4B9E-AB2C-0D5617A66245}" dt="2023-07-18T02:23:50.754" v="55"/>
          <ac:spMkLst>
            <pc:docMk/>
            <pc:sldMk cId="2731516610" sldId="1092"/>
            <ac:spMk id="2" creationId="{00000000-0000-0000-0000-000000000000}"/>
          </ac:spMkLst>
        </pc:spChg>
        <pc:spChg chg="mod">
          <ac:chgData name="Yang, Biwu" userId="a5017b3a-df9f-437a-942a-9e752ed8f87e" providerId="ADAL" clId="{FF6E098E-4E33-4B9E-AB2C-0D5617A66245}" dt="2023-07-18T23:53:04.800" v="69" actId="14100"/>
          <ac:spMkLst>
            <pc:docMk/>
            <pc:sldMk cId="2731516610" sldId="1092"/>
            <ac:spMk id="5" creationId="{00000000-0000-0000-0000-000000000000}"/>
          </ac:spMkLst>
        </pc:spChg>
      </pc:sldChg>
      <pc:sldChg chg="modSp mod modNotesTx">
        <pc:chgData name="Yang, Biwu" userId="a5017b3a-df9f-437a-942a-9e752ed8f87e" providerId="ADAL" clId="{FF6E098E-4E33-4B9E-AB2C-0D5617A66245}" dt="2023-07-18T23:56:03.708" v="70" actId="20577"/>
        <pc:sldMkLst>
          <pc:docMk/>
          <pc:sldMk cId="2923150823" sldId="1093"/>
        </pc:sldMkLst>
        <pc:spChg chg="mod">
          <ac:chgData name="Yang, Biwu" userId="a5017b3a-df9f-437a-942a-9e752ed8f87e" providerId="ADAL" clId="{FF6E098E-4E33-4B9E-AB2C-0D5617A66245}" dt="2023-07-18T02:23:57.335" v="56"/>
          <ac:spMkLst>
            <pc:docMk/>
            <pc:sldMk cId="2923150823" sldId="1093"/>
            <ac:spMk id="2" creationId="{00000000-0000-0000-0000-000000000000}"/>
          </ac:spMkLst>
        </pc:spChg>
      </pc:sldChg>
      <pc:sldChg chg="modSp mod">
        <pc:chgData name="Yang, Biwu" userId="a5017b3a-df9f-437a-942a-9e752ed8f87e" providerId="ADAL" clId="{FF6E098E-4E33-4B9E-AB2C-0D5617A66245}" dt="2023-07-19T00:02:29.386" v="119"/>
        <pc:sldMkLst>
          <pc:docMk/>
          <pc:sldMk cId="205556993" sldId="1101"/>
        </pc:sldMkLst>
        <pc:spChg chg="mod">
          <ac:chgData name="Yang, Biwu" userId="a5017b3a-df9f-437a-942a-9e752ed8f87e" providerId="ADAL" clId="{FF6E098E-4E33-4B9E-AB2C-0D5617A66245}" dt="2023-07-19T00:00:51.690" v="114"/>
          <ac:spMkLst>
            <pc:docMk/>
            <pc:sldMk cId="205556993" sldId="1101"/>
            <ac:spMk id="2" creationId="{00000000-0000-0000-0000-000000000000}"/>
          </ac:spMkLst>
        </pc:spChg>
        <pc:spChg chg="ord">
          <ac:chgData name="Yang, Biwu" userId="a5017b3a-df9f-437a-942a-9e752ed8f87e" providerId="ADAL" clId="{FF6E098E-4E33-4B9E-AB2C-0D5617A66245}" dt="2023-07-19T00:02:29.386" v="119"/>
          <ac:spMkLst>
            <pc:docMk/>
            <pc:sldMk cId="205556993" sldId="1101"/>
            <ac:spMk id="25" creationId="{00000000-0000-0000-0000-000000000000}"/>
          </ac:spMkLst>
        </pc:spChg>
      </pc:sldChg>
      <pc:sldChg chg="delSp modSp mod">
        <pc:chgData name="Yang, Biwu" userId="a5017b3a-df9f-437a-942a-9e752ed8f87e" providerId="ADAL" clId="{FF6E098E-4E33-4B9E-AB2C-0D5617A66245}" dt="2023-07-18T23:59:15.384" v="111" actId="1076"/>
        <pc:sldMkLst>
          <pc:docMk/>
          <pc:sldMk cId="1593495054" sldId="1102"/>
        </pc:sldMkLst>
        <pc:spChg chg="mod">
          <ac:chgData name="Yang, Biwu" userId="a5017b3a-df9f-437a-942a-9e752ed8f87e" providerId="ADAL" clId="{FF6E098E-4E33-4B9E-AB2C-0D5617A66245}" dt="2023-07-18T23:57:30.792" v="100" actId="20577"/>
          <ac:spMkLst>
            <pc:docMk/>
            <pc:sldMk cId="1593495054" sldId="1102"/>
            <ac:spMk id="2" creationId="{00000000-0000-0000-0000-000000000000}"/>
          </ac:spMkLst>
        </pc:spChg>
        <pc:spChg chg="mod">
          <ac:chgData name="Yang, Biwu" userId="a5017b3a-df9f-437a-942a-9e752ed8f87e" providerId="ADAL" clId="{FF6E098E-4E33-4B9E-AB2C-0D5617A66245}" dt="2023-07-18T23:59:15.384" v="111" actId="1076"/>
          <ac:spMkLst>
            <pc:docMk/>
            <pc:sldMk cId="1593495054" sldId="1102"/>
            <ac:spMk id="4" creationId="{8F57D77F-0B26-F627-F82D-934E2347436E}"/>
          </ac:spMkLst>
        </pc:spChg>
        <pc:spChg chg="del mod">
          <ac:chgData name="Yang, Biwu" userId="a5017b3a-df9f-437a-942a-9e752ed8f87e" providerId="ADAL" clId="{FF6E098E-4E33-4B9E-AB2C-0D5617A66245}" dt="2023-07-18T23:58:55.829" v="110" actId="478"/>
          <ac:spMkLst>
            <pc:docMk/>
            <pc:sldMk cId="1593495054" sldId="1102"/>
            <ac:spMk id="5" creationId="{00000000-0000-0000-0000-000000000000}"/>
          </ac:spMkLst>
        </pc:spChg>
        <pc:spChg chg="ord">
          <ac:chgData name="Yang, Biwu" userId="a5017b3a-df9f-437a-942a-9e752ed8f87e" providerId="ADAL" clId="{FF6E098E-4E33-4B9E-AB2C-0D5617A66245}" dt="2023-07-18T23:57:46.670" v="103"/>
          <ac:spMkLst>
            <pc:docMk/>
            <pc:sldMk cId="1593495054" sldId="1102"/>
            <ac:spMk id="25" creationId="{00000000-0000-0000-0000-000000000000}"/>
          </ac:spMkLst>
        </pc:spChg>
      </pc:sldChg>
      <pc:sldChg chg="modSp mod">
        <pc:chgData name="Yang, Biwu" userId="a5017b3a-df9f-437a-942a-9e752ed8f87e" providerId="ADAL" clId="{FF6E098E-4E33-4B9E-AB2C-0D5617A66245}" dt="2023-07-19T00:04:42.524" v="137"/>
        <pc:sldMkLst>
          <pc:docMk/>
          <pc:sldMk cId="2948619867" sldId="1103"/>
        </pc:sldMkLst>
        <pc:spChg chg="mod">
          <ac:chgData name="Yang, Biwu" userId="a5017b3a-df9f-437a-942a-9e752ed8f87e" providerId="ADAL" clId="{FF6E098E-4E33-4B9E-AB2C-0D5617A66245}" dt="2023-07-19T00:03:25.848" v="130"/>
          <ac:spMkLst>
            <pc:docMk/>
            <pc:sldMk cId="2948619867" sldId="1103"/>
            <ac:spMk id="2" creationId="{00000000-0000-0000-0000-000000000000}"/>
          </ac:spMkLst>
        </pc:spChg>
        <pc:spChg chg="ord">
          <ac:chgData name="Yang, Biwu" userId="a5017b3a-df9f-437a-942a-9e752ed8f87e" providerId="ADAL" clId="{FF6E098E-4E33-4B9E-AB2C-0D5617A66245}" dt="2023-07-19T00:04:42.524" v="137"/>
          <ac:spMkLst>
            <pc:docMk/>
            <pc:sldMk cId="2948619867" sldId="1103"/>
            <ac:spMk id="25" creationId="{00000000-0000-0000-0000-000000000000}"/>
          </ac:spMkLst>
        </pc:spChg>
      </pc:sldChg>
      <pc:sldChg chg="modSp mod modNotesTx">
        <pc:chgData name="Yang, Biwu" userId="a5017b3a-df9f-437a-942a-9e752ed8f87e" providerId="ADAL" clId="{FF6E098E-4E33-4B9E-AB2C-0D5617A66245}" dt="2023-07-19T02:42:48.775" v="253" actId="1076"/>
        <pc:sldMkLst>
          <pc:docMk/>
          <pc:sldMk cId="1188170008" sldId="1104"/>
        </pc:sldMkLst>
        <pc:spChg chg="mod">
          <ac:chgData name="Yang, Biwu" userId="a5017b3a-df9f-437a-942a-9e752ed8f87e" providerId="ADAL" clId="{FF6E098E-4E33-4B9E-AB2C-0D5617A66245}" dt="2023-07-19T00:03:35.068" v="131"/>
          <ac:spMkLst>
            <pc:docMk/>
            <pc:sldMk cId="1188170008" sldId="1104"/>
            <ac:spMk id="2" creationId="{00000000-0000-0000-0000-000000000000}"/>
          </ac:spMkLst>
        </pc:spChg>
        <pc:spChg chg="mod">
          <ac:chgData name="Yang, Biwu" userId="a5017b3a-df9f-437a-942a-9e752ed8f87e" providerId="ADAL" clId="{FF6E098E-4E33-4B9E-AB2C-0D5617A66245}" dt="2023-07-19T02:42:48.775" v="253" actId="1076"/>
          <ac:spMkLst>
            <pc:docMk/>
            <pc:sldMk cId="1188170008" sldId="1104"/>
            <ac:spMk id="4" creationId="{8E9D2EEE-39FF-901E-B51E-3B5A0EC61268}"/>
          </ac:spMkLst>
        </pc:spChg>
        <pc:spChg chg="ord">
          <ac:chgData name="Yang, Biwu" userId="a5017b3a-df9f-437a-942a-9e752ed8f87e" providerId="ADAL" clId="{FF6E098E-4E33-4B9E-AB2C-0D5617A66245}" dt="2023-07-19T00:04:35.685" v="136"/>
          <ac:spMkLst>
            <pc:docMk/>
            <pc:sldMk cId="1188170008" sldId="1104"/>
            <ac:spMk id="25" creationId="{00000000-0000-0000-0000-000000000000}"/>
          </ac:spMkLst>
        </pc:spChg>
      </pc:sldChg>
      <pc:sldChg chg="modSp mod modNotesTx">
        <pc:chgData name="Yang, Biwu" userId="a5017b3a-df9f-437a-942a-9e752ed8f87e" providerId="ADAL" clId="{FF6E098E-4E33-4B9E-AB2C-0D5617A66245}" dt="2023-07-19T02:43:29.303" v="255" actId="1076"/>
        <pc:sldMkLst>
          <pc:docMk/>
          <pc:sldMk cId="1788160666" sldId="1105"/>
        </pc:sldMkLst>
        <pc:spChg chg="mod">
          <ac:chgData name="Yang, Biwu" userId="a5017b3a-df9f-437a-942a-9e752ed8f87e" providerId="ADAL" clId="{FF6E098E-4E33-4B9E-AB2C-0D5617A66245}" dt="2023-07-19T00:03:44.331" v="132"/>
          <ac:spMkLst>
            <pc:docMk/>
            <pc:sldMk cId="1788160666" sldId="1105"/>
            <ac:spMk id="2" creationId="{00000000-0000-0000-0000-000000000000}"/>
          </ac:spMkLst>
        </pc:spChg>
        <pc:spChg chg="mod">
          <ac:chgData name="Yang, Biwu" userId="a5017b3a-df9f-437a-942a-9e752ed8f87e" providerId="ADAL" clId="{FF6E098E-4E33-4B9E-AB2C-0D5617A66245}" dt="2023-07-19T02:43:29.303" v="255" actId="1076"/>
          <ac:spMkLst>
            <pc:docMk/>
            <pc:sldMk cId="1788160666" sldId="1105"/>
            <ac:spMk id="4" creationId="{8E9D2EEE-39FF-901E-B51E-3B5A0EC61268}"/>
          </ac:spMkLst>
        </pc:spChg>
        <pc:spChg chg="ord">
          <ac:chgData name="Yang, Biwu" userId="a5017b3a-df9f-437a-942a-9e752ed8f87e" providerId="ADAL" clId="{FF6E098E-4E33-4B9E-AB2C-0D5617A66245}" dt="2023-07-19T00:04:32.455" v="135"/>
          <ac:spMkLst>
            <pc:docMk/>
            <pc:sldMk cId="1788160666" sldId="1105"/>
            <ac:spMk id="25" creationId="{00000000-0000-0000-0000-000000000000}"/>
          </ac:spMkLst>
        </pc:spChg>
      </pc:sldChg>
      <pc:sldChg chg="modSp mod modNotesTx">
        <pc:chgData name="Yang, Biwu" userId="a5017b3a-df9f-437a-942a-9e752ed8f87e" providerId="ADAL" clId="{FF6E098E-4E33-4B9E-AB2C-0D5617A66245}" dt="2023-07-19T02:46:18.102" v="258" actId="20577"/>
        <pc:sldMkLst>
          <pc:docMk/>
          <pc:sldMk cId="206837846" sldId="1107"/>
        </pc:sldMkLst>
        <pc:spChg chg="ord">
          <ac:chgData name="Yang, Biwu" userId="a5017b3a-df9f-437a-942a-9e752ed8f87e" providerId="ADAL" clId="{FF6E098E-4E33-4B9E-AB2C-0D5617A66245}" dt="2023-07-19T02:45:32.676" v="256"/>
          <ac:spMkLst>
            <pc:docMk/>
            <pc:sldMk cId="206837846" sldId="1107"/>
            <ac:spMk id="25" creationId="{00000000-0000-0000-0000-000000000000}"/>
          </ac:spMkLst>
        </pc:spChg>
      </pc:sldChg>
      <pc:sldChg chg="modSp mod modNotesTx">
        <pc:chgData name="Yang, Biwu" userId="a5017b3a-df9f-437a-942a-9e752ed8f87e" providerId="ADAL" clId="{FF6E098E-4E33-4B9E-AB2C-0D5617A66245}" dt="2023-07-19T02:53:42.306" v="264"/>
        <pc:sldMkLst>
          <pc:docMk/>
          <pc:sldMk cId="332233553" sldId="1110"/>
        </pc:sldMkLst>
        <pc:spChg chg="ord">
          <ac:chgData name="Yang, Biwu" userId="a5017b3a-df9f-437a-942a-9e752ed8f87e" providerId="ADAL" clId="{FF6E098E-4E33-4B9E-AB2C-0D5617A66245}" dt="2023-07-19T02:53:42.306" v="264"/>
          <ac:spMkLst>
            <pc:docMk/>
            <pc:sldMk cId="332233553" sldId="1110"/>
            <ac:spMk id="25" creationId="{00000000-0000-0000-0000-000000000000}"/>
          </ac:spMkLst>
        </pc:spChg>
      </pc:sldChg>
      <pc:sldChg chg="modSp mod modNotesTx">
        <pc:chgData name="Yang, Biwu" userId="a5017b3a-df9f-437a-942a-9e752ed8f87e" providerId="ADAL" clId="{FF6E098E-4E33-4B9E-AB2C-0D5617A66245}" dt="2023-07-19T02:25:53.083" v="149" actId="20577"/>
        <pc:sldMkLst>
          <pc:docMk/>
          <pc:sldMk cId="3957996379" sldId="1111"/>
        </pc:sldMkLst>
        <pc:spChg chg="mod">
          <ac:chgData name="Yang, Biwu" userId="a5017b3a-df9f-437a-942a-9e752ed8f87e" providerId="ADAL" clId="{FF6E098E-4E33-4B9E-AB2C-0D5617A66245}" dt="2023-07-19T00:00:28.718" v="113"/>
          <ac:spMkLst>
            <pc:docMk/>
            <pc:sldMk cId="3957996379" sldId="1111"/>
            <ac:spMk id="2" creationId="{00000000-0000-0000-0000-000000000000}"/>
          </ac:spMkLst>
        </pc:spChg>
        <pc:spChg chg="mod">
          <ac:chgData name="Yang, Biwu" userId="a5017b3a-df9f-437a-942a-9e752ed8f87e" providerId="ADAL" clId="{FF6E098E-4E33-4B9E-AB2C-0D5617A66245}" dt="2023-07-19T02:25:53.083" v="149" actId="20577"/>
          <ac:spMkLst>
            <pc:docMk/>
            <pc:sldMk cId="3957996379" sldId="1111"/>
            <ac:spMk id="3" creationId="{00000000-0000-0000-0000-000000000000}"/>
          </ac:spMkLst>
        </pc:spChg>
        <pc:spChg chg="ord">
          <ac:chgData name="Yang, Biwu" userId="a5017b3a-df9f-437a-942a-9e752ed8f87e" providerId="ADAL" clId="{FF6E098E-4E33-4B9E-AB2C-0D5617A66245}" dt="2023-07-19T00:02:24.850" v="118"/>
          <ac:spMkLst>
            <pc:docMk/>
            <pc:sldMk cId="3957996379" sldId="1111"/>
            <ac:spMk id="25" creationId="{00000000-0000-0000-0000-000000000000}"/>
          </ac:spMkLst>
        </pc:spChg>
      </pc:sldChg>
      <pc:sldChg chg="addSp modSp mod modNotesTx">
        <pc:chgData name="Yang, Biwu" userId="a5017b3a-df9f-437a-942a-9e752ed8f87e" providerId="ADAL" clId="{FF6E098E-4E33-4B9E-AB2C-0D5617A66245}" dt="2023-07-19T02:32:24.780" v="195" actId="6549"/>
        <pc:sldMkLst>
          <pc:docMk/>
          <pc:sldMk cId="2649922709" sldId="1112"/>
        </pc:sldMkLst>
        <pc:spChg chg="mod">
          <ac:chgData name="Yang, Biwu" userId="a5017b3a-df9f-437a-942a-9e752ed8f87e" providerId="ADAL" clId="{FF6E098E-4E33-4B9E-AB2C-0D5617A66245}" dt="2023-07-19T00:01:02.989" v="115"/>
          <ac:spMkLst>
            <pc:docMk/>
            <pc:sldMk cId="2649922709" sldId="1112"/>
            <ac:spMk id="2" creationId="{00000000-0000-0000-0000-000000000000}"/>
          </ac:spMkLst>
        </pc:spChg>
        <pc:spChg chg="mod">
          <ac:chgData name="Yang, Biwu" userId="a5017b3a-df9f-437a-942a-9e752ed8f87e" providerId="ADAL" clId="{FF6E098E-4E33-4B9E-AB2C-0D5617A66245}" dt="2023-07-19T02:31:47.555" v="168" actId="20577"/>
          <ac:spMkLst>
            <pc:docMk/>
            <pc:sldMk cId="2649922709" sldId="1112"/>
            <ac:spMk id="3" creationId="{00000000-0000-0000-0000-000000000000}"/>
          </ac:spMkLst>
        </pc:spChg>
        <pc:spChg chg="add mod">
          <ac:chgData name="Yang, Biwu" userId="a5017b3a-df9f-437a-942a-9e752ed8f87e" providerId="ADAL" clId="{FF6E098E-4E33-4B9E-AB2C-0D5617A66245}" dt="2023-07-19T02:30:37.968" v="157" actId="1076"/>
          <ac:spMkLst>
            <pc:docMk/>
            <pc:sldMk cId="2649922709" sldId="1112"/>
            <ac:spMk id="5" creationId="{04DAD1E6-3EAB-ED2B-7B1B-68938CA2B633}"/>
          </ac:spMkLst>
        </pc:spChg>
        <pc:spChg chg="ord">
          <ac:chgData name="Yang, Biwu" userId="a5017b3a-df9f-437a-942a-9e752ed8f87e" providerId="ADAL" clId="{FF6E098E-4E33-4B9E-AB2C-0D5617A66245}" dt="2023-07-19T02:30:56.625" v="160"/>
          <ac:spMkLst>
            <pc:docMk/>
            <pc:sldMk cId="2649922709" sldId="1112"/>
            <ac:spMk id="25" creationId="{00000000-0000-0000-0000-000000000000}"/>
          </ac:spMkLst>
        </pc:spChg>
        <pc:picChg chg="mod">
          <ac:chgData name="Yang, Biwu" userId="a5017b3a-df9f-437a-942a-9e752ed8f87e" providerId="ADAL" clId="{FF6E098E-4E33-4B9E-AB2C-0D5617A66245}" dt="2023-07-19T02:30:51.967" v="159" actId="1076"/>
          <ac:picMkLst>
            <pc:docMk/>
            <pc:sldMk cId="2649922709" sldId="1112"/>
            <ac:picMk id="6" creationId="{38796D0F-3D2B-CCDB-9881-4F50559622C8}"/>
          </ac:picMkLst>
        </pc:picChg>
      </pc:sldChg>
      <pc:sldChg chg="addSp modSp mod modNotesTx">
        <pc:chgData name="Yang, Biwu" userId="a5017b3a-df9f-437a-942a-9e752ed8f87e" providerId="ADAL" clId="{FF6E098E-4E33-4B9E-AB2C-0D5617A66245}" dt="2023-07-19T02:34:14.906" v="207"/>
        <pc:sldMkLst>
          <pc:docMk/>
          <pc:sldMk cId="3124123096" sldId="1113"/>
        </pc:sldMkLst>
        <pc:spChg chg="mod">
          <ac:chgData name="Yang, Biwu" userId="a5017b3a-df9f-437a-942a-9e752ed8f87e" providerId="ADAL" clId="{FF6E098E-4E33-4B9E-AB2C-0D5617A66245}" dt="2023-07-19T00:02:06.285" v="116"/>
          <ac:spMkLst>
            <pc:docMk/>
            <pc:sldMk cId="3124123096" sldId="1113"/>
            <ac:spMk id="2" creationId="{00000000-0000-0000-0000-000000000000}"/>
          </ac:spMkLst>
        </pc:spChg>
        <pc:spChg chg="mod">
          <ac:chgData name="Yang, Biwu" userId="a5017b3a-df9f-437a-942a-9e752ed8f87e" providerId="ADAL" clId="{FF6E098E-4E33-4B9E-AB2C-0D5617A66245}" dt="2023-07-19T02:32:10.428" v="184" actId="20577"/>
          <ac:spMkLst>
            <pc:docMk/>
            <pc:sldMk cId="3124123096" sldId="1113"/>
            <ac:spMk id="3" creationId="{00000000-0000-0000-0000-000000000000}"/>
          </ac:spMkLst>
        </pc:spChg>
        <pc:spChg chg="mod">
          <ac:chgData name="Yang, Biwu" userId="a5017b3a-df9f-437a-942a-9e752ed8f87e" providerId="ADAL" clId="{FF6E098E-4E33-4B9E-AB2C-0D5617A66245}" dt="2023-07-19T02:34:07.311" v="205" actId="1076"/>
          <ac:spMkLst>
            <pc:docMk/>
            <pc:sldMk cId="3124123096" sldId="1113"/>
            <ac:spMk id="4" creationId="{8E9D2EEE-39FF-901E-B51E-3B5A0EC61268}"/>
          </ac:spMkLst>
        </pc:spChg>
        <pc:spChg chg="add mod">
          <ac:chgData name="Yang, Biwu" userId="a5017b3a-df9f-437a-942a-9e752ed8f87e" providerId="ADAL" clId="{FF6E098E-4E33-4B9E-AB2C-0D5617A66245}" dt="2023-07-19T02:34:11.319" v="206" actId="1076"/>
          <ac:spMkLst>
            <pc:docMk/>
            <pc:sldMk cId="3124123096" sldId="1113"/>
            <ac:spMk id="5" creationId="{77B72918-2C0C-BF99-DDFF-FDBD3902509B}"/>
          </ac:spMkLst>
        </pc:spChg>
        <pc:spChg chg="ord">
          <ac:chgData name="Yang, Biwu" userId="a5017b3a-df9f-437a-942a-9e752ed8f87e" providerId="ADAL" clId="{FF6E098E-4E33-4B9E-AB2C-0D5617A66245}" dt="2023-07-19T02:34:14.906" v="207"/>
          <ac:spMkLst>
            <pc:docMk/>
            <pc:sldMk cId="3124123096" sldId="1113"/>
            <ac:spMk id="25" creationId="{00000000-0000-0000-0000-000000000000}"/>
          </ac:spMkLst>
        </pc:spChg>
      </pc:sldChg>
      <pc:sldChg chg="modSp mod modNotesTx">
        <pc:chgData name="Yang, Biwu" userId="a5017b3a-df9f-437a-942a-9e752ed8f87e" providerId="ADAL" clId="{FF6E098E-4E33-4B9E-AB2C-0D5617A66245}" dt="2023-07-19T02:38:20.392" v="228" actId="1076"/>
        <pc:sldMkLst>
          <pc:docMk/>
          <pc:sldMk cId="3101831371" sldId="1114"/>
        </pc:sldMkLst>
        <pc:spChg chg="mod">
          <ac:chgData name="Yang, Biwu" userId="a5017b3a-df9f-437a-942a-9e752ed8f87e" providerId="ADAL" clId="{FF6E098E-4E33-4B9E-AB2C-0D5617A66245}" dt="2023-07-19T00:02:58.311" v="124"/>
          <ac:spMkLst>
            <pc:docMk/>
            <pc:sldMk cId="3101831371" sldId="1114"/>
            <ac:spMk id="2" creationId="{00000000-0000-0000-0000-000000000000}"/>
          </ac:spMkLst>
        </pc:spChg>
        <pc:spChg chg="mod">
          <ac:chgData name="Yang, Biwu" userId="a5017b3a-df9f-437a-942a-9e752ed8f87e" providerId="ADAL" clId="{FF6E098E-4E33-4B9E-AB2C-0D5617A66245}" dt="2023-07-19T02:35:50.873" v="211" actId="20577"/>
          <ac:spMkLst>
            <pc:docMk/>
            <pc:sldMk cId="3101831371" sldId="1114"/>
            <ac:spMk id="3" creationId="{00000000-0000-0000-0000-000000000000}"/>
          </ac:spMkLst>
        </pc:spChg>
        <pc:spChg chg="mod">
          <ac:chgData name="Yang, Biwu" userId="a5017b3a-df9f-437a-942a-9e752ed8f87e" providerId="ADAL" clId="{FF6E098E-4E33-4B9E-AB2C-0D5617A66245}" dt="2023-07-19T02:38:20.392" v="228" actId="1076"/>
          <ac:spMkLst>
            <pc:docMk/>
            <pc:sldMk cId="3101831371" sldId="1114"/>
            <ac:spMk id="4" creationId="{8E9D2EEE-39FF-901E-B51E-3B5A0EC61268}"/>
          </ac:spMkLst>
        </pc:spChg>
        <pc:spChg chg="ord">
          <ac:chgData name="Yang, Biwu" userId="a5017b3a-df9f-437a-942a-9e752ed8f87e" providerId="ADAL" clId="{FF6E098E-4E33-4B9E-AB2C-0D5617A66245}" dt="2023-07-19T00:03:04.442" v="126"/>
          <ac:spMkLst>
            <pc:docMk/>
            <pc:sldMk cId="3101831371" sldId="1114"/>
            <ac:spMk id="25" creationId="{00000000-0000-0000-0000-000000000000}"/>
          </ac:spMkLst>
        </pc:spChg>
      </pc:sldChg>
      <pc:sldChg chg="modSp mod modNotesTx">
        <pc:chgData name="Yang, Biwu" userId="a5017b3a-df9f-437a-942a-9e752ed8f87e" providerId="ADAL" clId="{FF6E098E-4E33-4B9E-AB2C-0D5617A66245}" dt="2023-07-19T02:40:43.275" v="251" actId="20577"/>
        <pc:sldMkLst>
          <pc:docMk/>
          <pc:sldMk cId="2038049213" sldId="1115"/>
        </pc:sldMkLst>
        <pc:spChg chg="mod">
          <ac:chgData name="Yang, Biwu" userId="a5017b3a-df9f-437a-942a-9e752ed8f87e" providerId="ADAL" clId="{FF6E098E-4E33-4B9E-AB2C-0D5617A66245}" dt="2023-07-19T00:03:11.421" v="127"/>
          <ac:spMkLst>
            <pc:docMk/>
            <pc:sldMk cId="2038049213" sldId="1115"/>
            <ac:spMk id="2" creationId="{00000000-0000-0000-0000-000000000000}"/>
          </ac:spMkLst>
        </pc:spChg>
        <pc:spChg chg="mod">
          <ac:chgData name="Yang, Biwu" userId="a5017b3a-df9f-437a-942a-9e752ed8f87e" providerId="ADAL" clId="{FF6E098E-4E33-4B9E-AB2C-0D5617A66245}" dt="2023-07-19T02:39:36.886" v="236" actId="20577"/>
          <ac:spMkLst>
            <pc:docMk/>
            <pc:sldMk cId="2038049213" sldId="1115"/>
            <ac:spMk id="3" creationId="{00000000-0000-0000-0000-000000000000}"/>
          </ac:spMkLst>
        </pc:spChg>
        <pc:spChg chg="mod">
          <ac:chgData name="Yang, Biwu" userId="a5017b3a-df9f-437a-942a-9e752ed8f87e" providerId="ADAL" clId="{FF6E098E-4E33-4B9E-AB2C-0D5617A66245}" dt="2023-07-19T02:40:43.275" v="251" actId="20577"/>
          <ac:spMkLst>
            <pc:docMk/>
            <pc:sldMk cId="2038049213" sldId="1115"/>
            <ac:spMk id="4" creationId="{8E9D2EEE-39FF-901E-B51E-3B5A0EC61268}"/>
          </ac:spMkLst>
        </pc:spChg>
        <pc:spChg chg="ord">
          <ac:chgData name="Yang, Biwu" userId="a5017b3a-df9f-437a-942a-9e752ed8f87e" providerId="ADAL" clId="{FF6E098E-4E33-4B9E-AB2C-0D5617A66245}" dt="2023-07-19T00:03:16.732" v="129"/>
          <ac:spMkLst>
            <pc:docMk/>
            <pc:sldMk cId="2038049213" sldId="1115"/>
            <ac:spMk id="25" creationId="{00000000-0000-0000-0000-000000000000}"/>
          </ac:spMkLst>
        </pc:spChg>
        <pc:picChg chg="mod">
          <ac:chgData name="Yang, Biwu" userId="a5017b3a-df9f-437a-942a-9e752ed8f87e" providerId="ADAL" clId="{FF6E098E-4E33-4B9E-AB2C-0D5617A66245}" dt="2023-07-19T02:40:14.327" v="248" actId="1076"/>
          <ac:picMkLst>
            <pc:docMk/>
            <pc:sldMk cId="2038049213" sldId="1115"/>
            <ac:picMk id="7" creationId="{DC2CED97-7685-90E8-B3D6-BECED22C93B8}"/>
          </ac:picMkLst>
        </pc:picChg>
      </pc:sldChg>
      <pc:sldChg chg="modSp add mod">
        <pc:chgData name="Yang, Biwu" userId="a5017b3a-df9f-437a-942a-9e752ed8f87e" providerId="ADAL" clId="{FF6E098E-4E33-4B9E-AB2C-0D5617A66245}" dt="2023-07-19T14:30:31.597" v="1057" actId="15"/>
        <pc:sldMkLst>
          <pc:docMk/>
          <pc:sldMk cId="3762326708" sldId="1116"/>
        </pc:sldMkLst>
        <pc:spChg chg="mod">
          <ac:chgData name="Yang, Biwu" userId="a5017b3a-df9f-437a-942a-9e752ed8f87e" providerId="ADAL" clId="{FF6E098E-4E33-4B9E-AB2C-0D5617A66245}" dt="2023-07-19T14:30:31.597" v="1057" actId="15"/>
          <ac:spMkLst>
            <pc:docMk/>
            <pc:sldMk cId="3762326708" sldId="1116"/>
            <ac:spMk id="3" creationId="{00000000-0000-0000-0000-000000000000}"/>
          </ac:spMkLst>
        </pc:spChg>
      </pc:sldChg>
    </pc:docChg>
  </pc:docChgLst>
  <pc:docChgLst>
    <pc:chgData name="Nguyen Ngoc Tuan" userId="c554f282-6aa6-43bd-8ae9-8549a6b9b212" providerId="ADAL" clId="{67A51A82-9FD8-418C-8E1B-E4E3200DA8AE}"/>
    <pc:docChg chg="modSld">
      <pc:chgData name="Nguyen Ngoc Tuan" userId="c554f282-6aa6-43bd-8ae9-8549a6b9b212" providerId="ADAL" clId="{67A51A82-9FD8-418C-8E1B-E4E3200DA8AE}" dt="2024-09-30T02:53:38.603" v="10" actId="1035"/>
      <pc:docMkLst>
        <pc:docMk/>
      </pc:docMkLst>
      <pc:sldChg chg="addSp modSp">
        <pc:chgData name="Nguyen Ngoc Tuan" userId="c554f282-6aa6-43bd-8ae9-8549a6b9b212" providerId="ADAL" clId="{67A51A82-9FD8-418C-8E1B-E4E3200DA8AE}" dt="2024-09-30T02:53:16.816" v="2" actId="1076"/>
        <pc:sldMkLst>
          <pc:docMk/>
          <pc:sldMk cId="0" sldId="262"/>
        </pc:sldMkLst>
        <pc:picChg chg="add mod">
          <ac:chgData name="Nguyen Ngoc Tuan" userId="c554f282-6aa6-43bd-8ae9-8549a6b9b212" providerId="ADAL" clId="{67A51A82-9FD8-418C-8E1B-E4E3200DA8AE}" dt="2024-09-30T02:53:16.816" v="2" actId="1076"/>
          <ac:picMkLst>
            <pc:docMk/>
            <pc:sldMk cId="0" sldId="262"/>
            <ac:picMk id="1026" creationId="{774CAB21-F149-292B-7C61-C3C10BCB9484}"/>
          </ac:picMkLst>
        </pc:picChg>
      </pc:sldChg>
      <pc:sldChg chg="addSp modSp">
        <pc:chgData name="Nguyen Ngoc Tuan" userId="c554f282-6aa6-43bd-8ae9-8549a6b9b212" providerId="ADAL" clId="{67A51A82-9FD8-418C-8E1B-E4E3200DA8AE}" dt="2024-09-30T02:53:38.603" v="10" actId="1035"/>
        <pc:sldMkLst>
          <pc:docMk/>
          <pc:sldMk cId="1525672446" sldId="1075"/>
        </pc:sldMkLst>
        <pc:picChg chg="add mod">
          <ac:chgData name="Nguyen Ngoc Tuan" userId="c554f282-6aa6-43bd-8ae9-8549a6b9b212" providerId="ADAL" clId="{67A51A82-9FD8-418C-8E1B-E4E3200DA8AE}" dt="2024-09-30T02:53:38.603" v="10" actId="1035"/>
          <ac:picMkLst>
            <pc:docMk/>
            <pc:sldMk cId="1525672446" sldId="1075"/>
            <ac:picMk id="2050" creationId="{A6104E5A-5F3E-9266-AF15-6229B379E8AC}"/>
          </ac:picMkLst>
        </pc:picChg>
      </pc:sldChg>
    </pc:docChg>
  </pc:docChgLst>
  <pc:docChgLst>
    <pc:chgData name="Anna Bolen -X (abolen - UNICON INC at Cisco)" userId="8fcf5b57-97b6-40ce-9683-275924855fa8" providerId="ADAL" clId="{4AB107D3-A8CC-4342-90B2-95084477FC67}"/>
    <pc:docChg chg="undo custSel modSld">
      <pc:chgData name="Anna Bolen -X (abolen - UNICON INC at Cisco)" userId="8fcf5b57-97b6-40ce-9683-275924855fa8" providerId="ADAL" clId="{4AB107D3-A8CC-4342-90B2-95084477FC67}" dt="2023-08-07T17:55:23.392" v="29" actId="20577"/>
      <pc:docMkLst>
        <pc:docMk/>
      </pc:docMkLst>
      <pc:sldChg chg="delSp mod">
        <pc:chgData name="Anna Bolen -X (abolen - UNICON INC at Cisco)" userId="8fcf5b57-97b6-40ce-9683-275924855fa8" providerId="ADAL" clId="{4AB107D3-A8CC-4342-90B2-95084477FC67}" dt="2023-08-07T17:50:17.349" v="0" actId="478"/>
        <pc:sldMkLst>
          <pc:docMk/>
          <pc:sldMk cId="3094066351" sldId="1073"/>
        </pc:sldMkLst>
        <pc:spChg chg="del">
          <ac:chgData name="Anna Bolen -X (abolen - UNICON INC at Cisco)" userId="8fcf5b57-97b6-40ce-9683-275924855fa8" providerId="ADAL" clId="{4AB107D3-A8CC-4342-90B2-95084477FC67}" dt="2023-08-07T17:50:17.349" v="0" actId="478"/>
          <ac:spMkLst>
            <pc:docMk/>
            <pc:sldMk cId="3094066351" sldId="1073"/>
            <ac:spMk id="3" creationId="{E6E0A81B-EE8C-FFE3-0F20-0A36957EC39D}"/>
          </ac:spMkLst>
        </pc:spChg>
      </pc:sldChg>
      <pc:sldChg chg="modNotesTx">
        <pc:chgData name="Anna Bolen -X (abolen - UNICON INC at Cisco)" userId="8fcf5b57-97b6-40ce-9683-275924855fa8" providerId="ADAL" clId="{4AB107D3-A8CC-4342-90B2-95084477FC67}" dt="2023-08-07T17:54:18.863" v="19" actId="20577"/>
        <pc:sldMkLst>
          <pc:docMk/>
          <pc:sldMk cId="537369937" sldId="1084"/>
        </pc:sldMkLst>
      </pc:sldChg>
      <pc:sldChg chg="modNotesTx">
        <pc:chgData name="Anna Bolen -X (abolen - UNICON INC at Cisco)" userId="8fcf5b57-97b6-40ce-9683-275924855fa8" providerId="ADAL" clId="{4AB107D3-A8CC-4342-90B2-95084477FC67}" dt="2023-08-07T17:54:26.963" v="21" actId="20577"/>
        <pc:sldMkLst>
          <pc:docMk/>
          <pc:sldMk cId="1064059071" sldId="1086"/>
        </pc:sldMkLst>
      </pc:sldChg>
      <pc:sldChg chg="modSp mod">
        <pc:chgData name="Anna Bolen -X (abolen - UNICON INC at Cisco)" userId="8fcf5b57-97b6-40ce-9683-275924855fa8" providerId="ADAL" clId="{4AB107D3-A8CC-4342-90B2-95084477FC67}" dt="2023-08-07T17:51:05.917" v="1" actId="13244"/>
        <pc:sldMkLst>
          <pc:docMk/>
          <pc:sldMk cId="2923150823" sldId="1093"/>
        </pc:sldMkLst>
        <pc:spChg chg="ord">
          <ac:chgData name="Anna Bolen -X (abolen - UNICON INC at Cisco)" userId="8fcf5b57-97b6-40ce-9683-275924855fa8" providerId="ADAL" clId="{4AB107D3-A8CC-4342-90B2-95084477FC67}" dt="2023-08-07T17:51:05.917" v="1" actId="13244"/>
          <ac:spMkLst>
            <pc:docMk/>
            <pc:sldMk cId="2923150823" sldId="1093"/>
            <ac:spMk id="25" creationId="{00000000-0000-0000-0000-000000000000}"/>
          </ac:spMkLst>
        </pc:spChg>
      </pc:sldChg>
      <pc:sldChg chg="modNotesTx">
        <pc:chgData name="Anna Bolen -X (abolen - UNICON INC at Cisco)" userId="8fcf5b57-97b6-40ce-9683-275924855fa8" providerId="ADAL" clId="{4AB107D3-A8CC-4342-90B2-95084477FC67}" dt="2023-08-07T17:54:39.270" v="22" actId="20577"/>
        <pc:sldMkLst>
          <pc:docMk/>
          <pc:sldMk cId="205556993" sldId="1101"/>
        </pc:sldMkLst>
      </pc:sldChg>
      <pc:sldChg chg="modNotesTx">
        <pc:chgData name="Anna Bolen -X (abolen - UNICON INC at Cisco)" userId="8fcf5b57-97b6-40ce-9683-275924855fa8" providerId="ADAL" clId="{4AB107D3-A8CC-4342-90B2-95084477FC67}" dt="2023-08-07T17:55:11.018" v="27" actId="20577"/>
        <pc:sldMkLst>
          <pc:docMk/>
          <pc:sldMk cId="2948619867" sldId="1103"/>
        </pc:sldMkLst>
      </pc:sldChg>
      <pc:sldChg chg="modNotesTx">
        <pc:chgData name="Anna Bolen -X (abolen - UNICON INC at Cisco)" userId="8fcf5b57-97b6-40ce-9683-275924855fa8" providerId="ADAL" clId="{4AB107D3-A8CC-4342-90B2-95084477FC67}" dt="2023-08-07T17:55:23.392" v="29" actId="20577"/>
        <pc:sldMkLst>
          <pc:docMk/>
          <pc:sldMk cId="332233553" sldId="1110"/>
        </pc:sldMkLst>
      </pc:sldChg>
      <pc:sldChg chg="modSp mod modNotesTx">
        <pc:chgData name="Anna Bolen -X (abolen - UNICON INC at Cisco)" userId="8fcf5b57-97b6-40ce-9683-275924855fa8" providerId="ADAL" clId="{4AB107D3-A8CC-4342-90B2-95084477FC67}" dt="2023-08-07T17:52:31.117" v="8" actId="313"/>
        <pc:sldMkLst>
          <pc:docMk/>
          <pc:sldMk cId="2649922709" sldId="1112"/>
        </pc:sldMkLst>
        <pc:spChg chg="mod">
          <ac:chgData name="Anna Bolen -X (abolen - UNICON INC at Cisco)" userId="8fcf5b57-97b6-40ce-9683-275924855fa8" providerId="ADAL" clId="{4AB107D3-A8CC-4342-90B2-95084477FC67}" dt="2023-08-07T17:52:29.924" v="7" actId="313"/>
          <ac:spMkLst>
            <pc:docMk/>
            <pc:sldMk cId="2649922709" sldId="1112"/>
            <ac:spMk id="3" creationId="{00000000-0000-0000-0000-000000000000}"/>
          </ac:spMkLst>
        </pc:spChg>
        <pc:spChg chg="mod ord">
          <ac:chgData name="Anna Bolen -X (abolen - UNICON INC at Cisco)" userId="8fcf5b57-97b6-40ce-9683-275924855fa8" providerId="ADAL" clId="{4AB107D3-A8CC-4342-90B2-95084477FC67}" dt="2023-08-07T17:51:47.695" v="5" actId="13244"/>
          <ac:spMkLst>
            <pc:docMk/>
            <pc:sldMk cId="2649922709" sldId="1112"/>
            <ac:spMk id="5" creationId="{04DAD1E6-3EAB-ED2B-7B1B-68938CA2B633}"/>
          </ac:spMkLst>
        </pc:spChg>
        <pc:picChg chg="mod">
          <ac:chgData name="Anna Bolen -X (abolen - UNICON INC at Cisco)" userId="8fcf5b57-97b6-40ce-9683-275924855fa8" providerId="ADAL" clId="{4AB107D3-A8CC-4342-90B2-95084477FC67}" dt="2023-08-07T17:51:39.517" v="4" actId="1076"/>
          <ac:picMkLst>
            <pc:docMk/>
            <pc:sldMk cId="2649922709" sldId="1112"/>
            <ac:picMk id="6" creationId="{38796D0F-3D2B-CCDB-9881-4F50559622C8}"/>
          </ac:picMkLst>
        </pc:picChg>
      </pc:sldChg>
      <pc:sldChg chg="modSp mod modNotesTx">
        <pc:chgData name="Anna Bolen -X (abolen - UNICON INC at Cisco)" userId="8fcf5b57-97b6-40ce-9683-275924855fa8" providerId="ADAL" clId="{4AB107D3-A8CC-4342-90B2-95084477FC67}" dt="2023-08-07T17:52:38.409" v="10" actId="313"/>
        <pc:sldMkLst>
          <pc:docMk/>
          <pc:sldMk cId="3124123096" sldId="1113"/>
        </pc:sldMkLst>
        <pc:spChg chg="mod">
          <ac:chgData name="Anna Bolen -X (abolen - UNICON INC at Cisco)" userId="8fcf5b57-97b6-40ce-9683-275924855fa8" providerId="ADAL" clId="{4AB107D3-A8CC-4342-90B2-95084477FC67}" dt="2023-08-07T17:52:37.889" v="9" actId="313"/>
          <ac:spMkLst>
            <pc:docMk/>
            <pc:sldMk cId="3124123096" sldId="1113"/>
            <ac:spMk id="3" creationId="{00000000-0000-0000-0000-000000000000}"/>
          </ac:spMkLst>
        </pc:spChg>
        <pc:spChg chg="ord">
          <ac:chgData name="Anna Bolen -X (abolen - UNICON INC at Cisco)" userId="8fcf5b57-97b6-40ce-9683-275924855fa8" providerId="ADAL" clId="{4AB107D3-A8CC-4342-90B2-95084477FC67}" dt="2023-08-07T17:52:00.619" v="6" actId="13244"/>
          <ac:spMkLst>
            <pc:docMk/>
            <pc:sldMk cId="3124123096" sldId="1113"/>
            <ac:spMk id="5" creationId="{77B72918-2C0C-BF99-DDFF-FDBD3902509B}"/>
          </ac:spMkLst>
        </pc:spChg>
      </pc:sldChg>
      <pc:sldChg chg="modSp mod modNotesTx">
        <pc:chgData name="Anna Bolen -X (abolen - UNICON INC at Cisco)" userId="8fcf5b57-97b6-40ce-9683-275924855fa8" providerId="ADAL" clId="{4AB107D3-A8CC-4342-90B2-95084477FC67}" dt="2023-08-07T17:52:46.715" v="12" actId="313"/>
        <pc:sldMkLst>
          <pc:docMk/>
          <pc:sldMk cId="3101831371" sldId="1114"/>
        </pc:sldMkLst>
        <pc:spChg chg="mod">
          <ac:chgData name="Anna Bolen -X (abolen - UNICON INC at Cisco)" userId="8fcf5b57-97b6-40ce-9683-275924855fa8" providerId="ADAL" clId="{4AB107D3-A8CC-4342-90B2-95084477FC67}" dt="2023-08-07T17:52:45.208" v="11" actId="313"/>
          <ac:spMkLst>
            <pc:docMk/>
            <pc:sldMk cId="3101831371" sldId="1114"/>
            <ac:spMk id="3" creationId="{00000000-0000-0000-0000-000000000000}"/>
          </ac:spMkLst>
        </pc:spChg>
      </pc:sldChg>
      <pc:sldChg chg="modSp mod modNotesTx">
        <pc:chgData name="Anna Bolen -X (abolen - UNICON INC at Cisco)" userId="8fcf5b57-97b6-40ce-9683-275924855fa8" providerId="ADAL" clId="{4AB107D3-A8CC-4342-90B2-95084477FC67}" dt="2023-08-07T17:55:02.266" v="26" actId="20577"/>
        <pc:sldMkLst>
          <pc:docMk/>
          <pc:sldMk cId="2038049213" sldId="1115"/>
        </pc:sldMkLst>
        <pc:spChg chg="mod">
          <ac:chgData name="Anna Bolen -X (abolen - UNICON INC at Cisco)" userId="8fcf5b57-97b6-40ce-9683-275924855fa8" providerId="ADAL" clId="{4AB107D3-A8CC-4342-90B2-95084477FC67}" dt="2023-08-07T17:52:56.338" v="13" actId="313"/>
          <ac:spMkLst>
            <pc:docMk/>
            <pc:sldMk cId="2038049213" sldId="1115"/>
            <ac:spMk id="3" creationId="{00000000-0000-0000-0000-000000000000}"/>
          </ac:spMkLst>
        </pc:spChg>
      </pc:sldChg>
      <pc:sldChg chg="modSp mod">
        <pc:chgData name="Anna Bolen -X (abolen - UNICON INC at Cisco)" userId="8fcf5b57-97b6-40ce-9683-275924855fa8" providerId="ADAL" clId="{4AB107D3-A8CC-4342-90B2-95084477FC67}" dt="2023-08-07T17:53:54.881" v="18" actId="6549"/>
        <pc:sldMkLst>
          <pc:docMk/>
          <pc:sldMk cId="3762326708" sldId="1116"/>
        </pc:sldMkLst>
        <pc:spChg chg="mod">
          <ac:chgData name="Anna Bolen -X (abolen - UNICON INC at Cisco)" userId="8fcf5b57-97b6-40ce-9683-275924855fa8" providerId="ADAL" clId="{4AB107D3-A8CC-4342-90B2-95084477FC67}" dt="2023-08-07T17:53:54.881" v="18" actId="6549"/>
          <ac:spMkLst>
            <pc:docMk/>
            <pc:sldMk cId="3762326708" sldId="1116"/>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5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Ethical Hacker
Module 4: Social Engineering Attacks
</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4.1: Pretexting for an Approach and Impersonation
4.1.1: Overview</a:t>
            </a:r>
          </a:p>
          <a:p>
            <a:r>
              <a:rPr lang="en-US" b="0"/>
              <a:t>4.1.2: </a:t>
            </a:r>
            <a:r>
              <a:rPr lang="en-US" b="0" i="0">
                <a:solidFill>
                  <a:srgbClr val="181A1F"/>
                </a:solidFill>
                <a:effectLst/>
                <a:latin typeface="Cisco Sans"/>
              </a:rPr>
              <a:t>Practice - Pretexting and Impersonation</a:t>
            </a:r>
            <a:endParaRPr lang="en-US" b="0">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4.2: Social Engineering Attacks</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711039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4.2: Social Engineering Attacks
4.2.1: Overview</a:t>
            </a:r>
            <a:endParaRPr lang="en-US">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4.2: Social Engineering Attacks</a:t>
            </a:r>
            <a:endParaRPr lang="pt-BR" b="0"/>
          </a:p>
          <a:p>
            <a:r>
              <a:rPr lang="en-US" b="0"/>
              <a:t>4.2.2: </a:t>
            </a:r>
            <a:r>
              <a:rPr lang="en-US" b="0" i="0">
                <a:solidFill>
                  <a:srgbClr val="181A1F"/>
                </a:solidFill>
                <a:effectLst/>
                <a:latin typeface="Cisco Sans"/>
              </a:rPr>
              <a:t>Email Phishing</a:t>
            </a:r>
            <a:r>
              <a:rPr lang="en-US" b="0"/>
              <a:t>
</a:t>
            </a:r>
            <a:endParaRPr lang="en-US" b="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4.2: Social Engineering Attacks</a:t>
            </a:r>
            <a:endParaRPr lang="pt-BR"/>
          </a:p>
          <a:p>
            <a:r>
              <a:rPr lang="en-US"/>
              <a:t>4.2.3: Vishing</a:t>
            </a:r>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5030958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4.2: Social Engineering Attacks</a:t>
            </a:r>
            <a:endParaRPr lang="pt-BR"/>
          </a:p>
          <a:p>
            <a:r>
              <a:rPr lang="en-US"/>
              <a:t>4.2.4: Short Message Service (SMS) Phishing
</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680186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4.2: Social Engineering Attacks</a:t>
            </a:r>
            <a:endParaRPr lang="pt-BR"/>
          </a:p>
          <a:p>
            <a:r>
              <a:rPr lang="en-US"/>
              <a:t>4.2.5: Universal Serial Bus (USB) Drop Key
</a:t>
            </a:r>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24988690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4.2: Social Engineering Attacks</a:t>
            </a:r>
            <a:endParaRPr lang="pt-BR"/>
          </a:p>
          <a:p>
            <a:r>
              <a:rPr lang="en-US"/>
              <a:t>4.2.6: Watering Hole Attacks</a:t>
            </a:r>
          </a:p>
          <a:p>
            <a:r>
              <a:rPr lang="en-US"/>
              <a:t>4.2.7: Practice - Pivot Attack</a:t>
            </a:r>
          </a:p>
          <a:p>
            <a:r>
              <a:rPr lang="en-US"/>
              <a:t>4.2.8: Practice - Social Engineering Attacks</a:t>
            </a:r>
          </a:p>
          <a:p>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6712973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4.3: Physical Attacks
</a:t>
            </a:r>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500005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a:t>
            </a:r>
            <a:br>
              <a:rPr lang="en-US">
                <a:cs typeface="+mn-lt"/>
              </a:rPr>
            </a:br>
            <a:r>
              <a:rPr lang="en-US"/>
              <a:t>4.3: Physical Attacks</a:t>
            </a:r>
            <a:br>
              <a:rPr lang="en-US">
                <a:cs typeface="+mn-lt"/>
              </a:rPr>
            </a:br>
            <a:r>
              <a:rPr lang="en-US">
                <a:cs typeface="+mn-lt"/>
              </a:rPr>
              <a:t>4</a:t>
            </a:r>
            <a:r>
              <a:rPr lang="en-US"/>
              <a:t>.3.1: Overview</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3827364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a:t>
            </a:r>
            <a:br>
              <a:rPr lang="en-US">
                <a:cs typeface="+mn-lt"/>
              </a:rPr>
            </a:br>
            <a:r>
              <a:rPr lang="en-US"/>
              <a:t>4.3: Physical Attacks</a:t>
            </a:r>
            <a:br>
              <a:rPr lang="en-US">
                <a:cs typeface="+mn-lt"/>
              </a:rPr>
            </a:br>
            <a:r>
              <a:rPr lang="en-US"/>
              <a:t>4.3.2: Tailgating</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2843436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a:t>
            </a:r>
            <a:br>
              <a:rPr lang="en-US">
                <a:cs typeface="+mn-lt"/>
              </a:rPr>
            </a:br>
            <a:r>
              <a:rPr lang="en-US"/>
              <a:t>4.3: Physical Attacks</a:t>
            </a:r>
            <a:br>
              <a:rPr lang="en-US">
                <a:cs typeface="+mn-lt"/>
              </a:rPr>
            </a:br>
            <a:r>
              <a:rPr lang="en-US"/>
              <a:t>4.3.3: Dumpster Diving</a:t>
            </a:r>
            <a:endParaRPr lang="en-US">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8582948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a:t>
            </a:r>
            <a:br>
              <a:rPr lang="en-US" b="0">
                <a:cs typeface="+mn-lt"/>
              </a:rPr>
            </a:br>
            <a:r>
              <a:rPr lang="en-US" b="0"/>
              <a:t>4.3: Physical Attacks</a:t>
            </a:r>
            <a:br>
              <a:rPr lang="en-US" b="0">
                <a:cs typeface="+mn-lt"/>
              </a:rPr>
            </a:br>
            <a:r>
              <a:rPr lang="en-US" b="0"/>
              <a:t>4.3.4: </a:t>
            </a:r>
            <a:r>
              <a:rPr lang="en-US" b="0" i="0">
                <a:solidFill>
                  <a:srgbClr val="181A1F"/>
                </a:solidFill>
                <a:effectLst/>
                <a:latin typeface="Cisco Sans"/>
              </a:rPr>
              <a:t>Shoulder Surfing</a:t>
            </a:r>
            <a:endParaRPr lang="en-US" b="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80349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a:t>
            </a:r>
            <a:br>
              <a:rPr lang="en-US" b="0">
                <a:cs typeface="+mn-lt"/>
              </a:rPr>
            </a:br>
            <a:r>
              <a:rPr lang="en-US" b="0"/>
              <a:t>4.3: Physical Attacks</a:t>
            </a:r>
            <a:br>
              <a:rPr lang="en-US" b="0">
                <a:cs typeface="+mn-lt"/>
              </a:rPr>
            </a:br>
            <a:r>
              <a:rPr lang="en-US" b="0">
                <a:ea typeface="Calibri"/>
                <a:cs typeface="Calibri"/>
              </a:rPr>
              <a:t>4.3.5: </a:t>
            </a:r>
            <a:r>
              <a:rPr lang="en-US" b="0" i="0">
                <a:solidFill>
                  <a:srgbClr val="181A1F"/>
                </a:solidFill>
                <a:effectLst/>
                <a:latin typeface="Cisco Sans"/>
              </a:rPr>
              <a:t>Badge Cloning</a:t>
            </a:r>
          </a:p>
          <a:p>
            <a:r>
              <a:rPr lang="en-US" b="0" i="0">
                <a:solidFill>
                  <a:srgbClr val="181A1F"/>
                </a:solidFill>
                <a:effectLst/>
                <a:latin typeface="Cisco Sans"/>
                <a:ea typeface="Calibri"/>
                <a:cs typeface="Calibri"/>
              </a:rPr>
              <a:t>4.3.6: Practice - Physical Attacks</a:t>
            </a:r>
            <a:endParaRPr lang="en-US" b="0">
              <a:ea typeface="Calibri"/>
              <a:cs typeface="Calibri"/>
            </a:endParaRPr>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7202473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t>4: Social Engineering Attacks
4.4: </a:t>
            </a:r>
            <a:r>
              <a:rPr lang="en-US" b="0" i="0">
                <a:solidFill>
                  <a:srgbClr val="FFFFFF"/>
                </a:solidFill>
                <a:effectLst/>
                <a:latin typeface="Cisco Sans"/>
              </a:rPr>
              <a:t>Social Engineering Tools</a:t>
            </a:r>
          </a:p>
          <a:p>
            <a:r>
              <a:rPr lang="en-US" b="0"/>
              <a:t>
</a:t>
            </a:r>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4.4: Social Engineering Tools
4.4.1: Overview</a:t>
            </a:r>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36635318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4.4: Social Engineering Tools
4.4.2: Social-Engineer Toolkit (SET)</a:t>
            </a:r>
          </a:p>
          <a:p>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4.4: Social Engineering Tools
4.4.2: Social-Engineer Toolkit (SET) (Cont.)</a:t>
            </a:r>
          </a:p>
          <a:p>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27111447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4.4: Social Engineering Tools</a:t>
            </a:r>
            <a:endParaRPr lang="pt-BR" b="0"/>
          </a:p>
          <a:p>
            <a:r>
              <a:rPr lang="en-US" b="0"/>
              <a:t>4.4.3: </a:t>
            </a:r>
            <a:r>
              <a:rPr lang="en-US" b="0" i="0">
                <a:solidFill>
                  <a:srgbClr val="181A1F"/>
                </a:solidFill>
                <a:effectLst/>
                <a:latin typeface="Cisco Sans"/>
              </a:rPr>
              <a:t>Browser Exploitation Framework (</a:t>
            </a:r>
            <a:r>
              <a:rPr lang="en-US" b="0" i="0" err="1">
                <a:solidFill>
                  <a:srgbClr val="181A1F"/>
                </a:solidFill>
                <a:effectLst/>
                <a:latin typeface="Cisco Sans"/>
              </a:rPr>
              <a:t>BeEF</a:t>
            </a:r>
            <a:r>
              <a:rPr lang="en-US" b="0" i="0">
                <a:solidFill>
                  <a:srgbClr val="181A1F"/>
                </a:solidFill>
                <a:effectLst/>
                <a:latin typeface="Cisco Sans"/>
              </a:rPr>
              <a:t>)</a:t>
            </a:r>
          </a:p>
          <a:p>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2063281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4.4: Social Engineering Tools</a:t>
            </a:r>
            <a:endParaRPr lang="pt-BR" b="0"/>
          </a:p>
          <a:p>
            <a:r>
              <a:rPr lang="en-US" b="0"/>
              <a:t>4.4.3: </a:t>
            </a:r>
            <a:r>
              <a:rPr lang="en-US" b="0" i="0">
                <a:solidFill>
                  <a:srgbClr val="181A1F"/>
                </a:solidFill>
                <a:effectLst/>
                <a:latin typeface="Cisco Sans"/>
              </a:rPr>
              <a:t>Browser Exploitation Framework (</a:t>
            </a:r>
            <a:r>
              <a:rPr lang="en-US" b="0" i="0" err="1">
                <a:solidFill>
                  <a:srgbClr val="181A1F"/>
                </a:solidFill>
                <a:effectLst/>
                <a:latin typeface="Cisco Sans"/>
              </a:rPr>
              <a:t>BeEF</a:t>
            </a:r>
            <a:r>
              <a:rPr lang="en-US" b="0" i="0">
                <a:solidFill>
                  <a:srgbClr val="181A1F"/>
                </a:solidFill>
                <a:effectLst/>
                <a:latin typeface="Cisco Sans"/>
              </a:rPr>
              <a:t>) (Cont.)</a:t>
            </a:r>
          </a:p>
          <a:p>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134725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4.4: Social Engineering Tools</a:t>
            </a:r>
            <a:endParaRPr lang="pt-BR" b="0"/>
          </a:p>
          <a:p>
            <a:r>
              <a:rPr lang="en-US" b="0"/>
              <a:t>4.4.3: </a:t>
            </a:r>
            <a:r>
              <a:rPr lang="en-US" b="0" i="0">
                <a:solidFill>
                  <a:srgbClr val="181A1F"/>
                </a:solidFill>
                <a:effectLst/>
                <a:latin typeface="Cisco Sans"/>
              </a:rPr>
              <a:t>Browser Exploitation Framework (</a:t>
            </a:r>
            <a:r>
              <a:rPr lang="en-US" b="0" i="0" err="1">
                <a:solidFill>
                  <a:srgbClr val="181A1F"/>
                </a:solidFill>
                <a:effectLst/>
                <a:latin typeface="Cisco Sans"/>
              </a:rPr>
              <a:t>BeEF</a:t>
            </a:r>
            <a:r>
              <a:rPr lang="en-US" b="0" i="0">
                <a:solidFill>
                  <a:srgbClr val="181A1F"/>
                </a:solidFill>
                <a:effectLst/>
                <a:latin typeface="Cisco Sans"/>
              </a:rPr>
              <a:t>) (Cont.)</a:t>
            </a:r>
          </a:p>
          <a:p>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30</a:t>
            </a:fld>
            <a:endParaRPr lang="en-US"/>
          </a:p>
        </p:txBody>
      </p:sp>
    </p:spTree>
    <p:extLst>
      <p:ext uri="{BB962C8B-B14F-4D97-AF65-F5344CB8AC3E}">
        <p14:creationId xmlns:p14="http://schemas.microsoft.com/office/powerpoint/2010/main" val="19232465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4.4: Social Engineering Tools</a:t>
            </a:r>
            <a:endParaRPr lang="pt-BR" b="0"/>
          </a:p>
          <a:p>
            <a:r>
              <a:rPr lang="en-US" b="0"/>
              <a:t>4.4.3: </a:t>
            </a:r>
            <a:r>
              <a:rPr lang="en-US" b="0" i="0">
                <a:solidFill>
                  <a:srgbClr val="181A1F"/>
                </a:solidFill>
                <a:effectLst/>
                <a:latin typeface="Cisco Sans"/>
              </a:rPr>
              <a:t>Browser Exploitation Framework (</a:t>
            </a:r>
            <a:r>
              <a:rPr lang="en-US" b="0" i="0" err="1">
                <a:solidFill>
                  <a:srgbClr val="181A1F"/>
                </a:solidFill>
                <a:effectLst/>
                <a:latin typeface="Cisco Sans"/>
              </a:rPr>
              <a:t>BeEF</a:t>
            </a:r>
            <a:r>
              <a:rPr lang="en-US" b="0" i="0">
                <a:solidFill>
                  <a:srgbClr val="181A1F"/>
                </a:solidFill>
                <a:effectLst/>
                <a:latin typeface="Cisco Sans"/>
              </a:rPr>
              <a:t>) (Cont.)</a:t>
            </a:r>
          </a:p>
          <a:p>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31</a:t>
            </a:fld>
            <a:endParaRPr lang="en-US"/>
          </a:p>
        </p:txBody>
      </p:sp>
    </p:spTree>
    <p:extLst>
      <p:ext uri="{BB962C8B-B14F-4D97-AF65-F5344CB8AC3E}">
        <p14:creationId xmlns:p14="http://schemas.microsoft.com/office/powerpoint/2010/main" val="10840584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4.4: Social Engineering Tools</a:t>
            </a:r>
            <a:endParaRPr lang="pt-BR" b="0"/>
          </a:p>
          <a:p>
            <a:r>
              <a:rPr lang="en-US" b="0"/>
              <a:t>4.4.3: </a:t>
            </a:r>
            <a:r>
              <a:rPr lang="en-US" b="0" i="0">
                <a:solidFill>
                  <a:srgbClr val="181A1F"/>
                </a:solidFill>
                <a:effectLst/>
                <a:latin typeface="Cisco Sans"/>
              </a:rPr>
              <a:t>Browser Exploitation Framework (</a:t>
            </a:r>
            <a:r>
              <a:rPr lang="en-US" b="0" i="0" err="1">
                <a:solidFill>
                  <a:srgbClr val="181A1F"/>
                </a:solidFill>
                <a:effectLst/>
                <a:latin typeface="Cisco Sans"/>
              </a:rPr>
              <a:t>BeEF</a:t>
            </a:r>
            <a:r>
              <a:rPr lang="en-US" b="0" i="0">
                <a:solidFill>
                  <a:srgbClr val="181A1F"/>
                </a:solidFill>
                <a:effectLst/>
                <a:latin typeface="Cisco Sans"/>
              </a:rPr>
              <a:t>) (Cont.)</a:t>
            </a:r>
          </a:p>
          <a:p>
            <a:r>
              <a:rPr lang="en-US" b="0"/>
              <a:t>4.4.4: Practice - Browser Exploitation Framework</a:t>
            </a:r>
          </a:p>
          <a:p>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32</a:t>
            </a:fld>
            <a:endParaRPr lang="en-US"/>
          </a:p>
        </p:txBody>
      </p:sp>
    </p:spTree>
    <p:extLst>
      <p:ext uri="{BB962C8B-B14F-4D97-AF65-F5344CB8AC3E}">
        <p14:creationId xmlns:p14="http://schemas.microsoft.com/office/powerpoint/2010/main" val="51827049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4.4: Social Engineering Tools</a:t>
            </a:r>
            <a:endParaRPr lang="pt-BR" b="0"/>
          </a:p>
          <a:p>
            <a:r>
              <a:rPr lang="en-US" b="0"/>
              <a:t>4.4.5: </a:t>
            </a:r>
            <a:r>
              <a:rPr lang="en-US" b="0" i="0">
                <a:solidFill>
                  <a:srgbClr val="181A1F"/>
                </a:solidFill>
                <a:effectLst/>
                <a:latin typeface="Cisco Sans"/>
              </a:rPr>
              <a:t>Call Spoofing Tools</a:t>
            </a:r>
          </a:p>
          <a:p>
            <a:pPr algn="l" fontAlgn="ctr"/>
            <a:r>
              <a:rPr lang="en-US" b="0" i="0">
                <a:solidFill>
                  <a:srgbClr val="181A1F"/>
                </a:solidFill>
                <a:effectLst/>
                <a:latin typeface="Cisco Sans"/>
              </a:rPr>
              <a:t>4.4.6: Practice - Call Spoofing Tools</a:t>
            </a:r>
          </a:p>
          <a:p>
            <a:br>
              <a:rPr lang="en-US" b="0" i="0">
                <a:solidFill>
                  <a:srgbClr val="181A1F"/>
                </a:solidFill>
                <a:effectLst/>
                <a:latin typeface="Cisco Sans"/>
              </a:rPr>
            </a:br>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33</a:t>
            </a:fld>
            <a:endParaRPr lang="en-US"/>
          </a:p>
        </p:txBody>
      </p:sp>
    </p:spTree>
    <p:extLst>
      <p:ext uri="{BB962C8B-B14F-4D97-AF65-F5344CB8AC3E}">
        <p14:creationId xmlns:p14="http://schemas.microsoft.com/office/powerpoint/2010/main" val="41910074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4.4: Social Engineering Tools</a:t>
            </a:r>
            <a:endParaRPr lang="pt-BR" b="0"/>
          </a:p>
          <a:p>
            <a:pPr algn="l" fontAlgn="ctr"/>
            <a:r>
              <a:rPr lang="en-US" b="0" i="0">
                <a:solidFill>
                  <a:srgbClr val="181A1F"/>
                </a:solidFill>
                <a:effectLst/>
                <a:latin typeface="Cisco Sans"/>
              </a:rPr>
              <a:t>4.4.7: Lab - Explore the Social Engineer Toolkit (SET)</a:t>
            </a:r>
          </a:p>
          <a:p>
            <a:br>
              <a:rPr lang="en-US" b="0"/>
            </a:br>
            <a:br>
              <a:rPr lang="en-US" b="0" i="0">
                <a:solidFill>
                  <a:srgbClr val="181A1F"/>
                </a:solidFill>
                <a:effectLst/>
                <a:latin typeface="Cisco Sans"/>
              </a:rPr>
            </a:br>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34</a:t>
            </a:fld>
            <a:endParaRPr lang="en-US"/>
          </a:p>
        </p:txBody>
      </p:sp>
    </p:spTree>
    <p:extLst>
      <p:ext uri="{BB962C8B-B14F-4D97-AF65-F5344CB8AC3E}">
        <p14:creationId xmlns:p14="http://schemas.microsoft.com/office/powerpoint/2010/main" val="32965696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4.4: Social Engineering Tools</a:t>
            </a:r>
            <a:endParaRPr lang="pt-BR" b="0"/>
          </a:p>
          <a:p>
            <a:pPr algn="l" fontAlgn="ctr"/>
            <a:r>
              <a:rPr lang="en-US" b="0" i="0">
                <a:solidFill>
                  <a:srgbClr val="181A1F"/>
                </a:solidFill>
                <a:effectLst/>
                <a:latin typeface="Cisco Sans"/>
              </a:rPr>
              <a:t>4.4.8: Lab - Using the Browser Exploitation Framework (</a:t>
            </a:r>
            <a:r>
              <a:rPr lang="en-US" b="0" i="0" err="1">
                <a:solidFill>
                  <a:srgbClr val="181A1F"/>
                </a:solidFill>
                <a:effectLst/>
                <a:latin typeface="Cisco Sans"/>
              </a:rPr>
              <a:t>BeEF</a:t>
            </a:r>
            <a:r>
              <a:rPr lang="en-US" b="0" i="0">
                <a:solidFill>
                  <a:srgbClr val="181A1F"/>
                </a:solidFill>
                <a:effectLst/>
                <a:latin typeface="Cisco Sans"/>
              </a:rPr>
              <a:t>)</a:t>
            </a:r>
          </a:p>
          <a:p>
            <a:br>
              <a:rPr lang="en-US" b="0"/>
            </a:br>
            <a:br>
              <a:rPr lang="en-US" b="0" i="0">
                <a:solidFill>
                  <a:srgbClr val="181A1F"/>
                </a:solidFill>
                <a:effectLst/>
                <a:latin typeface="Cisco Sans"/>
              </a:rPr>
            </a:br>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35</a:t>
            </a:fld>
            <a:endParaRPr lang="en-US"/>
          </a:p>
        </p:txBody>
      </p:sp>
    </p:spTree>
    <p:extLst>
      <p:ext uri="{BB962C8B-B14F-4D97-AF65-F5344CB8AC3E}">
        <p14:creationId xmlns:p14="http://schemas.microsoft.com/office/powerpoint/2010/main" val="292593097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a:t>4: Social Engineering Attacks
4.5: </a:t>
            </a:r>
            <a:r>
              <a:rPr lang="en-US" b="0" i="0">
                <a:solidFill>
                  <a:srgbClr val="FFFFFF"/>
                </a:solidFill>
                <a:effectLst/>
                <a:latin typeface="Cisco Sans"/>
              </a:rPr>
              <a:t>Methods of Influence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solidFill>
                <a:srgbClr val="FFFFFF"/>
              </a:solidFill>
              <a:effectLst/>
              <a:latin typeface="Cisco Sans"/>
            </a:endParaRPr>
          </a:p>
          <a:p>
            <a:r>
              <a:rPr lang="en-US" b="0"/>
              <a:t>
</a:t>
            </a:r>
          </a:p>
        </p:txBody>
      </p:sp>
      <p:sp>
        <p:nvSpPr>
          <p:cNvPr id="4" name="Slide Number Placeholder 3"/>
          <p:cNvSpPr>
            <a:spLocks noGrp="1"/>
          </p:cNvSpPr>
          <p:nvPr>
            <p:ph type="sldNum" sz="quarter" idx="10"/>
          </p:nvPr>
        </p:nvSpPr>
        <p:spPr/>
        <p:txBody>
          <a:bodyPr/>
          <a:lstStyle/>
          <a:p>
            <a:fld id="{F7021451-1387-4CA6-816F-3879F97B5CBC}" type="slidenum">
              <a:rPr lang="en-US"/>
              <a:t>36</a:t>
            </a:fld>
            <a:endParaRPr lang="en-US"/>
          </a:p>
        </p:txBody>
      </p:sp>
    </p:spTree>
    <p:extLst>
      <p:ext uri="{BB962C8B-B14F-4D97-AF65-F5344CB8AC3E}">
        <p14:creationId xmlns:p14="http://schemas.microsoft.com/office/powerpoint/2010/main" val="7734959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a:t>4: Social Engineering Attacks
4.5: </a:t>
            </a:r>
            <a:r>
              <a:rPr lang="en-US" b="0" i="0">
                <a:solidFill>
                  <a:srgbClr val="FFFFFF"/>
                </a:solidFill>
                <a:effectLst/>
                <a:latin typeface="Cisco Sans"/>
              </a:rPr>
              <a:t>Methods of Influence</a:t>
            </a:r>
          </a:p>
          <a:p>
            <a:pPr algn="l" fontAlgn="ctr"/>
            <a:r>
              <a:rPr lang="en-US" b="0" i="0">
                <a:solidFill>
                  <a:srgbClr val="181A1F"/>
                </a:solidFill>
                <a:effectLst/>
                <a:latin typeface="Cisco Sans"/>
              </a:rPr>
              <a:t>4.5.1: Overview</a:t>
            </a:r>
            <a:br>
              <a:rPr lang="en-US" b="0"/>
            </a:br>
            <a:r>
              <a:rPr lang="en-US" b="0"/>
              <a:t>4.5.2: Practice - Methods of Influence</a:t>
            </a:r>
            <a:br>
              <a:rPr lang="en-US" b="0" i="0">
                <a:solidFill>
                  <a:srgbClr val="181A1F"/>
                </a:solidFill>
                <a:effectLst/>
                <a:latin typeface="Cisco Sans"/>
              </a:rPr>
            </a:br>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37</a:t>
            </a:fld>
            <a:endParaRPr lang="en-US"/>
          </a:p>
        </p:txBody>
      </p:sp>
    </p:spTree>
    <p:extLst>
      <p:ext uri="{BB962C8B-B14F-4D97-AF65-F5344CB8AC3E}">
        <p14:creationId xmlns:p14="http://schemas.microsoft.com/office/powerpoint/2010/main" val="229047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4: Social Engineering Attacks
</a:t>
            </a:r>
            <a:r>
              <a:rPr lang="en-US" b="0">
                <a:latin typeface="Arial"/>
                <a:cs typeface="Arial"/>
              </a:rPr>
              <a:t>4.6:</a:t>
            </a:r>
            <a:r>
              <a:rPr lang="en-US" sz="1200" b="0">
                <a:solidFill>
                  <a:srgbClr val="B1E8FA"/>
                </a:solidFill>
                <a:latin typeface="Arial"/>
                <a:cs typeface="Arial"/>
              </a:rPr>
              <a:t> </a:t>
            </a:r>
            <a:r>
              <a:rPr lang="en-US" b="0" i="0">
                <a:solidFill>
                  <a:srgbClr val="FFFFFF"/>
                </a:solidFill>
                <a:effectLst/>
                <a:latin typeface="Cisco Sans"/>
              </a:rPr>
              <a:t>Summary</a:t>
            </a:r>
            <a:endParaRPr lang="en-US" sz="1200" b="0">
              <a:latin typeface="Arial"/>
              <a:cs typeface="Arial"/>
            </a:endParaRPr>
          </a:p>
          <a:p>
            <a:r>
              <a:rPr lang="en-US" b="0"/>
              <a:t>
</a:t>
            </a:r>
          </a:p>
        </p:txBody>
      </p:sp>
      <p:sp>
        <p:nvSpPr>
          <p:cNvPr id="4" name="Slide Number Placeholder 3"/>
          <p:cNvSpPr>
            <a:spLocks noGrp="1"/>
          </p:cNvSpPr>
          <p:nvPr>
            <p:ph type="sldNum" sz="quarter" idx="10"/>
          </p:nvPr>
        </p:nvSpPr>
        <p:spPr/>
        <p:txBody>
          <a:bodyPr/>
          <a:lstStyle/>
          <a:p>
            <a:fld id="{F7021451-1387-4CA6-816F-3879F97B5CBC}" type="slidenum">
              <a:rPr lang="en-US"/>
              <a:t>38</a:t>
            </a:fld>
            <a:endParaRPr lang="en-US"/>
          </a:p>
        </p:txBody>
      </p:sp>
    </p:spTree>
    <p:extLst>
      <p:ext uri="{BB962C8B-B14F-4D97-AF65-F5344CB8AC3E}">
        <p14:creationId xmlns:p14="http://schemas.microsoft.com/office/powerpoint/2010/main" val="1676523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a:t>4: Social Engineering Attacks
4.6: </a:t>
            </a:r>
            <a:r>
              <a:rPr lang="en-US" b="0" i="0">
                <a:solidFill>
                  <a:srgbClr val="FFFFFF"/>
                </a:solidFill>
                <a:effectLst/>
                <a:latin typeface="Cisco Sans"/>
              </a:rPr>
              <a:t>Summary</a:t>
            </a:r>
          </a:p>
          <a:p>
            <a:pPr marL="0" marR="0" lvl="0" indent="0" algn="l" defTabSz="914400" rtl="0" eaLnBrk="1" fontAlgn="ctr" latinLnBrk="0" hangingPunct="1">
              <a:lnSpc>
                <a:spcPct val="100000"/>
              </a:lnSpc>
              <a:spcBef>
                <a:spcPts val="0"/>
              </a:spcBef>
              <a:spcAft>
                <a:spcPts val="0"/>
              </a:spcAft>
              <a:buClrTx/>
              <a:buSzTx/>
              <a:buFontTx/>
              <a:buNone/>
              <a:tabLst/>
              <a:defRPr/>
            </a:pPr>
            <a:r>
              <a:rPr lang="en-US" b="0" i="0">
                <a:solidFill>
                  <a:srgbClr val="FFFFFF"/>
                </a:solidFill>
                <a:effectLst/>
                <a:latin typeface="Cisco Sans"/>
              </a:rPr>
              <a:t>4.6.1: </a:t>
            </a:r>
            <a:r>
              <a:rPr lang="en-US" b="0" i="0">
                <a:solidFill>
                  <a:srgbClr val="181A1F"/>
                </a:solidFill>
                <a:effectLst/>
                <a:latin typeface="Cisco Sans"/>
              </a:rPr>
              <a:t>What Did I Learn in this Module?</a:t>
            </a:r>
          </a:p>
          <a:p>
            <a:pPr algn="l" fontAlgn="ctr"/>
            <a:r>
              <a:rPr lang="en-US" b="0" i="0">
                <a:solidFill>
                  <a:srgbClr val="181A1F"/>
                </a:solidFill>
                <a:effectLst/>
                <a:latin typeface="Cisco Sans"/>
              </a:rPr>
              <a:t>4.6.2: Reflection Questions</a:t>
            </a:r>
          </a:p>
          <a:p>
            <a:pPr algn="l" fontAlgn="ctr"/>
            <a:r>
              <a:rPr lang="en-US" b="0" i="0">
                <a:solidFill>
                  <a:srgbClr val="181A1F"/>
                </a:solidFill>
                <a:effectLst/>
                <a:latin typeface="Cisco Sans"/>
              </a:rPr>
              <a:t>4.6.3: Quiz - Social Engineering Attacks</a:t>
            </a:r>
          </a:p>
          <a:p>
            <a:br>
              <a:rPr lang="en-US" b="0" i="0">
                <a:solidFill>
                  <a:srgbClr val="181A1F"/>
                </a:solidFill>
                <a:effectLst/>
                <a:latin typeface="Cisco Sans"/>
              </a:rPr>
            </a:br>
            <a:endParaRPr lang="en-US" b="0" i="0">
              <a:solidFill>
                <a:srgbClr val="FFFFFF"/>
              </a:solidFill>
              <a:effectLst/>
              <a:latin typeface="Cisco Sans"/>
            </a:endParaRPr>
          </a:p>
          <a:p>
            <a:pPr algn="l" fontAlgn="ctr"/>
            <a:br>
              <a:rPr lang="en-US" b="0" i="0">
                <a:solidFill>
                  <a:srgbClr val="181A1F"/>
                </a:solidFill>
                <a:effectLst/>
                <a:latin typeface="Cisco Sans"/>
              </a:rPr>
            </a:br>
            <a:endParaRPr lang="en-US" b="0"/>
          </a:p>
        </p:txBody>
      </p:sp>
      <p:sp>
        <p:nvSpPr>
          <p:cNvPr id="4" name="Slide Number Placeholder 3"/>
          <p:cNvSpPr>
            <a:spLocks noGrp="1"/>
          </p:cNvSpPr>
          <p:nvPr>
            <p:ph type="sldNum" sz="quarter" idx="10"/>
          </p:nvPr>
        </p:nvSpPr>
        <p:spPr/>
        <p:txBody>
          <a:bodyPr/>
          <a:lstStyle/>
          <a:p>
            <a:fld id="{F7021451-1387-4CA6-816F-3879F97B5CBC}" type="slidenum">
              <a:rPr lang="en-US"/>
              <a:t>39</a:t>
            </a:fld>
            <a:endParaRPr lang="en-US"/>
          </a:p>
        </p:txBody>
      </p:sp>
    </p:spTree>
    <p:extLst>
      <p:ext uri="{BB962C8B-B14F-4D97-AF65-F5344CB8AC3E}">
        <p14:creationId xmlns:p14="http://schemas.microsoft.com/office/powerpoint/2010/main" val="24962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245494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Social Engineering Attacks
Terms and Commands
</a:t>
            </a:r>
          </a:p>
        </p:txBody>
      </p:sp>
      <p:sp>
        <p:nvSpPr>
          <p:cNvPr id="4" name="Slide Number Placeholder 3"/>
          <p:cNvSpPr>
            <a:spLocks noGrp="1"/>
          </p:cNvSpPr>
          <p:nvPr>
            <p:ph type="sldNum" sz="quarter" idx="10"/>
          </p:nvPr>
        </p:nvSpPr>
        <p:spPr/>
        <p:txBody>
          <a:bodyPr/>
          <a:lstStyle/>
          <a:p>
            <a:fld id="{F7021451-1387-4CA6-816F-3879F97B5CBC}" type="slidenum">
              <a:rPr lang="en-US"/>
              <a:t>40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8121206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Ethical Hacker
Module 4: </a:t>
            </a:r>
            <a:r>
              <a:rPr lang="en-US" sz="1200">
                <a:solidFill>
                  <a:srgbClr val="AFE8FB"/>
                </a:solidFill>
                <a:latin typeface="Arial" pitchFamily="34" charset="0"/>
                <a:ea typeface="Arial" pitchFamily="34" charset="-122"/>
                <a:cs typeface="Arial" pitchFamily="34" charset="-120"/>
              </a:rPr>
              <a:t>Social Engineering Attacks</a:t>
            </a:r>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34823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4: </a:t>
            </a:r>
            <a:r>
              <a:rPr lang="en-US" b="0" i="0">
                <a:solidFill>
                  <a:srgbClr val="000000"/>
                </a:solidFill>
                <a:effectLst/>
                <a:latin typeface="Arial" panose="020B0604020202020204" pitchFamily="34" charset="0"/>
              </a:rPr>
              <a:t>Social Engineering Attacks</a:t>
            </a:r>
            <a:r>
              <a:rPr lang="en-US"/>
              <a:t>
4.1: </a:t>
            </a:r>
            <a:r>
              <a:rPr lang="en-US" b="0" i="0">
                <a:solidFill>
                  <a:srgbClr val="000000"/>
                </a:solidFill>
                <a:effectLst/>
                <a:latin typeface="Arial" panose="020B0604020202020204" pitchFamily="34" charset="0"/>
              </a:rPr>
              <a:t>Pretexting for an Approach and Impersonation</a:t>
            </a:r>
            <a:r>
              <a:rPr lang="en-US"/>
              <a:t>
</a:t>
            </a:r>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INTR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lstStyle>
            <a:lvl1pPr marL="0" indent="0">
              <a:buNone/>
              <a:defRPr lang="en-US" sz="3600" dirty="0">
                <a:solidFill>
                  <a:srgbClr val="AFE8FB"/>
                </a:solidFill>
                <a:latin typeface="Arial" pitchFamily="34" charset="0"/>
                <a:ea typeface="Arial" pitchFamily="34" charset="-122"/>
                <a:cs typeface="Arial" pitchFamily="34" charset="-120"/>
              </a:defRPr>
            </a:lvl1pPr>
          </a:lstStyle>
          <a:p>
            <a:pPr marL="0" indent="0">
              <a:buNone/>
            </a:pPr>
            <a:r>
              <a:rPr lang="en-US" sz="3600">
                <a:solidFill>
                  <a:srgbClr val="AFE8FB"/>
                </a:solidFill>
                <a:latin typeface="Arial" pitchFamily="34" charset="0"/>
                <a:ea typeface="Arial" pitchFamily="34" charset="-122"/>
                <a:cs typeface="Arial" pitchFamily="34" charset="-120"/>
              </a:rPr>
              <a:t>(custom placeholder text!)</a:t>
            </a:r>
            <a:endParaRPr lang="en-US" sz="36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_AL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lstStyle>
            <a:lvl1pPr marL="0" indent="0">
              <a:buNone/>
              <a:defRPr lang="en-US" sz="4200" dirty="0">
                <a:solidFill>
                  <a:srgbClr val="AFE8FB"/>
                </a:solidFill>
                <a:latin typeface="Arial" pitchFamily="34" charset="0"/>
                <a:ea typeface="Arial" pitchFamily="34" charset="-122"/>
                <a:cs typeface="Arial" pitchFamily="34" charset="-120"/>
              </a:defRPr>
            </a:lvl1pPr>
          </a:lstStyle>
          <a:p>
            <a:pPr marL="0" indent="0">
              <a:buNone/>
            </a:pPr>
            <a:r>
              <a:rPr lang="en-US" sz="4200">
                <a:solidFill>
                  <a:srgbClr val="AFE8FB"/>
                </a:solidFill>
                <a:latin typeface="Arial" pitchFamily="34" charset="0"/>
                <a:ea typeface="Arial" pitchFamily="34" charset="-122"/>
                <a:cs typeface="Arial" pitchFamily="34" charset="-120"/>
              </a:rPr>
              <a:t>(custom placeholder text!)</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lstStyle>
            <a:lvl1pPr marL="0" indent="0">
              <a:buNone/>
              <a:defRPr lang="en-US" sz="1200" dirty="0">
                <a:solidFill>
                  <a:srgbClr val="AFE8FB"/>
                </a:solidFill>
                <a:latin typeface="Arial" pitchFamily="34" charset="0"/>
                <a:ea typeface="Arial" pitchFamily="34" charset="-122"/>
                <a:cs typeface="Arial" pitchFamily="34" charset="-120"/>
              </a:defRPr>
            </a:lvl1pPr>
          </a:lstStyle>
          <a:p>
            <a:pPr marL="0" indent="0">
              <a:buNone/>
            </a:pPr>
            <a:r>
              <a:rPr lang="en-US" sz="1200">
                <a:solidFill>
                  <a:srgbClr val="AFE8FB"/>
                </a:solidFill>
                <a:latin typeface="Arial" pitchFamily="34" charset="0"/>
                <a:ea typeface="Arial" pitchFamily="34" charset="-122"/>
                <a:cs typeface="Arial" pitchFamily="34" charset="-120"/>
              </a:rPr>
              <a:t>(custom placeholder text!)</a:t>
            </a:r>
            <a:endParaRPr lang="en-US" sz="1200"/>
          </a:p>
        </p:txBody>
      </p:sp>
      <p:pic>
        <p:nvPicPr>
          <p:cNvPr id="4" name="Image 0" descr="C:/Users/ahungerf/git/netacad-vudu/src/pptx/assets/Cisco_logo.png"/>
          <p:cNvPicPr>
            <a:picLocks noChangeAspect="1"/>
          </p:cNvPicPr>
          <p:nvPr/>
        </p:nvPicPr>
        <p:blipFill>
          <a:blip r:embed="rId3"/>
          <a:srcRect t="-33333" b="-33333"/>
          <a:stretch/>
        </p:blipFill>
        <p:spPr>
          <a:xfrm>
            <a:off x="457200" y="257175"/>
            <a:ext cx="914400" cy="9144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INST_INTRO">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2023  Cisco and/or its affiliates. All rights reserved.   Cisco Confidential</a:t>
            </a:r>
            <a:endParaRPr lang="en-US" sz="600"/>
          </a:p>
        </p:txBody>
      </p:sp>
      <p:pic>
        <p:nvPicPr>
          <p:cNvPr id="4"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BLOCK">
    <p:bg>
      <p:bgPr>
        <a:solidFill>
          <a:srgbClr val="00394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rtlCol="0"/>
          <a:lstStyle>
            <a:lvl1pPr marL="0" indent="0">
              <a:buNone/>
              <a:defRPr lang="en-US" sz="4600" dirty="0">
                <a:solidFill>
                  <a:srgbClr val="B1E8FA"/>
                </a:solidFill>
                <a:latin typeface="Arial" pitchFamily="34" charset="0"/>
                <a:ea typeface="Arial" pitchFamily="34" charset="-122"/>
                <a:cs typeface="Arial" pitchFamily="34" charset="-120"/>
              </a:defRPr>
            </a:lvl1pPr>
          </a:lstStyle>
          <a:p>
            <a:pPr marL="0" indent="0">
              <a:buNone/>
            </a:pPr>
            <a:r>
              <a:rPr lang="en-US" sz="4600">
                <a:solidFill>
                  <a:srgbClr val="B1E8FA"/>
                </a:solidFill>
                <a:latin typeface="Arial" pitchFamily="34" charset="0"/>
                <a:ea typeface="Arial" pitchFamily="34" charset="-122"/>
                <a:cs typeface="Arial" pitchFamily="34" charset="-120"/>
              </a:rPr>
              <a:t>(custom placeholder text!)</a:t>
            </a:r>
            <a:endParaRPr lang="en-US" sz="4600"/>
          </a:p>
        </p:txBody>
      </p:sp>
      <p:sp>
        <p:nvSpPr>
          <p:cNvPr id="3"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2023  Cisco and/or its affiliates. All rights reserved.   Cisco Confidential</a:t>
            </a:r>
            <a:endParaRPr lang="en-US" sz="600"/>
          </a:p>
        </p:txBody>
      </p:sp>
      <p:pic>
        <p:nvPicPr>
          <p:cNvPr id="4" name="Image 0" descr="C:/Users/ahungerf/git/netacad-vudu/src/pptx/assets/Cisco_logo_sm.png"/>
          <p:cNvPicPr>
            <a:picLocks noChangeAspect="1"/>
          </p:cNvPicPr>
          <p:nvPr/>
        </p:nvPicPr>
        <p:blipFill>
          <a:blip r:embed="rId2"/>
          <a:srcRect t="-16667" b="-16667"/>
          <a:stretch/>
        </p:blipFill>
        <p:spPr>
          <a:xfrm>
            <a:off x="457200" y="4629150"/>
            <a:ext cx="365760" cy="36576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HUNK">
    <p:bg>
      <p:bgPr>
        <a:solidFill>
          <a:srgbClr val="FFFFFF"/>
        </a:solidFill>
        <a:effectLst/>
      </p:bgPr>
    </p:bg>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274320"/>
            <a:ext cx="9144000" cy="914400"/>
          </a:xfrm>
          <a:prstGeom prst="rect">
            <a:avLst/>
          </a:prstGeom>
          <a:noFill/>
          <a:ln/>
        </p:spPr>
        <p:txBody>
          <a:bodyPr wrap="square" rtlCol="0"/>
          <a:lstStyle>
            <a:lvl1pPr marL="0" indent="0">
              <a:buNone/>
              <a:defRPr lang="en-US" sz="2200" dirty="0">
                <a:solidFill>
                  <a:srgbClr val="024C69"/>
                </a:solidFill>
                <a:latin typeface="Arial" pitchFamily="34" charset="0"/>
                <a:ea typeface="Arial" pitchFamily="34" charset="-122"/>
                <a:cs typeface="Arial" pitchFamily="34" charset="-120"/>
              </a:defRPr>
            </a:lvl1pPr>
          </a:lstStyle>
          <a:p>
            <a:pPr marL="0" indent="0">
              <a:buNone/>
            </a:pPr>
            <a:r>
              <a:rPr lang="en-US" sz="2200">
                <a:solidFill>
                  <a:srgbClr val="024C69"/>
                </a:solidFill>
                <a:latin typeface="Arial" pitchFamily="34" charset="0"/>
                <a:ea typeface="Arial" pitchFamily="34" charset="-122"/>
                <a:cs typeface="Arial" pitchFamily="34" charset="-120"/>
              </a:rPr>
              <a:t>(custom placeholder text!)</a:t>
            </a:r>
            <a:endParaRPr lang="en-US" sz="2200"/>
          </a:p>
        </p:txBody>
      </p:sp>
      <p:sp>
        <p:nvSpPr>
          <p:cNvPr id="3" name="Text 0"/>
          <p:cNvSpPr>
            <a:spLocks noGrp="1"/>
          </p:cNvSpPr>
          <p:nvPr>
            <p:ph type="body" idx="101" hasCustomPrompt="1"/>
          </p:nvPr>
        </p:nvSpPr>
        <p:spPr>
          <a:xfrm>
            <a:off x="0" y="0"/>
            <a:ext cx="9144000" cy="274320"/>
          </a:xfrm>
          <a:prstGeom prst="rect">
            <a:avLst/>
          </a:prstGeom>
          <a:noFill/>
          <a:ln/>
        </p:spPr>
        <p:txBody>
          <a:bodyPr wrap="square" rtlCol="0"/>
          <a:lstStyle>
            <a:lvl1pPr marL="0" indent="0">
              <a:buNone/>
              <a:defRPr lang="en-US" sz="1600" dirty="0">
                <a:solidFill>
                  <a:srgbClr val="024C69"/>
                </a:solidFill>
                <a:latin typeface="Arial" pitchFamily="34" charset="0"/>
                <a:ea typeface="Arial" pitchFamily="34" charset="-122"/>
                <a:cs typeface="Arial" pitchFamily="34" charset="-120"/>
              </a:defRPr>
            </a:lvl1pPr>
          </a:lstStyle>
          <a:p>
            <a:pPr marL="0" indent="0">
              <a:buNone/>
            </a:pPr>
            <a:r>
              <a:rPr lang="en-US" sz="1600">
                <a:solidFill>
                  <a:srgbClr val="024C69"/>
                </a:solidFill>
                <a:latin typeface="Arial" pitchFamily="34" charset="0"/>
                <a:ea typeface="Arial" pitchFamily="34" charset="-122"/>
                <a:cs typeface="Arial" pitchFamily="34" charset="-120"/>
              </a:rPr>
              <a:t>(custom placeholder text!)</a:t>
            </a:r>
            <a:endParaRPr lang="en-US" sz="1600"/>
          </a:p>
        </p:txBody>
      </p:sp>
      <p:sp>
        <p:nvSpPr>
          <p:cNvPr id="4" name="Text 0"/>
          <p:cNvSpPr/>
          <p:nvPr/>
        </p:nvSpPr>
        <p:spPr>
          <a:xfrm>
            <a:off x="914400" y="4629150"/>
            <a:ext cx="7772400" cy="228600"/>
          </a:xfrm>
          <a:prstGeom prst="rect">
            <a:avLst/>
          </a:prstGeom>
          <a:noFill/>
          <a:ln/>
        </p:spPr>
        <p:txBody>
          <a:bodyPr wrap="square" rtlCol="0" anchor="t">
            <a:normAutofit/>
          </a:bodyPr>
          <a:lstStyle/>
          <a:p>
            <a:pPr algn="r"/>
            <a:r>
              <a:rPr lang="en-US" sz="600">
                <a:solidFill>
                  <a:srgbClr val="D9D9D9"/>
                </a:solidFill>
              </a:rPr>
              <a:t>© 2023  Cisco and/or its affiliates. All rights reserved.   Cisco Confidential</a:t>
            </a:r>
            <a:endParaRPr lang="en-US" sz="600"/>
          </a:p>
        </p:txBody>
      </p:sp>
      <p:pic>
        <p:nvPicPr>
          <p:cNvPr id="5" name="Image 0" descr="C:/Users/ahungerf/git/netacad-vudu/src/pptx/assets/Cisco_logo_sm.png"/>
          <p:cNvPicPr>
            <a:picLocks noChangeAspect="1"/>
          </p:cNvPicPr>
          <p:nvPr/>
        </p:nvPicPr>
        <p:blipFill>
          <a:blip r:embed="rId2"/>
          <a:stretch>
            <a:fillRect/>
          </a:stretch>
        </p:blipFill>
        <p:spPr>
          <a:xfrm>
            <a:off x="457200" y="4629150"/>
            <a:ext cx="365760" cy="182880"/>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trustedsec/social-engineer-toolkit"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0">
  <p:cSld name="Slide 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1828800"/>
          </a:xfrm>
          <a:prstGeom prst="rect">
            <a:avLst/>
          </a:prstGeom>
          <a:noFill/>
          <a:ln/>
        </p:spPr>
        <p:txBody>
          <a:bodyPr wrap="square" rtlCol="0" anchor="t"/>
          <a:lstStyle/>
          <a:p>
            <a:pPr marL="0" indent="0">
              <a:buNone/>
            </a:pPr>
            <a:r>
              <a:rPr lang="en-US" sz="3600">
                <a:solidFill>
                  <a:srgbClr val="AFE8FB"/>
                </a:solidFill>
                <a:latin typeface="Arial" pitchFamily="34" charset="0"/>
                <a:ea typeface="Arial" pitchFamily="34" charset="-122"/>
                <a:cs typeface="Arial" pitchFamily="34" charset="-120"/>
              </a:rPr>
              <a:t>Module 4: Social Engineering Attacks</a:t>
            </a:r>
            <a:endParaRPr lang="en-US" sz="3600"/>
          </a:p>
        </p:txBody>
      </p:sp>
      <p:sp>
        <p:nvSpPr>
          <p:cNvPr id="3" name="Text 1"/>
          <p:cNvSpPr/>
          <p:nvPr/>
        </p:nvSpPr>
        <p:spPr>
          <a:xfrm>
            <a:off x="457200" y="3343275"/>
            <a:ext cx="3657600" cy="914400"/>
          </a:xfrm>
          <a:prstGeom prst="rect">
            <a:avLst/>
          </a:prstGeom>
          <a:noFill/>
          <a:ln/>
        </p:spPr>
        <p:txBody>
          <a:bodyPr wrap="square" rtlCol="0" anchor="t"/>
          <a:lstStyle/>
          <a:p>
            <a:r>
              <a:rPr lang="en-US" sz="2000">
                <a:solidFill>
                  <a:srgbClr val="CEE8C3"/>
                </a:solidFill>
                <a:latin typeface="Arial" pitchFamily="34" charset="0"/>
                <a:ea typeface="Arial" pitchFamily="34" charset="-122"/>
                <a:cs typeface="Arial" pitchFamily="34" charset="-120"/>
              </a:rPr>
              <a:t>Instructor Materials</a:t>
            </a:r>
            <a:endParaRPr lang="en-US" sz="2000"/>
          </a:p>
        </p:txBody>
      </p:sp>
      <p:sp>
        <p:nvSpPr>
          <p:cNvPr id="4"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a:solidFill>
                  <a:srgbClr val="AFE8FB"/>
                </a:solidFill>
                <a:latin typeface="Arial" pitchFamily="34" charset="0"/>
                <a:ea typeface="Arial" pitchFamily="34" charset="-122"/>
                <a:cs typeface="Arial" pitchFamily="34" charset="-120"/>
              </a:rPr>
              <a:t>Ethical Hacker</a:t>
            </a:r>
            <a:endParaRPr lang="en-US" sz="1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b="0" i="0">
                <a:solidFill>
                  <a:srgbClr val="000000"/>
                </a:solidFill>
                <a:effectLst/>
                <a:latin typeface="Arial" panose="020B0604020202020204" pitchFamily="34" charset="0"/>
              </a:rPr>
              <a:t>Pretexting for an Approach and Impersonation</a:t>
            </a:r>
            <a:r>
              <a:rPr lang="en-US"/>
              <a:t>
</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rtlCol="0" anchor="t"/>
          <a:lstStyle/>
          <a:p>
            <a:pPr marL="0" indent="0">
              <a:buNone/>
            </a:pPr>
            <a:r>
              <a:rPr lang="en-US"/>
              <a:t>Overview</a:t>
            </a:r>
            <a:endParaRPr lang="en-US" sz="2200"/>
          </a:p>
        </p:txBody>
      </p:sp>
      <p:sp>
        <p:nvSpPr>
          <p:cNvPr id="5" name="Text 2"/>
          <p:cNvSpPr/>
          <p:nvPr/>
        </p:nvSpPr>
        <p:spPr>
          <a:xfrm>
            <a:off x="97797" y="903078"/>
            <a:ext cx="8229600" cy="3337343"/>
          </a:xfrm>
          <a:prstGeom prst="rect">
            <a:avLst/>
          </a:prstGeom>
          <a:noFill/>
          <a:ln/>
        </p:spPr>
        <p:txBody>
          <a:bodyPr wrap="square" lIns="91440" tIns="45720" rIns="91440" bIns="45720" rtlCol="0" anchor="t"/>
          <a:lstStyle/>
          <a:p>
            <a:endParaRPr lang="en-US" sz="1400" b="0" i="0">
              <a:effectLst/>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AE79AAD0-1CE8-5B1D-C43C-0A1A6DC5E0AE}"/>
              </a:ext>
            </a:extLst>
          </p:cNvPr>
          <p:cNvSpPr txBox="1"/>
          <p:nvPr/>
        </p:nvSpPr>
        <p:spPr>
          <a:xfrm>
            <a:off x="84043" y="806823"/>
            <a:ext cx="8757397" cy="418576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b="1">
                <a:solidFill>
                  <a:srgbClr val="181A1F"/>
                </a:solidFill>
                <a:latin typeface="Arial" panose="020B0604020202020204" pitchFamily="34" charset="0"/>
                <a:ea typeface="Calibri"/>
                <a:cs typeface="Arial" panose="020B0604020202020204" pitchFamily="34" charset="0"/>
              </a:rPr>
              <a:t>Social engineering attacks</a:t>
            </a:r>
            <a:r>
              <a:rPr lang="en-US" sz="1400">
                <a:solidFill>
                  <a:srgbClr val="181A1F"/>
                </a:solidFill>
                <a:latin typeface="Arial" panose="020B0604020202020204" pitchFamily="34" charset="0"/>
                <a:ea typeface="Calibri"/>
                <a:cs typeface="Arial" panose="020B0604020202020204" pitchFamily="34" charset="0"/>
              </a:rPr>
              <a:t>: A</a:t>
            </a:r>
            <a:r>
              <a:rPr lang="en-US" sz="1400" b="0" i="0">
                <a:solidFill>
                  <a:srgbClr val="181A1F"/>
                </a:solidFill>
                <a:effectLst/>
                <a:latin typeface="Arial" panose="020B0604020202020204" pitchFamily="34" charset="0"/>
                <a:cs typeface="Arial" panose="020B0604020202020204" pitchFamily="34" charset="0"/>
              </a:rPr>
              <a:t>ttacks against the weakest link, which is the human element such as phishing, vishing, pharming, spear phishing, whaling, and others.</a:t>
            </a:r>
          </a:p>
          <a:p>
            <a:pPr marL="285750" indent="-285750">
              <a:buFont typeface="Arial"/>
              <a:buChar char="•"/>
            </a:pPr>
            <a:r>
              <a:rPr lang="en-US" sz="1400">
                <a:solidFill>
                  <a:srgbClr val="181A1F"/>
                </a:solidFill>
                <a:latin typeface="Arial" panose="020B0604020202020204" pitchFamily="34" charset="0"/>
                <a:cs typeface="Arial" panose="020B0604020202020204" pitchFamily="34" charset="0"/>
              </a:rPr>
              <a:t>There are other social engineering techniques such as elicitation, interrogation, and impersonation.</a:t>
            </a:r>
          </a:p>
          <a:p>
            <a:pPr marL="742950" lvl="1" indent="-285750">
              <a:buFont typeface="Arial"/>
              <a:buChar char="•"/>
            </a:pPr>
            <a:r>
              <a:rPr lang="en-US" sz="1400">
                <a:solidFill>
                  <a:srgbClr val="181A1F"/>
                </a:solidFill>
                <a:latin typeface="Arial" panose="020B0604020202020204" pitchFamily="34" charset="0"/>
                <a:cs typeface="Arial" panose="020B0604020202020204" pitchFamily="34" charset="0"/>
              </a:rPr>
              <a:t>Elicitation</a:t>
            </a:r>
            <a:r>
              <a:rPr lang="en-US" sz="1400" b="0" i="0">
                <a:solidFill>
                  <a:srgbClr val="181A1F"/>
                </a:solidFill>
                <a:effectLst/>
                <a:latin typeface="Arial" panose="020B0604020202020204" pitchFamily="34" charset="0"/>
                <a:cs typeface="Arial" panose="020B0604020202020204" pitchFamily="34" charset="0"/>
              </a:rPr>
              <a:t> is the act of gaining knowledge or information from people. In most cases, an attacker gets information from a victim without directly asking for that particular information.</a:t>
            </a:r>
          </a:p>
          <a:p>
            <a:pPr marL="742950" lvl="1" indent="-285750">
              <a:buFont typeface="Arial"/>
              <a:buChar char="•"/>
            </a:pPr>
            <a:r>
              <a:rPr lang="en-US" sz="1400">
                <a:solidFill>
                  <a:srgbClr val="181A1F"/>
                </a:solidFill>
                <a:latin typeface="Arial" panose="020B0604020202020204" pitchFamily="34" charset="0"/>
                <a:cs typeface="Arial" panose="020B0604020202020204" pitchFamily="34" charset="0"/>
              </a:rPr>
              <a:t>Interrogation is how an attacker</a:t>
            </a:r>
            <a:r>
              <a:rPr lang="en-US" sz="1400" b="0" i="0">
                <a:solidFill>
                  <a:srgbClr val="181A1F"/>
                </a:solidFill>
                <a:effectLst/>
                <a:latin typeface="Arial" panose="020B0604020202020204" pitchFamily="34" charset="0"/>
                <a:cs typeface="Arial" panose="020B0604020202020204" pitchFamily="34" charset="0"/>
              </a:rPr>
              <a:t> interacts with a victim for the success of a social engineering campaign. The interrogator can then use any information the target revealed to continue to gather additional information or to obtain information from another victim.</a:t>
            </a:r>
          </a:p>
          <a:p>
            <a:pPr marL="742950" lvl="1" indent="-285750">
              <a:buFont typeface="Arial"/>
              <a:buChar char="•"/>
            </a:pPr>
            <a:r>
              <a:rPr lang="en-US" sz="1400">
                <a:solidFill>
                  <a:srgbClr val="181A1F"/>
                </a:solidFill>
                <a:latin typeface="Arial" panose="020B0604020202020204" pitchFamily="34" charset="0"/>
                <a:cs typeface="Arial" panose="020B0604020202020204" pitchFamily="34" charset="0"/>
              </a:rPr>
              <a:t>Impersonation</a:t>
            </a:r>
            <a:r>
              <a:rPr lang="en-US" sz="1400" b="0" i="0">
                <a:solidFill>
                  <a:srgbClr val="181A1F"/>
                </a:solidFill>
                <a:effectLst/>
                <a:latin typeface="Arial" panose="020B0604020202020204" pitchFamily="34" charset="0"/>
                <a:cs typeface="Arial" panose="020B0604020202020204" pitchFamily="34" charset="0"/>
              </a:rPr>
              <a:t> </a:t>
            </a:r>
            <a:r>
              <a:rPr lang="en-US" sz="1400">
                <a:solidFill>
                  <a:srgbClr val="181A1F"/>
                </a:solidFill>
                <a:latin typeface="Arial" panose="020B0604020202020204" pitchFamily="34" charset="0"/>
                <a:cs typeface="Arial" panose="020B0604020202020204" pitchFamily="34" charset="0"/>
              </a:rPr>
              <a:t>is when</a:t>
            </a:r>
            <a:r>
              <a:rPr lang="en-US" sz="1400" b="0" i="0">
                <a:solidFill>
                  <a:srgbClr val="181A1F"/>
                </a:solidFill>
                <a:effectLst/>
                <a:latin typeface="Arial" panose="020B0604020202020204" pitchFamily="34" charset="0"/>
                <a:cs typeface="Arial" panose="020B0604020202020204" pitchFamily="34" charset="0"/>
              </a:rPr>
              <a:t> an attacker presents as someone else in order to gain access to information. Social engineers may use pretexting to impersonate individuals in certain jobs and roles even if they do not have experience in those jobs or roles. </a:t>
            </a:r>
            <a:r>
              <a:rPr lang="en-US" sz="1400">
                <a:solidFill>
                  <a:srgbClr val="181A1F"/>
                </a:solidFill>
                <a:latin typeface="Arial" panose="020B0604020202020204" pitchFamily="34" charset="0"/>
                <a:cs typeface="Arial" panose="020B0604020202020204" pitchFamily="34" charset="0"/>
              </a:rPr>
              <a:t>Pharming</a:t>
            </a:r>
            <a:r>
              <a:rPr lang="en-US" sz="1400" b="0" i="0">
                <a:solidFill>
                  <a:srgbClr val="181A1F"/>
                </a:solidFill>
                <a:effectLst/>
                <a:latin typeface="Arial" panose="020B0604020202020204" pitchFamily="34" charset="0"/>
                <a:cs typeface="Arial" panose="020B0604020202020204" pitchFamily="34" charset="0"/>
              </a:rPr>
              <a:t> is a type of impersonation attack in which a threat actor redirects a victim from a valid website or resource to a malicious one that could be made to appear as the valid site to the user. From there, an attempt is made to extract confidential information from the user or to install malware in the victim’s system</a:t>
            </a:r>
            <a:endParaRPr lang="en-US" sz="1400">
              <a:solidFill>
                <a:srgbClr val="181A1F"/>
              </a:solidFill>
              <a:latin typeface="Arial" panose="020B0604020202020204" pitchFamily="34" charset="0"/>
              <a:cs typeface="Arial" panose="020B0604020202020204" pitchFamily="34" charset="0"/>
            </a:endParaRPr>
          </a:p>
          <a:p>
            <a:pPr marL="285750" indent="-285750">
              <a:buFont typeface="Arial"/>
              <a:buChar char="•"/>
            </a:pPr>
            <a:r>
              <a:rPr lang="en-US" sz="1400" b="0" i="0">
                <a:solidFill>
                  <a:srgbClr val="181A1F"/>
                </a:solidFill>
                <a:effectLst/>
                <a:latin typeface="Arial" panose="020B0604020202020204" pitchFamily="34" charset="0"/>
                <a:cs typeface="Arial" panose="020B0604020202020204" pitchFamily="34" charset="0"/>
              </a:rPr>
              <a:t>There are also different motivation techniques (or </a:t>
            </a:r>
            <a:r>
              <a:rPr lang="en-US" sz="1400" b="0" i="1">
                <a:solidFill>
                  <a:srgbClr val="181A1F"/>
                </a:solidFill>
                <a:effectLst/>
                <a:latin typeface="Arial" panose="020B0604020202020204" pitchFamily="34" charset="0"/>
                <a:cs typeface="Arial" panose="020B0604020202020204" pitchFamily="34" charset="0"/>
              </a:rPr>
              <a:t>methods of influence</a:t>
            </a:r>
            <a:r>
              <a:rPr lang="en-US" sz="1400" b="0" i="0">
                <a:solidFill>
                  <a:srgbClr val="181A1F"/>
                </a:solidFill>
                <a:effectLst/>
                <a:latin typeface="Arial" panose="020B0604020202020204" pitchFamily="34" charset="0"/>
                <a:cs typeface="Arial" panose="020B0604020202020204" pitchFamily="34" charset="0"/>
              </a:rPr>
              <a:t>).</a:t>
            </a:r>
          </a:p>
          <a:p>
            <a:pPr marL="285750" indent="-285750">
              <a:buFont typeface="Arial"/>
              <a:buChar char="•"/>
            </a:pPr>
            <a:r>
              <a:rPr lang="en-US" sz="1400">
                <a:solidFill>
                  <a:srgbClr val="181A1F"/>
                </a:solidFill>
                <a:latin typeface="Arial" panose="020B0604020202020204" pitchFamily="34" charset="0"/>
                <a:cs typeface="Arial" panose="020B0604020202020204" pitchFamily="34" charset="0"/>
              </a:rPr>
              <a:t>Shoulder surfing is when </a:t>
            </a:r>
            <a:r>
              <a:rPr lang="en-US" sz="1400" b="0" i="0">
                <a:solidFill>
                  <a:srgbClr val="181A1F"/>
                </a:solidFill>
                <a:effectLst/>
                <a:latin typeface="Arial" panose="020B0604020202020204" pitchFamily="34" charset="0"/>
                <a:cs typeface="Arial" panose="020B0604020202020204" pitchFamily="34" charset="0"/>
              </a:rPr>
              <a:t>someone obtains information such as personally identifiable information (PII), passwords, and other confidential data by looking over a victim’s shoulder.</a:t>
            </a:r>
          </a:p>
          <a:p>
            <a:pPr marL="285750" indent="-285750">
              <a:buFont typeface="Arial"/>
              <a:buChar char="•"/>
            </a:pPr>
            <a:endParaRPr lang="en-US" sz="1400" b="0" i="0">
              <a:solidFill>
                <a:srgbClr val="181A1F"/>
              </a:solidFill>
              <a:effectLst/>
              <a:latin typeface="Cisco Sans"/>
            </a:endParaRPr>
          </a:p>
          <a:p>
            <a:pPr marL="285750" indent="-285750">
              <a:buFont typeface="Arial"/>
              <a:buChar char="•"/>
            </a:pPr>
            <a:endParaRPr lang="en-US" sz="1400" b="1">
              <a:solidFill>
                <a:srgbClr val="181A1F"/>
              </a:solidFill>
              <a:latin typeface="Arial"/>
              <a:ea typeface="Calibri"/>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29600" cy="2344119"/>
          </a:xfrm>
          <a:prstGeom prst="rect">
            <a:avLst/>
          </a:prstGeom>
          <a:noFill/>
          <a:ln/>
        </p:spPr>
        <p:txBody>
          <a:bodyPr wrap="square" lIns="91440" tIns="45720" rIns="91440" bIns="45720" rtlCol="0" anchor="t"/>
          <a:lstStyle/>
          <a:p>
            <a:r>
              <a:rPr lang="en-US">
                <a:latin typeface="Arial"/>
                <a:cs typeface="Arial"/>
              </a:rPr>
              <a:t>4.2</a:t>
            </a:r>
            <a:r>
              <a:rPr lang="en-US" sz="4600">
                <a:solidFill>
                  <a:srgbClr val="B1E8FA"/>
                </a:solidFill>
                <a:latin typeface="Arial"/>
                <a:cs typeface="Arial"/>
              </a:rPr>
              <a:t> </a:t>
            </a:r>
            <a:r>
              <a:rPr lang="en-US">
                <a:latin typeface="Arial"/>
                <a:cs typeface="Arial"/>
              </a:rPr>
              <a:t>Social Engineering Attacks</a:t>
            </a:r>
            <a:endParaRPr lang="en-US" sz="46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11</a:t>
            </a:fld>
            <a:endParaRPr lang="en-US"/>
          </a:p>
        </p:txBody>
      </p:sp>
    </p:spTree>
    <p:extLst>
      <p:ext uri="{BB962C8B-B14F-4D97-AF65-F5344CB8AC3E}">
        <p14:creationId xmlns:p14="http://schemas.microsoft.com/office/powerpoint/2010/main" val="165344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Attacks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marL="0" indent="0">
              <a:buNone/>
            </a:pPr>
            <a:r>
              <a:rPr lang="en-US">
                <a:latin typeface="Arial"/>
                <a:cs typeface="Arial"/>
              </a:rPr>
              <a:t>Overview</a:t>
            </a:r>
            <a:endParaRPr lang="pt-BR"/>
          </a:p>
        </p:txBody>
      </p:sp>
      <p:sp>
        <p:nvSpPr>
          <p:cNvPr id="5" name="Text 2"/>
          <p:cNvSpPr/>
          <p:nvPr/>
        </p:nvSpPr>
        <p:spPr>
          <a:xfrm>
            <a:off x="118613" y="946749"/>
            <a:ext cx="8343898" cy="3024637"/>
          </a:xfrm>
          <a:prstGeom prst="rect">
            <a:avLst/>
          </a:prstGeom>
          <a:noFill/>
          <a:ln/>
        </p:spPr>
        <p:txBody>
          <a:bodyPr wrap="square" lIns="91440" tIns="45720" rIns="91440" bIns="45720" rtlCol="0" anchor="t"/>
          <a:lstStyle/>
          <a:p>
            <a:pPr marL="285750" indent="-285750">
              <a:buFont typeface="Arial"/>
              <a:buChar char="•"/>
            </a:pPr>
            <a:r>
              <a:rPr lang="en-US" sz="1400">
                <a:latin typeface="Arial"/>
                <a:cs typeface="Arial"/>
              </a:rPr>
              <a:t>Social engineering can be accomplished through email or misdirection of web pages and prompting a user to click something that leads to the attacker gaining information. </a:t>
            </a:r>
          </a:p>
          <a:p>
            <a:pPr marL="285750" indent="-285750">
              <a:buFont typeface="Arial"/>
              <a:buChar char="•"/>
            </a:pPr>
            <a:endParaRPr lang="en-US" sz="1400">
              <a:latin typeface="Arial"/>
              <a:cs typeface="Arial"/>
            </a:endParaRPr>
          </a:p>
          <a:p>
            <a:pPr marL="285750" indent="-285750">
              <a:buFont typeface="Arial"/>
              <a:buChar char="•"/>
            </a:pPr>
            <a:r>
              <a:rPr lang="en-US" sz="1400">
                <a:latin typeface="Arial"/>
                <a:cs typeface="Arial"/>
              </a:rPr>
              <a:t>Social engineering can also be done in person by an insider or an outside entity or over the phone.</a:t>
            </a:r>
          </a:p>
          <a:p>
            <a:pPr marL="285750" indent="-285750">
              <a:buFont typeface="Arial"/>
              <a:buChar char="•"/>
            </a:pPr>
            <a:endParaRPr lang="en-US" sz="1400">
              <a:latin typeface="Arial"/>
              <a:cs typeface="Arial"/>
            </a:endParaRPr>
          </a:p>
          <a:p>
            <a:pPr marL="285750" indent="-285750">
              <a:buFont typeface="Arial"/>
              <a:buChar char="•"/>
            </a:pPr>
            <a:r>
              <a:rPr lang="en-US" sz="1400">
                <a:latin typeface="Arial"/>
                <a:cs typeface="Arial"/>
              </a:rPr>
              <a:t>A primary example is attackers leveraging normal user behavior.</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Attacks</a:t>
            </a:r>
            <a:endParaRPr lang="en-US" sz="1600"/>
          </a:p>
        </p:txBody>
      </p:sp>
      <p:sp>
        <p:nvSpPr>
          <p:cNvPr id="3" name="Text 0"/>
          <p:cNvSpPr>
            <a:spLocks noGrp="1"/>
          </p:cNvSpPr>
          <p:nvPr>
            <p:ph type="body" idx="100" hasCustomPrompt="1"/>
          </p:nvPr>
        </p:nvSpPr>
        <p:spPr>
          <a:xfrm>
            <a:off x="0" y="274320"/>
            <a:ext cx="8583284" cy="398301"/>
          </a:xfrm>
          <a:prstGeom prst="rect">
            <a:avLst/>
          </a:prstGeom>
          <a:noFill/>
          <a:ln/>
        </p:spPr>
        <p:txBody>
          <a:bodyPr wrap="square" lIns="91440" tIns="45720" rIns="91440" bIns="45720" rtlCol="0" anchor="t"/>
          <a:lstStyle/>
          <a:p>
            <a:r>
              <a:rPr lang="en-US">
                <a:latin typeface="Arial"/>
                <a:cs typeface="Arial"/>
              </a:rPr>
              <a:t>Email Phishing</a:t>
            </a:r>
            <a:endParaRPr lang="pt-BR">
              <a:latin typeface="Arial"/>
              <a:cs typeface="Arial"/>
            </a:endParaRPr>
          </a:p>
        </p:txBody>
      </p:sp>
      <p:sp>
        <p:nvSpPr>
          <p:cNvPr id="5" name="Text 2"/>
          <p:cNvSpPr/>
          <p:nvPr/>
        </p:nvSpPr>
        <p:spPr>
          <a:xfrm>
            <a:off x="77726" y="930654"/>
            <a:ext cx="8277798" cy="3698496"/>
          </a:xfrm>
          <a:prstGeom prst="rect">
            <a:avLst/>
          </a:prstGeom>
          <a:noFill/>
          <a:ln/>
        </p:spPr>
        <p:txBody>
          <a:bodyPr wrap="square" lIns="91440" tIns="45720" rIns="91440" bIns="45720" rtlCol="0" anchor="t"/>
          <a:lstStyle/>
          <a:p>
            <a:pPr marL="285750" indent="-285750">
              <a:lnSpc>
                <a:spcPts val="2000"/>
              </a:lnSpc>
              <a:buFont typeface="Arial"/>
              <a:buChar char="•"/>
            </a:pPr>
            <a:r>
              <a:rPr lang="en-US" sz="1400">
                <a:solidFill>
                  <a:srgbClr val="181A1F"/>
                </a:solidFill>
                <a:latin typeface="Arial"/>
                <a:ea typeface="+mn-lt"/>
                <a:cs typeface="+mn-lt"/>
              </a:rPr>
              <a:t>With </a:t>
            </a:r>
            <a:r>
              <a:rPr lang="en-US" sz="1400" b="1" i="1">
                <a:solidFill>
                  <a:srgbClr val="181A1F"/>
                </a:solidFill>
                <a:latin typeface="Arial"/>
                <a:ea typeface="+mn-lt"/>
                <a:cs typeface="+mn-lt"/>
              </a:rPr>
              <a:t>phishing</a:t>
            </a:r>
            <a:r>
              <a:rPr lang="en-US" sz="1400">
                <a:solidFill>
                  <a:srgbClr val="181A1F"/>
                </a:solidFill>
                <a:latin typeface="Arial"/>
                <a:ea typeface="+mn-lt"/>
                <a:cs typeface="+mn-lt"/>
              </a:rPr>
              <a:t>, an attacker presents to a user a link or an attachment that looks like a valid, trusted resource. When the user clicks it, he or she is prompted to disclose confidential information such as his or her username and password.</a:t>
            </a:r>
          </a:p>
          <a:p>
            <a:pPr marL="285750" indent="-285750">
              <a:lnSpc>
                <a:spcPts val="2000"/>
              </a:lnSpc>
              <a:buFont typeface="Arial"/>
              <a:buChar char="•"/>
            </a:pPr>
            <a:r>
              <a:rPr lang="en-US" sz="1400" b="1" i="1">
                <a:solidFill>
                  <a:srgbClr val="181A1F"/>
                </a:solidFill>
                <a:latin typeface="Arial"/>
                <a:ea typeface="+mn-lt"/>
                <a:cs typeface="+mn-lt"/>
              </a:rPr>
              <a:t>Spear phishing </a:t>
            </a:r>
            <a:r>
              <a:rPr lang="en-US" sz="1400">
                <a:solidFill>
                  <a:srgbClr val="181A1F"/>
                </a:solidFill>
                <a:latin typeface="Arial"/>
                <a:ea typeface="+mn-lt"/>
                <a:cs typeface="+mn-lt"/>
              </a:rPr>
              <a:t>is a phishing attempt that is constructed in a very specific way and directly targeted to specific groups of individuals or companies. The attacker studies a victim and the victim’s organization in order to be able to make emails look legitimate and perhaps make them appear to come from trusted users within the company.</a:t>
            </a:r>
          </a:p>
          <a:p>
            <a:pPr marL="285750" indent="-285750">
              <a:lnSpc>
                <a:spcPts val="2000"/>
              </a:lnSpc>
              <a:buFont typeface="Arial"/>
              <a:buChar char="•"/>
            </a:pPr>
            <a:r>
              <a:rPr lang="en-US" sz="1400" b="1" i="1">
                <a:solidFill>
                  <a:srgbClr val="181A1F"/>
                </a:solidFill>
                <a:latin typeface="Arial"/>
                <a:ea typeface="+mn-lt"/>
                <a:cs typeface="+mn-lt"/>
              </a:rPr>
              <a:t>Whaling</a:t>
            </a:r>
            <a:r>
              <a:rPr lang="en-US" sz="1400">
                <a:solidFill>
                  <a:srgbClr val="181A1F"/>
                </a:solidFill>
                <a:latin typeface="Arial"/>
                <a:ea typeface="+mn-lt"/>
                <a:cs typeface="+mn-lt"/>
              </a:rPr>
              <a:t>, which is similar to phishing and spear phishing, is an attack targeted at high-profile business executives and key individuals in a company. Like threat actors conducting spear phishing attacks, threat actors conducting whaling attacks also create emails and web pages to serve malware or collect sensitive information; however, the whaling attackers’ emails and pages have a more official or serious look and feel. </a:t>
            </a:r>
          </a:p>
          <a:p>
            <a:pPr marL="285750" indent="-285750">
              <a:lnSpc>
                <a:spcPts val="2000"/>
              </a:lnSpc>
              <a:buFont typeface="Arial"/>
              <a:buChar char="•"/>
            </a:pPr>
            <a:r>
              <a:rPr lang="en-US" sz="1400">
                <a:solidFill>
                  <a:srgbClr val="181A1F"/>
                </a:solidFill>
                <a:latin typeface="Arial"/>
                <a:ea typeface="+mn-lt"/>
                <a:cs typeface="+mn-lt"/>
              </a:rPr>
              <a:t>The main goal in whaling attacks is to steal sensitive information or compromise the victim’s system and then target other key high-profile victims.</a:t>
            </a:r>
            <a:endParaRPr lang="pt-BR" sz="140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Attacks</a:t>
            </a:r>
            <a:endParaRPr lang="en-US" sz="1600"/>
          </a:p>
        </p:txBody>
      </p:sp>
      <p:sp>
        <p:nvSpPr>
          <p:cNvPr id="3" name="Text 0"/>
          <p:cNvSpPr>
            <a:spLocks noGrp="1"/>
          </p:cNvSpPr>
          <p:nvPr>
            <p:ph type="body" idx="100" hasCustomPrompt="1"/>
          </p:nvPr>
        </p:nvSpPr>
        <p:spPr>
          <a:xfrm>
            <a:off x="0" y="274320"/>
            <a:ext cx="4226945" cy="355169"/>
          </a:xfrm>
          <a:prstGeom prst="rect">
            <a:avLst/>
          </a:prstGeom>
          <a:noFill/>
          <a:ln/>
        </p:spPr>
        <p:txBody>
          <a:bodyPr wrap="square" lIns="91440" tIns="45720" rIns="91440" bIns="45720" rtlCol="0" anchor="t"/>
          <a:lstStyle/>
          <a:p>
            <a:r>
              <a:rPr lang="en-US">
                <a:latin typeface="Arial"/>
                <a:cs typeface="Arial"/>
              </a:rPr>
              <a:t>Vishing</a:t>
            </a:r>
          </a:p>
        </p:txBody>
      </p:sp>
      <p:sp>
        <p:nvSpPr>
          <p:cNvPr id="5" name="Text 2"/>
          <p:cNvSpPr/>
          <p:nvPr/>
        </p:nvSpPr>
        <p:spPr>
          <a:xfrm>
            <a:off x="56160" y="865956"/>
            <a:ext cx="9054174" cy="1775644"/>
          </a:xfrm>
          <a:prstGeom prst="rect">
            <a:avLst/>
          </a:prstGeom>
          <a:noFill/>
          <a:ln/>
        </p:spPr>
        <p:txBody>
          <a:bodyPr wrap="square" lIns="91440" tIns="45720" rIns="91440" bIns="45720" rtlCol="0" anchor="t"/>
          <a:lstStyle/>
          <a:p>
            <a:pPr marL="285750" indent="-285750">
              <a:buFont typeface="Arial"/>
              <a:buChar char="•"/>
            </a:pPr>
            <a:r>
              <a:rPr lang="en-US" sz="1400">
                <a:solidFill>
                  <a:srgbClr val="181A1F"/>
                </a:solidFill>
                <a:latin typeface="Arial"/>
                <a:ea typeface="+mn-lt"/>
                <a:cs typeface="+mn-lt"/>
              </a:rPr>
              <a:t>Vishing (which is short for voice phishing) is a social engineering attack carried out in a phone conversation. The attacker persuades the user to reveal private personal and financial information or information about another person or a company.</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 goal of vishing is typically to steal credit card numbers, Social Security numbers, and other information that can be used in identity theft schemes. Attackers may impersonate and spoof caller ID to hide themselves when performing vishing attacks.</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14</a:t>
            </a:fld>
            <a:endParaRPr lang="en-US"/>
          </a:p>
        </p:txBody>
      </p:sp>
    </p:spTree>
    <p:extLst>
      <p:ext uri="{BB962C8B-B14F-4D97-AF65-F5344CB8AC3E}">
        <p14:creationId xmlns:p14="http://schemas.microsoft.com/office/powerpoint/2010/main" val="4278649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Attacks</a:t>
            </a:r>
            <a:endParaRPr lang="en-US" sz="1600"/>
          </a:p>
        </p:txBody>
      </p:sp>
      <p:sp>
        <p:nvSpPr>
          <p:cNvPr id="3" name="Text 0"/>
          <p:cNvSpPr>
            <a:spLocks noGrp="1"/>
          </p:cNvSpPr>
          <p:nvPr>
            <p:ph type="body" idx="100" hasCustomPrompt="1"/>
          </p:nvPr>
        </p:nvSpPr>
        <p:spPr>
          <a:xfrm>
            <a:off x="0" y="274320"/>
            <a:ext cx="5251331" cy="387518"/>
          </a:xfrm>
          <a:prstGeom prst="rect">
            <a:avLst/>
          </a:prstGeom>
          <a:noFill/>
          <a:ln/>
        </p:spPr>
        <p:txBody>
          <a:bodyPr wrap="square" lIns="91440" tIns="45720" rIns="91440" bIns="45720" rtlCol="0" anchor="t"/>
          <a:lstStyle/>
          <a:p>
            <a:r>
              <a:rPr lang="en-US">
                <a:latin typeface="Arial"/>
                <a:cs typeface="Arial"/>
              </a:rPr>
              <a:t>Short Message Service (SMS) Phishing</a:t>
            </a:r>
          </a:p>
        </p:txBody>
      </p:sp>
      <p:sp>
        <p:nvSpPr>
          <p:cNvPr id="5" name="Text 2"/>
          <p:cNvSpPr/>
          <p:nvPr/>
        </p:nvSpPr>
        <p:spPr>
          <a:xfrm>
            <a:off x="23811" y="790475"/>
            <a:ext cx="8881646" cy="489689"/>
          </a:xfrm>
          <a:prstGeom prst="rect">
            <a:avLst/>
          </a:prstGeom>
          <a:noFill/>
          <a:ln/>
        </p:spPr>
        <p:txBody>
          <a:bodyPr wrap="square" lIns="91440" tIns="45720" rIns="91440" bIns="45720" rtlCol="0" anchor="t"/>
          <a:lstStyle/>
          <a:p>
            <a:pPr marL="285750" indent="-285750">
              <a:buFont typeface="Arial"/>
              <a:buChar char="•"/>
            </a:pPr>
            <a:r>
              <a:rPr lang="en-US" sz="1400">
                <a:solidFill>
                  <a:srgbClr val="181A1F"/>
                </a:solidFill>
                <a:latin typeface="Arial"/>
                <a:ea typeface="+mn-lt"/>
                <a:cs typeface="+mn-lt"/>
              </a:rPr>
              <a:t>Because phishing has been an effective tactic for threat actors, they have found ways other than using email to fool their victims into following malicious links or activating malware from emails. Phishing campaigns often use text messages to send malware or malicious links to mobile devices.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You can help mitigate SMS phishing attacks by not clicking on links from any unknown message senders.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You should not click on any links sent via text messages if you did not expect such a message to be sent to you.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Similarly, if you receive a message saying that there is a problem with a credit card transaction or a bill, call the bank directly instead of clicking on a link.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If you receive a message telling you that you have won something, it’s probably an SMS phishing attempt, and you should not click the link.</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endParaRPr lang="en-US" sz="1400">
              <a:solidFill>
                <a:srgbClr val="181A1F"/>
              </a:solidFill>
              <a:latin typeface="Arial"/>
              <a:ea typeface="+mn-lt"/>
              <a:cs typeface="+mn-lt"/>
            </a:endParaRP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15</a:t>
            </a:fld>
            <a:endParaRPr lang="en-US"/>
          </a:p>
        </p:txBody>
      </p:sp>
    </p:spTree>
    <p:extLst>
      <p:ext uri="{BB962C8B-B14F-4D97-AF65-F5344CB8AC3E}">
        <p14:creationId xmlns:p14="http://schemas.microsoft.com/office/powerpoint/2010/main" val="537369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Attacks</a:t>
            </a:r>
            <a:endParaRPr lang="en-US" sz="1600"/>
          </a:p>
        </p:txBody>
      </p:sp>
      <p:sp>
        <p:nvSpPr>
          <p:cNvPr id="3" name="Text 0"/>
          <p:cNvSpPr>
            <a:spLocks noGrp="1"/>
          </p:cNvSpPr>
          <p:nvPr>
            <p:ph type="body" idx="100" hasCustomPrompt="1"/>
          </p:nvPr>
        </p:nvSpPr>
        <p:spPr>
          <a:xfrm>
            <a:off x="21566" y="274320"/>
            <a:ext cx="6642340" cy="430650"/>
          </a:xfrm>
          <a:prstGeom prst="rect">
            <a:avLst/>
          </a:prstGeom>
          <a:noFill/>
          <a:ln/>
        </p:spPr>
        <p:txBody>
          <a:bodyPr wrap="square" lIns="91440" tIns="45720" rIns="91440" bIns="45720" rtlCol="0" anchor="t"/>
          <a:lstStyle/>
          <a:p>
            <a:r>
              <a:rPr lang="en-US">
                <a:latin typeface="Arial"/>
                <a:cs typeface="Arial"/>
              </a:rPr>
              <a:t>Universal Serial Bus (USB) Drop Key</a:t>
            </a:r>
            <a:endParaRPr lang="pt-BR">
              <a:latin typeface="Arial"/>
              <a:cs typeface="Arial"/>
            </a:endParaRPr>
          </a:p>
        </p:txBody>
      </p:sp>
      <p:sp>
        <p:nvSpPr>
          <p:cNvPr id="5" name="Text 2"/>
          <p:cNvSpPr/>
          <p:nvPr/>
        </p:nvSpPr>
        <p:spPr>
          <a:xfrm>
            <a:off x="2245" y="790475"/>
            <a:ext cx="8903212" cy="770047"/>
          </a:xfrm>
          <a:prstGeom prst="rect">
            <a:avLst/>
          </a:prstGeom>
          <a:noFill/>
          <a:ln/>
        </p:spPr>
        <p:txBody>
          <a:bodyPr wrap="square" lIns="91440" tIns="45720" rIns="91440" bIns="45720" rtlCol="0" anchor="t"/>
          <a:lstStyle/>
          <a:p>
            <a:pPr marL="285750" indent="-285750">
              <a:buFont typeface="Arial"/>
              <a:buChar char="•"/>
            </a:pPr>
            <a:r>
              <a:rPr lang="en-US" sz="1400">
                <a:solidFill>
                  <a:srgbClr val="181A1F"/>
                </a:solidFill>
                <a:latin typeface="Arial"/>
                <a:ea typeface="+mn-lt"/>
                <a:cs typeface="+mn-lt"/>
              </a:rPr>
              <a:t>Many pen testers and attackers have used USB drop key attacks to successfully compromise victim systems.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This type of attack involves just leaving USB sticks unattended or placing them in strategic locations. Oftentimes, users think that the devices are lost and insert them into their systems to figure out whom to return the devices to; before they know it, they are downloading and installing malware.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Another social engineering technique involves dropping a key ring containing a USB stick that may also include pictures of kids or pets and an actual key or two. These types of personal touches may prompt a victim to try to identify the owner in order to return the key chain.</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16</a:t>
            </a:fld>
            <a:endParaRPr lang="en-US"/>
          </a:p>
        </p:txBody>
      </p:sp>
    </p:spTree>
    <p:extLst>
      <p:ext uri="{BB962C8B-B14F-4D97-AF65-F5344CB8AC3E}">
        <p14:creationId xmlns:p14="http://schemas.microsoft.com/office/powerpoint/2010/main" val="4056194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C183D7F6-B498-43B3-948B-1728B52AA6E4}">
                <adec:decorative xmlns:adec="http://schemas.microsoft.com/office/drawing/2017/decorative" val="1"/>
              </a:ext>
            </a:extLst>
          </p:cNvPr>
          <p:cNvSpPr>
            <a:spLocks noGrp="1"/>
          </p:cNvSpPr>
          <p:nvPr>
            <p:ph type="body" idx="101" hasCustomPrompt="1"/>
          </p:nvPr>
        </p:nvSpPr>
        <p:spPr>
          <a:xfrm>
            <a:off x="0" y="0"/>
            <a:ext cx="9041313"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Attacks</a:t>
            </a:r>
            <a:endParaRPr lang="en-US" sz="1600"/>
          </a:p>
        </p:txBody>
      </p:sp>
      <p:sp>
        <p:nvSpPr>
          <p:cNvPr id="3" name="Text 0"/>
          <p:cNvSpPr>
            <a:spLocks noGrp="1"/>
          </p:cNvSpPr>
          <p:nvPr>
            <p:ph type="body" idx="100" hasCustomPrompt="1"/>
          </p:nvPr>
        </p:nvSpPr>
        <p:spPr>
          <a:xfrm>
            <a:off x="10783" y="274320"/>
            <a:ext cx="7289321" cy="430650"/>
          </a:xfrm>
          <a:prstGeom prst="rect">
            <a:avLst/>
          </a:prstGeom>
          <a:noFill/>
          <a:ln/>
        </p:spPr>
        <p:txBody>
          <a:bodyPr wrap="square" lIns="91440" tIns="45720" rIns="91440" bIns="45720" rtlCol="0" anchor="t"/>
          <a:lstStyle/>
          <a:p>
            <a:r>
              <a:rPr lang="en-US">
                <a:latin typeface="Arial"/>
                <a:cs typeface="Arial"/>
              </a:rPr>
              <a:t>Watering Hole Attacks</a:t>
            </a:r>
            <a:endParaRPr lang="pt-BR">
              <a:latin typeface="Arial"/>
              <a:cs typeface="Arial"/>
            </a:endParaRPr>
          </a:p>
        </p:txBody>
      </p:sp>
      <p:sp>
        <p:nvSpPr>
          <p:cNvPr id="5" name="Text 2">
            <a:extLst>
              <a:ext uri="{FF2B5EF4-FFF2-40B4-BE49-F238E27FC236}">
                <a16:creationId xmlns:a16="http://schemas.microsoft.com/office/drawing/2014/main" id="{A6DEE804-9AA4-3154-527A-C919E306C8EB}"/>
              </a:ext>
            </a:extLst>
          </p:cNvPr>
          <p:cNvSpPr/>
          <p:nvPr/>
        </p:nvSpPr>
        <p:spPr>
          <a:xfrm>
            <a:off x="2245" y="790475"/>
            <a:ext cx="8903212" cy="3152875"/>
          </a:xfrm>
          <a:prstGeom prst="rect">
            <a:avLst/>
          </a:prstGeom>
          <a:noFill/>
          <a:ln/>
        </p:spPr>
        <p:txBody>
          <a:bodyPr wrap="square" lIns="91440" tIns="45720" rIns="91440" bIns="45720" rtlCol="0" anchor="t"/>
          <a:lstStyle/>
          <a:p>
            <a:pPr marL="285750" indent="-285750">
              <a:buFont typeface="Arial"/>
              <a:buChar char="•"/>
            </a:pPr>
            <a:r>
              <a:rPr lang="en-US" sz="1400">
                <a:solidFill>
                  <a:srgbClr val="181A1F"/>
                </a:solidFill>
                <a:latin typeface="Arial"/>
                <a:ea typeface="+mn-lt"/>
                <a:cs typeface="+mn-lt"/>
              </a:rPr>
              <a:t>A </a:t>
            </a:r>
            <a:r>
              <a:rPr lang="en-US" sz="1400" b="1" i="1">
                <a:solidFill>
                  <a:srgbClr val="181A1F"/>
                </a:solidFill>
                <a:latin typeface="Arial"/>
                <a:ea typeface="+mn-lt"/>
                <a:cs typeface="+mn-lt"/>
              </a:rPr>
              <a:t>watering hole attack </a:t>
            </a:r>
            <a:r>
              <a:rPr lang="en-US" sz="1400">
                <a:solidFill>
                  <a:srgbClr val="181A1F"/>
                </a:solidFill>
                <a:latin typeface="Arial"/>
                <a:ea typeface="+mn-lt"/>
                <a:cs typeface="+mn-lt"/>
              </a:rPr>
              <a:t>is a targeted attack that occurs when an attacker profiles websites that the intended victim accesses. The attacker then scans those websites for possible vulnerabilities.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If the attacker locates a website that can be compromised, the website is then injected with code that is designed to redirect the user when the user returns to that site.</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 user is then redirected to a site with some sort of exploit code.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Watering hole attacks are often designed to profile users of specific organizations.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To avoid having a website compromised as part of such an attack, an administrator should use proper programming methods and scan the organization’s website for malware regularly.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User education is paramount to help prevent these types of attacks.</a:t>
            </a:r>
          </a:p>
        </p:txBody>
      </p:sp>
      <p:sp>
        <p:nvSpPr>
          <p:cNvPr id="25" name="Slide Number Placeholder 0">
            <a:extLst>
              <a:ext uri="{C183D7F6-B498-43B3-948B-1728B52AA6E4}">
                <adec:decorative xmlns:adec="http://schemas.microsoft.com/office/drawing/2017/decorative" val="1"/>
              </a:ext>
            </a:extLst>
          </p:cNvPr>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17</a:t>
            </a:fld>
            <a:endParaRPr lang="en-US"/>
          </a:p>
        </p:txBody>
      </p:sp>
    </p:spTree>
    <p:extLst>
      <p:ext uri="{BB962C8B-B14F-4D97-AF65-F5344CB8AC3E}">
        <p14:creationId xmlns:p14="http://schemas.microsoft.com/office/powerpoint/2010/main" val="1064059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lIns="91440" tIns="45720" rIns="91440" bIns="45720" rtlCol="0" anchor="t"/>
          <a:lstStyle/>
          <a:p>
            <a:r>
              <a:rPr lang="en-US">
                <a:latin typeface="Arial"/>
                <a:cs typeface="Arial"/>
              </a:rPr>
              <a:t>4.3 Physical Attacks</a:t>
            </a:r>
            <a:endParaRPr lang="en-US" sz="46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18</a:t>
            </a:fld>
            <a:endParaRPr lang="en-US"/>
          </a:p>
        </p:txBody>
      </p:sp>
    </p:spTree>
    <p:extLst>
      <p:ext uri="{BB962C8B-B14F-4D97-AF65-F5344CB8AC3E}">
        <p14:creationId xmlns:p14="http://schemas.microsoft.com/office/powerpoint/2010/main" val="3666138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Physical Attacks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pPr marL="0" indent="0">
              <a:buNone/>
            </a:pPr>
            <a:r>
              <a:rPr lang="en-US">
                <a:latin typeface="Arial"/>
                <a:cs typeface="Arial"/>
              </a:rPr>
              <a:t>Overview</a:t>
            </a:r>
            <a:endParaRPr lang="pt-BR"/>
          </a:p>
        </p:txBody>
      </p:sp>
      <p:sp>
        <p:nvSpPr>
          <p:cNvPr id="5" name="Text 2"/>
          <p:cNvSpPr/>
          <p:nvPr/>
        </p:nvSpPr>
        <p:spPr>
          <a:xfrm>
            <a:off x="118613" y="946749"/>
            <a:ext cx="8343898" cy="3240297"/>
          </a:xfrm>
          <a:prstGeom prst="rect">
            <a:avLst/>
          </a:prstGeom>
          <a:noFill/>
          <a:ln/>
        </p:spPr>
        <p:txBody>
          <a:bodyPr wrap="square" lIns="91440" tIns="45720" rIns="91440" bIns="45720" rtlCol="0" anchor="t"/>
          <a:lstStyle/>
          <a:p>
            <a:pPr marL="171450" indent="-171450">
              <a:buFont typeface="Arial"/>
              <a:buChar char="•"/>
            </a:pPr>
            <a:r>
              <a:rPr lang="en-US" sz="1400">
                <a:solidFill>
                  <a:srgbClr val="181A1F"/>
                </a:solidFill>
                <a:latin typeface="Arial"/>
                <a:ea typeface="+mn-lt"/>
                <a:cs typeface="+mn-lt"/>
              </a:rPr>
              <a:t>As a penetration tester or red teamer, you might be asked to simulate what a real-world threat actor or criminal can do to compromise an organization’s physical security in order to gain access to infrastructure, buildings, systems, and employees. </a:t>
            </a:r>
          </a:p>
          <a:p>
            <a:pPr marL="285750" indent="-285750">
              <a:buFont typeface="Arial"/>
              <a:buChar char="•"/>
            </a:pPr>
            <a:endParaRPr lang="en-US" sz="1400">
              <a:solidFill>
                <a:srgbClr val="181A1F"/>
              </a:solidFill>
              <a:latin typeface="Arial"/>
              <a:ea typeface="Calibri"/>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19</a:t>
            </a:fld>
            <a:endParaRPr lang="en-US"/>
          </a:p>
        </p:txBody>
      </p:sp>
    </p:spTree>
    <p:extLst>
      <p:ext uri="{BB962C8B-B14F-4D97-AF65-F5344CB8AC3E}">
        <p14:creationId xmlns:p14="http://schemas.microsoft.com/office/powerpoint/2010/main" val="36589184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name="Slide 2">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Instructor Materials – Module 4 Planning Guide</a:t>
            </a:r>
            <a:endParaRPr lang="en-US" sz="2200"/>
          </a:p>
        </p:txBody>
      </p:sp>
      <p:sp>
        <p:nvSpPr>
          <p:cNvPr id="3" name="Text 1"/>
          <p:cNvSpPr/>
          <p:nvPr/>
        </p:nvSpPr>
        <p:spPr>
          <a:xfrm>
            <a:off x="9625" y="476449"/>
            <a:ext cx="8229600" cy="3162101"/>
          </a:xfrm>
          <a:prstGeom prst="rect">
            <a:avLst/>
          </a:prstGeom>
          <a:noFill/>
          <a:ln/>
        </p:spPr>
        <p:txBody>
          <a:bodyPr wrap="square" lIns="91440" tIns="45720" rIns="91440" bIns="45720" rtlCol="0" anchor="t"/>
          <a:lstStyle/>
          <a:p>
            <a:pPr defTabSz="684213" fontAlgn="base">
              <a:spcBef>
                <a:spcPts val="600"/>
              </a:spcBef>
              <a:spcAft>
                <a:spcPts val="600"/>
              </a:spcAft>
              <a:buClr>
                <a:srgbClr val="58585B"/>
              </a:buClr>
              <a:buSzPct val="90000"/>
              <a:defRPr/>
            </a:pPr>
            <a:r>
              <a:rPr lang="en-CA" sz="1500">
                <a:solidFill>
                  <a:srgbClr val="000000"/>
                </a:solidFill>
                <a:latin typeface="Arial"/>
                <a:ea typeface="ＭＳ Ｐゴシック"/>
                <a:cs typeface="Arial"/>
              </a:rPr>
              <a:t>This PowerPoint deck has two parts: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US" sz="1500">
                <a:solidFill>
                  <a:srgbClr val="000000"/>
                </a:solidFill>
                <a:latin typeface="Arial"/>
                <a:ea typeface="ＭＳ Ｐゴシック"/>
                <a:cs typeface="Arial"/>
              </a:rPr>
              <a:t>Instructor Planning Guide</a:t>
            </a:r>
            <a:endParaRPr lang="en-CA" sz="1500">
              <a:solidFill>
                <a:srgbClr val="000000"/>
              </a:solidFill>
              <a:latin typeface="Arial"/>
              <a:ea typeface="ＭＳ Ｐゴシック"/>
              <a:cs typeface="Arial"/>
            </a:endParaRPr>
          </a:p>
          <a:p>
            <a:pPr marL="358775" lvl="1" indent="-215900" defTabSz="684213" fontAlgn="base">
              <a:spcBef>
                <a:spcPts val="300"/>
              </a:spcBef>
              <a:spcAft>
                <a:spcPts val="300"/>
              </a:spcAft>
              <a:buClr>
                <a:srgbClr val="58585B"/>
              </a:buClr>
              <a:buFont typeface="Arial" charset="0"/>
              <a:buChar char="•"/>
              <a:defRPr/>
            </a:pPr>
            <a:r>
              <a:rPr lang="en-CA" sz="1400">
                <a:solidFill>
                  <a:srgbClr val="000000"/>
                </a:solidFill>
                <a:latin typeface="Arial"/>
                <a:ea typeface="ＭＳ Ｐゴシック"/>
                <a:cs typeface="Arial"/>
              </a:rPr>
              <a:t>Information to help become familiar with the module</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a:solidFill>
                  <a:srgbClr val="000000"/>
                </a:solidFill>
                <a:latin typeface="Arial"/>
                <a:ea typeface="ＭＳ Ｐゴシック"/>
                <a:cs typeface="Arial"/>
              </a:rPr>
              <a:t>Teaching aids</a:t>
            </a:r>
          </a:p>
          <a:p>
            <a:pPr marL="169545" marR="0" lvl="0" indent="-169545" algn="l" defTabSz="684213" rtl="0" eaLnBrk="1" fontAlgn="base" latinLnBrk="0" hangingPunct="1">
              <a:lnSpc>
                <a:spcPct val="100000"/>
              </a:lnSpc>
              <a:spcBef>
                <a:spcPts val="600"/>
              </a:spcBef>
              <a:spcAft>
                <a:spcPts val="600"/>
              </a:spcAft>
              <a:buClr>
                <a:srgbClr val="58585B"/>
              </a:buClr>
              <a:buSzPct val="90000"/>
              <a:buFont typeface="Arial" panose="020B0604020202020204" pitchFamily="34" charset="0"/>
              <a:buChar char="•"/>
              <a:tabLst/>
              <a:defRPr/>
            </a:pPr>
            <a:r>
              <a:rPr lang="en-CA" sz="1500">
                <a:solidFill>
                  <a:srgbClr val="000000"/>
                </a:solidFill>
                <a:latin typeface="Arial"/>
                <a:ea typeface="ＭＳ Ｐゴシック"/>
                <a:cs typeface="Arial"/>
              </a:rPr>
              <a:t>Instructor Class Presentation</a:t>
            </a:r>
          </a:p>
          <a:p>
            <a:pPr marL="358775" lvl="1" indent="-215900" defTabSz="684213" fontAlgn="base">
              <a:spcBef>
                <a:spcPts val="300"/>
              </a:spcBef>
              <a:spcAft>
                <a:spcPts val="300"/>
              </a:spcAft>
              <a:buClr>
                <a:srgbClr val="58585B"/>
              </a:buClr>
              <a:buFont typeface="Arial" charset="0"/>
              <a:buChar char="•"/>
              <a:defRPr/>
            </a:pPr>
            <a:r>
              <a:rPr lang="en-CA" sz="1400">
                <a:solidFill>
                  <a:srgbClr val="000000"/>
                </a:solidFill>
                <a:latin typeface="Arial"/>
                <a:ea typeface="ＭＳ Ｐゴシック"/>
                <a:cs typeface="Arial"/>
              </a:rPr>
              <a:t>Optional slides to use in the classroom</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r>
              <a:rPr lang="en-CA" sz="1400">
                <a:solidFill>
                  <a:srgbClr val="000000"/>
                </a:solidFill>
                <a:latin typeface="Arial"/>
                <a:ea typeface="ＭＳ Ｐゴシック"/>
                <a:cs typeface="Arial"/>
              </a:rPr>
              <a:t>Begins on slide # 7</a:t>
            </a:r>
          </a:p>
          <a:p>
            <a:pPr marL="358775" marR="0" lvl="1" indent="-215900" algn="l" defTabSz="684213" rtl="0" eaLnBrk="1" fontAlgn="base" latinLnBrk="0" hangingPunct="1">
              <a:lnSpc>
                <a:spcPct val="100000"/>
              </a:lnSpc>
              <a:spcBef>
                <a:spcPts val="300"/>
              </a:spcBef>
              <a:spcAft>
                <a:spcPts val="300"/>
              </a:spcAft>
              <a:buClr>
                <a:srgbClr val="58585B"/>
              </a:buClr>
              <a:buSzTx/>
              <a:buFont typeface="Arial" charset="0"/>
              <a:buChar char="•"/>
              <a:tabLst/>
              <a:defRPr/>
            </a:pPr>
            <a:endParaRPr lang="en-CA" sz="1600" b="1">
              <a:solidFill>
                <a:srgbClr val="000000"/>
              </a:solidFill>
              <a:latin typeface="Arial" pitchFamily="34" charset="0"/>
              <a:ea typeface="ＭＳ Ｐゴシック"/>
              <a:cs typeface="Arial" pitchFamily="34" charset="-120"/>
            </a:endParaRPr>
          </a:p>
          <a:p>
            <a:pPr marL="142875" lvl="1" algn="ctr" defTabSz="684213" fontAlgn="base">
              <a:spcBef>
                <a:spcPts val="300"/>
              </a:spcBef>
              <a:spcAft>
                <a:spcPts val="300"/>
              </a:spcAft>
              <a:buClr>
                <a:srgbClr val="58585B"/>
              </a:buClr>
              <a:defRPr/>
            </a:pPr>
            <a:r>
              <a:rPr lang="en-CA" sz="1600" b="1">
                <a:solidFill>
                  <a:srgbClr val="000000"/>
                </a:solidFill>
                <a:latin typeface="Arial"/>
                <a:ea typeface="ＭＳ Ｐゴシック"/>
                <a:cs typeface="Arial"/>
              </a:rPr>
              <a:t>Note</a:t>
            </a:r>
            <a:r>
              <a:rPr lang="en-CA" sz="1600">
                <a:solidFill>
                  <a:srgbClr val="000000"/>
                </a:solidFill>
                <a:latin typeface="Arial"/>
                <a:ea typeface="ＭＳ Ｐゴシック"/>
                <a:cs typeface="Arial"/>
              </a:rPr>
              <a:t>: Remove the Planning Guide from this presentation before sharing it with anyone.</a:t>
            </a: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lang="en-US" sz="1600" b="1">
              <a:solidFill>
                <a:schemeClr val="accent1">
                  <a:lumMod val="75000"/>
                </a:schemeClr>
              </a:solidFill>
              <a:highlight>
                <a:srgbClr val="FFFF00"/>
              </a:highlight>
              <a:latin typeface="Arial" pitchFamily="34" charset="0"/>
              <a:ea typeface="ＭＳ Ｐゴシック"/>
              <a:cs typeface="Arial" pitchFamily="34" charset="-12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Physical Attacks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Tailgating</a:t>
            </a:r>
            <a:endParaRPr lang="pt-BR"/>
          </a:p>
        </p:txBody>
      </p:sp>
      <p:sp>
        <p:nvSpPr>
          <p:cNvPr id="5" name="Text 2"/>
          <p:cNvSpPr/>
          <p:nvPr/>
        </p:nvSpPr>
        <p:spPr>
          <a:xfrm>
            <a:off x="75481" y="860484"/>
            <a:ext cx="8667388" cy="3520655"/>
          </a:xfrm>
          <a:prstGeom prst="rect">
            <a:avLst/>
          </a:prstGeom>
          <a:noFill/>
          <a:ln/>
        </p:spPr>
        <p:txBody>
          <a:bodyPr wrap="square" lIns="91440" tIns="45720" rIns="91440" bIns="45720" rtlCol="0" anchor="t"/>
          <a:lstStyle/>
          <a:p>
            <a:pPr marL="285750" indent="-285750">
              <a:buFont typeface="Arial"/>
              <a:buChar char="•"/>
            </a:pPr>
            <a:r>
              <a:rPr lang="en-US" sz="1400">
                <a:solidFill>
                  <a:srgbClr val="181A1F"/>
                </a:solidFill>
                <a:latin typeface="Arial"/>
                <a:ea typeface="+mn-lt"/>
                <a:cs typeface="+mn-lt"/>
              </a:rPr>
              <a:t>With </a:t>
            </a:r>
            <a:r>
              <a:rPr lang="en-US" sz="1400" i="1">
                <a:solidFill>
                  <a:srgbClr val="181A1F"/>
                </a:solidFill>
                <a:latin typeface="Arial"/>
                <a:ea typeface="+mn-lt"/>
                <a:cs typeface="+mn-lt"/>
              </a:rPr>
              <a:t>piggybacking</a:t>
            </a:r>
            <a:r>
              <a:rPr lang="en-US" sz="1400">
                <a:solidFill>
                  <a:srgbClr val="181A1F"/>
                </a:solidFill>
                <a:latin typeface="Arial"/>
                <a:ea typeface="+mn-lt"/>
                <a:cs typeface="+mn-lt"/>
              </a:rPr>
              <a:t>, an unauthorized person tags along with an authorized person to gain entry to a restricted area – usually with the person’s consent.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b="1" i="1">
                <a:solidFill>
                  <a:srgbClr val="181A1F"/>
                </a:solidFill>
                <a:latin typeface="Arial"/>
                <a:ea typeface="+mn-lt"/>
                <a:cs typeface="+mn-lt"/>
              </a:rPr>
              <a:t>Tailgating</a:t>
            </a:r>
            <a:r>
              <a:rPr lang="en-US" sz="1400">
                <a:solidFill>
                  <a:srgbClr val="181A1F"/>
                </a:solidFill>
                <a:latin typeface="Arial"/>
                <a:ea typeface="+mn-lt"/>
                <a:cs typeface="+mn-lt"/>
              </a:rPr>
              <a:t> is essentially the same but with one difference: It usually occurs without the authorized person’s consent.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Both piggybacking and tailgating can be defeated through the use of access control vestibules.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An access control vestibule is a small space that can usually fit only one person. It has two sets of closely spaced doors; the first set must be closed before the other will open, creating a sort of waiting room where people are identified (and cannot escape).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Multifactor authentication is often used in conjunction with an access control vestibule.</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20</a:t>
            </a:fld>
            <a:endParaRPr lang="en-US"/>
          </a:p>
        </p:txBody>
      </p:sp>
    </p:spTree>
    <p:extLst>
      <p:ext uri="{BB962C8B-B14F-4D97-AF65-F5344CB8AC3E}">
        <p14:creationId xmlns:p14="http://schemas.microsoft.com/office/powerpoint/2010/main" val="2021783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Physical Attacks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Dumpster Diving</a:t>
            </a:r>
            <a:endParaRPr lang="pt-BR"/>
          </a:p>
        </p:txBody>
      </p:sp>
      <p:sp>
        <p:nvSpPr>
          <p:cNvPr id="5" name="Text 2"/>
          <p:cNvSpPr/>
          <p:nvPr/>
        </p:nvSpPr>
        <p:spPr>
          <a:xfrm>
            <a:off x="140179" y="979097"/>
            <a:ext cx="8667388" cy="2959938"/>
          </a:xfrm>
          <a:prstGeom prst="rect">
            <a:avLst/>
          </a:prstGeom>
          <a:noFill/>
          <a:ln/>
        </p:spPr>
        <p:txBody>
          <a:bodyPr wrap="square" lIns="91440" tIns="45720" rIns="91440" bIns="45720" rtlCol="0" anchor="t"/>
          <a:lstStyle/>
          <a:p>
            <a:pPr marL="285750" indent="-285750">
              <a:buFont typeface="Arial"/>
              <a:buChar char="•"/>
            </a:pPr>
            <a:r>
              <a:rPr lang="en-US" sz="1400">
                <a:solidFill>
                  <a:srgbClr val="181A1F"/>
                </a:solidFill>
                <a:latin typeface="Arial"/>
                <a:ea typeface="+mn-lt"/>
                <a:cs typeface="+mn-lt"/>
              </a:rPr>
              <a:t>With Dumpster diving, a person scavenges for private information in garbage and recycling containers.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To protect sensitive documents, an organization should store them in a safe place as long as possible.</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 When it no longer needs the documents, the organization should shred them.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Dumpster divers might find information on paper and on hard drives or removable media.</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endParaRPr lang="en-US" sz="1400">
              <a:solidFill>
                <a:srgbClr val="181A1F"/>
              </a:solidFill>
              <a:latin typeface="Arial"/>
              <a:ea typeface="Calibri"/>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21</a:t>
            </a:fld>
            <a:endParaRPr lang="en-US"/>
          </a:p>
        </p:txBody>
      </p:sp>
    </p:spTree>
    <p:extLst>
      <p:ext uri="{BB962C8B-B14F-4D97-AF65-F5344CB8AC3E}">
        <p14:creationId xmlns:p14="http://schemas.microsoft.com/office/powerpoint/2010/main" val="2661374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Physical Attacks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Shoulder Surfing</a:t>
            </a:r>
            <a:endParaRPr lang="pt-BR"/>
          </a:p>
        </p:txBody>
      </p:sp>
      <p:sp>
        <p:nvSpPr>
          <p:cNvPr id="5" name="Text 2"/>
          <p:cNvSpPr/>
          <p:nvPr/>
        </p:nvSpPr>
        <p:spPr>
          <a:xfrm>
            <a:off x="86264" y="892832"/>
            <a:ext cx="8667388" cy="2790167"/>
          </a:xfrm>
          <a:prstGeom prst="rect">
            <a:avLst/>
          </a:prstGeom>
          <a:noFill/>
          <a:ln/>
        </p:spPr>
        <p:txBody>
          <a:bodyPr wrap="square" lIns="91440" tIns="45720" rIns="91440" bIns="45720" rtlCol="0" anchor="t"/>
          <a:lstStyle/>
          <a:p>
            <a:pPr marL="285750" indent="-285750">
              <a:buFont typeface="Arial"/>
              <a:buChar char="•"/>
            </a:pPr>
            <a:r>
              <a:rPr lang="en-US" sz="1400">
                <a:solidFill>
                  <a:srgbClr val="181A1F"/>
                </a:solidFill>
                <a:latin typeface="Arial"/>
                <a:ea typeface="+mn-lt"/>
                <a:cs typeface="+mn-lt"/>
              </a:rPr>
              <a:t>With </a:t>
            </a:r>
            <a:r>
              <a:rPr lang="en-US" sz="1400" b="1" i="1">
                <a:solidFill>
                  <a:srgbClr val="181A1F"/>
                </a:solidFill>
                <a:latin typeface="Arial"/>
                <a:ea typeface="+mn-lt"/>
                <a:cs typeface="+mn-lt"/>
              </a:rPr>
              <a:t>shoulder surfing</a:t>
            </a:r>
            <a:r>
              <a:rPr lang="en-US" sz="1400">
                <a:solidFill>
                  <a:srgbClr val="181A1F"/>
                </a:solidFill>
                <a:latin typeface="Arial"/>
                <a:ea typeface="+mn-lt"/>
                <a:cs typeface="+mn-lt"/>
              </a:rPr>
              <a:t>, someone obtains information such as PII, passwords, and other confidential data by looking over a victim’s shoulder.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One way to do this is to get close to a person and look over his or her shoulder to see what the person is typing on a laptop, phone, or tablet.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It is also possible to carry out this type of attack from far away by using binoculars or even a telescope. These attacks tend to be especially successful in crowded places.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In addition, shoulder surfing can be accomplished with small hidden cameras and microphones.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User awareness and training are key to prevention.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endParaRPr lang="en-US" sz="1400">
              <a:solidFill>
                <a:srgbClr val="181A1F"/>
              </a:solidFill>
              <a:latin typeface="Arial"/>
              <a:ea typeface="Calibri"/>
              <a:cs typeface="Calibri"/>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22</a:t>
            </a:fld>
            <a:endParaRPr lang="en-US"/>
          </a:p>
        </p:txBody>
      </p:sp>
    </p:spTree>
    <p:extLst>
      <p:ext uri="{BB962C8B-B14F-4D97-AF65-F5344CB8AC3E}">
        <p14:creationId xmlns:p14="http://schemas.microsoft.com/office/powerpoint/2010/main" val="2731516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a:t>Physical Attacks</a:t>
            </a:r>
            <a:endParaRPr lang="en-US" sz="1600"/>
          </a:p>
        </p:txBody>
      </p:sp>
      <p:sp>
        <p:nvSpPr>
          <p:cNvPr id="3" name="Text 0"/>
          <p:cNvSpPr>
            <a:spLocks noGrp="1"/>
          </p:cNvSpPr>
          <p:nvPr>
            <p:ph type="body" idx="100" hasCustomPrompt="1"/>
          </p:nvPr>
        </p:nvSpPr>
        <p:spPr>
          <a:xfrm>
            <a:off x="0" y="274320"/>
            <a:ext cx="9144000" cy="439948"/>
          </a:xfrm>
          <a:prstGeom prst="rect">
            <a:avLst/>
          </a:prstGeom>
          <a:noFill/>
          <a:ln/>
        </p:spPr>
        <p:txBody>
          <a:bodyPr wrap="square" lIns="91440" tIns="45720" rIns="91440" bIns="45720" rtlCol="0" anchor="t"/>
          <a:lstStyle/>
          <a:p>
            <a:r>
              <a:rPr lang="en-US">
                <a:latin typeface="Arial"/>
                <a:cs typeface="Arial"/>
              </a:rPr>
              <a:t>Badge Cloning</a:t>
            </a:r>
            <a:endParaRPr lang="pt-BR"/>
          </a:p>
        </p:txBody>
      </p:sp>
      <p:sp>
        <p:nvSpPr>
          <p:cNvPr id="6" name="CaixaDeTexto 5">
            <a:extLst>
              <a:ext uri="{FF2B5EF4-FFF2-40B4-BE49-F238E27FC236}">
                <a16:creationId xmlns:a16="http://schemas.microsoft.com/office/drawing/2014/main" id="{52EFA032-7332-38B9-0B26-8A66ED211934}"/>
              </a:ext>
            </a:extLst>
          </p:cNvPr>
          <p:cNvSpPr txBox="1"/>
          <p:nvPr/>
        </p:nvSpPr>
        <p:spPr>
          <a:xfrm>
            <a:off x="39537" y="958918"/>
            <a:ext cx="7403824"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Attackers can perform different badge cloning attacks.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For example, an attacker can clone a badge/card used to access a building.</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Specialized software and hardware can be used to perform these cloning attacks.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 Attackers can also use social engineering techniques to impersonate employees or any other authorized users to enter a building by just creating their own badge and attempting to trick other users into letting them into a building.</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This could even be done without a full clone of the radio frequency (RF) capabilities of a badge.</a:t>
            </a:r>
          </a:p>
          <a:p>
            <a:pPr marL="285750" indent="-285750">
              <a:buFont typeface="Arial"/>
              <a:buChar char="•"/>
            </a:pPr>
            <a:endParaRPr lang="en-US" sz="140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23</a:t>
            </a:fld>
            <a:endParaRPr lang="en-US"/>
          </a:p>
        </p:txBody>
      </p:sp>
    </p:spTree>
    <p:extLst>
      <p:ext uri="{BB962C8B-B14F-4D97-AF65-F5344CB8AC3E}">
        <p14:creationId xmlns:p14="http://schemas.microsoft.com/office/powerpoint/2010/main" val="29231508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lIns="91440" tIns="45720" rIns="91440" bIns="45720" rtlCol="0" anchor="t"/>
          <a:lstStyle/>
          <a:p>
            <a:r>
              <a:rPr lang="en-US">
                <a:latin typeface="Arial"/>
                <a:cs typeface="Arial"/>
              </a:rPr>
              <a:t>4.4</a:t>
            </a:r>
            <a:r>
              <a:rPr lang="en-US" sz="4600">
                <a:solidFill>
                  <a:srgbClr val="B1E8FA"/>
                </a:solidFill>
                <a:latin typeface="Arial"/>
                <a:cs typeface="Arial"/>
              </a:rPr>
              <a:t> </a:t>
            </a:r>
            <a:r>
              <a:rPr lang="en-US" b="1" i="0">
                <a:solidFill>
                  <a:srgbClr val="FFFFFF"/>
                </a:solidFill>
                <a:effectLst/>
                <a:latin typeface="Cisco Sans"/>
              </a:rPr>
              <a:t>Social Engineering Tools</a:t>
            </a:r>
          </a:p>
          <a:p>
            <a:pPr marL="0" indent="0">
              <a:buNone/>
            </a:pPr>
            <a:endParaRPr lang="en-US" sz="46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rtlCol="0" anchor="t"/>
          <a:lstStyle/>
          <a:p>
            <a:pPr marL="0" indent="0">
              <a:buNone/>
            </a:pPr>
            <a:r>
              <a:rPr lang="en-US"/>
              <a:t>Overview</a:t>
            </a:r>
            <a:endParaRPr lang="en-US" sz="2200"/>
          </a:p>
        </p:txBody>
      </p:sp>
      <p:sp>
        <p:nvSpPr>
          <p:cNvPr id="4" name="CaixaDeTexto 3">
            <a:extLst>
              <a:ext uri="{FF2B5EF4-FFF2-40B4-BE49-F238E27FC236}">
                <a16:creationId xmlns:a16="http://schemas.microsoft.com/office/drawing/2014/main" id="{8F57D77F-0B26-F627-F82D-934E2347436E}"/>
              </a:ext>
            </a:extLst>
          </p:cNvPr>
          <p:cNvSpPr txBox="1"/>
          <p:nvPr/>
        </p:nvSpPr>
        <p:spPr>
          <a:xfrm>
            <a:off x="222250" y="1171193"/>
            <a:ext cx="8528050" cy="9387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latin typeface="Arial"/>
                <a:ea typeface="+mn-lt"/>
                <a:cs typeface="+mn-lt"/>
              </a:rPr>
              <a:t>In Module 10, “Tools and Code Analysis,” you will learn more about the tools that can be used in penetration testing. For now, let’s quickly take a look at a few examples of tools that can be used in social engineering attacks.</a:t>
            </a:r>
          </a:p>
          <a:p>
            <a:pPr marL="285750" indent="-285750">
              <a:buFont typeface="Arial"/>
              <a:buChar char="•"/>
            </a:pPr>
            <a:endParaRPr lang="en-US" sz="13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25</a:t>
            </a:fld>
            <a:endParaRPr lang="en-US"/>
          </a:p>
        </p:txBody>
      </p:sp>
    </p:spTree>
    <p:extLst>
      <p:ext uri="{BB962C8B-B14F-4D97-AF65-F5344CB8AC3E}">
        <p14:creationId xmlns:p14="http://schemas.microsoft.com/office/powerpoint/2010/main" val="1593495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a:solidFill>
                  <a:srgbClr val="024C69"/>
                </a:solidFill>
                <a:latin typeface="Arial"/>
                <a:cs typeface="Arial"/>
              </a:rPr>
              <a:t>Social-Engineer Toolkit (SET)</a:t>
            </a:r>
          </a:p>
        </p:txBody>
      </p:sp>
      <p:sp>
        <p:nvSpPr>
          <p:cNvPr id="5" name="Text 2"/>
          <p:cNvSpPr/>
          <p:nvPr/>
        </p:nvSpPr>
        <p:spPr>
          <a:xfrm>
            <a:off x="233569" y="1170174"/>
            <a:ext cx="8229600" cy="3132466"/>
          </a:xfrm>
          <a:prstGeom prst="rect">
            <a:avLst/>
          </a:prstGeom>
          <a:noFill/>
          <a:ln/>
        </p:spPr>
        <p:txBody>
          <a:bodyPr wrap="square" lIns="91440" tIns="45720" rIns="91440" bIns="45720" rtlCol="0" anchor="t"/>
          <a:lstStyle/>
          <a:p>
            <a:pPr marL="285750" indent="-285750">
              <a:lnSpc>
                <a:spcPts val="2000"/>
              </a:lnSpc>
              <a:buFont typeface="Arial"/>
              <a:buChar char="•"/>
            </a:pPr>
            <a:endParaRPr lang="en-US" sz="1400">
              <a:latin typeface="Arial"/>
              <a:cs typeface="Arial"/>
            </a:endParaRPr>
          </a:p>
        </p:txBody>
      </p:sp>
      <p:sp>
        <p:nvSpPr>
          <p:cNvPr id="4" name="CaixaDeTexto 3">
            <a:extLst>
              <a:ext uri="{FF2B5EF4-FFF2-40B4-BE49-F238E27FC236}">
                <a16:creationId xmlns:a16="http://schemas.microsoft.com/office/drawing/2014/main" id="{8F57D77F-0B26-F627-F82D-934E2347436E}"/>
              </a:ext>
            </a:extLst>
          </p:cNvPr>
          <p:cNvSpPr txBox="1"/>
          <p:nvPr/>
        </p:nvSpPr>
        <p:spPr>
          <a:xfrm>
            <a:off x="89601" y="846980"/>
            <a:ext cx="8967107"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300">
                <a:latin typeface="Arial"/>
                <a:ea typeface="+mn-lt"/>
                <a:cs typeface="+mn-lt"/>
              </a:rPr>
              <a:t>The Social-Engineer Toolkit (SET) is a tool developed by Omar’s good friend David Kennedy. This tool can be used to launch numerous social engineering attacks and can be integrated with third-party tools and frameworks such as Metasploit. </a:t>
            </a:r>
          </a:p>
          <a:p>
            <a:pPr marL="285750" indent="-285750">
              <a:buFont typeface="Arial"/>
              <a:buChar char="•"/>
            </a:pPr>
            <a:r>
              <a:rPr lang="en-US" sz="1300">
                <a:latin typeface="Arial"/>
                <a:ea typeface="+mn-lt"/>
                <a:cs typeface="+mn-lt"/>
              </a:rPr>
              <a:t>You can download SET from </a:t>
            </a:r>
            <a:r>
              <a:rPr lang="en-US" sz="1300">
                <a:latin typeface="Arial"/>
                <a:ea typeface="+mn-lt"/>
                <a:cs typeface="+mn-lt"/>
                <a:hlinkClick r:id="rId3"/>
              </a:rPr>
              <a:t>https://github.com/trustedsec/social-engineer-toolkit</a:t>
            </a:r>
            <a:r>
              <a:rPr lang="en-US" sz="1300">
                <a:latin typeface="Arial"/>
                <a:ea typeface="+mn-lt"/>
                <a:cs typeface="+mn-lt"/>
              </a:rPr>
              <a:t>.</a:t>
            </a:r>
          </a:p>
          <a:p>
            <a:pPr marL="285750" indent="-285750">
              <a:buFont typeface="Arial"/>
              <a:buChar char="•"/>
            </a:pPr>
            <a:r>
              <a:rPr lang="en-US" sz="1400" i="0">
                <a:solidFill>
                  <a:srgbClr val="181A1F"/>
                </a:solidFill>
                <a:effectLst/>
                <a:latin typeface="Cisco Sans"/>
              </a:rPr>
              <a:t>The following steps show how to easily create a spear phishing email using SET.</a:t>
            </a:r>
          </a:p>
          <a:p>
            <a:pPr marL="285750" indent="-285750">
              <a:buFont typeface="Arial"/>
              <a:buChar char="•"/>
            </a:pPr>
            <a:endParaRPr lang="en-US" sz="1400">
              <a:solidFill>
                <a:srgbClr val="181A1F"/>
              </a:solidFill>
              <a:latin typeface="Cisco Sans"/>
              <a:ea typeface="+mn-lt"/>
              <a:cs typeface="+mn-lt"/>
            </a:endParaRPr>
          </a:p>
          <a:p>
            <a:pPr marL="285750" indent="-285750">
              <a:buFont typeface="Arial"/>
              <a:buChar char="•"/>
            </a:pPr>
            <a:r>
              <a:rPr lang="en-US" sz="1300">
                <a:latin typeface="Arial"/>
                <a:ea typeface="+mn-lt"/>
                <a:cs typeface="+mn-lt"/>
              </a:rPr>
              <a:t>Step 1. Launch SET by using the </a:t>
            </a:r>
            <a:r>
              <a:rPr lang="en-US" sz="1300" b="1" err="1">
                <a:latin typeface="Arial"/>
                <a:ea typeface="+mn-lt"/>
                <a:cs typeface="+mn-lt"/>
              </a:rPr>
              <a:t>setoolkit</a:t>
            </a:r>
            <a:r>
              <a:rPr lang="en-US" sz="1300">
                <a:latin typeface="Arial"/>
                <a:ea typeface="+mn-lt"/>
                <a:cs typeface="+mn-lt"/>
              </a:rPr>
              <a:t> command.</a:t>
            </a:r>
          </a:p>
          <a:p>
            <a:pPr marL="285750" indent="-285750">
              <a:buFont typeface="Arial"/>
              <a:buChar char="•"/>
            </a:pPr>
            <a:r>
              <a:rPr lang="en-US" sz="1300">
                <a:latin typeface="Arial"/>
                <a:ea typeface="+mn-lt"/>
                <a:cs typeface="+mn-lt"/>
              </a:rPr>
              <a:t>Step 2. Select </a:t>
            </a:r>
            <a:r>
              <a:rPr lang="en-US" sz="1300" b="1">
                <a:latin typeface="Arial"/>
                <a:ea typeface="+mn-lt"/>
                <a:cs typeface="+mn-lt"/>
              </a:rPr>
              <a:t>1) Social-Engineering Attacks </a:t>
            </a:r>
            <a:r>
              <a:rPr lang="en-US" sz="1300">
                <a:latin typeface="Arial"/>
                <a:ea typeface="+mn-lt"/>
                <a:cs typeface="+mn-lt"/>
              </a:rPr>
              <a:t>from the menu to start the social engineering attack. </a:t>
            </a:r>
          </a:p>
          <a:p>
            <a:pPr marL="285750" indent="-285750">
              <a:buFont typeface="Arial"/>
              <a:buChar char="•"/>
            </a:pPr>
            <a:r>
              <a:rPr lang="en-US" sz="1300">
                <a:latin typeface="Arial"/>
                <a:ea typeface="+mn-lt"/>
                <a:cs typeface="+mn-lt"/>
              </a:rPr>
              <a:t>Step 3. Select </a:t>
            </a:r>
            <a:r>
              <a:rPr lang="en-US" sz="1300" b="1">
                <a:latin typeface="Arial"/>
                <a:ea typeface="+mn-lt"/>
                <a:cs typeface="+mn-lt"/>
              </a:rPr>
              <a:t>1) Spear-Phishing Attack Vectors </a:t>
            </a:r>
            <a:r>
              <a:rPr lang="en-US" sz="1300">
                <a:latin typeface="Arial"/>
                <a:ea typeface="+mn-lt"/>
                <a:cs typeface="+mn-lt"/>
              </a:rPr>
              <a:t>from the menu to start the spear-phishing attack.</a:t>
            </a:r>
          </a:p>
          <a:p>
            <a:pPr marL="285750" indent="-285750">
              <a:buFont typeface="Arial"/>
              <a:buChar char="•"/>
            </a:pPr>
            <a:r>
              <a:rPr lang="en-US" sz="1300">
                <a:latin typeface="Arial"/>
                <a:ea typeface="+mn-lt"/>
                <a:cs typeface="+mn-lt"/>
              </a:rPr>
              <a:t>Step 4. To create a file format payload automatically, select </a:t>
            </a:r>
            <a:r>
              <a:rPr lang="en-US" sz="1300" b="1">
                <a:latin typeface="Arial"/>
                <a:ea typeface="+mn-lt"/>
                <a:cs typeface="+mn-lt"/>
              </a:rPr>
              <a:t>2) Create a </a:t>
            </a:r>
            <a:r>
              <a:rPr lang="en-US" sz="1300" b="1" err="1">
                <a:latin typeface="Arial"/>
                <a:ea typeface="+mn-lt"/>
                <a:cs typeface="+mn-lt"/>
              </a:rPr>
              <a:t>FileFormat</a:t>
            </a:r>
            <a:r>
              <a:rPr lang="en-US" sz="1300" b="1">
                <a:latin typeface="Arial"/>
                <a:ea typeface="+mn-lt"/>
                <a:cs typeface="+mn-lt"/>
              </a:rPr>
              <a:t> Payload</a:t>
            </a:r>
            <a:r>
              <a:rPr lang="en-US" sz="1300">
                <a:latin typeface="Arial"/>
                <a:ea typeface="+mn-lt"/>
                <a:cs typeface="+mn-lt"/>
              </a:rPr>
              <a:t>.</a:t>
            </a:r>
          </a:p>
          <a:p>
            <a:pPr marL="285750" indent="-285750">
              <a:buFont typeface="Arial"/>
              <a:buChar char="•"/>
            </a:pPr>
            <a:r>
              <a:rPr lang="en-US" sz="1300">
                <a:latin typeface="Arial"/>
                <a:ea typeface="+mn-lt"/>
                <a:cs typeface="+mn-lt"/>
              </a:rPr>
              <a:t>Select </a:t>
            </a:r>
            <a:r>
              <a:rPr lang="en-US" sz="1300" b="1">
                <a:latin typeface="Arial"/>
                <a:ea typeface="+mn-lt"/>
                <a:cs typeface="+mn-lt"/>
              </a:rPr>
              <a:t>13) Adobe PDF Embedded EXE Social Engineering </a:t>
            </a:r>
            <a:r>
              <a:rPr lang="en-US" sz="1300">
                <a:latin typeface="Arial"/>
                <a:ea typeface="+mn-lt"/>
                <a:cs typeface="+mn-lt"/>
              </a:rPr>
              <a:t>as the file format exploit to use.</a:t>
            </a:r>
          </a:p>
          <a:p>
            <a:pPr marL="285750" indent="-285750">
              <a:buFont typeface="Arial"/>
              <a:buChar char="•"/>
            </a:pPr>
            <a:r>
              <a:rPr lang="en-US" sz="1300">
                <a:latin typeface="Arial"/>
                <a:ea typeface="+mn-lt"/>
                <a:cs typeface="+mn-lt"/>
              </a:rPr>
              <a:t>To have SET generate a normal PDF with embedded EXE and use a built-in blank PDF file for the attack, select 2) Use built-in BLANK PDF for attack. </a:t>
            </a:r>
          </a:p>
          <a:p>
            <a:pPr marL="742950" lvl="1" indent="-285750">
              <a:buFont typeface="Arial"/>
              <a:buChar char="•"/>
            </a:pPr>
            <a:r>
              <a:rPr lang="en-US" sz="1300">
                <a:latin typeface="Arial"/>
                <a:ea typeface="+mn-lt"/>
                <a:cs typeface="+mn-lt"/>
              </a:rPr>
              <a:t>SET gives you the option to spawn a command shell on the victim machine after a successful exploitation.</a:t>
            </a:r>
          </a:p>
          <a:p>
            <a:pPr marL="742950" lvl="1" indent="-285750">
              <a:buFont typeface="Arial"/>
              <a:buChar char="•"/>
            </a:pPr>
            <a:r>
              <a:rPr lang="en-US" sz="1300">
                <a:latin typeface="Arial"/>
                <a:ea typeface="+mn-lt"/>
                <a:cs typeface="+mn-lt"/>
              </a:rPr>
              <a:t>It also allows you to perform other post-exploitation activities, such as spawning a Meterpreter shell, Windows reverse VNC DLL, reverse TCP shell, Windows Shell </a:t>
            </a:r>
            <a:r>
              <a:rPr lang="en-US" sz="1300" err="1">
                <a:latin typeface="Arial"/>
                <a:ea typeface="+mn-lt"/>
                <a:cs typeface="+mn-lt"/>
              </a:rPr>
              <a:t>Bind_TCP</a:t>
            </a:r>
            <a:r>
              <a:rPr lang="en-US" sz="1300">
                <a:latin typeface="Arial"/>
                <a:ea typeface="+mn-lt"/>
                <a:cs typeface="+mn-lt"/>
              </a:rPr>
              <a:t>, and Windows Meterpreter Reverse HTTPS. </a:t>
            </a:r>
          </a:p>
          <a:p>
            <a:pPr marL="742950" lvl="1" indent="-285750">
              <a:buFont typeface="Arial"/>
              <a:buChar char="•"/>
            </a:pPr>
            <a:r>
              <a:rPr lang="en-US" sz="1300">
                <a:latin typeface="Arial"/>
                <a:ea typeface="+mn-lt"/>
                <a:cs typeface="+mn-lt"/>
              </a:rPr>
              <a:t>Meterpreter is a post-exploitation tool that is part of the Metasploit framework. </a:t>
            </a:r>
          </a:p>
          <a:p>
            <a:pPr marL="742950" lvl="1" indent="-285750">
              <a:buFont typeface="Arial"/>
              <a:buChar char="•"/>
            </a:pPr>
            <a:endParaRPr lang="en-US" sz="1300">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569344"/>
          </a:xfrm>
          <a:prstGeom prst="rect">
            <a:avLst/>
          </a:prstGeom>
          <a:noFill/>
          <a:ln/>
        </p:spPr>
        <p:txBody>
          <a:bodyPr wrap="square" lIns="91440" tIns="45720" rIns="91440" bIns="45720" rtlCol="0" anchor="t"/>
          <a:lstStyle/>
          <a:p>
            <a:r>
              <a:rPr lang="en-US" sz="2200">
                <a:solidFill>
                  <a:srgbClr val="024C69"/>
                </a:solidFill>
                <a:latin typeface="Arial"/>
                <a:cs typeface="Arial"/>
              </a:rPr>
              <a:t>Social-Engineer Toolkit (SET) (Cont.)</a:t>
            </a:r>
          </a:p>
        </p:txBody>
      </p:sp>
      <p:sp>
        <p:nvSpPr>
          <p:cNvPr id="5" name="Text 2"/>
          <p:cNvSpPr/>
          <p:nvPr/>
        </p:nvSpPr>
        <p:spPr>
          <a:xfrm>
            <a:off x="233569" y="1170174"/>
            <a:ext cx="8229600" cy="3132466"/>
          </a:xfrm>
          <a:prstGeom prst="rect">
            <a:avLst/>
          </a:prstGeom>
          <a:noFill/>
          <a:ln/>
        </p:spPr>
        <p:txBody>
          <a:bodyPr wrap="square" lIns="91440" tIns="45720" rIns="91440" bIns="45720" rtlCol="0" anchor="t"/>
          <a:lstStyle/>
          <a:p>
            <a:pPr marL="285750" indent="-285750">
              <a:lnSpc>
                <a:spcPts val="2000"/>
              </a:lnSpc>
              <a:buFont typeface="Arial"/>
              <a:buChar char="•"/>
            </a:pPr>
            <a:endParaRPr lang="en-US" sz="1400">
              <a:latin typeface="Arial"/>
              <a:cs typeface="Arial"/>
            </a:endParaRPr>
          </a:p>
        </p:txBody>
      </p:sp>
      <p:sp>
        <p:nvSpPr>
          <p:cNvPr id="4" name="CaixaDeTexto 3">
            <a:extLst>
              <a:ext uri="{FF2B5EF4-FFF2-40B4-BE49-F238E27FC236}">
                <a16:creationId xmlns:a16="http://schemas.microsoft.com/office/drawing/2014/main" id="{8F57D77F-0B26-F627-F82D-934E2347436E}"/>
              </a:ext>
            </a:extLst>
          </p:cNvPr>
          <p:cNvSpPr txBox="1"/>
          <p:nvPr/>
        </p:nvSpPr>
        <p:spPr>
          <a:xfrm>
            <a:off x="88446" y="649962"/>
            <a:ext cx="8967107"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200">
                <a:latin typeface="Arial"/>
                <a:ea typeface="+mn-lt"/>
                <a:cs typeface="+mn-lt"/>
              </a:rPr>
              <a:t>Step 7. To use the Windows reverse TCP shell, select </a:t>
            </a:r>
            <a:r>
              <a:rPr lang="en-US" sz="1200" b="1">
                <a:latin typeface="Arial"/>
                <a:ea typeface="+mn-lt"/>
                <a:cs typeface="+mn-lt"/>
              </a:rPr>
              <a:t>1) Windows Reverse TCP Shell</a:t>
            </a:r>
            <a:r>
              <a:rPr lang="en-US" sz="1200">
                <a:latin typeface="Arial"/>
                <a:ea typeface="+mn-lt"/>
                <a:cs typeface="+mn-lt"/>
              </a:rPr>
              <a:t>.</a:t>
            </a:r>
          </a:p>
          <a:p>
            <a:pPr marL="285750" indent="-285750">
              <a:buFont typeface="Arial"/>
              <a:buChar char="•"/>
            </a:pPr>
            <a:r>
              <a:rPr lang="en-US" sz="1200">
                <a:latin typeface="Arial"/>
                <a:ea typeface="+mn-lt"/>
                <a:cs typeface="+mn-lt"/>
              </a:rPr>
              <a:t>Step 8. When SET asks you to enter the IP address or the URL for the payload listener, select the IP address of your attacking system, which is the default option since it automatically detects your IP address. The default port is 443, but you can change it to another port that is not in use in your attacking system. </a:t>
            </a:r>
          </a:p>
          <a:p>
            <a:pPr marL="285750" indent="-285750">
              <a:buFont typeface="Arial"/>
              <a:buChar char="•"/>
            </a:pPr>
            <a:r>
              <a:rPr lang="en-US" sz="1200">
                <a:latin typeface="Arial"/>
                <a:ea typeface="+mn-lt"/>
                <a:cs typeface="+mn-lt"/>
              </a:rPr>
              <a:t>Step 9. When SET asks if you want to rename the payload, select </a:t>
            </a:r>
            <a:r>
              <a:rPr lang="en-US" sz="1200" b="1">
                <a:latin typeface="Arial"/>
                <a:ea typeface="+mn-lt"/>
                <a:cs typeface="+mn-lt"/>
              </a:rPr>
              <a:t>2. Rename the file, I want to be cool</a:t>
            </a:r>
            <a:r>
              <a:rPr lang="en-US" sz="1200">
                <a:latin typeface="Arial"/>
                <a:ea typeface="+mn-lt"/>
                <a:cs typeface="+mn-lt"/>
              </a:rPr>
              <a:t>.</a:t>
            </a:r>
          </a:p>
          <a:p>
            <a:pPr marL="285750" indent="-285750">
              <a:buFont typeface="Arial"/>
              <a:buChar char="•"/>
            </a:pPr>
            <a:r>
              <a:rPr lang="en-US" sz="1200">
                <a:latin typeface="Arial"/>
                <a:ea typeface="+mn-lt"/>
                <a:cs typeface="+mn-lt"/>
              </a:rPr>
              <a:t>Step 10. Select </a:t>
            </a:r>
            <a:r>
              <a:rPr lang="en-US" sz="1200" b="1">
                <a:latin typeface="Arial"/>
                <a:ea typeface="+mn-lt"/>
                <a:cs typeface="+mn-lt"/>
              </a:rPr>
              <a:t>1. E-Mail Attack Single Email Address</a:t>
            </a:r>
            <a:r>
              <a:rPr lang="en-US" sz="1200">
                <a:latin typeface="Arial"/>
                <a:ea typeface="+mn-lt"/>
                <a:cs typeface="+mn-lt"/>
              </a:rPr>
              <a:t>.</a:t>
            </a:r>
          </a:p>
          <a:p>
            <a:pPr marL="285750" indent="-285750">
              <a:buFont typeface="Arial"/>
              <a:buChar char="•"/>
            </a:pPr>
            <a:r>
              <a:rPr lang="en-US" sz="1200">
                <a:latin typeface="Arial"/>
                <a:ea typeface="+mn-lt"/>
                <a:cs typeface="+mn-lt"/>
              </a:rPr>
              <a:t>Step 11. When SET asks if you want to use a predefined email template or create a one-time email template, select </a:t>
            </a:r>
            <a:r>
              <a:rPr lang="en-US" sz="1200" b="1">
                <a:latin typeface="Arial"/>
                <a:ea typeface="+mn-lt"/>
                <a:cs typeface="+mn-lt"/>
              </a:rPr>
              <a:t>2. One-Time Use Email Template</a:t>
            </a:r>
            <a:r>
              <a:rPr lang="en-US" sz="1200">
                <a:latin typeface="Arial"/>
                <a:ea typeface="+mn-lt"/>
                <a:cs typeface="+mn-lt"/>
              </a:rPr>
              <a:t>.</a:t>
            </a:r>
          </a:p>
          <a:p>
            <a:pPr marL="285750" indent="-285750">
              <a:buFont typeface="Arial"/>
              <a:buChar char="•"/>
            </a:pPr>
            <a:r>
              <a:rPr lang="en-US" sz="1200">
                <a:latin typeface="Arial"/>
                <a:ea typeface="+mn-lt"/>
                <a:cs typeface="+mn-lt"/>
              </a:rPr>
              <a:t>Step 12. Follow along as SET guides you through the steps to create the one-time email message and enter the subject of the email.</a:t>
            </a:r>
          </a:p>
          <a:p>
            <a:pPr marL="285750" indent="-285750">
              <a:buFont typeface="Arial"/>
              <a:buChar char="•"/>
            </a:pPr>
            <a:r>
              <a:rPr lang="en-US" sz="1200">
                <a:latin typeface="Arial"/>
                <a:ea typeface="+mn-lt"/>
                <a:cs typeface="+mn-lt"/>
              </a:rPr>
              <a:t>Step 13. When SET asks if you want to send the message as an HTML message or in plaintext, select the default, </a:t>
            </a:r>
            <a:r>
              <a:rPr lang="en-US" sz="1200" b="1">
                <a:latin typeface="Arial"/>
                <a:ea typeface="+mn-lt"/>
                <a:cs typeface="+mn-lt"/>
              </a:rPr>
              <a:t>plaintext</a:t>
            </a:r>
            <a:r>
              <a:rPr lang="en-US" sz="1200">
                <a:latin typeface="Arial"/>
                <a:ea typeface="+mn-lt"/>
                <a:cs typeface="+mn-lt"/>
              </a:rPr>
              <a:t>.</a:t>
            </a:r>
          </a:p>
          <a:p>
            <a:pPr marL="285750" indent="-285750">
              <a:buFont typeface="Arial"/>
              <a:buChar char="•"/>
            </a:pPr>
            <a:r>
              <a:rPr lang="en-US" sz="1200">
                <a:latin typeface="Arial"/>
                <a:ea typeface="+mn-lt"/>
                <a:cs typeface="+mn-lt"/>
              </a:rPr>
              <a:t>Step 14. Enter the body of the message by typing or pasting in the text from Example 4-2.</a:t>
            </a:r>
          </a:p>
          <a:p>
            <a:pPr marL="285750" indent="-285750">
              <a:buFont typeface="Arial"/>
              <a:buChar char="•"/>
            </a:pPr>
            <a:r>
              <a:rPr lang="en-US" sz="1200">
                <a:latin typeface="Arial"/>
                <a:ea typeface="+mn-lt"/>
                <a:cs typeface="+mn-lt"/>
              </a:rPr>
              <a:t>Step 15. Enter the recipient email address and specify whether you want to use a Gmail account or use your own email server or an open mail relay.</a:t>
            </a:r>
          </a:p>
          <a:p>
            <a:pPr marL="285750" indent="-285750">
              <a:buFont typeface="Arial"/>
              <a:buChar char="•"/>
            </a:pPr>
            <a:r>
              <a:rPr lang="en-US" sz="1200">
                <a:latin typeface="Arial"/>
                <a:ea typeface="+mn-lt"/>
                <a:cs typeface="+mn-lt"/>
              </a:rPr>
              <a:t>Step 16. Enter the “from” email address (the spoofed sender’s email address) and the “from name” the user will see.</a:t>
            </a:r>
          </a:p>
          <a:p>
            <a:pPr marL="285750" indent="-285750">
              <a:buFont typeface="Arial"/>
              <a:buChar char="•"/>
            </a:pPr>
            <a:r>
              <a:rPr lang="en-US" sz="1200">
                <a:latin typeface="Arial"/>
                <a:ea typeface="+mn-lt"/>
                <a:cs typeface="+mn-lt"/>
              </a:rPr>
              <a:t>Step 17. If you selected to use your own email server or open relay, enter the open-relay username and password (if applicable) when asked to do so.</a:t>
            </a:r>
          </a:p>
          <a:p>
            <a:pPr marL="285750" indent="-285750">
              <a:buFont typeface="Arial"/>
              <a:buChar char="•"/>
            </a:pPr>
            <a:r>
              <a:rPr lang="en-US" sz="1200">
                <a:latin typeface="Arial"/>
                <a:ea typeface="+mn-lt"/>
                <a:cs typeface="+mn-lt"/>
              </a:rPr>
              <a:t>Step 18. Enter the SMTP email server address and the port number. (The default port is 25.) When asked if you want to flag this email as a high-priority message, make a selection. The email is then sent to the victim.</a:t>
            </a:r>
          </a:p>
          <a:p>
            <a:pPr marL="285750" indent="-285750">
              <a:buFont typeface="Arial"/>
              <a:buChar char="•"/>
            </a:pPr>
            <a:r>
              <a:rPr lang="en-US" sz="1200">
                <a:latin typeface="Arial"/>
                <a:ea typeface="+mn-lt"/>
                <a:cs typeface="+mn-lt"/>
              </a:rPr>
              <a:t>Step 19. When asked if you want to set up a listener for the reverse TCP connection from the compromised system, make a selection.</a:t>
            </a: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27</a:t>
            </a:fld>
            <a:endParaRPr lang="en-US"/>
          </a:p>
        </p:txBody>
      </p:sp>
    </p:spTree>
    <p:extLst>
      <p:ext uri="{BB962C8B-B14F-4D97-AF65-F5344CB8AC3E}">
        <p14:creationId xmlns:p14="http://schemas.microsoft.com/office/powerpoint/2010/main" val="3957996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a:latin typeface="Arial"/>
                <a:cs typeface="Arial"/>
              </a:rPr>
              <a:t>Browser Exploitation Framework (</a:t>
            </a:r>
            <a:r>
              <a:rPr lang="en-US" err="1">
                <a:latin typeface="Arial"/>
                <a:cs typeface="Arial"/>
              </a:rPr>
              <a:t>BeEF</a:t>
            </a:r>
            <a:r>
              <a:rPr lang="en-US">
                <a:latin typeface="Arial"/>
                <a:cs typeface="Arial"/>
              </a:rPr>
              <a:t>)</a:t>
            </a:r>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Cross-site scripting (XSS) and cross-site request forgery (CSRF) leverage input validation weaknesses on a web application.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These vulnerabilities are often used to redirect users to malicious websites to steal cookies (session tokens) and other sensitive information.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Browser Exploitation Framework (</a:t>
            </a:r>
            <a:r>
              <a:rPr lang="en-US" sz="1400" err="1">
                <a:solidFill>
                  <a:srgbClr val="181A1F"/>
                </a:solidFill>
                <a:latin typeface="Arial"/>
                <a:ea typeface="+mn-lt"/>
                <a:cs typeface="+mn-lt"/>
              </a:rPr>
              <a:t>BeEF</a:t>
            </a:r>
            <a:r>
              <a:rPr lang="en-US" sz="1400">
                <a:solidFill>
                  <a:srgbClr val="181A1F"/>
                </a:solidFill>
                <a:latin typeface="Arial"/>
                <a:ea typeface="+mn-lt"/>
                <a:cs typeface="+mn-lt"/>
              </a:rPr>
              <a:t>) is a tool that can be used to manipulate users by leveraging XSS vulnerabilities. </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You can download </a:t>
            </a:r>
            <a:r>
              <a:rPr lang="en-US" sz="1400" err="1">
                <a:solidFill>
                  <a:srgbClr val="181A1F"/>
                </a:solidFill>
                <a:latin typeface="Arial"/>
                <a:ea typeface="+mn-lt"/>
                <a:cs typeface="+mn-lt"/>
              </a:rPr>
              <a:t>BeEF</a:t>
            </a:r>
            <a:r>
              <a:rPr lang="en-US" sz="1400">
                <a:solidFill>
                  <a:srgbClr val="181A1F"/>
                </a:solidFill>
                <a:latin typeface="Arial"/>
                <a:ea typeface="+mn-lt"/>
                <a:cs typeface="+mn-lt"/>
              </a:rPr>
              <a:t> from https://beefproject.com or https://github.com/beefproject/beef.</a:t>
            </a:r>
          </a:p>
          <a:p>
            <a:pPr marL="285750" indent="-285750">
              <a:buFont typeface="Arial"/>
              <a:buChar char="•"/>
            </a:pPr>
            <a:endParaRPr lang="en-US" sz="1400">
              <a:solidFill>
                <a:srgbClr val="181A1F"/>
              </a:solidFill>
              <a:latin typeface="Arial"/>
              <a:ea typeface="+mn-lt"/>
              <a:cs typeface="+mn-lt"/>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28</a:t>
            </a:fld>
            <a:endParaRPr lang="en-US"/>
          </a:p>
        </p:txBody>
      </p:sp>
    </p:spTree>
    <p:extLst>
      <p:ext uri="{BB962C8B-B14F-4D97-AF65-F5344CB8AC3E}">
        <p14:creationId xmlns:p14="http://schemas.microsoft.com/office/powerpoint/2010/main" val="2055569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a:latin typeface="Arial"/>
                <a:cs typeface="Arial"/>
              </a:rPr>
              <a:t>Browser Exploitation Framework (</a:t>
            </a:r>
            <a:r>
              <a:rPr lang="en-US" err="1">
                <a:latin typeface="Arial"/>
                <a:cs typeface="Arial"/>
              </a:rPr>
              <a:t>BeEF</a:t>
            </a:r>
            <a:r>
              <a:rPr lang="en-US">
                <a:latin typeface="Arial"/>
                <a:cs typeface="Arial"/>
              </a:rPr>
              <a:t>) (Cont.)</a:t>
            </a:r>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181A1F"/>
                </a:solidFill>
                <a:latin typeface="Arial"/>
                <a:ea typeface="+mn-lt"/>
                <a:cs typeface="+mn-lt"/>
              </a:rPr>
              <a:t>Launching </a:t>
            </a:r>
            <a:r>
              <a:rPr lang="en-US" sz="1400" b="1" err="1">
                <a:solidFill>
                  <a:srgbClr val="181A1F"/>
                </a:solidFill>
                <a:latin typeface="Arial"/>
                <a:ea typeface="+mn-lt"/>
                <a:cs typeface="+mn-lt"/>
              </a:rPr>
              <a:t>BeEF</a:t>
            </a:r>
            <a:endParaRPr lang="en-US" sz="1400" b="1">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The tool starts a web service on port 3000 by default. From there, the attacker can log in to a web console and manipulate users who are victims of XSS attacks.</a:t>
            </a:r>
          </a:p>
          <a:p>
            <a:pPr marL="285750" indent="-285750">
              <a:buFont typeface="Arial"/>
              <a:buChar char="•"/>
            </a:pPr>
            <a:endParaRPr lang="en-US" sz="1400">
              <a:solidFill>
                <a:srgbClr val="181A1F"/>
              </a:solidFill>
              <a:latin typeface="Arial"/>
              <a:ea typeface="+mn-lt"/>
              <a:cs typeface="+mn-lt"/>
            </a:endParaRPr>
          </a:p>
        </p:txBody>
      </p:sp>
      <p:sp>
        <p:nvSpPr>
          <p:cNvPr id="5" name="TextBox 4">
            <a:extLst>
              <a:ext uri="{FF2B5EF4-FFF2-40B4-BE49-F238E27FC236}">
                <a16:creationId xmlns:a16="http://schemas.microsoft.com/office/drawing/2014/main" id="{04DAD1E6-3EAB-ED2B-7B1B-68938CA2B633}"/>
              </a:ext>
            </a:extLst>
          </p:cNvPr>
          <p:cNvSpPr txBox="1"/>
          <p:nvPr/>
        </p:nvSpPr>
        <p:spPr>
          <a:xfrm>
            <a:off x="335256" y="1894335"/>
            <a:ext cx="2647950" cy="307777"/>
          </a:xfrm>
          <a:prstGeom prst="rect">
            <a:avLst/>
          </a:prstGeom>
          <a:noFill/>
        </p:spPr>
        <p:txBody>
          <a:bodyPr wrap="square" rtlCol="0">
            <a:spAutoFit/>
          </a:bodyPr>
          <a:lstStyle/>
          <a:p>
            <a:r>
              <a:rPr lang="en-US" sz="1400" b="1">
                <a:latin typeface="Arial" panose="020B0604020202020204" pitchFamily="34" charset="0"/>
                <a:cs typeface="Arial" panose="020B0604020202020204" pitchFamily="34" charset="0"/>
              </a:rPr>
              <a:t>Figure 4-12</a:t>
            </a:r>
            <a:r>
              <a:rPr lang="en-US" sz="1400">
                <a:latin typeface="Arial" panose="020B0604020202020204" pitchFamily="34" charset="0"/>
                <a:cs typeface="Arial" panose="020B0604020202020204" pitchFamily="34" charset="0"/>
              </a:rPr>
              <a:t> - Launching </a:t>
            </a:r>
            <a:r>
              <a:rPr lang="en-US" sz="1400" err="1">
                <a:latin typeface="Arial" panose="020B0604020202020204" pitchFamily="34" charset="0"/>
                <a:cs typeface="Arial" panose="020B0604020202020204" pitchFamily="34" charset="0"/>
              </a:rPr>
              <a:t>BeEF</a:t>
            </a:r>
            <a:endParaRPr lang="en-US" sz="140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8796D0F-3D2B-CCDB-9881-4F50559622C8}"/>
              </a:ext>
            </a:extLst>
          </p:cNvPr>
          <p:cNvPicPr>
            <a:picLocks noChangeAspect="1"/>
          </p:cNvPicPr>
          <p:nvPr/>
        </p:nvPicPr>
        <p:blipFill>
          <a:blip r:embed="rId3"/>
          <a:stretch>
            <a:fillRect/>
          </a:stretch>
        </p:blipFill>
        <p:spPr>
          <a:xfrm>
            <a:off x="3060835" y="1895353"/>
            <a:ext cx="5315211" cy="2973827"/>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29</a:t>
            </a:fld>
            <a:endParaRPr lang="en-US"/>
          </a:p>
        </p:txBody>
      </p:sp>
    </p:spTree>
    <p:extLst>
      <p:ext uri="{BB962C8B-B14F-4D97-AF65-F5344CB8AC3E}">
        <p14:creationId xmlns:p14="http://schemas.microsoft.com/office/powerpoint/2010/main" val="2649922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name="Slide 3">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35814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What to Expect in this Module</a:t>
            </a:r>
            <a:endParaRPr lang="en-US" sz="2200"/>
          </a:p>
        </p:txBody>
      </p:sp>
      <p:sp>
        <p:nvSpPr>
          <p:cNvPr id="3" name="Text 1"/>
          <p:cNvSpPr/>
          <p:nvPr/>
        </p:nvSpPr>
        <p:spPr>
          <a:xfrm>
            <a:off x="0" y="457200"/>
            <a:ext cx="8229600" cy="358140"/>
          </a:xfrm>
          <a:prstGeom prst="rect">
            <a:avLst/>
          </a:prstGeom>
          <a:noFill/>
          <a:ln/>
        </p:spPr>
        <p:txBody>
          <a:bodyPr wrap="square" rtlCol="0" anchor="t"/>
          <a:lstStyle/>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r>
              <a:rPr kumimoji="0" lang="en-US" sz="1500" b="0" i="0" u="none" strike="noStrike" kern="1200" cap="none" spc="0" normalizeH="0" baseline="0" noProof="0">
                <a:ln>
                  <a:noFill/>
                </a:ln>
                <a:solidFill>
                  <a:srgbClr val="000000"/>
                </a:solidFill>
                <a:effectLst/>
                <a:uLnTx/>
                <a:uFillTx/>
                <a:latin typeface="Arial"/>
                <a:ea typeface="ＭＳ Ｐゴシック" charset="0"/>
              </a:rPr>
              <a:t>To facilitate learning, the following features within the UI may be included in this module:</a:t>
            </a: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169863" marR="0" lvl="0" indent="-169863"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Char char="§"/>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a:p>
            <a:pPr marL="0" marR="0" lvl="0" indent="0" algn="l" defTabSz="684213" rtl="0" eaLnBrk="1" fontAlgn="base" latinLnBrk="0" hangingPunct="1">
              <a:lnSpc>
                <a:spcPct val="100000"/>
              </a:lnSpc>
              <a:spcBef>
                <a:spcPts val="600"/>
              </a:spcBef>
              <a:spcAft>
                <a:spcPts val="600"/>
              </a:spcAft>
              <a:buClr>
                <a:srgbClr val="58585B"/>
              </a:buClr>
              <a:buSzPct val="90000"/>
              <a:buFont typeface="Wingdings" panose="05000000000000000000" pitchFamily="2" charset="2"/>
              <a:buNone/>
              <a:tabLst/>
              <a:defRPr/>
            </a:pPr>
            <a:endParaRPr kumimoji="0" lang="en-US" sz="1500" b="0" i="0" u="none" strike="noStrike" kern="1200" cap="none" spc="0" normalizeH="0" baseline="0" noProof="0">
              <a:ln>
                <a:noFill/>
              </a:ln>
              <a:solidFill>
                <a:srgbClr val="000000"/>
              </a:solidFill>
              <a:effectLst/>
              <a:uLnTx/>
              <a:uFillTx/>
              <a:latin typeface="Arial"/>
              <a:ea typeface="ＭＳ Ｐゴシック" charset="0"/>
            </a:endParaRPr>
          </a:p>
        </p:txBody>
      </p:sp>
      <p:graphicFrame>
        <p:nvGraphicFramePr>
          <p:cNvPr id="6" name="Table 5">
            <a:extLst>
              <a:ext uri="{FF2B5EF4-FFF2-40B4-BE49-F238E27FC236}">
                <a16:creationId xmlns:a16="http://schemas.microsoft.com/office/drawing/2014/main" id="{CEA739AB-83E7-3356-BA00-BC3B68876B93}"/>
              </a:ext>
            </a:extLst>
          </p:cNvPr>
          <p:cNvGraphicFramePr>
            <a:graphicFrameLocks noGrp="1"/>
          </p:cNvGraphicFramePr>
          <p:nvPr>
            <p:extLst>
              <p:ext uri="{D42A27DB-BD31-4B8C-83A1-F6EECF244321}">
                <p14:modId xmlns:p14="http://schemas.microsoft.com/office/powerpoint/2010/main" val="286638391"/>
              </p:ext>
            </p:extLst>
          </p:nvPr>
        </p:nvGraphicFramePr>
        <p:xfrm>
          <a:off x="301658" y="1021326"/>
          <a:ext cx="8557528" cy="3013796"/>
        </p:xfrm>
        <a:graphic>
          <a:graphicData uri="http://schemas.openxmlformats.org/drawingml/2006/table">
            <a:tbl>
              <a:tblPr firstRow="1" bandRow="1">
                <a:tableStyleId>{5C22544A-7EE6-4342-B048-85BDC9FD1C3A}</a:tableStyleId>
              </a:tblPr>
              <a:tblGrid>
                <a:gridCol w="2223828">
                  <a:extLst>
                    <a:ext uri="{9D8B030D-6E8A-4147-A177-3AD203B41FA5}">
                      <a16:colId xmlns:a16="http://schemas.microsoft.com/office/drawing/2014/main" val="200107645"/>
                    </a:ext>
                  </a:extLst>
                </a:gridCol>
                <a:gridCol w="6333700">
                  <a:extLst>
                    <a:ext uri="{9D8B030D-6E8A-4147-A177-3AD203B41FA5}">
                      <a16:colId xmlns:a16="http://schemas.microsoft.com/office/drawing/2014/main" val="2648404099"/>
                    </a:ext>
                  </a:extLst>
                </a:gridCol>
              </a:tblGrid>
              <a:tr h="265091">
                <a:tc>
                  <a:txBody>
                    <a:bodyPr/>
                    <a:lstStyle/>
                    <a:p>
                      <a:pPr marL="0" algn="l" defTabSz="914400" rtl="0" eaLnBrk="1" latinLnBrk="0" hangingPunct="1"/>
                      <a:r>
                        <a:rPr lang="en-US" sz="1400" b="1" kern="1200">
                          <a:solidFill>
                            <a:schemeClr val="lt1"/>
                          </a:solidFill>
                          <a:latin typeface="Arial" panose="020B0604020202020204" pitchFamily="34" charset="0"/>
                          <a:ea typeface="+mn-ea"/>
                          <a:cs typeface="Arial" panose="020B0604020202020204" pitchFamily="34" charset="0"/>
                        </a:rPr>
                        <a:t>Feature</a:t>
                      </a:r>
                    </a:p>
                  </a:txBody>
                  <a:tcPr/>
                </a:tc>
                <a:tc>
                  <a:txBody>
                    <a:bodyPr/>
                    <a:lstStyle/>
                    <a:p>
                      <a:pPr marL="0" algn="l" defTabSz="914400" rtl="0" eaLnBrk="1" latinLnBrk="0" hangingPunct="1"/>
                      <a:r>
                        <a:rPr lang="en-US" sz="1400" b="1" kern="1200">
                          <a:solidFill>
                            <a:schemeClr val="lt1"/>
                          </a:solidFill>
                          <a:latin typeface="Arial" panose="020B0604020202020204" pitchFamily="34" charset="0"/>
                          <a:ea typeface="+mn-ea"/>
                          <a:cs typeface="Arial" panose="020B0604020202020204" pitchFamily="34" charset="0"/>
                        </a:rPr>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Avatar</a:t>
                      </a:r>
                    </a:p>
                  </a:txBody>
                  <a:tcPr marL="9525" marR="9525" marT="9525" marB="0" anchor="ctr"/>
                </a:tc>
                <a:tc>
                  <a:txBody>
                    <a:bodyPr/>
                    <a:lstStyle/>
                    <a:p>
                      <a:pPr marL="0" marR="0" lvl="0" indent="0" algn="l">
                        <a:lnSpc>
                          <a:spcPct val="100000"/>
                        </a:lnSpc>
                        <a:spcBef>
                          <a:spcPts val="0"/>
                        </a:spcBef>
                        <a:spcAft>
                          <a:spcPts val="0"/>
                        </a:spcAft>
                        <a:buNone/>
                      </a:pPr>
                      <a:r>
                        <a:rPr lang="en-US" sz="1400" b="0" i="0" u="none" strike="noStrike" noProof="0">
                          <a:latin typeface="Arial" panose="020B0604020202020204" pitchFamily="34" charset="0"/>
                          <a:cs typeface="Arial" panose="020B0604020202020204" pitchFamily="34" charset="0"/>
                        </a:rPr>
                        <a:t>A virtual character representing a subject matter expert adds contextual information to the students' skills and helps them connect the dots by asking open-reflection questions. </a:t>
                      </a:r>
                      <a:endParaRPr lang="en-US">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78002380"/>
                  </a:ext>
                </a:extLst>
              </a:tr>
              <a:tr h="331556">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Videos</a:t>
                      </a:r>
                    </a:p>
                  </a:txBody>
                  <a:tcPr marL="9525" marR="9525" marT="9525" marB="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a:solidFill>
                            <a:srgbClr val="000000"/>
                          </a:solidFill>
                          <a:effectLst/>
                          <a:latin typeface="Arial" panose="020B0604020202020204" pitchFamily="34" charset="0"/>
                          <a:cs typeface="Arial" panose="020B0604020202020204" pitchFamily="34" charset="0"/>
                        </a:rPr>
                        <a:t>Practice</a:t>
                      </a: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a:latin typeface="Arial" panose="020B0604020202020204" pitchFamily="34" charset="0"/>
                          <a:cs typeface="Arial" panose="020B0604020202020204" pitchFamily="34" charset="0"/>
                        </a:rPr>
                        <a:t>A variety of formats to help learners gauge content understanding.</a:t>
                      </a:r>
                    </a:p>
                    <a:p>
                      <a:endParaRPr lang="en-US" sz="14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0457650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Hands-On Labs</a:t>
                      </a:r>
                    </a:p>
                  </a:txBody>
                  <a:tcPr marL="9525" marR="9525" marT="9525" marB="0" anchor="ctr"/>
                </a:tc>
                <a:tc>
                  <a:txBody>
                    <a:bodyPr/>
                    <a:lstStyle/>
                    <a:p>
                      <a:r>
                        <a:rPr lang="en-US" sz="1400">
                          <a:latin typeface="Arial" panose="020B0604020202020204" pitchFamily="34" charset="0"/>
                          <a:cs typeface="Arial" panose="020B0604020202020204" pitchFamily="34" charset="0"/>
                        </a:rPr>
                        <a:t>Labs designed for working with physical equipment.</a:t>
                      </a:r>
                    </a:p>
                  </a:txBody>
                  <a:tcPr/>
                </a:tc>
                <a:extLst>
                  <a:ext uri="{0D108BD9-81ED-4DB2-BD59-A6C34878D82A}">
                    <a16:rowId xmlns:a16="http://schemas.microsoft.com/office/drawing/2014/main" val="372713155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Quizzes</a:t>
                      </a:r>
                    </a:p>
                  </a:txBody>
                  <a:tcPr marL="9525" marR="9525" marT="9525" marB="0" anchor="ctr"/>
                </a:tc>
                <a:tc>
                  <a:txBody>
                    <a:bodyPr/>
                    <a:lstStyle/>
                    <a:p>
                      <a:r>
                        <a:rPr lang="en-US" sz="1400">
                          <a:latin typeface="Arial" panose="020B0604020202020204" pitchFamily="34" charset="0"/>
                          <a:cs typeface="Arial" panose="020B0604020202020204" pitchFamily="34" charset="0"/>
                        </a:rPr>
                        <a:t>Self-assessments that integrate concepts and skills learned throughout the series of topics presented in the module.</a:t>
                      </a:r>
                    </a:p>
                  </a:txBody>
                  <a:tcPr/>
                </a:tc>
                <a:extLst>
                  <a:ext uri="{0D108BD9-81ED-4DB2-BD59-A6C34878D82A}">
                    <a16:rowId xmlns:a16="http://schemas.microsoft.com/office/drawing/2014/main" val="762923215"/>
                  </a:ext>
                </a:extLst>
              </a:tr>
              <a:tr h="265091">
                <a:tc>
                  <a:txBody>
                    <a:bodyPr/>
                    <a:lstStyle/>
                    <a:p>
                      <a:pPr algn="l" fontAlgn="b"/>
                      <a:r>
                        <a:rPr lang="en-US" sz="1400" b="0" i="0" u="none" strike="noStrike">
                          <a:solidFill>
                            <a:srgbClr val="000000"/>
                          </a:solidFill>
                          <a:effectLst/>
                          <a:latin typeface="Arial" panose="020B0604020202020204" pitchFamily="34" charset="0"/>
                          <a:cs typeface="Arial" panose="020B0604020202020204" pitchFamily="34" charset="0"/>
                        </a:rPr>
                        <a:t>Module Summary</a:t>
                      </a:r>
                    </a:p>
                  </a:txBody>
                  <a:tcPr marL="9525" marR="9525" marT="9525" marB="0" anchor="ctr"/>
                </a:tc>
                <a:tc>
                  <a:txBody>
                    <a:bodyPr/>
                    <a:lstStyle/>
                    <a:p>
                      <a:r>
                        <a:rPr lang="en-US" sz="1400">
                          <a:latin typeface="Arial" panose="020B0604020202020204" pitchFamily="34" charset="0"/>
                          <a:cs typeface="Arial" panose="020B0604020202020204" pitchFamily="34" charset="0"/>
                        </a:rPr>
                        <a:t>Briefly recaps module content.</a:t>
                      </a:r>
                    </a:p>
                  </a:txBody>
                  <a:tcPr/>
                </a:tc>
                <a:extLst>
                  <a:ext uri="{0D108BD9-81ED-4DB2-BD59-A6C34878D82A}">
                    <a16:rowId xmlns:a16="http://schemas.microsoft.com/office/drawing/2014/main" val="21560770"/>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a:latin typeface="Arial"/>
                <a:cs typeface="Arial"/>
              </a:rPr>
              <a:t>Browser Exploitation Framework (</a:t>
            </a:r>
            <a:r>
              <a:rPr lang="en-US" err="1">
                <a:latin typeface="Arial"/>
                <a:cs typeface="Arial"/>
              </a:rPr>
              <a:t>BeEF</a:t>
            </a:r>
            <a:r>
              <a:rPr lang="en-US">
                <a:latin typeface="Arial"/>
                <a:cs typeface="Arial"/>
              </a:rPr>
              <a:t>) (Cont.)</a:t>
            </a:r>
          </a:p>
        </p:txBody>
      </p:sp>
      <p:sp>
        <p:nvSpPr>
          <p:cNvPr id="5" name="TextBox 4">
            <a:extLst>
              <a:ext uri="{FF2B5EF4-FFF2-40B4-BE49-F238E27FC236}">
                <a16:creationId xmlns:a16="http://schemas.microsoft.com/office/drawing/2014/main" id="{77B72918-2C0C-BF99-DDFF-FDBD3902509B}"/>
              </a:ext>
            </a:extLst>
          </p:cNvPr>
          <p:cNvSpPr txBox="1"/>
          <p:nvPr/>
        </p:nvSpPr>
        <p:spPr>
          <a:xfrm>
            <a:off x="381817" y="1235956"/>
            <a:ext cx="2945583" cy="523220"/>
          </a:xfrm>
          <a:prstGeom prst="rect">
            <a:avLst/>
          </a:prstGeom>
          <a:noFill/>
        </p:spPr>
        <p:txBody>
          <a:bodyPr wrap="square" rtlCol="0">
            <a:spAutoFit/>
          </a:bodyPr>
          <a:lstStyle/>
          <a:p>
            <a:r>
              <a:rPr lang="en-US" sz="1400" b="1" i="0">
                <a:solidFill>
                  <a:srgbClr val="000000"/>
                </a:solidFill>
                <a:effectLst/>
                <a:latin typeface="Arial" panose="020B0604020202020204" pitchFamily="34" charset="0"/>
                <a:cs typeface="Arial" panose="020B0604020202020204" pitchFamily="34" charset="0"/>
              </a:rPr>
              <a:t>Figure 4-13</a:t>
            </a:r>
            <a:r>
              <a:rPr lang="en-US" sz="1400" b="0" i="0">
                <a:solidFill>
                  <a:srgbClr val="000000"/>
                </a:solidFill>
                <a:effectLst/>
                <a:latin typeface="Arial" panose="020B0604020202020204" pitchFamily="34" charset="0"/>
                <a:cs typeface="Arial" panose="020B0604020202020204" pitchFamily="34" charset="0"/>
              </a:rPr>
              <a:t> - Stealing a Browser Cookie Using XSS and </a:t>
            </a:r>
            <a:r>
              <a:rPr lang="en-US" sz="1400" b="0" i="0" err="1">
                <a:solidFill>
                  <a:srgbClr val="000000"/>
                </a:solidFill>
                <a:effectLst/>
                <a:latin typeface="Arial" panose="020B0604020202020204" pitchFamily="34" charset="0"/>
                <a:cs typeface="Arial" panose="020B0604020202020204" pitchFamily="34" charset="0"/>
              </a:rPr>
              <a:t>BeEF</a:t>
            </a:r>
            <a:endParaRPr lang="en-US" sz="1400">
              <a:latin typeface="Arial" panose="020B0604020202020204" pitchFamily="34" charset="0"/>
              <a:cs typeface="Arial" panose="020B0604020202020204" pitchFamily="34" charset="0"/>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140811" y="2355046"/>
            <a:ext cx="3534749"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181A1F"/>
                </a:solidFill>
                <a:latin typeface="Arial"/>
                <a:ea typeface="+mn-lt"/>
                <a:cs typeface="+mn-lt"/>
              </a:rPr>
              <a:t>Stealing a Browser Cookie</a:t>
            </a:r>
          </a:p>
          <a:p>
            <a:pPr marL="285750" indent="-285750">
              <a:buFont typeface="Arial"/>
              <a:buChar char="•"/>
            </a:pPr>
            <a:r>
              <a:rPr lang="en-US" sz="1400">
                <a:solidFill>
                  <a:srgbClr val="181A1F"/>
                </a:solidFill>
                <a:latin typeface="Arial"/>
                <a:ea typeface="+mn-lt"/>
                <a:cs typeface="+mn-lt"/>
              </a:rPr>
              <a:t>This is a successful compromise in which the attacker has stolen the user’s session token (browser cookie):</a:t>
            </a:r>
          </a:p>
        </p:txBody>
      </p:sp>
      <p:pic>
        <p:nvPicPr>
          <p:cNvPr id="7" name="Picture 6">
            <a:extLst>
              <a:ext uri="{FF2B5EF4-FFF2-40B4-BE49-F238E27FC236}">
                <a16:creationId xmlns:a16="http://schemas.microsoft.com/office/drawing/2014/main" id="{1696266B-FC94-F74C-ADA0-E150CF6420B8}"/>
              </a:ext>
            </a:extLst>
          </p:cNvPr>
          <p:cNvPicPr>
            <a:picLocks noChangeAspect="1"/>
          </p:cNvPicPr>
          <p:nvPr/>
        </p:nvPicPr>
        <p:blipFill>
          <a:blip r:embed="rId3"/>
          <a:stretch>
            <a:fillRect/>
          </a:stretch>
        </p:blipFill>
        <p:spPr>
          <a:xfrm>
            <a:off x="4023722" y="679991"/>
            <a:ext cx="4738461" cy="4395704"/>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30</a:t>
            </a:fld>
            <a:endParaRPr lang="en-US"/>
          </a:p>
        </p:txBody>
      </p:sp>
    </p:spTree>
    <p:extLst>
      <p:ext uri="{BB962C8B-B14F-4D97-AF65-F5344CB8AC3E}">
        <p14:creationId xmlns:p14="http://schemas.microsoft.com/office/powerpoint/2010/main" val="31241230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a:latin typeface="Arial"/>
                <a:cs typeface="Arial"/>
              </a:rPr>
              <a:t>Browser Exploitation Framework (</a:t>
            </a:r>
            <a:r>
              <a:rPr lang="en-US" err="1">
                <a:latin typeface="Arial"/>
                <a:cs typeface="Arial"/>
              </a:rPr>
              <a:t>BeEF</a:t>
            </a:r>
            <a:r>
              <a:rPr lang="en-US">
                <a:latin typeface="Arial"/>
                <a:cs typeface="Arial"/>
              </a:rPr>
              <a:t>) (Cont.)</a:t>
            </a:r>
          </a:p>
        </p:txBody>
      </p:sp>
      <p:sp>
        <p:nvSpPr>
          <p:cNvPr id="4" name="CaixaDeTexto 3">
            <a:extLst>
              <a:ext uri="{FF2B5EF4-FFF2-40B4-BE49-F238E27FC236}">
                <a16:creationId xmlns:a16="http://schemas.microsoft.com/office/drawing/2014/main" id="{8E9D2EEE-39FF-901E-B51E-3B5A0EC61268}"/>
              </a:ext>
            </a:extLst>
          </p:cNvPr>
          <p:cNvSpPr txBox="1"/>
          <p:nvPr/>
        </p:nvSpPr>
        <p:spPr>
          <a:xfrm>
            <a:off x="227941" y="1488563"/>
            <a:ext cx="281427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181A1F"/>
                </a:solidFill>
                <a:latin typeface="Arial"/>
                <a:ea typeface="+mn-lt"/>
                <a:cs typeface="+mn-lt"/>
              </a:rPr>
              <a:t>Figure 4-14 </a:t>
            </a:r>
            <a:r>
              <a:rPr lang="en-US" sz="1400">
                <a:solidFill>
                  <a:srgbClr val="181A1F"/>
                </a:solidFill>
                <a:latin typeface="Arial"/>
                <a:ea typeface="+mn-lt"/>
                <a:cs typeface="+mn-lt"/>
              </a:rPr>
              <a:t>- Sending a Fake Notification to the Victim’s Browser Using </a:t>
            </a:r>
            <a:r>
              <a:rPr lang="en-US" sz="1400" err="1">
                <a:solidFill>
                  <a:srgbClr val="181A1F"/>
                </a:solidFill>
                <a:latin typeface="Arial"/>
                <a:ea typeface="+mn-lt"/>
                <a:cs typeface="+mn-lt"/>
              </a:rPr>
              <a:t>BeEF</a:t>
            </a:r>
            <a:endParaRPr lang="en-US" sz="1400">
              <a:solidFill>
                <a:srgbClr val="181A1F"/>
              </a:solidFill>
              <a:latin typeface="Arial"/>
              <a:ea typeface="+mn-lt"/>
              <a:cs typeface="+mn-lt"/>
            </a:endParaRPr>
          </a:p>
          <a:p>
            <a:endParaRPr lang="en-US" sz="1400" b="1">
              <a:solidFill>
                <a:srgbClr val="181A1F"/>
              </a:solidFill>
              <a:latin typeface="Arial"/>
              <a:ea typeface="+mn-lt"/>
              <a:cs typeface="+mn-lt"/>
            </a:endParaRPr>
          </a:p>
          <a:p>
            <a:pPr marL="285750" indent="-285750">
              <a:buFont typeface="Arial" panose="020B0604020202020204" pitchFamily="34" charset="0"/>
              <a:buChar char="•"/>
            </a:pPr>
            <a:r>
              <a:rPr lang="en-US" sz="1400">
                <a:solidFill>
                  <a:srgbClr val="181A1F"/>
                </a:solidFill>
                <a:latin typeface="Arial"/>
                <a:ea typeface="+mn-lt"/>
                <a:cs typeface="+mn-lt"/>
              </a:rPr>
              <a:t>Once the system is compromised, the attacker can use </a:t>
            </a:r>
            <a:r>
              <a:rPr lang="en-US" sz="1400" err="1">
                <a:solidFill>
                  <a:srgbClr val="181A1F"/>
                </a:solidFill>
                <a:latin typeface="Arial"/>
                <a:ea typeface="+mn-lt"/>
                <a:cs typeface="+mn-lt"/>
              </a:rPr>
              <a:t>BeEF</a:t>
            </a:r>
            <a:r>
              <a:rPr lang="en-US" sz="1400">
                <a:solidFill>
                  <a:srgbClr val="181A1F"/>
                </a:solidFill>
                <a:latin typeface="Arial"/>
                <a:ea typeface="+mn-lt"/>
                <a:cs typeface="+mn-lt"/>
              </a:rPr>
              <a:t> to perform numerous attacks (including social engineering attacks). For example, the attacker can send fake notifications to the victim’s browser.</a:t>
            </a:r>
          </a:p>
          <a:p>
            <a:pPr marL="285750" indent="-285750">
              <a:buFont typeface="Arial"/>
              <a:buChar char="•"/>
            </a:pPr>
            <a:endParaRPr lang="en-US" sz="1400">
              <a:solidFill>
                <a:srgbClr val="181A1F"/>
              </a:solidFill>
              <a:latin typeface="Arial"/>
              <a:ea typeface="+mn-lt"/>
              <a:cs typeface="+mn-lt"/>
            </a:endParaRPr>
          </a:p>
        </p:txBody>
      </p:sp>
      <p:pic>
        <p:nvPicPr>
          <p:cNvPr id="7" name="Picture 6">
            <a:extLst>
              <a:ext uri="{FF2B5EF4-FFF2-40B4-BE49-F238E27FC236}">
                <a16:creationId xmlns:a16="http://schemas.microsoft.com/office/drawing/2014/main" id="{945F22F0-B035-D222-27B6-0C231285CB13}"/>
              </a:ext>
            </a:extLst>
          </p:cNvPr>
          <p:cNvPicPr>
            <a:picLocks noChangeAspect="1"/>
          </p:cNvPicPr>
          <p:nvPr/>
        </p:nvPicPr>
        <p:blipFill>
          <a:blip r:embed="rId3"/>
          <a:stretch>
            <a:fillRect/>
          </a:stretch>
        </p:blipFill>
        <p:spPr>
          <a:xfrm>
            <a:off x="3149372" y="706752"/>
            <a:ext cx="5887472" cy="4322448"/>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31</a:t>
            </a:fld>
            <a:endParaRPr lang="en-US"/>
          </a:p>
        </p:txBody>
      </p:sp>
    </p:spTree>
    <p:extLst>
      <p:ext uri="{BB962C8B-B14F-4D97-AF65-F5344CB8AC3E}">
        <p14:creationId xmlns:p14="http://schemas.microsoft.com/office/powerpoint/2010/main" val="31018313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a:latin typeface="Arial"/>
                <a:cs typeface="Arial"/>
              </a:rPr>
              <a:t>Browser Exploitation Framework (</a:t>
            </a:r>
            <a:r>
              <a:rPr lang="en-US" err="1">
                <a:latin typeface="Arial"/>
                <a:cs typeface="Arial"/>
              </a:rPr>
              <a:t>BeEF</a:t>
            </a:r>
            <a:r>
              <a:rPr lang="en-US">
                <a:latin typeface="Arial"/>
                <a:cs typeface="Arial"/>
              </a:rPr>
              <a:t>) (Cont.)</a:t>
            </a:r>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solidFill>
                  <a:srgbClr val="181A1F"/>
                </a:solidFill>
                <a:latin typeface="Arial"/>
                <a:ea typeface="+mn-lt"/>
                <a:cs typeface="+mn-lt"/>
              </a:rPr>
              <a:t>Figure 4-15 </a:t>
            </a:r>
            <a:r>
              <a:rPr lang="en-US" sz="1400">
                <a:solidFill>
                  <a:srgbClr val="181A1F"/>
                </a:solidFill>
                <a:latin typeface="Arial"/>
                <a:ea typeface="+mn-lt"/>
                <a:cs typeface="+mn-lt"/>
              </a:rPr>
              <a:t>- The Fake </a:t>
            </a:r>
            <a:r>
              <a:rPr lang="en-US" sz="1400" err="1">
                <a:solidFill>
                  <a:srgbClr val="181A1F"/>
                </a:solidFill>
                <a:latin typeface="Arial"/>
                <a:ea typeface="+mn-lt"/>
                <a:cs typeface="+mn-lt"/>
              </a:rPr>
              <a:t>BeEF</a:t>
            </a:r>
            <a:r>
              <a:rPr lang="en-US" sz="1400">
                <a:solidFill>
                  <a:srgbClr val="181A1F"/>
                </a:solidFill>
                <a:latin typeface="Arial"/>
                <a:ea typeface="+mn-lt"/>
                <a:cs typeface="+mn-lt"/>
              </a:rPr>
              <a:t> Notification in the Victim’s Browser</a:t>
            </a:r>
          </a:p>
          <a:p>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This is the fake notification displayed in the victim’s browser:</a:t>
            </a:r>
          </a:p>
        </p:txBody>
      </p:sp>
      <p:pic>
        <p:nvPicPr>
          <p:cNvPr id="7" name="Picture 6">
            <a:extLst>
              <a:ext uri="{FF2B5EF4-FFF2-40B4-BE49-F238E27FC236}">
                <a16:creationId xmlns:a16="http://schemas.microsoft.com/office/drawing/2014/main" id="{DC2CED97-7685-90E8-B3D6-BECED22C93B8}"/>
              </a:ext>
            </a:extLst>
          </p:cNvPr>
          <p:cNvPicPr>
            <a:picLocks noChangeAspect="1"/>
          </p:cNvPicPr>
          <p:nvPr/>
        </p:nvPicPr>
        <p:blipFill>
          <a:blip r:embed="rId3"/>
          <a:stretch>
            <a:fillRect/>
          </a:stretch>
        </p:blipFill>
        <p:spPr>
          <a:xfrm>
            <a:off x="804336" y="1955952"/>
            <a:ext cx="7535327" cy="1876687"/>
          </a:xfrm>
          <a:prstGeom prst="rect">
            <a:avLst/>
          </a:prstGeom>
        </p:spPr>
      </p:pic>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32</a:t>
            </a:fld>
            <a:endParaRPr lang="en-US"/>
          </a:p>
        </p:txBody>
      </p:sp>
    </p:spTree>
    <p:extLst>
      <p:ext uri="{BB962C8B-B14F-4D97-AF65-F5344CB8AC3E}">
        <p14:creationId xmlns:p14="http://schemas.microsoft.com/office/powerpoint/2010/main" val="20380492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r>
              <a:rPr lang="en-US">
                <a:latin typeface="Arial"/>
                <a:cs typeface="Arial"/>
              </a:rPr>
              <a:t>Call Spoofing Tools</a:t>
            </a:r>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You can very easily change the caller ID information that is displayed on a phone. </a:t>
            </a:r>
          </a:p>
          <a:p>
            <a:pPr marL="285750" indent="-285750">
              <a:buFont typeface="Arial"/>
              <a:buChar char="•"/>
            </a:pPr>
            <a:endParaRPr lang="en-US" sz="1400">
              <a:solidFill>
                <a:srgbClr val="181A1F"/>
              </a:solidFill>
              <a:latin typeface="Arial"/>
              <a:ea typeface="+mn-lt"/>
              <a:cs typeface="+mn-lt"/>
            </a:endParaRPr>
          </a:p>
          <a:p>
            <a:r>
              <a:rPr lang="en-US" sz="1400">
                <a:solidFill>
                  <a:srgbClr val="181A1F"/>
                </a:solidFill>
                <a:latin typeface="Arial"/>
                <a:ea typeface="+mn-lt"/>
                <a:cs typeface="+mn-lt"/>
              </a:rPr>
              <a:t>The following are a few examples of call spoofing tools: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b="1" err="1">
                <a:solidFill>
                  <a:srgbClr val="181A1F"/>
                </a:solidFill>
                <a:latin typeface="Arial"/>
                <a:ea typeface="+mn-lt"/>
                <a:cs typeface="+mn-lt"/>
              </a:rPr>
              <a:t>SpoofApp</a:t>
            </a:r>
            <a:r>
              <a:rPr lang="en-US" sz="1400">
                <a:solidFill>
                  <a:srgbClr val="181A1F"/>
                </a:solidFill>
                <a:latin typeface="Arial"/>
                <a:ea typeface="+mn-lt"/>
                <a:cs typeface="+mn-lt"/>
              </a:rPr>
              <a:t>: This is an Apple iOS and Android app that can be used to easily spoof a phone number.</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b="1" err="1">
                <a:solidFill>
                  <a:srgbClr val="181A1F"/>
                </a:solidFill>
                <a:latin typeface="Arial"/>
                <a:ea typeface="+mn-lt"/>
                <a:cs typeface="+mn-lt"/>
              </a:rPr>
              <a:t>SpoofCard</a:t>
            </a:r>
            <a:r>
              <a:rPr lang="en-US" sz="1400">
                <a:solidFill>
                  <a:srgbClr val="181A1F"/>
                </a:solidFill>
                <a:latin typeface="Arial"/>
                <a:ea typeface="+mn-lt"/>
                <a:cs typeface="+mn-lt"/>
              </a:rPr>
              <a:t>: This is an Apple iOS and Android app that can spoof a number and change your voice, record calls, generate different background noises, and send calls straight to voicemail.</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b="1">
                <a:solidFill>
                  <a:srgbClr val="181A1F"/>
                </a:solidFill>
                <a:latin typeface="Arial"/>
                <a:ea typeface="+mn-lt"/>
                <a:cs typeface="+mn-lt"/>
              </a:rPr>
              <a:t>Asterisk</a:t>
            </a:r>
            <a:r>
              <a:rPr lang="en-US" sz="1400">
                <a:solidFill>
                  <a:srgbClr val="181A1F"/>
                </a:solidFill>
                <a:latin typeface="Arial"/>
                <a:ea typeface="+mn-lt"/>
                <a:cs typeface="+mn-lt"/>
              </a:rPr>
              <a:t>: Asterisk is a legitimate voice over IP (VoIP) management tool that can also be used to impersonate caller ID.</a:t>
            </a:r>
            <a:endParaRPr lang="pt-BR"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33</a:t>
            </a:fld>
            <a:endParaRPr lang="en-US"/>
          </a:p>
        </p:txBody>
      </p:sp>
    </p:spTree>
    <p:extLst>
      <p:ext uri="{BB962C8B-B14F-4D97-AF65-F5344CB8AC3E}">
        <p14:creationId xmlns:p14="http://schemas.microsoft.com/office/powerpoint/2010/main" val="29486198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algn="l" fontAlgn="ctr"/>
            <a:r>
              <a:rPr lang="en-US">
                <a:latin typeface="Arial"/>
                <a:cs typeface="Arial"/>
              </a:rPr>
              <a:t>Lab - Explore the Social Engineer Toolkit (SET)</a:t>
            </a:r>
          </a:p>
          <a:p>
            <a:br>
              <a:rPr lang="en-US" sz="2000"/>
            </a:br>
            <a:endParaRPr lang="en-US" sz="2300">
              <a:solidFill>
                <a:srgbClr val="181A1F"/>
              </a:solidFill>
              <a:latin typeface="Arial"/>
              <a:cs typeface="Arial"/>
            </a:endParaRPr>
          </a:p>
        </p:txBody>
      </p:sp>
      <p:sp>
        <p:nvSpPr>
          <p:cNvPr id="4" name="CaixaDeTexto 3">
            <a:extLst>
              <a:ext uri="{FF2B5EF4-FFF2-40B4-BE49-F238E27FC236}">
                <a16:creationId xmlns:a16="http://schemas.microsoft.com/office/drawing/2014/main" id="{8E9D2EEE-39FF-901E-B51E-3B5A0EC61268}"/>
              </a:ext>
            </a:extLst>
          </p:cNvPr>
          <p:cNvSpPr txBox="1"/>
          <p:nvPr/>
        </p:nvSpPr>
        <p:spPr>
          <a:xfrm>
            <a:off x="716756" y="1402199"/>
            <a:ext cx="628094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81A1F"/>
                </a:solidFill>
                <a:latin typeface="Arial"/>
                <a:ea typeface="+mn-lt"/>
                <a:cs typeface="+mn-lt"/>
              </a:rPr>
              <a:t>In this lab, you will complete the following objectives: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Part 1: Launching SET and exploring the toolkit</a:t>
            </a:r>
          </a:p>
          <a:p>
            <a:pPr marL="285750" indent="-285750">
              <a:buFont typeface="Arial"/>
              <a:buChar char="•"/>
            </a:pPr>
            <a:r>
              <a:rPr lang="en-US" sz="1400">
                <a:solidFill>
                  <a:srgbClr val="181A1F"/>
                </a:solidFill>
                <a:latin typeface="Arial"/>
                <a:ea typeface="+mn-lt"/>
                <a:cs typeface="+mn-lt"/>
              </a:rPr>
              <a:t>Part 2: Cloning a website to obtain user credentials</a:t>
            </a:r>
          </a:p>
          <a:p>
            <a:pPr marL="285750" indent="-285750">
              <a:buFont typeface="Arial"/>
              <a:buChar char="•"/>
            </a:pPr>
            <a:r>
              <a:rPr lang="en-US" sz="1400">
                <a:solidFill>
                  <a:srgbClr val="181A1F"/>
                </a:solidFill>
                <a:latin typeface="Arial"/>
                <a:ea typeface="+mn-lt"/>
                <a:cs typeface="+mn-lt"/>
              </a:rPr>
              <a:t>Part 3: Capturing and viewing user credentials</a:t>
            </a:r>
            <a:endParaRPr lang="pt-BR"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34</a:t>
            </a:fld>
            <a:endParaRPr lang="en-US"/>
          </a:p>
        </p:txBody>
      </p:sp>
    </p:spTree>
    <p:extLst>
      <p:ext uri="{BB962C8B-B14F-4D97-AF65-F5344CB8AC3E}">
        <p14:creationId xmlns:p14="http://schemas.microsoft.com/office/powerpoint/2010/main" val="118817000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Tools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algn="l" fontAlgn="ctr"/>
            <a:r>
              <a:rPr lang="en-US">
                <a:latin typeface="Arial"/>
                <a:cs typeface="Arial"/>
              </a:rPr>
              <a:t>Lab - Using the Browser Exploitation Framework (</a:t>
            </a:r>
            <a:r>
              <a:rPr lang="en-US" err="1">
                <a:latin typeface="Arial"/>
                <a:cs typeface="Arial"/>
              </a:rPr>
              <a:t>BeEF</a:t>
            </a:r>
            <a:r>
              <a:rPr lang="en-US">
                <a:latin typeface="Arial"/>
                <a:cs typeface="Arial"/>
              </a:rPr>
              <a:t>)</a:t>
            </a:r>
          </a:p>
        </p:txBody>
      </p:sp>
      <p:sp>
        <p:nvSpPr>
          <p:cNvPr id="4" name="CaixaDeTexto 3">
            <a:extLst>
              <a:ext uri="{FF2B5EF4-FFF2-40B4-BE49-F238E27FC236}">
                <a16:creationId xmlns:a16="http://schemas.microsoft.com/office/drawing/2014/main" id="{8E9D2EEE-39FF-901E-B51E-3B5A0EC61268}"/>
              </a:ext>
            </a:extLst>
          </p:cNvPr>
          <p:cNvSpPr txBox="1"/>
          <p:nvPr/>
        </p:nvSpPr>
        <p:spPr>
          <a:xfrm>
            <a:off x="507206" y="1252537"/>
            <a:ext cx="5487194"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181A1F"/>
                </a:solidFill>
                <a:latin typeface="Arial"/>
                <a:ea typeface="+mn-lt"/>
                <a:cs typeface="+mn-lt"/>
              </a:rPr>
              <a:t>In this lab, you will complete the following objectives: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Load the </a:t>
            </a:r>
            <a:r>
              <a:rPr lang="en-US" sz="1400" err="1">
                <a:solidFill>
                  <a:srgbClr val="181A1F"/>
                </a:solidFill>
                <a:latin typeface="Arial"/>
                <a:ea typeface="+mn-lt"/>
                <a:cs typeface="+mn-lt"/>
              </a:rPr>
              <a:t>BeEF</a:t>
            </a:r>
            <a:r>
              <a:rPr lang="en-US" sz="1400">
                <a:solidFill>
                  <a:srgbClr val="181A1F"/>
                </a:solidFill>
                <a:latin typeface="Arial"/>
                <a:ea typeface="+mn-lt"/>
                <a:cs typeface="+mn-lt"/>
              </a:rPr>
              <a:t> GUI Environment</a:t>
            </a:r>
          </a:p>
          <a:p>
            <a:pPr marL="285750" indent="-285750">
              <a:buFont typeface="Arial"/>
              <a:buChar char="•"/>
            </a:pPr>
            <a:r>
              <a:rPr lang="en-US" sz="1400">
                <a:solidFill>
                  <a:srgbClr val="181A1F"/>
                </a:solidFill>
                <a:latin typeface="Arial"/>
                <a:ea typeface="+mn-lt"/>
                <a:cs typeface="+mn-lt"/>
              </a:rPr>
              <a:t>Hook the Local Browser to Simulate a Client-Side Attack</a:t>
            </a:r>
          </a:p>
          <a:p>
            <a:pPr marL="285750" indent="-285750">
              <a:buFont typeface="Arial"/>
              <a:buChar char="•"/>
            </a:pPr>
            <a:r>
              <a:rPr lang="en-US" sz="1400">
                <a:solidFill>
                  <a:srgbClr val="181A1F"/>
                </a:solidFill>
                <a:latin typeface="Arial"/>
                <a:ea typeface="+mn-lt"/>
                <a:cs typeface="+mn-lt"/>
              </a:rPr>
              <a:t>Investigate </a:t>
            </a:r>
            <a:r>
              <a:rPr lang="en-US" sz="1400" err="1">
                <a:solidFill>
                  <a:srgbClr val="181A1F"/>
                </a:solidFill>
                <a:latin typeface="Arial"/>
                <a:ea typeface="+mn-lt"/>
                <a:cs typeface="+mn-lt"/>
              </a:rPr>
              <a:t>BeEF</a:t>
            </a:r>
            <a:r>
              <a:rPr lang="en-US" sz="1400">
                <a:solidFill>
                  <a:srgbClr val="181A1F"/>
                </a:solidFill>
                <a:latin typeface="Arial"/>
                <a:ea typeface="+mn-lt"/>
                <a:cs typeface="+mn-lt"/>
              </a:rPr>
              <a:t> Exploit Capabilities</a:t>
            </a:r>
            <a:endParaRPr lang="pt-BR"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35</a:t>
            </a:fld>
            <a:endParaRPr lang="en-US"/>
          </a:p>
        </p:txBody>
      </p:sp>
    </p:spTree>
    <p:extLst>
      <p:ext uri="{BB962C8B-B14F-4D97-AF65-F5344CB8AC3E}">
        <p14:creationId xmlns:p14="http://schemas.microsoft.com/office/powerpoint/2010/main" val="17881606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lIns="91440" tIns="45720" rIns="91440" bIns="45720" rtlCol="0" anchor="t"/>
          <a:lstStyle/>
          <a:p>
            <a:r>
              <a:rPr lang="en-US">
                <a:latin typeface="Arial"/>
                <a:cs typeface="Arial"/>
              </a:rPr>
              <a:t>4.5</a:t>
            </a:r>
            <a:r>
              <a:rPr lang="en-US" sz="4600">
                <a:solidFill>
                  <a:srgbClr val="B1E8FA"/>
                </a:solidFill>
                <a:latin typeface="Arial"/>
                <a:cs typeface="Arial"/>
              </a:rPr>
              <a:t> </a:t>
            </a:r>
            <a:r>
              <a:rPr lang="en-US" b="1" i="0">
                <a:solidFill>
                  <a:srgbClr val="FFFFFF"/>
                </a:solidFill>
                <a:effectLst/>
                <a:latin typeface="Cisco Sans"/>
              </a:rPr>
              <a:t>Methods of Influence</a:t>
            </a:r>
            <a:endParaRPr lang="en-US" sz="46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36</a:t>
            </a:fld>
            <a:endParaRPr lang="en-US"/>
          </a:p>
        </p:txBody>
      </p:sp>
    </p:spTree>
    <p:extLst>
      <p:ext uri="{BB962C8B-B14F-4D97-AF65-F5344CB8AC3E}">
        <p14:creationId xmlns:p14="http://schemas.microsoft.com/office/powerpoint/2010/main" val="2407324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Attacks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algn="l" fontAlgn="ctr"/>
            <a:r>
              <a:rPr lang="en-US">
                <a:latin typeface="Arial"/>
                <a:cs typeface="Arial"/>
              </a:rPr>
              <a:t>Overview</a:t>
            </a:r>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solidFill>
                  <a:srgbClr val="181A1F"/>
                </a:solidFill>
                <a:latin typeface="Arial"/>
                <a:ea typeface="+mn-lt"/>
                <a:cs typeface="+mn-lt"/>
              </a:rPr>
              <a:t>These are social engineering motivation techniques/methods of influence:</a:t>
            </a:r>
          </a:p>
          <a:p>
            <a:pPr marL="285750" indent="-285750">
              <a:buFont typeface="Arial"/>
              <a:buChar char="•"/>
            </a:pPr>
            <a:endParaRPr lang="en-US" sz="1200">
              <a:solidFill>
                <a:srgbClr val="181A1F"/>
              </a:solidFill>
              <a:latin typeface="Arial"/>
              <a:ea typeface="+mn-lt"/>
              <a:cs typeface="+mn-lt"/>
            </a:endParaRPr>
          </a:p>
          <a:p>
            <a:pPr marL="285750" indent="-285750">
              <a:buFont typeface="Arial"/>
              <a:buChar char="•"/>
            </a:pPr>
            <a:r>
              <a:rPr lang="en-US" sz="1200" b="1">
                <a:solidFill>
                  <a:srgbClr val="181A1F"/>
                </a:solidFill>
                <a:latin typeface="Arial"/>
                <a:ea typeface="+mn-lt"/>
                <a:cs typeface="+mn-lt"/>
              </a:rPr>
              <a:t>Authority</a:t>
            </a:r>
            <a:r>
              <a:rPr lang="en-US" sz="1200">
                <a:solidFill>
                  <a:srgbClr val="181A1F"/>
                </a:solidFill>
                <a:latin typeface="Arial"/>
                <a:ea typeface="+mn-lt"/>
                <a:cs typeface="+mn-lt"/>
              </a:rPr>
              <a:t> - A social engineer shows confidence and perhaps authority–whether legal, organizational, or social authority.</a:t>
            </a:r>
          </a:p>
          <a:p>
            <a:pPr marL="285750" indent="-285750">
              <a:buFont typeface="Arial"/>
              <a:buChar char="•"/>
            </a:pPr>
            <a:endParaRPr lang="en-US" sz="1200">
              <a:solidFill>
                <a:srgbClr val="181A1F"/>
              </a:solidFill>
              <a:latin typeface="Arial"/>
              <a:ea typeface="+mn-lt"/>
              <a:cs typeface="+mn-lt"/>
            </a:endParaRPr>
          </a:p>
          <a:p>
            <a:pPr marL="285750" indent="-285750">
              <a:buFont typeface="Arial"/>
              <a:buChar char="•"/>
            </a:pPr>
            <a:r>
              <a:rPr lang="pt-BR" sz="1200" b="1">
                <a:latin typeface="Arial"/>
                <a:cs typeface="Arial"/>
              </a:rPr>
              <a:t>Scarcity and Urgency </a:t>
            </a:r>
            <a:r>
              <a:rPr lang="pt-BR" sz="1200">
                <a:latin typeface="Arial"/>
                <a:cs typeface="Arial"/>
              </a:rPr>
              <a:t>- </a:t>
            </a:r>
            <a:r>
              <a:rPr lang="en-US" sz="1200">
                <a:latin typeface="Arial"/>
                <a:cs typeface="Arial"/>
              </a:rPr>
              <a:t>It is possible to use scarcity to create a feeling of urgency in a decision-making context. Specific language can be used to heighten urgency and manipulate the victim. Salespeople often use scarcity to manipulate clients.</a:t>
            </a:r>
          </a:p>
          <a:p>
            <a:pPr marL="285750" indent="-285750">
              <a:buFont typeface="Arial"/>
              <a:buChar char="•"/>
            </a:pPr>
            <a:endParaRPr lang="pt-BR" sz="1200">
              <a:latin typeface="Arial"/>
              <a:cs typeface="Arial"/>
            </a:endParaRPr>
          </a:p>
          <a:p>
            <a:pPr marL="285750" indent="-285750">
              <a:buFont typeface="Arial"/>
              <a:buChar char="•"/>
            </a:pPr>
            <a:r>
              <a:rPr lang="pt-BR" sz="1200" b="1">
                <a:latin typeface="Arial"/>
                <a:cs typeface="Arial"/>
              </a:rPr>
              <a:t>Social Proof </a:t>
            </a:r>
            <a:r>
              <a:rPr lang="pt-BR" sz="1200">
                <a:latin typeface="Arial"/>
                <a:cs typeface="Arial"/>
              </a:rPr>
              <a:t>- </a:t>
            </a:r>
            <a:r>
              <a:rPr lang="en-US" sz="1200">
                <a:latin typeface="Arial"/>
                <a:cs typeface="Arial"/>
              </a:rPr>
              <a:t>Social proof is a psychological phenomenon in which an individual is not able to determine the appropriate mode of behavior. Social engineers may take advantage of social proof when an individual enters an unfamiliar situation that he or she doesn’t know how to deal with. </a:t>
            </a:r>
          </a:p>
          <a:p>
            <a:pPr marL="285750" indent="-285750">
              <a:buFont typeface="Arial"/>
              <a:buChar char="•"/>
            </a:pPr>
            <a:endParaRPr lang="en-US" sz="1200">
              <a:latin typeface="Arial"/>
              <a:cs typeface="Arial"/>
            </a:endParaRPr>
          </a:p>
          <a:p>
            <a:pPr marL="285750" indent="-285750">
              <a:buFont typeface="Arial"/>
              <a:buChar char="•"/>
            </a:pPr>
            <a:r>
              <a:rPr lang="pt-BR" sz="1200" b="1">
                <a:latin typeface="Arial"/>
                <a:cs typeface="Arial"/>
              </a:rPr>
              <a:t>Likeness</a:t>
            </a:r>
            <a:r>
              <a:rPr lang="pt-BR" sz="1200">
                <a:latin typeface="Arial"/>
                <a:cs typeface="Arial"/>
              </a:rPr>
              <a:t> - </a:t>
            </a:r>
            <a:r>
              <a:rPr lang="en-US" sz="1200">
                <a:latin typeface="Arial"/>
                <a:cs typeface="Arial"/>
              </a:rPr>
              <a:t>Individuals can be influenced by things or people they like. Social engineers strive for others to like the way they behave, look, and talk. Social engineers take advantage of human vulnerabilities to manipulate their victims.</a:t>
            </a:r>
          </a:p>
          <a:p>
            <a:pPr marL="285750" indent="-285750">
              <a:buFont typeface="Arial"/>
              <a:buChar char="•"/>
            </a:pPr>
            <a:endParaRPr lang="en-US" sz="1200">
              <a:latin typeface="Arial"/>
              <a:cs typeface="Arial"/>
            </a:endParaRPr>
          </a:p>
          <a:p>
            <a:pPr marL="285750" indent="-285750">
              <a:buFont typeface="Arial"/>
              <a:buChar char="•"/>
            </a:pPr>
            <a:r>
              <a:rPr lang="en-US" sz="1200" b="1">
                <a:latin typeface="Arial"/>
                <a:cs typeface="Arial"/>
              </a:rPr>
              <a:t>Fear</a:t>
            </a:r>
            <a:r>
              <a:rPr lang="en-US" sz="1200">
                <a:latin typeface="Arial"/>
                <a:cs typeface="Arial"/>
              </a:rPr>
              <a:t> - It is possible to manipulate a person with fear to prompt him or her to act promptly. Fear is an unpleasant emotion based on the belief that something bad or dangerous may take place. </a:t>
            </a:r>
          </a:p>
          <a:p>
            <a:pPr marL="285750" indent="-285750">
              <a:buFont typeface="Arial"/>
              <a:buChar char="•"/>
            </a:pPr>
            <a:endParaRPr lang="en-US" sz="1200">
              <a:latin typeface="Arial"/>
              <a:cs typeface="Arial"/>
            </a:endParaRPr>
          </a:p>
          <a:p>
            <a:pPr marL="285750" indent="-285750">
              <a:buFont typeface="Arial"/>
              <a:buChar char="•"/>
            </a:pPr>
            <a:endParaRPr lang="pt-BR" sz="1200">
              <a:latin typeface="Arial"/>
              <a:cs typeface="Arial"/>
            </a:endParaRPr>
          </a:p>
          <a:p>
            <a:pPr marL="285750" indent="-285750">
              <a:buFont typeface="Arial"/>
              <a:buChar char="•"/>
            </a:pPr>
            <a:endParaRPr lang="pt-BR" sz="12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37</a:t>
            </a:fld>
            <a:endParaRPr lang="en-US"/>
          </a:p>
        </p:txBody>
      </p:sp>
    </p:spTree>
    <p:extLst>
      <p:ext uri="{BB962C8B-B14F-4D97-AF65-F5344CB8AC3E}">
        <p14:creationId xmlns:p14="http://schemas.microsoft.com/office/powerpoint/2010/main" val="2068378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400"/>
            <a:ext cx="8229600" cy="914400"/>
          </a:xfrm>
          <a:prstGeom prst="rect">
            <a:avLst/>
          </a:prstGeom>
          <a:noFill/>
          <a:ln/>
        </p:spPr>
        <p:txBody>
          <a:bodyPr wrap="square" lIns="91440" tIns="45720" rIns="91440" bIns="45720" rtlCol="0" anchor="t"/>
          <a:lstStyle/>
          <a:p>
            <a:r>
              <a:rPr lang="en-US">
                <a:latin typeface="Arial"/>
                <a:cs typeface="Arial"/>
              </a:rPr>
              <a:t>4.6</a:t>
            </a:r>
            <a:r>
              <a:rPr lang="en-US" sz="4600">
                <a:solidFill>
                  <a:srgbClr val="B1E8FA"/>
                </a:solidFill>
                <a:latin typeface="Arial"/>
                <a:cs typeface="Arial"/>
              </a:rPr>
              <a:t> </a:t>
            </a:r>
            <a:r>
              <a:rPr lang="en-US" b="1" i="0">
                <a:solidFill>
                  <a:srgbClr val="FFFFFF"/>
                </a:solidFill>
                <a:effectLst/>
                <a:latin typeface="Cisco Sans"/>
              </a:rPr>
              <a:t>Summary</a:t>
            </a:r>
            <a:endParaRPr lang="en-US" sz="46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38</a:t>
            </a:fld>
            <a:endParaRPr lang="en-US"/>
          </a:p>
        </p:txBody>
      </p:sp>
    </p:spTree>
    <p:extLst>
      <p:ext uri="{BB962C8B-B14F-4D97-AF65-F5344CB8AC3E}">
        <p14:creationId xmlns:p14="http://schemas.microsoft.com/office/powerpoint/2010/main" val="3073817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Social Engineering Attacks</a:t>
            </a:r>
            <a:endParaRPr lang="en-US" sz="1600"/>
          </a:p>
        </p:txBody>
      </p:sp>
      <p:sp>
        <p:nvSpPr>
          <p:cNvPr id="3" name="Text 0"/>
          <p:cNvSpPr>
            <a:spLocks noGrp="1"/>
          </p:cNvSpPr>
          <p:nvPr>
            <p:ph type="body" idx="100" hasCustomPrompt="1"/>
          </p:nvPr>
        </p:nvSpPr>
        <p:spPr>
          <a:xfrm>
            <a:off x="0" y="274320"/>
            <a:ext cx="9144000" cy="365766"/>
          </a:xfrm>
          <a:prstGeom prst="rect">
            <a:avLst/>
          </a:prstGeom>
          <a:noFill/>
          <a:ln/>
        </p:spPr>
        <p:txBody>
          <a:bodyPr wrap="square" lIns="91440" tIns="45720" rIns="91440" bIns="45720" rtlCol="0" anchor="t"/>
          <a:lstStyle/>
          <a:p>
            <a:pPr algn="l" fontAlgn="ctr"/>
            <a:r>
              <a:rPr lang="en-US">
                <a:latin typeface="Arial"/>
                <a:cs typeface="Arial"/>
              </a:rPr>
              <a:t>Summary</a:t>
            </a:r>
          </a:p>
        </p:txBody>
      </p:sp>
      <p:sp>
        <p:nvSpPr>
          <p:cNvPr id="4" name="CaixaDeTexto 3">
            <a:extLst>
              <a:ext uri="{FF2B5EF4-FFF2-40B4-BE49-F238E27FC236}">
                <a16:creationId xmlns:a16="http://schemas.microsoft.com/office/drawing/2014/main" id="{8E9D2EEE-39FF-901E-B51E-3B5A0EC61268}"/>
              </a:ext>
            </a:extLst>
          </p:cNvPr>
          <p:cNvSpPr txBox="1"/>
          <p:nvPr/>
        </p:nvSpPr>
        <p:spPr>
          <a:xfrm>
            <a:off x="107156" y="928687"/>
            <a:ext cx="8268890"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1400">
                <a:solidFill>
                  <a:srgbClr val="181A1F"/>
                </a:solidFill>
                <a:latin typeface="Arial"/>
                <a:ea typeface="+mn-lt"/>
                <a:cs typeface="+mn-lt"/>
              </a:rPr>
              <a:t>This module explained the concepts of pretexting for an approach and impersonation, social engineering attacks, physical attacks, social engineering tools, and methods of influence.</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Why do attackers perform social engineering attacks?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What do attackers gain from the victims of social engineering attacks?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What are examples of social engineering tools?</a:t>
            </a:r>
          </a:p>
          <a:p>
            <a:pPr marL="285750" indent="-285750">
              <a:buFont typeface="Arial"/>
              <a:buChar char="•"/>
            </a:pPr>
            <a:endParaRPr lang="en-US" sz="1400">
              <a:solidFill>
                <a:srgbClr val="181A1F"/>
              </a:solidFill>
              <a:latin typeface="Arial"/>
              <a:ea typeface="+mn-lt"/>
              <a:cs typeface="+mn-lt"/>
            </a:endParaRPr>
          </a:p>
          <a:p>
            <a:pPr marL="285750" indent="-285750">
              <a:buFont typeface="Arial"/>
              <a:buChar char="•"/>
            </a:pPr>
            <a:r>
              <a:rPr lang="en-US" sz="1400">
                <a:solidFill>
                  <a:srgbClr val="181A1F"/>
                </a:solidFill>
                <a:latin typeface="Arial"/>
                <a:ea typeface="+mn-lt"/>
                <a:cs typeface="+mn-lt"/>
              </a:rPr>
              <a:t>What are methods of influence and how are they used?</a:t>
            </a:r>
            <a:endParaRPr lang="pt-BR" sz="1400">
              <a:latin typeface="Arial"/>
              <a:cs typeface="Arial"/>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39</a:t>
            </a:fld>
            <a:endParaRPr lang="en-US"/>
          </a:p>
        </p:txBody>
      </p:sp>
    </p:spTree>
    <p:extLst>
      <p:ext uri="{BB962C8B-B14F-4D97-AF65-F5344CB8AC3E}">
        <p14:creationId xmlns:p14="http://schemas.microsoft.com/office/powerpoint/2010/main" val="332233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4: Activities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3" y="457200"/>
            <a:ext cx="8695135" cy="348414"/>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a:latin typeface="Arial" panose="020B0604020202020204" pitchFamily="34" charset="0"/>
                <a:cs typeface="Arial" panose="020B0604020202020204" pitchFamily="34" charset="0"/>
              </a:rPr>
              <a:t>What activities are associated with this module?</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3544905651"/>
              </p:ext>
            </p:extLst>
          </p:nvPr>
        </p:nvGraphicFramePr>
        <p:xfrm>
          <a:off x="198629" y="808822"/>
          <a:ext cx="8746741" cy="3870686"/>
        </p:xfrm>
        <a:graphic>
          <a:graphicData uri="http://schemas.openxmlformats.org/drawingml/2006/table">
            <a:tbl>
              <a:tblPr firstRow="1" bandRow="1">
                <a:tableStyleId>{5C22544A-7EE6-4342-B048-85BDC9FD1C3A}</a:tableStyleId>
              </a:tblPr>
              <a:tblGrid>
                <a:gridCol w="1083071">
                  <a:extLst>
                    <a:ext uri="{9D8B030D-6E8A-4147-A177-3AD203B41FA5}">
                      <a16:colId xmlns:a16="http://schemas.microsoft.com/office/drawing/2014/main" val="314965042"/>
                    </a:ext>
                  </a:extLst>
                </a:gridCol>
                <a:gridCol w="1539812">
                  <a:extLst>
                    <a:ext uri="{9D8B030D-6E8A-4147-A177-3AD203B41FA5}">
                      <a16:colId xmlns:a16="http://schemas.microsoft.com/office/drawing/2014/main" val="1540795028"/>
                    </a:ext>
                  </a:extLst>
                </a:gridCol>
                <a:gridCol w="4050926">
                  <a:extLst>
                    <a:ext uri="{9D8B030D-6E8A-4147-A177-3AD203B41FA5}">
                      <a16:colId xmlns:a16="http://schemas.microsoft.com/office/drawing/2014/main" val="2968452238"/>
                    </a:ext>
                  </a:extLst>
                </a:gridCol>
                <a:gridCol w="2072932">
                  <a:extLst>
                    <a:ext uri="{9D8B030D-6E8A-4147-A177-3AD203B41FA5}">
                      <a16:colId xmlns:a16="http://schemas.microsoft.com/office/drawing/2014/main" val="286226043"/>
                    </a:ext>
                  </a:extLst>
                </a:gridCol>
              </a:tblGrid>
              <a:tr h="324678">
                <a:tc>
                  <a:txBody>
                    <a:bodyPr/>
                    <a:lstStyle/>
                    <a:p>
                      <a:pPr algn="ctr"/>
                      <a:r>
                        <a:rPr lang="en-US" sz="1400">
                          <a:latin typeface="Arial"/>
                          <a:cs typeface="Arial"/>
                        </a:rPr>
                        <a:t>Page #</a:t>
                      </a:r>
                    </a:p>
                  </a:txBody>
                  <a:tcPr/>
                </a:tc>
                <a:tc>
                  <a:txBody>
                    <a:bodyPr/>
                    <a:lstStyle/>
                    <a:p>
                      <a:pPr algn="ctr"/>
                      <a:r>
                        <a:rPr lang="en-US" sz="1400">
                          <a:latin typeface="Arial"/>
                          <a:cs typeface="Arial"/>
                        </a:rPr>
                        <a:t>Activity</a:t>
                      </a:r>
                    </a:p>
                  </a:txBody>
                  <a:tcPr/>
                </a:tc>
                <a:tc>
                  <a:txBody>
                    <a:bodyPr/>
                    <a:lstStyle/>
                    <a:p>
                      <a:pPr algn="ctr"/>
                      <a:r>
                        <a:rPr lang="en-US" sz="1400">
                          <a:latin typeface="Arial"/>
                          <a:cs typeface="Arial"/>
                        </a:rPr>
                        <a:t>Activity Name</a:t>
                      </a:r>
                    </a:p>
                  </a:txBody>
                  <a:tcPr/>
                </a:tc>
                <a:tc>
                  <a:txBody>
                    <a:bodyPr/>
                    <a:lstStyle/>
                    <a:p>
                      <a:pPr algn="ctr"/>
                      <a:r>
                        <a:rPr lang="en-US" sz="1400">
                          <a:latin typeface="Arial"/>
                          <a:cs typeface="Arial"/>
                        </a:rPr>
                        <a:t>Optional?</a:t>
                      </a:r>
                    </a:p>
                  </a:txBody>
                  <a:tcPr/>
                </a:tc>
                <a:extLst>
                  <a:ext uri="{0D108BD9-81ED-4DB2-BD59-A6C34878D82A}">
                    <a16:rowId xmlns:a16="http://schemas.microsoft.com/office/drawing/2014/main" val="317262977"/>
                  </a:ext>
                </a:extLst>
              </a:tr>
              <a:tr h="324678">
                <a:tc>
                  <a:txBody>
                    <a:bodyPr/>
                    <a:lstStyle/>
                    <a:p>
                      <a:pPr algn="ctr" fontAlgn="t"/>
                      <a:r>
                        <a:rPr lang="en-US" sz="1400" b="0" i="0" u="none" strike="noStrike">
                          <a:solidFill>
                            <a:srgbClr val="000000"/>
                          </a:solidFill>
                          <a:effectLst/>
                          <a:latin typeface="Arial"/>
                        </a:rPr>
                        <a:t>4.1.2</a:t>
                      </a:r>
                    </a:p>
                  </a:txBody>
                  <a:tcPr marL="6350" marR="6350" marT="6350" marB="0" anchor="ctr"/>
                </a:tc>
                <a:tc>
                  <a:txBody>
                    <a:bodyPr/>
                    <a:lstStyle/>
                    <a:p>
                      <a:pPr algn="l" fontAlgn="t"/>
                      <a:r>
                        <a:rPr lang="en-US" sz="1400" b="0" i="0" u="none" strike="noStrike">
                          <a:solidFill>
                            <a:srgbClr val="000000"/>
                          </a:solidFill>
                          <a:effectLst/>
                          <a:latin typeface="Arial"/>
                        </a:rPr>
                        <a:t>Practice</a:t>
                      </a:r>
                    </a:p>
                  </a:txBody>
                  <a:tcPr marL="6350" marR="6350" marT="6350" marB="0" anchor="ctr"/>
                </a:tc>
                <a:tc>
                  <a:txBody>
                    <a:bodyPr/>
                    <a:lstStyle/>
                    <a:p>
                      <a:pPr lvl="0" algn="l">
                        <a:buNone/>
                      </a:pPr>
                      <a:r>
                        <a:rPr lang="en-US" sz="1400" b="0" i="0" u="none" strike="noStrike" noProof="0">
                          <a:solidFill>
                            <a:srgbClr val="181A1F"/>
                          </a:solidFill>
                          <a:effectLst/>
                          <a:latin typeface="Arial"/>
                        </a:rPr>
                        <a:t>Practice - Pretexting / Impersonation</a:t>
                      </a:r>
                      <a:endParaRPr lang="pt-BR" sz="1400" b="0">
                        <a:latin typeface="Arial"/>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377890904"/>
                  </a:ext>
                </a:extLst>
              </a:tr>
              <a:tr h="324678">
                <a:tc>
                  <a:txBody>
                    <a:bodyPr/>
                    <a:lstStyle/>
                    <a:p>
                      <a:pPr algn="ctr" fontAlgn="t"/>
                      <a:r>
                        <a:rPr lang="en-US" sz="1400" b="0" i="0" u="none" strike="noStrike">
                          <a:solidFill>
                            <a:srgbClr val="000000"/>
                          </a:solidFill>
                          <a:effectLst/>
                          <a:latin typeface="Arial"/>
                        </a:rPr>
                        <a:t>4.2.7</a:t>
                      </a:r>
                    </a:p>
                  </a:txBody>
                  <a:tcPr marL="6350" marR="6350" marT="6350" marB="0" anchor="ct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Pivot Attack</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281025351"/>
                  </a:ext>
                </a:extLst>
              </a:tr>
              <a:tr h="324678">
                <a:tc>
                  <a:txBody>
                    <a:bodyPr/>
                    <a:lstStyle/>
                    <a:p>
                      <a:pPr algn="ctr" fontAlgn="t"/>
                      <a:r>
                        <a:rPr lang="en-US" sz="1400" b="0" i="0" u="none" strike="noStrike">
                          <a:solidFill>
                            <a:srgbClr val="000000"/>
                          </a:solidFill>
                          <a:effectLst/>
                          <a:latin typeface="Arial"/>
                        </a:rPr>
                        <a:t>4.2.8</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Social Engineering Attacks</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217849980"/>
                  </a:ext>
                </a:extLst>
              </a:tr>
              <a:tr h="324678">
                <a:tc>
                  <a:txBody>
                    <a:bodyPr/>
                    <a:lstStyle/>
                    <a:p>
                      <a:pPr algn="ctr" fontAlgn="t"/>
                      <a:r>
                        <a:rPr lang="en-US" sz="1400" b="0" i="0" u="none" strike="noStrike">
                          <a:solidFill>
                            <a:srgbClr val="000000"/>
                          </a:solidFill>
                          <a:effectLst/>
                          <a:latin typeface="Arial"/>
                        </a:rPr>
                        <a:t>4.3.6</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Physical Attacks</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496010669"/>
                  </a:ext>
                </a:extLst>
              </a:tr>
              <a:tr h="324678">
                <a:tc>
                  <a:txBody>
                    <a:bodyPr/>
                    <a:lstStyle/>
                    <a:p>
                      <a:pPr algn="ctr" fontAlgn="t"/>
                      <a:r>
                        <a:rPr lang="en-US" sz="1400" b="0" i="0" u="none" strike="noStrike">
                          <a:solidFill>
                            <a:srgbClr val="000000"/>
                          </a:solidFill>
                          <a:effectLst/>
                          <a:latin typeface="Arial"/>
                        </a:rPr>
                        <a:t>4.4.4</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Browser Exploitation Framework</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1415166879"/>
                  </a:ext>
                </a:extLst>
              </a:tr>
              <a:tr h="324678">
                <a:tc>
                  <a:txBody>
                    <a:bodyPr/>
                    <a:lstStyle/>
                    <a:p>
                      <a:pPr algn="ctr" fontAlgn="t"/>
                      <a:r>
                        <a:rPr lang="en-US" sz="1400" b="0" i="0" u="none" strike="noStrike">
                          <a:solidFill>
                            <a:srgbClr val="000000"/>
                          </a:solidFill>
                          <a:effectLst/>
                          <a:latin typeface="Arial"/>
                        </a:rPr>
                        <a:t>4.4.6</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en-US" sz="1400" b="0" i="0" u="none" strike="noStrike" kern="1200" noProof="0">
                          <a:solidFill>
                            <a:srgbClr val="000000"/>
                          </a:solidFill>
                          <a:effectLst/>
                          <a:latin typeface="Arial"/>
                          <a:ea typeface="+mn-ea"/>
                          <a:cs typeface="+mn-cs"/>
                        </a:rPr>
                        <a:t>Practice - Call Spoofing Tools</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1420027971"/>
                  </a:ext>
                </a:extLst>
              </a:tr>
              <a:tr h="324678">
                <a:tc>
                  <a:txBody>
                    <a:bodyPr/>
                    <a:lstStyle/>
                    <a:p>
                      <a:pPr algn="ctr" fontAlgn="t"/>
                      <a:r>
                        <a:rPr lang="en-US" sz="1400" b="0" i="0" u="none" strike="noStrike">
                          <a:solidFill>
                            <a:srgbClr val="000000"/>
                          </a:solidFill>
                          <a:effectLst/>
                          <a:latin typeface="Arial"/>
                        </a:rPr>
                        <a:t>4.4.7</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Lab</a:t>
                      </a:r>
                    </a:p>
                  </a:txBody>
                  <a:tcPr marL="6350" marR="6350" marT="6350" marB="0" anchor="ctr"/>
                </a:tc>
                <a:tc>
                  <a:txBody>
                    <a:bodyPr/>
                    <a:lstStyle/>
                    <a:p>
                      <a:pPr lvl="0" algn="l">
                        <a:buNone/>
                      </a:pPr>
                      <a:r>
                        <a:rPr lang="en-US" sz="1400" b="0" i="0" u="none" strike="noStrike" kern="1200">
                          <a:solidFill>
                            <a:srgbClr val="000000"/>
                          </a:solidFill>
                          <a:effectLst/>
                          <a:latin typeface="Arial"/>
                          <a:ea typeface="+mn-ea"/>
                          <a:cs typeface="+mn-cs"/>
                        </a:rPr>
                        <a:t>Lab - Explore the Social Engineering Toolkit (SET)</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964957002"/>
                  </a:ext>
                </a:extLst>
              </a:tr>
              <a:tr h="420096">
                <a:tc>
                  <a:txBody>
                    <a:bodyPr/>
                    <a:lstStyle/>
                    <a:p>
                      <a:pPr algn="ctr" fontAlgn="t"/>
                      <a:r>
                        <a:rPr lang="en-US" sz="1400" b="0" i="0" u="none" strike="noStrike">
                          <a:solidFill>
                            <a:srgbClr val="000000"/>
                          </a:solidFill>
                          <a:effectLst/>
                          <a:latin typeface="Arial"/>
                        </a:rPr>
                        <a:t>4.4.8</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Lab</a:t>
                      </a:r>
                    </a:p>
                  </a:txBody>
                  <a:tcPr marL="6350" marR="6350" marT="6350" marB="0" anchor="ctr"/>
                </a:tc>
                <a:tc>
                  <a:txBody>
                    <a:bodyPr/>
                    <a:lstStyle/>
                    <a:p>
                      <a:pPr lvl="0" algn="l">
                        <a:buNone/>
                      </a:pPr>
                      <a:r>
                        <a:rPr lang="en-US" sz="1400" b="0" i="0" u="none" strike="noStrike" kern="1200">
                          <a:solidFill>
                            <a:srgbClr val="000000"/>
                          </a:solidFill>
                          <a:effectLst/>
                          <a:latin typeface="Arial"/>
                          <a:ea typeface="+mn-ea"/>
                          <a:cs typeface="+mn-cs"/>
                        </a:rPr>
                        <a:t>Lab - Using the Browser Exploitation Framework (</a:t>
                      </a:r>
                      <a:r>
                        <a:rPr lang="en-US" sz="1400" b="0" i="0" u="none" strike="noStrike" kern="1200" err="1">
                          <a:solidFill>
                            <a:srgbClr val="000000"/>
                          </a:solidFill>
                          <a:effectLst/>
                          <a:latin typeface="Arial"/>
                          <a:ea typeface="+mn-ea"/>
                          <a:cs typeface="+mn-cs"/>
                        </a:rPr>
                        <a:t>BeEF</a:t>
                      </a:r>
                      <a:r>
                        <a:rPr lang="en-US" sz="1400" b="0" i="0" u="none" strike="noStrike" kern="1200">
                          <a:solidFill>
                            <a:srgbClr val="000000"/>
                          </a:solidFill>
                          <a:effectLst/>
                          <a:latin typeface="Arial"/>
                          <a:ea typeface="+mn-ea"/>
                          <a:cs typeface="+mn-cs"/>
                        </a:rPr>
                        <a:t>)</a:t>
                      </a:r>
                      <a:endParaRPr lang="pt-BR" sz="1400" b="0" i="0" u="none" strike="noStrike" kern="1200">
                        <a:solidFill>
                          <a:srgbClr val="000000"/>
                        </a:solidFill>
                        <a:effectLst/>
                        <a:latin typeface="Arial"/>
                        <a:ea typeface="+mn-ea"/>
                        <a:cs typeface="+mn-cs"/>
                      </a:endParaRP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2361901271"/>
                  </a:ext>
                </a:extLst>
              </a:tr>
              <a:tr h="420096">
                <a:tc>
                  <a:txBody>
                    <a:bodyPr/>
                    <a:lstStyle/>
                    <a:p>
                      <a:pPr algn="ctr" fontAlgn="t"/>
                      <a:r>
                        <a:rPr lang="en-US" sz="1400" b="0" i="0" u="none" strike="noStrike">
                          <a:solidFill>
                            <a:srgbClr val="000000"/>
                          </a:solidFill>
                          <a:effectLst/>
                          <a:latin typeface="Arial"/>
                        </a:rPr>
                        <a:t>4.5.2</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Practice</a:t>
                      </a:r>
                    </a:p>
                  </a:txBody>
                  <a:tcPr marL="6350" marR="6350" marT="6350" marB="0" anchor="ctr"/>
                </a:tc>
                <a:tc>
                  <a:txBody>
                    <a:bodyPr/>
                    <a:lstStyle/>
                    <a:p>
                      <a:pPr lvl="0" algn="l">
                        <a:buNone/>
                      </a:pPr>
                      <a:r>
                        <a:rPr lang="pt-BR" sz="1400" b="0" i="0" u="none" strike="noStrike" kern="1200">
                          <a:solidFill>
                            <a:srgbClr val="000000"/>
                          </a:solidFill>
                          <a:effectLst/>
                          <a:latin typeface="Arial"/>
                          <a:ea typeface="+mn-ea"/>
                          <a:cs typeface="+mn-cs"/>
                        </a:rPr>
                        <a:t>Practice - Methods of Influence</a:t>
                      </a:r>
                    </a:p>
                  </a:txBody>
                  <a:tcPr marL="6350" marR="6350" marT="6350" marB="0" anchor="ctr"/>
                </a:tc>
                <a:tc>
                  <a:txBody>
                    <a:bodyPr/>
                    <a:lstStyle/>
                    <a:p>
                      <a:pPr algn="ctr"/>
                      <a:r>
                        <a:rPr lang="en-US" sz="1400">
                          <a:latin typeface="Arial"/>
                          <a:cs typeface="Arial"/>
                        </a:rPr>
                        <a:t>Recommended</a:t>
                      </a:r>
                    </a:p>
                  </a:txBody>
                  <a:tcPr anchor="ctr"/>
                </a:tc>
                <a:extLst>
                  <a:ext uri="{0D108BD9-81ED-4DB2-BD59-A6C34878D82A}">
                    <a16:rowId xmlns:a16="http://schemas.microsoft.com/office/drawing/2014/main" val="1064536813"/>
                  </a:ext>
                </a:extLst>
              </a:tr>
              <a:tr h="420096">
                <a:tc>
                  <a:txBody>
                    <a:bodyPr/>
                    <a:lstStyle/>
                    <a:p>
                      <a:pPr algn="ctr" fontAlgn="t"/>
                      <a:r>
                        <a:rPr lang="en-US" sz="1400" b="0" i="0" u="none" strike="noStrike">
                          <a:solidFill>
                            <a:srgbClr val="000000"/>
                          </a:solidFill>
                          <a:effectLst/>
                          <a:latin typeface="Arial"/>
                        </a:rPr>
                        <a:t>4.6.3</a:t>
                      </a:r>
                    </a:p>
                  </a:txBody>
                  <a:tcPr marL="6350" marR="6350" marT="6350" marB="0" anchor="ctr"/>
                </a:tc>
                <a:tc>
                  <a:txBody>
                    <a:bodyPr/>
                    <a:lstStyle/>
                    <a:p>
                      <a:pPr algn="l" fontAlgn="t"/>
                      <a:r>
                        <a:rPr lang="en-US" sz="1400" b="0" i="0" u="none" strike="noStrike" kern="1200">
                          <a:solidFill>
                            <a:srgbClr val="000000"/>
                          </a:solidFill>
                          <a:effectLst/>
                          <a:latin typeface="Arial"/>
                          <a:ea typeface="+mn-ea"/>
                          <a:cs typeface="+mn-cs"/>
                        </a:rPr>
                        <a:t>Module Quiz</a:t>
                      </a:r>
                    </a:p>
                  </a:txBody>
                  <a:tcPr marL="6350" marR="6350" marT="6350" marB="0" anchor="ctr"/>
                </a:tc>
                <a:tc>
                  <a:txBody>
                    <a:bodyPr/>
                    <a:lstStyle/>
                    <a:p>
                      <a:pPr lvl="0" algn="l">
                        <a:buNone/>
                      </a:pPr>
                      <a:r>
                        <a:rPr lang="pt-BR" sz="1400" b="0" i="0" u="none" strike="noStrike" kern="1200">
                          <a:solidFill>
                            <a:srgbClr val="000000"/>
                          </a:solidFill>
                          <a:effectLst/>
                          <a:latin typeface="Arial"/>
                          <a:ea typeface="+mn-ea"/>
                          <a:cs typeface="+mn-cs"/>
                        </a:rPr>
                        <a:t>Quiz - Social Engineering Attacks</a:t>
                      </a:r>
                    </a:p>
                  </a:txBody>
                  <a:tcPr marL="6350" marR="6350" marT="635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a:latin typeface="Arial"/>
                          <a:cs typeface="Arial"/>
                        </a:rPr>
                        <a:t>Recommended</a:t>
                      </a:r>
                    </a:p>
                  </a:txBody>
                  <a:tcPr anchor="ctr"/>
                </a:tc>
                <a:extLst>
                  <a:ext uri="{0D108BD9-81ED-4DB2-BD59-A6C34878D82A}">
                    <a16:rowId xmlns:a16="http://schemas.microsoft.com/office/drawing/2014/main" val="2672662273"/>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a:t>
            </a:fld>
            <a:endParaRPr lang="en-US"/>
          </a:p>
        </p:txBody>
      </p:sp>
    </p:spTree>
    <p:extLst>
      <p:ext uri="{BB962C8B-B14F-4D97-AF65-F5344CB8AC3E}">
        <p14:creationId xmlns:p14="http://schemas.microsoft.com/office/powerpoint/2010/main" val="30940663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name="Slide 93">
    <p:spTree>
      <p:nvGrpSpPr>
        <p:cNvPr id="1" name=""/>
        <p:cNvGrpSpPr/>
        <p:nvPr/>
      </p:nvGrpSpPr>
      <p:grpSpPr>
        <a:xfrm>
          <a:off x="0" y="0"/>
          <a:ext cx="0" cy="0"/>
          <a:chOff x="0" y="0"/>
          <a:chExt cx="0" cy="0"/>
        </a:xfrm>
      </p:grpSpPr>
      <p:sp>
        <p:nvSpPr>
          <p:cNvPr id="2" name="Text 0"/>
          <p:cNvSpPr>
            <a:spLocks noGrp="1"/>
          </p:cNvSpPr>
          <p:nvPr>
            <p:ph type="body" idx="101" hasCustomPrompt="1"/>
          </p:nvPr>
        </p:nvSpPr>
        <p:spPr>
          <a:xfrm>
            <a:off x="0" y="0"/>
            <a:ext cx="9144000" cy="274320"/>
          </a:xfrm>
          <a:prstGeom prst="rect">
            <a:avLst/>
          </a:prstGeom>
          <a:noFill/>
          <a:ln/>
        </p:spPr>
        <p:txBody>
          <a:bodyPr wrap="square" rtlCol="0" anchor="t"/>
          <a:lstStyle/>
          <a:p>
            <a:pPr marL="0" indent="0">
              <a:buNone/>
            </a:pPr>
            <a:r>
              <a:rPr lang="en-US" sz="1600">
                <a:solidFill>
                  <a:srgbClr val="024C69"/>
                </a:solidFill>
                <a:latin typeface="Arial" pitchFamily="34" charset="0"/>
                <a:ea typeface="Arial" pitchFamily="34" charset="-122"/>
                <a:cs typeface="Arial" pitchFamily="34" charset="-120"/>
              </a:rPr>
              <a:t>Module 4</a:t>
            </a:r>
            <a:endParaRPr lang="en-US" sz="1600"/>
          </a:p>
        </p:txBody>
      </p:sp>
      <p:sp>
        <p:nvSpPr>
          <p:cNvPr id="3" name="Text 0"/>
          <p:cNvSpPr>
            <a:spLocks noGrp="1"/>
          </p:cNvSpPr>
          <p:nvPr>
            <p:ph type="body" idx="100" hasCustomPrompt="1"/>
          </p:nvPr>
        </p:nvSpPr>
        <p:spPr>
          <a:xfrm>
            <a:off x="0" y="274320"/>
            <a:ext cx="9144000" cy="734423"/>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Terms and Commands</a:t>
            </a:r>
            <a:endParaRPr lang="en-US" sz="2200"/>
          </a:p>
        </p:txBody>
      </p:sp>
      <p:sp>
        <p:nvSpPr>
          <p:cNvPr id="5" name="Text 2"/>
          <p:cNvSpPr/>
          <p:nvPr/>
        </p:nvSpPr>
        <p:spPr>
          <a:xfrm>
            <a:off x="278296" y="1282984"/>
            <a:ext cx="8229600" cy="3136616"/>
          </a:xfrm>
          <a:prstGeom prst="rect">
            <a:avLst/>
          </a:prstGeom>
          <a:noFill/>
          <a:ln/>
        </p:spPr>
        <p:txBody>
          <a:bodyPr wrap="square" lIns="91440" tIns="45720" rIns="91440" bIns="45720" rtlCol="0" anchor="t"/>
          <a:lstStyle/>
          <a:p>
            <a:pPr>
              <a:lnSpc>
                <a:spcPts val="2000"/>
              </a:lnSpc>
            </a:pPr>
            <a:endParaRPr lang="en-US" sz="1400">
              <a:latin typeface="Arial"/>
              <a:cs typeface="Arial"/>
            </a:endParaRPr>
          </a:p>
        </p:txBody>
      </p:sp>
      <p:graphicFrame>
        <p:nvGraphicFramePr>
          <p:cNvPr id="6" name="Tabela 6">
            <a:extLst>
              <a:ext uri="{FF2B5EF4-FFF2-40B4-BE49-F238E27FC236}">
                <a16:creationId xmlns:a16="http://schemas.microsoft.com/office/drawing/2014/main" id="{409DE0C5-815C-583B-1D3A-2E7750D9F924}"/>
              </a:ext>
            </a:extLst>
          </p:cNvPr>
          <p:cNvGraphicFramePr>
            <a:graphicFrameLocks noGrp="1"/>
          </p:cNvGraphicFramePr>
          <p:nvPr>
            <p:extLst>
              <p:ext uri="{D42A27DB-BD31-4B8C-83A1-F6EECF244321}">
                <p14:modId xmlns:p14="http://schemas.microsoft.com/office/powerpoint/2010/main" val="3946995737"/>
              </p:ext>
            </p:extLst>
          </p:nvPr>
        </p:nvGraphicFramePr>
        <p:xfrm>
          <a:off x="731621" y="723900"/>
          <a:ext cx="7322949" cy="3762859"/>
        </p:xfrm>
        <a:graphic>
          <a:graphicData uri="http://schemas.openxmlformats.org/drawingml/2006/table">
            <a:tbl>
              <a:tblPr firstRow="1" bandRow="1">
                <a:tableStyleId>{5C22544A-7EE6-4342-B048-85BDC9FD1C3A}</a:tableStyleId>
              </a:tblPr>
              <a:tblGrid>
                <a:gridCol w="3649364">
                  <a:extLst>
                    <a:ext uri="{9D8B030D-6E8A-4147-A177-3AD203B41FA5}">
                      <a16:colId xmlns:a16="http://schemas.microsoft.com/office/drawing/2014/main" val="3052572171"/>
                    </a:ext>
                  </a:extLst>
                </a:gridCol>
                <a:gridCol w="3673585">
                  <a:extLst>
                    <a:ext uri="{9D8B030D-6E8A-4147-A177-3AD203B41FA5}">
                      <a16:colId xmlns:a16="http://schemas.microsoft.com/office/drawing/2014/main" val="2496594625"/>
                    </a:ext>
                  </a:extLst>
                </a:gridCol>
              </a:tblGrid>
              <a:tr h="3762859">
                <a:tc>
                  <a:txBody>
                    <a:bodyPr/>
                    <a:lstStyle/>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Exploits</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Social engineering</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Phishing</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Vishing</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Pharming</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Spear phishing</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Whaling</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Elicitation</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Interrogation</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Impersonation</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Motivation techniques</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USB key drop</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Malware</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Pretexting</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DNS poisoning</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Reconnaissance</a:t>
                      </a:r>
                    </a:p>
                    <a:p>
                      <a:pPr marL="285750" lvl="0" indent="-285750" algn="l">
                        <a:lnSpc>
                          <a:spcPct val="100000"/>
                        </a:lnSpc>
                        <a:spcBef>
                          <a:spcPts val="0"/>
                        </a:spcBef>
                        <a:spcAft>
                          <a:spcPts val="0"/>
                        </a:spcAft>
                        <a:buFont typeface="Arial"/>
                        <a:buChar char="•"/>
                      </a:pPr>
                      <a:r>
                        <a:rPr lang="en-US" sz="1400" b="0" i="0" u="none" strike="noStrike" noProof="0">
                          <a:solidFill>
                            <a:schemeClr val="tx1"/>
                          </a:solidFill>
                          <a:latin typeface="Arial"/>
                        </a:rPr>
                        <a:t>SMS phishing</a:t>
                      </a: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285750" marR="0" lvl="0" indent="-285750" algn="l" defTabSz="914400" rtl="0" eaLnBrk="1" fontAlgn="auto" latinLnBrk="0" hangingPunct="1">
                        <a:lnSpc>
                          <a:spcPct val="100000"/>
                        </a:lnSpc>
                        <a:spcBef>
                          <a:spcPts val="0"/>
                        </a:spcBef>
                        <a:spcAft>
                          <a:spcPts val="0"/>
                        </a:spcAft>
                        <a:buClrTx/>
                        <a:buSzTx/>
                        <a:buFont typeface="Arial"/>
                        <a:buChar char="•"/>
                        <a:tabLst/>
                        <a:defRPr/>
                      </a:pPr>
                      <a:r>
                        <a:rPr lang="en-US" sz="1400" b="0" i="0" u="none" strike="noStrike" noProof="0">
                          <a:solidFill>
                            <a:schemeClr val="tx1"/>
                          </a:solidFill>
                          <a:latin typeface="Arial"/>
                        </a:rPr>
                        <a:t>Watering hole attack</a:t>
                      </a:r>
                    </a:p>
                    <a:p>
                      <a:pPr marL="285750" lvl="0" indent="-285750">
                        <a:buFont typeface="Arial"/>
                        <a:buChar char="•"/>
                      </a:pPr>
                      <a:r>
                        <a:rPr lang="en-US" sz="1400" b="0" noProof="0">
                          <a:solidFill>
                            <a:schemeClr val="tx1"/>
                          </a:solidFill>
                          <a:latin typeface="Arial"/>
                        </a:rPr>
                        <a:t>Pivot attack</a:t>
                      </a:r>
                    </a:p>
                    <a:p>
                      <a:pPr marL="285750" lvl="0" indent="-285750">
                        <a:buFont typeface="Arial"/>
                        <a:buChar char="•"/>
                      </a:pPr>
                      <a:r>
                        <a:rPr lang="en-US" sz="1400" b="0" noProof="0">
                          <a:solidFill>
                            <a:schemeClr val="tx1"/>
                          </a:solidFill>
                          <a:latin typeface="Arial"/>
                        </a:rPr>
                        <a:t>Tailgating</a:t>
                      </a:r>
                    </a:p>
                    <a:p>
                      <a:pPr marL="285750" lvl="0" indent="-285750">
                        <a:buFont typeface="Arial"/>
                        <a:buChar char="•"/>
                      </a:pPr>
                      <a:r>
                        <a:rPr lang="en-US" sz="1400" b="0" noProof="0">
                          <a:solidFill>
                            <a:schemeClr val="tx1"/>
                          </a:solidFill>
                          <a:latin typeface="Arial"/>
                        </a:rPr>
                        <a:t>Piggybacking</a:t>
                      </a:r>
                    </a:p>
                    <a:p>
                      <a:pPr marL="285750" lvl="0" indent="-285750">
                        <a:buFont typeface="Arial"/>
                        <a:buChar char="•"/>
                      </a:pPr>
                      <a:r>
                        <a:rPr lang="en-US" sz="1400" b="0" noProof="0">
                          <a:solidFill>
                            <a:schemeClr val="tx1"/>
                          </a:solidFill>
                          <a:latin typeface="Arial"/>
                        </a:rPr>
                        <a:t>Access control vestibule</a:t>
                      </a:r>
                    </a:p>
                    <a:p>
                      <a:pPr marL="285750" lvl="0" indent="-285750">
                        <a:buFont typeface="Arial"/>
                        <a:buChar char="•"/>
                      </a:pPr>
                      <a:r>
                        <a:rPr lang="en-US" sz="1400" b="0" noProof="0">
                          <a:solidFill>
                            <a:schemeClr val="tx1"/>
                          </a:solidFill>
                          <a:latin typeface="Arial"/>
                        </a:rPr>
                        <a:t>Multifactor authentication</a:t>
                      </a:r>
                    </a:p>
                    <a:p>
                      <a:pPr marL="285750" lvl="0" indent="-285750">
                        <a:buFont typeface="Arial"/>
                        <a:buChar char="•"/>
                      </a:pPr>
                      <a:r>
                        <a:rPr lang="en-US" sz="1400" b="0" noProof="0">
                          <a:solidFill>
                            <a:schemeClr val="tx1"/>
                          </a:solidFill>
                          <a:latin typeface="Arial"/>
                        </a:rPr>
                        <a:t>Dumpster diving</a:t>
                      </a:r>
                    </a:p>
                    <a:p>
                      <a:pPr marL="285750" lvl="0" indent="-285750">
                        <a:buFont typeface="Arial"/>
                        <a:buChar char="•"/>
                      </a:pPr>
                      <a:r>
                        <a:rPr lang="en-US" sz="1400" b="0" noProof="0">
                          <a:solidFill>
                            <a:schemeClr val="tx1"/>
                          </a:solidFill>
                          <a:latin typeface="Arial"/>
                        </a:rPr>
                        <a:t>Shoulder surfing</a:t>
                      </a:r>
                    </a:p>
                    <a:p>
                      <a:pPr marL="285750" lvl="0" indent="-285750">
                        <a:buFont typeface="Arial"/>
                        <a:buChar char="•"/>
                      </a:pPr>
                      <a:r>
                        <a:rPr lang="en-US" sz="1400" b="0" noProof="0">
                          <a:solidFill>
                            <a:schemeClr val="tx1"/>
                          </a:solidFill>
                          <a:latin typeface="Arial"/>
                        </a:rPr>
                        <a:t>Badge cloning</a:t>
                      </a:r>
                    </a:p>
                    <a:p>
                      <a:pPr marL="285750" lvl="0" indent="-285750">
                        <a:buFont typeface="Arial"/>
                        <a:buChar char="•"/>
                      </a:pPr>
                      <a:r>
                        <a:rPr lang="en-US" sz="1400" b="0" noProof="0">
                          <a:solidFill>
                            <a:schemeClr val="tx1"/>
                          </a:solidFill>
                          <a:latin typeface="Arial"/>
                        </a:rPr>
                        <a:t>Social-Engineer Toolkit (SET)</a:t>
                      </a:r>
                    </a:p>
                    <a:p>
                      <a:pPr marL="285750" lvl="0" indent="-285750">
                        <a:buFont typeface="Arial"/>
                        <a:buChar char="•"/>
                      </a:pPr>
                      <a:r>
                        <a:rPr lang="en-US" sz="1400" b="0" noProof="0">
                          <a:solidFill>
                            <a:schemeClr val="tx1"/>
                          </a:solidFill>
                          <a:latin typeface="Arial"/>
                        </a:rPr>
                        <a:t>Browser Exploitation Framework (</a:t>
                      </a:r>
                      <a:r>
                        <a:rPr lang="en-US" sz="1400" b="0" noProof="0" err="1">
                          <a:solidFill>
                            <a:schemeClr val="tx1"/>
                          </a:solidFill>
                          <a:latin typeface="Arial"/>
                        </a:rPr>
                        <a:t>BeEF</a:t>
                      </a:r>
                      <a:r>
                        <a:rPr lang="en-US" sz="1400" b="0" noProof="0">
                          <a:solidFill>
                            <a:schemeClr val="tx1"/>
                          </a:solidFill>
                          <a:latin typeface="Arial"/>
                        </a:rPr>
                        <a:t>)</a:t>
                      </a:r>
                    </a:p>
                    <a:p>
                      <a:pPr marL="285750" lvl="0" indent="-285750">
                        <a:buFont typeface="Arial"/>
                        <a:buChar char="•"/>
                      </a:pPr>
                      <a:r>
                        <a:rPr lang="en-US" sz="1400" b="0" noProof="0">
                          <a:solidFill>
                            <a:schemeClr val="tx1"/>
                          </a:solidFill>
                          <a:latin typeface="Arial"/>
                        </a:rPr>
                        <a:t>Cross-site scripting (XSS)</a:t>
                      </a:r>
                    </a:p>
                    <a:p>
                      <a:pPr marL="285750" lvl="0" indent="-285750">
                        <a:buFont typeface="Arial"/>
                        <a:buChar char="•"/>
                      </a:pPr>
                      <a:r>
                        <a:rPr lang="en-US" sz="1400" b="0" noProof="0">
                          <a:solidFill>
                            <a:schemeClr val="tx1"/>
                          </a:solidFill>
                          <a:latin typeface="Arial"/>
                        </a:rPr>
                        <a:t>Cross-site request forgery (CSRF)</a:t>
                      </a:r>
                    </a:p>
                    <a:p>
                      <a:pPr marL="285750" lvl="0" indent="-285750">
                        <a:buFont typeface="Arial"/>
                        <a:buChar char="•"/>
                      </a:pPr>
                      <a:r>
                        <a:rPr lang="en-US" sz="1400" b="0" noProof="0">
                          <a:solidFill>
                            <a:schemeClr val="tx1"/>
                          </a:solidFill>
                          <a:latin typeface="Arial"/>
                        </a:rPr>
                        <a:t>Cookies</a:t>
                      </a:r>
                    </a:p>
                    <a:p>
                      <a:pPr marL="285750" lvl="0" indent="-285750">
                        <a:buFont typeface="Arial"/>
                        <a:buChar char="•"/>
                      </a:pPr>
                      <a:r>
                        <a:rPr lang="en-US" sz="1400" b="0" noProof="0" err="1">
                          <a:solidFill>
                            <a:schemeClr val="tx1"/>
                          </a:solidFill>
                          <a:latin typeface="Arial"/>
                        </a:rPr>
                        <a:t>SpoofApp</a:t>
                      </a:r>
                      <a:endParaRPr lang="en-US" sz="1400" b="0" noProof="0">
                        <a:solidFill>
                          <a:schemeClr val="tx1"/>
                        </a:solidFill>
                        <a:latin typeface="Arial"/>
                      </a:endParaRPr>
                    </a:p>
                    <a:p>
                      <a:pPr marL="285750" lvl="0" indent="-285750">
                        <a:buFont typeface="Arial"/>
                        <a:buChar char="•"/>
                      </a:pPr>
                      <a:r>
                        <a:rPr lang="en-US" sz="1400" b="0" noProof="0" err="1">
                          <a:solidFill>
                            <a:schemeClr val="tx1"/>
                          </a:solidFill>
                          <a:latin typeface="Arial"/>
                        </a:rPr>
                        <a:t>SpoofCard</a:t>
                      </a:r>
                      <a:endParaRPr lang="en-US" sz="1400" b="0" noProof="0">
                        <a:solidFill>
                          <a:schemeClr val="tx1"/>
                        </a:solidFill>
                        <a:latin typeface="Arial"/>
                      </a:endParaRPr>
                    </a:p>
                    <a:p>
                      <a:pPr marL="285750" lvl="0" indent="-285750">
                        <a:buFont typeface="Arial"/>
                        <a:buChar char="•"/>
                      </a:pPr>
                      <a:r>
                        <a:rPr lang="en-US" sz="1400" b="0" noProof="0" err="1">
                          <a:solidFill>
                            <a:schemeClr val="tx1"/>
                          </a:solidFill>
                          <a:latin typeface="Arial"/>
                        </a:rPr>
                        <a:t>Asterik</a:t>
                      </a:r>
                      <a:endParaRPr lang="en-US" sz="1400" b="0" noProof="0">
                        <a:solidFill>
                          <a:schemeClr val="tx1"/>
                        </a:solidFill>
                        <a:latin typeface="Arial"/>
                      </a:endParaRPr>
                    </a:p>
                  </a:txBody>
                  <a:tcP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914353655"/>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40</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name="Slide 6">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a:solidFill>
                  <a:srgbClr val="024C69"/>
                </a:solidFill>
                <a:latin typeface="Arial"/>
                <a:cs typeface="Arial"/>
              </a:rPr>
              <a:t>Module 4: Best Practices</a:t>
            </a:r>
            <a:endParaRPr lang="en-US" sz="1600"/>
          </a:p>
        </p:txBody>
      </p:sp>
      <p:sp>
        <p:nvSpPr>
          <p:cNvPr id="3" name="Text 1"/>
          <p:cNvSpPr/>
          <p:nvPr/>
        </p:nvSpPr>
        <p:spPr>
          <a:xfrm>
            <a:off x="64698" y="349370"/>
            <a:ext cx="8704052" cy="463923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Prior to teaching Module 4, the instructor should:</a:t>
            </a:r>
            <a:endParaRPr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marR="0" lvl="0" indent="-169545"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Review the activities and assessments for this module.</a:t>
            </a:r>
            <a:endParaRPr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169545" indent="-169545"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Try to include as many questions as possible to keep students engaged during</a:t>
            </a:r>
            <a:r>
              <a:rPr lang="en-US" sz="1400">
                <a:solidFill>
                  <a:srgbClr val="000000"/>
                </a:solidFill>
                <a:latin typeface="Arial" panose="020B0604020202020204" pitchFamily="34" charset="0"/>
                <a:ea typeface="ＭＳ Ｐゴシック"/>
                <a:cs typeface="Arial" panose="020B0604020202020204" pitchFamily="34" charset="0"/>
              </a:rPr>
              <a:t> a </a:t>
            </a:r>
            <a: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t>classroom presentation.</a:t>
            </a:r>
            <a:br>
              <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rPr>
            </a:br>
            <a:endParaRPr kumimoji="0" lang="en-US" sz="1400" b="0" i="0" u="none" strike="noStrike" kern="1200" cap="none" spc="0" normalizeH="0" baseline="0" noProof="0">
              <a:ln>
                <a:noFill/>
              </a:ln>
              <a:solidFill>
                <a:srgbClr val="000000"/>
              </a:solidFill>
              <a:effectLst/>
              <a:uLnTx/>
              <a:uFillTx/>
              <a:latin typeface="Arial" panose="020B0604020202020204" pitchFamily="34" charset="0"/>
              <a:ea typeface="ＭＳ Ｐゴシック"/>
              <a:cs typeface="Arial" panose="020B0604020202020204" pitchFamily="34" charset="0"/>
            </a:endParaRPr>
          </a:p>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a:latin typeface="Arial" panose="020B0604020202020204" pitchFamily="34" charset="0"/>
                <a:ea typeface="+mn-lt"/>
                <a:cs typeface="Arial" panose="020B0604020202020204" pitchFamily="34" charset="0"/>
              </a:rPr>
              <a:t>Topic 4.1</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Compare, contrast, and discuss various social engineering attacks</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Ask students, maybe in small group, to research recent social engineering attack cases</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Encourage students to complete Practice - </a:t>
            </a:r>
            <a:r>
              <a:rPr lang="en-US" sz="1400" b="1">
                <a:latin typeface="Arial" panose="020B0604020202020204" pitchFamily="34" charset="0"/>
                <a:ea typeface="+mn-lt"/>
                <a:cs typeface="Arial" panose="020B0604020202020204" pitchFamily="34" charset="0"/>
              </a:rPr>
              <a:t>Pretexting and Impersonation</a:t>
            </a:r>
          </a:p>
          <a:p>
            <a:pPr marR="0" lvl="0" algn="l" defTabSz="684213" rtl="0" eaLnBrk="1" fontAlgn="base" latinLnBrk="0" hangingPunct="1">
              <a:lnSpc>
                <a:spcPct val="85000"/>
              </a:lnSpc>
              <a:spcBef>
                <a:spcPct val="30000"/>
              </a:spcBef>
              <a:spcAft>
                <a:spcPts val="600"/>
              </a:spcAft>
              <a:buClr>
                <a:srgbClr val="58585B"/>
              </a:buClr>
              <a:buSzPct val="90000"/>
              <a:tabLst/>
              <a:defRPr/>
            </a:pPr>
            <a:endParaRPr lang="en-US" sz="1400">
              <a:latin typeface="Arial" panose="020B0604020202020204" pitchFamily="34" charset="0"/>
              <a:ea typeface="+mn-lt"/>
              <a:cs typeface="Arial" panose="020B0604020202020204" pitchFamily="34" charset="0"/>
            </a:endParaRPr>
          </a:p>
          <a:p>
            <a:pPr marR="0" lvl="0" algn="l" defTabSz="684213" rtl="0" eaLnBrk="1" fontAlgn="base" latinLnBrk="0" hangingPunct="1">
              <a:lnSpc>
                <a:spcPct val="85000"/>
              </a:lnSpc>
              <a:spcBef>
                <a:spcPct val="30000"/>
              </a:spcBef>
              <a:spcAft>
                <a:spcPts val="600"/>
              </a:spcAft>
              <a:buClr>
                <a:srgbClr val="58585B"/>
              </a:buClr>
              <a:buSzPct val="90000"/>
              <a:tabLst/>
              <a:defRPr/>
            </a:pPr>
            <a:r>
              <a:rPr lang="en-US" sz="1400">
                <a:latin typeface="Arial" panose="020B0604020202020204" pitchFamily="34" charset="0"/>
                <a:ea typeface="+mn-lt"/>
                <a:cs typeface="Arial" panose="020B0604020202020204" pitchFamily="34" charset="0"/>
              </a:rPr>
              <a:t>Topic 4.2</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Discuss different types of phishing schemes</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Discuss the potential risks to use a USB stick from unknown resource</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Encourage students to complete Practice – </a:t>
            </a:r>
            <a:r>
              <a:rPr lang="en-US" sz="1400" b="1">
                <a:latin typeface="Arial" panose="020B0604020202020204" pitchFamily="34" charset="0"/>
                <a:ea typeface="+mn-lt"/>
                <a:cs typeface="Arial" panose="020B0604020202020204" pitchFamily="34" charset="0"/>
              </a:rPr>
              <a:t>Pivot Attack</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Encourage students to complete Practice - </a:t>
            </a:r>
            <a:r>
              <a:rPr lang="en-US" sz="1400" b="1" i="0">
                <a:solidFill>
                  <a:srgbClr val="181A1F"/>
                </a:solidFill>
                <a:effectLst/>
                <a:latin typeface="Arial" panose="020B0604020202020204" pitchFamily="34" charset="0"/>
                <a:cs typeface="Arial" panose="020B0604020202020204" pitchFamily="34" charset="0"/>
              </a:rPr>
              <a:t>Social Engineering Attacks</a:t>
            </a:r>
            <a:endParaRPr lang="en-US" sz="1400" b="1">
              <a:latin typeface="Arial" panose="020B0604020202020204" pitchFamily="34" charset="0"/>
              <a:ea typeface="+mn-lt"/>
              <a:cs typeface="Arial" panose="020B0604020202020204" pitchFamily="34" charset="0"/>
            </a:endParaRPr>
          </a:p>
          <a:p>
            <a:pPr marL="285750"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endParaRPr lang="en-US" sz="1400" b="1">
              <a:latin typeface="Arial" panose="020B0604020202020204" pitchFamily="34" charset="0"/>
              <a:ea typeface="+mn-lt"/>
              <a:cs typeface="Arial" panose="020B0604020202020204" pitchFamily="34" charset="0"/>
            </a:endParaRPr>
          </a:p>
          <a:p>
            <a:pPr marL="285750" indent="-285750" defTabSz="684213">
              <a:buFont typeface="Arial"/>
              <a:buChar char="•"/>
              <a:defRPr/>
            </a:pPr>
            <a:endParaRPr lang="en-US" sz="1400">
              <a:solidFill>
                <a:srgbClr val="000000"/>
              </a:solidFill>
              <a:latin typeface="Arial" panose="020B0604020202020204" pitchFamily="34" charset="0"/>
              <a:ea typeface="ＭＳ Ｐゴシック"/>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5</a:t>
            </a:fld>
            <a:endParaRPr lang="en-US"/>
          </a:p>
        </p:txBody>
      </p:sp>
    </p:spTree>
    <p:extLst>
      <p:ext uri="{BB962C8B-B14F-4D97-AF65-F5344CB8AC3E}">
        <p14:creationId xmlns:p14="http://schemas.microsoft.com/office/powerpoint/2010/main" val="2669178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274320"/>
          </a:xfrm>
          <a:prstGeom prst="rect">
            <a:avLst/>
          </a:prstGeom>
          <a:noFill/>
          <a:ln/>
        </p:spPr>
        <p:txBody>
          <a:bodyPr wrap="square" lIns="91440" tIns="45720" rIns="91440" bIns="45720" rtlCol="0" anchor="t"/>
          <a:lstStyle/>
          <a:p>
            <a:r>
              <a:rPr lang="en-US" sz="1600">
                <a:solidFill>
                  <a:srgbClr val="024C69"/>
                </a:solidFill>
                <a:latin typeface="Arial"/>
                <a:cs typeface="Arial"/>
              </a:rPr>
              <a:t>Module 4: Best Practices</a:t>
            </a:r>
            <a:r>
              <a:rPr lang="en-US">
                <a:latin typeface="Arial"/>
                <a:cs typeface="Arial"/>
              </a:rPr>
              <a:t> (Cont.)</a:t>
            </a:r>
            <a:endParaRPr lang="en-US" sz="1600"/>
          </a:p>
        </p:txBody>
      </p:sp>
      <p:sp>
        <p:nvSpPr>
          <p:cNvPr id="3" name="Text 1"/>
          <p:cNvSpPr/>
          <p:nvPr/>
        </p:nvSpPr>
        <p:spPr>
          <a:xfrm>
            <a:off x="64698" y="349370"/>
            <a:ext cx="8704052" cy="4639230"/>
          </a:xfrm>
          <a:prstGeom prst="rect">
            <a:avLst/>
          </a:prstGeom>
          <a:noFill/>
          <a:ln/>
        </p:spPr>
        <p:txBody>
          <a:bodyPr wrap="square" lIns="91440" tIns="45720" rIns="91440" bIns="45720" rtlCol="0" anchor="t"/>
          <a:lstStyle/>
          <a:p>
            <a:pPr marL="0" marR="0" lvl="0" indent="0" algn="l" defTabSz="684213" rtl="0" eaLnBrk="1" fontAlgn="base" latinLnBrk="0" hangingPunct="1">
              <a:lnSpc>
                <a:spcPct val="85000"/>
              </a:lnSpc>
              <a:spcBef>
                <a:spcPct val="30000"/>
              </a:spcBef>
              <a:spcAft>
                <a:spcPts val="600"/>
              </a:spcAft>
              <a:buClr>
                <a:srgbClr val="58585B"/>
              </a:buClr>
              <a:buSzPct val="90000"/>
              <a:buFont typeface="Wingdings" panose="05000000000000000000" pitchFamily="2" charset="2"/>
              <a:buNone/>
              <a:tabLst/>
              <a:defRPr/>
            </a:pPr>
            <a:r>
              <a:rPr lang="en-US" sz="1400">
                <a:latin typeface="Arial" panose="020B0604020202020204" pitchFamily="34" charset="0"/>
                <a:ea typeface="+mn-lt"/>
                <a:cs typeface="Arial" panose="020B0604020202020204" pitchFamily="34" charset="0"/>
              </a:rPr>
              <a:t>Topic 4.3</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Compare, contrast, and discuss different types of physical attacks</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Ask students, maybe in small group, to research and summarize a physical attack case</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Encourage students to complete Practice – </a:t>
            </a:r>
            <a:r>
              <a:rPr lang="en-US" sz="1400" b="1">
                <a:latin typeface="Arial" panose="020B0604020202020204" pitchFamily="34" charset="0"/>
                <a:ea typeface="+mn-lt"/>
                <a:cs typeface="Arial" panose="020B0604020202020204" pitchFamily="34" charset="0"/>
              </a:rPr>
              <a:t>Physical Attacks</a:t>
            </a:r>
            <a:endParaRPr lang="en-US" sz="1400">
              <a:latin typeface="Arial" panose="020B0604020202020204" pitchFamily="34" charset="0"/>
              <a:ea typeface="+mn-lt"/>
              <a:cs typeface="Arial" panose="020B0604020202020204" pitchFamily="34" charset="0"/>
            </a:endParaRPr>
          </a:p>
          <a:p>
            <a:pPr defTabSz="684213" fontAlgn="base">
              <a:lnSpc>
                <a:spcPct val="85000"/>
              </a:lnSpc>
              <a:spcBef>
                <a:spcPct val="30000"/>
              </a:spcBef>
              <a:spcAft>
                <a:spcPts val="600"/>
              </a:spcAft>
              <a:buClr>
                <a:srgbClr val="58585B"/>
              </a:buClr>
              <a:buSzPct val="90000"/>
              <a:defRPr/>
            </a:pPr>
            <a:r>
              <a:rPr lang="en-US" sz="1400">
                <a:latin typeface="Arial" panose="020B0604020202020204" pitchFamily="34" charset="0"/>
                <a:ea typeface="+mn-lt"/>
                <a:cs typeface="Arial" panose="020B0604020202020204" pitchFamily="34" charset="0"/>
              </a:rPr>
              <a:t>Topic 4.4</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Discuss two social engineering tools, SET and </a:t>
            </a:r>
            <a:r>
              <a:rPr lang="en-US" sz="1400" err="1">
                <a:latin typeface="Arial" panose="020B0604020202020204" pitchFamily="34" charset="0"/>
                <a:ea typeface="+mn-lt"/>
                <a:cs typeface="Arial" panose="020B0604020202020204" pitchFamily="34" charset="0"/>
              </a:rPr>
              <a:t>BeEF</a:t>
            </a:r>
            <a:r>
              <a:rPr lang="en-US" sz="1400">
                <a:latin typeface="Arial" panose="020B0604020202020204" pitchFamily="34" charset="0"/>
                <a:ea typeface="+mn-lt"/>
                <a:cs typeface="Arial" panose="020B0604020202020204" pitchFamily="34" charset="0"/>
              </a:rPr>
              <a:t>, what is their function, similarity and difference</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Encourage students to complete Practice – </a:t>
            </a:r>
            <a:r>
              <a:rPr lang="en-US" sz="1400" b="1">
                <a:latin typeface="Arial" panose="020B0604020202020204" pitchFamily="34" charset="0"/>
                <a:ea typeface="+mn-lt"/>
                <a:cs typeface="Arial" panose="020B0604020202020204" pitchFamily="34" charset="0"/>
              </a:rPr>
              <a:t>Browser Exploitation Framework</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Encourage students to complete Lab – </a:t>
            </a:r>
            <a:r>
              <a:rPr lang="en-US" sz="1400" b="1">
                <a:latin typeface="Arial" panose="020B0604020202020204" pitchFamily="34" charset="0"/>
                <a:ea typeface="+mn-lt"/>
                <a:cs typeface="Arial" panose="020B0604020202020204" pitchFamily="34" charset="0"/>
              </a:rPr>
              <a:t>Explore the Social Engineer Toolkit (SET)</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Encourage students to complete Lab – </a:t>
            </a:r>
            <a:r>
              <a:rPr lang="en-US" sz="1400" b="1">
                <a:latin typeface="Arial" panose="020B0604020202020204" pitchFamily="34" charset="0"/>
                <a:ea typeface="+mn-lt"/>
                <a:cs typeface="Arial" panose="020B0604020202020204" pitchFamily="34" charset="0"/>
              </a:rPr>
              <a:t>Using the Browser Exploitation Framework (</a:t>
            </a:r>
            <a:r>
              <a:rPr lang="en-US" sz="1400" b="1" err="1">
                <a:latin typeface="Arial" panose="020B0604020202020204" pitchFamily="34" charset="0"/>
                <a:ea typeface="+mn-lt"/>
                <a:cs typeface="Arial" panose="020B0604020202020204" pitchFamily="34" charset="0"/>
              </a:rPr>
              <a:t>BeEF</a:t>
            </a:r>
            <a:r>
              <a:rPr lang="en-US" sz="1400" b="1">
                <a:latin typeface="Arial" panose="020B0604020202020204" pitchFamily="34" charset="0"/>
                <a:ea typeface="+mn-lt"/>
                <a:cs typeface="Arial" panose="020B0604020202020204" pitchFamily="34" charset="0"/>
              </a:rPr>
              <a:t>)</a:t>
            </a:r>
          </a:p>
          <a:p>
            <a:pPr defTabSz="684213" fontAlgn="base">
              <a:lnSpc>
                <a:spcPct val="85000"/>
              </a:lnSpc>
              <a:spcBef>
                <a:spcPct val="30000"/>
              </a:spcBef>
              <a:spcAft>
                <a:spcPts val="600"/>
              </a:spcAft>
              <a:buClr>
                <a:srgbClr val="58585B"/>
              </a:buClr>
              <a:buSzPct val="90000"/>
              <a:defRPr/>
            </a:pPr>
            <a:r>
              <a:rPr lang="en-US" sz="1400">
                <a:latin typeface="Arial" panose="020B0604020202020204" pitchFamily="34" charset="0"/>
                <a:ea typeface="+mn-lt"/>
                <a:cs typeface="Arial" panose="020B0604020202020204" pitchFamily="34" charset="0"/>
              </a:rPr>
              <a:t>Topic 4.5</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Discuss social engineering motivation techniques/methods of influence</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Encourage students to complete Practice – </a:t>
            </a:r>
            <a:r>
              <a:rPr lang="en-US" sz="1400" b="1">
                <a:latin typeface="Arial" panose="020B0604020202020204" pitchFamily="34" charset="0"/>
                <a:ea typeface="+mn-lt"/>
                <a:cs typeface="Arial" panose="020B0604020202020204" pitchFamily="34" charset="0"/>
              </a:rPr>
              <a:t>Methods of Influence</a:t>
            </a:r>
          </a:p>
          <a:p>
            <a:pPr marL="742950" lvl="1" indent="-285750" defTabSz="684213" fontAlgn="base">
              <a:lnSpc>
                <a:spcPct val="85000"/>
              </a:lnSpc>
              <a:spcBef>
                <a:spcPct val="30000"/>
              </a:spcBef>
              <a:spcAft>
                <a:spcPts val="600"/>
              </a:spcAft>
              <a:buClr>
                <a:srgbClr val="58585B"/>
              </a:buClr>
              <a:buSzPct val="90000"/>
              <a:buFont typeface="Arial" panose="020B0604020202020204" pitchFamily="34" charset="0"/>
              <a:buChar char="•"/>
              <a:defRPr/>
            </a:pPr>
            <a:r>
              <a:rPr lang="en-US" sz="1400">
                <a:latin typeface="Arial" panose="020B0604020202020204" pitchFamily="34" charset="0"/>
                <a:ea typeface="+mn-lt"/>
                <a:cs typeface="Arial" panose="020B0604020202020204" pitchFamily="34" charset="0"/>
              </a:rPr>
              <a:t>Encourage students to complete Quiz – </a:t>
            </a:r>
            <a:r>
              <a:rPr lang="en-US" sz="1400" b="1">
                <a:latin typeface="Arial" panose="020B0604020202020204" pitchFamily="34" charset="0"/>
                <a:ea typeface="+mn-lt"/>
                <a:cs typeface="Arial" panose="020B0604020202020204" pitchFamily="34" charset="0"/>
              </a:rPr>
              <a:t>Social Engineering Attacks</a:t>
            </a:r>
            <a:endParaRPr lang="en-US" sz="1400">
              <a:latin typeface="Arial" panose="020B0604020202020204" pitchFamily="34" charset="0"/>
              <a:ea typeface="+mn-lt"/>
              <a:cs typeface="Arial" panose="020B0604020202020204" pitchFamily="34" charset="0"/>
            </a:endParaRPr>
          </a:p>
          <a:p>
            <a:pPr marL="285750" marR="0" lvl="0" indent="-285750" algn="l" defTabSz="684213" rtl="0" eaLnBrk="1" fontAlgn="base" latinLnBrk="0" hangingPunct="1">
              <a:lnSpc>
                <a:spcPct val="85000"/>
              </a:lnSpc>
              <a:spcBef>
                <a:spcPct val="30000"/>
              </a:spcBef>
              <a:spcAft>
                <a:spcPts val="600"/>
              </a:spcAft>
              <a:buClr>
                <a:srgbClr val="58585B"/>
              </a:buClr>
              <a:buSzPct val="90000"/>
              <a:buFont typeface="Arial" panose="020B0604020202020204" pitchFamily="34" charset="0"/>
              <a:buChar char="•"/>
              <a:tabLst/>
              <a:defRPr/>
            </a:pPr>
            <a:endParaRPr lang="en-US" sz="1400">
              <a:latin typeface="Arial" panose="020B0604020202020204" pitchFamily="34" charset="0"/>
              <a:ea typeface="+mn-lt"/>
              <a:cs typeface="Arial" panose="020B0604020202020204" pitchFamily="34" charset="0"/>
            </a:endParaRPr>
          </a:p>
          <a:p>
            <a:pPr marL="285750" indent="-285750" defTabSz="684213">
              <a:buFont typeface="Arial"/>
              <a:buChar char="•"/>
              <a:defRPr/>
            </a:pPr>
            <a:endParaRPr lang="en-US" sz="1400">
              <a:solidFill>
                <a:srgbClr val="000000"/>
              </a:solidFill>
              <a:latin typeface="Arial" panose="020B0604020202020204" pitchFamily="34" charset="0"/>
              <a:ea typeface="ＭＳ Ｐゴシック"/>
              <a:cs typeface="Arial" panose="020B0604020202020204" pitchFamily="34" charset="0"/>
            </a:endParaRPr>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6</a:t>
            </a:fld>
            <a:endParaRPr lang="en-US"/>
          </a:p>
        </p:txBody>
      </p:sp>
    </p:spTree>
    <p:extLst>
      <p:ext uri="{BB962C8B-B14F-4D97-AF65-F5344CB8AC3E}">
        <p14:creationId xmlns:p14="http://schemas.microsoft.com/office/powerpoint/2010/main" val="37623267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1543050"/>
            <a:ext cx="6400800" cy="2571750"/>
          </a:xfrm>
          <a:prstGeom prst="rect">
            <a:avLst/>
          </a:prstGeom>
          <a:noFill/>
          <a:ln/>
        </p:spPr>
        <p:txBody>
          <a:bodyPr wrap="square" rtlCol="0" anchor="ctr"/>
          <a:lstStyle/>
          <a:p>
            <a:pPr marL="0" indent="0">
              <a:buNone/>
            </a:pPr>
            <a:r>
              <a:rPr lang="en-US" sz="4200">
                <a:solidFill>
                  <a:srgbClr val="AFE8FB"/>
                </a:solidFill>
                <a:latin typeface="Arial" pitchFamily="34" charset="0"/>
                <a:ea typeface="Arial" pitchFamily="34" charset="-122"/>
                <a:cs typeface="Arial" pitchFamily="34" charset="-120"/>
              </a:rPr>
              <a:t>Module 4: Social Engineering Attacks</a:t>
            </a:r>
            <a:endParaRPr lang="en-US" sz="4200"/>
          </a:p>
        </p:txBody>
      </p:sp>
      <p:sp>
        <p:nvSpPr>
          <p:cNvPr id="3" name="Text 0"/>
          <p:cNvSpPr>
            <a:spLocks noGrp="1"/>
          </p:cNvSpPr>
          <p:nvPr>
            <p:ph type="body" idx="101" hasCustomPrompt="1"/>
          </p:nvPr>
        </p:nvSpPr>
        <p:spPr>
          <a:xfrm>
            <a:off x="457200" y="4114800"/>
            <a:ext cx="3657600" cy="914400"/>
          </a:xfrm>
          <a:prstGeom prst="rect">
            <a:avLst/>
          </a:prstGeom>
          <a:noFill/>
          <a:ln/>
        </p:spPr>
        <p:txBody>
          <a:bodyPr wrap="square" rtlCol="0" anchor="t"/>
          <a:lstStyle/>
          <a:p>
            <a:pPr marL="0" indent="0">
              <a:buNone/>
            </a:pPr>
            <a:r>
              <a:rPr lang="en-US" sz="1200">
                <a:solidFill>
                  <a:srgbClr val="AFE8FB"/>
                </a:solidFill>
                <a:latin typeface="Arial" pitchFamily="34" charset="0"/>
                <a:ea typeface="Arial" pitchFamily="34" charset="-122"/>
                <a:cs typeface="Arial" pitchFamily="34" charset="-120"/>
              </a:rPr>
              <a:t>Ethical Hacker</a:t>
            </a:r>
            <a:endParaRPr lang="en-US" sz="1200"/>
          </a:p>
        </p:txBody>
      </p:sp>
      <p:pic>
        <p:nvPicPr>
          <p:cNvPr id="1026" name="Picture 2" descr="Chương trình Học viện công nghệ BKACAD">
            <a:extLst>
              <a:ext uri="{FF2B5EF4-FFF2-40B4-BE49-F238E27FC236}">
                <a16:creationId xmlns:a16="http://schemas.microsoft.com/office/drawing/2014/main" id="{774CAB21-F149-292B-7C61-C3C10BCB94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295" y="550746"/>
            <a:ext cx="2021305" cy="47795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0" y="0"/>
            <a:ext cx="9144000" cy="457200"/>
          </a:xfrm>
          <a:prstGeom prst="rect">
            <a:avLst/>
          </a:prstGeom>
          <a:noFill/>
          <a:ln/>
        </p:spPr>
        <p:txBody>
          <a:bodyPr wrap="square" rtlCol="0" anchor="t"/>
          <a:lstStyle/>
          <a:p>
            <a:pPr marL="0" indent="0">
              <a:buNone/>
            </a:pPr>
            <a:r>
              <a:rPr lang="en-US" sz="2200">
                <a:solidFill>
                  <a:srgbClr val="024C69"/>
                </a:solidFill>
                <a:latin typeface="Arial" pitchFamily="34" charset="0"/>
                <a:ea typeface="Arial" pitchFamily="34" charset="-122"/>
                <a:cs typeface="Arial" pitchFamily="34" charset="-120"/>
              </a:rPr>
              <a:t>Module Objectives</a:t>
            </a:r>
            <a:endParaRPr lang="en-US" sz="2200"/>
          </a:p>
        </p:txBody>
      </p:sp>
      <p:sp>
        <p:nvSpPr>
          <p:cNvPr id="5" name="Rectangle 34">
            <a:extLst>
              <a:ext uri="{FF2B5EF4-FFF2-40B4-BE49-F238E27FC236}">
                <a16:creationId xmlns:a16="http://schemas.microsoft.com/office/drawing/2014/main" id="{7188AF34-F17D-65FE-91B6-733B90851DC8}"/>
              </a:ext>
            </a:extLst>
          </p:cNvPr>
          <p:cNvSpPr txBox="1">
            <a:spLocks noChangeArrowheads="1"/>
          </p:cNvSpPr>
          <p:nvPr/>
        </p:nvSpPr>
        <p:spPr>
          <a:xfrm>
            <a:off x="116792" y="612389"/>
            <a:ext cx="8695135" cy="58338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30000"/>
              </a:spcBef>
              <a:buFont typeface="Arial" pitchFamily="34" charset="0"/>
              <a:buNone/>
            </a:pPr>
            <a:r>
              <a:rPr lang="en-US" sz="1400" b="1">
                <a:latin typeface="Arial" panose="020B0604020202020204" pitchFamily="34" charset="0"/>
                <a:cs typeface="Arial" panose="020B0604020202020204" pitchFamily="34" charset="0"/>
              </a:rPr>
              <a:t>Module Title:</a:t>
            </a:r>
            <a:r>
              <a:rPr lang="en-US" sz="1400">
                <a:latin typeface="Arial" panose="020B0604020202020204" pitchFamily="34" charset="0"/>
                <a:cs typeface="Arial" panose="020B0604020202020204" pitchFamily="34" charset="0"/>
              </a:rPr>
              <a:t> Social Engineering Attacks</a:t>
            </a:r>
          </a:p>
          <a:p>
            <a:pPr marL="0" indent="0">
              <a:spcBef>
                <a:spcPct val="30000"/>
              </a:spcBef>
              <a:buFont typeface="Arial" pitchFamily="34" charset="0"/>
              <a:buNone/>
            </a:pPr>
            <a:r>
              <a:rPr lang="en-US" sz="1400" b="1">
                <a:latin typeface="Arial" panose="020B0604020202020204" pitchFamily="34" charset="0"/>
                <a:cs typeface="Arial" panose="020B0604020202020204" pitchFamily="34" charset="0"/>
              </a:rPr>
              <a:t>Module Objective:</a:t>
            </a:r>
            <a:r>
              <a:rPr lang="en-US" sz="1400">
                <a:latin typeface="Arial" panose="020B0604020202020204" pitchFamily="34" charset="0"/>
                <a:cs typeface="Arial" panose="020B0604020202020204" pitchFamily="34" charset="0"/>
              </a:rPr>
              <a:t> Explain how social engineering attacks succeed.</a:t>
            </a:r>
          </a:p>
        </p:txBody>
      </p:sp>
      <p:graphicFrame>
        <p:nvGraphicFramePr>
          <p:cNvPr id="4" name="Table 4">
            <a:extLst>
              <a:ext uri="{FF2B5EF4-FFF2-40B4-BE49-F238E27FC236}">
                <a16:creationId xmlns:a16="http://schemas.microsoft.com/office/drawing/2014/main" id="{40064EF4-EE2B-342C-EA9E-699582F380FF}"/>
              </a:ext>
            </a:extLst>
          </p:cNvPr>
          <p:cNvGraphicFramePr>
            <a:graphicFrameLocks noGrp="1"/>
          </p:cNvGraphicFramePr>
          <p:nvPr>
            <p:extLst>
              <p:ext uri="{D42A27DB-BD31-4B8C-83A1-F6EECF244321}">
                <p14:modId xmlns:p14="http://schemas.microsoft.com/office/powerpoint/2010/main" val="1603620698"/>
              </p:ext>
            </p:extLst>
          </p:nvPr>
        </p:nvGraphicFramePr>
        <p:xfrm>
          <a:off x="286998" y="1575363"/>
          <a:ext cx="8354724" cy="2372360"/>
        </p:xfrm>
        <a:graphic>
          <a:graphicData uri="http://schemas.openxmlformats.org/drawingml/2006/table">
            <a:tbl>
              <a:tblPr firstRow="1" bandRow="1">
                <a:tableStyleId>{5C22544A-7EE6-4342-B048-85BDC9FD1C3A}</a:tableStyleId>
              </a:tblPr>
              <a:tblGrid>
                <a:gridCol w="2939142">
                  <a:extLst>
                    <a:ext uri="{9D8B030D-6E8A-4147-A177-3AD203B41FA5}">
                      <a16:colId xmlns:a16="http://schemas.microsoft.com/office/drawing/2014/main" val="1540795028"/>
                    </a:ext>
                  </a:extLst>
                </a:gridCol>
                <a:gridCol w="5415582">
                  <a:extLst>
                    <a:ext uri="{9D8B030D-6E8A-4147-A177-3AD203B41FA5}">
                      <a16:colId xmlns:a16="http://schemas.microsoft.com/office/drawing/2014/main" val="2968452238"/>
                    </a:ext>
                  </a:extLst>
                </a:gridCol>
              </a:tblGrid>
              <a:tr h="370840">
                <a:tc>
                  <a:txBody>
                    <a:bodyPr/>
                    <a:lstStyle/>
                    <a:p>
                      <a:pPr algn="l"/>
                      <a:r>
                        <a:rPr lang="en-US" sz="1400">
                          <a:latin typeface="Arial"/>
                          <a:cs typeface="Arial"/>
                        </a:rPr>
                        <a:t>Topic Title</a:t>
                      </a:r>
                    </a:p>
                  </a:txBody>
                  <a:tcPr/>
                </a:tc>
                <a:tc>
                  <a:txBody>
                    <a:bodyPr/>
                    <a:lstStyle/>
                    <a:p>
                      <a:pPr algn="l"/>
                      <a:r>
                        <a:rPr lang="en-US" sz="1400">
                          <a:latin typeface="Arial"/>
                          <a:cs typeface="Arial"/>
                        </a:rPr>
                        <a:t>Topic Objective</a:t>
                      </a:r>
                    </a:p>
                  </a:txBody>
                  <a:tcPr/>
                </a:tc>
                <a:extLst>
                  <a:ext uri="{0D108BD9-81ED-4DB2-BD59-A6C34878D82A}">
                    <a16:rowId xmlns:a16="http://schemas.microsoft.com/office/drawing/2014/main" val="317262977"/>
                  </a:ext>
                </a:extLst>
              </a:tr>
              <a:tr h="370840">
                <a:tc>
                  <a:txBody>
                    <a:bodyPr/>
                    <a:lstStyle/>
                    <a:p>
                      <a:pPr lvl="0">
                        <a:buNone/>
                      </a:pPr>
                      <a:r>
                        <a:rPr lang="en-US" sz="1400">
                          <a:latin typeface="Arial"/>
                          <a:cs typeface="Arial"/>
                        </a:rPr>
                        <a:t>Pretexting for an Approach and Impersonation</a:t>
                      </a:r>
                    </a:p>
                  </a:txBody>
                  <a:tcPr anchor="ctr"/>
                </a:tc>
                <a:tc>
                  <a:txBody>
                    <a:bodyPr/>
                    <a:lstStyle/>
                    <a:p>
                      <a:r>
                        <a:rPr lang="en-US" sz="1400">
                          <a:latin typeface="Arial"/>
                          <a:cs typeface="Arial"/>
                        </a:rPr>
                        <a:t>Explain how pretexting is used in social engineering attacks.</a:t>
                      </a: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377890904"/>
                  </a:ext>
                </a:extLst>
              </a:tr>
              <a:tr h="370840">
                <a:tc>
                  <a:txBody>
                    <a:bodyPr/>
                    <a:lstStyle/>
                    <a:p>
                      <a:r>
                        <a:rPr lang="en-US" sz="1400">
                          <a:latin typeface="Arial"/>
                          <a:cs typeface="Arial"/>
                        </a:rPr>
                        <a:t>Social Engineering Attacks</a:t>
                      </a:r>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a:cs typeface="Arial"/>
                        </a:rPr>
                        <a:t>Explain different types of social engineering attacks.</a:t>
                      </a: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81025351"/>
                  </a:ext>
                </a:extLst>
              </a:tr>
              <a:tr h="370840">
                <a:tc>
                  <a:txBody>
                    <a:bodyPr/>
                    <a:lstStyle/>
                    <a:p>
                      <a:r>
                        <a:rPr lang="en-US" sz="1400">
                          <a:latin typeface="Arial"/>
                          <a:cs typeface="Arial"/>
                        </a:rPr>
                        <a:t>Physical Attacks</a:t>
                      </a:r>
                      <a:endParaRPr lang="en-US" sz="1400">
                        <a:latin typeface="Arial" panose="020B0604020202020204" pitchFamily="34" charset="0"/>
                        <a:cs typeface="Arial" panose="020B0604020202020204" pitchFamily="34" charset="0"/>
                      </a:endParaRPr>
                    </a:p>
                  </a:txBody>
                  <a:tcPr anchor="ctr"/>
                </a:tc>
                <a:tc>
                  <a:txBody>
                    <a:bodyPr/>
                    <a:lstStyle/>
                    <a:p>
                      <a:r>
                        <a:rPr lang="en-US" sz="1400">
                          <a:latin typeface="Arial"/>
                          <a:cs typeface="Arial"/>
                        </a:rPr>
                        <a:t>Explain different types of physical attacks.</a:t>
                      </a:r>
                      <a:endParaRPr lang="en-US" sz="14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217849980"/>
                  </a:ext>
                </a:extLst>
              </a:tr>
              <a:tr h="370840">
                <a:tc>
                  <a:txBody>
                    <a:bodyPr/>
                    <a:lstStyle/>
                    <a:p>
                      <a:r>
                        <a:rPr lang="en-US" sz="1400">
                          <a:latin typeface="Arial" panose="020B0604020202020204" pitchFamily="34" charset="0"/>
                          <a:cs typeface="Arial" panose="020B0604020202020204" pitchFamily="34" charset="0"/>
                        </a:rPr>
                        <a:t>Social Engineering Tools</a:t>
                      </a:r>
                    </a:p>
                  </a:txBody>
                  <a:tcPr anchor="ctr"/>
                </a:tc>
                <a:tc>
                  <a:txBody>
                    <a:bodyPr/>
                    <a:lstStyle/>
                    <a:p>
                      <a:r>
                        <a:rPr lang="en-US" sz="1400">
                          <a:latin typeface="Arial" panose="020B0604020202020204" pitchFamily="34" charset="0"/>
                          <a:cs typeface="Arial" panose="020B0604020202020204" pitchFamily="34" charset="0"/>
                        </a:rPr>
                        <a:t>Explain how social engineering attack tools facilitate attacks.</a:t>
                      </a:r>
                    </a:p>
                  </a:txBody>
                  <a:tcPr anchor="ctr"/>
                </a:tc>
                <a:extLst>
                  <a:ext uri="{0D108BD9-81ED-4DB2-BD59-A6C34878D82A}">
                    <a16:rowId xmlns:a16="http://schemas.microsoft.com/office/drawing/2014/main" val="1083905000"/>
                  </a:ext>
                </a:extLst>
              </a:tr>
              <a:tr h="370840">
                <a:tc>
                  <a:txBody>
                    <a:bodyPr/>
                    <a:lstStyle/>
                    <a:p>
                      <a:r>
                        <a:rPr lang="en-US" sz="1400">
                          <a:latin typeface="Arial" panose="020B0604020202020204" pitchFamily="34" charset="0"/>
                          <a:cs typeface="Arial" panose="020B0604020202020204" pitchFamily="34" charset="0"/>
                        </a:rPr>
                        <a:t>Methods of Influence</a:t>
                      </a:r>
                    </a:p>
                  </a:txBody>
                  <a:tcPr anchor="ctr"/>
                </a:tc>
                <a:tc>
                  <a:txBody>
                    <a:bodyPr/>
                    <a:lstStyle/>
                    <a:p>
                      <a:r>
                        <a:rPr lang="en-US" sz="1400">
                          <a:latin typeface="Arial" panose="020B0604020202020204" pitchFamily="34" charset="0"/>
                          <a:cs typeface="Arial" panose="020B0604020202020204" pitchFamily="34" charset="0"/>
                        </a:rPr>
                        <a:t>Explain how social engineering attacks enlist user participation.</a:t>
                      </a:r>
                    </a:p>
                  </a:txBody>
                  <a:tcPr anchor="ctr"/>
                </a:tc>
                <a:extLst>
                  <a:ext uri="{0D108BD9-81ED-4DB2-BD59-A6C34878D82A}">
                    <a16:rowId xmlns:a16="http://schemas.microsoft.com/office/drawing/2014/main" val="1037952623"/>
                  </a:ext>
                </a:extLst>
              </a:tr>
            </a:tbl>
          </a:graphicData>
        </a:graphic>
      </p:graphicFrame>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8</a:t>
            </a:fld>
            <a:endParaRPr lang="en-US"/>
          </a:p>
        </p:txBody>
      </p:sp>
      <p:pic>
        <p:nvPicPr>
          <p:cNvPr id="2050" name="Picture 2" descr="Chương trình Học viện công nghệ BKACAD">
            <a:extLst>
              <a:ext uri="{FF2B5EF4-FFF2-40B4-BE49-F238E27FC236}">
                <a16:creationId xmlns:a16="http://schemas.microsoft.com/office/drawing/2014/main" id="{A6104E5A-5F3E-9266-AF15-6229B379E8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9155" y="4619525"/>
            <a:ext cx="1029902" cy="243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5672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a:spLocks noGrp="1"/>
          </p:cNvSpPr>
          <p:nvPr>
            <p:ph type="body" idx="100" hasCustomPrompt="1"/>
          </p:nvPr>
        </p:nvSpPr>
        <p:spPr>
          <a:xfrm>
            <a:off x="457200" y="2057399"/>
            <a:ext cx="8229600" cy="2344119"/>
          </a:xfrm>
          <a:prstGeom prst="rect">
            <a:avLst/>
          </a:prstGeom>
          <a:noFill/>
          <a:ln/>
        </p:spPr>
        <p:txBody>
          <a:bodyPr wrap="square" rtlCol="0"/>
          <a:lstStyle/>
          <a:p>
            <a:pPr marL="0" indent="0">
              <a:buNone/>
            </a:pPr>
            <a:r>
              <a:rPr lang="en-US"/>
              <a:t>4</a:t>
            </a:r>
            <a:r>
              <a:rPr lang="en-US" sz="4600">
                <a:solidFill>
                  <a:srgbClr val="B1E8FA"/>
                </a:solidFill>
                <a:latin typeface="Arial" pitchFamily="34" charset="0"/>
                <a:ea typeface="Arial" pitchFamily="34" charset="-122"/>
                <a:cs typeface="Arial" pitchFamily="34" charset="-120"/>
              </a:rPr>
              <a:t>.1 Pretexting for an Approach and Impersonation</a:t>
            </a:r>
            <a:endParaRPr lang="en-US" sz="4600"/>
          </a:p>
        </p:txBody>
      </p:sp>
      <p:sp>
        <p:nvSpPr>
          <p:cNvPr id="25" name="Slide Number Placeholder 0"/>
          <p:cNvSpPr>
            <a:spLocks noGrp="1"/>
          </p:cNvSpPr>
          <p:nvPr>
            <p:ph type="sldNum" sz="quarter" idx="4294967295"/>
          </p:nvPr>
        </p:nvSpPr>
        <p:spPr>
          <a:xfrm>
            <a:off x="8686800" y="4629150"/>
            <a:ext cx="457200" cy="228600"/>
          </a:xfrm>
          <a:prstGeom prst="rect">
            <a:avLst/>
          </a:prstGeom>
          <a:extLst>
            <a:ext uri="{C572A759-6A51-4108-AA02-DFA0A04FC94B}">
              <ma14:wrappingTextBoxFlag xmlns:ma14="http://schemas.microsoft.com/office/mac/drawingml/2011/main" xmlns="" val="0"/>
            </a:ext>
          </a:extLst>
        </p:spPr>
        <p:txBody>
          <a:bodyPr anchor="t"/>
          <a:lstStyle>
            <a:lvl1pPr>
              <a:defRPr sz="600">
                <a:solidFill>
                  <a:srgbClr val="D9D9D9"/>
                </a:solidFill>
              </a:defRPr>
            </a:lvl1pPr>
          </a:lstStyle>
          <a:p>
            <a:pPr algn="r"/>
            <a:fld id="{F7021451-1387-4CA6-816F-3879F97B5CBC}" type="slidenum">
              <a:rPr lang="en-US" b="0"/>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cf0ffbd-cd96-4ba4-bd4f-bd34e8409846">
      <Terms xmlns="http://schemas.microsoft.com/office/infopath/2007/PartnerControls"/>
    </lcf76f155ced4ddcb4097134ff3c332f>
    <TaxCatchAll xmlns="ef7ae401-bd17-41a5-97cb-ef653218410e" xsi:nil="true"/>
    <Hyperlink xmlns="6cf0ffbd-cd96-4ba4-bd4f-bd34e8409846">
      <Url xsi:nil="true"/>
      <Description xsi:nil="true"/>
    </Hyperlink>
    <SharedWithUsers xmlns="ef7ae401-bd17-41a5-97cb-ef653218410e">
      <UserInfo>
        <DisplayName/>
        <AccountId xsi:nil="true"/>
        <AccountType/>
      </UserInfo>
    </SharedWithUsers>
    <MediaLengthInSeconds xmlns="6cf0ffbd-cd96-4ba4-bd4f-bd34e8409846"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98F9F34832A35489A19D5E200F54CC8" ma:contentTypeVersion="19" ma:contentTypeDescription="Create a new document." ma:contentTypeScope="" ma:versionID="215db7e03b3f81d13e12b47a43431ead">
  <xsd:schema xmlns:xsd="http://www.w3.org/2001/XMLSchema" xmlns:xs="http://www.w3.org/2001/XMLSchema" xmlns:p="http://schemas.microsoft.com/office/2006/metadata/properties" xmlns:ns2="6cf0ffbd-cd96-4ba4-bd4f-bd34e8409846" xmlns:ns3="ef7ae401-bd17-41a5-97cb-ef653218410e" targetNamespace="http://schemas.microsoft.com/office/2006/metadata/properties" ma:root="true" ma:fieldsID="b2710064e6242af8a2520d7ce33544cd" ns2:_="" ns3:_="">
    <xsd:import namespace="6cf0ffbd-cd96-4ba4-bd4f-bd34e8409846"/>
    <xsd:import namespace="ef7ae401-bd17-41a5-97cb-ef653218410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Hyperlink"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f0ffbd-cd96-4ba4-bd4f-bd34e84098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Hyperlink" ma:index="23" nillable="true" ma:displayName="Hyperlink" ma:format="Hyperlink" ma:internalName="Hyper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f7ae401-bd17-41a5-97cb-ef653218410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caefe5af-a435-4393-a14b-6f721e236a53}" ma:internalName="TaxCatchAll" ma:showField="CatchAllData" ma:web="ef7ae401-bd17-41a5-97cb-ef653218410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AC4121-1C78-4402-A8E9-7F09CBD9DA57}">
  <ds:schemaRefs>
    <ds:schemaRef ds:uri="http://schemas.microsoft.com/sharepoint/v3/contenttype/forms"/>
  </ds:schemaRefs>
</ds:datastoreItem>
</file>

<file path=customXml/itemProps2.xml><?xml version="1.0" encoding="utf-8"?>
<ds:datastoreItem xmlns:ds="http://schemas.openxmlformats.org/officeDocument/2006/customXml" ds:itemID="{91551257-9976-4DFA-AF04-E8B3661B046E}">
  <ds:schemaRefs>
    <ds:schemaRef ds:uri="20a0b39e-fcd0-423b-9f17-9d26d967be51"/>
    <ds:schemaRef ds:uri="6cf0ffbd-cd96-4ba4-bd4f-bd34e8409846"/>
    <ds:schemaRef ds:uri="810553ce-449d-4340-bb0a-414d416a9b51"/>
    <ds:schemaRef ds:uri="ef7ae401-bd17-41a5-97cb-ef65321841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567B469A-6140-4988-89E9-C3AE5357CF6D}">
  <ds:schemaRefs>
    <ds:schemaRef ds:uri="6cf0ffbd-cd96-4ba4-bd4f-bd34e8409846"/>
    <ds:schemaRef ds:uri="ef7ae401-bd17-41a5-97cb-ef65321841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40</Slides>
  <Notes>40</Notes>
  <HiddenSlides>7</HiddenSlide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revision>1</cp:revision>
  <dcterms:created xsi:type="dcterms:W3CDTF">2022-10-03T22:07:09Z</dcterms:created>
  <dcterms:modified xsi:type="dcterms:W3CDTF">2024-09-30T02:53:56Z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0x010100198F9F34832A35489A19D5E200F54CC8</vt:lpwstr>
  </property>
  <property fmtid="{D5CDD505-2E9C-101B-9397-08002B2CF9AE}" pid="3" name="MediaServiceImageTags">
    <vt:lpwstr/>
  </property>
  <property fmtid="{D5CDD505-2E9C-101B-9397-08002B2CF9AE}" pid="4" name="Order">
    <vt:r8>4152400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