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2" r:id="rId5"/>
    <p:sldId id="314" r:id="rId6"/>
    <p:sldId id="309" r:id="rId7"/>
    <p:sldId id="318" r:id="rId8"/>
    <p:sldId id="353" r:id="rId9"/>
    <p:sldId id="354" r:id="rId10"/>
    <p:sldId id="355" r:id="rId11"/>
    <p:sldId id="356" r:id="rId12"/>
    <p:sldId id="361" r:id="rId13"/>
    <p:sldId id="368" r:id="rId14"/>
    <p:sldId id="362" r:id="rId15"/>
    <p:sldId id="363" r:id="rId16"/>
    <p:sldId id="364" r:id="rId17"/>
    <p:sldId id="369" r:id="rId18"/>
    <p:sldId id="365" r:id="rId19"/>
    <p:sldId id="350" r:id="rId20"/>
    <p:sldId id="366" r:id="rId21"/>
    <p:sldId id="367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3400" y="1371600"/>
            <a:ext cx="8153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57200"/>
            <a:ext cx="6648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br>
              <a:rPr lang="en-US" dirty="0" smtClean="0"/>
            </a:br>
            <a:r>
              <a:rPr lang="en-US" dirty="0" smtClean="0"/>
              <a:t>KIỂM THỬ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Thu </a:t>
            </a:r>
            <a:r>
              <a:rPr lang="en-US" smtClean="0"/>
              <a:t>Hường</a:t>
            </a:r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Unit Test: </a:t>
            </a:r>
          </a:p>
          <a:p>
            <a:pPr lvl="1" algn="just"/>
            <a:r>
              <a:rPr lang="en-US" sz="2200" dirty="0" err="1" smtClean="0"/>
              <a:t>JUnit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phép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độc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600" dirty="0" smtClean="0"/>
              <a:t>Module Test</a:t>
            </a:r>
          </a:p>
          <a:p>
            <a:pPr lvl="1" algn="just"/>
            <a:r>
              <a:rPr lang="en-US" sz="2200" dirty="0" err="1" smtClean="0"/>
              <a:t>JUnit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phép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độc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tiễn</a:t>
            </a:r>
            <a:r>
              <a:rPr lang="en-US" sz="2200" dirty="0" smtClean="0"/>
              <a:t>: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hàm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độc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đôi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</a:t>
            </a:r>
            <a:r>
              <a:rPr lang="en-US" sz="2200" dirty="0" err="1" smtClean="0"/>
              <a:t>môi</a:t>
            </a:r>
            <a:r>
              <a:rPr lang="en-US" sz="2200" dirty="0" smtClean="0"/>
              <a:t> </a:t>
            </a:r>
            <a:r>
              <a:rPr lang="en-US" sz="2200" dirty="0" err="1" smtClean="0"/>
              <a:t>trường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 </a:t>
            </a:r>
            <a:r>
              <a:rPr lang="en-US" sz="2200" dirty="0" err="1" smtClean="0">
                <a:sym typeface="Wingdings" pitchFamily="2" charset="2"/>
              </a:rPr>
              <a:t>JUnit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với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sự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hỗ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trợ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của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môi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trường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giả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lập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cho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phép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kiểm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thử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các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hàm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này</a:t>
            </a:r>
            <a:r>
              <a:rPr lang="en-US" sz="2200" dirty="0" smtClean="0">
                <a:sym typeface="Wingdings" pitchFamily="2" charset="2"/>
              </a:rPr>
              <a:t>.</a:t>
            </a:r>
          </a:p>
          <a:p>
            <a:pPr lvl="1" algn="just"/>
            <a:r>
              <a:rPr lang="en-US" sz="2200" dirty="0" err="1" smtClean="0">
                <a:sym typeface="Wingdings" pitchFamily="2" charset="2"/>
              </a:rPr>
              <a:t>Môi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trường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giả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lập</a:t>
            </a:r>
            <a:r>
              <a:rPr lang="en-US" sz="2200" dirty="0" smtClean="0">
                <a:sym typeface="Wingdings" pitchFamily="2" charset="2"/>
              </a:rPr>
              <a:t>: Mock, </a:t>
            </a:r>
            <a:r>
              <a:rPr lang="en-US" sz="2200" dirty="0" err="1" smtClean="0">
                <a:sym typeface="Wingdings" pitchFamily="2" charset="2"/>
              </a:rPr>
              <a:t>Mockito</a:t>
            </a:r>
            <a:r>
              <a:rPr lang="en-US" sz="2200" dirty="0" smtClean="0">
                <a:sym typeface="Wingdings" pitchFamily="2" charset="2"/>
              </a:rPr>
              <a:t>, …</a:t>
            </a:r>
            <a:r>
              <a:rPr lang="en-US" sz="2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 (Headings)"/>
              </a:rPr>
              <a:t>KIỂM THỬ HỘP TRẮNG</a:t>
            </a:r>
            <a:endParaRPr lang="en-US" dirty="0">
              <a:latin typeface="Tahoma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Test case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Maven Project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Test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Run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7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609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Vào</a:t>
            </a:r>
            <a:r>
              <a:rPr lang="en-US" dirty="0" smtClean="0"/>
              <a:t> File/New/Other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Chọn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loại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dự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án</a:t>
            </a:r>
            <a:r>
              <a:rPr lang="en-US" dirty="0" smtClean="0">
                <a:sym typeface="Wingdings" panose="05000000000000000000" pitchFamily="2" charset="2"/>
              </a:rPr>
              <a:t> Maven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1"/>
            <a:ext cx="6543675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Maven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524000"/>
            <a:ext cx="778912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Maven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7015428" cy="38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6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Maven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ID: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(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Artifact id: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36642"/>
            <a:ext cx="7391400" cy="34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3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3886200" cy="3505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66888"/>
            <a:ext cx="45148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2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Test </a:t>
            </a:r>
            <a:r>
              <a:rPr lang="en-US" dirty="0" smtClean="0"/>
              <a:t>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test: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/test/java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i="1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)</a:t>
            </a:r>
          </a:p>
          <a:p>
            <a:r>
              <a:rPr lang="en-US" dirty="0" err="1" smtClean="0"/>
              <a:t>Chạy</a:t>
            </a:r>
            <a:r>
              <a:rPr lang="en-US" dirty="0" smtClean="0"/>
              <a:t> Test case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F11</a:t>
            </a:r>
          </a:p>
          <a:p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191000"/>
            <a:ext cx="4267200" cy="23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2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19200"/>
            <a:ext cx="501015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CHƯƠNG BỐN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05" y="1341120"/>
            <a:ext cx="8276195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0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JUNIT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case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. Ở Slide: 30,32,40,41,42,43.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5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endParaRPr lang="en-US" dirty="0" smtClean="0"/>
          </a:p>
          <a:p>
            <a:pPr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 algn="just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endParaRPr lang="en-US" dirty="0" smtClean="0"/>
          </a:p>
          <a:p>
            <a:pPr lvl="1" algn="just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algn="just"/>
            <a:r>
              <a:rPr lang="en-US" dirty="0" err="1" smtClean="0"/>
              <a:t>JUnit</a:t>
            </a:r>
            <a:endParaRPr lang="en-US" dirty="0" smtClean="0"/>
          </a:p>
          <a:p>
            <a:pPr lvl="1" algn="just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Test case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Test suite</a:t>
            </a:r>
          </a:p>
          <a:p>
            <a:pPr lvl="1" algn="just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lvl="1" algn="just"/>
            <a:endParaRPr 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 (Headings)"/>
              </a:rPr>
              <a:t>KIỂM THỬ HỘP TRẮNG</a:t>
            </a:r>
            <a:endParaRPr lang="en-US" dirty="0">
              <a:latin typeface="Tahoma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hộp</a:t>
            </a:r>
            <a:r>
              <a:rPr lang="en-US" sz="2600" dirty="0" smtClean="0"/>
              <a:t> </a:t>
            </a:r>
            <a:r>
              <a:rPr lang="en-US" sz="2600" dirty="0" err="1" smtClean="0"/>
              <a:t>trắng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áp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Unit Test, Module Test </a:t>
            </a:r>
            <a:r>
              <a:rPr lang="en-US" sz="2600" dirty="0" err="1" smtClean="0"/>
              <a:t>tuy</a:t>
            </a:r>
            <a:r>
              <a:rPr lang="en-US" sz="2600" dirty="0" smtClean="0"/>
              <a:t> </a:t>
            </a:r>
            <a:r>
              <a:rPr lang="en-US" sz="2600" dirty="0" err="1" smtClean="0"/>
              <a:t>nhiên</a:t>
            </a:r>
            <a:r>
              <a:rPr lang="en-US" sz="2600" dirty="0" smtClean="0"/>
              <a:t> </a:t>
            </a:r>
            <a:r>
              <a:rPr lang="en-US" sz="2600" dirty="0" err="1" smtClean="0"/>
              <a:t>cũng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thể</a:t>
            </a:r>
            <a:r>
              <a:rPr lang="en-US" sz="2600" dirty="0" smtClean="0"/>
              <a:t> </a:t>
            </a:r>
            <a:r>
              <a:rPr lang="en-US" sz="2600" dirty="0" err="1" smtClean="0"/>
              <a:t>áp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Integration Test, System Test.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286000"/>
            <a:ext cx="4141932" cy="381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 (Headings)"/>
              </a:rPr>
              <a:t>KIỂM THỬ HỘP TRẮNG</a:t>
            </a:r>
            <a:endParaRPr lang="en-US" dirty="0">
              <a:latin typeface="Tahoma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JUnit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thư</a:t>
            </a:r>
            <a:r>
              <a:rPr lang="en-US" sz="2600" dirty="0" smtClean="0"/>
              <a:t> </a:t>
            </a:r>
            <a:r>
              <a:rPr lang="en-US" sz="2600" dirty="0" err="1" smtClean="0"/>
              <a:t>viện</a:t>
            </a:r>
            <a:r>
              <a:rPr lang="en-US" sz="2600" dirty="0" smtClean="0"/>
              <a:t> </a:t>
            </a:r>
            <a:r>
              <a:rPr lang="en-US" sz="2600" dirty="0" err="1" smtClean="0"/>
              <a:t>hỗ</a:t>
            </a:r>
            <a:r>
              <a:rPr lang="en-US" sz="2600" dirty="0" smtClean="0"/>
              <a:t> </a:t>
            </a:r>
            <a:r>
              <a:rPr lang="en-US" sz="2600" dirty="0" err="1" smtClean="0"/>
              <a:t>trợ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việc</a:t>
            </a:r>
            <a:r>
              <a:rPr lang="en-US" sz="2600" dirty="0" smtClean="0"/>
              <a:t> </a:t>
            </a:r>
            <a:r>
              <a:rPr lang="en-US" sz="2600" dirty="0" err="1" smtClean="0"/>
              <a:t>xây</a:t>
            </a:r>
            <a:r>
              <a:rPr lang="en-US" sz="2600" dirty="0" smtClean="0"/>
              <a:t> </a:t>
            </a:r>
            <a:r>
              <a:rPr lang="en-US" sz="2600" dirty="0" err="1" smtClean="0"/>
              <a:t>dựng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Unit test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chương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 </a:t>
            </a:r>
            <a:r>
              <a:rPr lang="en-US" sz="2600" dirty="0" err="1" smtClean="0"/>
              <a:t>lập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 </a:t>
            </a:r>
            <a:r>
              <a:rPr lang="en-US" sz="2600" dirty="0" err="1" smtClean="0"/>
              <a:t>bằng</a:t>
            </a:r>
            <a:r>
              <a:rPr lang="en-US" sz="2600" dirty="0" smtClean="0"/>
              <a:t> </a:t>
            </a:r>
            <a:r>
              <a:rPr lang="en-US" sz="2600" dirty="0" err="1" smtClean="0"/>
              <a:t>ngôn</a:t>
            </a:r>
            <a:r>
              <a:rPr lang="en-US" sz="2600" dirty="0" smtClean="0"/>
              <a:t> </a:t>
            </a:r>
            <a:r>
              <a:rPr lang="en-US" sz="2600" dirty="0" err="1" smtClean="0"/>
              <a:t>ngữ</a:t>
            </a:r>
            <a:r>
              <a:rPr lang="en-US" sz="2600" dirty="0" smtClean="0"/>
              <a:t> Java. </a:t>
            </a:r>
            <a:endParaRPr lang="en-US" sz="2200" dirty="0" smtClean="0"/>
          </a:p>
          <a:p>
            <a:pPr algn="just"/>
            <a:r>
              <a:rPr lang="en-US" sz="2600" dirty="0" err="1" smtClean="0"/>
              <a:t>JUnit</a:t>
            </a:r>
            <a:r>
              <a:rPr lang="en-US" sz="2600" dirty="0" smtClean="0"/>
              <a:t> Framework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phát</a:t>
            </a:r>
            <a:r>
              <a:rPr lang="en-US" sz="2600" dirty="0" smtClean="0"/>
              <a:t> </a:t>
            </a:r>
            <a:r>
              <a:rPr lang="en-US" sz="2600" dirty="0" err="1" smtClean="0"/>
              <a:t>triển</a:t>
            </a:r>
            <a:r>
              <a:rPr lang="en-US" sz="2600" dirty="0" smtClean="0"/>
              <a:t> </a:t>
            </a:r>
            <a:r>
              <a:rPr lang="en-US" sz="2600" dirty="0" err="1" smtClean="0"/>
              <a:t>bởi</a:t>
            </a:r>
            <a:r>
              <a:rPr lang="en-US" sz="2600" dirty="0" smtClean="0"/>
              <a:t> Erich Gamma </a:t>
            </a:r>
            <a:r>
              <a:rPr lang="en-US" sz="2600" dirty="0" err="1" smtClean="0"/>
              <a:t>và</a:t>
            </a:r>
            <a:r>
              <a:rPr lang="en-US" sz="2600" dirty="0" smtClean="0"/>
              <a:t> Kent Beck. </a:t>
            </a:r>
            <a:endParaRPr lang="en-US" sz="2600" dirty="0" smtClean="0"/>
          </a:p>
          <a:p>
            <a:pPr algn="just"/>
            <a:r>
              <a:rPr lang="en-US" sz="2600" dirty="0" err="1" smtClean="0"/>
              <a:t>JUnit</a:t>
            </a:r>
            <a:r>
              <a:rPr lang="en-US" sz="2600" dirty="0" smtClean="0"/>
              <a:t> </a:t>
            </a:r>
            <a:r>
              <a:rPr lang="en-US" sz="2600" dirty="0" err="1" smtClean="0"/>
              <a:t>hỗ</a:t>
            </a:r>
            <a:r>
              <a:rPr lang="en-US" sz="2600" dirty="0" smtClean="0"/>
              <a:t> </a:t>
            </a:r>
            <a:r>
              <a:rPr lang="en-US" sz="2600" dirty="0" err="1" smtClean="0"/>
              <a:t>trợ</a:t>
            </a:r>
            <a:r>
              <a:rPr lang="en-US" sz="2600" dirty="0" smtClean="0"/>
              <a:t>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nhiều</a:t>
            </a:r>
            <a:r>
              <a:rPr lang="en-US" sz="2600" dirty="0" smtClean="0"/>
              <a:t> IDE </a:t>
            </a:r>
            <a:r>
              <a:rPr lang="en-US" sz="2600" dirty="0" err="1" smtClean="0"/>
              <a:t>phát</a:t>
            </a:r>
            <a:r>
              <a:rPr lang="en-US" sz="2600" dirty="0" smtClean="0"/>
              <a:t> </a:t>
            </a:r>
            <a:r>
              <a:rPr lang="en-US" sz="2600" dirty="0" err="1" smtClean="0"/>
              <a:t>triển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Java: Eclipse.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581400"/>
            <a:ext cx="7162800" cy="273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JUnit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thư</a:t>
            </a:r>
            <a:r>
              <a:rPr lang="en-US" sz="2600" dirty="0" smtClean="0"/>
              <a:t> </a:t>
            </a:r>
            <a:r>
              <a:rPr lang="en-US" sz="2600" dirty="0" err="1" smtClean="0"/>
              <a:t>viện</a:t>
            </a:r>
            <a:r>
              <a:rPr lang="en-US" sz="2600" dirty="0" smtClean="0"/>
              <a:t> </a:t>
            </a:r>
            <a:r>
              <a:rPr lang="en-US" sz="2600" dirty="0" err="1" smtClean="0"/>
              <a:t>hỗ</a:t>
            </a:r>
            <a:r>
              <a:rPr lang="en-US" sz="2600" dirty="0" smtClean="0"/>
              <a:t> </a:t>
            </a:r>
            <a:r>
              <a:rPr lang="en-US" sz="2600" dirty="0" err="1" smtClean="0"/>
              <a:t>trợ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annotation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phép</a:t>
            </a:r>
            <a:r>
              <a:rPr lang="en-US" sz="2600" dirty="0" smtClean="0"/>
              <a:t> </a:t>
            </a:r>
            <a:r>
              <a:rPr lang="en-US" sz="2600" dirty="0" err="1" smtClean="0"/>
              <a:t>định</a:t>
            </a:r>
            <a:r>
              <a:rPr lang="en-US" sz="2600" dirty="0" smtClean="0"/>
              <a:t> </a:t>
            </a:r>
            <a:r>
              <a:rPr lang="en-US" sz="2600" dirty="0" err="1" smtClean="0"/>
              <a:t>danh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hàm</a:t>
            </a:r>
            <a:r>
              <a:rPr lang="en-US" sz="2600" dirty="0" smtClean="0"/>
              <a:t> test.</a:t>
            </a:r>
          </a:p>
          <a:p>
            <a:pPr algn="just"/>
            <a:r>
              <a:rPr lang="en-US" sz="2600" dirty="0" err="1" smtClean="0"/>
              <a:t>JUnit</a:t>
            </a:r>
            <a:r>
              <a:rPr lang="en-US" sz="2600" dirty="0" smtClean="0"/>
              <a:t> </a:t>
            </a:r>
            <a:r>
              <a:rPr lang="en-US" sz="2600" dirty="0" err="1" smtClean="0"/>
              <a:t>cung</a:t>
            </a:r>
            <a:r>
              <a:rPr lang="en-US" sz="2600" dirty="0" smtClean="0"/>
              <a:t> </a:t>
            </a:r>
            <a:r>
              <a:rPr lang="en-US" sz="2600" dirty="0" err="1" smtClean="0"/>
              <a:t>cấp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hàm</a:t>
            </a:r>
            <a:r>
              <a:rPr lang="en-US" sz="2600" dirty="0" smtClean="0"/>
              <a:t> Assert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phép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tra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, </a:t>
            </a:r>
            <a:r>
              <a:rPr lang="en-US" sz="2600" dirty="0" err="1" smtClean="0"/>
              <a:t>đối</a:t>
            </a:r>
            <a:r>
              <a:rPr lang="en-US" sz="2600" dirty="0" smtClean="0"/>
              <a:t> </a:t>
            </a:r>
            <a:r>
              <a:rPr lang="en-US" sz="2600" dirty="0" err="1" smtClean="0"/>
              <a:t>tượng</a:t>
            </a:r>
            <a:r>
              <a:rPr lang="en-US" sz="2600" dirty="0" smtClean="0"/>
              <a:t> </a:t>
            </a:r>
            <a:r>
              <a:rPr lang="en-US" sz="2600" dirty="0" err="1" smtClean="0"/>
              <a:t>mong</a:t>
            </a:r>
            <a:r>
              <a:rPr lang="en-US" sz="2600" dirty="0" smtClean="0"/>
              <a:t> </a:t>
            </a:r>
            <a:r>
              <a:rPr lang="en-US" sz="2600" dirty="0" err="1" smtClean="0"/>
              <a:t>muốn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err="1" smtClean="0"/>
              <a:t>JUnit</a:t>
            </a:r>
            <a:r>
              <a:rPr lang="en-US" sz="2600" dirty="0" smtClean="0"/>
              <a:t> </a:t>
            </a:r>
            <a:r>
              <a:rPr lang="en-US" sz="2600" dirty="0" err="1" smtClean="0"/>
              <a:t>hỗ</a:t>
            </a:r>
            <a:r>
              <a:rPr lang="en-US" sz="2600" dirty="0" smtClean="0"/>
              <a:t> </a:t>
            </a:r>
            <a:r>
              <a:rPr lang="en-US" sz="2600" dirty="0" err="1" smtClean="0"/>
              <a:t>trợ</a:t>
            </a:r>
            <a:r>
              <a:rPr lang="en-US" sz="2600" dirty="0" smtClean="0"/>
              <a:t> </a:t>
            </a:r>
            <a:r>
              <a:rPr lang="en-US" sz="2600" dirty="0" err="1" smtClean="0"/>
              <a:t>việc</a:t>
            </a:r>
            <a:r>
              <a:rPr lang="en-US" sz="2600" dirty="0" smtClean="0"/>
              <a:t> </a:t>
            </a:r>
            <a:r>
              <a:rPr lang="en-US" sz="2600" dirty="0" err="1" smtClean="0"/>
              <a:t>viết</a:t>
            </a:r>
            <a:r>
              <a:rPr lang="en-US" sz="2600" dirty="0" smtClean="0"/>
              <a:t> code test </a:t>
            </a:r>
            <a:r>
              <a:rPr lang="en-US" sz="2600" dirty="0" err="1" smtClean="0"/>
              <a:t>nhanh</a:t>
            </a:r>
            <a:r>
              <a:rPr lang="en-US" sz="2600" dirty="0" smtClean="0"/>
              <a:t>, </a:t>
            </a:r>
            <a:r>
              <a:rPr lang="en-US" sz="2600" dirty="0" err="1" smtClean="0"/>
              <a:t>đơn</a:t>
            </a:r>
            <a:r>
              <a:rPr lang="en-US" sz="2600" dirty="0" smtClean="0"/>
              <a:t> </a:t>
            </a:r>
            <a:r>
              <a:rPr lang="en-US" sz="2600" dirty="0" err="1" smtClean="0"/>
              <a:t>giản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err="1" smtClean="0"/>
              <a:t>JUnit</a:t>
            </a:r>
            <a:r>
              <a:rPr lang="en-US" sz="2600" dirty="0" smtClean="0"/>
              <a:t> </a:t>
            </a:r>
            <a:r>
              <a:rPr lang="en-US" sz="2600" dirty="0" err="1" smtClean="0"/>
              <a:t>hỗ</a:t>
            </a:r>
            <a:r>
              <a:rPr lang="en-US" sz="2600" dirty="0" smtClean="0"/>
              <a:t> </a:t>
            </a:r>
            <a:r>
              <a:rPr lang="en-US" sz="2600" dirty="0" err="1" smtClean="0"/>
              <a:t>trợ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việc</a:t>
            </a:r>
            <a:r>
              <a:rPr lang="en-US" sz="2600" dirty="0" smtClean="0"/>
              <a:t> </a:t>
            </a:r>
            <a:r>
              <a:rPr lang="en-US" sz="2600" dirty="0" err="1" smtClean="0"/>
              <a:t>chạy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Test case – Test Automation </a:t>
            </a:r>
            <a:r>
              <a:rPr lang="en-US" sz="2600" dirty="0" err="1" smtClean="0"/>
              <a:t>thay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hiện</a:t>
            </a:r>
            <a:r>
              <a:rPr lang="en-US" sz="2600" dirty="0" smtClean="0"/>
              <a:t> Manuals.</a:t>
            </a:r>
          </a:p>
          <a:p>
            <a:pPr algn="just"/>
            <a:r>
              <a:rPr lang="en-US" sz="2600" dirty="0" err="1" smtClean="0"/>
              <a:t>JUnit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phép</a:t>
            </a:r>
            <a:r>
              <a:rPr lang="en-US" sz="2600" dirty="0" smtClean="0"/>
              <a:t> </a:t>
            </a:r>
            <a:r>
              <a:rPr lang="en-US" sz="2600" dirty="0" err="1" smtClean="0"/>
              <a:t>tổ</a:t>
            </a:r>
            <a:r>
              <a:rPr lang="en-US" sz="2600" dirty="0" smtClean="0"/>
              <a:t> </a:t>
            </a:r>
            <a:r>
              <a:rPr lang="en-US" sz="2600" dirty="0" err="1" smtClean="0"/>
              <a:t>chức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Test case </a:t>
            </a: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Test suite </a:t>
            </a:r>
            <a:r>
              <a:rPr lang="en-US" sz="2600" dirty="0" err="1" smtClean="0"/>
              <a:t>cũng</a:t>
            </a:r>
            <a:r>
              <a:rPr lang="en-US" sz="2600" dirty="0" smtClean="0"/>
              <a:t> </a:t>
            </a:r>
            <a:r>
              <a:rPr lang="en-US" sz="2600" dirty="0" err="1" smtClean="0"/>
              <a:t>như</a:t>
            </a:r>
            <a:r>
              <a:rPr lang="en-US" sz="2600" dirty="0" smtClean="0"/>
              <a:t> </a:t>
            </a:r>
            <a:r>
              <a:rPr lang="en-US" sz="2600" dirty="0" err="1" smtClean="0"/>
              <a:t>hiển</a:t>
            </a:r>
            <a:r>
              <a:rPr lang="en-US" sz="2600" dirty="0" smtClean="0"/>
              <a:t> </a:t>
            </a:r>
            <a:r>
              <a:rPr lang="en-US" sz="2600" dirty="0" err="1" smtClean="0"/>
              <a:t>thị</a:t>
            </a:r>
            <a:r>
              <a:rPr lang="en-US" sz="2600" dirty="0" smtClean="0"/>
              <a:t> </a:t>
            </a:r>
            <a:r>
              <a:rPr lang="en-US" sz="2600" dirty="0" err="1" smtClean="0"/>
              <a:t>kết</a:t>
            </a:r>
            <a:r>
              <a:rPr lang="en-US" sz="2600" dirty="0" smtClean="0"/>
              <a:t> </a:t>
            </a:r>
            <a:r>
              <a:rPr lang="en-US" sz="2600" dirty="0" err="1" smtClean="0"/>
              <a:t>quả</a:t>
            </a:r>
            <a:r>
              <a:rPr lang="en-US" sz="2600" dirty="0" smtClean="0"/>
              <a:t> </a:t>
            </a:r>
            <a:r>
              <a:rPr lang="en-US" sz="2600" dirty="0" err="1" smtClean="0"/>
              <a:t>chạy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phép</a:t>
            </a:r>
            <a:r>
              <a:rPr lang="en-US" sz="2600" dirty="0" smtClean="0"/>
              <a:t> </a:t>
            </a:r>
            <a:r>
              <a:rPr lang="en-US" sz="2600" dirty="0" err="1" smtClean="0"/>
              <a:t>người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biết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lỗi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mềm</a:t>
            </a:r>
            <a:r>
              <a:rPr lang="en-US" sz="2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JUnit</a:t>
            </a:r>
            <a:r>
              <a:rPr lang="en-US" dirty="0" smtClean="0"/>
              <a:t>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JUnit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en-US" sz="2600" dirty="0" err="1" smtClean="0"/>
              <a:t>phép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Test case </a:t>
            </a:r>
            <a:r>
              <a:rPr lang="en-US" sz="2600" dirty="0" smtClean="0">
                <a:sym typeface="Wingdings" pitchFamily="2" charset="2"/>
              </a:rPr>
              <a:t> </a:t>
            </a:r>
            <a:r>
              <a:rPr lang="en-US" sz="2600" dirty="0" err="1" smtClean="0">
                <a:sym typeface="Wingdings" pitchFamily="2" charset="2"/>
              </a:rPr>
              <a:t>cần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phải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xác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định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các</a:t>
            </a:r>
            <a:r>
              <a:rPr lang="en-US" sz="2600" dirty="0" smtClean="0">
                <a:sym typeface="Wingdings" pitchFamily="2" charset="2"/>
              </a:rPr>
              <a:t> Test case </a:t>
            </a:r>
            <a:r>
              <a:rPr lang="en-US" sz="2600" dirty="0" err="1" smtClean="0">
                <a:sym typeface="Wingdings" pitchFamily="2" charset="2"/>
              </a:rPr>
              <a:t>trước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khi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thực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hiện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JUnit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err="1" smtClean="0"/>
              <a:t>Xác</a:t>
            </a:r>
            <a:r>
              <a:rPr lang="en-US" sz="2600" dirty="0" smtClean="0"/>
              <a:t> </a:t>
            </a:r>
            <a:r>
              <a:rPr lang="en-US" sz="2600" dirty="0" err="1" smtClean="0"/>
              <a:t>định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Test case </a:t>
            </a:r>
            <a:r>
              <a:rPr lang="en-US" sz="2600" dirty="0" err="1" smtClean="0"/>
              <a:t>dựa</a:t>
            </a:r>
            <a:r>
              <a:rPr lang="en-US" sz="2600" dirty="0" smtClean="0"/>
              <a:t>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thuật</a:t>
            </a:r>
            <a:r>
              <a:rPr lang="en-US" sz="2600" dirty="0" smtClean="0"/>
              <a:t> </a:t>
            </a:r>
            <a:r>
              <a:rPr lang="en-US" sz="2600" dirty="0" err="1" smtClean="0"/>
              <a:t>toán</a:t>
            </a:r>
            <a:r>
              <a:rPr lang="en-US" sz="2600" dirty="0" smtClean="0"/>
              <a:t> </a:t>
            </a:r>
            <a:r>
              <a:rPr lang="en-US" sz="2600" dirty="0" err="1" smtClean="0"/>
              <a:t>xác</a:t>
            </a:r>
            <a:r>
              <a:rPr lang="en-US" sz="2600" dirty="0" smtClean="0"/>
              <a:t> </a:t>
            </a:r>
            <a:r>
              <a:rPr lang="en-US" sz="2600" dirty="0" err="1" smtClean="0"/>
              <a:t>định</a:t>
            </a:r>
            <a:r>
              <a:rPr lang="en-US" sz="2600" dirty="0" smtClean="0"/>
              <a:t>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luồng</a:t>
            </a:r>
            <a:r>
              <a:rPr lang="en-US" sz="2600" dirty="0" smtClean="0"/>
              <a:t> </a:t>
            </a:r>
            <a:r>
              <a:rPr lang="en-US" sz="2600" dirty="0" err="1" smtClean="0"/>
              <a:t>điều</a:t>
            </a:r>
            <a:r>
              <a:rPr lang="en-US" sz="2600" dirty="0" smtClean="0"/>
              <a:t> </a:t>
            </a:r>
            <a:r>
              <a:rPr lang="en-US" sz="2600" dirty="0" err="1" smtClean="0"/>
              <a:t>khiển</a:t>
            </a:r>
            <a:r>
              <a:rPr lang="en-US" sz="2600" dirty="0" smtClean="0"/>
              <a:t>.</a:t>
            </a:r>
          </a:p>
          <a:p>
            <a:pPr lvl="1" algn="just"/>
            <a:r>
              <a:rPr lang="en-US" sz="2200" dirty="0" err="1" smtClean="0"/>
              <a:t>Xác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Test case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mỗi</a:t>
            </a:r>
            <a:r>
              <a:rPr lang="en-US" sz="2200" dirty="0" smtClean="0"/>
              <a:t> test case.</a:t>
            </a:r>
          </a:p>
          <a:p>
            <a:pPr lvl="1" algn="just"/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code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Test case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khởi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.</a:t>
            </a:r>
          </a:p>
          <a:p>
            <a:pPr lvl="1" algn="just"/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quá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chạy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Test case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610</Words>
  <Application>Microsoft Office PowerPoint</Application>
  <PresentationFormat>On-screen Show (4:3)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Tahoma (Headings)</vt:lpstr>
      <vt:lpstr>Wingdings</vt:lpstr>
      <vt:lpstr>Office Theme</vt:lpstr>
      <vt:lpstr>SOFTWARE TESTING KIỂM THỬ PHẦN MỀM</vt:lpstr>
      <vt:lpstr>CHƯƠNG BỐN</vt:lpstr>
      <vt:lpstr>Nội dung</vt:lpstr>
      <vt:lpstr>KIỂM THỬ HỘP TRẮNG</vt:lpstr>
      <vt:lpstr>Kiểm thử hộp trắng</vt:lpstr>
      <vt:lpstr>KIỂM THỬ HỘP TRẮNG</vt:lpstr>
      <vt:lpstr>JUnit – Giới thiệu chung</vt:lpstr>
      <vt:lpstr>JUnit – Ưu điểm</vt:lpstr>
      <vt:lpstr>JUnit – Các bước thực hiện</vt:lpstr>
      <vt:lpstr>JUnit – Các mức kiểm thử</vt:lpstr>
      <vt:lpstr>KIỂM THỬ HỘP TRẮNG</vt:lpstr>
      <vt:lpstr>JUNIT</vt:lpstr>
      <vt:lpstr>Tạo dự án Maven</vt:lpstr>
      <vt:lpstr>Tạo Maven Project</vt:lpstr>
      <vt:lpstr>Tạo Maven Project</vt:lpstr>
      <vt:lpstr>Tạo Maven project</vt:lpstr>
      <vt:lpstr>Tạo dự án Maven</vt:lpstr>
      <vt:lpstr>PowerPoint Presentation</vt:lpstr>
      <vt:lpstr>Bài tập</vt:lpstr>
      <vt:lpstr>PowerPoint Presentation</vt:lpstr>
      <vt:lpstr>Bài tập</vt:lpstr>
      <vt:lpstr>Kiểm thử hộp trắng với JUnit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NTTHuong</dc:creator>
  <cp:lastModifiedBy>DELL</cp:lastModifiedBy>
  <cp:revision>188</cp:revision>
  <dcterms:created xsi:type="dcterms:W3CDTF">2016-08-09T13:45:39Z</dcterms:created>
  <dcterms:modified xsi:type="dcterms:W3CDTF">2024-09-02T06:24:04Z</dcterms:modified>
</cp:coreProperties>
</file>