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5" r:id="rId4"/>
    <p:sldId id="262" r:id="rId5"/>
    <p:sldId id="310" r:id="rId6"/>
    <p:sldId id="362" r:id="rId7"/>
    <p:sldId id="314" r:id="rId8"/>
    <p:sldId id="315" r:id="rId9"/>
    <p:sldId id="316" r:id="rId10"/>
    <p:sldId id="309" r:id="rId11"/>
    <p:sldId id="361" r:id="rId12"/>
    <p:sldId id="382" r:id="rId13"/>
    <p:sldId id="366" r:id="rId14"/>
    <p:sldId id="364" r:id="rId15"/>
    <p:sldId id="365" r:id="rId16"/>
    <p:sldId id="367" r:id="rId17"/>
    <p:sldId id="368" r:id="rId18"/>
    <p:sldId id="454" r:id="rId19"/>
    <p:sldId id="455" r:id="rId20"/>
    <p:sldId id="456" r:id="rId21"/>
    <p:sldId id="457" r:id="rId22"/>
    <p:sldId id="354" r:id="rId23"/>
    <p:sldId id="369" r:id="rId24"/>
    <p:sldId id="375" r:id="rId25"/>
    <p:sldId id="370" r:id="rId26"/>
    <p:sldId id="372" r:id="rId27"/>
    <p:sldId id="373" r:id="rId28"/>
    <p:sldId id="376" r:id="rId29"/>
    <p:sldId id="374" r:id="rId30"/>
    <p:sldId id="378" r:id="rId31"/>
    <p:sldId id="379" r:id="rId32"/>
    <p:sldId id="458" r:id="rId33"/>
    <p:sldId id="459" r:id="rId34"/>
    <p:sldId id="460" r:id="rId35"/>
    <p:sldId id="355" r:id="rId36"/>
    <p:sldId id="380" r:id="rId37"/>
    <p:sldId id="381" r:id="rId38"/>
    <p:sldId id="383" r:id="rId39"/>
    <p:sldId id="384" r:id="rId40"/>
    <p:sldId id="385" r:id="rId41"/>
    <p:sldId id="461" r:id="rId42"/>
    <p:sldId id="387" r:id="rId43"/>
    <p:sldId id="402" r:id="rId44"/>
    <p:sldId id="389" r:id="rId45"/>
    <p:sldId id="390" r:id="rId46"/>
    <p:sldId id="388" r:id="rId47"/>
    <p:sldId id="462" r:id="rId48"/>
    <p:sldId id="463" r:id="rId49"/>
    <p:sldId id="391" r:id="rId50"/>
    <p:sldId id="487" r:id="rId51"/>
    <p:sldId id="488" r:id="rId52"/>
    <p:sldId id="489" r:id="rId53"/>
    <p:sldId id="486" r:id="rId54"/>
    <p:sldId id="490" r:id="rId55"/>
    <p:sldId id="492" r:id="rId56"/>
    <p:sldId id="491" r:id="rId57"/>
    <p:sldId id="356" r:id="rId58"/>
    <p:sldId id="392" r:id="rId59"/>
    <p:sldId id="393" r:id="rId60"/>
    <p:sldId id="466" r:id="rId61"/>
    <p:sldId id="467" r:id="rId62"/>
    <p:sldId id="493" r:id="rId63"/>
    <p:sldId id="494" r:id="rId64"/>
    <p:sldId id="495" r:id="rId65"/>
    <p:sldId id="496" r:id="rId66"/>
    <p:sldId id="394" r:id="rId67"/>
    <p:sldId id="396" r:id="rId68"/>
    <p:sldId id="397" r:id="rId69"/>
    <p:sldId id="398" r:id="rId70"/>
    <p:sldId id="399" r:id="rId71"/>
    <p:sldId id="400" r:id="rId72"/>
    <p:sldId id="497" r:id="rId73"/>
    <p:sldId id="498" r:id="rId74"/>
    <p:sldId id="499" r:id="rId75"/>
    <p:sldId id="403" r:id="rId76"/>
    <p:sldId id="468" r:id="rId77"/>
    <p:sldId id="469" r:id="rId78"/>
    <p:sldId id="470" r:id="rId79"/>
    <p:sldId id="471" r:id="rId80"/>
    <p:sldId id="472" r:id="rId81"/>
    <p:sldId id="473" r:id="rId82"/>
    <p:sldId id="474" r:id="rId83"/>
    <p:sldId id="475" r:id="rId84"/>
    <p:sldId id="476" r:id="rId85"/>
    <p:sldId id="477" r:id="rId86"/>
    <p:sldId id="478" r:id="rId87"/>
    <p:sldId id="479" r:id="rId88"/>
    <p:sldId id="480" r:id="rId89"/>
    <p:sldId id="481" r:id="rId90"/>
    <p:sldId id="482" r:id="rId91"/>
    <p:sldId id="483" r:id="rId92"/>
    <p:sldId id="484" r:id="rId93"/>
    <p:sldId id="485" r:id="rId94"/>
    <p:sldId id="404" r:id="rId95"/>
    <p:sldId id="406" r:id="rId96"/>
    <p:sldId id="407" r:id="rId97"/>
    <p:sldId id="408" r:id="rId98"/>
    <p:sldId id="423" r:id="rId99"/>
    <p:sldId id="409" r:id="rId100"/>
    <p:sldId id="410" r:id="rId101"/>
    <p:sldId id="411" r:id="rId102"/>
    <p:sldId id="412" r:id="rId103"/>
    <p:sldId id="425" r:id="rId104"/>
    <p:sldId id="424" r:id="rId105"/>
    <p:sldId id="426" r:id="rId106"/>
    <p:sldId id="405" r:id="rId107"/>
    <p:sldId id="431" r:id="rId108"/>
    <p:sldId id="432" r:id="rId109"/>
    <p:sldId id="433" r:id="rId110"/>
    <p:sldId id="434" r:id="rId111"/>
    <p:sldId id="438" r:id="rId112"/>
    <p:sldId id="435" r:id="rId113"/>
    <p:sldId id="439" r:id="rId114"/>
    <p:sldId id="440" r:id="rId115"/>
    <p:sldId id="437" r:id="rId116"/>
    <p:sldId id="281" r:id="rId1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85230" autoAdjust="0"/>
  </p:normalViewPr>
  <p:slideViewPr>
    <p:cSldViewPr>
      <p:cViewPr varScale="1">
        <p:scale>
          <a:sx n="72" d="100"/>
          <a:sy n="72" d="100"/>
        </p:scale>
        <p:origin x="1646"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82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viewProps" Target="view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lgn="ctr">
              <a:defRPr sz="4400"/>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aseline="0">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C9A62315-523A-4E76-A53F-63211F5AB666}" type="datetimeFigureOut">
              <a:rPr lang="en-US" smtClean="0"/>
              <a:pPr/>
              <a:t>10/25/2024</a:t>
            </a:fld>
            <a:endParaRPr lang="en-US"/>
          </a:p>
        </p:txBody>
      </p:sp>
      <p:sp>
        <p:nvSpPr>
          <p:cNvPr id="5" name="Footer Placeholder 4"/>
          <p:cNvSpPr>
            <a:spLocks noGrp="1"/>
          </p:cNvSpPr>
          <p:nvPr>
            <p:ph type="ftr" sz="quarter" idx="11"/>
          </p:nvPr>
        </p:nvSpPr>
        <p:spPr/>
        <p:txBody>
          <a:bodyPr/>
          <a:lstStyle/>
          <a:p>
            <a:r>
              <a:rPr lang="en-US" dirty="0" smtClean="0"/>
              <a:t>Software testing</a:t>
            </a:r>
          </a:p>
        </p:txBody>
      </p:sp>
      <p:sp>
        <p:nvSpPr>
          <p:cNvPr id="6" name="Slide Number Placeholder 5"/>
          <p:cNvSpPr>
            <a:spLocks noGrp="1"/>
          </p:cNvSpPr>
          <p:nvPr>
            <p:ph type="sldNum" sz="quarter" idx="12"/>
          </p:nvPr>
        </p:nvSpPr>
        <p:spPr/>
        <p:txBody>
          <a:bodyPr/>
          <a:lstStyle/>
          <a:p>
            <a:fld id="{8015A9A5-FDED-4E35-A21F-AB2CE43FC06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3600" baseline="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rgbClr val="0000FF"/>
                </a:solidFill>
              </a:defRPr>
            </a:lvl1pPr>
          </a:lstStyle>
          <a:p>
            <a:fld id="{C9A62315-523A-4E76-A53F-63211F5AB666}" type="datetimeFigureOut">
              <a:rPr lang="en-US" smtClean="0"/>
              <a:pPr/>
              <a:t>10/25/2024</a:t>
            </a:fld>
            <a:endParaRPr lang="en-US"/>
          </a:p>
        </p:txBody>
      </p:sp>
      <p:sp>
        <p:nvSpPr>
          <p:cNvPr id="5" name="Footer Placeholder 4"/>
          <p:cNvSpPr>
            <a:spLocks noGrp="1"/>
          </p:cNvSpPr>
          <p:nvPr>
            <p:ph type="ftr" sz="quarter" idx="11"/>
          </p:nvPr>
        </p:nvSpPr>
        <p:spPr/>
        <p:txBody>
          <a:bodyPr/>
          <a:lstStyle>
            <a:lvl1pPr>
              <a:defRPr>
                <a:solidFill>
                  <a:srgbClr val="0000FF"/>
                </a:solidFill>
              </a:defRPr>
            </a:lvl1pPr>
          </a:lstStyle>
          <a:p>
            <a:r>
              <a:rPr lang="en-US" smtClean="0"/>
              <a:t>Software testing</a:t>
            </a:r>
            <a:endParaRPr lang="en-US" dirty="0"/>
          </a:p>
        </p:txBody>
      </p:sp>
      <p:sp>
        <p:nvSpPr>
          <p:cNvPr id="6" name="Slide Number Placeholder 5"/>
          <p:cNvSpPr>
            <a:spLocks noGrp="1"/>
          </p:cNvSpPr>
          <p:nvPr>
            <p:ph type="sldNum" sz="quarter" idx="12"/>
          </p:nvPr>
        </p:nvSpPr>
        <p:spPr/>
        <p:txBody>
          <a:bodyPr/>
          <a:lstStyle>
            <a:lvl1pPr>
              <a:defRPr>
                <a:solidFill>
                  <a:srgbClr val="0000FF"/>
                </a:solidFill>
              </a:defRPr>
            </a:lvl1pPr>
          </a:lstStyle>
          <a:p>
            <a:fld id="{8015A9A5-FDED-4E35-A21F-AB2CE43FC06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533400" y="1371600"/>
            <a:ext cx="8153400" cy="480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9"/>
          <p:cNvSpPr>
            <a:spLocks noGrp="1"/>
          </p:cNvSpPr>
          <p:nvPr>
            <p:ph type="dt" sz="half" idx="14"/>
          </p:nvPr>
        </p:nvSpPr>
        <p:spPr/>
        <p:txBody>
          <a:bodyPr/>
          <a:lstStyle/>
          <a:p>
            <a:fld id="{C9A62315-523A-4E76-A53F-63211F5AB666}" type="datetimeFigureOut">
              <a:rPr lang="en-US" smtClean="0"/>
              <a:pPr/>
              <a:t>10/25/2024</a:t>
            </a:fld>
            <a:endParaRPr lang="en-US" dirty="0"/>
          </a:p>
        </p:txBody>
      </p:sp>
      <p:sp>
        <p:nvSpPr>
          <p:cNvPr id="11" name="Slide Number Placeholder 10"/>
          <p:cNvSpPr>
            <a:spLocks noGrp="1"/>
          </p:cNvSpPr>
          <p:nvPr>
            <p:ph type="sldNum" sz="quarter" idx="15"/>
          </p:nvPr>
        </p:nvSpPr>
        <p:spPr/>
        <p:txBody>
          <a:bodyPr/>
          <a:lstStyle/>
          <a:p>
            <a:fld id="{8015A9A5-FDED-4E35-A21F-AB2CE43FC06E}" type="slidenum">
              <a:rPr lang="en-US" smtClean="0"/>
              <a:pPr/>
              <a:t>‹#›</a:t>
            </a:fld>
            <a:endParaRPr lang="en-US" dirty="0"/>
          </a:p>
        </p:txBody>
      </p:sp>
      <p:sp>
        <p:nvSpPr>
          <p:cNvPr id="12" name="Footer Placeholder 11"/>
          <p:cNvSpPr>
            <a:spLocks noGrp="1"/>
          </p:cNvSpPr>
          <p:nvPr>
            <p:ph type="ftr" sz="quarter" idx="16"/>
          </p:nvPr>
        </p:nvSpPr>
        <p:spPr/>
        <p:txBody>
          <a:bodyPr/>
          <a:lstStyle/>
          <a:p>
            <a:r>
              <a:rPr lang="en-US" smtClean="0"/>
              <a:t>Software testing</a:t>
            </a:r>
            <a:endParaRPr lang="en-US" dirty="0"/>
          </a:p>
        </p:txBody>
      </p:sp>
      <p:sp>
        <p:nvSpPr>
          <p:cNvPr id="13" name="Title 12"/>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A62315-523A-4E76-A53F-63211F5AB666}" type="datetimeFigureOut">
              <a:rPr lang="en-US" smtClean="0"/>
              <a:pPr/>
              <a:t>10/25/2024</a:t>
            </a:fld>
            <a:endParaRPr lang="en-US"/>
          </a:p>
        </p:txBody>
      </p:sp>
      <p:sp>
        <p:nvSpPr>
          <p:cNvPr id="3" name="Footer Placeholder 2"/>
          <p:cNvSpPr>
            <a:spLocks noGrp="1"/>
          </p:cNvSpPr>
          <p:nvPr>
            <p:ph type="ftr" sz="quarter" idx="11"/>
          </p:nvPr>
        </p:nvSpPr>
        <p:spPr/>
        <p:txBody>
          <a:bodyPr/>
          <a:lstStyle/>
          <a:p>
            <a:r>
              <a:rPr lang="en-US" dirty="0" smtClean="0"/>
              <a:t>Software testing</a:t>
            </a:r>
          </a:p>
        </p:txBody>
      </p:sp>
      <p:sp>
        <p:nvSpPr>
          <p:cNvPr id="4" name="Slide Number Placeholder 3"/>
          <p:cNvSpPr>
            <a:spLocks noGrp="1"/>
          </p:cNvSpPr>
          <p:nvPr>
            <p:ph type="sldNum" sz="quarter" idx="12"/>
          </p:nvPr>
        </p:nvSpPr>
        <p:spPr/>
        <p:txBody>
          <a:bodyPr/>
          <a:lstStyle/>
          <a:p>
            <a:fld id="{8015A9A5-FDED-4E35-A21F-AB2CE43FC06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7" name="Picture 3"/>
          <p:cNvPicPr>
            <a:picLocks noChangeAspect="1" noChangeArrowheads="1"/>
          </p:cNvPicPr>
          <p:nvPr userDrawn="1"/>
        </p:nvPicPr>
        <p:blipFill>
          <a:blip r:embed="rId6" cstate="print"/>
          <a:srcRect/>
          <a:stretch>
            <a:fillRect/>
          </a:stretch>
        </p:blipFill>
        <p:spPr bwMode="auto">
          <a:xfrm>
            <a:off x="0" y="457200"/>
            <a:ext cx="6648450" cy="952500"/>
          </a:xfrm>
          <a:prstGeom prst="rect">
            <a:avLst/>
          </a:prstGeom>
          <a:noFill/>
          <a:ln w="9525">
            <a:noFill/>
            <a:miter lim="800000"/>
            <a:headEnd/>
            <a:tailEnd/>
          </a:ln>
        </p:spPr>
      </p:pic>
      <p:sp>
        <p:nvSpPr>
          <p:cNvPr id="2" name="Title Placeholder 1"/>
          <p:cNvSpPr>
            <a:spLocks noGrp="1"/>
          </p:cNvSpPr>
          <p:nvPr>
            <p:ph type="title"/>
          </p:nvPr>
        </p:nvSpPr>
        <p:spPr>
          <a:xfrm>
            <a:off x="609600" y="274638"/>
            <a:ext cx="80772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371600"/>
            <a:ext cx="8229600" cy="47545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Lst>
  <p:txStyles>
    <p:titleStyle>
      <a:lvl1pPr algn="l"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TESTING</a:t>
            </a:r>
            <a:br>
              <a:rPr lang="en-US" dirty="0" smtClean="0"/>
            </a:br>
            <a:r>
              <a:rPr lang="en-US" dirty="0" smtClean="0"/>
              <a:t>KIỂM THỬ PHẦN MỀM</a:t>
            </a:r>
            <a:endParaRPr lang="en-US" dirty="0"/>
          </a:p>
        </p:txBody>
      </p:sp>
      <p:sp>
        <p:nvSpPr>
          <p:cNvPr id="3" name="Subtitle 2"/>
          <p:cNvSpPr>
            <a:spLocks noGrp="1"/>
          </p:cNvSpPr>
          <p:nvPr>
            <p:ph type="subTitle" idx="1"/>
          </p:nvPr>
        </p:nvSpPr>
        <p:spPr/>
        <p:txBody>
          <a:bodyPr/>
          <a:lstStyle/>
          <a:p>
            <a:r>
              <a:rPr lang="en-US" dirty="0" err="1" smtClean="0"/>
              <a:t>Nguyễn</a:t>
            </a:r>
            <a:r>
              <a:rPr lang="en-US" dirty="0" smtClean="0"/>
              <a:t> Thu </a:t>
            </a:r>
            <a:r>
              <a:rPr lang="en-US" dirty="0" err="1" smtClean="0"/>
              <a:t>Hường</a:t>
            </a:r>
            <a:endParaRPr lang="en-US" dirty="0" smtClean="0"/>
          </a:p>
          <a:p>
            <a:r>
              <a:rPr lang="en-US" dirty="0" err="1" smtClean="0"/>
              <a:t>Nguyễn</a:t>
            </a:r>
            <a:r>
              <a:rPr lang="en-US" dirty="0" smtClean="0"/>
              <a:t> </a:t>
            </a:r>
            <a:r>
              <a:rPr lang="en-US" dirty="0" err="1" smtClean="0"/>
              <a:t>Trọng</a:t>
            </a:r>
            <a:r>
              <a:rPr lang="en-US" dirty="0" smtClean="0"/>
              <a:t> </a:t>
            </a:r>
            <a:r>
              <a:rPr lang="en-US" dirty="0" err="1" smtClean="0"/>
              <a:t>Phúc</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ahoma (Headings)"/>
              </a:rPr>
              <a:t>KIỂM THỬ HỘP ĐEN</a:t>
            </a:r>
            <a:endParaRPr lang="en-US" dirty="0">
              <a:latin typeface="Tahoma (Headings)"/>
            </a:endParaRPr>
          </a:p>
        </p:txBody>
      </p:sp>
      <p:sp>
        <p:nvSpPr>
          <p:cNvPr id="3" name="Subtitle 2"/>
          <p:cNvSpPr>
            <a:spLocks noGrp="1"/>
          </p:cNvSpPr>
          <p:nvPr>
            <p:ph type="subTitle" idx="1"/>
          </p:nvPr>
        </p:nvSpPr>
        <p:spPr>
          <a:xfrm>
            <a:off x="1219200" y="3886200"/>
            <a:ext cx="6858000" cy="1752600"/>
          </a:xfrm>
        </p:spPr>
        <p:txBody>
          <a:bodyPr/>
          <a:lstStyle/>
          <a:p>
            <a:r>
              <a:rPr lang="en-US" dirty="0" err="1" smtClean="0"/>
              <a:t>Kỹ</a:t>
            </a:r>
            <a:r>
              <a:rPr lang="en-US" dirty="0" smtClean="0"/>
              <a:t> </a:t>
            </a:r>
            <a:r>
              <a:rPr lang="en-US" dirty="0" err="1" smtClean="0"/>
              <a:t>thuật</a:t>
            </a:r>
            <a:r>
              <a:rPr lang="en-US" dirty="0" smtClean="0"/>
              <a:t> </a:t>
            </a:r>
            <a:r>
              <a:rPr lang="en-US" dirty="0" err="1" smtClean="0"/>
              <a:t>phân</a:t>
            </a:r>
            <a:r>
              <a:rPr lang="en-US" dirty="0" smtClean="0"/>
              <a:t> </a:t>
            </a:r>
            <a:r>
              <a:rPr lang="en-US" dirty="0" err="1" smtClean="0"/>
              <a:t>lớp</a:t>
            </a:r>
            <a:r>
              <a:rPr lang="en-US" dirty="0" smtClean="0"/>
              <a:t> </a:t>
            </a:r>
            <a:r>
              <a:rPr lang="en-US" dirty="0" err="1" smtClean="0"/>
              <a:t>tương</a:t>
            </a:r>
            <a:r>
              <a:rPr lang="en-US" dirty="0" smtClean="0"/>
              <a:t> </a:t>
            </a:r>
            <a:r>
              <a:rPr lang="en-US" dirty="0" err="1" smtClean="0"/>
              <a:t>đương</a:t>
            </a:r>
            <a:endParaRPr lang="en-US" dirty="0" smtClean="0"/>
          </a:p>
          <a:p>
            <a:r>
              <a:rPr lang="en-US" dirty="0" smtClean="0">
                <a:solidFill>
                  <a:srgbClr val="0000FF"/>
                </a:solidFill>
              </a:rPr>
              <a:t>Equivalence Partitioning</a:t>
            </a:r>
            <a:endParaRPr lang="en-US" dirty="0">
              <a:solidFill>
                <a:srgbClr val="0000FF"/>
              </a:solidFill>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lựa</a:t>
            </a:r>
            <a:r>
              <a:rPr lang="en-US" dirty="0" smtClean="0"/>
              <a:t> </a:t>
            </a:r>
            <a:r>
              <a:rPr lang="en-US" dirty="0" err="1" smtClean="0"/>
              <a:t>chọn</a:t>
            </a:r>
            <a:r>
              <a:rPr lang="en-US" dirty="0" smtClean="0"/>
              <a:t> </a:t>
            </a:r>
            <a:r>
              <a:rPr lang="en-US" dirty="0" err="1" smtClean="0"/>
              <a:t>bộ</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tốt</a:t>
            </a:r>
            <a:r>
              <a:rPr lang="en-US" dirty="0" smtClean="0"/>
              <a:t> </a:t>
            </a:r>
            <a:r>
              <a:rPr lang="en-US" dirty="0" err="1" smtClean="0"/>
              <a:t>nhất</a:t>
            </a:r>
            <a:endParaRPr lang="en-US" dirty="0"/>
          </a:p>
        </p:txBody>
      </p:sp>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100</a:t>
            </a:fld>
            <a:endParaRPr lang="en-US" dirty="0"/>
          </a:p>
        </p:txBody>
      </p:sp>
      <p:pic>
        <p:nvPicPr>
          <p:cNvPr id="2050" name="Picture 2"/>
          <p:cNvPicPr>
            <a:picLocks noChangeAspect="1" noChangeArrowheads="1"/>
          </p:cNvPicPr>
          <p:nvPr/>
        </p:nvPicPr>
        <p:blipFill>
          <a:blip r:embed="rId3"/>
          <a:srcRect/>
          <a:stretch>
            <a:fillRect/>
          </a:stretch>
        </p:blipFill>
        <p:spPr bwMode="auto">
          <a:xfrm>
            <a:off x="457200" y="1447800"/>
            <a:ext cx="8153400" cy="48187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lựa</a:t>
            </a:r>
            <a:r>
              <a:rPr lang="en-US" dirty="0" smtClean="0"/>
              <a:t> </a:t>
            </a:r>
            <a:r>
              <a:rPr lang="en-US" dirty="0" err="1" smtClean="0"/>
              <a:t>chọn</a:t>
            </a:r>
            <a:r>
              <a:rPr lang="en-US" dirty="0" smtClean="0"/>
              <a:t> </a:t>
            </a:r>
            <a:r>
              <a:rPr lang="en-US" dirty="0" err="1" smtClean="0"/>
              <a:t>bộ</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tốt</a:t>
            </a:r>
            <a:r>
              <a:rPr lang="en-US" dirty="0" smtClean="0"/>
              <a:t> </a:t>
            </a:r>
            <a:r>
              <a:rPr lang="en-US" dirty="0" err="1" smtClean="0"/>
              <a:t>nhất</a:t>
            </a:r>
            <a:endParaRPr lang="en-US" dirty="0"/>
          </a:p>
        </p:txBody>
      </p:sp>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101</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Chọn</a:t>
            </a:r>
            <a:r>
              <a:rPr lang="en-US" sz="2600" dirty="0" smtClean="0"/>
              <a:t> </a:t>
            </a:r>
            <a:r>
              <a:rPr lang="en-US" sz="2600" dirty="0" err="1" smtClean="0"/>
              <a:t>các</a:t>
            </a:r>
            <a:r>
              <a:rPr lang="en-US" sz="2600" dirty="0" smtClean="0"/>
              <a:t> ca </a:t>
            </a:r>
            <a:r>
              <a:rPr lang="en-US" sz="2600" dirty="0" err="1" smtClean="0"/>
              <a:t>kiểm</a:t>
            </a:r>
            <a:r>
              <a:rPr lang="en-US" sz="2600" dirty="0" smtClean="0"/>
              <a:t> </a:t>
            </a:r>
            <a:r>
              <a:rPr lang="en-US" sz="2600" dirty="0" err="1" smtClean="0"/>
              <a:t>thử</a:t>
            </a:r>
            <a:r>
              <a:rPr lang="en-US" sz="2600" dirty="0" smtClean="0"/>
              <a:t> </a:t>
            </a:r>
            <a:r>
              <a:rPr lang="en-US" sz="2600" dirty="0" err="1" smtClean="0"/>
              <a:t>như</a:t>
            </a:r>
            <a:r>
              <a:rPr lang="en-US" sz="2600" dirty="0" smtClean="0"/>
              <a:t> </a:t>
            </a:r>
            <a:r>
              <a:rPr lang="en-US" sz="2600" dirty="0" err="1" smtClean="0"/>
              <a:t>thế</a:t>
            </a:r>
            <a:r>
              <a:rPr lang="en-US" sz="2600" dirty="0" smtClean="0"/>
              <a:t> </a:t>
            </a:r>
            <a:r>
              <a:rPr lang="en-US" sz="2600" dirty="0" err="1" smtClean="0"/>
              <a:t>nào</a:t>
            </a:r>
            <a:r>
              <a:rPr lang="en-US" sz="2600" dirty="0" smtClean="0"/>
              <a:t>?</a:t>
            </a:r>
          </a:p>
          <a:p>
            <a:pPr marL="914400" lvl="1" indent="-457200" algn="just">
              <a:buFont typeface="+mj-lt"/>
              <a:buAutoNum type="arabicPeriod"/>
            </a:pPr>
            <a:r>
              <a:rPr lang="vi-VN" sz="2200" dirty="0" smtClean="0">
                <a:latin typeface="Calibri" pitchFamily="34" charset="0"/>
                <a:cs typeface="Calibri" pitchFamily="34" charset="0"/>
              </a:rPr>
              <a:t>Không kiểm thử bộ n nào cả (vì khiếp sợ số lượng quá lớn).</a:t>
            </a:r>
            <a:endParaRPr lang="vi-VN" sz="2200" dirty="0" err="1" smtClean="0">
              <a:latin typeface="Calibri" pitchFamily="34" charset="0"/>
              <a:cs typeface="Calibri" pitchFamily="34" charset="0"/>
            </a:endParaRPr>
          </a:p>
          <a:p>
            <a:pPr marL="914400" lvl="1" indent="-457200" algn="just">
              <a:buFont typeface="+mj-lt"/>
              <a:buAutoNum type="arabicPeriod"/>
            </a:pPr>
            <a:r>
              <a:rPr lang="vi-VN" sz="2200" dirty="0" err="1" smtClean="0">
                <a:latin typeface="Calibri" pitchFamily="34" charset="0"/>
                <a:cs typeface="Calibri" pitchFamily="34" charset="0"/>
              </a:rPr>
              <a:t>Kiểm thử tất cả bộ n, như vậy sẽ delay dự án quá lâu và làm mất thị trường.</a:t>
            </a:r>
          </a:p>
          <a:p>
            <a:pPr marL="914400" lvl="1" indent="-457200" algn="just">
              <a:buFont typeface="+mj-lt"/>
              <a:buAutoNum type="arabicPeriod"/>
            </a:pPr>
            <a:r>
              <a:rPr lang="vi-VN" sz="2200" dirty="0" err="1" smtClean="0">
                <a:latin typeface="Calibri" pitchFamily="34" charset="0"/>
                <a:cs typeface="Calibri" pitchFamily="34" charset="0"/>
              </a:rPr>
              <a:t>Kiểm thử 1 hay 2 bộ n và hy vọng là đủ.</a:t>
            </a:r>
          </a:p>
          <a:p>
            <a:pPr marL="914400" lvl="1" indent="-457200" algn="just">
              <a:buFont typeface="+mj-lt"/>
              <a:buAutoNum type="arabicPeriod"/>
            </a:pPr>
            <a:r>
              <a:rPr lang="vi-VN" sz="2200" dirty="0" err="1" smtClean="0">
                <a:latin typeface="Calibri" pitchFamily="34" charset="0"/>
                <a:cs typeface="Calibri" pitchFamily="34" charset="0"/>
              </a:rPr>
              <a:t>Chọn các bộ n đã kiểm thử rồi (cho project khác).</a:t>
            </a:r>
          </a:p>
          <a:p>
            <a:pPr marL="914400" lvl="1" indent="-457200" algn="just">
              <a:buFont typeface="+mj-lt"/>
              <a:buAutoNum type="arabicPeriod"/>
            </a:pPr>
            <a:r>
              <a:rPr lang="vi-VN" sz="2200" dirty="0" err="1" smtClean="0">
                <a:latin typeface="Calibri" pitchFamily="34" charset="0"/>
                <a:cs typeface="Calibri" pitchFamily="34" charset="0"/>
              </a:rPr>
              <a:t>Chọn các bộ n dễ dàng tạo ra và kiểm thử nhất, mà không để ý chất lượng của chúng ra sao.</a:t>
            </a:r>
          </a:p>
          <a:p>
            <a:pPr marL="914400" lvl="1" indent="-457200" algn="just">
              <a:buFont typeface="+mj-lt"/>
              <a:buAutoNum type="arabicPeriod"/>
            </a:pPr>
            <a:r>
              <a:rPr lang="vi-VN" sz="2200" dirty="0" err="1" smtClean="0">
                <a:latin typeface="Calibri" pitchFamily="34" charset="0"/>
                <a:cs typeface="Calibri" pitchFamily="34" charset="0"/>
              </a:rPr>
              <a:t>Tạo tất cả bộ n và chọn 1 ít bộ n đầu tiên trong danh sách.</a:t>
            </a:r>
          </a:p>
          <a:p>
            <a:pPr marL="914400" lvl="1" indent="-457200" algn="just">
              <a:buFont typeface="+mj-lt"/>
              <a:buAutoNum type="arabicPeriod"/>
            </a:pPr>
            <a:r>
              <a:rPr lang="vi-VN" sz="2200" dirty="0" err="1" smtClean="0">
                <a:latin typeface="Calibri" pitchFamily="34" charset="0"/>
                <a:cs typeface="Calibri" pitchFamily="34" charset="0"/>
              </a:rPr>
              <a:t>Tạo tất cả bộ n và chọn 1 ít bộ n theo cơ chế ngẫu nhiên.</a:t>
            </a:r>
          </a:p>
          <a:p>
            <a:pPr marL="914400" lvl="1" indent="-457200" algn="just">
              <a:buFont typeface="+mj-lt"/>
              <a:buAutoNum type="arabicPeriod"/>
            </a:pPr>
            <a:r>
              <a:rPr lang="vi-VN" sz="2200" dirty="0" err="1" smtClean="0">
                <a:solidFill>
                  <a:srgbClr val="0000FF"/>
                </a:solidFill>
                <a:latin typeface="Calibri" pitchFamily="34" charset="0"/>
                <a:cs typeface="Calibri" pitchFamily="34" charset="0"/>
              </a:rPr>
              <a:t>Chọn 1 tập con đủ nhỏ bộ n mà tạo được điều kỳ diệu là chất lượng kiểm thử không bị giảm sút. </a:t>
            </a:r>
            <a:r>
              <a:rPr lang="vi-VN" sz="2200" dirty="0" smtClean="0">
                <a:solidFill>
                  <a:srgbClr val="0000FF"/>
                </a:solidFill>
                <a:latin typeface="Calibri" pitchFamily="34" charset="0"/>
                <a:cs typeface="Calibri" pitchFamily="34" charset="0"/>
              </a:rPr>
              <a:t>Bằng cách nào,</a:t>
            </a:r>
            <a:r>
              <a:rPr lang="en-US" sz="2200" dirty="0" smtClean="0">
                <a:solidFill>
                  <a:srgbClr val="0000FF"/>
                </a:solidFill>
                <a:latin typeface="Calibri" pitchFamily="34" charset="0"/>
                <a:cs typeface="Calibri" pitchFamily="34" charset="0"/>
              </a:rPr>
              <a:t> </a:t>
            </a:r>
            <a:r>
              <a:rPr lang="vi-VN" sz="2200" dirty="0" smtClean="0">
                <a:solidFill>
                  <a:srgbClr val="0000FF"/>
                </a:solidFill>
                <a:latin typeface="Calibri" pitchFamily="34" charset="0"/>
                <a:cs typeface="Calibri" pitchFamily="34" charset="0"/>
              </a:rPr>
              <a:t>nếu có ?</a:t>
            </a:r>
            <a:endParaRPr lang="en-US" sz="2200" dirty="0" err="1" smtClean="0">
              <a:solidFill>
                <a:srgbClr val="0000FF"/>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lựa</a:t>
            </a:r>
            <a:r>
              <a:rPr lang="en-US" dirty="0" smtClean="0"/>
              <a:t> </a:t>
            </a:r>
            <a:r>
              <a:rPr lang="en-US" dirty="0" err="1" smtClean="0"/>
              <a:t>chọn</a:t>
            </a:r>
            <a:r>
              <a:rPr lang="en-US" dirty="0" smtClean="0"/>
              <a:t> </a:t>
            </a:r>
            <a:r>
              <a:rPr lang="en-US" dirty="0" err="1" smtClean="0"/>
              <a:t>bộ</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tốt</a:t>
            </a:r>
            <a:r>
              <a:rPr lang="en-US" dirty="0" smtClean="0"/>
              <a:t> </a:t>
            </a:r>
            <a:r>
              <a:rPr lang="en-US" dirty="0" err="1" smtClean="0"/>
              <a:t>nhất</a:t>
            </a:r>
            <a:endParaRPr lang="en-US" dirty="0"/>
          </a:p>
        </p:txBody>
      </p:sp>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102</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Xây</a:t>
            </a:r>
            <a:r>
              <a:rPr lang="en-US" sz="2600" dirty="0" smtClean="0"/>
              <a:t> </a:t>
            </a:r>
            <a:r>
              <a:rPr lang="en-US" sz="2600" dirty="0" err="1" smtClean="0"/>
              <a:t>dựng</a:t>
            </a:r>
            <a:r>
              <a:rPr lang="en-US" sz="2600" dirty="0" smtClean="0"/>
              <a:t> ca </a:t>
            </a:r>
            <a:r>
              <a:rPr lang="en-US" sz="2600" dirty="0" err="1" smtClean="0"/>
              <a:t>kiểm</a:t>
            </a:r>
            <a:r>
              <a:rPr lang="en-US" sz="2600" dirty="0" smtClean="0"/>
              <a:t> </a:t>
            </a:r>
            <a:r>
              <a:rPr lang="en-US" sz="2600" dirty="0" err="1" smtClean="0"/>
              <a:t>thử</a:t>
            </a:r>
            <a:r>
              <a:rPr lang="en-US" sz="2600" dirty="0" smtClean="0"/>
              <a:t>:</a:t>
            </a:r>
          </a:p>
          <a:p>
            <a:pPr lvl="1" algn="just"/>
            <a:r>
              <a:rPr lang="en-US" sz="2200" dirty="0" err="1" smtClean="0">
                <a:latin typeface="Calibri" pitchFamily="34" charset="0"/>
                <a:cs typeface="Calibri" pitchFamily="34" charset="0"/>
              </a:rPr>
              <a:t>Sử</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dụng</a:t>
            </a:r>
            <a:r>
              <a:rPr lang="en-US" sz="2200" dirty="0" smtClean="0">
                <a:latin typeface="Calibri" pitchFamily="34" charset="0"/>
                <a:cs typeface="Calibri" pitchFamily="34" charset="0"/>
              </a:rPr>
              <a:t> ma </a:t>
            </a:r>
            <a:r>
              <a:rPr lang="en-US" sz="2200" dirty="0" err="1" smtClean="0">
                <a:latin typeface="Calibri" pitchFamily="34" charset="0"/>
                <a:cs typeface="Calibri" pitchFamily="34" charset="0"/>
              </a:rPr>
              <a:t>trận</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trực</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giao</a:t>
            </a:r>
            <a:r>
              <a:rPr lang="en-US" sz="2200" dirty="0" smtClean="0">
                <a:latin typeface="Calibri" pitchFamily="34" charset="0"/>
                <a:cs typeface="Calibri" pitchFamily="34" charset="0"/>
              </a:rPr>
              <a:t>: m</a:t>
            </a:r>
            <a:r>
              <a:rPr lang="vi-VN" sz="2200" dirty="0" smtClean="0">
                <a:latin typeface="Calibri" pitchFamily="34" charset="0"/>
                <a:cs typeface="Calibri" pitchFamily="34" charset="0"/>
              </a:rPr>
              <a:t>a trận trực giao là 1 bảng 2 chiều gồm n hàng * m cột các giá trị số nguyên với 1 đặc tính rất là : 2 cột bất kỳ trong matrận đều chứa các bộ đôi xác định trước.</a:t>
            </a:r>
            <a:endParaRPr lang="en-US" sz="2200" dirty="0" smtClean="0">
              <a:latin typeface="Calibri" pitchFamily="34" charset="0"/>
              <a:cs typeface="Calibri" pitchFamily="34" charset="0"/>
            </a:endParaRPr>
          </a:p>
          <a:p>
            <a:pPr lvl="1" algn="just"/>
            <a:r>
              <a:rPr lang="en-US" sz="2200" dirty="0" err="1" smtClean="0">
                <a:latin typeface="Calibri" pitchFamily="34" charset="0"/>
                <a:cs typeface="Calibri" pitchFamily="34" charset="0"/>
              </a:rPr>
              <a:t>Xét</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bài</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toán</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có</a:t>
            </a:r>
            <a:r>
              <a:rPr lang="en-US" sz="2200" dirty="0" smtClean="0">
                <a:latin typeface="Calibri" pitchFamily="34" charset="0"/>
                <a:cs typeface="Calibri" pitchFamily="34" charset="0"/>
              </a:rPr>
              <a:t> 3 </a:t>
            </a:r>
            <a:r>
              <a:rPr lang="en-US" sz="2200" dirty="0" err="1" smtClean="0">
                <a:latin typeface="Calibri" pitchFamily="34" charset="0"/>
                <a:cs typeface="Calibri" pitchFamily="34" charset="0"/>
              </a:rPr>
              <a:t>tham</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số</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mỗi</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tham</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số</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nhận</a:t>
            </a:r>
            <a:r>
              <a:rPr lang="en-US" sz="2200" dirty="0" smtClean="0">
                <a:latin typeface="Calibri" pitchFamily="34" charset="0"/>
                <a:cs typeface="Calibri" pitchFamily="34" charset="0"/>
              </a:rPr>
              <a:t> 2 </a:t>
            </a:r>
            <a:r>
              <a:rPr lang="en-US" sz="2200" dirty="0" err="1" smtClean="0">
                <a:latin typeface="Calibri" pitchFamily="34" charset="0"/>
                <a:cs typeface="Calibri" pitchFamily="34" charset="0"/>
              </a:rPr>
              <a:t>giá</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trị</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là</a:t>
            </a:r>
            <a:r>
              <a:rPr lang="en-US" sz="2200" dirty="0" smtClean="0">
                <a:latin typeface="Calibri" pitchFamily="34" charset="0"/>
                <a:cs typeface="Calibri" pitchFamily="34" charset="0"/>
              </a:rPr>
              <a:t> 1 </a:t>
            </a:r>
            <a:r>
              <a:rPr lang="en-US" sz="2200" dirty="0" err="1" smtClean="0">
                <a:latin typeface="Calibri" pitchFamily="34" charset="0"/>
                <a:cs typeface="Calibri" pitchFamily="34" charset="0"/>
              </a:rPr>
              <a:t>hoặc</a:t>
            </a:r>
            <a:r>
              <a:rPr lang="en-US" sz="2200" dirty="0" smtClean="0">
                <a:latin typeface="Calibri" pitchFamily="34" charset="0"/>
                <a:cs typeface="Calibri" pitchFamily="34" charset="0"/>
              </a:rPr>
              <a:t> 2, </a:t>
            </a:r>
            <a:r>
              <a:rPr lang="en-US" sz="2200" dirty="0" err="1" smtClean="0">
                <a:latin typeface="Calibri" pitchFamily="34" charset="0"/>
                <a:cs typeface="Calibri" pitchFamily="34" charset="0"/>
              </a:rPr>
              <a:t>như</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vậy</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nếu</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xét</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các</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bộ</a:t>
            </a:r>
            <a:r>
              <a:rPr lang="en-US" sz="2200" dirty="0" smtClean="0">
                <a:latin typeface="Calibri" pitchFamily="34" charset="0"/>
                <a:cs typeface="Calibri" pitchFamily="34" charset="0"/>
              </a:rPr>
              <a:t> 2 </a:t>
            </a:r>
            <a:r>
              <a:rPr lang="en-US" sz="2200" dirty="0" err="1" smtClean="0">
                <a:latin typeface="Calibri" pitchFamily="34" charset="0"/>
                <a:cs typeface="Calibri" pitchFamily="34" charset="0"/>
              </a:rPr>
              <a:t>tham</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số</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chúng</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ta</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có</a:t>
            </a:r>
            <a:r>
              <a:rPr lang="en-US" sz="2200" dirty="0" smtClean="0">
                <a:latin typeface="Calibri" pitchFamily="34" charset="0"/>
                <a:cs typeface="Calibri" pitchFamily="34" charset="0"/>
              </a:rPr>
              <a:t> {1,1}, {1,2}, {2,1} </a:t>
            </a:r>
            <a:r>
              <a:rPr lang="en-US" sz="2200" dirty="0" err="1" smtClean="0">
                <a:latin typeface="Calibri" pitchFamily="34" charset="0"/>
                <a:cs typeface="Calibri" pitchFamily="34" charset="0"/>
              </a:rPr>
              <a:t>và</a:t>
            </a:r>
            <a:r>
              <a:rPr lang="en-US" sz="2200" dirty="0" smtClean="0">
                <a:latin typeface="Calibri" pitchFamily="34" charset="0"/>
                <a:cs typeface="Calibri" pitchFamily="34" charset="0"/>
              </a:rPr>
              <a:t> {2,2}.</a:t>
            </a:r>
          </a:p>
        </p:txBody>
      </p:sp>
      <p:pic>
        <p:nvPicPr>
          <p:cNvPr id="3074" name="Picture 2"/>
          <p:cNvPicPr>
            <a:picLocks noChangeAspect="1" noChangeArrowheads="1"/>
          </p:cNvPicPr>
          <p:nvPr/>
        </p:nvPicPr>
        <p:blipFill>
          <a:blip r:embed="rId3"/>
          <a:srcRect/>
          <a:stretch>
            <a:fillRect/>
          </a:stretch>
        </p:blipFill>
        <p:spPr bwMode="auto">
          <a:xfrm>
            <a:off x="381000" y="3962400"/>
            <a:ext cx="8553450" cy="2428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lựa</a:t>
            </a:r>
            <a:r>
              <a:rPr lang="en-US" dirty="0" smtClean="0"/>
              <a:t> </a:t>
            </a:r>
            <a:r>
              <a:rPr lang="en-US" dirty="0" err="1" smtClean="0"/>
              <a:t>chọn</a:t>
            </a:r>
            <a:r>
              <a:rPr lang="en-US" dirty="0" smtClean="0"/>
              <a:t> </a:t>
            </a:r>
            <a:r>
              <a:rPr lang="en-US" dirty="0" err="1" smtClean="0"/>
              <a:t>bộ</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tốt</a:t>
            </a:r>
            <a:r>
              <a:rPr lang="en-US" dirty="0" smtClean="0"/>
              <a:t> </a:t>
            </a:r>
            <a:r>
              <a:rPr lang="en-US" dirty="0" err="1" smtClean="0"/>
              <a:t>nhất</a:t>
            </a:r>
            <a:endParaRPr lang="en-US" dirty="0"/>
          </a:p>
        </p:txBody>
      </p:sp>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103</a:t>
            </a:fld>
            <a:endParaRPr lang="en-US" dirty="0"/>
          </a:p>
        </p:txBody>
      </p:sp>
      <p:pic>
        <p:nvPicPr>
          <p:cNvPr id="1026" name="Picture 2"/>
          <p:cNvPicPr>
            <a:picLocks noChangeAspect="1" noChangeArrowheads="1"/>
          </p:cNvPicPr>
          <p:nvPr/>
        </p:nvPicPr>
        <p:blipFill>
          <a:blip r:embed="rId3"/>
          <a:srcRect/>
          <a:stretch>
            <a:fillRect/>
          </a:stretch>
        </p:blipFill>
        <p:spPr bwMode="auto">
          <a:xfrm>
            <a:off x="304800" y="1447800"/>
            <a:ext cx="8458200" cy="4752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lựa</a:t>
            </a:r>
            <a:r>
              <a:rPr lang="en-US" dirty="0" smtClean="0"/>
              <a:t> </a:t>
            </a:r>
            <a:r>
              <a:rPr lang="en-US" dirty="0" err="1" smtClean="0"/>
              <a:t>chọn</a:t>
            </a:r>
            <a:r>
              <a:rPr lang="en-US" dirty="0" smtClean="0"/>
              <a:t> </a:t>
            </a:r>
            <a:r>
              <a:rPr lang="en-US" dirty="0" err="1" smtClean="0"/>
              <a:t>bộ</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tốt</a:t>
            </a:r>
            <a:r>
              <a:rPr lang="en-US" dirty="0" smtClean="0"/>
              <a:t> </a:t>
            </a:r>
            <a:r>
              <a:rPr lang="en-US" dirty="0" err="1" smtClean="0"/>
              <a:t>nhất</a:t>
            </a:r>
            <a:endParaRPr lang="en-US" dirty="0"/>
          </a:p>
        </p:txBody>
      </p:sp>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104</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Các</a:t>
            </a:r>
            <a:r>
              <a:rPr lang="en-US" sz="2600" dirty="0" smtClean="0"/>
              <a:t> </a:t>
            </a:r>
            <a:r>
              <a:rPr lang="en-US" sz="2600" dirty="0" err="1" smtClean="0"/>
              <a:t>bước</a:t>
            </a:r>
            <a:r>
              <a:rPr lang="en-US" sz="2600" dirty="0" smtClean="0"/>
              <a:t> </a:t>
            </a:r>
            <a:r>
              <a:rPr lang="en-US" sz="2600" dirty="0" err="1" smtClean="0"/>
              <a:t>thực</a:t>
            </a:r>
            <a:r>
              <a:rPr lang="en-US" sz="2600" dirty="0" smtClean="0"/>
              <a:t> </a:t>
            </a:r>
            <a:r>
              <a:rPr lang="en-US" sz="2600" dirty="0" err="1" smtClean="0"/>
              <a:t>hiện</a:t>
            </a:r>
            <a:r>
              <a:rPr lang="en-US" sz="2600" dirty="0" smtClean="0"/>
              <a:t>:</a:t>
            </a:r>
          </a:p>
          <a:p>
            <a:pPr marL="914400" lvl="1" indent="-514350" algn="just">
              <a:buFont typeface="+mj-lt"/>
              <a:buAutoNum type="arabicPeriod"/>
            </a:pPr>
            <a:r>
              <a:rPr lang="en-US" sz="2200" dirty="0" err="1" smtClean="0"/>
              <a:t>Nhận</a:t>
            </a:r>
            <a:r>
              <a:rPr lang="en-US" sz="2200" dirty="0" smtClean="0"/>
              <a:t> </a:t>
            </a:r>
            <a:r>
              <a:rPr lang="en-US" sz="2200" dirty="0" err="1" smtClean="0"/>
              <a:t>dạng</a:t>
            </a:r>
            <a:r>
              <a:rPr lang="en-US" sz="2200" dirty="0" smtClean="0"/>
              <a:t> </a:t>
            </a:r>
            <a:r>
              <a:rPr lang="en-US" sz="2200" dirty="0" err="1" smtClean="0"/>
              <a:t>các</a:t>
            </a:r>
            <a:r>
              <a:rPr lang="en-US" sz="2200" dirty="0" smtClean="0"/>
              <a:t> </a:t>
            </a:r>
            <a:r>
              <a:rPr lang="en-US" sz="2200" dirty="0" err="1" smtClean="0"/>
              <a:t>biến</a:t>
            </a:r>
            <a:r>
              <a:rPr lang="en-US" sz="2200" dirty="0" smtClean="0"/>
              <a:t> </a:t>
            </a:r>
            <a:r>
              <a:rPr lang="en-US" sz="2200" dirty="0" err="1" smtClean="0"/>
              <a:t>đầu</a:t>
            </a:r>
            <a:r>
              <a:rPr lang="en-US" sz="2200" dirty="0" smtClean="0"/>
              <a:t> </a:t>
            </a:r>
            <a:r>
              <a:rPr lang="en-US" sz="2200" dirty="0" err="1" smtClean="0"/>
              <a:t>vào</a:t>
            </a:r>
            <a:endParaRPr lang="en-US" sz="2200" dirty="0" smtClean="0"/>
          </a:p>
          <a:p>
            <a:pPr marL="1314450" lvl="2" indent="-514350" algn="just"/>
            <a:r>
              <a:rPr lang="en-US" sz="1800" dirty="0" err="1" smtClean="0"/>
              <a:t>Hệ</a:t>
            </a:r>
            <a:r>
              <a:rPr lang="en-US" sz="1800" dirty="0" smtClean="0"/>
              <a:t> </a:t>
            </a:r>
            <a:r>
              <a:rPr lang="en-US" sz="1800" dirty="0" err="1" smtClean="0"/>
              <a:t>điều</a:t>
            </a:r>
            <a:r>
              <a:rPr lang="en-US" sz="1800" dirty="0" smtClean="0"/>
              <a:t> </a:t>
            </a:r>
            <a:r>
              <a:rPr lang="en-US" sz="1800" dirty="0" err="1" smtClean="0"/>
              <a:t>hành</a:t>
            </a:r>
            <a:r>
              <a:rPr lang="en-US" sz="1800" dirty="0" smtClean="0"/>
              <a:t> Client, Server, </a:t>
            </a:r>
            <a:r>
              <a:rPr lang="en-US" sz="1800" dirty="0" err="1" smtClean="0"/>
              <a:t>trình</a:t>
            </a:r>
            <a:r>
              <a:rPr lang="en-US" sz="1800" dirty="0" smtClean="0"/>
              <a:t> </a:t>
            </a:r>
            <a:r>
              <a:rPr lang="en-US" sz="1800" dirty="0" err="1" smtClean="0"/>
              <a:t>duyệt</a:t>
            </a:r>
            <a:r>
              <a:rPr lang="en-US" sz="1800" dirty="0" smtClean="0"/>
              <a:t>, </a:t>
            </a:r>
            <a:r>
              <a:rPr lang="en-US" sz="1800" dirty="0" err="1" smtClean="0"/>
              <a:t>plugin</a:t>
            </a:r>
            <a:r>
              <a:rPr lang="en-US" sz="1800" dirty="0" smtClean="0"/>
              <a:t>, Web Server </a:t>
            </a:r>
            <a:r>
              <a:rPr lang="en-US" sz="1800" dirty="0" smtClean="0">
                <a:sym typeface="Wingdings" pitchFamily="2" charset="2"/>
              </a:rPr>
              <a:t> 5 </a:t>
            </a:r>
            <a:r>
              <a:rPr lang="en-US" sz="1800" dirty="0" err="1" smtClean="0">
                <a:sym typeface="Wingdings" pitchFamily="2" charset="2"/>
              </a:rPr>
              <a:t>biến</a:t>
            </a:r>
            <a:r>
              <a:rPr lang="en-US" sz="1800" dirty="0" smtClean="0">
                <a:sym typeface="Wingdings" pitchFamily="2" charset="2"/>
              </a:rPr>
              <a:t>.</a:t>
            </a:r>
            <a:endParaRPr lang="en-US" sz="1800" dirty="0" smtClean="0"/>
          </a:p>
          <a:p>
            <a:pPr marL="914400" lvl="1" indent="-514350" algn="just">
              <a:buFont typeface="+mj-lt"/>
              <a:buAutoNum type="arabicPeriod"/>
            </a:pPr>
            <a:r>
              <a:rPr lang="en-US" sz="2200" dirty="0" err="1" smtClean="0"/>
              <a:t>Xác</a:t>
            </a:r>
            <a:r>
              <a:rPr lang="en-US" sz="2200" dirty="0" smtClean="0"/>
              <a:t> </a:t>
            </a:r>
            <a:r>
              <a:rPr lang="en-US" sz="2200" dirty="0" err="1" smtClean="0"/>
              <a:t>định</a:t>
            </a:r>
            <a:r>
              <a:rPr lang="en-US" sz="2200" dirty="0" smtClean="0"/>
              <a:t> </a:t>
            </a:r>
            <a:r>
              <a:rPr lang="en-US" sz="2200" dirty="0" err="1" smtClean="0"/>
              <a:t>các</a:t>
            </a:r>
            <a:r>
              <a:rPr lang="en-US" sz="2200" dirty="0" smtClean="0"/>
              <a:t> </a:t>
            </a:r>
            <a:r>
              <a:rPr lang="en-US" sz="2200" dirty="0" err="1" smtClean="0"/>
              <a:t>giá</a:t>
            </a:r>
            <a:r>
              <a:rPr lang="en-US" sz="2200" dirty="0" smtClean="0"/>
              <a:t> </a:t>
            </a:r>
            <a:r>
              <a:rPr lang="en-US" sz="2200" dirty="0" err="1" smtClean="0"/>
              <a:t>trị</a:t>
            </a:r>
            <a:r>
              <a:rPr lang="en-US" sz="2200" dirty="0" smtClean="0"/>
              <a:t> </a:t>
            </a:r>
            <a:r>
              <a:rPr lang="en-US" sz="2200" dirty="0" err="1" smtClean="0"/>
              <a:t>cho</a:t>
            </a:r>
            <a:r>
              <a:rPr lang="en-US" sz="2200" dirty="0" smtClean="0"/>
              <a:t> </a:t>
            </a:r>
            <a:r>
              <a:rPr lang="en-US" sz="2200" dirty="0" err="1" smtClean="0"/>
              <a:t>các</a:t>
            </a:r>
            <a:r>
              <a:rPr lang="en-US" sz="2200" dirty="0" smtClean="0"/>
              <a:t> </a:t>
            </a:r>
            <a:r>
              <a:rPr lang="en-US" sz="2200" dirty="0" err="1" smtClean="0"/>
              <a:t>biến</a:t>
            </a:r>
            <a:r>
              <a:rPr lang="en-US" sz="2200" dirty="0" smtClean="0"/>
              <a:t> </a:t>
            </a:r>
            <a:r>
              <a:rPr lang="en-US" sz="2200" dirty="0" err="1" smtClean="0"/>
              <a:t>đầu</a:t>
            </a:r>
            <a:r>
              <a:rPr lang="en-US" sz="2200" dirty="0" smtClean="0"/>
              <a:t> </a:t>
            </a:r>
            <a:r>
              <a:rPr lang="en-US" sz="2200" dirty="0" err="1" smtClean="0"/>
              <a:t>vào</a:t>
            </a:r>
            <a:r>
              <a:rPr lang="en-US" sz="2200" dirty="0" smtClean="0"/>
              <a:t> </a:t>
            </a:r>
            <a:r>
              <a:rPr lang="en-US" sz="2200" dirty="0" err="1" smtClean="0"/>
              <a:t>và</a:t>
            </a:r>
            <a:r>
              <a:rPr lang="en-US" sz="2200" dirty="0" smtClean="0"/>
              <a:t> </a:t>
            </a:r>
            <a:r>
              <a:rPr lang="en-US" sz="2200" dirty="0" err="1" smtClean="0"/>
              <a:t>mã</a:t>
            </a:r>
            <a:r>
              <a:rPr lang="en-US" sz="2200" dirty="0" smtClean="0"/>
              <a:t> </a:t>
            </a:r>
            <a:r>
              <a:rPr lang="en-US" sz="2200" dirty="0" err="1" smtClean="0"/>
              <a:t>hóa</a:t>
            </a:r>
            <a:endParaRPr lang="en-US" sz="2200" dirty="0" smtClean="0"/>
          </a:p>
          <a:p>
            <a:pPr marL="1314450" lvl="2" indent="-514350" algn="just"/>
            <a:r>
              <a:rPr lang="en-US" sz="1800" dirty="0" err="1" smtClean="0"/>
              <a:t>Hệ</a:t>
            </a:r>
            <a:r>
              <a:rPr lang="en-US" sz="1800" dirty="0" smtClean="0"/>
              <a:t> </a:t>
            </a:r>
            <a:r>
              <a:rPr lang="en-US" sz="1800" dirty="0" err="1" smtClean="0"/>
              <a:t>điều</a:t>
            </a:r>
            <a:r>
              <a:rPr lang="en-US" sz="1800" dirty="0" smtClean="0"/>
              <a:t> </a:t>
            </a:r>
            <a:r>
              <a:rPr lang="en-US" sz="1800" dirty="0" err="1" smtClean="0"/>
              <a:t>hành</a:t>
            </a:r>
            <a:r>
              <a:rPr lang="en-US" sz="1800" dirty="0" smtClean="0"/>
              <a:t> Client: 8 </a:t>
            </a:r>
            <a:r>
              <a:rPr lang="en-US" sz="1800" dirty="0" smtClean="0">
                <a:sym typeface="Wingdings" pitchFamily="2" charset="2"/>
              </a:rPr>
              <a:t> </a:t>
            </a:r>
            <a:r>
              <a:rPr lang="en-US" sz="1800" dirty="0" err="1" smtClean="0">
                <a:sym typeface="Wingdings" pitchFamily="2" charset="2"/>
              </a:rPr>
              <a:t>nhận</a:t>
            </a:r>
            <a:r>
              <a:rPr lang="en-US" sz="1800" dirty="0" smtClean="0">
                <a:sym typeface="Wingdings" pitchFamily="2" charset="2"/>
              </a:rPr>
              <a:t> </a:t>
            </a:r>
            <a:r>
              <a:rPr lang="en-US" sz="1800" dirty="0" err="1" smtClean="0">
                <a:sym typeface="Wingdings" pitchFamily="2" charset="2"/>
              </a:rPr>
              <a:t>giá</a:t>
            </a:r>
            <a:r>
              <a:rPr lang="en-US" sz="1800" dirty="0" smtClean="0">
                <a:sym typeface="Wingdings" pitchFamily="2" charset="2"/>
              </a:rPr>
              <a:t> </a:t>
            </a:r>
            <a:r>
              <a:rPr lang="en-US" sz="1800" dirty="0" err="1" smtClean="0">
                <a:sym typeface="Wingdings" pitchFamily="2" charset="2"/>
              </a:rPr>
              <a:t>trị</a:t>
            </a:r>
            <a:r>
              <a:rPr lang="en-US" sz="1800" dirty="0" smtClean="0">
                <a:sym typeface="Wingdings" pitchFamily="2" charset="2"/>
              </a:rPr>
              <a:t> {1,2,..8}</a:t>
            </a:r>
            <a:endParaRPr lang="en-US" sz="1800" dirty="0" smtClean="0"/>
          </a:p>
          <a:p>
            <a:pPr marL="914400" lvl="1" indent="-514350" algn="just">
              <a:buFont typeface="+mj-lt"/>
              <a:buAutoNum type="arabicPeriod"/>
            </a:pPr>
            <a:r>
              <a:rPr lang="en-US" sz="2200" dirty="0" err="1" smtClean="0"/>
              <a:t>Xác</a:t>
            </a:r>
            <a:r>
              <a:rPr lang="en-US" sz="2200" dirty="0" smtClean="0"/>
              <a:t> </a:t>
            </a:r>
            <a:r>
              <a:rPr lang="en-US" sz="2200" dirty="0" err="1" smtClean="0"/>
              <a:t>định</a:t>
            </a:r>
            <a:r>
              <a:rPr lang="en-US" sz="2200" dirty="0" smtClean="0"/>
              <a:t> </a:t>
            </a:r>
            <a:r>
              <a:rPr lang="en-US" sz="2200" dirty="0" err="1" smtClean="0"/>
              <a:t>số</a:t>
            </a:r>
            <a:r>
              <a:rPr lang="en-US" sz="2200" dirty="0" smtClean="0"/>
              <a:t> ca </a:t>
            </a:r>
            <a:r>
              <a:rPr lang="en-US" sz="2200" dirty="0" err="1" smtClean="0"/>
              <a:t>kiểm</a:t>
            </a:r>
            <a:r>
              <a:rPr lang="en-US" sz="2200" dirty="0" smtClean="0"/>
              <a:t> </a:t>
            </a:r>
            <a:r>
              <a:rPr lang="en-US" sz="2200" dirty="0" err="1" smtClean="0"/>
              <a:t>thử</a:t>
            </a:r>
            <a:endParaRPr lang="en-US" sz="2200" dirty="0" smtClean="0"/>
          </a:p>
          <a:p>
            <a:pPr marL="1314450" lvl="2" indent="-514350" algn="just"/>
            <a:r>
              <a:rPr lang="en-US" sz="1800" dirty="0" smtClean="0"/>
              <a:t>N = 8 * 6 = 48 (ca)</a:t>
            </a:r>
          </a:p>
          <a:p>
            <a:pPr marL="914400" lvl="1" indent="-514350" algn="just">
              <a:buFont typeface="+mj-lt"/>
              <a:buAutoNum type="arabicPeriod"/>
            </a:pPr>
            <a:r>
              <a:rPr lang="en-US" sz="2200" dirty="0" err="1" smtClean="0"/>
              <a:t>Xác</a:t>
            </a:r>
            <a:r>
              <a:rPr lang="en-US" sz="2200" dirty="0" smtClean="0"/>
              <a:t> </a:t>
            </a:r>
            <a:r>
              <a:rPr lang="en-US" sz="2200" dirty="0" err="1" smtClean="0"/>
              <a:t>định</a:t>
            </a:r>
            <a:r>
              <a:rPr lang="en-US" sz="2200" dirty="0" smtClean="0"/>
              <a:t> ma </a:t>
            </a:r>
            <a:r>
              <a:rPr lang="en-US" sz="2200" dirty="0" err="1" smtClean="0"/>
              <a:t>trận</a:t>
            </a:r>
            <a:r>
              <a:rPr lang="en-US" sz="2200" dirty="0" smtClean="0"/>
              <a:t> </a:t>
            </a:r>
            <a:r>
              <a:rPr lang="en-US" sz="2200" dirty="0" err="1" smtClean="0"/>
              <a:t>trực</a:t>
            </a:r>
            <a:r>
              <a:rPr lang="en-US" sz="2200" dirty="0" smtClean="0"/>
              <a:t> </a:t>
            </a:r>
            <a:r>
              <a:rPr lang="en-US" sz="2200" dirty="0" err="1" smtClean="0"/>
              <a:t>giao</a:t>
            </a:r>
            <a:r>
              <a:rPr lang="en-US" sz="2200" dirty="0" smtClean="0"/>
              <a:t> </a:t>
            </a:r>
            <a:r>
              <a:rPr lang="en-US" sz="2200" dirty="0" err="1" smtClean="0"/>
              <a:t>tương</a:t>
            </a:r>
            <a:r>
              <a:rPr lang="en-US" sz="2200" dirty="0" smtClean="0"/>
              <a:t> </a:t>
            </a:r>
            <a:r>
              <a:rPr lang="en-US" sz="2200" dirty="0" err="1" smtClean="0"/>
              <a:t>ứng</a:t>
            </a:r>
            <a:endParaRPr lang="en-US" sz="2200" dirty="0" smtClean="0"/>
          </a:p>
          <a:p>
            <a:pPr marL="1314450" lvl="2" indent="-514350" algn="just"/>
            <a:r>
              <a:rPr lang="en-US" sz="1800" dirty="0" smtClean="0"/>
              <a:t>L</a:t>
            </a:r>
            <a:r>
              <a:rPr lang="en-US" sz="1800" baseline="-25000" dirty="0" smtClean="0"/>
              <a:t>48</a:t>
            </a:r>
            <a:r>
              <a:rPr lang="en-US" sz="1800" dirty="0" smtClean="0"/>
              <a:t>(8</a:t>
            </a:r>
            <a:r>
              <a:rPr lang="en-US" sz="1800" baseline="30000" dirty="0" smtClean="0"/>
              <a:t>1</a:t>
            </a:r>
            <a:r>
              <a:rPr lang="en-US" sz="1800" dirty="0" smtClean="0"/>
              <a:t>6</a:t>
            </a:r>
            <a:r>
              <a:rPr lang="en-US" sz="1800" baseline="30000" dirty="0" smtClean="0"/>
              <a:t>1</a:t>
            </a:r>
            <a:r>
              <a:rPr lang="en-US" sz="1800" dirty="0" smtClean="0"/>
              <a:t>3</a:t>
            </a:r>
            <a:r>
              <a:rPr lang="en-US" sz="1800" baseline="30000" dirty="0" smtClean="0"/>
              <a:t>3</a:t>
            </a:r>
            <a:r>
              <a:rPr lang="en-US" sz="1800" dirty="0" smtClean="0"/>
              <a:t>)</a:t>
            </a:r>
          </a:p>
          <a:p>
            <a:pPr marL="914400" lvl="1" indent="-514350" algn="just">
              <a:buFont typeface="+mj-lt"/>
              <a:buAutoNum type="arabicPeriod"/>
            </a:pPr>
            <a:r>
              <a:rPr lang="en-US" sz="2200" dirty="0" err="1" smtClean="0"/>
              <a:t>Dựa</a:t>
            </a:r>
            <a:r>
              <a:rPr lang="en-US" sz="2200" dirty="0" smtClean="0"/>
              <a:t> </a:t>
            </a:r>
            <a:r>
              <a:rPr lang="en-US" sz="2200" dirty="0" err="1" smtClean="0"/>
              <a:t>trên</a:t>
            </a:r>
            <a:r>
              <a:rPr lang="en-US" sz="2200" dirty="0" smtClean="0"/>
              <a:t> ma </a:t>
            </a:r>
            <a:r>
              <a:rPr lang="en-US" sz="2200" dirty="0" err="1" smtClean="0"/>
              <a:t>trận</a:t>
            </a:r>
            <a:r>
              <a:rPr lang="en-US" sz="2200" dirty="0" smtClean="0"/>
              <a:t> </a:t>
            </a:r>
            <a:r>
              <a:rPr lang="en-US" sz="2200" dirty="0" err="1" smtClean="0"/>
              <a:t>trực</a:t>
            </a:r>
            <a:r>
              <a:rPr lang="en-US" sz="2200" dirty="0" smtClean="0"/>
              <a:t> </a:t>
            </a:r>
            <a:r>
              <a:rPr lang="en-US" sz="2200" dirty="0" err="1" smtClean="0"/>
              <a:t>giao</a:t>
            </a:r>
            <a:r>
              <a:rPr lang="en-US" sz="2200" dirty="0" smtClean="0"/>
              <a:t>, </a:t>
            </a:r>
            <a:r>
              <a:rPr lang="en-US" sz="2200" dirty="0" err="1" smtClean="0"/>
              <a:t>chuyển</a:t>
            </a:r>
            <a:r>
              <a:rPr lang="en-US" sz="2200" dirty="0" smtClean="0"/>
              <a:t> </a:t>
            </a:r>
            <a:r>
              <a:rPr lang="en-US" sz="2200" dirty="0" err="1" smtClean="0"/>
              <a:t>đổi</a:t>
            </a:r>
            <a:r>
              <a:rPr lang="en-US" sz="2200" dirty="0" smtClean="0"/>
              <a:t> </a:t>
            </a:r>
            <a:r>
              <a:rPr lang="en-US" sz="2200" dirty="0" err="1" smtClean="0"/>
              <a:t>các</a:t>
            </a:r>
            <a:r>
              <a:rPr lang="en-US" sz="2200" dirty="0" smtClean="0"/>
              <a:t> </a:t>
            </a:r>
            <a:r>
              <a:rPr lang="en-US" sz="2200" dirty="0" err="1" smtClean="0"/>
              <a:t>giá</a:t>
            </a:r>
            <a:r>
              <a:rPr lang="en-US" sz="2200" dirty="0" smtClean="0"/>
              <a:t> </a:t>
            </a:r>
            <a:r>
              <a:rPr lang="en-US" sz="2200" dirty="0" err="1" smtClean="0"/>
              <a:t>trị</a:t>
            </a:r>
            <a:r>
              <a:rPr lang="en-US" sz="2200" dirty="0" smtClean="0"/>
              <a:t> </a:t>
            </a:r>
            <a:r>
              <a:rPr lang="en-US" sz="2200" dirty="0" err="1" smtClean="0"/>
              <a:t>mã</a:t>
            </a:r>
            <a:r>
              <a:rPr lang="en-US" sz="2200" dirty="0" smtClean="0"/>
              <a:t> </a:t>
            </a:r>
            <a:r>
              <a:rPr lang="en-US" sz="2200" dirty="0" err="1" smtClean="0"/>
              <a:t>hóa</a:t>
            </a:r>
            <a:r>
              <a:rPr lang="en-US" sz="2200" dirty="0" smtClean="0"/>
              <a:t> </a:t>
            </a:r>
            <a:r>
              <a:rPr lang="en-US" sz="2200" dirty="0" err="1" smtClean="0"/>
              <a:t>với</a:t>
            </a:r>
            <a:r>
              <a:rPr lang="en-US" sz="2200" dirty="0" smtClean="0"/>
              <a:t> </a:t>
            </a:r>
            <a:r>
              <a:rPr lang="en-US" sz="2200" dirty="0" err="1" smtClean="0"/>
              <a:t>các</a:t>
            </a:r>
            <a:r>
              <a:rPr lang="en-US" sz="2200" dirty="0" smtClean="0"/>
              <a:t> </a:t>
            </a:r>
            <a:r>
              <a:rPr lang="en-US" sz="2200" dirty="0" err="1" smtClean="0"/>
              <a:t>giá</a:t>
            </a:r>
            <a:r>
              <a:rPr lang="en-US" sz="2200" dirty="0" smtClean="0"/>
              <a:t> </a:t>
            </a:r>
            <a:r>
              <a:rPr lang="en-US" sz="2200" dirty="0" err="1" smtClean="0"/>
              <a:t>trị</a:t>
            </a:r>
            <a:r>
              <a:rPr lang="en-US" sz="2200" dirty="0" smtClean="0"/>
              <a:t> </a:t>
            </a:r>
            <a:r>
              <a:rPr lang="en-US" sz="2200" dirty="0" err="1" smtClean="0"/>
              <a:t>biến</a:t>
            </a:r>
            <a:r>
              <a:rPr lang="en-US" sz="2200" dirty="0" smtClean="0"/>
              <a:t> </a:t>
            </a:r>
            <a:r>
              <a:rPr lang="en-US" sz="2200" dirty="0" err="1" smtClean="0"/>
              <a:t>đầu</a:t>
            </a:r>
            <a:r>
              <a:rPr lang="en-US" sz="2200" dirty="0" smtClean="0"/>
              <a:t> </a:t>
            </a:r>
            <a:r>
              <a:rPr lang="en-US" sz="2200" dirty="0" err="1" smtClean="0"/>
              <a:t>vào</a:t>
            </a:r>
            <a:r>
              <a:rPr lang="en-US" sz="2200" dirty="0" smtClean="0"/>
              <a:t> </a:t>
            </a:r>
            <a:r>
              <a:rPr lang="en-US" sz="2200" dirty="0" err="1" smtClean="0"/>
              <a:t>tương</a:t>
            </a:r>
            <a:r>
              <a:rPr lang="en-US" sz="2200" dirty="0" smtClean="0"/>
              <a:t> </a:t>
            </a:r>
            <a:r>
              <a:rPr lang="en-US" sz="2200" dirty="0" err="1" smtClean="0"/>
              <a:t>ứng</a:t>
            </a:r>
            <a:endParaRPr lang="en-US" sz="2200" dirty="0" smtClean="0"/>
          </a:p>
          <a:p>
            <a:pPr marL="914400" lvl="1" indent="-514350" algn="just">
              <a:buFont typeface="+mj-lt"/>
              <a:buAutoNum type="arabicPeriod"/>
            </a:pPr>
            <a:r>
              <a:rPr lang="en-US" sz="2200" dirty="0" err="1" smtClean="0"/>
              <a:t>Xây</a:t>
            </a:r>
            <a:r>
              <a:rPr lang="en-US" sz="2200" dirty="0" smtClean="0"/>
              <a:t> </a:t>
            </a:r>
            <a:r>
              <a:rPr lang="en-US" sz="2200" dirty="0" err="1" smtClean="0"/>
              <a:t>dựng</a:t>
            </a:r>
            <a:r>
              <a:rPr lang="en-US" sz="2200" dirty="0" smtClean="0"/>
              <a:t> ca </a:t>
            </a:r>
            <a:r>
              <a:rPr lang="en-US" sz="2200" dirty="0" err="1" smtClean="0"/>
              <a:t>kiểm</a:t>
            </a:r>
            <a:r>
              <a:rPr lang="en-US" sz="2200" dirty="0" smtClean="0"/>
              <a:t> </a:t>
            </a:r>
            <a:r>
              <a:rPr lang="en-US" sz="2200" dirty="0" err="1" smtClean="0"/>
              <a:t>thử</a:t>
            </a:r>
            <a:r>
              <a:rPr lang="en-US" sz="2200" dirty="0" smtClean="0"/>
              <a:t> </a:t>
            </a:r>
            <a:r>
              <a:rPr lang="en-US" sz="2200" dirty="0" err="1" smtClean="0"/>
              <a:t>với</a:t>
            </a:r>
            <a:r>
              <a:rPr lang="en-US" sz="2200" dirty="0" smtClean="0"/>
              <a:t> </a:t>
            </a:r>
            <a:r>
              <a:rPr lang="en-US" sz="2200" dirty="0" err="1" smtClean="0"/>
              <a:t>các</a:t>
            </a:r>
            <a:r>
              <a:rPr lang="en-US" sz="2200" dirty="0" smtClean="0"/>
              <a:t> </a:t>
            </a:r>
            <a:r>
              <a:rPr lang="en-US" sz="2200" dirty="0" err="1" smtClean="0"/>
              <a:t>hàng</a:t>
            </a:r>
            <a:r>
              <a:rPr lang="en-US" sz="2200" dirty="0" smtClean="0"/>
              <a:t> </a:t>
            </a:r>
            <a:r>
              <a:rPr lang="en-US" sz="2200" dirty="0" err="1" smtClean="0"/>
              <a:t>của</a:t>
            </a:r>
            <a:r>
              <a:rPr lang="en-US" sz="2200" dirty="0" smtClean="0"/>
              <a:t> ma </a:t>
            </a:r>
            <a:r>
              <a:rPr lang="en-US" sz="2200" dirty="0" err="1" smtClean="0"/>
              <a:t>trận</a:t>
            </a:r>
            <a:endParaRPr lang="en-US" sz="2200" dirty="0" smtClean="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lựa</a:t>
            </a:r>
            <a:r>
              <a:rPr lang="en-US" dirty="0" smtClean="0"/>
              <a:t> </a:t>
            </a:r>
            <a:r>
              <a:rPr lang="en-US" dirty="0" err="1" smtClean="0"/>
              <a:t>chọn</a:t>
            </a:r>
            <a:r>
              <a:rPr lang="en-US" dirty="0" smtClean="0"/>
              <a:t> </a:t>
            </a:r>
            <a:r>
              <a:rPr lang="en-US" dirty="0" err="1" smtClean="0"/>
              <a:t>bộ</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tốt</a:t>
            </a:r>
            <a:r>
              <a:rPr lang="en-US" dirty="0" smtClean="0"/>
              <a:t> </a:t>
            </a:r>
            <a:r>
              <a:rPr lang="en-US" dirty="0" err="1" smtClean="0"/>
              <a:t>nhất</a:t>
            </a:r>
            <a:endParaRPr lang="en-US" dirty="0"/>
          </a:p>
        </p:txBody>
      </p:sp>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105</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Bài</a:t>
            </a:r>
            <a:r>
              <a:rPr lang="en-US" sz="2600" dirty="0" smtClean="0"/>
              <a:t> </a:t>
            </a:r>
            <a:r>
              <a:rPr lang="en-US" sz="2600" dirty="0" err="1" smtClean="0"/>
              <a:t>tập</a:t>
            </a:r>
            <a:endParaRPr lang="en-US" sz="2600" dirty="0" smtClean="0"/>
          </a:p>
          <a:p>
            <a:pPr lvl="1" algn="just"/>
            <a:r>
              <a:rPr lang="en-US" sz="2200" dirty="0" err="1" smtClean="0"/>
              <a:t>Hệ</a:t>
            </a:r>
            <a:r>
              <a:rPr lang="en-US" sz="2200" dirty="0" smtClean="0"/>
              <a:t> </a:t>
            </a:r>
            <a:r>
              <a:rPr lang="en-US" sz="2200" dirty="0" err="1" smtClean="0"/>
              <a:t>thống</a:t>
            </a:r>
            <a:r>
              <a:rPr lang="en-US" sz="2200" dirty="0" smtClean="0"/>
              <a:t> </a:t>
            </a:r>
            <a:r>
              <a:rPr lang="en-US" sz="2200" dirty="0" err="1" smtClean="0"/>
              <a:t>ngân</a:t>
            </a:r>
            <a:r>
              <a:rPr lang="en-US" sz="2200" dirty="0" smtClean="0"/>
              <a:t> </a:t>
            </a:r>
            <a:r>
              <a:rPr lang="en-US" sz="2200" dirty="0" err="1" smtClean="0"/>
              <a:t>hàng</a:t>
            </a:r>
            <a:r>
              <a:rPr lang="en-US" sz="2200" dirty="0" smtClean="0"/>
              <a:t> </a:t>
            </a:r>
            <a:r>
              <a:rPr lang="en-US" sz="2200" dirty="0" err="1" smtClean="0"/>
              <a:t>có</a:t>
            </a:r>
            <a:r>
              <a:rPr lang="en-US" sz="2200" dirty="0" smtClean="0"/>
              <a:t> </a:t>
            </a:r>
            <a:r>
              <a:rPr lang="en-US" sz="2200" dirty="0" err="1" smtClean="0"/>
              <a:t>các</a:t>
            </a:r>
            <a:r>
              <a:rPr lang="en-US" sz="2200" dirty="0" smtClean="0"/>
              <a:t> </a:t>
            </a:r>
            <a:r>
              <a:rPr lang="en-US" sz="2200" dirty="0" err="1" smtClean="0"/>
              <a:t>đặc</a:t>
            </a:r>
            <a:r>
              <a:rPr lang="en-US" sz="2200" dirty="0" smtClean="0"/>
              <a:t> </a:t>
            </a:r>
            <a:r>
              <a:rPr lang="en-US" sz="2200" dirty="0" err="1" smtClean="0"/>
              <a:t>điểm</a:t>
            </a:r>
            <a:r>
              <a:rPr lang="en-US" sz="2200" dirty="0" smtClean="0"/>
              <a:t>:</a:t>
            </a:r>
          </a:p>
          <a:p>
            <a:pPr marL="914400" lvl="1" indent="-457200" algn="just">
              <a:buFont typeface="+mj-lt"/>
              <a:buAutoNum type="arabicPeriod"/>
            </a:pPr>
            <a:r>
              <a:rPr lang="en-US" sz="2200" dirty="0" err="1" smtClean="0"/>
              <a:t>Có</a:t>
            </a:r>
            <a:r>
              <a:rPr lang="en-US" sz="2200" dirty="0" smtClean="0"/>
              <a:t> 4 </a:t>
            </a:r>
            <a:r>
              <a:rPr lang="en-US" sz="2200" dirty="0" err="1" smtClean="0"/>
              <a:t>loại</a:t>
            </a:r>
            <a:r>
              <a:rPr lang="en-US" sz="2200" dirty="0" smtClean="0"/>
              <a:t> </a:t>
            </a:r>
            <a:r>
              <a:rPr lang="en-US" sz="2200" dirty="0" err="1" smtClean="0"/>
              <a:t>khách</a:t>
            </a:r>
            <a:r>
              <a:rPr lang="en-US" sz="2200" dirty="0" smtClean="0"/>
              <a:t> </a:t>
            </a:r>
            <a:r>
              <a:rPr lang="en-US" sz="2200" dirty="0" err="1" smtClean="0"/>
              <a:t>hàng</a:t>
            </a:r>
            <a:r>
              <a:rPr lang="en-US" sz="2200" dirty="0" smtClean="0"/>
              <a:t>: consumers, very important consumers, businesses, and non-profits.</a:t>
            </a:r>
          </a:p>
          <a:p>
            <a:pPr marL="857250" lvl="1" indent="-457200" algn="just">
              <a:buFont typeface="+mj-lt"/>
              <a:buAutoNum type="arabicPeriod"/>
            </a:pPr>
            <a:r>
              <a:rPr lang="en-US" sz="2200" dirty="0" err="1" smtClean="0"/>
              <a:t>Có</a:t>
            </a:r>
            <a:r>
              <a:rPr lang="en-US" sz="2200" dirty="0" smtClean="0"/>
              <a:t> 5 </a:t>
            </a:r>
            <a:r>
              <a:rPr lang="en-US" sz="2200" dirty="0" err="1" smtClean="0"/>
              <a:t>loại</a:t>
            </a:r>
            <a:r>
              <a:rPr lang="en-US" sz="2200" dirty="0" smtClean="0"/>
              <a:t> </a:t>
            </a:r>
            <a:r>
              <a:rPr lang="en-US" sz="2200" dirty="0" err="1" smtClean="0"/>
              <a:t>tài</a:t>
            </a:r>
            <a:r>
              <a:rPr lang="en-US" sz="2200" dirty="0" smtClean="0"/>
              <a:t> </a:t>
            </a:r>
            <a:r>
              <a:rPr lang="en-US" sz="2200" dirty="0" err="1" smtClean="0"/>
              <a:t>khoản</a:t>
            </a:r>
            <a:r>
              <a:rPr lang="en-US" sz="2200" dirty="0" smtClean="0"/>
              <a:t> </a:t>
            </a:r>
            <a:r>
              <a:rPr lang="en-US" sz="2200" dirty="0" err="1" smtClean="0"/>
              <a:t>cho</a:t>
            </a:r>
            <a:r>
              <a:rPr lang="en-US" sz="2200" dirty="0" smtClean="0"/>
              <a:t> </a:t>
            </a:r>
            <a:r>
              <a:rPr lang="en-US" sz="2200" dirty="0" err="1" smtClean="0"/>
              <a:t>mỗi</a:t>
            </a:r>
            <a:r>
              <a:rPr lang="en-US" sz="2200" dirty="0" smtClean="0"/>
              <a:t> </a:t>
            </a:r>
            <a:r>
              <a:rPr lang="en-US" sz="2200" dirty="0" err="1" smtClean="0"/>
              <a:t>khách</a:t>
            </a:r>
            <a:r>
              <a:rPr lang="en-US" sz="2200" dirty="0" smtClean="0"/>
              <a:t> </a:t>
            </a:r>
            <a:r>
              <a:rPr lang="en-US" sz="2200" dirty="0" err="1" smtClean="0"/>
              <a:t>hàng</a:t>
            </a:r>
            <a:r>
              <a:rPr lang="en-US" sz="2200" dirty="0" smtClean="0"/>
              <a:t>: checking, savings, mortgages, consumer loans, and commercial loans.</a:t>
            </a:r>
          </a:p>
          <a:p>
            <a:pPr marL="857250" lvl="1" indent="-457200" algn="just">
              <a:buFont typeface="+mj-lt"/>
              <a:buAutoNum type="arabicPeriod"/>
            </a:pPr>
            <a:r>
              <a:rPr lang="en-US" sz="2200" dirty="0" err="1" smtClean="0"/>
              <a:t>Khách</a:t>
            </a:r>
            <a:r>
              <a:rPr lang="en-US" sz="2200" dirty="0" smtClean="0"/>
              <a:t> </a:t>
            </a:r>
            <a:r>
              <a:rPr lang="en-US" sz="2200" dirty="0" err="1" smtClean="0"/>
              <a:t>hàng</a:t>
            </a:r>
            <a:r>
              <a:rPr lang="en-US" sz="2200" dirty="0" smtClean="0"/>
              <a:t> ở 6 bang </a:t>
            </a:r>
            <a:r>
              <a:rPr lang="en-US" sz="2200" dirty="0" err="1" smtClean="0"/>
              <a:t>khác</a:t>
            </a:r>
            <a:r>
              <a:rPr lang="en-US" sz="2200" dirty="0" smtClean="0"/>
              <a:t> </a:t>
            </a:r>
            <a:r>
              <a:rPr lang="en-US" sz="2200" dirty="0" err="1" smtClean="0"/>
              <a:t>nhau</a:t>
            </a:r>
            <a:r>
              <a:rPr lang="en-US" sz="2200" dirty="0" smtClean="0"/>
              <a:t>: California, Nevada, Utah, Idaho, Arizona, and New Mexico.</a:t>
            </a:r>
          </a:p>
          <a:p>
            <a:pPr marL="914400" lvl="1" indent="-457200" algn="just">
              <a:buFont typeface="Wingdings"/>
              <a:buChar char="è"/>
            </a:pPr>
            <a:r>
              <a:rPr lang="en-US" sz="2200" dirty="0" err="1" smtClean="0">
                <a:sym typeface="Wingdings" pitchFamily="2" charset="2"/>
              </a:rPr>
              <a:t>Số</a:t>
            </a:r>
            <a:r>
              <a:rPr lang="en-US" sz="2200" dirty="0" smtClean="0">
                <a:sym typeface="Wingdings" pitchFamily="2" charset="2"/>
              </a:rPr>
              <a:t> </a:t>
            </a:r>
            <a:r>
              <a:rPr lang="en-US" sz="2200" dirty="0" err="1" smtClean="0">
                <a:sym typeface="Wingdings" pitchFamily="2" charset="2"/>
              </a:rPr>
              <a:t>lượng</a:t>
            </a:r>
            <a:r>
              <a:rPr lang="en-US" sz="2200" dirty="0" smtClean="0">
                <a:sym typeface="Wingdings" pitchFamily="2" charset="2"/>
              </a:rPr>
              <a:t> ca </a:t>
            </a:r>
            <a:r>
              <a:rPr lang="en-US" sz="2200" dirty="0" err="1" smtClean="0">
                <a:sym typeface="Wingdings" pitchFamily="2" charset="2"/>
              </a:rPr>
              <a:t>kiểm</a:t>
            </a:r>
            <a:r>
              <a:rPr lang="en-US" sz="2200" dirty="0" smtClean="0">
                <a:sym typeface="Wingdings" pitchFamily="2" charset="2"/>
              </a:rPr>
              <a:t> </a:t>
            </a:r>
            <a:r>
              <a:rPr lang="en-US" sz="2200" dirty="0" err="1" smtClean="0">
                <a:sym typeface="Wingdings" pitchFamily="2" charset="2"/>
              </a:rPr>
              <a:t>thử</a:t>
            </a:r>
            <a:r>
              <a:rPr lang="en-US" sz="2200" dirty="0" smtClean="0">
                <a:sym typeface="Wingdings" pitchFamily="2" charset="2"/>
              </a:rPr>
              <a:t> </a:t>
            </a:r>
            <a:r>
              <a:rPr lang="en-US" sz="2200" dirty="0" err="1" smtClean="0">
                <a:sym typeface="Wingdings" pitchFamily="2" charset="2"/>
              </a:rPr>
              <a:t>của</a:t>
            </a:r>
            <a:r>
              <a:rPr lang="en-US" sz="2200" dirty="0" smtClean="0">
                <a:sym typeface="Wingdings" pitchFamily="2" charset="2"/>
              </a:rPr>
              <a:t> </a:t>
            </a:r>
            <a:r>
              <a:rPr lang="en-US" sz="2200" dirty="0" err="1" smtClean="0">
                <a:sym typeface="Wingdings" pitchFamily="2" charset="2"/>
              </a:rPr>
              <a:t>chương</a:t>
            </a:r>
            <a:r>
              <a:rPr lang="en-US" sz="2200" dirty="0" smtClean="0">
                <a:sym typeface="Wingdings" pitchFamily="2" charset="2"/>
              </a:rPr>
              <a:t> </a:t>
            </a:r>
            <a:r>
              <a:rPr lang="en-US" sz="2200" dirty="0" err="1" smtClean="0">
                <a:sym typeface="Wingdings" pitchFamily="2" charset="2"/>
              </a:rPr>
              <a:t>trình</a:t>
            </a:r>
            <a:r>
              <a:rPr lang="en-US" sz="2200" dirty="0" smtClean="0">
                <a:sym typeface="Wingdings" pitchFamily="2" charset="2"/>
              </a:rPr>
              <a:t>:</a:t>
            </a:r>
          </a:p>
          <a:p>
            <a:pPr marL="914400" lvl="1" indent="-457200" algn="just">
              <a:buNone/>
            </a:pPr>
            <a:r>
              <a:rPr lang="en-US" sz="2200" dirty="0" smtClean="0">
                <a:sym typeface="Wingdings" pitchFamily="2" charset="2"/>
              </a:rPr>
              <a:t>N = 4 * 5 * 6 = 120 ca </a:t>
            </a:r>
            <a:r>
              <a:rPr lang="en-US" sz="2200" dirty="0" err="1" smtClean="0">
                <a:sym typeface="Wingdings" pitchFamily="2" charset="2"/>
              </a:rPr>
              <a:t>kiểm</a:t>
            </a:r>
            <a:r>
              <a:rPr lang="en-US" sz="2200" dirty="0" smtClean="0">
                <a:sym typeface="Wingdings" pitchFamily="2" charset="2"/>
              </a:rPr>
              <a:t> </a:t>
            </a:r>
            <a:r>
              <a:rPr lang="en-US" sz="2200" dirty="0" err="1" smtClean="0">
                <a:sym typeface="Wingdings" pitchFamily="2" charset="2"/>
              </a:rPr>
              <a:t>thử</a:t>
            </a:r>
            <a:r>
              <a:rPr lang="en-US" sz="2200" dirty="0" smtClean="0">
                <a:sym typeface="Wingdings" pitchFamily="2" charset="2"/>
              </a:rPr>
              <a:t>.</a:t>
            </a:r>
            <a:endParaRPr lang="en-US" sz="2200" dirty="0" smtClean="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ahoma (Headings)"/>
              </a:rPr>
              <a:t>KIỂM THỬ HỘP ĐEN</a:t>
            </a:r>
            <a:endParaRPr lang="en-US" dirty="0">
              <a:latin typeface="Tahoma (Headings)"/>
            </a:endParaRPr>
          </a:p>
        </p:txBody>
      </p:sp>
      <p:sp>
        <p:nvSpPr>
          <p:cNvPr id="3" name="Subtitle 2"/>
          <p:cNvSpPr>
            <a:spLocks noGrp="1"/>
          </p:cNvSpPr>
          <p:nvPr>
            <p:ph type="subTitle" idx="1"/>
          </p:nvPr>
        </p:nvSpPr>
        <p:spPr>
          <a:xfrm>
            <a:off x="1219200" y="3886200"/>
            <a:ext cx="6858000" cy="1752600"/>
          </a:xfrm>
        </p:spPr>
        <p:txBody>
          <a:bodyPr/>
          <a:lstStyle/>
          <a:p>
            <a:r>
              <a:rPr lang="en-US" dirty="0" err="1" smtClean="0"/>
              <a:t>Kỹ</a:t>
            </a:r>
            <a:r>
              <a:rPr lang="en-US" dirty="0" smtClean="0"/>
              <a:t> </a:t>
            </a:r>
            <a:r>
              <a:rPr lang="en-US" dirty="0" err="1" smtClean="0"/>
              <a:t>thuật</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vùng</a:t>
            </a:r>
            <a:endParaRPr lang="en-US" dirty="0" smtClean="0"/>
          </a:p>
          <a:p>
            <a:r>
              <a:rPr lang="en-US" dirty="0" smtClean="0">
                <a:solidFill>
                  <a:srgbClr val="0000FF"/>
                </a:solidFill>
              </a:rPr>
              <a:t>Domain Analysis</a:t>
            </a:r>
            <a:endParaRPr lang="en-US" dirty="0">
              <a:solidFill>
                <a:srgbClr val="0000FF"/>
              </a:solidFill>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vùng</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107</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Kỹ</a:t>
            </a:r>
            <a:r>
              <a:rPr lang="en-US" sz="2600" dirty="0" smtClean="0"/>
              <a:t> </a:t>
            </a:r>
            <a:r>
              <a:rPr lang="en-US" sz="2600" dirty="0" err="1" smtClean="0"/>
              <a:t>thuật</a:t>
            </a:r>
            <a:r>
              <a:rPr lang="en-US" sz="2600" dirty="0" smtClean="0"/>
              <a:t> </a:t>
            </a:r>
            <a:r>
              <a:rPr lang="en-US" sz="2600" dirty="0" err="1" smtClean="0"/>
              <a:t>phân</a:t>
            </a:r>
            <a:r>
              <a:rPr lang="en-US" sz="2600" dirty="0" smtClean="0"/>
              <a:t> </a:t>
            </a:r>
            <a:r>
              <a:rPr lang="en-US" sz="2600" dirty="0" err="1" smtClean="0"/>
              <a:t>lớp</a:t>
            </a:r>
            <a:r>
              <a:rPr lang="en-US" sz="2600" dirty="0" smtClean="0"/>
              <a:t> </a:t>
            </a:r>
            <a:r>
              <a:rPr lang="en-US" sz="2600" dirty="0" err="1" smtClean="0"/>
              <a:t>tương</a:t>
            </a:r>
            <a:r>
              <a:rPr lang="en-US" sz="2600" dirty="0" smtClean="0"/>
              <a:t> </a:t>
            </a:r>
            <a:r>
              <a:rPr lang="en-US" sz="2600" dirty="0" err="1" smtClean="0"/>
              <a:t>đương</a:t>
            </a:r>
            <a:r>
              <a:rPr lang="en-US" sz="2600" dirty="0" smtClean="0"/>
              <a:t> </a:t>
            </a:r>
            <a:r>
              <a:rPr lang="en-US" sz="2600" dirty="0" err="1" smtClean="0"/>
              <a:t>và</a:t>
            </a:r>
            <a:r>
              <a:rPr lang="en-US" sz="2600" dirty="0" smtClean="0"/>
              <a:t> </a:t>
            </a:r>
            <a:r>
              <a:rPr lang="en-US" sz="2600" dirty="0" err="1" smtClean="0"/>
              <a:t>phân</a:t>
            </a:r>
            <a:r>
              <a:rPr lang="en-US" sz="2600" dirty="0" smtClean="0"/>
              <a:t> </a:t>
            </a:r>
            <a:r>
              <a:rPr lang="en-US" sz="2600" dirty="0" err="1" smtClean="0"/>
              <a:t>tích</a:t>
            </a:r>
            <a:r>
              <a:rPr lang="en-US" sz="2600" dirty="0" smtClean="0"/>
              <a:t> </a:t>
            </a:r>
            <a:r>
              <a:rPr lang="en-US" sz="2600" dirty="0" err="1" smtClean="0"/>
              <a:t>giá</a:t>
            </a:r>
            <a:r>
              <a:rPr lang="en-US" sz="2600" dirty="0" smtClean="0"/>
              <a:t> </a:t>
            </a:r>
            <a:r>
              <a:rPr lang="en-US" sz="2600" dirty="0" err="1" smtClean="0"/>
              <a:t>trị</a:t>
            </a:r>
            <a:r>
              <a:rPr lang="en-US" sz="2600" dirty="0" smtClean="0"/>
              <a:t> </a:t>
            </a:r>
            <a:r>
              <a:rPr lang="en-US" sz="2600" err="1" smtClean="0"/>
              <a:t>biên</a:t>
            </a:r>
            <a:r>
              <a:rPr lang="en-US" sz="2600" smtClean="0"/>
              <a:t> được áp dụng cho việc phân tích kiểm thử mỗi giá trị độc lập, rời rạc.</a:t>
            </a:r>
            <a:endParaRPr lang="en-US" sz="2600" dirty="0" smtClean="0"/>
          </a:p>
          <a:p>
            <a:pPr algn="just"/>
            <a:r>
              <a:rPr lang="en-US" sz="2600" smtClean="0"/>
              <a:t>Trong thực tế, các dữ liệu đều có mối quan hệ lẫn nhau và thường được kiểm thử đồng thời </a:t>
            </a:r>
            <a:r>
              <a:rPr lang="en-US" sz="2600" smtClean="0">
                <a:sym typeface="Wingdings" pitchFamily="2" charset="2"/>
              </a:rPr>
              <a:t> do đó khi kiểm thử độc lập thường không xác định được lỗi.</a:t>
            </a:r>
          </a:p>
          <a:p>
            <a:pPr algn="just"/>
            <a:r>
              <a:rPr lang="en-US" sz="2600" smtClean="0">
                <a:sym typeface="Wingdings" pitchFamily="2" charset="2"/>
              </a:rPr>
              <a:t>Kỹ thuật phân tích vùng giúp chúng ta kiểm thử mối quan hệ lẫn nhau giữa các biến dữ liệu.</a:t>
            </a:r>
          </a:p>
          <a:p>
            <a:pPr algn="just"/>
            <a:r>
              <a:rPr lang="en-US" sz="2600" smtClean="0">
                <a:sym typeface="Wingdings" pitchFamily="2" charset="2"/>
              </a:rPr>
              <a:t>Đây là sự tổng hợp của phân lớp tương đương và phân tích giá trị biên nhưng xét trên mối quan hệ nhiều biến.</a:t>
            </a:r>
            <a:endParaRPr lang="en-US" sz="2600" dirty="0" smtClean="0"/>
          </a:p>
          <a:p>
            <a:pPr algn="just"/>
            <a:endParaRPr lang="en-US" sz="2600" dirty="0" smtClean="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vùng</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108</a:t>
            </a:fld>
            <a:endParaRPr lang="en-US" dirty="0"/>
          </a:p>
        </p:txBody>
      </p:sp>
      <p:pic>
        <p:nvPicPr>
          <p:cNvPr id="6148" name="Picture 4"/>
          <p:cNvPicPr>
            <a:picLocks noChangeAspect="1" noChangeArrowheads="1"/>
          </p:cNvPicPr>
          <p:nvPr/>
        </p:nvPicPr>
        <p:blipFill>
          <a:blip r:embed="rId3"/>
          <a:srcRect/>
          <a:stretch>
            <a:fillRect/>
          </a:stretch>
        </p:blipFill>
        <p:spPr bwMode="auto">
          <a:xfrm>
            <a:off x="533400" y="1447800"/>
            <a:ext cx="8078289"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vùng</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109</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Thuật</a:t>
            </a:r>
            <a:r>
              <a:rPr lang="en-US" sz="2600" dirty="0" smtClean="0"/>
              <a:t> </a:t>
            </a:r>
            <a:r>
              <a:rPr lang="en-US" sz="2600" dirty="0" err="1" smtClean="0"/>
              <a:t>ngữ</a:t>
            </a:r>
            <a:r>
              <a:rPr lang="en-US" sz="2600" dirty="0" smtClean="0"/>
              <a:t>:</a:t>
            </a:r>
          </a:p>
          <a:p>
            <a:pPr lvl="1" algn="just"/>
            <a:r>
              <a:rPr lang="en-US" sz="2200" dirty="0" smtClean="0"/>
              <a:t>On: </a:t>
            </a:r>
            <a:r>
              <a:rPr lang="en-US" sz="2200" dirty="0" err="1" smtClean="0"/>
              <a:t>là</a:t>
            </a:r>
            <a:r>
              <a:rPr lang="en-US" sz="2200" dirty="0" smtClean="0"/>
              <a:t> </a:t>
            </a:r>
            <a:r>
              <a:rPr lang="en-US" sz="2200" dirty="0" err="1" smtClean="0"/>
              <a:t>điểm</a:t>
            </a:r>
            <a:r>
              <a:rPr lang="en-US" sz="2200" dirty="0" smtClean="0"/>
              <a:t> </a:t>
            </a:r>
            <a:r>
              <a:rPr lang="en-US" sz="2200" dirty="0" err="1" smtClean="0"/>
              <a:t>nằm</a:t>
            </a:r>
            <a:r>
              <a:rPr lang="en-US" sz="2200" dirty="0" smtClean="0"/>
              <a:t> </a:t>
            </a:r>
            <a:r>
              <a:rPr lang="en-US" sz="2200" dirty="0" err="1" smtClean="0"/>
              <a:t>trên</a:t>
            </a:r>
            <a:r>
              <a:rPr lang="en-US" sz="2200" dirty="0" smtClean="0"/>
              <a:t> </a:t>
            </a:r>
            <a:r>
              <a:rPr lang="en-US" sz="2200" dirty="0" err="1" smtClean="0"/>
              <a:t>biên</a:t>
            </a:r>
            <a:endParaRPr lang="en-US" sz="2200" dirty="0" smtClean="0"/>
          </a:p>
          <a:p>
            <a:pPr lvl="1" algn="just">
              <a:buNone/>
            </a:pPr>
            <a:r>
              <a:rPr lang="en-US" sz="2200" dirty="0" smtClean="0"/>
              <a:t>			i.e. x&gt;=10 </a:t>
            </a:r>
            <a:r>
              <a:rPr lang="en-US" sz="2200" dirty="0" smtClean="0">
                <a:sym typeface="Wingdings" pitchFamily="2" charset="2"/>
              </a:rPr>
              <a:t> x = 10.</a:t>
            </a:r>
            <a:endParaRPr lang="en-US" sz="2200" dirty="0" smtClean="0"/>
          </a:p>
          <a:p>
            <a:pPr lvl="1" algn="just"/>
            <a:r>
              <a:rPr lang="en-US" sz="2200" dirty="0" smtClean="0"/>
              <a:t>Off: </a:t>
            </a:r>
            <a:r>
              <a:rPr lang="en-US" sz="2200" dirty="0" err="1" smtClean="0"/>
              <a:t>là</a:t>
            </a:r>
            <a:r>
              <a:rPr lang="en-US" sz="2200" dirty="0" smtClean="0"/>
              <a:t> </a:t>
            </a:r>
            <a:r>
              <a:rPr lang="en-US" sz="2200" dirty="0" err="1" smtClean="0"/>
              <a:t>điểm</a:t>
            </a:r>
            <a:r>
              <a:rPr lang="en-US" sz="2200" dirty="0" smtClean="0"/>
              <a:t> </a:t>
            </a:r>
            <a:r>
              <a:rPr lang="en-US" sz="2200" dirty="0" err="1" smtClean="0"/>
              <a:t>không</a:t>
            </a:r>
            <a:r>
              <a:rPr lang="en-US" sz="2200" dirty="0" smtClean="0"/>
              <a:t> </a:t>
            </a:r>
            <a:r>
              <a:rPr lang="en-US" sz="2200" dirty="0" err="1" smtClean="0"/>
              <a:t>nằm</a:t>
            </a:r>
            <a:r>
              <a:rPr lang="en-US" sz="2200" dirty="0" smtClean="0"/>
              <a:t> </a:t>
            </a:r>
            <a:r>
              <a:rPr lang="en-US" sz="2200" dirty="0" err="1" smtClean="0"/>
              <a:t>trên</a:t>
            </a:r>
            <a:r>
              <a:rPr lang="en-US" sz="2200" dirty="0" smtClean="0"/>
              <a:t> </a:t>
            </a:r>
            <a:r>
              <a:rPr lang="en-US" sz="2200" dirty="0" err="1" smtClean="0"/>
              <a:t>biên</a:t>
            </a:r>
            <a:endParaRPr lang="en-US" sz="2200" dirty="0" smtClean="0"/>
          </a:p>
          <a:p>
            <a:pPr lvl="1" algn="just">
              <a:buNone/>
            </a:pPr>
            <a:r>
              <a:rPr lang="en-US" sz="2200" dirty="0" smtClean="0"/>
              <a:t>			i.e. x&gt;=10 </a:t>
            </a:r>
            <a:r>
              <a:rPr lang="en-US" sz="2200" dirty="0" smtClean="0">
                <a:sym typeface="Wingdings" pitchFamily="2" charset="2"/>
              </a:rPr>
              <a:t> x = 20 </a:t>
            </a:r>
            <a:r>
              <a:rPr lang="en-US" sz="2200" dirty="0" err="1" smtClean="0">
                <a:sym typeface="Wingdings" pitchFamily="2" charset="2"/>
              </a:rPr>
              <a:t>hoặc</a:t>
            </a:r>
            <a:r>
              <a:rPr lang="en-US" sz="2200" dirty="0" smtClean="0">
                <a:sym typeface="Wingdings" pitchFamily="2" charset="2"/>
              </a:rPr>
              <a:t> x = 0</a:t>
            </a:r>
            <a:endParaRPr lang="en-US" sz="2200" dirty="0" smtClean="0"/>
          </a:p>
          <a:p>
            <a:pPr lvl="1" algn="just"/>
            <a:r>
              <a:rPr lang="en-US" sz="2200" dirty="0" smtClean="0"/>
              <a:t>In: </a:t>
            </a:r>
            <a:r>
              <a:rPr lang="en-US" sz="2200" dirty="0" err="1" smtClean="0"/>
              <a:t>là</a:t>
            </a:r>
            <a:r>
              <a:rPr lang="en-US" sz="2200" dirty="0" smtClean="0"/>
              <a:t> </a:t>
            </a:r>
            <a:r>
              <a:rPr lang="en-US" sz="2200" dirty="0" err="1" smtClean="0"/>
              <a:t>điểm</a:t>
            </a:r>
            <a:r>
              <a:rPr lang="en-US" sz="2200" dirty="0" smtClean="0"/>
              <a:t> </a:t>
            </a:r>
            <a:r>
              <a:rPr lang="en-US" sz="2200" dirty="0" err="1" smtClean="0"/>
              <a:t>thỏa</a:t>
            </a:r>
            <a:r>
              <a:rPr lang="en-US" sz="2200" dirty="0" smtClean="0"/>
              <a:t> </a:t>
            </a:r>
            <a:r>
              <a:rPr lang="en-US" sz="2200" dirty="0" err="1" smtClean="0"/>
              <a:t>mãn</a:t>
            </a:r>
            <a:r>
              <a:rPr lang="en-US" sz="2200" dirty="0" smtClean="0"/>
              <a:t> </a:t>
            </a:r>
            <a:r>
              <a:rPr lang="en-US" sz="2200" dirty="0" err="1" smtClean="0"/>
              <a:t>mọi</a:t>
            </a:r>
            <a:r>
              <a:rPr lang="en-US" sz="2200" dirty="0" smtClean="0"/>
              <a:t> </a:t>
            </a:r>
            <a:r>
              <a:rPr lang="en-US" sz="2200" dirty="0" err="1" smtClean="0"/>
              <a:t>điều</a:t>
            </a:r>
            <a:r>
              <a:rPr lang="en-US" sz="2200" dirty="0" smtClean="0"/>
              <a:t> </a:t>
            </a:r>
            <a:r>
              <a:rPr lang="en-US" sz="2200" dirty="0" err="1" smtClean="0"/>
              <a:t>kiện</a:t>
            </a:r>
            <a:r>
              <a:rPr lang="en-US" sz="2200" dirty="0" smtClean="0"/>
              <a:t> </a:t>
            </a:r>
            <a:r>
              <a:rPr lang="en-US" sz="2200" dirty="0" err="1" smtClean="0"/>
              <a:t>nhưng</a:t>
            </a:r>
            <a:r>
              <a:rPr lang="en-US" sz="2200" dirty="0" smtClean="0"/>
              <a:t> </a:t>
            </a:r>
            <a:r>
              <a:rPr lang="en-US" sz="2200" dirty="0" err="1" smtClean="0"/>
              <a:t>không</a:t>
            </a:r>
            <a:r>
              <a:rPr lang="en-US" sz="2200" dirty="0" smtClean="0"/>
              <a:t> </a:t>
            </a:r>
            <a:r>
              <a:rPr lang="en-US" sz="2200" dirty="0" err="1" smtClean="0"/>
              <a:t>nằm</a:t>
            </a:r>
            <a:r>
              <a:rPr lang="en-US" sz="2200" dirty="0" smtClean="0"/>
              <a:t> </a:t>
            </a:r>
            <a:r>
              <a:rPr lang="en-US" sz="2200" dirty="0" err="1" smtClean="0"/>
              <a:t>trên</a:t>
            </a:r>
            <a:r>
              <a:rPr lang="en-US" sz="2200" dirty="0" smtClean="0"/>
              <a:t> </a:t>
            </a:r>
            <a:r>
              <a:rPr lang="en-US" sz="2200" dirty="0" err="1" smtClean="0"/>
              <a:t>biên</a:t>
            </a:r>
            <a:endParaRPr lang="en-US" sz="2200" dirty="0" smtClean="0"/>
          </a:p>
          <a:p>
            <a:pPr lvl="1" algn="just">
              <a:buNone/>
            </a:pPr>
            <a:r>
              <a:rPr lang="en-US" sz="2200" dirty="0" smtClean="0"/>
              <a:t>			i.e. y&lt;=-x+10 &amp;&amp; y&lt;=x-10 </a:t>
            </a:r>
            <a:r>
              <a:rPr lang="en-US" sz="2200" dirty="0" smtClean="0">
                <a:sym typeface="Wingdings" pitchFamily="2" charset="2"/>
              </a:rPr>
              <a:t> x=10, y=-10</a:t>
            </a:r>
            <a:endParaRPr lang="en-US" sz="2200" dirty="0" smtClean="0"/>
          </a:p>
          <a:p>
            <a:pPr lvl="1" algn="just"/>
            <a:r>
              <a:rPr lang="en-US" sz="2200" dirty="0" smtClean="0"/>
              <a:t>Out: </a:t>
            </a:r>
            <a:r>
              <a:rPr lang="en-US" sz="2200" dirty="0" err="1" smtClean="0"/>
              <a:t>là</a:t>
            </a:r>
            <a:r>
              <a:rPr lang="en-US" sz="2200" dirty="0" smtClean="0"/>
              <a:t> </a:t>
            </a:r>
            <a:r>
              <a:rPr lang="en-US" sz="2200" dirty="0" err="1" smtClean="0"/>
              <a:t>điểm</a:t>
            </a:r>
            <a:r>
              <a:rPr lang="en-US" sz="2200" dirty="0" smtClean="0"/>
              <a:t> </a:t>
            </a:r>
            <a:r>
              <a:rPr lang="en-US" sz="2200" dirty="0" err="1" smtClean="0"/>
              <a:t>không</a:t>
            </a:r>
            <a:r>
              <a:rPr lang="en-US" sz="2200" dirty="0" smtClean="0"/>
              <a:t> </a:t>
            </a:r>
            <a:r>
              <a:rPr lang="en-US" sz="2200" dirty="0" err="1" smtClean="0"/>
              <a:t>thỏa</a:t>
            </a:r>
            <a:r>
              <a:rPr lang="en-US" sz="2200" dirty="0" smtClean="0"/>
              <a:t> </a:t>
            </a:r>
            <a:r>
              <a:rPr lang="en-US" sz="2200" dirty="0" err="1" smtClean="0"/>
              <a:t>mãn</a:t>
            </a:r>
            <a:r>
              <a:rPr lang="en-US" sz="2200" dirty="0" smtClean="0"/>
              <a:t> </a:t>
            </a:r>
            <a:r>
              <a:rPr lang="en-US" sz="2200" dirty="0" err="1" smtClean="0"/>
              <a:t>bất</a:t>
            </a:r>
            <a:r>
              <a:rPr lang="en-US" sz="2200" dirty="0" smtClean="0"/>
              <a:t> </a:t>
            </a:r>
            <a:r>
              <a:rPr lang="en-US" sz="2200" dirty="0" err="1" smtClean="0"/>
              <a:t>kỳ</a:t>
            </a:r>
            <a:r>
              <a:rPr lang="en-US" sz="2200" dirty="0" smtClean="0"/>
              <a:t> </a:t>
            </a:r>
            <a:r>
              <a:rPr lang="en-US" sz="2200" dirty="0" err="1" smtClean="0"/>
              <a:t>điều</a:t>
            </a:r>
            <a:r>
              <a:rPr lang="en-US" sz="2200" dirty="0" smtClean="0"/>
              <a:t> </a:t>
            </a:r>
            <a:r>
              <a:rPr lang="en-US" sz="2200" dirty="0" err="1" smtClean="0"/>
              <a:t>kiện</a:t>
            </a:r>
            <a:r>
              <a:rPr lang="en-US" sz="2200" dirty="0" smtClean="0"/>
              <a:t> </a:t>
            </a:r>
            <a:r>
              <a:rPr lang="en-US" sz="2200" dirty="0" err="1" smtClean="0"/>
              <a:t>nào</a:t>
            </a:r>
            <a:endParaRPr lang="en-US" sz="2200" dirty="0" smtClean="0"/>
          </a:p>
          <a:p>
            <a:pPr lvl="1" algn="just">
              <a:buNone/>
            </a:pPr>
            <a:r>
              <a:rPr lang="en-US" sz="2200" dirty="0" smtClean="0"/>
              <a:t>			i.e. y&lt;=-x+10 &amp;&amp; y&lt;=x-10  </a:t>
            </a:r>
            <a:r>
              <a:rPr lang="en-US" sz="2200" dirty="0" smtClean="0">
                <a:sym typeface="Wingdings" pitchFamily="2" charset="2"/>
              </a:rPr>
              <a:t> x=10, y=10</a:t>
            </a:r>
            <a:endParaRPr lang="en-US" sz="22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phân</a:t>
            </a:r>
            <a:r>
              <a:rPr lang="en-US" dirty="0" smtClean="0"/>
              <a:t> </a:t>
            </a:r>
            <a:r>
              <a:rPr lang="en-US" dirty="0" err="1" smtClean="0"/>
              <a:t>lớp</a:t>
            </a:r>
            <a:r>
              <a:rPr lang="en-US" dirty="0" smtClean="0"/>
              <a:t> </a:t>
            </a:r>
            <a:r>
              <a:rPr lang="en-US" dirty="0" err="1" smtClean="0"/>
              <a:t>tương</a:t>
            </a:r>
            <a:r>
              <a:rPr lang="en-US" dirty="0" smtClean="0"/>
              <a:t> </a:t>
            </a:r>
            <a:r>
              <a:rPr lang="en-US" dirty="0" err="1" smtClean="0"/>
              <a:t>đương</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11</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Đây</a:t>
            </a:r>
            <a:r>
              <a:rPr lang="en-US" sz="2600" dirty="0" smtClean="0"/>
              <a:t> </a:t>
            </a:r>
            <a:r>
              <a:rPr lang="en-US" sz="2600" dirty="0" err="1" smtClean="0"/>
              <a:t>là</a:t>
            </a:r>
            <a:r>
              <a:rPr lang="en-US" sz="2600" dirty="0" smtClean="0"/>
              <a:t> </a:t>
            </a:r>
            <a:r>
              <a:rPr lang="en-US" sz="2600" dirty="0" err="1" smtClean="0"/>
              <a:t>kỹ</a:t>
            </a:r>
            <a:r>
              <a:rPr lang="en-US" sz="2600" dirty="0" smtClean="0"/>
              <a:t> </a:t>
            </a:r>
            <a:r>
              <a:rPr lang="en-US" sz="2600" dirty="0" err="1" smtClean="0"/>
              <a:t>thuật</a:t>
            </a:r>
            <a:r>
              <a:rPr lang="en-US" sz="2600" dirty="0" smtClean="0"/>
              <a:t> </a:t>
            </a:r>
            <a:r>
              <a:rPr lang="en-US" sz="2600" dirty="0" err="1" smtClean="0"/>
              <a:t>cơ</a:t>
            </a:r>
            <a:r>
              <a:rPr lang="en-US" sz="2600" dirty="0" smtClean="0"/>
              <a:t> </a:t>
            </a:r>
            <a:r>
              <a:rPr lang="en-US" sz="2600" dirty="0" err="1" smtClean="0"/>
              <a:t>bản</a:t>
            </a:r>
            <a:r>
              <a:rPr lang="en-US" sz="2600" dirty="0" smtClean="0"/>
              <a:t> </a:t>
            </a:r>
            <a:r>
              <a:rPr lang="en-US" sz="2600" dirty="0" err="1" smtClean="0"/>
              <a:t>nhất</a:t>
            </a:r>
            <a:r>
              <a:rPr lang="en-US" sz="2600" dirty="0" smtClean="0"/>
              <a:t> </a:t>
            </a:r>
            <a:r>
              <a:rPr lang="en-US" sz="2600" dirty="0" err="1" smtClean="0"/>
              <a:t>được</a:t>
            </a:r>
            <a:r>
              <a:rPr lang="en-US" sz="2600" dirty="0" smtClean="0"/>
              <a:t> </a:t>
            </a:r>
            <a:r>
              <a:rPr lang="en-US" sz="2600" dirty="0" err="1" smtClean="0"/>
              <a:t>áp</a:t>
            </a:r>
            <a:r>
              <a:rPr lang="en-US" sz="2600" dirty="0" smtClean="0"/>
              <a:t> </a:t>
            </a:r>
            <a:r>
              <a:rPr lang="en-US" sz="2600" dirty="0" err="1" smtClean="0"/>
              <a:t>dụng</a:t>
            </a:r>
            <a:r>
              <a:rPr lang="en-US" sz="2600" dirty="0" smtClean="0"/>
              <a:t> </a:t>
            </a:r>
            <a:r>
              <a:rPr lang="en-US" sz="2600" dirty="0" err="1" smtClean="0"/>
              <a:t>trong</a:t>
            </a:r>
            <a:r>
              <a:rPr lang="en-US" sz="2600" dirty="0" smtClean="0"/>
              <a:t> </a:t>
            </a:r>
            <a:r>
              <a:rPr lang="en-US" sz="2600" dirty="0" err="1" smtClean="0"/>
              <a:t>việc</a:t>
            </a:r>
            <a:r>
              <a:rPr lang="en-US" sz="2600" dirty="0" smtClean="0"/>
              <a:t> </a:t>
            </a:r>
            <a:r>
              <a:rPr lang="en-US" sz="2600" dirty="0" err="1" smtClean="0"/>
              <a:t>xây</a:t>
            </a:r>
            <a:r>
              <a:rPr lang="en-US" sz="2600" dirty="0" smtClean="0"/>
              <a:t> </a:t>
            </a:r>
            <a:r>
              <a:rPr lang="en-US" sz="2600" dirty="0" err="1" smtClean="0"/>
              <a:t>dựng</a:t>
            </a:r>
            <a:r>
              <a:rPr lang="en-US" sz="2600" dirty="0" smtClean="0"/>
              <a:t> </a:t>
            </a:r>
            <a:r>
              <a:rPr lang="en-US" sz="2600" dirty="0" err="1" smtClean="0"/>
              <a:t>các</a:t>
            </a:r>
            <a:r>
              <a:rPr lang="en-US" sz="2600" dirty="0" smtClean="0"/>
              <a:t> ca </a:t>
            </a:r>
            <a:r>
              <a:rPr lang="en-US" sz="2600" dirty="0" err="1" smtClean="0"/>
              <a:t>kiểm</a:t>
            </a:r>
            <a:r>
              <a:rPr lang="en-US" sz="2600" dirty="0" smtClean="0"/>
              <a:t> </a:t>
            </a:r>
            <a:r>
              <a:rPr lang="en-US" sz="2600" dirty="0" err="1" smtClean="0"/>
              <a:t>thử</a:t>
            </a:r>
            <a:r>
              <a:rPr lang="en-US" sz="2600" dirty="0" smtClean="0"/>
              <a:t> </a:t>
            </a:r>
            <a:r>
              <a:rPr lang="en-US" sz="2600" dirty="0" err="1" smtClean="0"/>
              <a:t>nhằm</a:t>
            </a:r>
            <a:r>
              <a:rPr lang="en-US" sz="2600" dirty="0" smtClean="0"/>
              <a:t> </a:t>
            </a:r>
            <a:r>
              <a:rPr lang="en-US" sz="2600" dirty="0" err="1" smtClean="0"/>
              <a:t>đảm</a:t>
            </a:r>
            <a:r>
              <a:rPr lang="en-US" sz="2600" dirty="0" smtClean="0"/>
              <a:t> </a:t>
            </a:r>
            <a:r>
              <a:rPr lang="en-US" sz="2600" dirty="0" err="1" smtClean="0"/>
              <a:t>bảo</a:t>
            </a:r>
            <a:r>
              <a:rPr lang="en-US" sz="2600" dirty="0" smtClean="0"/>
              <a:t> </a:t>
            </a:r>
            <a:r>
              <a:rPr lang="en-US" sz="2600" dirty="0" err="1" smtClean="0"/>
              <a:t>yêu</a:t>
            </a:r>
            <a:r>
              <a:rPr lang="en-US" sz="2600" dirty="0" smtClean="0"/>
              <a:t> </a:t>
            </a:r>
            <a:r>
              <a:rPr lang="en-US" sz="2600" dirty="0" err="1" smtClean="0"/>
              <a:t>cầu</a:t>
            </a:r>
            <a:r>
              <a:rPr lang="en-US" sz="2600" dirty="0" smtClean="0"/>
              <a:t> </a:t>
            </a:r>
            <a:r>
              <a:rPr lang="en-US" sz="2600" dirty="0" err="1" smtClean="0"/>
              <a:t>cũng</a:t>
            </a:r>
            <a:r>
              <a:rPr lang="en-US" sz="2600" dirty="0" smtClean="0"/>
              <a:t> </a:t>
            </a:r>
            <a:r>
              <a:rPr lang="en-US" sz="2600" dirty="0" err="1" smtClean="0"/>
              <a:t>như</a:t>
            </a:r>
            <a:r>
              <a:rPr lang="en-US" sz="2600" dirty="0" smtClean="0"/>
              <a:t> </a:t>
            </a:r>
            <a:r>
              <a:rPr lang="en-US" sz="2600" dirty="0" err="1" smtClean="0"/>
              <a:t>thời</a:t>
            </a:r>
            <a:r>
              <a:rPr lang="en-US" sz="2600" dirty="0" smtClean="0"/>
              <a:t> </a:t>
            </a:r>
            <a:r>
              <a:rPr lang="en-US" sz="2600" dirty="0" err="1" smtClean="0"/>
              <a:t>gian</a:t>
            </a:r>
            <a:r>
              <a:rPr lang="en-US" sz="2600" dirty="0" smtClean="0"/>
              <a:t> </a:t>
            </a:r>
            <a:r>
              <a:rPr lang="en-US" sz="2600" dirty="0" err="1" smtClean="0"/>
              <a:t>kiểm</a:t>
            </a:r>
            <a:r>
              <a:rPr lang="en-US" sz="2600" dirty="0" smtClean="0"/>
              <a:t> </a:t>
            </a:r>
            <a:r>
              <a:rPr lang="en-US" sz="2600" dirty="0" err="1" smtClean="0"/>
              <a:t>thử</a:t>
            </a:r>
            <a:r>
              <a:rPr lang="en-US" sz="2600" dirty="0" smtClean="0"/>
              <a:t>.</a:t>
            </a:r>
          </a:p>
          <a:p>
            <a:pPr algn="just"/>
            <a:r>
              <a:rPr lang="en-US" sz="2600" dirty="0" err="1" smtClean="0"/>
              <a:t>Giống</a:t>
            </a:r>
            <a:r>
              <a:rPr lang="en-US" sz="2600" dirty="0" smtClean="0"/>
              <a:t> </a:t>
            </a:r>
            <a:r>
              <a:rPr lang="en-US" sz="2600" dirty="0" err="1" smtClean="0"/>
              <a:t>như</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luồng</a:t>
            </a:r>
            <a:r>
              <a:rPr lang="en-US" sz="2600" dirty="0" smtClean="0"/>
              <a:t> </a:t>
            </a:r>
            <a:r>
              <a:rPr lang="en-US" sz="2600" dirty="0" err="1" smtClean="0"/>
              <a:t>điều</a:t>
            </a:r>
            <a:r>
              <a:rPr lang="en-US" sz="2600" dirty="0" smtClean="0"/>
              <a:t> </a:t>
            </a:r>
            <a:r>
              <a:rPr lang="en-US" sz="2600" dirty="0" err="1" smtClean="0"/>
              <a:t>khiển</a:t>
            </a:r>
            <a:r>
              <a:rPr lang="en-US" sz="2600" dirty="0" smtClean="0"/>
              <a:t> </a:t>
            </a:r>
            <a:r>
              <a:rPr lang="en-US" sz="2600" dirty="0" err="1" smtClean="0"/>
              <a:t>trong</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hộp</a:t>
            </a:r>
            <a:r>
              <a:rPr lang="en-US" sz="2600" dirty="0" smtClean="0"/>
              <a:t> </a:t>
            </a:r>
            <a:r>
              <a:rPr lang="en-US" sz="2600" dirty="0" err="1" smtClean="0"/>
              <a:t>trắng</a:t>
            </a:r>
            <a:r>
              <a:rPr lang="en-US" sz="2600" dirty="0" smtClean="0"/>
              <a:t>, </a:t>
            </a:r>
            <a:r>
              <a:rPr lang="en-US" sz="2600" dirty="0" err="1" smtClean="0"/>
              <a:t>chúng</a:t>
            </a:r>
            <a:r>
              <a:rPr lang="en-US" sz="2600" dirty="0" smtClean="0"/>
              <a:t> </a:t>
            </a:r>
            <a:r>
              <a:rPr lang="en-US" sz="2600" dirty="0" err="1" smtClean="0"/>
              <a:t>ta</a:t>
            </a:r>
            <a:r>
              <a:rPr lang="en-US" sz="2600" dirty="0" smtClean="0"/>
              <a:t> </a:t>
            </a:r>
            <a:r>
              <a:rPr lang="en-US" sz="2600" dirty="0" err="1" smtClean="0"/>
              <a:t>sẽ</a:t>
            </a:r>
            <a:r>
              <a:rPr lang="en-US" sz="2600" dirty="0" smtClean="0"/>
              <a:t> </a:t>
            </a:r>
            <a:r>
              <a:rPr lang="en-US" sz="2600" dirty="0" err="1" smtClean="0"/>
              <a:t>đảm</a:t>
            </a:r>
            <a:r>
              <a:rPr lang="en-US" sz="2600" dirty="0" smtClean="0"/>
              <a:t> </a:t>
            </a:r>
            <a:r>
              <a:rPr lang="en-US" sz="2600" dirty="0" err="1" smtClean="0"/>
              <a:t>bảo</a:t>
            </a:r>
            <a:r>
              <a:rPr lang="en-US" sz="2600" dirty="0" smtClean="0"/>
              <a:t> </a:t>
            </a:r>
            <a:r>
              <a:rPr lang="en-US" sz="2600" dirty="0" err="1" smtClean="0"/>
              <a:t>các</a:t>
            </a:r>
            <a:r>
              <a:rPr lang="en-US" sz="2600" dirty="0" smtClean="0"/>
              <a:t> ca </a:t>
            </a:r>
            <a:r>
              <a:rPr lang="en-US" sz="2600" dirty="0" err="1" smtClean="0"/>
              <a:t>kiểm</a:t>
            </a:r>
            <a:r>
              <a:rPr lang="en-US" sz="2600" dirty="0" smtClean="0"/>
              <a:t> </a:t>
            </a:r>
            <a:r>
              <a:rPr lang="en-US" sz="2600" dirty="0" err="1" smtClean="0"/>
              <a:t>thử</a:t>
            </a:r>
            <a:r>
              <a:rPr lang="en-US" sz="2600" dirty="0" smtClean="0"/>
              <a:t> </a:t>
            </a:r>
            <a:r>
              <a:rPr lang="en-US" sz="2600" dirty="0" err="1" smtClean="0"/>
              <a:t>chạy</a:t>
            </a:r>
            <a:r>
              <a:rPr lang="en-US" sz="2600" dirty="0" smtClean="0"/>
              <a:t> 1 </a:t>
            </a:r>
            <a:r>
              <a:rPr lang="en-US" sz="2600" dirty="0" err="1" smtClean="0"/>
              <a:t>lần</a:t>
            </a:r>
            <a:r>
              <a:rPr lang="en-US" sz="2600" dirty="0" smtClean="0"/>
              <a:t> </a:t>
            </a:r>
            <a:r>
              <a:rPr lang="en-US" sz="2600" dirty="0" err="1" smtClean="0"/>
              <a:t>cho</a:t>
            </a:r>
            <a:r>
              <a:rPr lang="en-US" sz="2600" dirty="0" smtClean="0"/>
              <a:t> </a:t>
            </a:r>
            <a:r>
              <a:rPr lang="en-US" sz="2600" dirty="0" err="1" smtClean="0"/>
              <a:t>mỗi</a:t>
            </a:r>
            <a:r>
              <a:rPr lang="en-US" sz="2600" dirty="0" smtClean="0"/>
              <a:t> </a:t>
            </a:r>
            <a:r>
              <a:rPr lang="en-US" sz="2600" dirty="0" err="1" smtClean="0"/>
              <a:t>điều</a:t>
            </a:r>
            <a:r>
              <a:rPr lang="en-US" sz="2600" dirty="0" smtClean="0"/>
              <a:t> </a:t>
            </a:r>
            <a:r>
              <a:rPr lang="en-US" sz="2600" dirty="0" err="1" smtClean="0"/>
              <a:t>kiện</a:t>
            </a:r>
            <a:r>
              <a:rPr lang="en-US" sz="2600" dirty="0" smtClean="0"/>
              <a:t>.</a:t>
            </a:r>
          </a:p>
          <a:p>
            <a:pPr algn="just"/>
            <a:r>
              <a:rPr lang="en-US" sz="2600" b="1" u="sng" dirty="0" smtClean="0"/>
              <a:t>Ý </a:t>
            </a:r>
            <a:r>
              <a:rPr lang="en-US" sz="2600" b="1" u="sng" dirty="0" err="1" smtClean="0"/>
              <a:t>tưởng</a:t>
            </a:r>
            <a:r>
              <a:rPr lang="en-US" sz="2600" dirty="0" smtClean="0"/>
              <a:t> </a:t>
            </a:r>
            <a:r>
              <a:rPr lang="en-US" sz="2600" dirty="0" err="1" smtClean="0"/>
              <a:t>phân</a:t>
            </a:r>
            <a:r>
              <a:rPr lang="en-US" sz="2600" dirty="0" smtClean="0"/>
              <a:t> </a:t>
            </a:r>
            <a:r>
              <a:rPr lang="en-US" sz="2600" dirty="0" err="1" smtClean="0"/>
              <a:t>loại</a:t>
            </a:r>
            <a:r>
              <a:rPr lang="en-US" sz="2600" dirty="0" smtClean="0"/>
              <a:t> </a:t>
            </a:r>
            <a:r>
              <a:rPr lang="en-US" sz="2600" dirty="0" err="1" smtClean="0"/>
              <a:t>các</a:t>
            </a:r>
            <a:r>
              <a:rPr lang="en-US" sz="2600" dirty="0" smtClean="0"/>
              <a:t> ca </a:t>
            </a:r>
            <a:r>
              <a:rPr lang="en-US" sz="2600" dirty="0" err="1" smtClean="0"/>
              <a:t>kiểm</a:t>
            </a:r>
            <a:r>
              <a:rPr lang="en-US" sz="2600" dirty="0" smtClean="0"/>
              <a:t> </a:t>
            </a:r>
            <a:r>
              <a:rPr lang="en-US" sz="2600" dirty="0" err="1" smtClean="0"/>
              <a:t>thử</a:t>
            </a:r>
            <a:r>
              <a:rPr lang="en-US" sz="2600" dirty="0" smtClean="0"/>
              <a:t> </a:t>
            </a:r>
            <a:r>
              <a:rPr lang="en-US" sz="2600" dirty="0" err="1" smtClean="0"/>
              <a:t>thành</a:t>
            </a:r>
            <a:r>
              <a:rPr lang="en-US" sz="2600" dirty="0" smtClean="0"/>
              <a:t> </a:t>
            </a:r>
            <a:r>
              <a:rPr lang="en-US" sz="2600" dirty="0" err="1" smtClean="0"/>
              <a:t>các</a:t>
            </a:r>
            <a:r>
              <a:rPr lang="en-US" sz="2600" dirty="0" smtClean="0"/>
              <a:t> </a:t>
            </a:r>
            <a:r>
              <a:rPr lang="en-US" sz="2600" dirty="0" err="1" smtClean="0"/>
              <a:t>nhóm</a:t>
            </a:r>
            <a:r>
              <a:rPr lang="en-US" sz="2600" dirty="0" smtClean="0"/>
              <a:t> </a:t>
            </a:r>
            <a:r>
              <a:rPr lang="en-US" sz="2600" dirty="0" err="1" smtClean="0"/>
              <a:t>dựa</a:t>
            </a:r>
            <a:r>
              <a:rPr lang="en-US" sz="2600" dirty="0" smtClean="0"/>
              <a:t> </a:t>
            </a:r>
            <a:r>
              <a:rPr lang="en-US" sz="2600" dirty="0" err="1" smtClean="0"/>
              <a:t>trên</a:t>
            </a:r>
            <a:r>
              <a:rPr lang="en-US" sz="2600" dirty="0" smtClean="0"/>
              <a:t> </a:t>
            </a:r>
            <a:r>
              <a:rPr lang="en-US" sz="2600" dirty="0" err="1" smtClean="0"/>
              <a:t>các</a:t>
            </a:r>
            <a:r>
              <a:rPr lang="en-US" sz="2600" dirty="0" smtClean="0"/>
              <a:t> </a:t>
            </a:r>
            <a:r>
              <a:rPr lang="en-US" sz="2600" dirty="0" err="1" smtClean="0"/>
              <a:t>điều</a:t>
            </a:r>
            <a:r>
              <a:rPr lang="en-US" sz="2600" dirty="0" smtClean="0"/>
              <a:t> </a:t>
            </a:r>
            <a:r>
              <a:rPr lang="en-US" sz="2600" dirty="0" err="1" smtClean="0"/>
              <a:t>kiện</a:t>
            </a:r>
            <a:r>
              <a:rPr lang="en-US" sz="2600" dirty="0" smtClean="0"/>
              <a:t> </a:t>
            </a:r>
            <a:r>
              <a:rPr lang="en-US" sz="2600" dirty="0" err="1" smtClean="0"/>
              <a:t>đầu</a:t>
            </a:r>
            <a:r>
              <a:rPr lang="en-US" sz="2600" dirty="0" smtClean="0"/>
              <a:t> </a:t>
            </a:r>
            <a:r>
              <a:rPr lang="en-US" sz="2600" dirty="0" err="1" smtClean="0"/>
              <a:t>vào</a:t>
            </a:r>
            <a:r>
              <a:rPr lang="en-US" sz="2600" dirty="0" smtClean="0"/>
              <a:t> </a:t>
            </a:r>
            <a:r>
              <a:rPr lang="en-US" sz="2600" dirty="0" err="1" smtClean="0"/>
              <a:t>để</a:t>
            </a:r>
            <a:r>
              <a:rPr lang="en-US" sz="2600" dirty="0" smtClean="0"/>
              <a:t> </a:t>
            </a:r>
            <a:r>
              <a:rPr lang="en-US" sz="2600" dirty="0" err="1" smtClean="0"/>
              <a:t>sao</a:t>
            </a:r>
            <a:r>
              <a:rPr lang="en-US" sz="2600" dirty="0" smtClean="0"/>
              <a:t> </a:t>
            </a:r>
            <a:r>
              <a:rPr lang="en-US" sz="2600" dirty="0" err="1" smtClean="0"/>
              <a:t>cho</a:t>
            </a:r>
            <a:r>
              <a:rPr lang="en-US" sz="2600" dirty="0" smtClean="0"/>
              <a:t> </a:t>
            </a:r>
            <a:r>
              <a:rPr lang="en-US" sz="2600" dirty="0" err="1" smtClean="0"/>
              <a:t>các</a:t>
            </a:r>
            <a:r>
              <a:rPr lang="en-US" sz="2600" dirty="0" smtClean="0"/>
              <a:t> ca </a:t>
            </a:r>
            <a:r>
              <a:rPr lang="en-US" sz="2600" dirty="0" err="1" smtClean="0"/>
              <a:t>kiểm</a:t>
            </a:r>
            <a:r>
              <a:rPr lang="en-US" sz="2600" dirty="0" smtClean="0"/>
              <a:t> </a:t>
            </a:r>
            <a:r>
              <a:rPr lang="en-US" sz="2600" dirty="0" err="1" smtClean="0"/>
              <a:t>thử</a:t>
            </a:r>
            <a:r>
              <a:rPr lang="en-US" sz="2600" dirty="0" smtClean="0"/>
              <a:t> </a:t>
            </a:r>
            <a:r>
              <a:rPr lang="en-US" sz="2600" dirty="0" err="1" smtClean="0"/>
              <a:t>trên</a:t>
            </a:r>
            <a:r>
              <a:rPr lang="en-US" sz="2600" dirty="0" smtClean="0"/>
              <a:t> </a:t>
            </a:r>
            <a:r>
              <a:rPr lang="en-US" sz="2600" dirty="0" err="1" smtClean="0"/>
              <a:t>mỗi</a:t>
            </a:r>
            <a:r>
              <a:rPr lang="en-US" sz="2600" dirty="0" smtClean="0"/>
              <a:t> </a:t>
            </a:r>
            <a:r>
              <a:rPr lang="en-US" sz="2600" dirty="0" err="1" smtClean="0"/>
              <a:t>nhóm</a:t>
            </a:r>
            <a:r>
              <a:rPr lang="en-US" sz="2600" dirty="0" smtClean="0"/>
              <a:t> </a:t>
            </a:r>
            <a:r>
              <a:rPr lang="en-US" sz="2600" dirty="0" err="1" smtClean="0"/>
              <a:t>có</a:t>
            </a:r>
            <a:r>
              <a:rPr lang="en-US" sz="2600" dirty="0" smtClean="0"/>
              <a:t> </a:t>
            </a:r>
            <a:r>
              <a:rPr lang="en-US" sz="2600" dirty="0" err="1" smtClean="0"/>
              <a:t>cùng</a:t>
            </a:r>
            <a:r>
              <a:rPr lang="en-US" sz="2600" dirty="0" smtClean="0"/>
              <a:t> </a:t>
            </a:r>
            <a:r>
              <a:rPr lang="en-US" sz="2600" dirty="0" err="1" smtClean="0"/>
              <a:t>hành</a:t>
            </a:r>
            <a:r>
              <a:rPr lang="en-US" sz="2600" dirty="0" smtClean="0"/>
              <a:t> vi </a:t>
            </a:r>
            <a:r>
              <a:rPr lang="en-US" sz="2600" dirty="0" err="1" smtClean="0"/>
              <a:t>như</a:t>
            </a:r>
            <a:r>
              <a:rPr lang="en-US" sz="2600" dirty="0" smtClean="0"/>
              <a:t> </a:t>
            </a:r>
            <a:r>
              <a:rPr lang="en-US" sz="2600" dirty="0" err="1" smtClean="0"/>
              <a:t>nhau</a:t>
            </a:r>
            <a:r>
              <a:rPr lang="en-US" sz="2600" dirty="0" smtClean="0"/>
              <a:t>.</a:t>
            </a:r>
          </a:p>
          <a:p>
            <a:pPr algn="just">
              <a:buNone/>
            </a:pPr>
            <a:r>
              <a:rPr lang="en-US" sz="2600" dirty="0" smtClean="0"/>
              <a:t>	</a:t>
            </a:r>
            <a:r>
              <a:rPr lang="en-US" sz="2600" dirty="0" smtClean="0">
                <a:sym typeface="Wingdings" pitchFamily="2" charset="2"/>
              </a:rPr>
              <a:t> </a:t>
            </a:r>
            <a:r>
              <a:rPr lang="en-US" sz="2600" dirty="0" err="1" smtClean="0">
                <a:sym typeface="Wingdings" pitchFamily="2" charset="2"/>
              </a:rPr>
              <a:t>chỉ</a:t>
            </a:r>
            <a:r>
              <a:rPr lang="en-US" sz="2600" dirty="0" smtClean="0">
                <a:sym typeface="Wingdings" pitchFamily="2" charset="2"/>
              </a:rPr>
              <a:t> </a:t>
            </a:r>
            <a:r>
              <a:rPr lang="en-US" sz="2600" dirty="0" err="1" smtClean="0">
                <a:sym typeface="Wingdings" pitchFamily="2" charset="2"/>
              </a:rPr>
              <a:t>cần</a:t>
            </a:r>
            <a:r>
              <a:rPr lang="en-US" sz="2600" dirty="0" smtClean="0">
                <a:sym typeface="Wingdings" pitchFamily="2" charset="2"/>
              </a:rPr>
              <a:t> </a:t>
            </a:r>
            <a:r>
              <a:rPr lang="en-US" sz="2600" dirty="0" err="1" smtClean="0">
                <a:sym typeface="Wingdings" pitchFamily="2" charset="2"/>
              </a:rPr>
              <a:t>chạy</a:t>
            </a:r>
            <a:r>
              <a:rPr lang="en-US" sz="2600" dirty="0" smtClean="0">
                <a:sym typeface="Wingdings" pitchFamily="2" charset="2"/>
              </a:rPr>
              <a:t> 1 ca </a:t>
            </a:r>
            <a:r>
              <a:rPr lang="en-US" sz="2600" dirty="0" err="1" smtClean="0">
                <a:sym typeface="Wingdings" pitchFamily="2" charset="2"/>
              </a:rPr>
              <a:t>kiểm</a:t>
            </a:r>
            <a:r>
              <a:rPr lang="en-US" sz="2600" dirty="0" smtClean="0">
                <a:sym typeface="Wingdings" pitchFamily="2" charset="2"/>
              </a:rPr>
              <a:t> </a:t>
            </a:r>
            <a:r>
              <a:rPr lang="en-US" sz="2600" dirty="0" err="1" smtClean="0">
                <a:sym typeface="Wingdings" pitchFamily="2" charset="2"/>
              </a:rPr>
              <a:t>thử</a:t>
            </a:r>
            <a:r>
              <a:rPr lang="en-US" sz="2600" dirty="0" smtClean="0">
                <a:sym typeface="Wingdings" pitchFamily="2" charset="2"/>
              </a:rPr>
              <a:t> </a:t>
            </a:r>
            <a:r>
              <a:rPr lang="en-US" sz="2600" dirty="0" err="1" smtClean="0">
                <a:sym typeface="Wingdings" pitchFamily="2" charset="2"/>
              </a:rPr>
              <a:t>cho</a:t>
            </a:r>
            <a:r>
              <a:rPr lang="en-US" sz="2600" dirty="0" smtClean="0">
                <a:sym typeface="Wingdings" pitchFamily="2" charset="2"/>
              </a:rPr>
              <a:t> </a:t>
            </a:r>
            <a:r>
              <a:rPr lang="en-US" sz="2600" dirty="0" err="1" smtClean="0">
                <a:sym typeface="Wingdings" pitchFamily="2" charset="2"/>
              </a:rPr>
              <a:t>mỗi</a:t>
            </a:r>
            <a:r>
              <a:rPr lang="en-US" sz="2600" dirty="0" smtClean="0">
                <a:sym typeface="Wingdings" pitchFamily="2" charset="2"/>
              </a:rPr>
              <a:t> </a:t>
            </a:r>
            <a:r>
              <a:rPr lang="en-US" sz="2600" dirty="0" err="1" smtClean="0">
                <a:sym typeface="Wingdings" pitchFamily="2" charset="2"/>
              </a:rPr>
              <a:t>nhóm</a:t>
            </a:r>
            <a:r>
              <a:rPr lang="en-US" sz="2600" dirty="0" smtClean="0">
                <a:sym typeface="Wingdings" pitchFamily="2" charset="2"/>
              </a:rPr>
              <a:t>.</a:t>
            </a:r>
            <a:endParaRPr lang="en-US" sz="2600" dirty="0" smtClean="0"/>
          </a:p>
          <a:p>
            <a:pPr algn="just"/>
            <a:endParaRPr lang="en-US" sz="2600" dirty="0"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vùng</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110</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Cách</a:t>
            </a:r>
            <a:r>
              <a:rPr lang="en-US" sz="2600" dirty="0" smtClean="0"/>
              <a:t> </a:t>
            </a:r>
            <a:r>
              <a:rPr lang="en-US" sz="2600" dirty="0" err="1" smtClean="0"/>
              <a:t>thức</a:t>
            </a:r>
            <a:r>
              <a:rPr lang="en-US" sz="2600" dirty="0" smtClean="0"/>
              <a:t> </a:t>
            </a:r>
            <a:r>
              <a:rPr lang="en-US" sz="2600" dirty="0" err="1" smtClean="0"/>
              <a:t>chọn</a:t>
            </a:r>
            <a:r>
              <a:rPr lang="en-US" sz="2600" dirty="0" smtClean="0"/>
              <a:t> </a:t>
            </a:r>
            <a:r>
              <a:rPr lang="en-US" sz="2600" dirty="0" err="1" smtClean="0"/>
              <a:t>điểm</a:t>
            </a:r>
            <a:r>
              <a:rPr lang="en-US" sz="2600" dirty="0" smtClean="0"/>
              <a:t> On, Off</a:t>
            </a:r>
          </a:p>
          <a:p>
            <a:pPr lvl="1" algn="just"/>
            <a:r>
              <a:rPr lang="en-US" sz="2200" dirty="0" err="1" smtClean="0"/>
              <a:t>Nếu</a:t>
            </a:r>
            <a:r>
              <a:rPr lang="en-US" sz="2200" dirty="0" smtClean="0"/>
              <a:t> </a:t>
            </a:r>
            <a:r>
              <a:rPr lang="en-US" sz="2200" dirty="0" err="1" smtClean="0"/>
              <a:t>biên</a:t>
            </a:r>
            <a:r>
              <a:rPr lang="en-US" sz="2200" dirty="0" smtClean="0"/>
              <a:t> </a:t>
            </a:r>
            <a:r>
              <a:rPr lang="en-US" sz="2200" dirty="0" err="1" smtClean="0"/>
              <a:t>đóng</a:t>
            </a:r>
            <a:r>
              <a:rPr lang="en-US" sz="2200" dirty="0" smtClean="0"/>
              <a:t> (==, &lt;=, &gt;=) </a:t>
            </a:r>
            <a:r>
              <a:rPr lang="en-US" sz="2200" dirty="0" err="1" smtClean="0"/>
              <a:t>thì</a:t>
            </a:r>
            <a:r>
              <a:rPr lang="en-US" sz="2200" dirty="0" smtClean="0"/>
              <a:t> </a:t>
            </a:r>
            <a:r>
              <a:rPr lang="en-US" sz="2200" dirty="0" err="1" smtClean="0"/>
              <a:t>điểm</a:t>
            </a:r>
            <a:r>
              <a:rPr lang="en-US" sz="2200" dirty="0" smtClean="0"/>
              <a:t> On </a:t>
            </a:r>
            <a:r>
              <a:rPr lang="en-US" sz="2200" dirty="0" err="1" smtClean="0"/>
              <a:t>nằm</a:t>
            </a:r>
            <a:r>
              <a:rPr lang="en-US" sz="2200" dirty="0" smtClean="0"/>
              <a:t> </a:t>
            </a:r>
            <a:r>
              <a:rPr lang="en-US" sz="2200" dirty="0" err="1" smtClean="0"/>
              <a:t>trên</a:t>
            </a:r>
            <a:r>
              <a:rPr lang="en-US" sz="2200" dirty="0" smtClean="0"/>
              <a:t> </a:t>
            </a:r>
            <a:r>
              <a:rPr lang="en-US" sz="2200" dirty="0" err="1" smtClean="0"/>
              <a:t>biên</a:t>
            </a:r>
            <a:r>
              <a:rPr lang="en-US" sz="2200" dirty="0" smtClean="0"/>
              <a:t> </a:t>
            </a:r>
            <a:r>
              <a:rPr lang="en-US" sz="2200" dirty="0" err="1" smtClean="0"/>
              <a:t>và</a:t>
            </a:r>
            <a:r>
              <a:rPr lang="en-US" sz="2200" dirty="0" smtClean="0"/>
              <a:t> </a:t>
            </a:r>
            <a:r>
              <a:rPr lang="en-US" sz="2200" dirty="0" err="1" smtClean="0"/>
              <a:t>thuộc</a:t>
            </a:r>
            <a:r>
              <a:rPr lang="en-US" sz="2200" dirty="0" smtClean="0"/>
              <a:t> </a:t>
            </a:r>
            <a:r>
              <a:rPr lang="en-US" sz="2200" dirty="0" err="1" smtClean="0"/>
              <a:t>vùng</a:t>
            </a:r>
            <a:r>
              <a:rPr lang="en-US" sz="2200" dirty="0" smtClean="0"/>
              <a:t> </a:t>
            </a:r>
            <a:r>
              <a:rPr lang="en-US" sz="2200" dirty="0" err="1" smtClean="0"/>
              <a:t>xử</a:t>
            </a:r>
            <a:r>
              <a:rPr lang="en-US" sz="2200" dirty="0" smtClean="0"/>
              <a:t> </a:t>
            </a:r>
            <a:r>
              <a:rPr lang="en-US" sz="2200" dirty="0" err="1" smtClean="0"/>
              <a:t>lý</a:t>
            </a:r>
            <a:r>
              <a:rPr lang="en-US" sz="2200" dirty="0" smtClean="0"/>
              <a:t>. </a:t>
            </a:r>
            <a:r>
              <a:rPr lang="en-US" sz="2200" dirty="0" err="1" smtClean="0"/>
              <a:t>Khi</a:t>
            </a:r>
            <a:r>
              <a:rPr lang="en-US" sz="2200" dirty="0" smtClean="0"/>
              <a:t> </a:t>
            </a:r>
            <a:r>
              <a:rPr lang="en-US" sz="2200" dirty="0" err="1" smtClean="0"/>
              <a:t>đó</a:t>
            </a:r>
            <a:r>
              <a:rPr lang="en-US" sz="2200" dirty="0" smtClean="0"/>
              <a:t>, </a:t>
            </a:r>
            <a:r>
              <a:rPr lang="en-US" sz="2200" dirty="0" err="1" smtClean="0"/>
              <a:t>chọn</a:t>
            </a:r>
            <a:r>
              <a:rPr lang="en-US" sz="2200" dirty="0" smtClean="0"/>
              <a:t> </a:t>
            </a:r>
            <a:r>
              <a:rPr lang="en-US" sz="2200" dirty="0" err="1" smtClean="0"/>
              <a:t>điểm</a:t>
            </a:r>
            <a:r>
              <a:rPr lang="en-US" sz="2200" dirty="0" smtClean="0"/>
              <a:t> Off </a:t>
            </a:r>
            <a:r>
              <a:rPr lang="en-US" sz="2200" dirty="0" err="1" smtClean="0"/>
              <a:t>nằm</a:t>
            </a:r>
            <a:r>
              <a:rPr lang="en-US" sz="2200" dirty="0" smtClean="0"/>
              <a:t> </a:t>
            </a:r>
            <a:r>
              <a:rPr lang="en-US" sz="2200" dirty="0" err="1" smtClean="0"/>
              <a:t>ngoài</a:t>
            </a:r>
            <a:r>
              <a:rPr lang="en-US" sz="2200" dirty="0" smtClean="0"/>
              <a:t> </a:t>
            </a:r>
            <a:r>
              <a:rPr lang="en-US" sz="2200" dirty="0" err="1" smtClean="0"/>
              <a:t>vùng</a:t>
            </a:r>
            <a:r>
              <a:rPr lang="en-US" sz="2200" dirty="0" smtClean="0"/>
              <a:t> </a:t>
            </a:r>
            <a:r>
              <a:rPr lang="en-US" sz="2200" dirty="0" err="1" smtClean="0"/>
              <a:t>xử</a:t>
            </a:r>
            <a:r>
              <a:rPr lang="en-US" sz="2200" dirty="0" smtClean="0"/>
              <a:t> </a:t>
            </a:r>
            <a:r>
              <a:rPr lang="en-US" sz="2200" dirty="0" err="1" smtClean="0"/>
              <a:t>lý</a:t>
            </a:r>
            <a:r>
              <a:rPr lang="en-US" sz="2200" dirty="0" smtClean="0"/>
              <a:t>.</a:t>
            </a:r>
          </a:p>
          <a:p>
            <a:pPr lvl="1" algn="just"/>
            <a:r>
              <a:rPr lang="en-US" sz="2200" dirty="0" err="1" smtClean="0"/>
              <a:t>Nếu</a:t>
            </a:r>
            <a:r>
              <a:rPr lang="en-US" sz="2200" dirty="0" smtClean="0"/>
              <a:t> </a:t>
            </a:r>
            <a:r>
              <a:rPr lang="en-US" sz="2200" dirty="0" err="1" smtClean="0"/>
              <a:t>biên</a:t>
            </a:r>
            <a:r>
              <a:rPr lang="en-US" sz="2200" dirty="0" smtClean="0"/>
              <a:t> </a:t>
            </a:r>
            <a:r>
              <a:rPr lang="en-US" sz="2200" dirty="0" err="1" smtClean="0"/>
              <a:t>mở</a:t>
            </a:r>
            <a:r>
              <a:rPr lang="en-US" sz="2200" dirty="0" smtClean="0"/>
              <a:t> (&gt;, &lt;, !=) </a:t>
            </a:r>
            <a:r>
              <a:rPr lang="en-US" sz="2200" dirty="0" err="1" smtClean="0"/>
              <a:t>thì</a:t>
            </a:r>
            <a:r>
              <a:rPr lang="en-US" sz="2200" dirty="0" smtClean="0"/>
              <a:t> </a:t>
            </a:r>
            <a:r>
              <a:rPr lang="en-US" sz="2200" dirty="0" err="1" smtClean="0"/>
              <a:t>điểm</a:t>
            </a:r>
            <a:r>
              <a:rPr lang="en-US" sz="2200" dirty="0" smtClean="0"/>
              <a:t> On </a:t>
            </a:r>
            <a:r>
              <a:rPr lang="en-US" sz="2200" dirty="0" err="1" smtClean="0"/>
              <a:t>nằm</a:t>
            </a:r>
            <a:r>
              <a:rPr lang="en-US" sz="2200" dirty="0" smtClean="0"/>
              <a:t> </a:t>
            </a:r>
            <a:r>
              <a:rPr lang="en-US" sz="2200" dirty="0" err="1" smtClean="0"/>
              <a:t>trên</a:t>
            </a:r>
            <a:r>
              <a:rPr lang="en-US" sz="2200" dirty="0" smtClean="0"/>
              <a:t> </a:t>
            </a:r>
            <a:r>
              <a:rPr lang="en-US" sz="2200" dirty="0" err="1" smtClean="0"/>
              <a:t>biên</a:t>
            </a:r>
            <a:r>
              <a:rPr lang="en-US" sz="2200" dirty="0" smtClean="0"/>
              <a:t> </a:t>
            </a:r>
            <a:r>
              <a:rPr lang="en-US" sz="2200" dirty="0" err="1" smtClean="0"/>
              <a:t>và</a:t>
            </a:r>
            <a:r>
              <a:rPr lang="en-US" sz="2200" dirty="0" smtClean="0"/>
              <a:t> </a:t>
            </a:r>
            <a:r>
              <a:rPr lang="en-US" sz="2200" dirty="0" err="1" smtClean="0"/>
              <a:t>không</a:t>
            </a:r>
            <a:r>
              <a:rPr lang="en-US" sz="2200" dirty="0" smtClean="0"/>
              <a:t> </a:t>
            </a:r>
            <a:r>
              <a:rPr lang="en-US" sz="2200" dirty="0" err="1" smtClean="0"/>
              <a:t>thuộc</a:t>
            </a:r>
            <a:r>
              <a:rPr lang="en-US" sz="2200" dirty="0" smtClean="0"/>
              <a:t> </a:t>
            </a:r>
            <a:r>
              <a:rPr lang="en-US" sz="2200" dirty="0" err="1" smtClean="0"/>
              <a:t>vùng</a:t>
            </a:r>
            <a:r>
              <a:rPr lang="en-US" sz="2200" dirty="0" smtClean="0"/>
              <a:t> </a:t>
            </a:r>
            <a:r>
              <a:rPr lang="en-US" sz="2200" dirty="0" err="1" smtClean="0"/>
              <a:t>xử</a:t>
            </a:r>
            <a:r>
              <a:rPr lang="en-US" sz="2200" dirty="0" smtClean="0"/>
              <a:t> </a:t>
            </a:r>
            <a:r>
              <a:rPr lang="en-US" sz="2200" dirty="0" err="1" smtClean="0"/>
              <a:t>lý</a:t>
            </a:r>
            <a:r>
              <a:rPr lang="en-US" sz="2200" dirty="0" smtClean="0"/>
              <a:t>. </a:t>
            </a:r>
            <a:r>
              <a:rPr lang="en-US" sz="2200" dirty="0" err="1" smtClean="0"/>
              <a:t>Khi</a:t>
            </a:r>
            <a:r>
              <a:rPr lang="en-US" sz="2200" dirty="0" smtClean="0"/>
              <a:t> </a:t>
            </a:r>
            <a:r>
              <a:rPr lang="en-US" sz="2200" dirty="0" err="1" smtClean="0"/>
              <a:t>đó</a:t>
            </a:r>
            <a:r>
              <a:rPr lang="en-US" sz="2200" dirty="0" smtClean="0"/>
              <a:t>, </a:t>
            </a:r>
            <a:r>
              <a:rPr lang="en-US" sz="2200" dirty="0" err="1" smtClean="0"/>
              <a:t>chọn</a:t>
            </a:r>
            <a:r>
              <a:rPr lang="en-US" sz="2200" dirty="0" smtClean="0"/>
              <a:t> </a:t>
            </a:r>
            <a:r>
              <a:rPr lang="en-US" sz="2200" dirty="0" err="1" smtClean="0"/>
              <a:t>điểm</a:t>
            </a:r>
            <a:r>
              <a:rPr lang="en-US" sz="2200" dirty="0" smtClean="0"/>
              <a:t> Off </a:t>
            </a:r>
            <a:r>
              <a:rPr lang="en-US" sz="2200" dirty="0" err="1" smtClean="0"/>
              <a:t>nằm</a:t>
            </a:r>
            <a:r>
              <a:rPr lang="en-US" sz="2200" dirty="0" smtClean="0"/>
              <a:t> </a:t>
            </a:r>
            <a:r>
              <a:rPr lang="en-US" sz="2200" dirty="0" err="1" smtClean="0"/>
              <a:t>trong</a:t>
            </a:r>
            <a:r>
              <a:rPr lang="en-US" sz="2200" dirty="0" smtClean="0"/>
              <a:t> </a:t>
            </a:r>
            <a:r>
              <a:rPr lang="en-US" sz="2200" dirty="0" err="1" smtClean="0"/>
              <a:t>vùng</a:t>
            </a:r>
            <a:r>
              <a:rPr lang="en-US" sz="2200" dirty="0" smtClean="0"/>
              <a:t> </a:t>
            </a:r>
            <a:r>
              <a:rPr lang="en-US" sz="2200" dirty="0" err="1" smtClean="0"/>
              <a:t>xử</a:t>
            </a:r>
            <a:r>
              <a:rPr lang="en-US" sz="2200" dirty="0" smtClean="0"/>
              <a:t> </a:t>
            </a:r>
            <a:r>
              <a:rPr lang="en-US" sz="2200" dirty="0" err="1" smtClean="0"/>
              <a:t>lý</a:t>
            </a:r>
            <a:r>
              <a:rPr lang="en-US" sz="2200" dirty="0" smtClean="0"/>
              <a:t>. </a:t>
            </a:r>
          </a:p>
          <a:p>
            <a:pPr algn="just"/>
            <a:endParaRPr lang="en-US" sz="2600" dirty="0" smtClean="0"/>
          </a:p>
        </p:txBody>
      </p:sp>
      <p:pic>
        <p:nvPicPr>
          <p:cNvPr id="4097" name="Picture 1"/>
          <p:cNvPicPr>
            <a:picLocks noChangeAspect="1" noChangeArrowheads="1"/>
          </p:cNvPicPr>
          <p:nvPr/>
        </p:nvPicPr>
        <p:blipFill>
          <a:blip r:embed="rId3"/>
          <a:srcRect/>
          <a:stretch>
            <a:fillRect/>
          </a:stretch>
        </p:blipFill>
        <p:spPr bwMode="auto">
          <a:xfrm>
            <a:off x="2438399" y="3657600"/>
            <a:ext cx="4998515" cy="205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vùng</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111</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Cách</a:t>
            </a:r>
            <a:r>
              <a:rPr lang="en-US" sz="2600" dirty="0" smtClean="0"/>
              <a:t> </a:t>
            </a:r>
            <a:r>
              <a:rPr lang="en-US" sz="2600" dirty="0" err="1" smtClean="0"/>
              <a:t>thức</a:t>
            </a:r>
            <a:r>
              <a:rPr lang="en-US" sz="2600" dirty="0" smtClean="0"/>
              <a:t> </a:t>
            </a:r>
            <a:r>
              <a:rPr lang="en-US" sz="2600" dirty="0" err="1" smtClean="0"/>
              <a:t>chọn</a:t>
            </a:r>
            <a:r>
              <a:rPr lang="en-US" sz="2600" dirty="0" smtClean="0"/>
              <a:t> </a:t>
            </a:r>
            <a:r>
              <a:rPr lang="en-US" sz="2600" dirty="0" err="1" smtClean="0"/>
              <a:t>các</a:t>
            </a:r>
            <a:r>
              <a:rPr lang="en-US" sz="2600" dirty="0" smtClean="0"/>
              <a:t> ca </a:t>
            </a:r>
            <a:r>
              <a:rPr lang="en-US" sz="2600" dirty="0" err="1" smtClean="0"/>
              <a:t>kiểm</a:t>
            </a:r>
            <a:r>
              <a:rPr lang="en-US" sz="2600" dirty="0" smtClean="0"/>
              <a:t> </a:t>
            </a:r>
            <a:r>
              <a:rPr lang="en-US" sz="2600" dirty="0" err="1" smtClean="0"/>
              <a:t>thử</a:t>
            </a:r>
            <a:endParaRPr lang="en-US" sz="2600" dirty="0" smtClean="0"/>
          </a:p>
          <a:p>
            <a:pPr lvl="1" algn="just"/>
            <a:r>
              <a:rPr lang="en-US" sz="2200" dirty="0" err="1" smtClean="0"/>
              <a:t>Với</a:t>
            </a:r>
            <a:r>
              <a:rPr lang="en-US" sz="2200" dirty="0" smtClean="0"/>
              <a:t> </a:t>
            </a:r>
            <a:r>
              <a:rPr lang="en-US" sz="2200" dirty="0" err="1" smtClean="0"/>
              <a:t>mỗi</a:t>
            </a:r>
            <a:r>
              <a:rPr lang="en-US" sz="2200" dirty="0" smtClean="0"/>
              <a:t> </a:t>
            </a:r>
            <a:r>
              <a:rPr lang="en-US" sz="2200" dirty="0" err="1" smtClean="0"/>
              <a:t>điều</a:t>
            </a:r>
            <a:r>
              <a:rPr lang="en-US" sz="2200" dirty="0" smtClean="0"/>
              <a:t> </a:t>
            </a:r>
            <a:r>
              <a:rPr lang="en-US" sz="2200" dirty="0" err="1" smtClean="0"/>
              <a:t>kiện</a:t>
            </a:r>
            <a:r>
              <a:rPr lang="en-US" sz="2200" dirty="0" smtClean="0"/>
              <a:t>, </a:t>
            </a:r>
            <a:r>
              <a:rPr lang="en-US" sz="2200" dirty="0" err="1" smtClean="0"/>
              <a:t>nếu</a:t>
            </a:r>
            <a:r>
              <a:rPr lang="en-US" sz="2200" dirty="0" smtClean="0"/>
              <a:t> </a:t>
            </a:r>
            <a:r>
              <a:rPr lang="en-US" sz="2200" dirty="0" err="1" smtClean="0"/>
              <a:t>điều</a:t>
            </a:r>
            <a:r>
              <a:rPr lang="en-US" sz="2200" dirty="0" smtClean="0"/>
              <a:t> </a:t>
            </a:r>
            <a:r>
              <a:rPr lang="en-US" sz="2200" dirty="0" err="1" smtClean="0"/>
              <a:t>kiện</a:t>
            </a:r>
            <a:r>
              <a:rPr lang="en-US" sz="2200" dirty="0" smtClean="0"/>
              <a:t> </a:t>
            </a:r>
            <a:r>
              <a:rPr lang="en-US" sz="2200" dirty="0" err="1" smtClean="0"/>
              <a:t>là</a:t>
            </a:r>
            <a:r>
              <a:rPr lang="en-US" sz="2200" dirty="0" smtClean="0"/>
              <a:t> &lt;, &gt;, &lt;=, &gt;= </a:t>
            </a:r>
            <a:r>
              <a:rPr lang="en-US" sz="2200" dirty="0" err="1" smtClean="0"/>
              <a:t>thì</a:t>
            </a:r>
            <a:r>
              <a:rPr lang="en-US" sz="2200" dirty="0" smtClean="0"/>
              <a:t> </a:t>
            </a:r>
            <a:r>
              <a:rPr lang="en-US" sz="2200" dirty="0" err="1" smtClean="0"/>
              <a:t>chọn</a:t>
            </a:r>
            <a:r>
              <a:rPr lang="en-US" sz="2200" dirty="0" smtClean="0"/>
              <a:t> 1 </a:t>
            </a:r>
            <a:r>
              <a:rPr lang="en-US" sz="2200" dirty="0" err="1" smtClean="0"/>
              <a:t>điểm</a:t>
            </a:r>
            <a:r>
              <a:rPr lang="en-US" sz="2200" dirty="0" smtClean="0"/>
              <a:t> On </a:t>
            </a:r>
            <a:r>
              <a:rPr lang="en-US" sz="2200" dirty="0" err="1" smtClean="0"/>
              <a:t>và</a:t>
            </a:r>
            <a:r>
              <a:rPr lang="en-US" sz="2200" dirty="0" smtClean="0"/>
              <a:t> 1 </a:t>
            </a:r>
            <a:r>
              <a:rPr lang="en-US" sz="2200" dirty="0" err="1" smtClean="0"/>
              <a:t>điểm</a:t>
            </a:r>
            <a:r>
              <a:rPr lang="en-US" sz="2200" dirty="0" smtClean="0"/>
              <a:t> Off. </a:t>
            </a:r>
            <a:r>
              <a:rPr lang="en-US" sz="2200" dirty="0" err="1" smtClean="0"/>
              <a:t>Các</a:t>
            </a:r>
            <a:r>
              <a:rPr lang="en-US" sz="2200" dirty="0" smtClean="0"/>
              <a:t> </a:t>
            </a:r>
            <a:r>
              <a:rPr lang="en-US" sz="2200" dirty="0" err="1" smtClean="0"/>
              <a:t>điều</a:t>
            </a:r>
            <a:r>
              <a:rPr lang="en-US" sz="2200" dirty="0" smtClean="0"/>
              <a:t> </a:t>
            </a:r>
            <a:r>
              <a:rPr lang="en-US" sz="2200" dirty="0" err="1" smtClean="0"/>
              <a:t>kiện</a:t>
            </a:r>
            <a:r>
              <a:rPr lang="en-US" sz="2200" dirty="0" smtClean="0"/>
              <a:t> </a:t>
            </a:r>
            <a:r>
              <a:rPr lang="en-US" sz="2200" dirty="0" err="1" smtClean="0"/>
              <a:t>khác</a:t>
            </a:r>
            <a:r>
              <a:rPr lang="en-US" sz="2200" dirty="0" smtClean="0"/>
              <a:t> </a:t>
            </a:r>
            <a:r>
              <a:rPr lang="en-US" sz="2200" dirty="0" err="1" smtClean="0"/>
              <a:t>chọn</a:t>
            </a:r>
            <a:r>
              <a:rPr lang="en-US" sz="2200" dirty="0" smtClean="0"/>
              <a:t> In.</a:t>
            </a:r>
          </a:p>
          <a:p>
            <a:pPr lvl="1" algn="just"/>
            <a:r>
              <a:rPr lang="en-US" sz="2200" dirty="0" err="1" smtClean="0"/>
              <a:t>Với</a:t>
            </a:r>
            <a:r>
              <a:rPr lang="en-US" sz="2200" dirty="0" smtClean="0"/>
              <a:t> </a:t>
            </a:r>
            <a:r>
              <a:rPr lang="en-US" sz="2200" dirty="0" err="1" smtClean="0"/>
              <a:t>mỗi</a:t>
            </a:r>
            <a:r>
              <a:rPr lang="en-US" sz="2200" dirty="0" smtClean="0"/>
              <a:t> </a:t>
            </a:r>
            <a:r>
              <a:rPr lang="en-US" sz="2200" dirty="0" err="1" smtClean="0"/>
              <a:t>điều</a:t>
            </a:r>
            <a:r>
              <a:rPr lang="en-US" sz="2200" dirty="0" smtClean="0"/>
              <a:t> </a:t>
            </a:r>
            <a:r>
              <a:rPr lang="en-US" sz="2200" dirty="0" err="1" smtClean="0"/>
              <a:t>kiện</a:t>
            </a:r>
            <a:r>
              <a:rPr lang="en-US" sz="2200" dirty="0" smtClean="0"/>
              <a:t>, </a:t>
            </a:r>
            <a:r>
              <a:rPr lang="en-US" sz="2200" dirty="0" err="1" smtClean="0"/>
              <a:t>nếu</a:t>
            </a:r>
            <a:r>
              <a:rPr lang="en-US" sz="2200" dirty="0" smtClean="0"/>
              <a:t> </a:t>
            </a:r>
            <a:r>
              <a:rPr lang="en-US" sz="2200" dirty="0" err="1" smtClean="0"/>
              <a:t>điều</a:t>
            </a:r>
            <a:r>
              <a:rPr lang="en-US" sz="2200" dirty="0" smtClean="0"/>
              <a:t> </a:t>
            </a:r>
            <a:r>
              <a:rPr lang="en-US" sz="2200" dirty="0" err="1" smtClean="0"/>
              <a:t>kiện</a:t>
            </a:r>
            <a:r>
              <a:rPr lang="en-US" sz="2200" dirty="0" smtClean="0"/>
              <a:t> </a:t>
            </a:r>
            <a:r>
              <a:rPr lang="en-US" sz="2200" dirty="0" err="1" smtClean="0"/>
              <a:t>là</a:t>
            </a:r>
            <a:r>
              <a:rPr lang="en-US" sz="2200" dirty="0" smtClean="0"/>
              <a:t> =, != </a:t>
            </a:r>
            <a:r>
              <a:rPr lang="en-US" sz="2200" dirty="0" err="1" smtClean="0"/>
              <a:t>thì</a:t>
            </a:r>
            <a:r>
              <a:rPr lang="en-US" sz="2200" dirty="0" smtClean="0"/>
              <a:t> </a:t>
            </a:r>
            <a:r>
              <a:rPr lang="en-US" sz="2200" dirty="0" err="1" smtClean="0"/>
              <a:t>chọn</a:t>
            </a:r>
            <a:r>
              <a:rPr lang="en-US" sz="2200" dirty="0" smtClean="0"/>
              <a:t> 1 </a:t>
            </a:r>
            <a:r>
              <a:rPr lang="en-US" sz="2200" dirty="0" err="1" smtClean="0"/>
              <a:t>điểm</a:t>
            </a:r>
            <a:r>
              <a:rPr lang="en-US" sz="2200" dirty="0" smtClean="0"/>
              <a:t> On </a:t>
            </a:r>
            <a:r>
              <a:rPr lang="en-US" sz="2200" dirty="0" err="1" smtClean="0"/>
              <a:t>và</a:t>
            </a:r>
            <a:r>
              <a:rPr lang="en-US" sz="2200" dirty="0" smtClean="0"/>
              <a:t> 2 </a:t>
            </a:r>
            <a:r>
              <a:rPr lang="en-US" sz="2200" dirty="0" err="1" smtClean="0"/>
              <a:t>điểm</a:t>
            </a:r>
            <a:r>
              <a:rPr lang="en-US" sz="2200" dirty="0" smtClean="0"/>
              <a:t> Off. </a:t>
            </a:r>
            <a:r>
              <a:rPr lang="en-US" sz="2200" dirty="0" err="1" smtClean="0"/>
              <a:t>Các</a:t>
            </a:r>
            <a:r>
              <a:rPr lang="en-US" sz="2200" dirty="0" smtClean="0"/>
              <a:t> </a:t>
            </a:r>
            <a:r>
              <a:rPr lang="en-US" sz="2200" dirty="0" err="1" smtClean="0"/>
              <a:t>điều</a:t>
            </a:r>
            <a:r>
              <a:rPr lang="en-US" sz="2200" dirty="0" smtClean="0"/>
              <a:t> </a:t>
            </a:r>
            <a:r>
              <a:rPr lang="en-US" sz="2200" dirty="0" err="1" smtClean="0"/>
              <a:t>kiện</a:t>
            </a:r>
            <a:r>
              <a:rPr lang="en-US" sz="2200" dirty="0" smtClean="0"/>
              <a:t> </a:t>
            </a:r>
            <a:r>
              <a:rPr lang="en-US" sz="2200" dirty="0" err="1" smtClean="0"/>
              <a:t>khác</a:t>
            </a:r>
            <a:r>
              <a:rPr lang="en-US" sz="2200" dirty="0" smtClean="0"/>
              <a:t> </a:t>
            </a:r>
            <a:r>
              <a:rPr lang="en-US" sz="2200" dirty="0" err="1" smtClean="0"/>
              <a:t>chọn</a:t>
            </a:r>
            <a:r>
              <a:rPr lang="en-US" sz="2200" dirty="0" smtClean="0"/>
              <a:t> In. </a:t>
            </a:r>
          </a:p>
          <a:p>
            <a:pPr algn="just"/>
            <a:endParaRPr lang="en-US" sz="2600" dirty="0"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vùng</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112</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smtClean="0"/>
              <a:t>Binder </a:t>
            </a:r>
            <a:r>
              <a:rPr lang="en-US" sz="2600" dirty="0" err="1" smtClean="0"/>
              <a:t>đề</a:t>
            </a:r>
            <a:r>
              <a:rPr lang="en-US" sz="2600" dirty="0" smtClean="0"/>
              <a:t> </a:t>
            </a:r>
            <a:r>
              <a:rPr lang="en-US" sz="2600" dirty="0" err="1" smtClean="0"/>
              <a:t>xuất</a:t>
            </a:r>
            <a:r>
              <a:rPr lang="en-US" sz="2600" dirty="0" smtClean="0"/>
              <a:t> </a:t>
            </a:r>
            <a:r>
              <a:rPr lang="en-US" sz="2600" dirty="0" err="1" smtClean="0"/>
              <a:t>bảng</a:t>
            </a:r>
            <a:r>
              <a:rPr lang="en-US" sz="2600" dirty="0" smtClean="0"/>
              <a:t> </a:t>
            </a:r>
            <a:r>
              <a:rPr lang="en-US" sz="2600" dirty="0" err="1" smtClean="0"/>
              <a:t>thiết</a:t>
            </a:r>
            <a:r>
              <a:rPr lang="en-US" sz="2600" dirty="0" smtClean="0"/>
              <a:t> </a:t>
            </a:r>
            <a:r>
              <a:rPr lang="en-US" sz="2600" dirty="0" err="1" smtClean="0"/>
              <a:t>lập</a:t>
            </a:r>
            <a:r>
              <a:rPr lang="en-US" sz="2600" dirty="0" smtClean="0"/>
              <a:t> </a:t>
            </a:r>
            <a:r>
              <a:rPr lang="en-US" sz="2600" dirty="0" err="1" smtClean="0"/>
              <a:t>các</a:t>
            </a:r>
            <a:r>
              <a:rPr lang="en-US" sz="2600" dirty="0" smtClean="0"/>
              <a:t> ca </a:t>
            </a:r>
            <a:r>
              <a:rPr lang="en-US" sz="2600" dirty="0" err="1" smtClean="0"/>
              <a:t>kiểm</a:t>
            </a:r>
            <a:r>
              <a:rPr lang="en-US" sz="2600" dirty="0" smtClean="0"/>
              <a:t> </a:t>
            </a:r>
            <a:r>
              <a:rPr lang="en-US" sz="2600" dirty="0" err="1" smtClean="0"/>
              <a:t>thử</a:t>
            </a:r>
            <a:r>
              <a:rPr lang="en-US" sz="2600" dirty="0" smtClean="0"/>
              <a:t> </a:t>
            </a:r>
            <a:r>
              <a:rPr lang="en-US" sz="2600" dirty="0" err="1" smtClean="0"/>
              <a:t>dựa</a:t>
            </a:r>
            <a:r>
              <a:rPr lang="en-US" sz="2600" dirty="0" smtClean="0"/>
              <a:t> </a:t>
            </a:r>
            <a:r>
              <a:rPr lang="en-US" sz="2600" dirty="0" err="1" smtClean="0"/>
              <a:t>trên</a:t>
            </a:r>
            <a:r>
              <a:rPr lang="en-US" sz="2600" dirty="0" smtClean="0"/>
              <a:t> </a:t>
            </a:r>
            <a:r>
              <a:rPr lang="en-US" sz="2600" dirty="0" err="1" smtClean="0"/>
              <a:t>kỹ</a:t>
            </a:r>
            <a:r>
              <a:rPr lang="en-US" sz="2600" dirty="0" smtClean="0"/>
              <a:t> </a:t>
            </a:r>
            <a:r>
              <a:rPr lang="en-US" sz="2600" dirty="0" err="1" smtClean="0"/>
              <a:t>thuật</a:t>
            </a:r>
            <a:r>
              <a:rPr lang="en-US" sz="2600" dirty="0" smtClean="0"/>
              <a:t> </a:t>
            </a:r>
            <a:r>
              <a:rPr lang="en-US" sz="2600" dirty="0" err="1" smtClean="0"/>
              <a:t>phân</a:t>
            </a:r>
            <a:r>
              <a:rPr lang="en-US" sz="2600" dirty="0" smtClean="0"/>
              <a:t> </a:t>
            </a:r>
            <a:r>
              <a:rPr lang="en-US" sz="2600" dirty="0" err="1" smtClean="0"/>
              <a:t>tích</a:t>
            </a:r>
            <a:r>
              <a:rPr lang="en-US" sz="2600" dirty="0" smtClean="0"/>
              <a:t> </a:t>
            </a:r>
            <a:r>
              <a:rPr lang="en-US" sz="2600" dirty="0" err="1" smtClean="0"/>
              <a:t>vùng</a:t>
            </a:r>
            <a:r>
              <a:rPr lang="en-US" sz="2600" dirty="0" smtClean="0"/>
              <a:t> – Ma </a:t>
            </a:r>
            <a:r>
              <a:rPr lang="en-US" sz="2600" dirty="0" err="1" smtClean="0"/>
              <a:t>trận</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vùng</a:t>
            </a:r>
            <a:r>
              <a:rPr lang="en-US" sz="2600" dirty="0" smtClean="0"/>
              <a:t>.</a:t>
            </a:r>
          </a:p>
        </p:txBody>
      </p:sp>
      <p:graphicFrame>
        <p:nvGraphicFramePr>
          <p:cNvPr id="9" name="Table 8"/>
          <p:cNvGraphicFramePr>
            <a:graphicFrameLocks noGrp="1"/>
          </p:cNvGraphicFramePr>
          <p:nvPr/>
        </p:nvGraphicFramePr>
        <p:xfrm>
          <a:off x="914400" y="2468880"/>
          <a:ext cx="7391400" cy="3657600"/>
        </p:xfrm>
        <a:graphic>
          <a:graphicData uri="http://schemas.openxmlformats.org/drawingml/2006/table">
            <a:tbl>
              <a:tblPr firstRow="1" bandRow="1">
                <a:tableStyleId>{5C22544A-7EE6-4342-B048-85BDC9FD1C3A}</a:tableStyleId>
              </a:tblPr>
              <a:tblGrid>
                <a:gridCol w="615950"/>
                <a:gridCol w="615950"/>
                <a:gridCol w="615950"/>
                <a:gridCol w="615950"/>
                <a:gridCol w="615950"/>
                <a:gridCol w="615950"/>
                <a:gridCol w="615950"/>
                <a:gridCol w="615950"/>
                <a:gridCol w="615950"/>
                <a:gridCol w="615950"/>
                <a:gridCol w="615950"/>
                <a:gridCol w="615950"/>
              </a:tblGrid>
              <a:tr h="275590">
                <a:tc rowSpan="2" gridSpan="3">
                  <a:txBody>
                    <a:bodyPr/>
                    <a:lstStyle/>
                    <a:p>
                      <a:pPr algn="ctr"/>
                      <a:r>
                        <a:rPr lang="en-US" dirty="0" smtClean="0"/>
                        <a:t>Variable</a:t>
                      </a:r>
                    </a:p>
                    <a:p>
                      <a:pPr algn="ctr"/>
                      <a:r>
                        <a:rPr lang="en-US" dirty="0" smtClean="0"/>
                        <a:t>Condition</a:t>
                      </a:r>
                      <a:endParaRPr lang="en-US" dirty="0"/>
                    </a:p>
                  </a:txBody>
                  <a:tcPr/>
                </a:tc>
                <a:tc rowSpan="2" hMerge="1">
                  <a:txBody>
                    <a:bodyPr/>
                    <a:lstStyle/>
                    <a:p>
                      <a:endParaRPr lang="en-US"/>
                    </a:p>
                  </a:txBody>
                  <a:tcPr/>
                </a:tc>
                <a:tc rowSpan="2" hMerge="1">
                  <a:txBody>
                    <a:bodyPr/>
                    <a:lstStyle/>
                    <a:p>
                      <a:endParaRPr lang="en-US"/>
                    </a:p>
                  </a:txBody>
                  <a:tcPr/>
                </a:tc>
                <a:tc gridSpan="9">
                  <a:txBody>
                    <a:bodyPr/>
                    <a:lstStyle/>
                    <a:p>
                      <a:pPr algn="ctr"/>
                      <a:r>
                        <a:rPr lang="en-US" dirty="0" smtClean="0"/>
                        <a:t>Test cases</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275590">
                <a:tc gridSpan="3" vMerge="1">
                  <a:txBody>
                    <a:bodyPr/>
                    <a:lstStyle/>
                    <a:p>
                      <a:endParaRPr lang="en-US"/>
                    </a:p>
                  </a:txBody>
                  <a:tcPr/>
                </a:tc>
                <a:tc hMerge="1" vMerge="1">
                  <a:txBody>
                    <a:bodyPr/>
                    <a:lstStyle/>
                    <a:p>
                      <a:endParaRPr lang="en-US"/>
                    </a:p>
                  </a:txBody>
                  <a:tcPr/>
                </a:tc>
                <a:tc hMerge="1" vMerge="1">
                  <a:txBody>
                    <a:bodyPr/>
                    <a:lstStyle/>
                    <a:p>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c>
                  <a:txBody>
                    <a:bodyPr/>
                    <a:lstStyle/>
                    <a:p>
                      <a:r>
                        <a:rPr lang="en-US" dirty="0" smtClean="0"/>
                        <a:t>7</a:t>
                      </a:r>
                      <a:endParaRPr lang="en-US" dirty="0"/>
                    </a:p>
                  </a:txBody>
                  <a:tcPr/>
                </a:tc>
                <a:tc>
                  <a:txBody>
                    <a:bodyPr/>
                    <a:lstStyle/>
                    <a:p>
                      <a:r>
                        <a:rPr lang="en-US" dirty="0" smtClean="0"/>
                        <a:t>8</a:t>
                      </a:r>
                      <a:endParaRPr lang="en-US" dirty="0"/>
                    </a:p>
                  </a:txBody>
                  <a:tcPr/>
                </a:tc>
                <a:tc>
                  <a:txBody>
                    <a:bodyPr/>
                    <a:lstStyle/>
                    <a:p>
                      <a:r>
                        <a:rPr lang="en-US" dirty="0" smtClean="0"/>
                        <a:t>9</a:t>
                      </a:r>
                      <a:endParaRPr lang="en-US" dirty="0"/>
                    </a:p>
                  </a:txBody>
                  <a:tcPr/>
                </a:tc>
              </a:tr>
              <a:tr h="275590">
                <a:tc rowSpan="5">
                  <a:txBody>
                    <a:bodyPr/>
                    <a:lstStyle/>
                    <a:p>
                      <a:r>
                        <a:rPr lang="en-US" dirty="0" smtClean="0"/>
                        <a:t>X1</a:t>
                      </a:r>
                      <a:endParaRPr lang="en-US" dirty="0"/>
                    </a:p>
                  </a:txBody>
                  <a:tcPr/>
                </a:tc>
                <a:tc rowSpan="2">
                  <a:txBody>
                    <a:bodyPr/>
                    <a:lstStyle/>
                    <a:p>
                      <a:r>
                        <a:rPr lang="en-US" dirty="0" smtClean="0"/>
                        <a:t>C1</a:t>
                      </a:r>
                      <a:endParaRPr lang="en-US" dirty="0"/>
                    </a:p>
                  </a:txBody>
                  <a:tcPr/>
                </a:tc>
                <a:tc>
                  <a:txBody>
                    <a:bodyPr/>
                    <a:lstStyle/>
                    <a:p>
                      <a:r>
                        <a:rPr lang="en-US" dirty="0" smtClean="0"/>
                        <a:t>On</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275590">
                <a:tc vMerge="1">
                  <a:txBody>
                    <a:bodyPr/>
                    <a:lstStyle/>
                    <a:p>
                      <a:endParaRPr lang="en-US" dirty="0"/>
                    </a:p>
                  </a:txBody>
                  <a:tcPr/>
                </a:tc>
                <a:tc vMerge="1">
                  <a:txBody>
                    <a:bodyPr/>
                    <a:lstStyle/>
                    <a:p>
                      <a:endParaRPr lang="en-US" dirty="0"/>
                    </a:p>
                  </a:txBody>
                  <a:tcPr/>
                </a:tc>
                <a:tc>
                  <a:txBody>
                    <a:bodyPr/>
                    <a:lstStyle/>
                    <a:p>
                      <a:r>
                        <a:rPr lang="en-US" dirty="0" smtClean="0"/>
                        <a:t>Off</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275590">
                <a:tc vMerge="1">
                  <a:txBody>
                    <a:bodyPr/>
                    <a:lstStyle/>
                    <a:p>
                      <a:endParaRPr lang="en-US" dirty="0"/>
                    </a:p>
                  </a:txBody>
                  <a:tcPr/>
                </a:tc>
                <a:tc rowSpan="2">
                  <a:txBody>
                    <a:bodyPr/>
                    <a:lstStyle/>
                    <a:p>
                      <a:r>
                        <a:rPr lang="en-US" dirty="0" smtClean="0"/>
                        <a:t>C2</a:t>
                      </a:r>
                      <a:endParaRPr lang="en-US" dirty="0"/>
                    </a:p>
                  </a:txBody>
                  <a:tcPr/>
                </a:tc>
                <a:tc>
                  <a:txBody>
                    <a:bodyPr/>
                    <a:lstStyle/>
                    <a:p>
                      <a:r>
                        <a:rPr lang="en-US" dirty="0" smtClean="0"/>
                        <a:t>On</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275590">
                <a:tc vMerge="1">
                  <a:txBody>
                    <a:bodyPr/>
                    <a:lstStyle/>
                    <a:p>
                      <a:endParaRPr lang="en-US" dirty="0"/>
                    </a:p>
                  </a:txBody>
                  <a:tcPr/>
                </a:tc>
                <a:tc vMerge="1">
                  <a:txBody>
                    <a:bodyPr/>
                    <a:lstStyle/>
                    <a:p>
                      <a:endParaRPr lang="en-US" dirty="0"/>
                    </a:p>
                  </a:txBody>
                  <a:tcPr/>
                </a:tc>
                <a:tc>
                  <a:txBody>
                    <a:bodyPr/>
                    <a:lstStyle/>
                    <a:p>
                      <a:r>
                        <a:rPr lang="en-US" dirty="0" smtClean="0"/>
                        <a:t>Off</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275590">
                <a:tc vMerge="1">
                  <a:txBody>
                    <a:bodyPr/>
                    <a:lstStyle/>
                    <a:p>
                      <a:endParaRPr lang="en-US" dirty="0"/>
                    </a:p>
                  </a:txBody>
                  <a:tcPr/>
                </a:tc>
                <a:tc gridSpan="2">
                  <a:txBody>
                    <a:bodyPr/>
                    <a:lstStyle/>
                    <a:p>
                      <a:r>
                        <a:rPr lang="en-US" dirty="0" smtClean="0"/>
                        <a:t>In</a:t>
                      </a:r>
                      <a:endParaRPr lang="en-US" dirty="0"/>
                    </a:p>
                  </a:txBody>
                  <a:tcPr/>
                </a:tc>
                <a:tc hMerge="1">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275590">
                <a:tc>
                  <a:txBody>
                    <a:bodyPr/>
                    <a:lstStyle/>
                    <a:p>
                      <a:r>
                        <a:rPr lang="en-US" dirty="0" smtClean="0"/>
                        <a:t>…</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275590">
                <a:tc>
                  <a:txBody>
                    <a:bodyPr/>
                    <a:lstStyle/>
                    <a:p>
                      <a:r>
                        <a:rPr lang="en-US" dirty="0" smtClean="0"/>
                        <a:t>…</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275590">
                <a:tc gridSpan="3">
                  <a:txBody>
                    <a:bodyPr/>
                    <a:lstStyle/>
                    <a:p>
                      <a:r>
                        <a:rPr lang="en-US" dirty="0" smtClean="0"/>
                        <a:t>Expected</a:t>
                      </a:r>
                      <a:r>
                        <a:rPr lang="en-US" baseline="0" dirty="0" smtClean="0"/>
                        <a:t> result</a:t>
                      </a:r>
                      <a:endParaRPr lang="en-US" dirty="0"/>
                    </a:p>
                  </a:txBody>
                  <a:tcPr/>
                </a:tc>
                <a:tc hMerge="1">
                  <a:txBody>
                    <a:bodyPr/>
                    <a:lstStyle/>
                    <a:p>
                      <a:endParaRPr lang="en-US" dirty="0"/>
                    </a:p>
                  </a:txBody>
                  <a:tcPr/>
                </a:tc>
                <a:tc hMerge="1">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vùng</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113</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Ví</a:t>
            </a:r>
            <a:r>
              <a:rPr lang="en-US" sz="2600" dirty="0" smtClean="0"/>
              <a:t> </a:t>
            </a:r>
            <a:r>
              <a:rPr lang="en-US" sz="2600" dirty="0" err="1" smtClean="0"/>
              <a:t>dụ</a:t>
            </a:r>
            <a:endParaRPr lang="en-US" sz="2600" dirty="0" smtClean="0"/>
          </a:p>
          <a:p>
            <a:pPr lvl="1" algn="just"/>
            <a:r>
              <a:rPr lang="en-US" sz="2200" dirty="0" err="1" smtClean="0"/>
              <a:t>Điểm</a:t>
            </a:r>
            <a:r>
              <a:rPr lang="en-US" sz="2200" dirty="0" smtClean="0"/>
              <a:t> </a:t>
            </a:r>
            <a:r>
              <a:rPr lang="en-US" sz="2200" dirty="0" err="1" smtClean="0"/>
              <a:t>xét</a:t>
            </a:r>
            <a:r>
              <a:rPr lang="en-US" sz="2200" dirty="0" smtClean="0"/>
              <a:t> </a:t>
            </a:r>
            <a:r>
              <a:rPr lang="en-US" sz="2200" dirty="0" err="1" smtClean="0"/>
              <a:t>tuyển</a:t>
            </a:r>
            <a:r>
              <a:rPr lang="en-US" sz="2200" dirty="0" smtClean="0"/>
              <a:t> </a:t>
            </a:r>
            <a:r>
              <a:rPr lang="en-US" sz="2200" dirty="0" err="1" smtClean="0"/>
              <a:t>vào</a:t>
            </a:r>
            <a:r>
              <a:rPr lang="en-US" sz="2200" dirty="0" smtClean="0"/>
              <a:t> </a:t>
            </a:r>
            <a:r>
              <a:rPr lang="en-US" sz="2200" dirty="0" err="1" smtClean="0"/>
              <a:t>trường</a:t>
            </a:r>
            <a:r>
              <a:rPr lang="en-US" sz="2200" dirty="0" smtClean="0"/>
              <a:t> </a:t>
            </a:r>
            <a:r>
              <a:rPr lang="en-US" sz="2200" dirty="0" err="1" smtClean="0"/>
              <a:t>đại</a:t>
            </a:r>
            <a:r>
              <a:rPr lang="en-US" sz="2200" dirty="0" smtClean="0"/>
              <a:t> </a:t>
            </a:r>
            <a:r>
              <a:rPr lang="en-US" sz="2200" dirty="0" err="1" smtClean="0"/>
              <a:t>học</a:t>
            </a:r>
            <a:r>
              <a:rPr lang="en-US" sz="2200" dirty="0" smtClean="0"/>
              <a:t> </a:t>
            </a:r>
            <a:r>
              <a:rPr lang="en-US" sz="2200" dirty="0" err="1" smtClean="0"/>
              <a:t>dựa</a:t>
            </a:r>
            <a:r>
              <a:rPr lang="en-US" sz="2200" dirty="0" smtClean="0"/>
              <a:t> </a:t>
            </a:r>
            <a:r>
              <a:rPr lang="en-US" sz="2200" dirty="0" err="1" smtClean="0"/>
              <a:t>theo</a:t>
            </a:r>
            <a:r>
              <a:rPr lang="en-US" sz="2200" dirty="0" smtClean="0"/>
              <a:t> </a:t>
            </a:r>
            <a:r>
              <a:rPr lang="en-US" sz="2200" dirty="0" err="1" smtClean="0"/>
              <a:t>tiêu</a:t>
            </a:r>
            <a:r>
              <a:rPr lang="en-US" sz="2200" dirty="0" smtClean="0"/>
              <a:t> </a:t>
            </a:r>
            <a:r>
              <a:rPr lang="en-US" sz="2200" dirty="0" err="1" smtClean="0"/>
              <a:t>chuẩn</a:t>
            </a:r>
            <a:r>
              <a:rPr lang="en-US" sz="2200" dirty="0" smtClean="0"/>
              <a:t> </a:t>
            </a:r>
            <a:r>
              <a:rPr lang="en-US" sz="2200" dirty="0" err="1" smtClean="0"/>
              <a:t>sau</a:t>
            </a:r>
            <a:r>
              <a:rPr lang="en-US" sz="2200" dirty="0" smtClean="0"/>
              <a:t>:</a:t>
            </a:r>
          </a:p>
          <a:p>
            <a:pPr marL="1314450" lvl="2" indent="-457200" algn="just">
              <a:buFont typeface="+mj-lt"/>
              <a:buAutoNum type="arabicPeriod"/>
            </a:pPr>
            <a:r>
              <a:rPr lang="en-US" sz="1800" dirty="0" smtClean="0"/>
              <a:t>10 * GPA + ACT &gt;= 71</a:t>
            </a:r>
          </a:p>
          <a:p>
            <a:pPr marL="1314450" lvl="2" indent="-457200" algn="just">
              <a:buFont typeface="+mj-lt"/>
              <a:buAutoNum type="arabicPeriod"/>
            </a:pPr>
            <a:r>
              <a:rPr lang="en-US" sz="1800" dirty="0" smtClean="0"/>
              <a:t>GPA: </a:t>
            </a:r>
            <a:r>
              <a:rPr lang="en-US" sz="1800" dirty="0" err="1" smtClean="0"/>
              <a:t>điểm</a:t>
            </a:r>
            <a:r>
              <a:rPr lang="en-US" sz="1800" dirty="0" smtClean="0"/>
              <a:t> </a:t>
            </a:r>
            <a:r>
              <a:rPr lang="en-US" sz="1800" dirty="0" err="1" smtClean="0"/>
              <a:t>trung</a:t>
            </a:r>
            <a:r>
              <a:rPr lang="en-US" sz="1800" dirty="0" smtClean="0"/>
              <a:t> </a:t>
            </a:r>
            <a:r>
              <a:rPr lang="en-US" sz="1800" dirty="0" err="1" smtClean="0"/>
              <a:t>bình</a:t>
            </a:r>
            <a:r>
              <a:rPr lang="en-US" sz="1800" dirty="0" smtClean="0"/>
              <a:t> </a:t>
            </a:r>
            <a:r>
              <a:rPr lang="en-US" sz="1800" dirty="0" err="1" smtClean="0"/>
              <a:t>tích</a:t>
            </a:r>
            <a:r>
              <a:rPr lang="en-US" sz="1800" dirty="0" smtClean="0"/>
              <a:t> </a:t>
            </a:r>
            <a:r>
              <a:rPr lang="en-US" sz="1800" dirty="0" err="1" smtClean="0"/>
              <a:t>lũy</a:t>
            </a:r>
            <a:r>
              <a:rPr lang="en-US" sz="1800" dirty="0" smtClean="0"/>
              <a:t> &lt;= 4.0</a:t>
            </a:r>
          </a:p>
          <a:p>
            <a:pPr marL="1314450" lvl="2" indent="-457200" algn="just">
              <a:buFont typeface="+mj-lt"/>
              <a:buAutoNum type="arabicPeriod"/>
            </a:pPr>
            <a:r>
              <a:rPr lang="en-US" sz="1800" dirty="0" smtClean="0"/>
              <a:t>ACT: </a:t>
            </a:r>
            <a:r>
              <a:rPr lang="en-US" sz="1800" dirty="0" err="1" smtClean="0"/>
              <a:t>điểm</a:t>
            </a:r>
            <a:r>
              <a:rPr lang="en-US" sz="1800" dirty="0" smtClean="0"/>
              <a:t> </a:t>
            </a:r>
            <a:r>
              <a:rPr lang="en-US" sz="1800" dirty="0" err="1" smtClean="0"/>
              <a:t>thi</a:t>
            </a:r>
            <a:r>
              <a:rPr lang="en-US" sz="1800" dirty="0" smtClean="0"/>
              <a:t> </a:t>
            </a:r>
            <a:r>
              <a:rPr lang="en-US" sz="1800" dirty="0" err="1" smtClean="0"/>
              <a:t>tuyển</a:t>
            </a:r>
            <a:r>
              <a:rPr lang="en-US" sz="1800" dirty="0" smtClean="0"/>
              <a:t> </a:t>
            </a:r>
            <a:r>
              <a:rPr lang="en-US" sz="1800" dirty="0" err="1" smtClean="0"/>
              <a:t>đại</a:t>
            </a:r>
            <a:r>
              <a:rPr lang="en-US" sz="1800" dirty="0" smtClean="0"/>
              <a:t> </a:t>
            </a:r>
            <a:r>
              <a:rPr lang="en-US" sz="1800" dirty="0" err="1" smtClean="0"/>
              <a:t>học</a:t>
            </a:r>
            <a:r>
              <a:rPr lang="en-US" sz="1800" dirty="0" smtClean="0"/>
              <a:t> &lt;= 36</a:t>
            </a:r>
          </a:p>
          <a:p>
            <a:pPr lvl="1" algn="just"/>
            <a:r>
              <a:rPr lang="en-US" sz="2200" dirty="0" err="1" smtClean="0"/>
              <a:t>Hãy</a:t>
            </a:r>
            <a:r>
              <a:rPr lang="en-US" sz="2200" dirty="0" smtClean="0"/>
              <a:t> </a:t>
            </a:r>
            <a:r>
              <a:rPr lang="en-US" sz="2200" dirty="0" err="1" smtClean="0"/>
              <a:t>xây</a:t>
            </a:r>
            <a:r>
              <a:rPr lang="en-US" sz="2200" dirty="0" smtClean="0"/>
              <a:t> </a:t>
            </a:r>
            <a:r>
              <a:rPr lang="en-US" sz="2200" dirty="0" err="1" smtClean="0"/>
              <a:t>dựng</a:t>
            </a:r>
            <a:r>
              <a:rPr lang="en-US" sz="2200" dirty="0" smtClean="0"/>
              <a:t> </a:t>
            </a:r>
            <a:r>
              <a:rPr lang="en-US" sz="2200" dirty="0" err="1" smtClean="0"/>
              <a:t>các</a:t>
            </a:r>
            <a:r>
              <a:rPr lang="en-US" sz="2200" dirty="0" smtClean="0"/>
              <a:t> ca </a:t>
            </a:r>
            <a:r>
              <a:rPr lang="en-US" sz="2200" dirty="0" err="1" smtClean="0"/>
              <a:t>kiểm</a:t>
            </a:r>
            <a:r>
              <a:rPr lang="en-US" sz="2200" dirty="0" smtClean="0"/>
              <a:t> </a:t>
            </a:r>
            <a:r>
              <a:rPr lang="en-US" sz="2200" dirty="0" err="1" smtClean="0"/>
              <a:t>thử</a:t>
            </a:r>
            <a:r>
              <a:rPr lang="en-US" sz="2200" dirty="0" smtClean="0"/>
              <a:t> </a:t>
            </a:r>
            <a:r>
              <a:rPr lang="en-US" sz="2200" dirty="0" err="1" smtClean="0"/>
              <a:t>dựa</a:t>
            </a:r>
            <a:r>
              <a:rPr lang="en-US" sz="2200" dirty="0" smtClean="0"/>
              <a:t> </a:t>
            </a:r>
            <a:r>
              <a:rPr lang="en-US" sz="2200" dirty="0" err="1" smtClean="0"/>
              <a:t>trên</a:t>
            </a:r>
            <a:r>
              <a:rPr lang="en-US" sz="2200" dirty="0" smtClean="0"/>
              <a:t> </a:t>
            </a:r>
            <a:r>
              <a:rPr lang="en-US" sz="2200" dirty="0" err="1" smtClean="0"/>
              <a:t>kỹ</a:t>
            </a:r>
            <a:r>
              <a:rPr lang="en-US" sz="2200" dirty="0" smtClean="0"/>
              <a:t> </a:t>
            </a:r>
            <a:r>
              <a:rPr lang="en-US" sz="2200" dirty="0" err="1" smtClean="0"/>
              <a:t>thuật</a:t>
            </a:r>
            <a:r>
              <a:rPr lang="en-US" sz="2200" dirty="0" smtClean="0"/>
              <a:t> </a:t>
            </a:r>
            <a:r>
              <a:rPr lang="en-US" sz="2200" dirty="0" err="1" smtClean="0"/>
              <a:t>phân</a:t>
            </a:r>
            <a:r>
              <a:rPr lang="en-US" sz="2200" dirty="0" smtClean="0"/>
              <a:t> </a:t>
            </a:r>
            <a:r>
              <a:rPr lang="en-US" sz="2200" dirty="0" err="1" smtClean="0"/>
              <a:t>tích</a:t>
            </a:r>
            <a:r>
              <a:rPr lang="en-US" sz="2200" dirty="0" smtClean="0"/>
              <a:t> </a:t>
            </a:r>
            <a:r>
              <a:rPr lang="en-US" sz="2200" dirty="0" err="1" smtClean="0"/>
              <a:t>vùng</a:t>
            </a:r>
            <a:r>
              <a:rPr lang="en-US" sz="2200" dirty="0" smtClean="0"/>
              <a:t>?</a:t>
            </a:r>
          </a:p>
          <a:p>
            <a:pPr algn="just"/>
            <a:r>
              <a:rPr lang="en-US" sz="2600" dirty="0" err="1" smtClean="0"/>
              <a:t>Áp</a:t>
            </a:r>
            <a:r>
              <a:rPr lang="en-US" sz="2600" dirty="0" smtClean="0"/>
              <a:t> </a:t>
            </a:r>
            <a:r>
              <a:rPr lang="en-US" sz="2600" dirty="0" err="1" smtClean="0"/>
              <a:t>dụng</a:t>
            </a:r>
            <a:r>
              <a:rPr lang="en-US" sz="2600" dirty="0" smtClean="0"/>
              <a:t> </a:t>
            </a:r>
            <a:r>
              <a:rPr lang="en-US" sz="2600" dirty="0" err="1" smtClean="0"/>
              <a:t>kỹ</a:t>
            </a:r>
            <a:r>
              <a:rPr lang="en-US" sz="2600" dirty="0" smtClean="0"/>
              <a:t> </a:t>
            </a:r>
            <a:r>
              <a:rPr lang="en-US" sz="2600" dirty="0" err="1" smtClean="0"/>
              <a:t>thuật</a:t>
            </a:r>
            <a:r>
              <a:rPr lang="en-US" sz="2600" dirty="0" smtClean="0"/>
              <a:t> </a:t>
            </a:r>
            <a:r>
              <a:rPr lang="en-US" sz="2600" dirty="0" err="1" smtClean="0"/>
              <a:t>phân</a:t>
            </a:r>
            <a:r>
              <a:rPr lang="en-US" sz="2600" dirty="0" smtClean="0"/>
              <a:t> </a:t>
            </a:r>
            <a:r>
              <a:rPr lang="en-US" sz="2600" dirty="0" err="1" smtClean="0"/>
              <a:t>tích</a:t>
            </a:r>
            <a:r>
              <a:rPr lang="en-US" sz="2600" dirty="0" smtClean="0"/>
              <a:t> </a:t>
            </a:r>
            <a:r>
              <a:rPr lang="en-US" sz="2600" dirty="0" err="1" smtClean="0"/>
              <a:t>vùng</a:t>
            </a:r>
            <a:endParaRPr lang="en-US" sz="2600" dirty="0" smtClean="0"/>
          </a:p>
          <a:p>
            <a:pPr lvl="1" algn="just"/>
            <a:r>
              <a:rPr lang="en-US" sz="2200" dirty="0" err="1" smtClean="0"/>
              <a:t>Bài</a:t>
            </a:r>
            <a:r>
              <a:rPr lang="en-US" sz="2200" dirty="0" smtClean="0"/>
              <a:t> </a:t>
            </a:r>
            <a:r>
              <a:rPr lang="en-US" sz="2200" dirty="0" err="1" smtClean="0"/>
              <a:t>toán</a:t>
            </a:r>
            <a:r>
              <a:rPr lang="en-US" sz="2200" dirty="0" smtClean="0"/>
              <a:t> </a:t>
            </a:r>
            <a:r>
              <a:rPr lang="en-US" sz="2200" dirty="0" err="1" smtClean="0"/>
              <a:t>có</a:t>
            </a:r>
            <a:r>
              <a:rPr lang="en-US" sz="2200" dirty="0" smtClean="0"/>
              <a:t> 3 </a:t>
            </a:r>
            <a:r>
              <a:rPr lang="en-US" sz="2200" dirty="0" err="1" smtClean="0"/>
              <a:t>điều</a:t>
            </a:r>
            <a:r>
              <a:rPr lang="en-US" sz="2200" dirty="0" smtClean="0"/>
              <a:t> </a:t>
            </a:r>
            <a:r>
              <a:rPr lang="en-US" sz="2200" dirty="0" err="1" smtClean="0"/>
              <a:t>kiện</a:t>
            </a:r>
            <a:r>
              <a:rPr lang="en-US" sz="2200" dirty="0" smtClean="0"/>
              <a:t>:</a:t>
            </a:r>
          </a:p>
          <a:p>
            <a:pPr marL="1257300" lvl="2" indent="-342900" algn="just">
              <a:buFont typeface="+mj-lt"/>
              <a:buAutoNum type="arabicPeriod"/>
            </a:pPr>
            <a:r>
              <a:rPr lang="en-US" sz="1800" dirty="0" smtClean="0"/>
              <a:t>10 * GPA + ACT &gt;= 71</a:t>
            </a:r>
          </a:p>
          <a:p>
            <a:pPr marL="1257300" lvl="2" indent="-342900" algn="just">
              <a:buFont typeface="+mj-lt"/>
              <a:buAutoNum type="arabicPeriod"/>
            </a:pPr>
            <a:r>
              <a:rPr lang="en-US" sz="1800" dirty="0" smtClean="0"/>
              <a:t>GPA &lt;= 4.0 </a:t>
            </a:r>
          </a:p>
          <a:p>
            <a:pPr marL="1257300" lvl="2" indent="-342900" algn="just">
              <a:buFont typeface="+mj-lt"/>
              <a:buAutoNum type="arabicPeriod"/>
            </a:pPr>
            <a:r>
              <a:rPr lang="en-US" sz="1800" dirty="0" smtClean="0"/>
              <a:t>ACT &lt;= 36</a:t>
            </a:r>
          </a:p>
          <a:p>
            <a:pPr marL="857250" lvl="1" indent="-342900" algn="just"/>
            <a:r>
              <a:rPr lang="en-US" sz="2200" dirty="0" err="1" smtClean="0"/>
              <a:t>Các</a:t>
            </a:r>
            <a:r>
              <a:rPr lang="en-US" sz="2200" dirty="0" smtClean="0"/>
              <a:t> </a:t>
            </a:r>
            <a:r>
              <a:rPr lang="en-US" sz="2200" dirty="0" err="1" smtClean="0"/>
              <a:t>điều</a:t>
            </a:r>
            <a:r>
              <a:rPr lang="en-US" sz="2200" dirty="0" smtClean="0"/>
              <a:t> </a:t>
            </a:r>
            <a:r>
              <a:rPr lang="en-US" sz="2200" dirty="0" err="1" smtClean="0"/>
              <a:t>kiện</a:t>
            </a:r>
            <a:r>
              <a:rPr lang="en-US" sz="2200" dirty="0" smtClean="0"/>
              <a:t> </a:t>
            </a:r>
            <a:r>
              <a:rPr lang="en-US" sz="2200" dirty="0" err="1" smtClean="0"/>
              <a:t>thuộc</a:t>
            </a:r>
            <a:r>
              <a:rPr lang="en-US" sz="2200" dirty="0" smtClean="0"/>
              <a:t> </a:t>
            </a:r>
            <a:r>
              <a:rPr lang="en-US" sz="2200" dirty="0" err="1" smtClean="0"/>
              <a:t>loại</a:t>
            </a:r>
            <a:r>
              <a:rPr lang="en-US" sz="2200" dirty="0" smtClean="0"/>
              <a:t> &lt;= </a:t>
            </a:r>
            <a:r>
              <a:rPr lang="en-US" sz="2200" dirty="0" err="1" smtClean="0"/>
              <a:t>và</a:t>
            </a:r>
            <a:r>
              <a:rPr lang="en-US" sz="2200" dirty="0" smtClean="0"/>
              <a:t> &gt;=</a:t>
            </a:r>
          </a:p>
          <a:p>
            <a:pPr algn="just"/>
            <a:endParaRPr lang="en-US" sz="2600" dirty="0" smtClean="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vùng</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114</a:t>
            </a:fld>
            <a:endParaRPr lang="en-US" dirty="0"/>
          </a:p>
        </p:txBody>
      </p:sp>
      <p:pic>
        <p:nvPicPr>
          <p:cNvPr id="88066" name="Picture 2"/>
          <p:cNvPicPr>
            <a:picLocks noChangeAspect="1" noChangeArrowheads="1"/>
          </p:cNvPicPr>
          <p:nvPr/>
        </p:nvPicPr>
        <p:blipFill>
          <a:blip r:embed="rId3"/>
          <a:srcRect/>
          <a:stretch>
            <a:fillRect/>
          </a:stretch>
        </p:blipFill>
        <p:spPr bwMode="auto">
          <a:xfrm>
            <a:off x="838200" y="1533525"/>
            <a:ext cx="7543800" cy="4638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vùng</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115</a:t>
            </a:fld>
            <a:endParaRPr lang="en-US" dirty="0"/>
          </a:p>
        </p:txBody>
      </p:sp>
      <p:graphicFrame>
        <p:nvGraphicFramePr>
          <p:cNvPr id="10" name="Table 9"/>
          <p:cNvGraphicFramePr>
            <a:graphicFrameLocks noGrp="1"/>
          </p:cNvGraphicFramePr>
          <p:nvPr/>
        </p:nvGraphicFramePr>
        <p:xfrm>
          <a:off x="609600" y="1447800"/>
          <a:ext cx="7848603" cy="4389120"/>
        </p:xfrm>
        <a:graphic>
          <a:graphicData uri="http://schemas.openxmlformats.org/drawingml/2006/table">
            <a:tbl>
              <a:tblPr firstRow="1" bandRow="1">
                <a:tableStyleId>{5C22544A-7EE6-4342-B048-85BDC9FD1C3A}</a:tableStyleId>
              </a:tblPr>
              <a:tblGrid>
                <a:gridCol w="872067"/>
                <a:gridCol w="872067"/>
                <a:gridCol w="872067"/>
                <a:gridCol w="872067"/>
                <a:gridCol w="872067"/>
                <a:gridCol w="872067"/>
                <a:gridCol w="872067"/>
                <a:gridCol w="872067"/>
                <a:gridCol w="872067"/>
              </a:tblGrid>
              <a:tr h="351692">
                <a:tc rowSpan="2" gridSpan="3">
                  <a:txBody>
                    <a:bodyPr/>
                    <a:lstStyle/>
                    <a:p>
                      <a:pPr algn="ctr"/>
                      <a:r>
                        <a:rPr lang="en-US" dirty="0" smtClean="0"/>
                        <a:t>Variable</a:t>
                      </a:r>
                    </a:p>
                    <a:p>
                      <a:pPr algn="ctr"/>
                      <a:r>
                        <a:rPr lang="en-US" dirty="0" smtClean="0"/>
                        <a:t>Conditions</a:t>
                      </a:r>
                      <a:endParaRPr lang="en-US" dirty="0"/>
                    </a:p>
                  </a:txBody>
                  <a:tcPr/>
                </a:tc>
                <a:tc rowSpan="2" hMerge="1">
                  <a:txBody>
                    <a:bodyPr/>
                    <a:lstStyle/>
                    <a:p>
                      <a:endParaRPr lang="en-US" dirty="0"/>
                    </a:p>
                  </a:txBody>
                  <a:tcPr/>
                </a:tc>
                <a:tc rowSpan="2" hMerge="1">
                  <a:txBody>
                    <a:bodyPr/>
                    <a:lstStyle/>
                    <a:p>
                      <a:endParaRPr lang="en-US" dirty="0"/>
                    </a:p>
                  </a:txBody>
                  <a:tcPr/>
                </a:tc>
                <a:tc gridSpan="6">
                  <a:txBody>
                    <a:bodyPr/>
                    <a:lstStyle/>
                    <a:p>
                      <a:pPr algn="ctr"/>
                      <a:r>
                        <a:rPr lang="en-US" dirty="0" smtClean="0"/>
                        <a:t>Test</a:t>
                      </a:r>
                      <a:r>
                        <a:rPr lang="en-US" baseline="0" dirty="0" smtClean="0"/>
                        <a:t> cases</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51692">
                <a:tc gridSpan="3" vMerge="1">
                  <a:txBody>
                    <a:bodyPr/>
                    <a:lstStyle/>
                    <a:p>
                      <a:endParaRPr lang="en-US"/>
                    </a:p>
                  </a:txBody>
                  <a:tcPr/>
                </a:tc>
                <a:tc hMerge="1" vMerge="1">
                  <a:txBody>
                    <a:bodyPr/>
                    <a:lstStyle/>
                    <a:p>
                      <a:endParaRPr lang="en-US"/>
                    </a:p>
                  </a:txBody>
                  <a:tcPr/>
                </a:tc>
                <a:tc hMerge="1" vMerge="1">
                  <a:txBody>
                    <a:bodyPr/>
                    <a:lstStyle/>
                    <a:p>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r>
              <a:tr h="351692">
                <a:tc rowSpan="3">
                  <a:txBody>
                    <a:bodyPr/>
                    <a:lstStyle/>
                    <a:p>
                      <a:r>
                        <a:rPr lang="en-US" dirty="0" smtClean="0"/>
                        <a:t>GPA</a:t>
                      </a:r>
                      <a:endParaRPr lang="en-US" dirty="0"/>
                    </a:p>
                  </a:txBody>
                  <a:tcPr/>
                </a:tc>
                <a:tc rowSpan="2">
                  <a:txBody>
                    <a:bodyPr/>
                    <a:lstStyle/>
                    <a:p>
                      <a:r>
                        <a:rPr lang="en-US" dirty="0" smtClean="0"/>
                        <a:t>&lt;=4.0</a:t>
                      </a:r>
                      <a:endParaRPr lang="en-US" dirty="0"/>
                    </a:p>
                  </a:txBody>
                  <a:tcPr/>
                </a:tc>
                <a:tc>
                  <a:txBody>
                    <a:bodyPr/>
                    <a:lstStyle/>
                    <a:p>
                      <a:r>
                        <a:rPr lang="en-US" dirty="0" smtClean="0"/>
                        <a:t>On</a:t>
                      </a:r>
                      <a:endParaRPr lang="en-US" dirty="0"/>
                    </a:p>
                  </a:txBody>
                  <a:tcPr/>
                </a:tc>
                <a:tc>
                  <a:txBody>
                    <a:bodyPr/>
                    <a:lstStyle/>
                    <a:p>
                      <a:pPr algn="ctr"/>
                      <a:r>
                        <a:rPr lang="en-US" dirty="0" smtClean="0"/>
                        <a:t>4.0</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r>
              <a:tr h="351692">
                <a:tc vMerge="1">
                  <a:txBody>
                    <a:bodyPr/>
                    <a:lstStyle/>
                    <a:p>
                      <a:endParaRPr lang="en-US" dirty="0"/>
                    </a:p>
                  </a:txBody>
                  <a:tcPr/>
                </a:tc>
                <a:tc vMerge="1">
                  <a:txBody>
                    <a:bodyPr/>
                    <a:lstStyle/>
                    <a:p>
                      <a:endParaRPr lang="en-US" dirty="0"/>
                    </a:p>
                  </a:txBody>
                  <a:tcPr/>
                </a:tc>
                <a:tc>
                  <a:txBody>
                    <a:bodyPr/>
                    <a:lstStyle/>
                    <a:p>
                      <a:r>
                        <a:rPr lang="en-US" dirty="0" smtClean="0"/>
                        <a:t>Off</a:t>
                      </a:r>
                      <a:endParaRPr lang="en-US" dirty="0"/>
                    </a:p>
                  </a:txBody>
                  <a:tcPr/>
                </a:tc>
                <a:tc>
                  <a:txBody>
                    <a:bodyPr/>
                    <a:lstStyle/>
                    <a:p>
                      <a:pPr algn="ctr"/>
                      <a:endParaRPr lang="en-US" dirty="0"/>
                    </a:p>
                  </a:txBody>
                  <a:tcPr/>
                </a:tc>
                <a:tc>
                  <a:txBody>
                    <a:bodyPr/>
                    <a:lstStyle/>
                    <a:p>
                      <a:pPr algn="ctr"/>
                      <a:r>
                        <a:rPr lang="en-US" dirty="0" smtClean="0"/>
                        <a:t>4.1</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r>
              <a:tr h="351692">
                <a:tc vMerge="1">
                  <a:txBody>
                    <a:bodyPr/>
                    <a:lstStyle/>
                    <a:p>
                      <a:endParaRPr lang="en-US" dirty="0"/>
                    </a:p>
                  </a:txBody>
                  <a:tcPr/>
                </a:tc>
                <a:tc gridSpan="2">
                  <a:txBody>
                    <a:bodyPr/>
                    <a:lstStyle/>
                    <a:p>
                      <a:r>
                        <a:rPr lang="en-US" dirty="0" smtClean="0"/>
                        <a:t>In</a:t>
                      </a:r>
                      <a:endParaRPr lang="en-US" dirty="0"/>
                    </a:p>
                  </a:txBody>
                  <a:tcPr/>
                </a:tc>
                <a:tc hMerge="1">
                  <a:txBody>
                    <a:bodyPr/>
                    <a:lstStyle/>
                    <a:p>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r>
                        <a:rPr lang="en-US" dirty="0" smtClean="0"/>
                        <a:t>3.7</a:t>
                      </a:r>
                      <a:endParaRPr lang="en-US" dirty="0"/>
                    </a:p>
                  </a:txBody>
                  <a:tcPr/>
                </a:tc>
                <a:tc>
                  <a:txBody>
                    <a:bodyPr/>
                    <a:lstStyle/>
                    <a:p>
                      <a:pPr algn="ctr"/>
                      <a:r>
                        <a:rPr lang="en-US" dirty="0" smtClean="0"/>
                        <a:t>3.8</a:t>
                      </a:r>
                      <a:endParaRPr lang="en-US" dirty="0"/>
                    </a:p>
                  </a:txBody>
                  <a:tcPr/>
                </a:tc>
                <a:tc>
                  <a:txBody>
                    <a:bodyPr/>
                    <a:lstStyle/>
                    <a:p>
                      <a:pPr algn="ctr"/>
                      <a:r>
                        <a:rPr lang="en-US" dirty="0" smtClean="0">
                          <a:solidFill>
                            <a:srgbClr val="FF0000"/>
                          </a:solidFill>
                        </a:rPr>
                        <a:t>3.7</a:t>
                      </a:r>
                      <a:endParaRPr lang="en-US" dirty="0">
                        <a:solidFill>
                          <a:srgbClr val="FF0000"/>
                        </a:solidFill>
                      </a:endParaRPr>
                    </a:p>
                  </a:txBody>
                  <a:tcPr/>
                </a:tc>
                <a:tc>
                  <a:txBody>
                    <a:bodyPr/>
                    <a:lstStyle/>
                    <a:p>
                      <a:pPr algn="ctr"/>
                      <a:r>
                        <a:rPr lang="en-US" dirty="0" smtClean="0">
                          <a:solidFill>
                            <a:srgbClr val="FF0000"/>
                          </a:solidFill>
                        </a:rPr>
                        <a:t>3.8</a:t>
                      </a:r>
                      <a:endParaRPr lang="en-US" dirty="0">
                        <a:solidFill>
                          <a:srgbClr val="FF0000"/>
                        </a:solidFill>
                      </a:endParaRPr>
                    </a:p>
                  </a:txBody>
                  <a:tcPr/>
                </a:tc>
              </a:tr>
              <a:tr h="351692">
                <a:tc rowSpan="3">
                  <a:txBody>
                    <a:bodyPr/>
                    <a:lstStyle/>
                    <a:p>
                      <a:r>
                        <a:rPr lang="en-US" dirty="0" smtClean="0"/>
                        <a:t>ACT</a:t>
                      </a:r>
                      <a:endParaRPr lang="en-US" dirty="0"/>
                    </a:p>
                  </a:txBody>
                  <a:tcPr/>
                </a:tc>
                <a:tc rowSpan="2">
                  <a:txBody>
                    <a:bodyPr/>
                    <a:lstStyle/>
                    <a:p>
                      <a:r>
                        <a:rPr lang="en-US" dirty="0" smtClean="0"/>
                        <a:t>&lt;=36</a:t>
                      </a:r>
                      <a:endParaRPr lang="en-US" dirty="0"/>
                    </a:p>
                  </a:txBody>
                  <a:tcPr/>
                </a:tc>
                <a:tc>
                  <a:txBody>
                    <a:bodyPr/>
                    <a:lstStyle/>
                    <a:p>
                      <a:r>
                        <a:rPr lang="en-US" dirty="0" smtClean="0"/>
                        <a:t>On</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r>
                        <a:rPr lang="en-US" dirty="0" smtClean="0"/>
                        <a:t>36</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r>
              <a:tr h="351692">
                <a:tc vMerge="1">
                  <a:txBody>
                    <a:bodyPr/>
                    <a:lstStyle/>
                    <a:p>
                      <a:endParaRPr lang="en-US" dirty="0"/>
                    </a:p>
                  </a:txBody>
                  <a:tcPr/>
                </a:tc>
                <a:tc vMerge="1">
                  <a:txBody>
                    <a:bodyPr/>
                    <a:lstStyle/>
                    <a:p>
                      <a:endParaRPr lang="en-US" dirty="0"/>
                    </a:p>
                  </a:txBody>
                  <a:tcPr/>
                </a:tc>
                <a:tc>
                  <a:txBody>
                    <a:bodyPr/>
                    <a:lstStyle/>
                    <a:p>
                      <a:r>
                        <a:rPr lang="en-US" dirty="0" smtClean="0"/>
                        <a:t>Off</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r>
                        <a:rPr lang="en-US" dirty="0" smtClean="0"/>
                        <a:t>37</a:t>
                      </a:r>
                      <a:endParaRPr lang="en-US" dirty="0"/>
                    </a:p>
                  </a:txBody>
                  <a:tcPr/>
                </a:tc>
                <a:tc>
                  <a:txBody>
                    <a:bodyPr/>
                    <a:lstStyle/>
                    <a:p>
                      <a:pPr algn="ctr"/>
                      <a:endParaRPr lang="en-US"/>
                    </a:p>
                  </a:txBody>
                  <a:tcPr/>
                </a:tc>
                <a:tc>
                  <a:txBody>
                    <a:bodyPr/>
                    <a:lstStyle/>
                    <a:p>
                      <a:pPr algn="ctr"/>
                      <a:endParaRPr lang="en-US"/>
                    </a:p>
                  </a:txBody>
                  <a:tcPr/>
                </a:tc>
              </a:tr>
              <a:tr h="351692">
                <a:tc vMerge="1">
                  <a:txBody>
                    <a:bodyPr/>
                    <a:lstStyle/>
                    <a:p>
                      <a:endParaRPr lang="en-US" dirty="0"/>
                    </a:p>
                  </a:txBody>
                  <a:tcPr/>
                </a:tc>
                <a:tc gridSpan="2">
                  <a:txBody>
                    <a:bodyPr/>
                    <a:lstStyle/>
                    <a:p>
                      <a:r>
                        <a:rPr lang="en-US" dirty="0" smtClean="0"/>
                        <a:t>In</a:t>
                      </a:r>
                      <a:endParaRPr lang="en-US" dirty="0"/>
                    </a:p>
                  </a:txBody>
                  <a:tcPr/>
                </a:tc>
                <a:tc hMerge="1">
                  <a:txBody>
                    <a:bodyPr/>
                    <a:lstStyle/>
                    <a:p>
                      <a:endParaRPr lang="en-US" dirty="0"/>
                    </a:p>
                  </a:txBody>
                  <a:tcPr/>
                </a:tc>
                <a:tc>
                  <a:txBody>
                    <a:bodyPr/>
                    <a:lstStyle/>
                    <a:p>
                      <a:pPr algn="ctr"/>
                      <a:r>
                        <a:rPr lang="en-US" dirty="0" smtClean="0"/>
                        <a:t>35</a:t>
                      </a:r>
                      <a:endParaRPr lang="en-US" dirty="0"/>
                    </a:p>
                  </a:txBody>
                  <a:tcPr/>
                </a:tc>
                <a:tc>
                  <a:txBody>
                    <a:bodyPr/>
                    <a:lstStyle/>
                    <a:p>
                      <a:pPr algn="ctr"/>
                      <a:r>
                        <a:rPr lang="en-US" dirty="0" smtClean="0"/>
                        <a:t>33</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smtClean="0">
                          <a:solidFill>
                            <a:srgbClr val="FF0000"/>
                          </a:solidFill>
                        </a:rPr>
                        <a:t>34</a:t>
                      </a:r>
                      <a:endParaRPr lang="en-US" dirty="0">
                        <a:solidFill>
                          <a:srgbClr val="FF0000"/>
                        </a:solidFill>
                      </a:endParaRPr>
                    </a:p>
                  </a:txBody>
                  <a:tcPr/>
                </a:tc>
                <a:tc>
                  <a:txBody>
                    <a:bodyPr/>
                    <a:lstStyle/>
                    <a:p>
                      <a:pPr algn="ctr"/>
                      <a:r>
                        <a:rPr lang="en-US" dirty="0" smtClean="0">
                          <a:solidFill>
                            <a:srgbClr val="FF0000"/>
                          </a:solidFill>
                        </a:rPr>
                        <a:t>32</a:t>
                      </a:r>
                      <a:endParaRPr lang="en-US" dirty="0">
                        <a:solidFill>
                          <a:srgbClr val="FF0000"/>
                        </a:solidFill>
                      </a:endParaRPr>
                    </a:p>
                  </a:txBody>
                  <a:tcPr/>
                </a:tc>
              </a:tr>
              <a:tr h="351692">
                <a:tc rowSpan="3">
                  <a:txBody>
                    <a:bodyPr/>
                    <a:lstStyle/>
                    <a:p>
                      <a:r>
                        <a:rPr lang="en-US" dirty="0" smtClean="0"/>
                        <a:t>GPA</a:t>
                      </a:r>
                    </a:p>
                    <a:p>
                      <a:r>
                        <a:rPr lang="en-US" dirty="0" smtClean="0"/>
                        <a:t>ACT</a:t>
                      </a:r>
                      <a:endParaRPr lang="en-US" dirty="0"/>
                    </a:p>
                  </a:txBody>
                  <a:tcPr/>
                </a:tc>
                <a:tc rowSpan="2">
                  <a:txBody>
                    <a:bodyPr/>
                    <a:lstStyle/>
                    <a:p>
                      <a:r>
                        <a:rPr lang="en-US" dirty="0" smtClean="0"/>
                        <a:t>&gt;=71</a:t>
                      </a:r>
                      <a:endParaRPr lang="en-US" dirty="0"/>
                    </a:p>
                  </a:txBody>
                  <a:tcPr/>
                </a:tc>
                <a:tc>
                  <a:txBody>
                    <a:bodyPr/>
                    <a:lstStyle/>
                    <a:p>
                      <a:r>
                        <a:rPr lang="en-US" dirty="0" smtClean="0"/>
                        <a:t>On</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r>
                        <a:rPr lang="en-US" dirty="0" smtClean="0"/>
                        <a:t>3.7/34</a:t>
                      </a:r>
                      <a:endParaRPr lang="en-US" dirty="0"/>
                    </a:p>
                  </a:txBody>
                  <a:tcPr/>
                </a:tc>
                <a:tc>
                  <a:txBody>
                    <a:bodyPr/>
                    <a:lstStyle/>
                    <a:p>
                      <a:pPr algn="ctr"/>
                      <a:endParaRPr lang="en-US"/>
                    </a:p>
                  </a:txBody>
                  <a:tcPr/>
                </a:tc>
              </a:tr>
              <a:tr h="351692">
                <a:tc vMerge="1">
                  <a:txBody>
                    <a:bodyPr/>
                    <a:lstStyle/>
                    <a:p>
                      <a:endParaRPr lang="en-US" dirty="0"/>
                    </a:p>
                  </a:txBody>
                  <a:tcPr/>
                </a:tc>
                <a:tc vMerge="1">
                  <a:txBody>
                    <a:bodyPr/>
                    <a:lstStyle/>
                    <a:p>
                      <a:endParaRPr lang="en-US" dirty="0"/>
                    </a:p>
                  </a:txBody>
                  <a:tcPr/>
                </a:tc>
                <a:tc>
                  <a:txBody>
                    <a:bodyPr/>
                    <a:lstStyle/>
                    <a:p>
                      <a:r>
                        <a:rPr lang="en-US" dirty="0" smtClean="0"/>
                        <a:t>Off</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smtClean="0"/>
                        <a:t>3.8/32</a:t>
                      </a:r>
                      <a:endParaRPr lang="en-US" dirty="0"/>
                    </a:p>
                  </a:txBody>
                  <a:tcPr/>
                </a:tc>
              </a:tr>
              <a:tr h="351692">
                <a:tc vMerge="1">
                  <a:txBody>
                    <a:bodyPr/>
                    <a:lstStyle/>
                    <a:p>
                      <a:endParaRPr lang="en-US" dirty="0"/>
                    </a:p>
                  </a:txBody>
                  <a:tcPr/>
                </a:tc>
                <a:tc gridSpan="2">
                  <a:txBody>
                    <a:bodyPr/>
                    <a:lstStyle/>
                    <a:p>
                      <a:r>
                        <a:rPr lang="en-US" dirty="0" smtClean="0"/>
                        <a:t>In</a:t>
                      </a:r>
                      <a:endParaRPr lang="en-US" dirty="0"/>
                    </a:p>
                  </a:txBody>
                  <a:tcPr/>
                </a:tc>
                <a:tc hMerge="1">
                  <a:txBody>
                    <a:bodyPr/>
                    <a:lstStyle/>
                    <a:p>
                      <a:endParaRPr lang="en-US" dirty="0"/>
                    </a:p>
                  </a:txBody>
                  <a:tcPr/>
                </a:tc>
                <a:tc>
                  <a:txBody>
                    <a:bodyPr/>
                    <a:lstStyle/>
                    <a:p>
                      <a:pPr algn="ctr"/>
                      <a:r>
                        <a:rPr lang="en-US" dirty="0" smtClean="0">
                          <a:solidFill>
                            <a:srgbClr val="FF0000"/>
                          </a:solidFill>
                        </a:rPr>
                        <a:t>4.0/35</a:t>
                      </a:r>
                      <a:endParaRPr lang="en-US" dirty="0">
                        <a:solidFill>
                          <a:srgbClr val="FF0000"/>
                        </a:solidFill>
                      </a:endParaRPr>
                    </a:p>
                  </a:txBody>
                  <a:tcPr/>
                </a:tc>
                <a:tc>
                  <a:txBody>
                    <a:bodyPr/>
                    <a:lstStyle/>
                    <a:p>
                      <a:pPr algn="ctr"/>
                      <a:r>
                        <a:rPr lang="en-US" dirty="0" smtClean="0">
                          <a:solidFill>
                            <a:srgbClr val="FF0000"/>
                          </a:solidFill>
                        </a:rPr>
                        <a:t>4.1/33</a:t>
                      </a:r>
                      <a:endParaRPr lang="en-US" dirty="0">
                        <a:solidFill>
                          <a:srgbClr val="FF0000"/>
                        </a:solidFill>
                      </a:endParaRPr>
                    </a:p>
                  </a:txBody>
                  <a:tcPr/>
                </a:tc>
                <a:tc>
                  <a:txBody>
                    <a:bodyPr/>
                    <a:lstStyle/>
                    <a:p>
                      <a:pPr algn="ctr"/>
                      <a:r>
                        <a:rPr lang="en-US" dirty="0" smtClean="0"/>
                        <a:t>3.7/36</a:t>
                      </a:r>
                      <a:endParaRPr lang="en-US" dirty="0"/>
                    </a:p>
                  </a:txBody>
                  <a:tcPr/>
                </a:tc>
                <a:tc>
                  <a:txBody>
                    <a:bodyPr/>
                    <a:lstStyle/>
                    <a:p>
                      <a:pPr algn="ctr"/>
                      <a:r>
                        <a:rPr lang="en-US" dirty="0" smtClean="0"/>
                        <a:t>3.8/37</a:t>
                      </a:r>
                      <a:endParaRPr lang="en-US" dirty="0"/>
                    </a:p>
                  </a:txBody>
                  <a:tcPr/>
                </a:tc>
                <a:tc>
                  <a:txBody>
                    <a:bodyPr/>
                    <a:lstStyle/>
                    <a:p>
                      <a:pPr algn="ctr"/>
                      <a:endParaRPr lang="en-US" dirty="0"/>
                    </a:p>
                  </a:txBody>
                  <a:tcPr/>
                </a:tc>
                <a:tc>
                  <a:txBody>
                    <a:bodyPr/>
                    <a:lstStyle/>
                    <a:p>
                      <a:pPr algn="ctr"/>
                      <a:endParaRPr lang="en-US"/>
                    </a:p>
                  </a:txBody>
                  <a:tcPr/>
                </a:tc>
              </a:tr>
              <a:tr h="351692">
                <a:tc gridSpan="3">
                  <a:txBody>
                    <a:bodyPr/>
                    <a:lstStyle/>
                    <a:p>
                      <a:r>
                        <a:rPr lang="en-US" dirty="0" smtClean="0"/>
                        <a:t>Expected</a:t>
                      </a:r>
                      <a:r>
                        <a:rPr lang="en-US" baseline="0" dirty="0" smtClean="0"/>
                        <a:t> result</a:t>
                      </a:r>
                      <a:endParaRPr lang="en-US" dirty="0"/>
                    </a:p>
                  </a:txBody>
                  <a:tcPr/>
                </a:tc>
                <a:tc hMerge="1">
                  <a:txBody>
                    <a:bodyPr/>
                    <a:lstStyle/>
                    <a:p>
                      <a:endParaRPr lang="en-US" dirty="0"/>
                    </a:p>
                  </a:txBody>
                  <a:tcPr/>
                </a:tc>
                <a:tc hMerge="1">
                  <a:txBody>
                    <a:bodyPr/>
                    <a:lstStyle/>
                    <a:p>
                      <a:endParaRPr lang="en-US" dirty="0"/>
                    </a:p>
                  </a:txBody>
                  <a:tcPr/>
                </a:tc>
                <a:tc>
                  <a:txBody>
                    <a:bodyPr/>
                    <a:lstStyle/>
                    <a:p>
                      <a:pPr algn="ctr"/>
                      <a:r>
                        <a:rPr lang="en-US" dirty="0" smtClean="0"/>
                        <a:t>Admit</a:t>
                      </a:r>
                      <a:endParaRPr lang="en-US" dirty="0"/>
                    </a:p>
                  </a:txBody>
                  <a:tcPr/>
                </a:tc>
                <a:tc>
                  <a:txBody>
                    <a:bodyPr/>
                    <a:lstStyle/>
                    <a:p>
                      <a:pPr algn="ctr"/>
                      <a:r>
                        <a:rPr lang="en-US" dirty="0" smtClean="0"/>
                        <a:t>Reject</a:t>
                      </a:r>
                      <a:endParaRPr lang="en-US" dirty="0"/>
                    </a:p>
                  </a:txBody>
                  <a:tcPr/>
                </a:tc>
                <a:tc>
                  <a:txBody>
                    <a:bodyPr/>
                    <a:lstStyle/>
                    <a:p>
                      <a:pPr algn="ctr"/>
                      <a:r>
                        <a:rPr lang="en-US" dirty="0" smtClean="0"/>
                        <a:t>Admit</a:t>
                      </a:r>
                      <a:endParaRPr lang="en-US" dirty="0"/>
                    </a:p>
                  </a:txBody>
                  <a:tcPr/>
                </a:tc>
                <a:tc>
                  <a:txBody>
                    <a:bodyPr/>
                    <a:lstStyle/>
                    <a:p>
                      <a:pPr algn="ctr"/>
                      <a:r>
                        <a:rPr lang="en-US" dirty="0" smtClean="0"/>
                        <a:t>Reject</a:t>
                      </a:r>
                      <a:endParaRPr lang="en-US" dirty="0"/>
                    </a:p>
                  </a:txBody>
                  <a:tcPr/>
                </a:tc>
                <a:tc>
                  <a:txBody>
                    <a:bodyPr/>
                    <a:lstStyle/>
                    <a:p>
                      <a:pPr algn="ctr"/>
                      <a:r>
                        <a:rPr lang="en-US" dirty="0" smtClean="0"/>
                        <a:t>Admit</a:t>
                      </a:r>
                      <a:endParaRPr lang="en-US" dirty="0"/>
                    </a:p>
                  </a:txBody>
                  <a:tcPr/>
                </a:tc>
                <a:tc>
                  <a:txBody>
                    <a:bodyPr/>
                    <a:lstStyle/>
                    <a:p>
                      <a:pPr algn="ctr"/>
                      <a:r>
                        <a:rPr lang="en-US" dirty="0" smtClean="0"/>
                        <a:t>Reject</a:t>
                      </a:r>
                      <a:endParaRPr lang="en-US" dirty="0"/>
                    </a:p>
                  </a:txBody>
                  <a:tcPr/>
                </a:tc>
              </a:tr>
            </a:tbl>
          </a:graphicData>
        </a:graphic>
      </p:graphicFrame>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đen</a:t>
            </a:r>
            <a:endParaRPr lang="en-US" dirty="0"/>
          </a:p>
        </p:txBody>
      </p:sp>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116</a:t>
            </a:fld>
            <a:endParaRPr lang="en-US" dirty="0"/>
          </a:p>
        </p:txBody>
      </p:sp>
      <p:pic>
        <p:nvPicPr>
          <p:cNvPr id="9" name="Picture 2"/>
          <p:cNvPicPr>
            <a:picLocks noChangeAspect="1" noChangeArrowheads="1"/>
          </p:cNvPicPr>
          <p:nvPr/>
        </p:nvPicPr>
        <p:blipFill>
          <a:blip r:embed="rId2" cstate="print"/>
          <a:srcRect/>
          <a:stretch>
            <a:fillRect/>
          </a:stretch>
        </p:blipFill>
        <p:spPr bwMode="auto">
          <a:xfrm>
            <a:off x="762000" y="1371600"/>
            <a:ext cx="8153400"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phân</a:t>
            </a:r>
            <a:r>
              <a:rPr lang="en-US" dirty="0" smtClean="0"/>
              <a:t> </a:t>
            </a:r>
            <a:r>
              <a:rPr lang="en-US" dirty="0" err="1" smtClean="0"/>
              <a:t>lớp</a:t>
            </a:r>
            <a:r>
              <a:rPr lang="en-US" dirty="0" smtClean="0"/>
              <a:t> </a:t>
            </a:r>
            <a:r>
              <a:rPr lang="en-US" dirty="0" err="1" smtClean="0"/>
              <a:t>tương</a:t>
            </a:r>
            <a:r>
              <a:rPr lang="en-US" dirty="0" smtClean="0"/>
              <a:t> </a:t>
            </a:r>
            <a:r>
              <a:rPr lang="en-US" dirty="0" err="1" smtClean="0"/>
              <a:t>đương</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12</a:t>
            </a:fld>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685801" y="1600200"/>
            <a:ext cx="7772400" cy="4153625"/>
          </a:xfrm>
          <a:prstGeom prst="rect">
            <a:avLst/>
          </a:prstGeom>
          <a:noFill/>
          <a:ln w="3175">
            <a:solidFill>
              <a:schemeClr val="tx1"/>
            </a:solid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phân</a:t>
            </a:r>
            <a:r>
              <a:rPr lang="en-US" dirty="0" smtClean="0"/>
              <a:t> </a:t>
            </a:r>
            <a:r>
              <a:rPr lang="en-US" dirty="0" err="1" smtClean="0"/>
              <a:t>lớp</a:t>
            </a:r>
            <a:r>
              <a:rPr lang="en-US" dirty="0" smtClean="0"/>
              <a:t> </a:t>
            </a:r>
            <a:r>
              <a:rPr lang="en-US" dirty="0" err="1" smtClean="0"/>
              <a:t>tương</a:t>
            </a:r>
            <a:r>
              <a:rPr lang="en-US" dirty="0" smtClean="0"/>
              <a:t> </a:t>
            </a:r>
            <a:r>
              <a:rPr lang="en-US" dirty="0" err="1" smtClean="0"/>
              <a:t>đương</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13</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Ví</a:t>
            </a:r>
            <a:r>
              <a:rPr lang="en-US" sz="2600" dirty="0" smtClean="0"/>
              <a:t> </a:t>
            </a:r>
            <a:r>
              <a:rPr lang="en-US" sz="2600" dirty="0" err="1" smtClean="0"/>
              <a:t>dụ</a:t>
            </a:r>
            <a:r>
              <a:rPr lang="en-US" sz="2600" dirty="0" smtClean="0"/>
              <a:t>: </a:t>
            </a:r>
            <a:r>
              <a:rPr lang="en-US" sz="2600" dirty="0" err="1" smtClean="0"/>
              <a:t>Cần</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chức</a:t>
            </a:r>
            <a:r>
              <a:rPr lang="en-US" sz="2600" dirty="0" smtClean="0"/>
              <a:t> </a:t>
            </a:r>
            <a:r>
              <a:rPr lang="en-US" sz="2600" dirty="0" err="1" smtClean="0"/>
              <a:t>năng</a:t>
            </a:r>
            <a:r>
              <a:rPr lang="en-US" sz="2600" dirty="0" smtClean="0"/>
              <a:t> </a:t>
            </a:r>
            <a:r>
              <a:rPr lang="en-US" sz="2600" dirty="0" err="1" smtClean="0"/>
              <a:t>đổi</a:t>
            </a:r>
            <a:r>
              <a:rPr lang="en-US" sz="2600" dirty="0" smtClean="0"/>
              <a:t> </a:t>
            </a:r>
            <a:r>
              <a:rPr lang="en-US" sz="2600" dirty="0" err="1" smtClean="0"/>
              <a:t>điểm</a:t>
            </a:r>
            <a:r>
              <a:rPr lang="en-US" sz="2600" dirty="0" smtClean="0"/>
              <a:t> </a:t>
            </a:r>
            <a:r>
              <a:rPr lang="en-US" sz="2600" dirty="0" err="1" smtClean="0"/>
              <a:t>số</a:t>
            </a:r>
            <a:r>
              <a:rPr lang="en-US" sz="2600" dirty="0" smtClean="0"/>
              <a:t> (</a:t>
            </a:r>
            <a:r>
              <a:rPr lang="en-US" sz="2600" dirty="0" err="1" smtClean="0"/>
              <a:t>từ</a:t>
            </a:r>
            <a:r>
              <a:rPr lang="en-US" sz="2600" dirty="0" smtClean="0"/>
              <a:t> 0 </a:t>
            </a:r>
            <a:r>
              <a:rPr lang="en-US" sz="2600" dirty="0" err="1" smtClean="0"/>
              <a:t>đến</a:t>
            </a:r>
            <a:r>
              <a:rPr lang="en-US" sz="2600" dirty="0" smtClean="0"/>
              <a:t> 100) sang </a:t>
            </a:r>
            <a:r>
              <a:rPr lang="en-US" sz="2600" dirty="0" err="1" smtClean="0"/>
              <a:t>điểm</a:t>
            </a:r>
            <a:r>
              <a:rPr lang="en-US" sz="2600" dirty="0" smtClean="0"/>
              <a:t> </a:t>
            </a:r>
            <a:r>
              <a:rPr lang="en-US" sz="2600" dirty="0" err="1" smtClean="0"/>
              <a:t>chữ</a:t>
            </a:r>
            <a:r>
              <a:rPr lang="en-US" sz="2600" dirty="0" smtClean="0"/>
              <a:t> (A,B,C,D,F)</a:t>
            </a:r>
          </a:p>
          <a:p>
            <a:pPr lvl="1" algn="just"/>
            <a:r>
              <a:rPr lang="en-US" sz="2200" dirty="0" err="1" smtClean="0"/>
              <a:t>Áp</a:t>
            </a:r>
            <a:r>
              <a:rPr lang="en-US" sz="2200" dirty="0" smtClean="0"/>
              <a:t> </a:t>
            </a:r>
            <a:r>
              <a:rPr lang="en-US" sz="2200" dirty="0" err="1" smtClean="0"/>
              <a:t>dụng</a:t>
            </a:r>
            <a:r>
              <a:rPr lang="en-US" sz="2200" dirty="0" smtClean="0"/>
              <a:t> </a:t>
            </a:r>
            <a:r>
              <a:rPr lang="en-US" sz="2200" dirty="0" err="1" smtClean="0"/>
              <a:t>thuật</a:t>
            </a:r>
            <a:r>
              <a:rPr lang="en-US" sz="2200" dirty="0" smtClean="0"/>
              <a:t> </a:t>
            </a:r>
            <a:r>
              <a:rPr lang="en-US" sz="2200" dirty="0" err="1" smtClean="0"/>
              <a:t>toán</a:t>
            </a:r>
            <a:r>
              <a:rPr lang="en-US" sz="2200" dirty="0" smtClean="0"/>
              <a:t> </a:t>
            </a:r>
            <a:r>
              <a:rPr lang="en-US" sz="2200" dirty="0" err="1" smtClean="0"/>
              <a:t>vét</a:t>
            </a:r>
            <a:r>
              <a:rPr lang="en-US" sz="2200" dirty="0" smtClean="0"/>
              <a:t> </a:t>
            </a:r>
            <a:r>
              <a:rPr lang="en-US" sz="2200" dirty="0" err="1" smtClean="0"/>
              <a:t>cạn</a:t>
            </a:r>
            <a:r>
              <a:rPr lang="en-US" sz="2200" dirty="0" smtClean="0"/>
              <a:t>: </a:t>
            </a:r>
            <a:r>
              <a:rPr lang="en-US" sz="2200" dirty="0" err="1" smtClean="0"/>
              <a:t>cần</a:t>
            </a:r>
            <a:r>
              <a:rPr lang="en-US" sz="2200" dirty="0" smtClean="0"/>
              <a:t> </a:t>
            </a:r>
            <a:r>
              <a:rPr lang="en-US" sz="2200" dirty="0" err="1" smtClean="0"/>
              <a:t>kiểm</a:t>
            </a:r>
            <a:r>
              <a:rPr lang="en-US" sz="2200" dirty="0" smtClean="0"/>
              <a:t> </a:t>
            </a:r>
            <a:r>
              <a:rPr lang="en-US" sz="2200" dirty="0" err="1" smtClean="0"/>
              <a:t>thử</a:t>
            </a:r>
            <a:r>
              <a:rPr lang="en-US" sz="2200" dirty="0" smtClean="0"/>
              <a:t> 101 </a:t>
            </a:r>
            <a:r>
              <a:rPr lang="en-US" sz="2200" dirty="0" err="1" smtClean="0"/>
              <a:t>trường</a:t>
            </a:r>
            <a:r>
              <a:rPr lang="en-US" sz="2200" dirty="0" smtClean="0"/>
              <a:t> </a:t>
            </a:r>
            <a:r>
              <a:rPr lang="en-US" sz="2200" dirty="0" err="1" smtClean="0"/>
              <a:t>hợp</a:t>
            </a:r>
            <a:r>
              <a:rPr lang="en-US" sz="2200" dirty="0" smtClean="0"/>
              <a:t>.</a:t>
            </a:r>
          </a:p>
          <a:p>
            <a:pPr lvl="1" algn="just"/>
            <a:r>
              <a:rPr lang="en-US" sz="2200" dirty="0" err="1" smtClean="0"/>
              <a:t>Áp</a:t>
            </a:r>
            <a:r>
              <a:rPr lang="en-US" sz="2200" dirty="0" smtClean="0"/>
              <a:t> </a:t>
            </a:r>
            <a:r>
              <a:rPr lang="en-US" sz="2200" dirty="0" err="1" smtClean="0"/>
              <a:t>dụng</a:t>
            </a:r>
            <a:r>
              <a:rPr lang="en-US" sz="2200" dirty="0" smtClean="0"/>
              <a:t> </a:t>
            </a:r>
            <a:r>
              <a:rPr lang="en-US" sz="2200" dirty="0" err="1" smtClean="0"/>
              <a:t>kỹ</a:t>
            </a:r>
            <a:r>
              <a:rPr lang="en-US" sz="2200" dirty="0" smtClean="0"/>
              <a:t> </a:t>
            </a:r>
            <a:r>
              <a:rPr lang="en-US" sz="2200" dirty="0" err="1" smtClean="0"/>
              <a:t>thuật</a:t>
            </a:r>
            <a:r>
              <a:rPr lang="en-US" sz="2200" dirty="0" smtClean="0"/>
              <a:t> </a:t>
            </a:r>
            <a:r>
              <a:rPr lang="en-US" sz="2200" dirty="0" err="1" smtClean="0"/>
              <a:t>phân</a:t>
            </a:r>
            <a:r>
              <a:rPr lang="en-US" sz="2200" dirty="0" smtClean="0"/>
              <a:t> </a:t>
            </a:r>
            <a:r>
              <a:rPr lang="en-US" sz="2200" dirty="0" err="1" smtClean="0"/>
              <a:t>lớp</a:t>
            </a:r>
            <a:r>
              <a:rPr lang="en-US" sz="2200" dirty="0" smtClean="0"/>
              <a:t> </a:t>
            </a:r>
            <a:r>
              <a:rPr lang="en-US" sz="2200" dirty="0" err="1" smtClean="0"/>
              <a:t>tương</a:t>
            </a:r>
            <a:r>
              <a:rPr lang="en-US" sz="2200" dirty="0" smtClean="0"/>
              <a:t> </a:t>
            </a:r>
            <a:r>
              <a:rPr lang="en-US" sz="2200" dirty="0" err="1" smtClean="0"/>
              <a:t>đương</a:t>
            </a:r>
            <a:r>
              <a:rPr lang="en-US" sz="2200" dirty="0" smtClean="0"/>
              <a:t>:</a:t>
            </a:r>
          </a:p>
          <a:p>
            <a:pPr lvl="2" algn="just"/>
            <a:r>
              <a:rPr lang="en-US" sz="1800" dirty="0" smtClean="0"/>
              <a:t>5 </a:t>
            </a:r>
            <a:r>
              <a:rPr lang="en-US" sz="1800" dirty="0" err="1" smtClean="0"/>
              <a:t>lớp</a:t>
            </a:r>
            <a:r>
              <a:rPr lang="en-US" sz="1800" dirty="0" smtClean="0"/>
              <a:t> </a:t>
            </a:r>
            <a:r>
              <a:rPr lang="en-US" sz="1800" dirty="0" err="1" smtClean="0"/>
              <a:t>tương</a:t>
            </a:r>
            <a:r>
              <a:rPr lang="en-US" sz="1800" dirty="0" smtClean="0"/>
              <a:t> </a:t>
            </a:r>
            <a:r>
              <a:rPr lang="en-US" sz="1800" dirty="0" err="1" smtClean="0"/>
              <a:t>đương</a:t>
            </a:r>
            <a:r>
              <a:rPr lang="en-US" sz="1800" dirty="0" smtClean="0"/>
              <a:t> </a:t>
            </a:r>
            <a:r>
              <a:rPr lang="en-US" sz="1800" dirty="0" smtClean="0">
                <a:sym typeface="Wingdings" pitchFamily="2" charset="2"/>
              </a:rPr>
              <a:t> 5 ca </a:t>
            </a:r>
            <a:r>
              <a:rPr lang="en-US" sz="1800" dirty="0" err="1" smtClean="0">
                <a:sym typeface="Wingdings" pitchFamily="2" charset="2"/>
              </a:rPr>
              <a:t>kiểm</a:t>
            </a:r>
            <a:r>
              <a:rPr lang="en-US" sz="1800" dirty="0" smtClean="0">
                <a:sym typeface="Wingdings" pitchFamily="2" charset="2"/>
              </a:rPr>
              <a:t> </a:t>
            </a:r>
            <a:r>
              <a:rPr lang="en-US" sz="1800" dirty="0" err="1" smtClean="0">
                <a:sym typeface="Wingdings" pitchFamily="2" charset="2"/>
              </a:rPr>
              <a:t>thử</a:t>
            </a:r>
            <a:r>
              <a:rPr lang="en-US" sz="1800" dirty="0" smtClean="0">
                <a:sym typeface="Wingdings" pitchFamily="2" charset="2"/>
              </a:rPr>
              <a:t>.</a:t>
            </a:r>
            <a:endParaRPr lang="en-US" sz="1800" dirty="0" smtClean="0"/>
          </a:p>
          <a:p>
            <a:pPr lvl="1" algn="just"/>
            <a:r>
              <a:rPr lang="en-US" sz="2200" dirty="0" err="1" smtClean="0"/>
              <a:t>Chú</a:t>
            </a:r>
            <a:r>
              <a:rPr lang="en-US" sz="2200" dirty="0" smtClean="0"/>
              <a:t> ý: </a:t>
            </a:r>
            <a:r>
              <a:rPr lang="en-US" sz="2200" dirty="0" err="1" smtClean="0"/>
              <a:t>có</a:t>
            </a:r>
            <a:r>
              <a:rPr lang="en-US" sz="2200" dirty="0" smtClean="0"/>
              <a:t> </a:t>
            </a:r>
            <a:r>
              <a:rPr lang="en-US" sz="2200" dirty="0" err="1" smtClean="0"/>
              <a:t>thể</a:t>
            </a:r>
            <a:r>
              <a:rPr lang="en-US" sz="2200" dirty="0" smtClean="0"/>
              <a:t> chia </a:t>
            </a:r>
            <a:r>
              <a:rPr lang="en-US" sz="2200" dirty="0" err="1" smtClean="0"/>
              <a:t>thêm</a:t>
            </a:r>
            <a:r>
              <a:rPr lang="en-US" sz="2200" dirty="0" smtClean="0"/>
              <a:t> </a:t>
            </a:r>
            <a:r>
              <a:rPr lang="en-US" sz="2200" dirty="0" err="1" smtClean="0"/>
              <a:t>lớp</a:t>
            </a:r>
            <a:r>
              <a:rPr lang="en-US" sz="2200" dirty="0" smtClean="0"/>
              <a:t> </a:t>
            </a:r>
            <a:r>
              <a:rPr lang="en-US" sz="2200" dirty="0" err="1" smtClean="0"/>
              <a:t>không</a:t>
            </a:r>
            <a:r>
              <a:rPr lang="en-US" sz="2200" dirty="0" smtClean="0"/>
              <a:t> </a:t>
            </a:r>
            <a:r>
              <a:rPr lang="en-US" sz="2200" dirty="0" err="1" smtClean="0"/>
              <a:t>hợp</a:t>
            </a:r>
            <a:r>
              <a:rPr lang="en-US" sz="2200" dirty="0" smtClean="0"/>
              <a:t> </a:t>
            </a:r>
            <a:r>
              <a:rPr lang="en-US" sz="2200" dirty="0" err="1" smtClean="0"/>
              <a:t>lệ</a:t>
            </a:r>
            <a:r>
              <a:rPr lang="en-US" sz="2200" dirty="0" smtClean="0"/>
              <a:t> </a:t>
            </a:r>
            <a:r>
              <a:rPr lang="en-US" sz="2200" dirty="0" err="1" smtClean="0"/>
              <a:t>với</a:t>
            </a:r>
            <a:r>
              <a:rPr lang="en-US" sz="2200" dirty="0" smtClean="0"/>
              <a:t> </a:t>
            </a:r>
            <a:r>
              <a:rPr lang="en-US" sz="2200" dirty="0" err="1" smtClean="0"/>
              <a:t>giá</a:t>
            </a:r>
            <a:r>
              <a:rPr lang="en-US" sz="2200" dirty="0" smtClean="0"/>
              <a:t> </a:t>
            </a:r>
            <a:r>
              <a:rPr lang="en-US" sz="2200" dirty="0" err="1" smtClean="0"/>
              <a:t>trị</a:t>
            </a:r>
            <a:r>
              <a:rPr lang="en-US" sz="2200" dirty="0" smtClean="0"/>
              <a:t> Score </a:t>
            </a:r>
            <a:r>
              <a:rPr lang="en-US" sz="2200" dirty="0" err="1" smtClean="0"/>
              <a:t>nằm</a:t>
            </a:r>
            <a:r>
              <a:rPr lang="en-US" sz="2200" dirty="0" smtClean="0"/>
              <a:t> </a:t>
            </a:r>
            <a:r>
              <a:rPr lang="en-US" sz="2200" dirty="0" err="1" smtClean="0"/>
              <a:t>dưới</a:t>
            </a:r>
            <a:r>
              <a:rPr lang="en-US" sz="2200" dirty="0" smtClean="0"/>
              <a:t> 0 </a:t>
            </a:r>
            <a:r>
              <a:rPr lang="en-US" sz="2200" dirty="0" err="1" smtClean="0"/>
              <a:t>hoặc</a:t>
            </a:r>
            <a:r>
              <a:rPr lang="en-US" sz="2200" dirty="0" smtClean="0"/>
              <a:t> </a:t>
            </a:r>
            <a:r>
              <a:rPr lang="en-US" sz="2200" dirty="0" err="1" smtClean="0"/>
              <a:t>trên</a:t>
            </a:r>
            <a:r>
              <a:rPr lang="en-US" sz="2200" dirty="0" smtClean="0"/>
              <a:t> 100. (</a:t>
            </a:r>
            <a:r>
              <a:rPr lang="en-US" sz="2200" dirty="0" err="1" smtClean="0"/>
              <a:t>Có</a:t>
            </a:r>
            <a:r>
              <a:rPr lang="en-US" sz="2200" dirty="0" smtClean="0"/>
              <a:t> 5+2=7 ca </a:t>
            </a:r>
            <a:r>
              <a:rPr lang="en-US" sz="2200" dirty="0" err="1" smtClean="0"/>
              <a:t>kiểm</a:t>
            </a:r>
            <a:r>
              <a:rPr lang="en-US" sz="2200" dirty="0" smtClean="0"/>
              <a:t> </a:t>
            </a:r>
            <a:r>
              <a:rPr lang="en-US" sz="2200" dirty="0" err="1" smtClean="0"/>
              <a:t>thử</a:t>
            </a:r>
            <a:r>
              <a:rPr lang="en-US" sz="2200" dirty="0" smtClean="0"/>
              <a:t>)</a:t>
            </a:r>
          </a:p>
        </p:txBody>
      </p:sp>
      <p:pic>
        <p:nvPicPr>
          <p:cNvPr id="2050" name="Picture 2"/>
          <p:cNvPicPr>
            <a:picLocks noChangeAspect="1" noChangeArrowheads="1"/>
          </p:cNvPicPr>
          <p:nvPr/>
        </p:nvPicPr>
        <p:blipFill>
          <a:blip r:embed="rId3" cstate="print"/>
          <a:srcRect/>
          <a:stretch>
            <a:fillRect/>
          </a:stretch>
        </p:blipFill>
        <p:spPr bwMode="auto">
          <a:xfrm>
            <a:off x="866775" y="4136231"/>
            <a:ext cx="7820025" cy="2105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phân</a:t>
            </a:r>
            <a:r>
              <a:rPr lang="en-US" dirty="0" smtClean="0"/>
              <a:t> </a:t>
            </a:r>
            <a:r>
              <a:rPr lang="en-US" dirty="0" err="1" smtClean="0"/>
              <a:t>lớp</a:t>
            </a:r>
            <a:r>
              <a:rPr lang="en-US" dirty="0" smtClean="0"/>
              <a:t> </a:t>
            </a:r>
            <a:r>
              <a:rPr lang="en-US" dirty="0" err="1" smtClean="0"/>
              <a:t>tương</a:t>
            </a:r>
            <a:r>
              <a:rPr lang="en-US" dirty="0" smtClean="0"/>
              <a:t> </a:t>
            </a:r>
            <a:r>
              <a:rPr lang="en-US" dirty="0" err="1" smtClean="0"/>
              <a:t>đương</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14</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Mở</a:t>
            </a:r>
            <a:r>
              <a:rPr lang="en-US" sz="2600" dirty="0" smtClean="0"/>
              <a:t> </a:t>
            </a:r>
            <a:r>
              <a:rPr lang="en-US" sz="2600" dirty="0" err="1" smtClean="0"/>
              <a:t>rộng</a:t>
            </a:r>
            <a:r>
              <a:rPr lang="en-US" sz="2600" dirty="0" smtClean="0"/>
              <a:t> </a:t>
            </a:r>
            <a:r>
              <a:rPr lang="en-US" sz="2600" dirty="0" err="1" smtClean="0"/>
              <a:t>kỹ</a:t>
            </a:r>
            <a:r>
              <a:rPr lang="en-US" sz="2600" dirty="0" smtClean="0"/>
              <a:t> </a:t>
            </a:r>
            <a:r>
              <a:rPr lang="en-US" sz="2600" dirty="0" err="1" smtClean="0"/>
              <a:t>thuật</a:t>
            </a:r>
            <a:endParaRPr lang="en-US" sz="2600" dirty="0" smtClean="0"/>
          </a:p>
          <a:p>
            <a:pPr algn="just"/>
            <a:endParaRPr lang="en-US" sz="2600" dirty="0" smtClean="0"/>
          </a:p>
        </p:txBody>
      </p:sp>
      <p:pic>
        <p:nvPicPr>
          <p:cNvPr id="1026" name="Picture 2"/>
          <p:cNvPicPr>
            <a:picLocks noChangeAspect="1" noChangeArrowheads="1"/>
          </p:cNvPicPr>
          <p:nvPr/>
        </p:nvPicPr>
        <p:blipFill>
          <a:blip r:embed="rId3" cstate="print"/>
          <a:srcRect/>
          <a:stretch>
            <a:fillRect/>
          </a:stretch>
        </p:blipFill>
        <p:spPr bwMode="auto">
          <a:xfrm>
            <a:off x="762000" y="1905000"/>
            <a:ext cx="7838235"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phân</a:t>
            </a:r>
            <a:r>
              <a:rPr lang="en-US" dirty="0" smtClean="0"/>
              <a:t> </a:t>
            </a:r>
            <a:r>
              <a:rPr lang="en-US" dirty="0" err="1" smtClean="0"/>
              <a:t>lớp</a:t>
            </a:r>
            <a:r>
              <a:rPr lang="en-US" dirty="0" smtClean="0"/>
              <a:t> </a:t>
            </a:r>
            <a:r>
              <a:rPr lang="en-US" dirty="0" err="1" smtClean="0"/>
              <a:t>tương</a:t>
            </a:r>
            <a:r>
              <a:rPr lang="en-US" dirty="0" smtClean="0"/>
              <a:t> </a:t>
            </a:r>
            <a:r>
              <a:rPr lang="en-US" dirty="0" err="1" smtClean="0"/>
              <a:t>đương</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15</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Xây</a:t>
            </a:r>
            <a:r>
              <a:rPr lang="en-US" sz="2600" dirty="0" smtClean="0"/>
              <a:t> </a:t>
            </a:r>
            <a:r>
              <a:rPr lang="en-US" sz="2600" dirty="0" err="1" smtClean="0"/>
              <a:t>dựng</a:t>
            </a:r>
            <a:r>
              <a:rPr lang="en-US" sz="2600" dirty="0" smtClean="0"/>
              <a:t> ca </a:t>
            </a:r>
            <a:r>
              <a:rPr lang="en-US" sz="2600" dirty="0" err="1" smtClean="0"/>
              <a:t>kiểm</a:t>
            </a:r>
            <a:r>
              <a:rPr lang="en-US" sz="2600" dirty="0" smtClean="0"/>
              <a:t> </a:t>
            </a:r>
            <a:r>
              <a:rPr lang="en-US" sz="2600" dirty="0" err="1" smtClean="0"/>
              <a:t>thử</a:t>
            </a:r>
            <a:r>
              <a:rPr lang="en-US" sz="2600" dirty="0" smtClean="0"/>
              <a:t> </a:t>
            </a:r>
            <a:r>
              <a:rPr lang="en-US" sz="2600" dirty="0" err="1" smtClean="0"/>
              <a:t>với</a:t>
            </a:r>
            <a:r>
              <a:rPr lang="en-US" sz="2600" dirty="0" smtClean="0"/>
              <a:t> </a:t>
            </a:r>
            <a:r>
              <a:rPr lang="en-US" sz="2600" dirty="0" err="1" smtClean="0"/>
              <a:t>nhiều</a:t>
            </a:r>
            <a:r>
              <a:rPr lang="en-US" sz="2600" dirty="0" smtClean="0"/>
              <a:t> </a:t>
            </a:r>
            <a:r>
              <a:rPr lang="en-US" sz="2600" dirty="0" err="1" smtClean="0"/>
              <a:t>điều</a:t>
            </a:r>
            <a:r>
              <a:rPr lang="en-US" sz="2600" dirty="0" smtClean="0"/>
              <a:t> </a:t>
            </a:r>
            <a:r>
              <a:rPr lang="en-US" sz="2600" dirty="0" err="1" smtClean="0"/>
              <a:t>kiện</a:t>
            </a:r>
            <a:r>
              <a:rPr lang="en-US" sz="2600" dirty="0" smtClean="0"/>
              <a:t> </a:t>
            </a:r>
            <a:r>
              <a:rPr lang="en-US" sz="2600" dirty="0" err="1" smtClean="0"/>
              <a:t>đầu</a:t>
            </a:r>
            <a:r>
              <a:rPr lang="en-US" sz="2600" dirty="0" smtClean="0"/>
              <a:t> </a:t>
            </a:r>
            <a:r>
              <a:rPr lang="en-US" sz="2600" dirty="0" err="1" smtClean="0"/>
              <a:t>vào</a:t>
            </a:r>
            <a:endParaRPr lang="en-US" sz="2200" dirty="0" smtClean="0"/>
          </a:p>
          <a:p>
            <a:pPr algn="just">
              <a:buNone/>
            </a:pPr>
            <a:r>
              <a:rPr lang="en-US" sz="2600" dirty="0" smtClean="0"/>
              <a:t>	</a:t>
            </a:r>
            <a:r>
              <a:rPr lang="en-US" sz="2600" dirty="0" smtClean="0">
                <a:sym typeface="Wingdings" pitchFamily="2" charset="2"/>
              </a:rPr>
              <a:t> </a:t>
            </a:r>
            <a:r>
              <a:rPr lang="en-US" sz="2600" dirty="0" err="1" smtClean="0">
                <a:sym typeface="Wingdings" pitchFamily="2" charset="2"/>
              </a:rPr>
              <a:t>cần</a:t>
            </a:r>
            <a:r>
              <a:rPr lang="en-US" sz="2600" dirty="0" smtClean="0">
                <a:sym typeface="Wingdings" pitchFamily="2" charset="2"/>
              </a:rPr>
              <a:t> </a:t>
            </a:r>
            <a:r>
              <a:rPr lang="en-US" sz="2600" dirty="0" err="1" smtClean="0">
                <a:sym typeface="Wingdings" pitchFamily="2" charset="2"/>
              </a:rPr>
              <a:t>bao</a:t>
            </a:r>
            <a:r>
              <a:rPr lang="en-US" sz="2600" dirty="0" smtClean="0">
                <a:sym typeface="Wingdings" pitchFamily="2" charset="2"/>
              </a:rPr>
              <a:t> </a:t>
            </a:r>
            <a:r>
              <a:rPr lang="en-US" sz="2600" dirty="0" err="1" smtClean="0">
                <a:sym typeface="Wingdings" pitchFamily="2" charset="2"/>
              </a:rPr>
              <a:t>nhiêu</a:t>
            </a:r>
            <a:r>
              <a:rPr lang="en-US" sz="2600" dirty="0" smtClean="0">
                <a:sym typeface="Wingdings" pitchFamily="2" charset="2"/>
              </a:rPr>
              <a:t> ca </a:t>
            </a:r>
            <a:r>
              <a:rPr lang="en-US" sz="2600" dirty="0" err="1" smtClean="0">
                <a:sym typeface="Wingdings" pitchFamily="2" charset="2"/>
              </a:rPr>
              <a:t>kiểm</a:t>
            </a:r>
            <a:r>
              <a:rPr lang="en-US" sz="2600" dirty="0" smtClean="0">
                <a:sym typeface="Wingdings" pitchFamily="2" charset="2"/>
              </a:rPr>
              <a:t> </a:t>
            </a:r>
            <a:r>
              <a:rPr lang="en-US" sz="2600" dirty="0" err="1" smtClean="0">
                <a:sym typeface="Wingdings" pitchFamily="2" charset="2"/>
              </a:rPr>
              <a:t>thử</a:t>
            </a:r>
            <a:r>
              <a:rPr lang="en-US" sz="2600" dirty="0" smtClean="0">
                <a:sym typeface="Wingdings" pitchFamily="2" charset="2"/>
              </a:rPr>
              <a:t> </a:t>
            </a:r>
            <a:r>
              <a:rPr lang="en-US" sz="2600" dirty="0" err="1" smtClean="0">
                <a:sym typeface="Wingdings" pitchFamily="2" charset="2"/>
              </a:rPr>
              <a:t>để</a:t>
            </a:r>
            <a:r>
              <a:rPr lang="en-US" sz="2600" dirty="0" smtClean="0">
                <a:sym typeface="Wingdings" pitchFamily="2" charset="2"/>
              </a:rPr>
              <a:t> </a:t>
            </a:r>
            <a:r>
              <a:rPr lang="en-US" sz="2600" dirty="0" err="1" smtClean="0">
                <a:sym typeface="Wingdings" pitchFamily="2" charset="2"/>
              </a:rPr>
              <a:t>đảm</a:t>
            </a:r>
            <a:r>
              <a:rPr lang="en-US" sz="2600" dirty="0" smtClean="0">
                <a:sym typeface="Wingdings" pitchFamily="2" charset="2"/>
              </a:rPr>
              <a:t> </a:t>
            </a:r>
            <a:r>
              <a:rPr lang="en-US" sz="2600" dirty="0" err="1" smtClean="0">
                <a:sym typeface="Wingdings" pitchFamily="2" charset="2"/>
              </a:rPr>
              <a:t>bảo</a:t>
            </a:r>
            <a:r>
              <a:rPr lang="en-US" sz="2600" dirty="0" smtClean="0">
                <a:sym typeface="Wingdings" pitchFamily="2" charset="2"/>
              </a:rPr>
              <a:t> </a:t>
            </a:r>
            <a:r>
              <a:rPr lang="en-US" sz="2600" dirty="0" err="1" smtClean="0">
                <a:sym typeface="Wingdings" pitchFamily="2" charset="2"/>
              </a:rPr>
              <a:t>chức</a:t>
            </a:r>
            <a:r>
              <a:rPr lang="en-US" sz="2600" dirty="0" smtClean="0">
                <a:sym typeface="Wingdings" pitchFamily="2" charset="2"/>
              </a:rPr>
              <a:t> </a:t>
            </a:r>
            <a:r>
              <a:rPr lang="en-US" sz="2600" dirty="0" err="1" smtClean="0">
                <a:sym typeface="Wingdings" pitchFamily="2" charset="2"/>
              </a:rPr>
              <a:t>năng</a:t>
            </a:r>
            <a:r>
              <a:rPr lang="en-US" sz="2600" dirty="0" smtClean="0">
                <a:sym typeface="Wingdings" pitchFamily="2" charset="2"/>
              </a:rPr>
              <a:t> </a:t>
            </a:r>
            <a:r>
              <a:rPr lang="en-US" sz="2600" dirty="0" err="1" smtClean="0">
                <a:sym typeface="Wingdings" pitchFamily="2" charset="2"/>
              </a:rPr>
              <a:t>đã</a:t>
            </a:r>
            <a:r>
              <a:rPr lang="en-US" sz="2600" dirty="0" smtClean="0">
                <a:sym typeface="Wingdings" pitchFamily="2" charset="2"/>
              </a:rPr>
              <a:t> </a:t>
            </a:r>
            <a:r>
              <a:rPr lang="en-US" sz="2600" dirty="0" err="1" smtClean="0">
                <a:sym typeface="Wingdings" pitchFamily="2" charset="2"/>
              </a:rPr>
              <a:t>được</a:t>
            </a:r>
            <a:r>
              <a:rPr lang="en-US" sz="2600" dirty="0" smtClean="0">
                <a:sym typeface="Wingdings" pitchFamily="2" charset="2"/>
              </a:rPr>
              <a:t> </a:t>
            </a:r>
            <a:r>
              <a:rPr lang="en-US" sz="2600" dirty="0" err="1" smtClean="0">
                <a:sym typeface="Wingdings" pitchFamily="2" charset="2"/>
              </a:rPr>
              <a:t>kiểm</a:t>
            </a:r>
            <a:r>
              <a:rPr lang="en-US" sz="2600" dirty="0" smtClean="0">
                <a:sym typeface="Wingdings" pitchFamily="2" charset="2"/>
              </a:rPr>
              <a:t> </a:t>
            </a:r>
            <a:r>
              <a:rPr lang="en-US" sz="2600" dirty="0" err="1" smtClean="0">
                <a:sym typeface="Wingdings" pitchFamily="2" charset="2"/>
              </a:rPr>
              <a:t>thử</a:t>
            </a:r>
            <a:r>
              <a:rPr lang="en-US" sz="2600" dirty="0" smtClean="0">
                <a:sym typeface="Wingdings" pitchFamily="2" charset="2"/>
              </a:rPr>
              <a:t> </a:t>
            </a:r>
            <a:r>
              <a:rPr lang="en-US" sz="2600" dirty="0" err="1" smtClean="0">
                <a:sym typeface="Wingdings" pitchFamily="2" charset="2"/>
              </a:rPr>
              <a:t>đầy</a:t>
            </a:r>
            <a:r>
              <a:rPr lang="en-US" sz="2600" dirty="0" smtClean="0">
                <a:sym typeface="Wingdings" pitchFamily="2" charset="2"/>
              </a:rPr>
              <a:t> </a:t>
            </a:r>
            <a:r>
              <a:rPr lang="en-US" sz="2600" dirty="0" err="1" smtClean="0">
                <a:sym typeface="Wingdings" pitchFamily="2" charset="2"/>
              </a:rPr>
              <a:t>đủ</a:t>
            </a:r>
            <a:r>
              <a:rPr lang="en-US" sz="2600" dirty="0" smtClean="0">
                <a:sym typeface="Wingdings" pitchFamily="2" charset="2"/>
              </a:rPr>
              <a:t>?</a:t>
            </a:r>
            <a:endParaRPr lang="en-US" sz="2600" dirty="0" smtClean="0"/>
          </a:p>
        </p:txBody>
      </p:sp>
      <p:pic>
        <p:nvPicPr>
          <p:cNvPr id="3074" name="Picture 2"/>
          <p:cNvPicPr>
            <a:picLocks noChangeAspect="1" noChangeArrowheads="1"/>
          </p:cNvPicPr>
          <p:nvPr/>
        </p:nvPicPr>
        <p:blipFill>
          <a:blip r:embed="rId3" cstate="print"/>
          <a:srcRect/>
          <a:stretch>
            <a:fillRect/>
          </a:stretch>
        </p:blipFill>
        <p:spPr bwMode="auto">
          <a:xfrm>
            <a:off x="533400" y="2667000"/>
            <a:ext cx="8153400"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phân</a:t>
            </a:r>
            <a:r>
              <a:rPr lang="en-US" dirty="0" smtClean="0"/>
              <a:t> </a:t>
            </a:r>
            <a:r>
              <a:rPr lang="en-US" dirty="0" err="1" smtClean="0"/>
              <a:t>lớp</a:t>
            </a:r>
            <a:r>
              <a:rPr lang="en-US" dirty="0" smtClean="0"/>
              <a:t> </a:t>
            </a:r>
            <a:r>
              <a:rPr lang="en-US" dirty="0" err="1" smtClean="0"/>
              <a:t>tương</a:t>
            </a:r>
            <a:r>
              <a:rPr lang="en-US" dirty="0" smtClean="0"/>
              <a:t> </a:t>
            </a:r>
            <a:r>
              <a:rPr lang="en-US" dirty="0" err="1" smtClean="0"/>
              <a:t>đương</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16</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Số</a:t>
            </a:r>
            <a:r>
              <a:rPr lang="en-US" sz="2600" dirty="0" smtClean="0"/>
              <a:t> </a:t>
            </a:r>
            <a:r>
              <a:rPr lang="en-US" sz="2600" dirty="0" err="1" smtClean="0"/>
              <a:t>lượng</a:t>
            </a:r>
            <a:r>
              <a:rPr lang="en-US" sz="2600" dirty="0" smtClean="0"/>
              <a:t> ca </a:t>
            </a:r>
            <a:r>
              <a:rPr lang="en-US" sz="2600" dirty="0" err="1" smtClean="0"/>
              <a:t>kiểm</a:t>
            </a:r>
            <a:r>
              <a:rPr lang="en-US" sz="2600" dirty="0" smtClean="0"/>
              <a:t> </a:t>
            </a:r>
            <a:r>
              <a:rPr lang="en-US" sz="2600" dirty="0" err="1" smtClean="0"/>
              <a:t>thử</a:t>
            </a:r>
            <a:r>
              <a:rPr lang="en-US" sz="2600" dirty="0" smtClean="0"/>
              <a:t> </a:t>
            </a:r>
            <a:r>
              <a:rPr lang="en-US" sz="2600" dirty="0" err="1" smtClean="0"/>
              <a:t>mong</a:t>
            </a:r>
            <a:r>
              <a:rPr lang="en-US" sz="2600" dirty="0" smtClean="0"/>
              <a:t> </a:t>
            </a:r>
            <a:r>
              <a:rPr lang="en-US" sz="2600" dirty="0" err="1" smtClean="0"/>
              <a:t>muốn</a:t>
            </a:r>
            <a:endParaRPr lang="en-US" sz="2600" dirty="0" smtClean="0"/>
          </a:p>
          <a:p>
            <a:pPr lvl="1" algn="just"/>
            <a:r>
              <a:rPr lang="en-US" sz="1800" dirty="0" smtClean="0"/>
              <a:t>Custom name	C1 = 3	[2&lt;= number of characters &lt;= 64]</a:t>
            </a:r>
          </a:p>
          <a:p>
            <a:pPr lvl="1" algn="just"/>
            <a:r>
              <a:rPr lang="en-US" sz="1800" dirty="0" smtClean="0"/>
              <a:t>Account number	C2 = 3	[100000 &lt;= account number &lt;= 999999]</a:t>
            </a:r>
          </a:p>
          <a:p>
            <a:pPr lvl="1" algn="just"/>
            <a:r>
              <a:rPr lang="en-US" sz="1800" dirty="0" smtClean="0"/>
              <a:t>Loan amount	C3 = 3	[500 &lt;= amount &lt;= 9000]</a:t>
            </a:r>
          </a:p>
          <a:p>
            <a:pPr lvl="1" algn="just"/>
            <a:r>
              <a:rPr lang="en-US" sz="1800" dirty="0" smtClean="0"/>
              <a:t>Term of loan	C4 = 3	[1 &lt;= term &lt;= 30]</a:t>
            </a:r>
          </a:p>
          <a:p>
            <a:pPr lvl="1" algn="just"/>
            <a:r>
              <a:rPr lang="en-US" sz="1800" dirty="0" smtClean="0"/>
              <a:t>Monthly repayment	C5 = 2	[repayment &gt;= 10]</a:t>
            </a:r>
          </a:p>
          <a:p>
            <a:pPr lvl="1" algn="just">
              <a:buFont typeface="Wingdings"/>
              <a:buChar char="è"/>
            </a:pPr>
            <a:r>
              <a:rPr lang="en-US" sz="1800" dirty="0" err="1" smtClean="0">
                <a:sym typeface="Wingdings" pitchFamily="2" charset="2"/>
              </a:rPr>
              <a:t>Số</a:t>
            </a:r>
            <a:r>
              <a:rPr lang="en-US" sz="1800" dirty="0" smtClean="0">
                <a:sym typeface="Wingdings" pitchFamily="2" charset="2"/>
              </a:rPr>
              <a:t> </a:t>
            </a:r>
            <a:r>
              <a:rPr lang="en-US" sz="1800" dirty="0" err="1" smtClean="0">
                <a:sym typeface="Wingdings" pitchFamily="2" charset="2"/>
              </a:rPr>
              <a:t>lượng</a:t>
            </a:r>
            <a:r>
              <a:rPr lang="en-US" sz="1800" dirty="0" smtClean="0">
                <a:sym typeface="Wingdings" pitchFamily="2" charset="2"/>
              </a:rPr>
              <a:t> ca </a:t>
            </a:r>
            <a:r>
              <a:rPr lang="en-US" sz="1800" dirty="0" err="1" smtClean="0">
                <a:sym typeface="Wingdings" pitchFamily="2" charset="2"/>
              </a:rPr>
              <a:t>kiểm</a:t>
            </a:r>
            <a:r>
              <a:rPr lang="en-US" sz="1800" dirty="0" smtClean="0">
                <a:sym typeface="Wingdings" pitchFamily="2" charset="2"/>
              </a:rPr>
              <a:t> </a:t>
            </a:r>
            <a:r>
              <a:rPr lang="en-US" sz="1800" dirty="0" err="1" smtClean="0">
                <a:sym typeface="Wingdings" pitchFamily="2" charset="2"/>
              </a:rPr>
              <a:t>thử</a:t>
            </a:r>
            <a:r>
              <a:rPr lang="en-US" sz="1800" dirty="0" smtClean="0">
                <a:sym typeface="Wingdings" pitchFamily="2" charset="2"/>
              </a:rPr>
              <a:t>: 3 * 3 * 3 * 3 * 2 = 162 ca </a:t>
            </a:r>
            <a:r>
              <a:rPr lang="en-US" sz="1800" dirty="0" err="1" smtClean="0">
                <a:sym typeface="Wingdings" pitchFamily="2" charset="2"/>
              </a:rPr>
              <a:t>kiểm</a:t>
            </a:r>
            <a:r>
              <a:rPr lang="en-US" sz="1800" dirty="0" smtClean="0">
                <a:sym typeface="Wingdings" pitchFamily="2" charset="2"/>
              </a:rPr>
              <a:t> </a:t>
            </a:r>
            <a:r>
              <a:rPr lang="en-US" sz="1800" dirty="0" err="1" smtClean="0">
                <a:sym typeface="Wingdings" pitchFamily="2" charset="2"/>
              </a:rPr>
              <a:t>thử</a:t>
            </a:r>
            <a:r>
              <a:rPr lang="en-US" sz="1800" dirty="0" smtClean="0">
                <a:sym typeface="Wingdings" pitchFamily="2" charset="2"/>
              </a:rPr>
              <a:t>.</a:t>
            </a:r>
          </a:p>
          <a:p>
            <a:pPr algn="just"/>
            <a:r>
              <a:rPr lang="en-US" sz="2600" dirty="0" err="1" smtClean="0"/>
              <a:t>Số</a:t>
            </a:r>
            <a:r>
              <a:rPr lang="en-US" sz="2600" dirty="0" smtClean="0"/>
              <a:t> </a:t>
            </a:r>
            <a:r>
              <a:rPr lang="en-US" sz="2600" dirty="0" err="1" smtClean="0"/>
              <a:t>lượng</a:t>
            </a:r>
            <a:r>
              <a:rPr lang="en-US" sz="2600" dirty="0" smtClean="0"/>
              <a:t> ca </a:t>
            </a:r>
            <a:r>
              <a:rPr lang="en-US" sz="2600" dirty="0" err="1" smtClean="0"/>
              <a:t>kiểm</a:t>
            </a:r>
            <a:r>
              <a:rPr lang="en-US" sz="2600" dirty="0" smtClean="0"/>
              <a:t> </a:t>
            </a:r>
            <a:r>
              <a:rPr lang="en-US" sz="2600" dirty="0" err="1" smtClean="0"/>
              <a:t>thử</a:t>
            </a:r>
            <a:r>
              <a:rPr lang="en-US" sz="2600" dirty="0" smtClean="0"/>
              <a:t> </a:t>
            </a:r>
            <a:r>
              <a:rPr lang="en-US" sz="2600" dirty="0" err="1" smtClean="0"/>
              <a:t>thực</a:t>
            </a:r>
            <a:r>
              <a:rPr lang="en-US" sz="2600" dirty="0" smtClean="0"/>
              <a:t> </a:t>
            </a:r>
            <a:r>
              <a:rPr lang="en-US" sz="2600" dirty="0" err="1" smtClean="0"/>
              <a:t>tiễn</a:t>
            </a:r>
            <a:r>
              <a:rPr lang="en-US" sz="2600" dirty="0" smtClean="0"/>
              <a:t>: 10</a:t>
            </a:r>
          </a:p>
          <a:p>
            <a:pPr lvl="1" algn="just"/>
            <a:r>
              <a:rPr lang="en-US" sz="2200" dirty="0" err="1" smtClean="0"/>
              <a:t>Xây</a:t>
            </a:r>
            <a:r>
              <a:rPr lang="en-US" sz="2200" dirty="0" smtClean="0"/>
              <a:t> </a:t>
            </a:r>
            <a:r>
              <a:rPr lang="en-US" sz="2200" dirty="0" err="1" smtClean="0"/>
              <a:t>dựng</a:t>
            </a:r>
            <a:r>
              <a:rPr lang="en-US" sz="2200" dirty="0" smtClean="0"/>
              <a:t> 1 ca </a:t>
            </a:r>
            <a:r>
              <a:rPr lang="en-US" sz="2200" dirty="0" err="1" smtClean="0"/>
              <a:t>kiểm</a:t>
            </a:r>
            <a:r>
              <a:rPr lang="en-US" sz="2200" dirty="0" smtClean="0"/>
              <a:t> </a:t>
            </a:r>
            <a:r>
              <a:rPr lang="en-US" sz="2200" dirty="0" err="1" smtClean="0"/>
              <a:t>thử</a:t>
            </a:r>
            <a:r>
              <a:rPr lang="en-US" sz="2200" dirty="0" smtClean="0"/>
              <a:t> </a:t>
            </a:r>
            <a:r>
              <a:rPr lang="en-US" sz="2200" dirty="0" err="1" smtClean="0"/>
              <a:t>cho</a:t>
            </a:r>
            <a:r>
              <a:rPr lang="en-US" sz="2200" dirty="0" smtClean="0"/>
              <a:t> </a:t>
            </a:r>
            <a:r>
              <a:rPr lang="en-US" sz="2200" dirty="0" err="1" smtClean="0"/>
              <a:t>các</a:t>
            </a:r>
            <a:r>
              <a:rPr lang="en-US" sz="2200" dirty="0" smtClean="0"/>
              <a:t> </a:t>
            </a:r>
            <a:r>
              <a:rPr lang="en-US" sz="2200" dirty="0" err="1" smtClean="0"/>
              <a:t>trường</a:t>
            </a:r>
            <a:r>
              <a:rPr lang="en-US" sz="2200" dirty="0" smtClean="0"/>
              <a:t> </a:t>
            </a:r>
            <a:r>
              <a:rPr lang="en-US" sz="2200" dirty="0" err="1" smtClean="0"/>
              <a:t>hợp</a:t>
            </a:r>
            <a:r>
              <a:rPr lang="en-US" sz="2200" dirty="0" smtClean="0"/>
              <a:t> </a:t>
            </a:r>
            <a:r>
              <a:rPr lang="en-US" sz="2200" dirty="0" err="1" smtClean="0"/>
              <a:t>đúng</a:t>
            </a:r>
            <a:r>
              <a:rPr lang="en-US" sz="2200" dirty="0" smtClean="0"/>
              <a:t>.</a:t>
            </a:r>
          </a:p>
          <a:p>
            <a:pPr lvl="1" algn="just"/>
            <a:r>
              <a:rPr lang="en-US" sz="2200" dirty="0" err="1" smtClean="0"/>
              <a:t>Xây</a:t>
            </a:r>
            <a:r>
              <a:rPr lang="en-US" sz="2200" dirty="0" smtClean="0"/>
              <a:t> </a:t>
            </a:r>
            <a:r>
              <a:rPr lang="en-US" sz="2200" dirty="0" err="1" smtClean="0"/>
              <a:t>dựng</a:t>
            </a:r>
            <a:r>
              <a:rPr lang="en-US" sz="2200" dirty="0" smtClean="0"/>
              <a:t> n ca </a:t>
            </a:r>
            <a:r>
              <a:rPr lang="en-US" sz="2200" dirty="0" err="1" smtClean="0"/>
              <a:t>kiểm</a:t>
            </a:r>
            <a:r>
              <a:rPr lang="en-US" sz="2200" dirty="0" smtClean="0"/>
              <a:t> </a:t>
            </a:r>
            <a:r>
              <a:rPr lang="en-US" sz="2200" dirty="0" err="1" smtClean="0"/>
              <a:t>thử</a:t>
            </a:r>
            <a:r>
              <a:rPr lang="en-US" sz="2200" dirty="0" smtClean="0"/>
              <a:t> </a:t>
            </a:r>
            <a:r>
              <a:rPr lang="en-US" sz="2200" dirty="0" err="1" smtClean="0"/>
              <a:t>không</a:t>
            </a:r>
            <a:r>
              <a:rPr lang="en-US" sz="2200" dirty="0" smtClean="0"/>
              <a:t> </a:t>
            </a:r>
            <a:r>
              <a:rPr lang="en-US" sz="2200" dirty="0" err="1" smtClean="0"/>
              <a:t>hợp</a:t>
            </a:r>
            <a:r>
              <a:rPr lang="en-US" sz="2200" dirty="0" smtClean="0"/>
              <a:t> </a:t>
            </a:r>
            <a:r>
              <a:rPr lang="en-US" sz="2200" dirty="0" err="1" smtClean="0"/>
              <a:t>lệ</a:t>
            </a:r>
            <a:r>
              <a:rPr lang="en-US" sz="2200" dirty="0" smtClean="0"/>
              <a:t> </a:t>
            </a:r>
            <a:r>
              <a:rPr lang="en-US" sz="2200" dirty="0" err="1" smtClean="0"/>
              <a:t>ứng</a:t>
            </a:r>
            <a:r>
              <a:rPr lang="en-US" sz="2200" dirty="0" smtClean="0"/>
              <a:t> </a:t>
            </a:r>
            <a:r>
              <a:rPr lang="en-US" sz="2200" dirty="0" err="1" smtClean="0"/>
              <a:t>với</a:t>
            </a:r>
            <a:r>
              <a:rPr lang="en-US" sz="2200" dirty="0" smtClean="0"/>
              <a:t> </a:t>
            </a:r>
            <a:r>
              <a:rPr lang="en-US" sz="2200" dirty="0" err="1" smtClean="0"/>
              <a:t>mỗi</a:t>
            </a:r>
            <a:r>
              <a:rPr lang="en-US" sz="2200" dirty="0" smtClean="0"/>
              <a:t> </a:t>
            </a:r>
            <a:r>
              <a:rPr lang="en-US" sz="2200" dirty="0" err="1" smtClean="0"/>
              <a:t>biến</a:t>
            </a:r>
            <a:r>
              <a:rPr lang="en-US" sz="2200" dirty="0" smtClean="0"/>
              <a:t>.</a:t>
            </a:r>
          </a:p>
          <a:p>
            <a:pPr lvl="1" algn="just">
              <a:buNone/>
            </a:pPr>
            <a:r>
              <a:rPr lang="en-US" sz="2200" dirty="0" smtClean="0">
                <a:sym typeface="Wingdings" pitchFamily="2" charset="2"/>
              </a:rPr>
              <a:t>	1 + 2 + 2 + 2 + 2 + 1 = 10.</a:t>
            </a:r>
            <a:endParaRPr lang="en-US" sz="22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phân</a:t>
            </a:r>
            <a:r>
              <a:rPr lang="en-US" dirty="0" smtClean="0"/>
              <a:t> </a:t>
            </a:r>
            <a:r>
              <a:rPr lang="en-US" dirty="0" err="1" smtClean="0"/>
              <a:t>lớp</a:t>
            </a:r>
            <a:r>
              <a:rPr lang="en-US" dirty="0" smtClean="0"/>
              <a:t> </a:t>
            </a:r>
            <a:r>
              <a:rPr lang="en-US" dirty="0" err="1" smtClean="0"/>
              <a:t>tương</a:t>
            </a:r>
            <a:r>
              <a:rPr lang="en-US" dirty="0" smtClean="0"/>
              <a:t> </a:t>
            </a:r>
            <a:r>
              <a:rPr lang="en-US" dirty="0" err="1" smtClean="0"/>
              <a:t>đương</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17</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Các</a:t>
            </a:r>
            <a:r>
              <a:rPr lang="en-US" sz="2600" dirty="0" smtClean="0"/>
              <a:t> ca </a:t>
            </a:r>
            <a:r>
              <a:rPr lang="en-US" sz="2600" dirty="0" err="1" smtClean="0"/>
              <a:t>kiểm</a:t>
            </a:r>
            <a:r>
              <a:rPr lang="en-US" sz="2600" dirty="0" smtClean="0"/>
              <a:t> </a:t>
            </a:r>
            <a:r>
              <a:rPr lang="en-US" sz="2600" dirty="0" err="1" smtClean="0"/>
              <a:t>thử</a:t>
            </a:r>
            <a:r>
              <a:rPr lang="en-US" sz="2600" dirty="0" smtClean="0"/>
              <a:t> </a:t>
            </a:r>
            <a:r>
              <a:rPr lang="en-US" sz="2600" dirty="0" err="1" smtClean="0"/>
              <a:t>thực</a:t>
            </a:r>
            <a:r>
              <a:rPr lang="en-US" sz="2600" dirty="0" smtClean="0"/>
              <a:t> </a:t>
            </a:r>
            <a:r>
              <a:rPr lang="en-US" sz="2600" dirty="0" err="1" smtClean="0"/>
              <a:t>tế</a:t>
            </a:r>
            <a:r>
              <a:rPr lang="en-US" sz="2600" dirty="0" smtClean="0"/>
              <a:t>: 10</a:t>
            </a:r>
          </a:p>
        </p:txBody>
      </p:sp>
      <p:graphicFrame>
        <p:nvGraphicFramePr>
          <p:cNvPr id="8" name="Table 7"/>
          <p:cNvGraphicFramePr>
            <a:graphicFrameLocks noGrp="1"/>
          </p:cNvGraphicFramePr>
          <p:nvPr>
            <p:extLst>
              <p:ext uri="{D42A27DB-BD31-4B8C-83A1-F6EECF244321}">
                <p14:modId xmlns:p14="http://schemas.microsoft.com/office/powerpoint/2010/main" val="809194946"/>
              </p:ext>
            </p:extLst>
          </p:nvPr>
        </p:nvGraphicFramePr>
        <p:xfrm>
          <a:off x="609600" y="1905000"/>
          <a:ext cx="8001000" cy="4376058"/>
        </p:xfrm>
        <a:graphic>
          <a:graphicData uri="http://schemas.openxmlformats.org/drawingml/2006/table">
            <a:tbl>
              <a:tblPr firstRow="1" bandRow="1">
                <a:tableStyleId>{5C22544A-7EE6-4342-B048-85BDC9FD1C3A}</a:tableStyleId>
              </a:tblPr>
              <a:tblGrid>
                <a:gridCol w="762000"/>
                <a:gridCol w="1219200"/>
                <a:gridCol w="1219200"/>
                <a:gridCol w="1143000"/>
                <a:gridCol w="1143000"/>
                <a:gridCol w="1371600"/>
                <a:gridCol w="1143000"/>
              </a:tblGrid>
              <a:tr h="587829">
                <a:tc>
                  <a:txBody>
                    <a:bodyPr/>
                    <a:lstStyle/>
                    <a:p>
                      <a:endParaRPr lang="en-US" dirty="0"/>
                    </a:p>
                  </a:txBody>
                  <a:tcPr/>
                </a:tc>
                <a:tc>
                  <a:txBody>
                    <a:bodyPr/>
                    <a:lstStyle/>
                    <a:p>
                      <a:r>
                        <a:rPr lang="en-US" dirty="0" smtClean="0"/>
                        <a:t>C1</a:t>
                      </a:r>
                    </a:p>
                    <a:p>
                      <a:r>
                        <a:rPr lang="en-US" dirty="0" smtClean="0"/>
                        <a:t>Name</a:t>
                      </a:r>
                      <a:endParaRPr lang="en-US" dirty="0"/>
                    </a:p>
                  </a:txBody>
                  <a:tcPr/>
                </a:tc>
                <a:tc>
                  <a:txBody>
                    <a:bodyPr/>
                    <a:lstStyle/>
                    <a:p>
                      <a:r>
                        <a:rPr lang="en-US" dirty="0" smtClean="0"/>
                        <a:t>C2</a:t>
                      </a:r>
                    </a:p>
                    <a:p>
                      <a:r>
                        <a:rPr lang="en-US" dirty="0" smtClean="0"/>
                        <a:t>Account</a:t>
                      </a:r>
                      <a:endParaRPr lang="en-US" dirty="0"/>
                    </a:p>
                  </a:txBody>
                  <a:tcPr/>
                </a:tc>
                <a:tc>
                  <a:txBody>
                    <a:bodyPr/>
                    <a:lstStyle/>
                    <a:p>
                      <a:r>
                        <a:rPr lang="en-US" dirty="0" smtClean="0"/>
                        <a:t>C3</a:t>
                      </a:r>
                    </a:p>
                    <a:p>
                      <a:r>
                        <a:rPr lang="en-US" dirty="0" smtClean="0"/>
                        <a:t>Loan</a:t>
                      </a:r>
                      <a:endParaRPr lang="en-US" dirty="0"/>
                    </a:p>
                  </a:txBody>
                  <a:tcPr/>
                </a:tc>
                <a:tc>
                  <a:txBody>
                    <a:bodyPr/>
                    <a:lstStyle/>
                    <a:p>
                      <a:r>
                        <a:rPr lang="en-US" dirty="0" smtClean="0"/>
                        <a:t>C4</a:t>
                      </a:r>
                    </a:p>
                    <a:p>
                      <a:r>
                        <a:rPr lang="en-US" dirty="0" smtClean="0"/>
                        <a:t>Term</a:t>
                      </a:r>
                      <a:endParaRPr lang="en-US" dirty="0"/>
                    </a:p>
                  </a:txBody>
                  <a:tcPr/>
                </a:tc>
                <a:tc>
                  <a:txBody>
                    <a:bodyPr/>
                    <a:lstStyle/>
                    <a:p>
                      <a:r>
                        <a:rPr lang="en-US" dirty="0" smtClean="0"/>
                        <a:t>C5</a:t>
                      </a:r>
                    </a:p>
                    <a:p>
                      <a:r>
                        <a:rPr lang="en-US" dirty="0" smtClean="0"/>
                        <a:t>Repayment</a:t>
                      </a:r>
                      <a:endParaRPr lang="en-US" dirty="0"/>
                    </a:p>
                  </a:txBody>
                  <a:tcPr/>
                </a:tc>
                <a:tc>
                  <a:txBody>
                    <a:bodyPr/>
                    <a:lstStyle/>
                    <a:p>
                      <a:r>
                        <a:rPr lang="en-US" dirty="0" smtClean="0"/>
                        <a:t>Output</a:t>
                      </a:r>
                      <a:endParaRPr lang="en-US" dirty="0"/>
                    </a:p>
                  </a:txBody>
                  <a:tcPr/>
                </a:tc>
              </a:tr>
              <a:tr h="587829">
                <a:tc>
                  <a:txBody>
                    <a:bodyPr/>
                    <a:lstStyle/>
                    <a:p>
                      <a:r>
                        <a:rPr lang="en-US" dirty="0" smtClean="0"/>
                        <a:t>T</a:t>
                      </a:r>
                      <a:endParaRPr lang="en-US" dirty="0"/>
                    </a:p>
                  </a:txBody>
                  <a:tcPr/>
                </a:tc>
                <a:tc>
                  <a:txBody>
                    <a:bodyPr/>
                    <a:lstStyle/>
                    <a:p>
                      <a:r>
                        <a:rPr lang="en-US" dirty="0" smtClean="0"/>
                        <a:t>3</a:t>
                      </a:r>
                      <a:endParaRPr lang="en-US" dirty="0"/>
                    </a:p>
                  </a:txBody>
                  <a:tcPr/>
                </a:tc>
                <a:tc>
                  <a:txBody>
                    <a:bodyPr/>
                    <a:lstStyle/>
                    <a:p>
                      <a:r>
                        <a:rPr lang="en-US" dirty="0" smtClean="0"/>
                        <a:t>500.000</a:t>
                      </a:r>
                      <a:endParaRPr lang="en-US" dirty="0"/>
                    </a:p>
                  </a:txBody>
                  <a:tcPr/>
                </a:tc>
                <a:tc>
                  <a:txBody>
                    <a:bodyPr/>
                    <a:lstStyle/>
                    <a:p>
                      <a:r>
                        <a:rPr lang="en-US" dirty="0" smtClean="0"/>
                        <a:t>1000</a:t>
                      </a:r>
                      <a:endParaRPr lang="en-US" dirty="0"/>
                    </a:p>
                  </a:txBody>
                  <a:tcPr/>
                </a:tc>
                <a:tc>
                  <a:txBody>
                    <a:bodyPr/>
                    <a:lstStyle/>
                    <a:p>
                      <a:r>
                        <a:rPr lang="en-US" dirty="0" smtClean="0"/>
                        <a:t>10</a:t>
                      </a:r>
                      <a:endParaRPr lang="en-US" dirty="0"/>
                    </a:p>
                  </a:txBody>
                  <a:tcPr/>
                </a:tc>
                <a:tc>
                  <a:txBody>
                    <a:bodyPr/>
                    <a:lstStyle/>
                    <a:p>
                      <a:r>
                        <a:rPr lang="en-US" dirty="0" smtClean="0"/>
                        <a:t>100</a:t>
                      </a:r>
                      <a:endParaRPr lang="en-US" dirty="0"/>
                    </a:p>
                  </a:txBody>
                  <a:tcPr/>
                </a:tc>
                <a:tc>
                  <a:txBody>
                    <a:bodyPr/>
                    <a:lstStyle/>
                    <a:p>
                      <a:r>
                        <a:rPr lang="en-US" dirty="0" smtClean="0"/>
                        <a:t>valid</a:t>
                      </a:r>
                      <a:endParaRPr lang="en-US" dirty="0"/>
                    </a:p>
                  </a:txBody>
                  <a:tcPr/>
                </a:tc>
              </a:tr>
              <a:tr h="587829">
                <a:tc>
                  <a:txBody>
                    <a:bodyPr/>
                    <a:lstStyle/>
                    <a:p>
                      <a:r>
                        <a:rPr lang="en-US" dirty="0" smtClean="0"/>
                        <a:t>C1</a:t>
                      </a:r>
                      <a:endParaRPr lang="en-US" dirty="0"/>
                    </a:p>
                  </a:txBody>
                  <a:tcPr/>
                </a:tc>
                <a:tc>
                  <a:txBody>
                    <a:bodyPr/>
                    <a:lstStyle/>
                    <a:p>
                      <a:r>
                        <a:rPr lang="en-US" dirty="0" smtClean="0"/>
                        <a:t>1</a:t>
                      </a:r>
                    </a:p>
                    <a:p>
                      <a:r>
                        <a:rPr lang="en-US" dirty="0" smtClean="0"/>
                        <a:t>65</a:t>
                      </a:r>
                      <a:endParaRPr lang="en-US" dirty="0"/>
                    </a:p>
                  </a:txBody>
                  <a:tcPr>
                    <a:solidFill>
                      <a:schemeClr val="accent6"/>
                    </a:solidFill>
                  </a:tcPr>
                </a:tc>
                <a:tc>
                  <a:txBody>
                    <a:bodyPr/>
                    <a:lstStyle/>
                    <a:p>
                      <a:r>
                        <a:rPr lang="en-US" dirty="0" smtClean="0"/>
                        <a:t>500.000</a:t>
                      </a:r>
                      <a:endParaRPr lang="en-US" dirty="0"/>
                    </a:p>
                  </a:txBody>
                  <a:tcPr/>
                </a:tc>
                <a:tc>
                  <a:txBody>
                    <a:bodyPr/>
                    <a:lstStyle/>
                    <a:p>
                      <a:r>
                        <a:rPr lang="en-US" dirty="0" smtClean="0"/>
                        <a:t>1000</a:t>
                      </a:r>
                      <a:endParaRPr lang="en-US" dirty="0"/>
                    </a:p>
                  </a:txBody>
                  <a:tcPr/>
                </a:tc>
                <a:tc>
                  <a:txBody>
                    <a:bodyPr/>
                    <a:lstStyle/>
                    <a:p>
                      <a:r>
                        <a:rPr lang="en-US" dirty="0" smtClean="0"/>
                        <a:t>10</a:t>
                      </a:r>
                      <a:endParaRPr lang="en-US" dirty="0"/>
                    </a:p>
                  </a:txBody>
                  <a:tcPr/>
                </a:tc>
                <a:tc>
                  <a:txBody>
                    <a:bodyPr/>
                    <a:lstStyle/>
                    <a:p>
                      <a:r>
                        <a:rPr lang="en-US" dirty="0" smtClean="0"/>
                        <a:t>100</a:t>
                      </a:r>
                      <a:endParaRPr lang="en-US" dirty="0"/>
                    </a:p>
                  </a:txBody>
                  <a:tcPr/>
                </a:tc>
                <a:tc>
                  <a:txBody>
                    <a:bodyPr/>
                    <a:lstStyle/>
                    <a:p>
                      <a:r>
                        <a:rPr lang="en-US" dirty="0" smtClean="0"/>
                        <a:t>invalid</a:t>
                      </a:r>
                      <a:endParaRPr lang="en-US" dirty="0"/>
                    </a:p>
                  </a:txBody>
                  <a:tcPr/>
                </a:tc>
              </a:tr>
              <a:tr h="587829">
                <a:tc>
                  <a:txBody>
                    <a:bodyPr/>
                    <a:lstStyle/>
                    <a:p>
                      <a:r>
                        <a:rPr lang="en-US" dirty="0" smtClean="0"/>
                        <a:t>C2</a:t>
                      </a:r>
                      <a:endParaRPr lang="en-US" dirty="0"/>
                    </a:p>
                  </a:txBody>
                  <a:tcPr/>
                </a:tc>
                <a:tc>
                  <a:txBody>
                    <a:bodyPr/>
                    <a:lstStyle/>
                    <a:p>
                      <a:r>
                        <a:rPr lang="en-US" dirty="0" smtClean="0"/>
                        <a:t>3</a:t>
                      </a:r>
                      <a:endParaRPr lang="en-US" dirty="0"/>
                    </a:p>
                  </a:txBody>
                  <a:tcPr/>
                </a:tc>
                <a:tc>
                  <a:txBody>
                    <a:bodyPr/>
                    <a:lstStyle/>
                    <a:p>
                      <a:r>
                        <a:rPr lang="en-US" dirty="0" smtClean="0"/>
                        <a:t>100</a:t>
                      </a:r>
                    </a:p>
                    <a:p>
                      <a:r>
                        <a:rPr lang="en-US" dirty="0" smtClean="0"/>
                        <a:t>1000000</a:t>
                      </a:r>
                      <a:endParaRPr lang="en-US" dirty="0"/>
                    </a:p>
                  </a:txBody>
                  <a:tcPr>
                    <a:solidFill>
                      <a:schemeClr val="accent6"/>
                    </a:solidFill>
                  </a:tcPr>
                </a:tc>
                <a:tc>
                  <a:txBody>
                    <a:bodyPr/>
                    <a:lstStyle/>
                    <a:p>
                      <a:r>
                        <a:rPr lang="en-US" dirty="0" smtClean="0"/>
                        <a:t>1000</a:t>
                      </a:r>
                      <a:endParaRPr lang="en-US" dirty="0"/>
                    </a:p>
                  </a:txBody>
                  <a:tcPr/>
                </a:tc>
                <a:tc>
                  <a:txBody>
                    <a:bodyPr/>
                    <a:lstStyle/>
                    <a:p>
                      <a:r>
                        <a:rPr lang="en-US" dirty="0" smtClean="0"/>
                        <a:t>10</a:t>
                      </a:r>
                      <a:endParaRPr lang="en-US" dirty="0"/>
                    </a:p>
                  </a:txBody>
                  <a:tcPr/>
                </a:tc>
                <a:tc>
                  <a:txBody>
                    <a:bodyPr/>
                    <a:lstStyle/>
                    <a:p>
                      <a:r>
                        <a:rPr lang="en-US" dirty="0" smtClean="0"/>
                        <a:t>100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invalid</a:t>
                      </a:r>
                    </a:p>
                  </a:txBody>
                  <a:tcPr/>
                </a:tc>
              </a:tr>
              <a:tr h="587829">
                <a:tc>
                  <a:txBody>
                    <a:bodyPr/>
                    <a:lstStyle/>
                    <a:p>
                      <a:r>
                        <a:rPr lang="en-US" dirty="0" smtClean="0"/>
                        <a:t>C3</a:t>
                      </a:r>
                      <a:endParaRPr lang="en-US" dirty="0"/>
                    </a:p>
                  </a:txBody>
                  <a:tcPr/>
                </a:tc>
                <a:tc>
                  <a:txBody>
                    <a:bodyPr/>
                    <a:lstStyle/>
                    <a:p>
                      <a:r>
                        <a:rPr lang="en-US" dirty="0" smtClean="0"/>
                        <a:t>3</a:t>
                      </a:r>
                      <a:endParaRPr lang="en-US" dirty="0"/>
                    </a:p>
                  </a:txBody>
                  <a:tcPr/>
                </a:tc>
                <a:tc>
                  <a:txBody>
                    <a:bodyPr/>
                    <a:lstStyle/>
                    <a:p>
                      <a:r>
                        <a:rPr lang="en-US" dirty="0" smtClean="0"/>
                        <a:t>500.000</a:t>
                      </a:r>
                      <a:endParaRPr lang="en-US" dirty="0"/>
                    </a:p>
                  </a:txBody>
                  <a:tcPr/>
                </a:tc>
                <a:tc>
                  <a:txBody>
                    <a:bodyPr/>
                    <a:lstStyle/>
                    <a:p>
                      <a:r>
                        <a:rPr lang="en-US" dirty="0" smtClean="0"/>
                        <a:t>400</a:t>
                      </a:r>
                    </a:p>
                    <a:p>
                      <a:r>
                        <a:rPr lang="en-US" dirty="0" smtClean="0"/>
                        <a:t>10000</a:t>
                      </a:r>
                      <a:endParaRPr lang="en-US" dirty="0"/>
                    </a:p>
                  </a:txBody>
                  <a:tcPr>
                    <a:solidFill>
                      <a:schemeClr val="accent6"/>
                    </a:solidFill>
                  </a:tcPr>
                </a:tc>
                <a:tc>
                  <a:txBody>
                    <a:bodyPr/>
                    <a:lstStyle/>
                    <a:p>
                      <a:r>
                        <a:rPr lang="en-US" dirty="0" smtClean="0"/>
                        <a:t>10</a:t>
                      </a:r>
                      <a:endParaRPr lang="en-US" dirty="0"/>
                    </a:p>
                  </a:txBody>
                  <a:tcPr/>
                </a:tc>
                <a:tc>
                  <a:txBody>
                    <a:bodyPr/>
                    <a:lstStyle/>
                    <a:p>
                      <a:r>
                        <a:rPr lang="en-US" dirty="0" smtClean="0"/>
                        <a:t>100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invalid</a:t>
                      </a:r>
                    </a:p>
                  </a:txBody>
                  <a:tcPr/>
                </a:tc>
              </a:tr>
              <a:tr h="587829">
                <a:tc>
                  <a:txBody>
                    <a:bodyPr/>
                    <a:lstStyle/>
                    <a:p>
                      <a:r>
                        <a:rPr lang="en-US" dirty="0" smtClean="0"/>
                        <a:t>C4</a:t>
                      </a:r>
                      <a:endParaRPr lang="en-US" dirty="0"/>
                    </a:p>
                  </a:txBody>
                  <a:tcPr/>
                </a:tc>
                <a:tc>
                  <a:txBody>
                    <a:bodyPr/>
                    <a:lstStyle/>
                    <a:p>
                      <a:r>
                        <a:rPr lang="en-US" dirty="0" smtClean="0"/>
                        <a:t>3</a:t>
                      </a:r>
                      <a:endParaRPr lang="en-US" dirty="0"/>
                    </a:p>
                  </a:txBody>
                  <a:tcPr/>
                </a:tc>
                <a:tc>
                  <a:txBody>
                    <a:bodyPr/>
                    <a:lstStyle/>
                    <a:p>
                      <a:r>
                        <a:rPr lang="en-US" dirty="0" smtClean="0"/>
                        <a:t>500.000</a:t>
                      </a:r>
                      <a:endParaRPr lang="en-US" dirty="0"/>
                    </a:p>
                  </a:txBody>
                  <a:tcPr/>
                </a:tc>
                <a:tc>
                  <a:txBody>
                    <a:bodyPr/>
                    <a:lstStyle/>
                    <a:p>
                      <a:r>
                        <a:rPr lang="en-US" dirty="0" smtClean="0"/>
                        <a:t>1000</a:t>
                      </a:r>
                      <a:endParaRPr lang="en-US" dirty="0"/>
                    </a:p>
                  </a:txBody>
                  <a:tcPr/>
                </a:tc>
                <a:tc>
                  <a:txBody>
                    <a:bodyPr/>
                    <a:lstStyle/>
                    <a:p>
                      <a:r>
                        <a:rPr lang="en-US" dirty="0" smtClean="0"/>
                        <a:t>0</a:t>
                      </a:r>
                    </a:p>
                    <a:p>
                      <a:r>
                        <a:rPr lang="en-US" dirty="0" smtClean="0"/>
                        <a:t>31</a:t>
                      </a:r>
                      <a:endParaRPr lang="en-US" dirty="0"/>
                    </a:p>
                  </a:txBody>
                  <a:tcPr>
                    <a:solidFill>
                      <a:schemeClr val="accent6"/>
                    </a:solidFill>
                  </a:tcPr>
                </a:tc>
                <a:tc>
                  <a:txBody>
                    <a:bodyPr/>
                    <a:lstStyle/>
                    <a:p>
                      <a:r>
                        <a:rPr lang="en-US" dirty="0" smtClean="0"/>
                        <a:t>100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invalid</a:t>
                      </a:r>
                    </a:p>
                  </a:txBody>
                  <a:tcPr/>
                </a:tc>
              </a:tr>
              <a:tr h="587829">
                <a:tc>
                  <a:txBody>
                    <a:bodyPr/>
                    <a:lstStyle/>
                    <a:p>
                      <a:r>
                        <a:rPr lang="en-US" dirty="0" smtClean="0"/>
                        <a:t>C5</a:t>
                      </a:r>
                      <a:endParaRPr lang="en-US" dirty="0"/>
                    </a:p>
                  </a:txBody>
                  <a:tcPr/>
                </a:tc>
                <a:tc>
                  <a:txBody>
                    <a:bodyPr/>
                    <a:lstStyle/>
                    <a:p>
                      <a:r>
                        <a:rPr lang="en-US" dirty="0" smtClean="0"/>
                        <a:t>3</a:t>
                      </a:r>
                      <a:endParaRPr lang="en-US" dirty="0"/>
                    </a:p>
                  </a:txBody>
                  <a:tcPr/>
                </a:tc>
                <a:tc>
                  <a:txBody>
                    <a:bodyPr/>
                    <a:lstStyle/>
                    <a:p>
                      <a:r>
                        <a:rPr lang="en-US" dirty="0" smtClean="0"/>
                        <a:t>500.000</a:t>
                      </a:r>
                      <a:endParaRPr lang="en-US" dirty="0"/>
                    </a:p>
                  </a:txBody>
                  <a:tcPr/>
                </a:tc>
                <a:tc>
                  <a:txBody>
                    <a:bodyPr/>
                    <a:lstStyle/>
                    <a:p>
                      <a:r>
                        <a:rPr lang="en-US" dirty="0" smtClean="0"/>
                        <a:t>1000</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solidFill>
                      <a:schemeClr val="accent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invalid</a:t>
                      </a:r>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phân</a:t>
            </a:r>
            <a:r>
              <a:rPr lang="en-US" dirty="0" smtClean="0"/>
              <a:t> </a:t>
            </a:r>
            <a:r>
              <a:rPr lang="en-US" dirty="0" err="1" smtClean="0"/>
              <a:t>vùng</a:t>
            </a:r>
            <a:r>
              <a:rPr lang="en-US" dirty="0" smtClean="0"/>
              <a:t> </a:t>
            </a:r>
            <a:r>
              <a:rPr lang="en-US" dirty="0" err="1" smtClean="0"/>
              <a:t>tương</a:t>
            </a:r>
            <a:r>
              <a:rPr lang="en-US" dirty="0" smtClean="0"/>
              <a:t> </a:t>
            </a:r>
            <a:r>
              <a:rPr lang="en-US" dirty="0" err="1" smtClean="0"/>
              <a:t>đương</a:t>
            </a:r>
            <a:endParaRPr lang="en-US" dirty="0"/>
          </a:p>
        </p:txBody>
      </p:sp>
      <p:sp>
        <p:nvSpPr>
          <p:cNvPr id="3" name="Content Placeholder 2"/>
          <p:cNvSpPr>
            <a:spLocks noGrp="1"/>
          </p:cNvSpPr>
          <p:nvPr>
            <p:ph idx="1"/>
          </p:nvPr>
        </p:nvSpPr>
        <p:spPr/>
        <p:txBody>
          <a:bodyPr>
            <a:normAutofit/>
          </a:bodyPr>
          <a:lstStyle/>
          <a:p>
            <a:r>
              <a:rPr lang="vi-VN" dirty="0"/>
              <a:t>Xác định các phân vùng tương </a:t>
            </a:r>
            <a:r>
              <a:rPr lang="vi-VN" dirty="0" smtClean="0"/>
              <a:t>thích</a:t>
            </a:r>
            <a:endParaRPr lang="en-US" dirty="0" smtClean="0"/>
          </a:p>
          <a:p>
            <a:r>
              <a:rPr lang="vi-VN" dirty="0" smtClean="0"/>
              <a:t>Xác </a:t>
            </a:r>
            <a:r>
              <a:rPr lang="vi-VN" dirty="0"/>
              <a:t>định số lượng kiểm tra cần </a:t>
            </a:r>
            <a:r>
              <a:rPr lang="vi-VN" dirty="0" smtClean="0"/>
              <a:t>thiết</a:t>
            </a:r>
            <a:r>
              <a:rPr lang="en-US" dirty="0" smtClean="0"/>
              <a:t>.</a:t>
            </a:r>
            <a:endParaRPr lang="vi-VN" dirty="0"/>
          </a:p>
          <a:p>
            <a:r>
              <a:rPr lang="vi-VN" dirty="0"/>
              <a:t>Thiết kế </a:t>
            </a:r>
            <a:r>
              <a:rPr lang="vi-VN" dirty="0" smtClean="0"/>
              <a:t>Testcase</a:t>
            </a:r>
            <a:r>
              <a:rPr lang="en-US" dirty="0" smtClean="0"/>
              <a:t>.</a:t>
            </a:r>
            <a:endParaRPr lang="vi-VN" dirty="0"/>
          </a:p>
          <a:p>
            <a:r>
              <a:rPr lang="vi-VN" dirty="0"/>
              <a:t>Thực thi </a:t>
            </a:r>
            <a:r>
              <a:rPr lang="vi-VN" dirty="0" smtClean="0"/>
              <a:t>Testcase</a:t>
            </a:r>
            <a:r>
              <a:rPr lang="en-US" dirty="0"/>
              <a:t> </a:t>
            </a:r>
            <a:endParaRPr lang="en-US" dirty="0" smtClean="0"/>
          </a:p>
          <a:p>
            <a:r>
              <a:rPr lang="en-US" dirty="0"/>
              <a:t>So </a:t>
            </a:r>
            <a:r>
              <a:rPr lang="en-US" dirty="0" err="1"/>
              <a:t>sánh</a:t>
            </a:r>
            <a:r>
              <a:rPr lang="en-US" dirty="0"/>
              <a:t> </a:t>
            </a:r>
            <a:r>
              <a:rPr lang="en-US" dirty="0" err="1"/>
              <a:t>và</a:t>
            </a:r>
            <a:r>
              <a:rPr lang="en-US" dirty="0"/>
              <a:t> </a:t>
            </a:r>
            <a:r>
              <a:rPr lang="en-US" dirty="0" err="1"/>
              <a:t>đánh</a:t>
            </a:r>
            <a:r>
              <a:rPr lang="en-US" dirty="0"/>
              <a:t> </a:t>
            </a:r>
            <a:r>
              <a:rPr lang="en-US" dirty="0" err="1"/>
              <a:t>giá</a:t>
            </a:r>
            <a:r>
              <a:rPr lang="en-US" dirty="0"/>
              <a:t> </a:t>
            </a:r>
            <a:r>
              <a:rPr lang="en-US" dirty="0" err="1"/>
              <a:t>về</a:t>
            </a:r>
            <a:r>
              <a:rPr lang="en-US" dirty="0"/>
              <a:t> </a:t>
            </a:r>
            <a:r>
              <a:rPr lang="en-US" dirty="0" err="1"/>
              <a:t>trạng</a:t>
            </a:r>
            <a:r>
              <a:rPr lang="en-US" dirty="0"/>
              <a:t> </a:t>
            </a:r>
            <a:r>
              <a:rPr lang="en-US" dirty="0" err="1"/>
              <a:t>thái</a:t>
            </a:r>
            <a:r>
              <a:rPr lang="en-US" dirty="0"/>
              <a:t>, </a:t>
            </a:r>
            <a:r>
              <a:rPr lang="en-US" dirty="0" err="1"/>
              <a:t>giá</a:t>
            </a:r>
            <a:r>
              <a:rPr lang="en-US" dirty="0"/>
              <a:t> </a:t>
            </a:r>
            <a:r>
              <a:rPr lang="en-US" dirty="0" err="1"/>
              <a:t>trị</a:t>
            </a:r>
            <a:r>
              <a:rPr lang="en-US" dirty="0"/>
              <a:t> </a:t>
            </a:r>
            <a:r>
              <a:rPr lang="en-US" dirty="0" err="1"/>
              <a:t>đầu</a:t>
            </a:r>
            <a:r>
              <a:rPr lang="en-US" dirty="0"/>
              <a:t> </a:t>
            </a:r>
            <a:r>
              <a:rPr lang="en-US" dirty="0" err="1"/>
              <a:t>ra</a:t>
            </a:r>
            <a:r>
              <a:rPr lang="en-US" dirty="0"/>
              <a:t> </a:t>
            </a:r>
            <a:r>
              <a:rPr lang="en-US" dirty="0" err="1"/>
              <a:t>mong</a:t>
            </a:r>
            <a:r>
              <a:rPr lang="en-US" dirty="0"/>
              <a:t> </a:t>
            </a:r>
            <a:r>
              <a:rPr lang="en-US" dirty="0" err="1"/>
              <a:t>muốn</a:t>
            </a:r>
            <a:r>
              <a:rPr lang="en-US" dirty="0"/>
              <a:t>.</a:t>
            </a:r>
          </a:p>
        </p:txBody>
      </p:sp>
    </p:spTree>
    <p:extLst>
      <p:ext uri="{BB962C8B-B14F-4D97-AF65-F5344CB8AC3E}">
        <p14:creationId xmlns:p14="http://schemas.microsoft.com/office/powerpoint/2010/main" val="28274365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Kỹ</a:t>
            </a:r>
            <a:r>
              <a:rPr lang="en-US" dirty="0"/>
              <a:t> </a:t>
            </a:r>
            <a:r>
              <a:rPr lang="en-US" dirty="0" err="1"/>
              <a:t>thuật</a:t>
            </a:r>
            <a:r>
              <a:rPr lang="en-US" dirty="0"/>
              <a:t> </a:t>
            </a:r>
            <a:r>
              <a:rPr lang="en-US" dirty="0" err="1"/>
              <a:t>phân</a:t>
            </a:r>
            <a:r>
              <a:rPr lang="en-US" dirty="0"/>
              <a:t> </a:t>
            </a:r>
            <a:r>
              <a:rPr lang="en-US" dirty="0" err="1"/>
              <a:t>vùng</a:t>
            </a:r>
            <a:r>
              <a:rPr lang="en-US" dirty="0"/>
              <a:t> </a:t>
            </a:r>
            <a:r>
              <a:rPr lang="en-US" dirty="0" err="1"/>
              <a:t>tương</a:t>
            </a:r>
            <a:r>
              <a:rPr lang="en-US" dirty="0"/>
              <a:t> </a:t>
            </a:r>
            <a:r>
              <a:rPr lang="en-US" dirty="0" err="1"/>
              <a:t>đương</a:t>
            </a:r>
            <a:endParaRPr lang="en-US" dirty="0"/>
          </a:p>
        </p:txBody>
      </p:sp>
      <p:sp>
        <p:nvSpPr>
          <p:cNvPr id="3" name="Content Placeholder 2"/>
          <p:cNvSpPr>
            <a:spLocks noGrp="1"/>
          </p:cNvSpPr>
          <p:nvPr>
            <p:ph idx="1"/>
          </p:nvPr>
        </p:nvSpPr>
        <p:spPr/>
        <p:txBody>
          <a:bodyPr>
            <a:normAutofit fontScale="92500"/>
          </a:bodyPr>
          <a:lstStyle/>
          <a:p>
            <a:r>
              <a:rPr lang="en-US" b="1" dirty="0" err="1" smtClean="0"/>
              <a:t>Ví</a:t>
            </a:r>
            <a:r>
              <a:rPr lang="en-US" b="1" dirty="0" smtClean="0"/>
              <a:t> </a:t>
            </a:r>
            <a:r>
              <a:rPr lang="en-US" b="1" dirty="0" err="1" smtClean="0"/>
              <a:t>dụ</a:t>
            </a:r>
            <a:r>
              <a:rPr lang="en-US" b="1" dirty="0" smtClean="0"/>
              <a:t>: </a:t>
            </a:r>
            <a:r>
              <a:rPr lang="en-US" dirty="0" err="1" smtClean="0"/>
              <a:t>Chức</a:t>
            </a:r>
            <a:r>
              <a:rPr lang="en-US" dirty="0" smtClean="0"/>
              <a:t> </a:t>
            </a:r>
            <a:r>
              <a:rPr lang="en-US" dirty="0" err="1" smtClean="0"/>
              <a:t>năng</a:t>
            </a:r>
            <a:r>
              <a:rPr lang="en-US" dirty="0" smtClean="0"/>
              <a:t> </a:t>
            </a:r>
            <a:r>
              <a:rPr lang="en-US" dirty="0" err="1" smtClean="0"/>
              <a:t>bán</a:t>
            </a:r>
            <a:r>
              <a:rPr lang="en-US" dirty="0" smtClean="0"/>
              <a:t> </a:t>
            </a:r>
            <a:r>
              <a:rPr lang="en-US" dirty="0" err="1" smtClean="0"/>
              <a:t>vé</a:t>
            </a:r>
            <a:r>
              <a:rPr lang="en-US" dirty="0" smtClean="0"/>
              <a:t> </a:t>
            </a:r>
            <a:r>
              <a:rPr lang="en-US" dirty="0" err="1" smtClean="0"/>
              <a:t>cho</a:t>
            </a:r>
            <a:r>
              <a:rPr lang="en-US" dirty="0" smtClean="0"/>
              <a:t> du </a:t>
            </a:r>
            <a:r>
              <a:rPr lang="en-US" dirty="0" err="1" smtClean="0"/>
              <a:t>khách</a:t>
            </a:r>
            <a:r>
              <a:rPr lang="en-US" dirty="0" smtClean="0"/>
              <a:t> </a:t>
            </a:r>
            <a:r>
              <a:rPr lang="en-US" dirty="0" err="1" smtClean="0"/>
              <a:t>đi</a:t>
            </a:r>
            <a:r>
              <a:rPr lang="en-US" dirty="0" smtClean="0"/>
              <a:t> </a:t>
            </a:r>
            <a:r>
              <a:rPr lang="en-US" dirty="0" err="1" smtClean="0"/>
              <a:t>đầm</a:t>
            </a:r>
            <a:r>
              <a:rPr lang="en-US" dirty="0" smtClean="0"/>
              <a:t> </a:t>
            </a:r>
            <a:r>
              <a:rPr lang="en-US" dirty="0" err="1" smtClean="0"/>
              <a:t>sen</a:t>
            </a:r>
            <a:r>
              <a:rPr lang="en-US" dirty="0" smtClean="0"/>
              <a:t> </a:t>
            </a:r>
            <a:r>
              <a:rPr lang="en-US" dirty="0" err="1" smtClean="0"/>
              <a:t>sẽ</a:t>
            </a:r>
            <a:r>
              <a:rPr lang="en-US" dirty="0" smtClean="0"/>
              <a:t> </a:t>
            </a:r>
            <a:r>
              <a:rPr lang="en-US" dirty="0" err="1" smtClean="0"/>
              <a:t>bị</a:t>
            </a:r>
            <a:r>
              <a:rPr lang="en-US" dirty="0" smtClean="0"/>
              <a:t> </a:t>
            </a:r>
            <a:r>
              <a:rPr lang="en-US" dirty="0" err="1" smtClean="0"/>
              <a:t>ràng</a:t>
            </a:r>
            <a:r>
              <a:rPr lang="en-US" dirty="0" smtClean="0"/>
              <a:t> </a:t>
            </a:r>
            <a:r>
              <a:rPr lang="en-US" dirty="0" err="1" smtClean="0"/>
              <a:t>buộc</a:t>
            </a:r>
            <a:r>
              <a:rPr lang="en-US" dirty="0" smtClean="0"/>
              <a:t> </a:t>
            </a:r>
            <a:r>
              <a:rPr lang="en-US" dirty="0" err="1" smtClean="0"/>
              <a:t>bởi</a:t>
            </a:r>
            <a:r>
              <a:rPr lang="en-US" dirty="0" smtClean="0"/>
              <a:t> </a:t>
            </a:r>
            <a:r>
              <a:rPr lang="en-US" dirty="0" err="1" smtClean="0"/>
              <a:t>chiều</a:t>
            </a:r>
            <a:r>
              <a:rPr lang="en-US" dirty="0" smtClean="0"/>
              <a:t> </a:t>
            </a:r>
            <a:r>
              <a:rPr lang="en-US" dirty="0" err="1" smtClean="0"/>
              <a:t>cao</a:t>
            </a:r>
            <a:r>
              <a:rPr lang="en-US" dirty="0" smtClean="0"/>
              <a:t> (</a:t>
            </a:r>
            <a:r>
              <a:rPr lang="en-US" dirty="0" err="1" smtClean="0"/>
              <a:t>chiều</a:t>
            </a:r>
            <a:r>
              <a:rPr lang="en-US" dirty="0" smtClean="0"/>
              <a:t> </a:t>
            </a:r>
            <a:r>
              <a:rPr lang="en-US" dirty="0" err="1" smtClean="0"/>
              <a:t>cao</a:t>
            </a:r>
            <a:r>
              <a:rPr lang="en-US" dirty="0" smtClean="0"/>
              <a:t> &gt;0):</a:t>
            </a:r>
          </a:p>
          <a:p>
            <a:pPr lvl="1"/>
            <a:r>
              <a:rPr lang="vi-VN" dirty="0"/>
              <a:t>Chiều cao từ 50cm đến dưới 1m sẽ được miễn phí vé</a:t>
            </a:r>
          </a:p>
          <a:p>
            <a:pPr lvl="1"/>
            <a:r>
              <a:rPr lang="vi-VN" dirty="0"/>
              <a:t>Chiều cao từ 1m đến dưới 1m4 sẽ tính vé </a:t>
            </a:r>
            <a:r>
              <a:rPr lang="en-US" dirty="0" err="1" smtClean="0"/>
              <a:t>là</a:t>
            </a:r>
            <a:r>
              <a:rPr lang="en-US" dirty="0" smtClean="0"/>
              <a:t> 60.000 </a:t>
            </a:r>
            <a:r>
              <a:rPr lang="en-US" dirty="0" err="1" smtClean="0"/>
              <a:t>đồng</a:t>
            </a:r>
            <a:endParaRPr lang="vi-VN" dirty="0"/>
          </a:p>
          <a:p>
            <a:pPr lvl="1"/>
            <a:r>
              <a:rPr lang="vi-VN" dirty="0"/>
              <a:t>Chiều cao từ 1m4 đến dưới 2m sẽ tính vé </a:t>
            </a:r>
            <a:r>
              <a:rPr lang="en-US" dirty="0" err="1" smtClean="0"/>
              <a:t>là</a:t>
            </a:r>
            <a:r>
              <a:rPr lang="en-US" dirty="0" smtClean="0"/>
              <a:t> 90.000 </a:t>
            </a:r>
            <a:r>
              <a:rPr lang="en-US" dirty="0" err="1" smtClean="0"/>
              <a:t>đồng</a:t>
            </a:r>
            <a:r>
              <a:rPr lang="en-US" dirty="0" smtClean="0"/>
              <a:t>.</a:t>
            </a:r>
          </a:p>
          <a:p>
            <a:pPr marL="457200" lvl="1" indent="0">
              <a:buNone/>
            </a:pPr>
            <a:r>
              <a:rPr lang="en-US" dirty="0" smtClean="0">
                <a:sym typeface="Wingdings" panose="05000000000000000000" pitchFamily="2" charset="2"/>
              </a:rPr>
              <a:t> </a:t>
            </a:r>
            <a:r>
              <a:rPr lang="en-US" b="1" dirty="0" err="1" smtClean="0">
                <a:sym typeface="Wingdings" panose="05000000000000000000" pitchFamily="2" charset="2"/>
              </a:rPr>
              <a:t>Đưa</a:t>
            </a:r>
            <a:r>
              <a:rPr lang="en-US" b="1" dirty="0" smtClean="0">
                <a:sym typeface="Wingdings" panose="05000000000000000000" pitchFamily="2" charset="2"/>
              </a:rPr>
              <a:t> </a:t>
            </a:r>
            <a:r>
              <a:rPr lang="en-US" b="1" dirty="0" err="1" smtClean="0">
                <a:sym typeface="Wingdings" panose="05000000000000000000" pitchFamily="2" charset="2"/>
              </a:rPr>
              <a:t>ra</a:t>
            </a:r>
            <a:r>
              <a:rPr lang="en-US" b="1" dirty="0" smtClean="0">
                <a:sym typeface="Wingdings" panose="05000000000000000000" pitchFamily="2" charset="2"/>
              </a:rPr>
              <a:t> </a:t>
            </a:r>
            <a:r>
              <a:rPr lang="en-US" b="1" dirty="0" err="1" smtClean="0">
                <a:sym typeface="Wingdings" panose="05000000000000000000" pitchFamily="2" charset="2"/>
              </a:rPr>
              <a:t>các</a:t>
            </a:r>
            <a:r>
              <a:rPr lang="en-US" b="1" dirty="0" smtClean="0">
                <a:sym typeface="Wingdings" panose="05000000000000000000" pitchFamily="2" charset="2"/>
              </a:rPr>
              <a:t> ca </a:t>
            </a:r>
            <a:r>
              <a:rPr lang="en-US" b="1" dirty="0" err="1" smtClean="0">
                <a:sym typeface="Wingdings" panose="05000000000000000000" pitchFamily="2" charset="2"/>
              </a:rPr>
              <a:t>kiểm</a:t>
            </a:r>
            <a:r>
              <a:rPr lang="en-US" b="1" dirty="0" smtClean="0">
                <a:sym typeface="Wingdings" panose="05000000000000000000" pitchFamily="2" charset="2"/>
              </a:rPr>
              <a:t> </a:t>
            </a:r>
            <a:r>
              <a:rPr lang="en-US" b="1" dirty="0" err="1" smtClean="0">
                <a:sym typeface="Wingdings" panose="05000000000000000000" pitchFamily="2" charset="2"/>
              </a:rPr>
              <a:t>thử</a:t>
            </a:r>
            <a:r>
              <a:rPr lang="en-US" b="1" dirty="0" smtClean="0">
                <a:sym typeface="Wingdings" panose="05000000000000000000" pitchFamily="2" charset="2"/>
              </a:rPr>
              <a:t> </a:t>
            </a:r>
            <a:r>
              <a:rPr lang="en-US" b="1" dirty="0" err="1" smtClean="0">
                <a:sym typeface="Wingdings" panose="05000000000000000000" pitchFamily="2" charset="2"/>
              </a:rPr>
              <a:t>cần</a:t>
            </a:r>
            <a:r>
              <a:rPr lang="en-US" b="1" dirty="0" smtClean="0">
                <a:sym typeface="Wingdings" panose="05000000000000000000" pitchFamily="2" charset="2"/>
              </a:rPr>
              <a:t> </a:t>
            </a:r>
            <a:r>
              <a:rPr lang="en-US" b="1" dirty="0" err="1" smtClean="0">
                <a:sym typeface="Wingdings" panose="05000000000000000000" pitchFamily="2" charset="2"/>
              </a:rPr>
              <a:t>thiết</a:t>
            </a:r>
            <a:r>
              <a:rPr lang="en-US" b="1" dirty="0" smtClean="0">
                <a:sym typeface="Wingdings" panose="05000000000000000000" pitchFamily="2" charset="2"/>
              </a:rPr>
              <a:t> </a:t>
            </a:r>
            <a:r>
              <a:rPr lang="en-US" b="1" dirty="0" err="1" smtClean="0">
                <a:sym typeface="Wingdings" panose="05000000000000000000" pitchFamily="2" charset="2"/>
              </a:rPr>
              <a:t>cho</a:t>
            </a:r>
            <a:r>
              <a:rPr lang="en-US" b="1" dirty="0" smtClean="0">
                <a:sym typeface="Wingdings" panose="05000000000000000000" pitchFamily="2" charset="2"/>
              </a:rPr>
              <a:t> </a:t>
            </a:r>
            <a:r>
              <a:rPr lang="en-US" b="1" dirty="0" err="1" smtClean="0">
                <a:sym typeface="Wingdings" panose="05000000000000000000" pitchFamily="2" charset="2"/>
              </a:rPr>
              <a:t>bài</a:t>
            </a:r>
            <a:r>
              <a:rPr lang="en-US" b="1" dirty="0" smtClean="0">
                <a:sym typeface="Wingdings" panose="05000000000000000000" pitchFamily="2" charset="2"/>
              </a:rPr>
              <a:t> </a:t>
            </a:r>
            <a:r>
              <a:rPr lang="en-US" b="1" dirty="0" err="1" smtClean="0">
                <a:sym typeface="Wingdings" panose="05000000000000000000" pitchFamily="2" charset="2"/>
              </a:rPr>
              <a:t>toán</a:t>
            </a:r>
            <a:r>
              <a:rPr lang="en-US" b="1" dirty="0" smtClean="0">
                <a:sym typeface="Wingdings" panose="05000000000000000000" pitchFamily="2" charset="2"/>
              </a:rPr>
              <a:t> </a:t>
            </a:r>
            <a:r>
              <a:rPr lang="en-US" b="1" dirty="0" err="1" smtClean="0">
                <a:sym typeface="Wingdings" panose="05000000000000000000" pitchFamily="2" charset="2"/>
              </a:rPr>
              <a:t>trên</a:t>
            </a:r>
            <a:endParaRPr lang="vi-VN" b="1" dirty="0"/>
          </a:p>
          <a:p>
            <a:pPr lvl="1"/>
            <a:endParaRPr lang="en-US" dirty="0"/>
          </a:p>
        </p:txBody>
      </p:sp>
    </p:spTree>
    <p:extLst>
      <p:ext uri="{BB962C8B-B14F-4D97-AF65-F5344CB8AC3E}">
        <p14:creationId xmlns:p14="http://schemas.microsoft.com/office/powerpoint/2010/main" val="1212293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CHƯƠNG NĂM</a:t>
            </a:r>
            <a:endParaRPr lang="en-US" dirty="0"/>
          </a:p>
        </p:txBody>
      </p:sp>
      <p:sp>
        <p:nvSpPr>
          <p:cNvPr id="3" name="Subtitle 2"/>
          <p:cNvSpPr>
            <a:spLocks noGrp="1"/>
          </p:cNvSpPr>
          <p:nvPr>
            <p:ph type="subTitle" idx="1"/>
          </p:nvPr>
        </p:nvSpPr>
        <p:spPr>
          <a:xfrm>
            <a:off x="1219200" y="3886200"/>
            <a:ext cx="6858000" cy="1752600"/>
          </a:xfrm>
        </p:spPr>
        <p:txBody>
          <a:bodyPr/>
          <a:lstStyle/>
          <a:p>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đen</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Kỹ</a:t>
            </a:r>
            <a:r>
              <a:rPr lang="en-US" dirty="0"/>
              <a:t> </a:t>
            </a:r>
            <a:r>
              <a:rPr lang="en-US" dirty="0" err="1"/>
              <a:t>thuật</a:t>
            </a:r>
            <a:r>
              <a:rPr lang="en-US" dirty="0"/>
              <a:t> </a:t>
            </a:r>
            <a:r>
              <a:rPr lang="en-US" dirty="0" err="1"/>
              <a:t>phân</a:t>
            </a:r>
            <a:r>
              <a:rPr lang="en-US" dirty="0"/>
              <a:t> </a:t>
            </a:r>
            <a:r>
              <a:rPr lang="en-US" dirty="0" err="1"/>
              <a:t>vùng</a:t>
            </a:r>
            <a:r>
              <a:rPr lang="en-US" dirty="0"/>
              <a:t> </a:t>
            </a:r>
            <a:r>
              <a:rPr lang="en-US" dirty="0" err="1"/>
              <a:t>tương</a:t>
            </a:r>
            <a:r>
              <a:rPr lang="en-US" dirty="0"/>
              <a:t> </a:t>
            </a:r>
            <a:r>
              <a:rPr lang="en-US" dirty="0" err="1"/>
              <a:t>đương</a:t>
            </a:r>
            <a:endParaRPr lang="en-US" dirty="0"/>
          </a:p>
        </p:txBody>
      </p:sp>
      <p:sp>
        <p:nvSpPr>
          <p:cNvPr id="3" name="Content Placeholder 2"/>
          <p:cNvSpPr>
            <a:spLocks noGrp="1"/>
          </p:cNvSpPr>
          <p:nvPr>
            <p:ph idx="1"/>
          </p:nvPr>
        </p:nvSpPr>
        <p:spPr/>
        <p:txBody>
          <a:bodyPr>
            <a:normAutofit lnSpcReduction="10000"/>
          </a:bodyPr>
          <a:lstStyle/>
          <a:p>
            <a:r>
              <a:rPr lang="en-US" dirty="0" err="1" smtClean="0"/>
              <a:t>Chiều</a:t>
            </a:r>
            <a:r>
              <a:rPr lang="en-US" dirty="0" smtClean="0"/>
              <a:t> </a:t>
            </a:r>
            <a:r>
              <a:rPr lang="en-US" dirty="0" err="1" smtClean="0"/>
              <a:t>cao</a:t>
            </a:r>
            <a:r>
              <a:rPr lang="en-US" dirty="0" smtClean="0"/>
              <a:t> </a:t>
            </a:r>
            <a:r>
              <a:rPr lang="en-US" dirty="0" err="1" smtClean="0"/>
              <a:t>là</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đầu</a:t>
            </a:r>
            <a:r>
              <a:rPr lang="en-US" dirty="0" smtClean="0"/>
              <a:t> </a:t>
            </a:r>
            <a:r>
              <a:rPr lang="en-US" dirty="0" err="1" smtClean="0"/>
              <a:t>vào</a:t>
            </a:r>
            <a:r>
              <a:rPr lang="en-US" dirty="0" smtClean="0"/>
              <a:t> </a:t>
            </a:r>
            <a:r>
              <a:rPr lang="en-US" dirty="0" err="1" smtClean="0"/>
              <a:t>để</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giá</a:t>
            </a:r>
            <a:r>
              <a:rPr lang="en-US" dirty="0" smtClean="0"/>
              <a:t> </a:t>
            </a:r>
            <a:r>
              <a:rPr lang="en-US" dirty="0" err="1" smtClean="0"/>
              <a:t>vé</a:t>
            </a:r>
            <a:r>
              <a:rPr lang="en-US" dirty="0" smtClean="0"/>
              <a:t>. </a:t>
            </a:r>
            <a:r>
              <a:rPr lang="en-US" dirty="0" err="1" smtClean="0"/>
              <a:t>Chiều</a:t>
            </a:r>
            <a:r>
              <a:rPr lang="en-US" dirty="0" smtClean="0"/>
              <a:t> </a:t>
            </a:r>
            <a:r>
              <a:rPr lang="en-US" dirty="0" err="1" smtClean="0"/>
              <a:t>cao</a:t>
            </a:r>
            <a:r>
              <a:rPr lang="en-US" dirty="0" smtClean="0"/>
              <a:t> </a:t>
            </a:r>
            <a:r>
              <a:rPr lang="en-US" dirty="0" err="1" smtClean="0"/>
              <a:t>được</a:t>
            </a:r>
            <a:r>
              <a:rPr lang="en-US" dirty="0" smtClean="0"/>
              <a:t> chia </a:t>
            </a:r>
            <a:r>
              <a:rPr lang="en-US" dirty="0" err="1" smtClean="0"/>
              <a:t>thành</a:t>
            </a:r>
            <a:r>
              <a:rPr lang="en-US" dirty="0" smtClean="0"/>
              <a:t> </a:t>
            </a:r>
            <a:r>
              <a:rPr lang="en-US" dirty="0" err="1" smtClean="0"/>
              <a:t>các</a:t>
            </a:r>
            <a:r>
              <a:rPr lang="en-US" dirty="0" smtClean="0"/>
              <a:t> </a:t>
            </a:r>
            <a:r>
              <a:rPr lang="en-US" dirty="0" err="1" smtClean="0"/>
              <a:t>phân</a:t>
            </a:r>
            <a:r>
              <a:rPr lang="en-US" dirty="0" smtClean="0"/>
              <a:t> </a:t>
            </a:r>
            <a:r>
              <a:rPr lang="en-US" dirty="0" err="1" smtClean="0"/>
              <a:t>vùng</a:t>
            </a:r>
            <a:r>
              <a:rPr lang="en-US" dirty="0" smtClean="0"/>
              <a:t> </a:t>
            </a:r>
            <a:r>
              <a:rPr lang="en-US" dirty="0" err="1" smtClean="0"/>
              <a:t>như</a:t>
            </a:r>
            <a:r>
              <a:rPr lang="en-US" dirty="0" smtClean="0"/>
              <a:t> </a:t>
            </a:r>
            <a:r>
              <a:rPr lang="en-US" dirty="0" err="1" smtClean="0"/>
              <a:t>sau</a:t>
            </a:r>
            <a:r>
              <a:rPr lang="en-US" dirty="0" smtClean="0"/>
              <a:t>:</a:t>
            </a:r>
          </a:p>
          <a:p>
            <a:endParaRPr lang="en-US" dirty="0"/>
          </a:p>
          <a:p>
            <a:endParaRPr lang="en-US" dirty="0" smtClean="0"/>
          </a:p>
          <a:p>
            <a:pPr lvl="1"/>
            <a:r>
              <a:rPr lang="en-US" dirty="0" err="1" smtClean="0"/>
              <a:t>Các</a:t>
            </a:r>
            <a:r>
              <a:rPr lang="en-US" dirty="0" smtClean="0"/>
              <a:t> </a:t>
            </a:r>
            <a:r>
              <a:rPr lang="en-US" dirty="0" err="1" smtClean="0"/>
              <a:t>vùng</a:t>
            </a:r>
            <a:r>
              <a:rPr lang="en-US" dirty="0" smtClean="0"/>
              <a:t> </a:t>
            </a:r>
            <a:r>
              <a:rPr lang="en-US" dirty="0" err="1" smtClean="0"/>
              <a:t>hợp</a:t>
            </a:r>
            <a:r>
              <a:rPr lang="en-US" dirty="0" smtClean="0"/>
              <a:t> </a:t>
            </a:r>
            <a:r>
              <a:rPr lang="en-US" dirty="0" err="1" smtClean="0"/>
              <a:t>lệ</a:t>
            </a:r>
            <a:r>
              <a:rPr lang="en-US" dirty="0" smtClean="0"/>
              <a:t>: 50&lt;= x &lt; 100; 100 &lt;=x&lt;140; 140&lt;=x&lt;200.</a:t>
            </a:r>
          </a:p>
          <a:p>
            <a:pPr lvl="1"/>
            <a:r>
              <a:rPr lang="en-US" dirty="0" err="1" smtClean="0"/>
              <a:t>Các</a:t>
            </a:r>
            <a:r>
              <a:rPr lang="en-US" dirty="0" smtClean="0"/>
              <a:t> </a:t>
            </a:r>
            <a:r>
              <a:rPr lang="en-US" dirty="0" err="1" smtClean="0"/>
              <a:t>vùng</a:t>
            </a:r>
            <a:r>
              <a:rPr lang="en-US" dirty="0" smtClean="0"/>
              <a:t> </a:t>
            </a:r>
            <a:r>
              <a:rPr lang="en-US" dirty="0" err="1" smtClean="0"/>
              <a:t>không</a:t>
            </a:r>
            <a:r>
              <a:rPr lang="en-US" dirty="0" smtClean="0"/>
              <a:t> </a:t>
            </a:r>
            <a:r>
              <a:rPr lang="en-US" dirty="0" err="1" smtClean="0"/>
              <a:t>hợp</a:t>
            </a:r>
            <a:r>
              <a:rPr lang="en-US" dirty="0" smtClean="0"/>
              <a:t> lệ:0&lt; x&lt;50 </a:t>
            </a:r>
            <a:r>
              <a:rPr lang="en-US" dirty="0" err="1" smtClean="0"/>
              <a:t>và</a:t>
            </a:r>
            <a:r>
              <a:rPr lang="en-US" dirty="0" smtClean="0"/>
              <a:t> x&gt;=200 </a:t>
            </a:r>
          </a:p>
          <a:p>
            <a:pPr marL="457200" lvl="1" indent="0">
              <a:buNone/>
            </a:pPr>
            <a:r>
              <a:rPr lang="en-US" dirty="0" smtClean="0">
                <a:sym typeface="Wingdings" panose="05000000000000000000" pitchFamily="2" charset="2"/>
              </a:rPr>
              <a:t> Theo </a:t>
            </a:r>
            <a:r>
              <a:rPr lang="en-US" dirty="0" err="1" smtClean="0">
                <a:sym typeface="Wingdings" panose="05000000000000000000" pitchFamily="2" charset="2"/>
              </a:rPr>
              <a:t>kỹ</a:t>
            </a:r>
            <a:r>
              <a:rPr lang="en-US" dirty="0" smtClean="0">
                <a:sym typeface="Wingdings" panose="05000000000000000000" pitchFamily="2" charset="2"/>
              </a:rPr>
              <a:t> </a:t>
            </a:r>
            <a:r>
              <a:rPr lang="en-US" dirty="0" err="1" smtClean="0">
                <a:sym typeface="Wingdings" panose="05000000000000000000" pitchFamily="2" charset="2"/>
              </a:rPr>
              <a:t>thuật</a:t>
            </a:r>
            <a:r>
              <a:rPr lang="en-US" dirty="0" smtClean="0">
                <a:sym typeface="Wingdings" panose="05000000000000000000" pitchFamily="2" charset="2"/>
              </a:rPr>
              <a:t> </a:t>
            </a:r>
            <a:r>
              <a:rPr lang="en-US" dirty="0" err="1" smtClean="0">
                <a:sym typeface="Wingdings" panose="05000000000000000000" pitchFamily="2" charset="2"/>
              </a:rPr>
              <a:t>phân</a:t>
            </a:r>
            <a:r>
              <a:rPr lang="en-US" dirty="0" smtClean="0">
                <a:sym typeface="Wingdings" panose="05000000000000000000" pitchFamily="2" charset="2"/>
              </a:rPr>
              <a:t> </a:t>
            </a:r>
            <a:r>
              <a:rPr lang="en-US" dirty="0" err="1" smtClean="0">
                <a:sym typeface="Wingdings" panose="05000000000000000000" pitchFamily="2" charset="2"/>
              </a:rPr>
              <a:t>vùng</a:t>
            </a:r>
            <a:r>
              <a:rPr lang="en-US" dirty="0" smtClean="0">
                <a:sym typeface="Wingdings" panose="05000000000000000000" pitchFamily="2" charset="2"/>
              </a:rPr>
              <a:t> </a:t>
            </a:r>
            <a:r>
              <a:rPr lang="en-US" dirty="0" err="1" smtClean="0">
                <a:sym typeface="Wingdings" panose="05000000000000000000" pitchFamily="2" charset="2"/>
              </a:rPr>
              <a:t>tương</a:t>
            </a:r>
            <a:r>
              <a:rPr lang="en-US" dirty="0" smtClean="0">
                <a:sym typeface="Wingdings" panose="05000000000000000000" pitchFamily="2" charset="2"/>
              </a:rPr>
              <a:t> </a:t>
            </a:r>
            <a:r>
              <a:rPr lang="en-US" dirty="0" err="1" smtClean="0">
                <a:sym typeface="Wingdings" panose="05000000000000000000" pitchFamily="2" charset="2"/>
              </a:rPr>
              <a:t>đương</a:t>
            </a:r>
            <a:r>
              <a:rPr lang="en-US" dirty="0" smtClean="0">
                <a:sym typeface="Wingdings" panose="05000000000000000000" pitchFamily="2" charset="2"/>
              </a:rPr>
              <a:t> </a:t>
            </a:r>
            <a:r>
              <a:rPr lang="en-US" dirty="0" err="1" smtClean="0">
                <a:sym typeface="Wingdings" panose="05000000000000000000" pitchFamily="2" charset="2"/>
              </a:rPr>
              <a:t>có</a:t>
            </a:r>
            <a:r>
              <a:rPr lang="en-US" dirty="0" smtClean="0">
                <a:sym typeface="Wingdings" panose="05000000000000000000" pitchFamily="2" charset="2"/>
              </a:rPr>
              <a:t> 5 ca </a:t>
            </a:r>
            <a:r>
              <a:rPr lang="en-US" dirty="0" err="1" smtClean="0">
                <a:sym typeface="Wingdings" panose="05000000000000000000" pitchFamily="2" charset="2"/>
              </a:rPr>
              <a:t>kiểm</a:t>
            </a:r>
            <a:r>
              <a:rPr lang="en-US" dirty="0" smtClean="0">
                <a:sym typeface="Wingdings" panose="05000000000000000000" pitchFamily="2" charset="2"/>
              </a:rPr>
              <a:t> </a:t>
            </a:r>
            <a:r>
              <a:rPr lang="en-US" dirty="0" err="1" smtClean="0">
                <a:sym typeface="Wingdings" panose="05000000000000000000" pitchFamily="2" charset="2"/>
              </a:rPr>
              <a:t>thử</a:t>
            </a:r>
            <a:r>
              <a:rPr lang="en-US" dirty="0" smtClean="0">
                <a:sym typeface="Wingdings" panose="05000000000000000000" pitchFamily="2" charset="2"/>
              </a:rPr>
              <a:t>.</a:t>
            </a:r>
            <a:endParaRPr lang="en-US" dirty="0"/>
          </a:p>
        </p:txBody>
      </p:sp>
      <p:pic>
        <p:nvPicPr>
          <p:cNvPr id="5" name="Picture 4"/>
          <p:cNvPicPr>
            <a:picLocks noChangeAspect="1"/>
          </p:cNvPicPr>
          <p:nvPr/>
        </p:nvPicPr>
        <p:blipFill>
          <a:blip r:embed="rId2"/>
          <a:stretch>
            <a:fillRect/>
          </a:stretch>
        </p:blipFill>
        <p:spPr>
          <a:xfrm>
            <a:off x="990600" y="2834481"/>
            <a:ext cx="7162800" cy="914400"/>
          </a:xfrm>
          <a:prstGeom prst="rect">
            <a:avLst/>
          </a:prstGeom>
        </p:spPr>
      </p:pic>
    </p:spTree>
    <p:extLst>
      <p:ext uri="{BB962C8B-B14F-4D97-AF65-F5344CB8AC3E}">
        <p14:creationId xmlns:p14="http://schemas.microsoft.com/office/powerpoint/2010/main" val="16379774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phân</a:t>
            </a:r>
            <a:r>
              <a:rPr lang="en-US" dirty="0" smtClean="0"/>
              <a:t> </a:t>
            </a:r>
            <a:r>
              <a:rPr lang="en-US" dirty="0" err="1" smtClean="0"/>
              <a:t>vùng</a:t>
            </a:r>
            <a:r>
              <a:rPr lang="en-US" dirty="0" smtClean="0"/>
              <a:t> </a:t>
            </a:r>
            <a:r>
              <a:rPr lang="en-US" dirty="0" err="1" smtClean="0"/>
              <a:t>tương</a:t>
            </a:r>
            <a:r>
              <a:rPr lang="en-US" dirty="0" smtClean="0"/>
              <a:t> </a:t>
            </a:r>
            <a:r>
              <a:rPr lang="en-US" dirty="0" err="1" smtClean="0"/>
              <a:t>đương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16555085"/>
              </p:ext>
            </p:extLst>
          </p:nvPr>
        </p:nvGraphicFramePr>
        <p:xfrm>
          <a:off x="990597" y="1828800"/>
          <a:ext cx="7162802" cy="2362200"/>
        </p:xfrm>
        <a:graphic>
          <a:graphicData uri="http://schemas.openxmlformats.org/drawingml/2006/table">
            <a:tbl>
              <a:tblPr firstRow="1" firstCol="1" bandRow="1">
                <a:tableStyleId>{5C22544A-7EE6-4342-B048-85BDC9FD1C3A}</a:tableStyleId>
              </a:tblPr>
              <a:tblGrid>
                <a:gridCol w="712406"/>
                <a:gridCol w="1649797"/>
                <a:gridCol w="2209800"/>
                <a:gridCol w="1155880"/>
                <a:gridCol w="1434919"/>
              </a:tblGrid>
              <a:tr h="686000">
                <a:tc>
                  <a:txBody>
                    <a:bodyPr/>
                    <a:lstStyle/>
                    <a:p>
                      <a:pPr>
                        <a:lnSpc>
                          <a:spcPct val="107000"/>
                        </a:lnSpc>
                        <a:spcAft>
                          <a:spcPts val="0"/>
                        </a:spcAft>
                      </a:pPr>
                      <a:r>
                        <a:rPr lang="en-US" sz="1800" dirty="0">
                          <a:effectLst/>
                        </a:rPr>
                        <a:t>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rPr>
                        <a:t>Inputs: Chiều cao (cm)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rPr>
                        <a:t>Expected Output – Giá vé (đồng)</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rPr>
                        <a:t>Result Output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rPr>
                        <a:t>Note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35240">
                <a:tc>
                  <a:txBody>
                    <a:bodyPr/>
                    <a:lstStyle/>
                    <a:p>
                      <a:pPr>
                        <a:lnSpc>
                          <a:spcPct val="107000"/>
                        </a:lnSpc>
                        <a:spcAft>
                          <a:spcPts val="0"/>
                        </a:spcAft>
                      </a:pPr>
                      <a:r>
                        <a:rPr lang="en-US" sz="1800">
                          <a:effectLst/>
                        </a:rPr>
                        <a:t>TC1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rPr>
                        <a:t>30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rPr>
                        <a:t>InValid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35240">
                <a:tc>
                  <a:txBody>
                    <a:bodyPr/>
                    <a:lstStyle/>
                    <a:p>
                      <a:pPr>
                        <a:lnSpc>
                          <a:spcPct val="107000"/>
                        </a:lnSpc>
                        <a:spcAft>
                          <a:spcPts val="0"/>
                        </a:spcAft>
                      </a:pPr>
                      <a:r>
                        <a:rPr lang="en-US" sz="1800">
                          <a:effectLst/>
                        </a:rPr>
                        <a:t>TC2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rPr>
                        <a:t>60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rPr>
                        <a:t>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35240">
                <a:tc>
                  <a:txBody>
                    <a:bodyPr/>
                    <a:lstStyle/>
                    <a:p>
                      <a:pPr>
                        <a:lnSpc>
                          <a:spcPct val="107000"/>
                        </a:lnSpc>
                        <a:spcAft>
                          <a:spcPts val="0"/>
                        </a:spcAft>
                      </a:pPr>
                      <a:r>
                        <a:rPr lang="en-US" sz="1800">
                          <a:effectLst/>
                        </a:rPr>
                        <a:t>TC3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rPr>
                        <a:t>110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rPr>
                        <a:t>60.000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35240">
                <a:tc>
                  <a:txBody>
                    <a:bodyPr/>
                    <a:lstStyle/>
                    <a:p>
                      <a:pPr>
                        <a:lnSpc>
                          <a:spcPct val="107000"/>
                        </a:lnSpc>
                        <a:spcAft>
                          <a:spcPts val="0"/>
                        </a:spcAft>
                      </a:pPr>
                      <a:r>
                        <a:rPr lang="en-US" sz="1800">
                          <a:effectLst/>
                        </a:rPr>
                        <a:t>TC4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rPr>
                        <a:t>150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dirty="0">
                          <a:effectLst/>
                        </a:rPr>
                        <a:t>90.000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35240">
                <a:tc>
                  <a:txBody>
                    <a:bodyPr/>
                    <a:lstStyle/>
                    <a:p>
                      <a:pPr>
                        <a:lnSpc>
                          <a:spcPct val="107000"/>
                        </a:lnSpc>
                        <a:spcAft>
                          <a:spcPts val="0"/>
                        </a:spcAft>
                      </a:pPr>
                      <a:r>
                        <a:rPr lang="en-US" sz="1800">
                          <a:effectLst/>
                        </a:rPr>
                        <a:t>TC5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rPr>
                        <a:t>210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rPr>
                        <a:t>InValid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6531534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ahoma (Headings)"/>
              </a:rPr>
              <a:t>KIỂM THỬ HỘP ĐEN</a:t>
            </a:r>
            <a:endParaRPr lang="en-US" dirty="0">
              <a:latin typeface="Tahoma (Headings)"/>
            </a:endParaRPr>
          </a:p>
        </p:txBody>
      </p:sp>
      <p:sp>
        <p:nvSpPr>
          <p:cNvPr id="3" name="Subtitle 2"/>
          <p:cNvSpPr>
            <a:spLocks noGrp="1"/>
          </p:cNvSpPr>
          <p:nvPr>
            <p:ph type="subTitle" idx="1"/>
          </p:nvPr>
        </p:nvSpPr>
        <p:spPr>
          <a:xfrm>
            <a:off x="1219200" y="3886200"/>
            <a:ext cx="6858000" cy="1752600"/>
          </a:xfrm>
        </p:spPr>
        <p:txBody>
          <a:bodyPr>
            <a:normAutofit/>
          </a:bodyPr>
          <a:lstStyle/>
          <a:p>
            <a:r>
              <a:rPr lang="en-US" dirty="0" err="1" smtClean="0"/>
              <a:t>Kỹ</a:t>
            </a:r>
            <a:r>
              <a:rPr lang="en-US" dirty="0" smtClean="0"/>
              <a:t> </a:t>
            </a:r>
            <a:r>
              <a:rPr lang="en-US" dirty="0" err="1" smtClean="0"/>
              <a:t>thuật</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giá</a:t>
            </a:r>
            <a:r>
              <a:rPr lang="en-US" dirty="0" smtClean="0"/>
              <a:t> </a:t>
            </a:r>
            <a:r>
              <a:rPr lang="en-US" dirty="0" err="1" smtClean="0"/>
              <a:t>trị</a:t>
            </a:r>
            <a:r>
              <a:rPr lang="en-US" dirty="0" smtClean="0"/>
              <a:t> </a:t>
            </a:r>
            <a:r>
              <a:rPr lang="en-US" dirty="0" err="1" smtClean="0"/>
              <a:t>biên</a:t>
            </a:r>
            <a:endParaRPr lang="en-US" dirty="0" smtClean="0"/>
          </a:p>
          <a:p>
            <a:r>
              <a:rPr lang="en-US" dirty="0" smtClean="0">
                <a:solidFill>
                  <a:srgbClr val="0000FF"/>
                </a:solidFill>
              </a:rPr>
              <a:t>Boundary Value Analysis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giá</a:t>
            </a:r>
            <a:r>
              <a:rPr lang="en-US" dirty="0" smtClean="0"/>
              <a:t> </a:t>
            </a:r>
            <a:r>
              <a:rPr lang="en-US" dirty="0" err="1" smtClean="0"/>
              <a:t>trị</a:t>
            </a:r>
            <a:r>
              <a:rPr lang="en-US" dirty="0" smtClean="0"/>
              <a:t> </a:t>
            </a:r>
            <a:r>
              <a:rPr lang="en-US" dirty="0" err="1" smtClean="0"/>
              <a:t>biên</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23</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Đây</a:t>
            </a:r>
            <a:r>
              <a:rPr lang="en-US" sz="2600" dirty="0" smtClean="0"/>
              <a:t> </a:t>
            </a:r>
            <a:r>
              <a:rPr lang="en-US" sz="2600" dirty="0" err="1" smtClean="0"/>
              <a:t>là</a:t>
            </a:r>
            <a:r>
              <a:rPr lang="en-US" sz="2600" dirty="0" smtClean="0"/>
              <a:t> </a:t>
            </a:r>
            <a:r>
              <a:rPr lang="en-US" sz="2600" dirty="0" err="1" smtClean="0"/>
              <a:t>kỹ</a:t>
            </a:r>
            <a:r>
              <a:rPr lang="en-US" sz="2600" dirty="0" smtClean="0"/>
              <a:t> </a:t>
            </a:r>
            <a:r>
              <a:rPr lang="en-US" sz="2600" dirty="0" err="1" smtClean="0"/>
              <a:t>thuật</a:t>
            </a:r>
            <a:r>
              <a:rPr lang="en-US" sz="2600" dirty="0" smtClean="0"/>
              <a:t> </a:t>
            </a:r>
            <a:r>
              <a:rPr lang="en-US" sz="2600" dirty="0" err="1" smtClean="0"/>
              <a:t>dựa</a:t>
            </a:r>
            <a:r>
              <a:rPr lang="en-US" sz="2600" dirty="0" smtClean="0"/>
              <a:t> </a:t>
            </a:r>
            <a:r>
              <a:rPr lang="en-US" sz="2600" dirty="0" err="1" smtClean="0"/>
              <a:t>trên</a:t>
            </a:r>
            <a:r>
              <a:rPr lang="en-US" sz="2600" dirty="0" smtClean="0"/>
              <a:t> </a:t>
            </a:r>
            <a:r>
              <a:rPr lang="en-US" sz="2600" dirty="0" err="1" smtClean="0"/>
              <a:t>kỹ</a:t>
            </a:r>
            <a:r>
              <a:rPr lang="en-US" sz="2600" dirty="0" smtClean="0"/>
              <a:t> </a:t>
            </a:r>
            <a:r>
              <a:rPr lang="en-US" sz="2600" dirty="0" err="1" smtClean="0"/>
              <a:t>thuật</a:t>
            </a:r>
            <a:r>
              <a:rPr lang="en-US" sz="2600" dirty="0" smtClean="0"/>
              <a:t> </a:t>
            </a:r>
            <a:r>
              <a:rPr lang="en-US" sz="2600" dirty="0" err="1" smtClean="0"/>
              <a:t>phân</a:t>
            </a:r>
            <a:r>
              <a:rPr lang="en-US" sz="2600" dirty="0" smtClean="0"/>
              <a:t> </a:t>
            </a:r>
            <a:r>
              <a:rPr lang="en-US" sz="2600" dirty="0" err="1" smtClean="0"/>
              <a:t>lớp</a:t>
            </a:r>
            <a:r>
              <a:rPr lang="en-US" sz="2600" dirty="0" smtClean="0"/>
              <a:t> </a:t>
            </a:r>
            <a:r>
              <a:rPr lang="en-US" sz="2600" dirty="0" err="1" smtClean="0"/>
              <a:t>tương</a:t>
            </a:r>
            <a:r>
              <a:rPr lang="en-US" sz="2600" dirty="0" smtClean="0"/>
              <a:t> </a:t>
            </a:r>
            <a:r>
              <a:rPr lang="en-US" sz="2600" dirty="0" err="1" smtClean="0"/>
              <a:t>đương</a:t>
            </a:r>
            <a:r>
              <a:rPr lang="en-US" sz="2600" dirty="0" smtClean="0"/>
              <a:t> </a:t>
            </a:r>
            <a:r>
              <a:rPr lang="en-US" sz="2600" dirty="0" err="1" smtClean="0"/>
              <a:t>nhưng</a:t>
            </a:r>
            <a:r>
              <a:rPr lang="en-US" sz="2600" dirty="0" smtClean="0"/>
              <a:t> </a:t>
            </a:r>
            <a:r>
              <a:rPr lang="en-US" sz="2600" dirty="0" err="1" smtClean="0"/>
              <a:t>chú</a:t>
            </a:r>
            <a:r>
              <a:rPr lang="en-US" sz="2600" dirty="0" smtClean="0"/>
              <a:t> </a:t>
            </a:r>
            <a:r>
              <a:rPr lang="en-US" sz="2600" dirty="0" err="1" smtClean="0"/>
              <a:t>trọng</a:t>
            </a:r>
            <a:r>
              <a:rPr lang="en-US" sz="2600" dirty="0" smtClean="0"/>
              <a:t> </a:t>
            </a:r>
            <a:r>
              <a:rPr lang="en-US" sz="2600" dirty="0" err="1" smtClean="0"/>
              <a:t>đến</a:t>
            </a:r>
            <a:r>
              <a:rPr lang="en-US" sz="2600" dirty="0" smtClean="0"/>
              <a:t> </a:t>
            </a:r>
            <a:r>
              <a:rPr lang="en-US" sz="2600" dirty="0" err="1" smtClean="0"/>
              <a:t>các</a:t>
            </a:r>
            <a:r>
              <a:rPr lang="en-US" sz="2600" dirty="0" smtClean="0"/>
              <a:t> </a:t>
            </a:r>
            <a:r>
              <a:rPr lang="en-US" sz="2600" dirty="0" err="1" smtClean="0"/>
              <a:t>điểm</a:t>
            </a:r>
            <a:r>
              <a:rPr lang="en-US" sz="2600" dirty="0" smtClean="0"/>
              <a:t> </a:t>
            </a:r>
            <a:r>
              <a:rPr lang="en-US" sz="2600" dirty="0" err="1" smtClean="0"/>
              <a:t>gây</a:t>
            </a:r>
            <a:r>
              <a:rPr lang="en-US" sz="2600" dirty="0" smtClean="0"/>
              <a:t> </a:t>
            </a:r>
            <a:r>
              <a:rPr lang="en-US" sz="2600" dirty="0" err="1" smtClean="0"/>
              <a:t>lỗi</a:t>
            </a:r>
            <a:r>
              <a:rPr lang="en-US" sz="2600" dirty="0" smtClean="0"/>
              <a:t>: </a:t>
            </a:r>
            <a:r>
              <a:rPr lang="en-US" sz="2600" dirty="0" err="1" smtClean="0"/>
              <a:t>các</a:t>
            </a:r>
            <a:r>
              <a:rPr lang="en-US" sz="2600" dirty="0" smtClean="0"/>
              <a:t> </a:t>
            </a:r>
            <a:r>
              <a:rPr lang="en-US" sz="2600" dirty="0" err="1" smtClean="0"/>
              <a:t>điểm</a:t>
            </a:r>
            <a:r>
              <a:rPr lang="en-US" sz="2600" dirty="0" smtClean="0"/>
              <a:t> </a:t>
            </a:r>
            <a:r>
              <a:rPr lang="en-US" sz="2600" dirty="0" err="1" smtClean="0"/>
              <a:t>biên</a:t>
            </a:r>
            <a:r>
              <a:rPr lang="en-US" sz="2600" dirty="0" smtClean="0"/>
              <a:t>.</a:t>
            </a:r>
          </a:p>
          <a:p>
            <a:pPr algn="just"/>
            <a:r>
              <a:rPr lang="en-US" sz="2600" b="1" u="sng" dirty="0" smtClean="0"/>
              <a:t>Ý </a:t>
            </a:r>
            <a:r>
              <a:rPr lang="en-US" sz="2600" b="1" u="sng" dirty="0" err="1" smtClean="0"/>
              <a:t>tưởng</a:t>
            </a:r>
            <a:r>
              <a:rPr lang="en-US" sz="2600" dirty="0" smtClean="0"/>
              <a:t> </a:t>
            </a:r>
            <a:r>
              <a:rPr lang="en-US" sz="2600" dirty="0" err="1" smtClean="0"/>
              <a:t>Đối</a:t>
            </a:r>
            <a:r>
              <a:rPr lang="en-US" sz="2600" dirty="0" smtClean="0"/>
              <a:t> </a:t>
            </a:r>
            <a:r>
              <a:rPr lang="en-US" sz="2600" dirty="0" err="1" smtClean="0"/>
              <a:t>với</a:t>
            </a:r>
            <a:r>
              <a:rPr lang="en-US" sz="2600" dirty="0" smtClean="0"/>
              <a:t> </a:t>
            </a:r>
            <a:r>
              <a:rPr lang="en-US" sz="2600" dirty="0" err="1" smtClean="0"/>
              <a:t>mỗi</a:t>
            </a:r>
            <a:r>
              <a:rPr lang="en-US" sz="2600" dirty="0" smtClean="0"/>
              <a:t> </a:t>
            </a:r>
            <a:r>
              <a:rPr lang="en-US" sz="2600" dirty="0" err="1" smtClean="0"/>
              <a:t>điểm</a:t>
            </a:r>
            <a:r>
              <a:rPr lang="en-US" sz="2600" dirty="0" smtClean="0"/>
              <a:t> </a:t>
            </a:r>
            <a:r>
              <a:rPr lang="en-US" sz="2600" dirty="0" err="1" smtClean="0"/>
              <a:t>biên</a:t>
            </a:r>
            <a:r>
              <a:rPr lang="en-US" sz="2600" dirty="0" smtClean="0"/>
              <a:t>, </a:t>
            </a:r>
            <a:r>
              <a:rPr lang="en-US" sz="2600" dirty="0" err="1" smtClean="0"/>
              <a:t>người</a:t>
            </a:r>
            <a:r>
              <a:rPr lang="en-US" sz="2600" dirty="0" smtClean="0"/>
              <a:t> </a:t>
            </a:r>
            <a:r>
              <a:rPr lang="en-US" sz="2600" dirty="0" err="1" smtClean="0"/>
              <a:t>ta</a:t>
            </a:r>
            <a:r>
              <a:rPr lang="en-US" sz="2600" dirty="0" smtClean="0"/>
              <a:t> </a:t>
            </a:r>
            <a:r>
              <a:rPr lang="en-US" sz="2600" dirty="0" err="1" smtClean="0"/>
              <a:t>quan</a:t>
            </a:r>
            <a:r>
              <a:rPr lang="en-US" sz="2600" dirty="0" smtClean="0"/>
              <a:t> </a:t>
            </a:r>
            <a:r>
              <a:rPr lang="en-US" sz="2600" dirty="0" err="1" smtClean="0"/>
              <a:t>tâm</a:t>
            </a:r>
            <a:r>
              <a:rPr lang="en-US" sz="2600" dirty="0" smtClean="0"/>
              <a:t> </a:t>
            </a:r>
            <a:r>
              <a:rPr lang="en-US" sz="2600" dirty="0" err="1" smtClean="0"/>
              <a:t>đến</a:t>
            </a:r>
            <a:r>
              <a:rPr lang="en-US" sz="2600" dirty="0" smtClean="0"/>
              <a:t> 3 </a:t>
            </a:r>
            <a:r>
              <a:rPr lang="en-US" sz="2600" dirty="0" err="1" smtClean="0"/>
              <a:t>yếu</a:t>
            </a:r>
            <a:r>
              <a:rPr lang="en-US" sz="2600" dirty="0" smtClean="0"/>
              <a:t> </a:t>
            </a:r>
            <a:r>
              <a:rPr lang="en-US" sz="2600" dirty="0" err="1" smtClean="0"/>
              <a:t>tố</a:t>
            </a:r>
            <a:r>
              <a:rPr lang="en-US" sz="2600" dirty="0" smtClean="0"/>
              <a:t>: </a:t>
            </a:r>
            <a:r>
              <a:rPr lang="en-US" sz="2600" dirty="0" err="1" smtClean="0"/>
              <a:t>cận</a:t>
            </a:r>
            <a:r>
              <a:rPr lang="en-US" sz="2600" dirty="0" smtClean="0"/>
              <a:t> </a:t>
            </a:r>
            <a:r>
              <a:rPr lang="en-US" sz="2600" dirty="0" err="1" smtClean="0"/>
              <a:t>trên</a:t>
            </a:r>
            <a:r>
              <a:rPr lang="en-US" sz="2600" dirty="0" smtClean="0"/>
              <a:t>, </a:t>
            </a:r>
            <a:r>
              <a:rPr lang="en-US" sz="2600" dirty="0" err="1" smtClean="0"/>
              <a:t>cận</a:t>
            </a:r>
            <a:r>
              <a:rPr lang="en-US" sz="2600" dirty="0" smtClean="0"/>
              <a:t> </a:t>
            </a:r>
            <a:r>
              <a:rPr lang="en-US" sz="2600" dirty="0" err="1" smtClean="0"/>
              <a:t>dưới</a:t>
            </a:r>
            <a:r>
              <a:rPr lang="en-US" sz="2600" dirty="0" smtClean="0"/>
              <a:t> </a:t>
            </a:r>
            <a:r>
              <a:rPr lang="en-US" sz="2600" dirty="0" err="1" smtClean="0"/>
              <a:t>và</a:t>
            </a:r>
            <a:r>
              <a:rPr lang="en-US" sz="2600" dirty="0" smtClean="0"/>
              <a:t> </a:t>
            </a:r>
            <a:r>
              <a:rPr lang="en-US" sz="2600" dirty="0" err="1" smtClean="0"/>
              <a:t>biên</a:t>
            </a:r>
            <a:r>
              <a:rPr lang="en-US" sz="2600" dirty="0" smtClean="0"/>
              <a:t>. </a:t>
            </a:r>
            <a:r>
              <a:rPr lang="en-US" sz="2600" dirty="0" err="1" smtClean="0"/>
              <a:t>Như</a:t>
            </a:r>
            <a:r>
              <a:rPr lang="en-US" sz="2600" dirty="0" smtClean="0"/>
              <a:t> </a:t>
            </a:r>
            <a:r>
              <a:rPr lang="en-US" sz="2600" dirty="0" err="1" smtClean="0"/>
              <a:t>vậy</a:t>
            </a:r>
            <a:r>
              <a:rPr lang="en-US" sz="2600" dirty="0" smtClean="0"/>
              <a:t>, </a:t>
            </a:r>
            <a:r>
              <a:rPr lang="en-US" sz="2600" dirty="0" err="1" smtClean="0"/>
              <a:t>dựa</a:t>
            </a:r>
            <a:r>
              <a:rPr lang="en-US" sz="2600" dirty="0" smtClean="0"/>
              <a:t> </a:t>
            </a:r>
            <a:r>
              <a:rPr lang="en-US" sz="2600" dirty="0" err="1" smtClean="0"/>
              <a:t>trên</a:t>
            </a:r>
            <a:r>
              <a:rPr lang="en-US" sz="2600" dirty="0" smtClean="0"/>
              <a:t> </a:t>
            </a:r>
            <a:r>
              <a:rPr lang="en-US" sz="2600" dirty="0" err="1" smtClean="0"/>
              <a:t>điều</a:t>
            </a:r>
            <a:r>
              <a:rPr lang="en-US" sz="2600" dirty="0" smtClean="0"/>
              <a:t> </a:t>
            </a:r>
            <a:r>
              <a:rPr lang="en-US" sz="2600" dirty="0" err="1" smtClean="0"/>
              <a:t>kiện</a:t>
            </a:r>
            <a:r>
              <a:rPr lang="en-US" sz="2600" dirty="0" smtClean="0"/>
              <a:t> </a:t>
            </a:r>
            <a:r>
              <a:rPr lang="en-US" sz="2600" dirty="0" err="1" smtClean="0"/>
              <a:t>đầu</a:t>
            </a:r>
            <a:r>
              <a:rPr lang="en-US" sz="2600" dirty="0" smtClean="0"/>
              <a:t> </a:t>
            </a:r>
            <a:r>
              <a:rPr lang="en-US" sz="2600" dirty="0" err="1" smtClean="0"/>
              <a:t>vào</a:t>
            </a:r>
            <a:r>
              <a:rPr lang="en-US" sz="2600" dirty="0" smtClean="0"/>
              <a:t>, </a:t>
            </a:r>
            <a:r>
              <a:rPr lang="en-US" sz="2600" dirty="0" err="1" smtClean="0"/>
              <a:t>với</a:t>
            </a:r>
            <a:r>
              <a:rPr lang="en-US" sz="2600" dirty="0" smtClean="0"/>
              <a:t> </a:t>
            </a:r>
            <a:r>
              <a:rPr lang="en-US" sz="2600" dirty="0" err="1" smtClean="0"/>
              <a:t>mỗi</a:t>
            </a:r>
            <a:r>
              <a:rPr lang="en-US" sz="2600" dirty="0" smtClean="0"/>
              <a:t> </a:t>
            </a:r>
            <a:r>
              <a:rPr lang="en-US" sz="2600" dirty="0" err="1" smtClean="0"/>
              <a:t>điểm</a:t>
            </a:r>
            <a:r>
              <a:rPr lang="en-US" sz="2600" dirty="0" smtClean="0"/>
              <a:t> </a:t>
            </a:r>
            <a:r>
              <a:rPr lang="en-US" sz="2600" dirty="0" err="1" smtClean="0"/>
              <a:t>biên</a:t>
            </a:r>
            <a:r>
              <a:rPr lang="en-US" sz="2600" dirty="0" smtClean="0"/>
              <a:t> </a:t>
            </a:r>
            <a:r>
              <a:rPr lang="en-US" sz="2600" dirty="0" err="1" smtClean="0"/>
              <a:t>chúng</a:t>
            </a:r>
            <a:r>
              <a:rPr lang="en-US" sz="2600" dirty="0" smtClean="0"/>
              <a:t> </a:t>
            </a:r>
            <a:r>
              <a:rPr lang="en-US" sz="2600" dirty="0" err="1" smtClean="0"/>
              <a:t>ta</a:t>
            </a:r>
            <a:r>
              <a:rPr lang="en-US" sz="2600" dirty="0" smtClean="0"/>
              <a:t> </a:t>
            </a:r>
            <a:r>
              <a:rPr lang="en-US" sz="2600" dirty="0" err="1" smtClean="0"/>
              <a:t>sẽ</a:t>
            </a:r>
            <a:r>
              <a:rPr lang="en-US" sz="2600" dirty="0" smtClean="0"/>
              <a:t> </a:t>
            </a:r>
            <a:r>
              <a:rPr lang="en-US" sz="2600" dirty="0" err="1" smtClean="0"/>
              <a:t>có</a:t>
            </a:r>
            <a:r>
              <a:rPr lang="en-US" sz="2600" dirty="0" smtClean="0"/>
              <a:t> 3 ca </a:t>
            </a:r>
            <a:r>
              <a:rPr lang="en-US" sz="2600" dirty="0" err="1" smtClean="0"/>
              <a:t>kiểm</a:t>
            </a:r>
            <a:r>
              <a:rPr lang="en-US" sz="2600" dirty="0" smtClean="0"/>
              <a:t> </a:t>
            </a:r>
            <a:r>
              <a:rPr lang="en-US" sz="2600" dirty="0" err="1" smtClean="0"/>
              <a:t>thử</a:t>
            </a:r>
            <a:r>
              <a:rPr lang="en-US" sz="2600" dirty="0" smtClean="0"/>
              <a:t>.</a:t>
            </a:r>
          </a:p>
          <a:p>
            <a:pPr algn="just"/>
            <a:r>
              <a:rPr lang="en-US" sz="2600" dirty="0" err="1" smtClean="0"/>
              <a:t>Kỹ</a:t>
            </a:r>
            <a:r>
              <a:rPr lang="en-US" sz="2600" dirty="0" smtClean="0"/>
              <a:t> </a:t>
            </a:r>
            <a:r>
              <a:rPr lang="en-US" sz="2600" dirty="0" err="1" smtClean="0"/>
              <a:t>thuật</a:t>
            </a:r>
            <a:r>
              <a:rPr lang="en-US" sz="2600" dirty="0" smtClean="0"/>
              <a:t> </a:t>
            </a:r>
            <a:r>
              <a:rPr lang="en-US" sz="2600" dirty="0" err="1" smtClean="0"/>
              <a:t>này</a:t>
            </a:r>
            <a:r>
              <a:rPr lang="en-US" sz="2600" dirty="0" smtClean="0"/>
              <a:t> </a:t>
            </a:r>
            <a:r>
              <a:rPr lang="en-US" sz="2600" dirty="0" err="1" smtClean="0"/>
              <a:t>phù</a:t>
            </a:r>
            <a:r>
              <a:rPr lang="en-US" sz="2600" dirty="0" smtClean="0"/>
              <a:t> </a:t>
            </a:r>
            <a:r>
              <a:rPr lang="en-US" sz="2600" dirty="0" err="1" smtClean="0"/>
              <a:t>hợp</a:t>
            </a:r>
            <a:r>
              <a:rPr lang="en-US" sz="2600" dirty="0" smtClean="0"/>
              <a:t> </a:t>
            </a:r>
            <a:r>
              <a:rPr lang="en-US" sz="2600" dirty="0" err="1" smtClean="0"/>
              <a:t>với</a:t>
            </a:r>
            <a:r>
              <a:rPr lang="en-US" sz="2600" dirty="0" smtClean="0"/>
              <a:t> </a:t>
            </a:r>
            <a:r>
              <a:rPr lang="en-US" sz="2600" dirty="0" err="1" smtClean="0"/>
              <a:t>dữ</a:t>
            </a:r>
            <a:r>
              <a:rPr lang="en-US" sz="2600" dirty="0" smtClean="0"/>
              <a:t> </a:t>
            </a:r>
            <a:r>
              <a:rPr lang="en-US" sz="2600" dirty="0" err="1" smtClean="0"/>
              <a:t>liệu</a:t>
            </a:r>
            <a:r>
              <a:rPr lang="en-US" sz="2600" dirty="0" smtClean="0"/>
              <a:t> </a:t>
            </a:r>
            <a:r>
              <a:rPr lang="en-US" sz="2600" dirty="0" err="1" smtClean="0"/>
              <a:t>đầu</a:t>
            </a:r>
            <a:r>
              <a:rPr lang="en-US" sz="2600" dirty="0" smtClean="0"/>
              <a:t> </a:t>
            </a:r>
            <a:r>
              <a:rPr lang="en-US" sz="2600" dirty="0" err="1" smtClean="0"/>
              <a:t>vào</a:t>
            </a:r>
            <a:r>
              <a:rPr lang="en-US" sz="2600" dirty="0" smtClean="0"/>
              <a:t> </a:t>
            </a:r>
            <a:r>
              <a:rPr lang="en-US" sz="2600" dirty="0" err="1" smtClean="0"/>
              <a:t>là</a:t>
            </a:r>
            <a:r>
              <a:rPr lang="en-US" sz="2600" dirty="0" smtClean="0"/>
              <a:t> </a:t>
            </a:r>
            <a:r>
              <a:rPr lang="en-US" sz="2600" dirty="0" err="1" smtClean="0"/>
              <a:t>các</a:t>
            </a:r>
            <a:r>
              <a:rPr lang="en-US" sz="2600" dirty="0" smtClean="0"/>
              <a:t> </a:t>
            </a:r>
            <a:r>
              <a:rPr lang="en-US" sz="2600" dirty="0" err="1" smtClean="0"/>
              <a:t>giá</a:t>
            </a:r>
            <a:r>
              <a:rPr lang="en-US" sz="2600" dirty="0" smtClean="0"/>
              <a:t> </a:t>
            </a:r>
            <a:r>
              <a:rPr lang="en-US" sz="2600" dirty="0" err="1" smtClean="0"/>
              <a:t>trị</a:t>
            </a:r>
            <a:r>
              <a:rPr lang="en-US" sz="2600" dirty="0" smtClean="0"/>
              <a:t> </a:t>
            </a:r>
            <a:r>
              <a:rPr lang="en-US" sz="2600" dirty="0" err="1" smtClean="0"/>
              <a:t>liên</a:t>
            </a:r>
            <a:r>
              <a:rPr lang="en-US" sz="2600" dirty="0" smtClean="0"/>
              <a:t> </a:t>
            </a:r>
            <a:r>
              <a:rPr lang="en-US" sz="2600" dirty="0" err="1" smtClean="0"/>
              <a:t>tục</a:t>
            </a:r>
            <a:r>
              <a:rPr lang="en-US" sz="2600" dirty="0" smtClean="0"/>
              <a:t> (</a:t>
            </a:r>
            <a:r>
              <a:rPr lang="en-US" sz="2600" dirty="0" err="1" smtClean="0"/>
              <a:t>số</a:t>
            </a:r>
            <a:r>
              <a:rPr lang="en-US" sz="2600" dirty="0" smtClean="0"/>
              <a:t> </a:t>
            </a:r>
            <a:r>
              <a:rPr lang="en-US" sz="2600" dirty="0" err="1" smtClean="0"/>
              <a:t>nguyên</a:t>
            </a:r>
            <a:r>
              <a:rPr lang="en-US" sz="2600" dirty="0" smtClean="0"/>
              <a:t>, </a:t>
            </a:r>
            <a:r>
              <a:rPr lang="en-US" sz="2600" dirty="0" err="1" smtClean="0"/>
              <a:t>số</a:t>
            </a:r>
            <a:r>
              <a:rPr lang="en-US" sz="2600" dirty="0" smtClean="0"/>
              <a:t> </a:t>
            </a:r>
            <a:r>
              <a:rPr lang="en-US" sz="2600" dirty="0" err="1" smtClean="0"/>
              <a:t>thực</a:t>
            </a:r>
            <a:r>
              <a:rPr lang="en-US" sz="2600" dirty="0" smtClean="0"/>
              <a:t>), </a:t>
            </a:r>
            <a:r>
              <a:rPr lang="en-US" sz="2600" dirty="0" err="1" smtClean="0"/>
              <a:t>không</a:t>
            </a:r>
            <a:r>
              <a:rPr lang="en-US" sz="2600" dirty="0" smtClean="0"/>
              <a:t> </a:t>
            </a:r>
            <a:r>
              <a:rPr lang="en-US" sz="2600" dirty="0" err="1" smtClean="0"/>
              <a:t>phù</a:t>
            </a:r>
            <a:r>
              <a:rPr lang="en-US" sz="2600" dirty="0" smtClean="0"/>
              <a:t> </a:t>
            </a:r>
            <a:r>
              <a:rPr lang="en-US" sz="2600" dirty="0" err="1" smtClean="0"/>
              <a:t>hợp</a:t>
            </a:r>
            <a:r>
              <a:rPr lang="en-US" sz="2600" dirty="0" smtClean="0"/>
              <a:t> </a:t>
            </a:r>
            <a:r>
              <a:rPr lang="en-US" sz="2600" dirty="0" err="1" smtClean="0"/>
              <a:t>với</a:t>
            </a:r>
            <a:r>
              <a:rPr lang="en-US" sz="2600" dirty="0" smtClean="0"/>
              <a:t> </a:t>
            </a:r>
            <a:r>
              <a:rPr lang="en-US" sz="2600" dirty="0" err="1" smtClean="0"/>
              <a:t>các</a:t>
            </a:r>
            <a:r>
              <a:rPr lang="en-US" sz="2600" dirty="0" smtClean="0"/>
              <a:t> </a:t>
            </a:r>
            <a:r>
              <a:rPr lang="en-US" sz="2600" dirty="0" err="1" smtClean="0"/>
              <a:t>giá</a:t>
            </a:r>
            <a:r>
              <a:rPr lang="en-US" sz="2600" dirty="0" smtClean="0"/>
              <a:t> </a:t>
            </a:r>
            <a:r>
              <a:rPr lang="en-US" sz="2600" dirty="0" err="1" smtClean="0"/>
              <a:t>trị</a:t>
            </a:r>
            <a:r>
              <a:rPr lang="en-US" sz="2600" dirty="0" smtClean="0"/>
              <a:t> </a:t>
            </a:r>
            <a:r>
              <a:rPr lang="en-US" sz="2600" dirty="0" err="1" smtClean="0"/>
              <a:t>là</a:t>
            </a:r>
            <a:r>
              <a:rPr lang="en-US" sz="2600" dirty="0" smtClean="0"/>
              <a:t> </a:t>
            </a:r>
            <a:r>
              <a:rPr lang="en-US" sz="2600" dirty="0" err="1" smtClean="0"/>
              <a:t>kiểu</a:t>
            </a:r>
            <a:r>
              <a:rPr lang="en-US" sz="2600" dirty="0" smtClean="0"/>
              <a:t> </a:t>
            </a:r>
            <a:r>
              <a:rPr lang="en-US" sz="2600" dirty="0" err="1" smtClean="0"/>
              <a:t>liệt</a:t>
            </a:r>
            <a:r>
              <a:rPr lang="en-US" sz="2600" dirty="0" smtClean="0"/>
              <a:t> </a:t>
            </a:r>
            <a:r>
              <a:rPr lang="en-US" sz="2600" dirty="0" err="1" smtClean="0"/>
              <a:t>kê</a:t>
            </a:r>
            <a:r>
              <a:rPr lang="en-US" sz="2600" dirty="0" smtClean="0"/>
              <a:t> </a:t>
            </a:r>
            <a:r>
              <a:rPr lang="en-US" sz="2600" dirty="0" err="1" smtClean="0"/>
              <a:t>và</a:t>
            </a:r>
            <a:r>
              <a:rPr lang="en-US" sz="2600" dirty="0" smtClean="0"/>
              <a:t> </a:t>
            </a:r>
            <a:r>
              <a:rPr lang="en-US" sz="2600" dirty="0" err="1" smtClean="0"/>
              <a:t>không</a:t>
            </a:r>
            <a:r>
              <a:rPr lang="en-US" sz="2600" dirty="0" smtClean="0"/>
              <a:t> </a:t>
            </a:r>
            <a:r>
              <a:rPr lang="en-US" sz="2600" dirty="0" err="1" smtClean="0"/>
              <a:t>có</a:t>
            </a:r>
            <a:r>
              <a:rPr lang="en-US" sz="2600" dirty="0" smtClean="0"/>
              <a:t> </a:t>
            </a:r>
            <a:r>
              <a:rPr lang="en-US" sz="2600" dirty="0" err="1" smtClean="0"/>
              <a:t>sự</a:t>
            </a:r>
            <a:r>
              <a:rPr lang="en-US" sz="2600" dirty="0" smtClean="0"/>
              <a:t> </a:t>
            </a:r>
            <a:r>
              <a:rPr lang="en-US" sz="2600" dirty="0" err="1" smtClean="0"/>
              <a:t>liên</a:t>
            </a:r>
            <a:r>
              <a:rPr lang="en-US" sz="2600" dirty="0" smtClean="0"/>
              <a:t> </a:t>
            </a:r>
            <a:r>
              <a:rPr lang="en-US" sz="2600" dirty="0" err="1" smtClean="0"/>
              <a:t>hệ</a:t>
            </a:r>
            <a:r>
              <a:rPr lang="en-US" sz="2600" dirty="0" smtClean="0"/>
              <a:t> </a:t>
            </a:r>
            <a:r>
              <a:rPr lang="en-US" sz="2600" dirty="0" err="1" smtClean="0"/>
              <a:t>lẫn</a:t>
            </a:r>
            <a:r>
              <a:rPr lang="en-US" sz="2600" dirty="0" smtClean="0"/>
              <a:t> </a:t>
            </a:r>
            <a:r>
              <a:rPr lang="en-US" sz="2600" dirty="0" err="1" smtClean="0"/>
              <a:t>nhau</a:t>
            </a:r>
            <a:r>
              <a:rPr lang="en-US" sz="2600" dirty="0" smtClean="0"/>
              <a:t>.</a:t>
            </a:r>
          </a:p>
          <a:p>
            <a:pPr algn="just"/>
            <a:endParaRPr lang="en-US" sz="2600" dirty="0" smtClean="0"/>
          </a:p>
          <a:p>
            <a:pPr algn="just"/>
            <a:endParaRPr lang="en-US" sz="26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giá</a:t>
            </a:r>
            <a:r>
              <a:rPr lang="en-US" dirty="0" smtClean="0"/>
              <a:t> </a:t>
            </a:r>
            <a:r>
              <a:rPr lang="en-US" dirty="0" err="1" smtClean="0"/>
              <a:t>trị</a:t>
            </a:r>
            <a:r>
              <a:rPr lang="en-US" dirty="0" smtClean="0"/>
              <a:t> </a:t>
            </a:r>
            <a:r>
              <a:rPr lang="en-US" dirty="0" err="1" smtClean="0"/>
              <a:t>biên</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24</a:t>
            </a:fld>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685800" y="1371600"/>
            <a:ext cx="79248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giá</a:t>
            </a:r>
            <a:r>
              <a:rPr lang="en-US" dirty="0" smtClean="0"/>
              <a:t> </a:t>
            </a:r>
            <a:r>
              <a:rPr lang="en-US" dirty="0" err="1" smtClean="0"/>
              <a:t>trị</a:t>
            </a:r>
            <a:r>
              <a:rPr lang="en-US" dirty="0" smtClean="0"/>
              <a:t> </a:t>
            </a:r>
            <a:r>
              <a:rPr lang="en-US" dirty="0" err="1" smtClean="0"/>
              <a:t>biên</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25</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Ví</a:t>
            </a:r>
            <a:r>
              <a:rPr lang="en-US" sz="2600" dirty="0" smtClean="0"/>
              <a:t> </a:t>
            </a:r>
            <a:r>
              <a:rPr lang="en-US" sz="2600" dirty="0" err="1" smtClean="0"/>
              <a:t>dụ</a:t>
            </a:r>
            <a:r>
              <a:rPr lang="en-US" sz="2600" dirty="0" smtClean="0"/>
              <a:t>:</a:t>
            </a:r>
          </a:p>
          <a:p>
            <a:pPr lvl="1" algn="just"/>
            <a:r>
              <a:rPr lang="en-US" sz="2200" dirty="0" err="1" smtClean="0"/>
              <a:t>Áp</a:t>
            </a:r>
            <a:r>
              <a:rPr lang="en-US" sz="2200" dirty="0" smtClean="0"/>
              <a:t> </a:t>
            </a:r>
            <a:r>
              <a:rPr lang="en-US" sz="2200" dirty="0" err="1" smtClean="0"/>
              <a:t>dụng</a:t>
            </a:r>
            <a:r>
              <a:rPr lang="en-US" sz="2200" dirty="0" smtClean="0"/>
              <a:t> </a:t>
            </a:r>
            <a:r>
              <a:rPr lang="en-US" sz="2200" dirty="0" err="1" smtClean="0"/>
              <a:t>thuật</a:t>
            </a:r>
            <a:r>
              <a:rPr lang="en-US" sz="2200" dirty="0" smtClean="0"/>
              <a:t> </a:t>
            </a:r>
            <a:r>
              <a:rPr lang="en-US" sz="2200" dirty="0" err="1" smtClean="0"/>
              <a:t>toán</a:t>
            </a:r>
            <a:r>
              <a:rPr lang="en-US" sz="2200" dirty="0" smtClean="0"/>
              <a:t> </a:t>
            </a:r>
            <a:r>
              <a:rPr lang="en-US" sz="2200" dirty="0" err="1" smtClean="0"/>
              <a:t>vét</a:t>
            </a:r>
            <a:r>
              <a:rPr lang="en-US" sz="2200" dirty="0" smtClean="0"/>
              <a:t> </a:t>
            </a:r>
            <a:r>
              <a:rPr lang="en-US" sz="2200" dirty="0" err="1" smtClean="0"/>
              <a:t>cạn</a:t>
            </a:r>
            <a:r>
              <a:rPr lang="en-US" sz="2200" dirty="0" smtClean="0"/>
              <a:t>: </a:t>
            </a:r>
            <a:r>
              <a:rPr lang="en-US" sz="2200" dirty="0" err="1" smtClean="0"/>
              <a:t>cần</a:t>
            </a:r>
            <a:r>
              <a:rPr lang="en-US" sz="2200" dirty="0" smtClean="0"/>
              <a:t> </a:t>
            </a:r>
            <a:r>
              <a:rPr lang="en-US" sz="2200" dirty="0" err="1" smtClean="0"/>
              <a:t>kiểm</a:t>
            </a:r>
            <a:r>
              <a:rPr lang="en-US" sz="2200" dirty="0" smtClean="0"/>
              <a:t> </a:t>
            </a:r>
            <a:r>
              <a:rPr lang="en-US" sz="2200" dirty="0" err="1" smtClean="0"/>
              <a:t>thử</a:t>
            </a:r>
            <a:r>
              <a:rPr lang="en-US" sz="2200" dirty="0" smtClean="0"/>
              <a:t> 101 </a:t>
            </a:r>
            <a:r>
              <a:rPr lang="en-US" sz="2200" dirty="0" err="1" smtClean="0"/>
              <a:t>trường</a:t>
            </a:r>
            <a:r>
              <a:rPr lang="en-US" sz="2200" dirty="0" smtClean="0"/>
              <a:t> </a:t>
            </a:r>
            <a:r>
              <a:rPr lang="en-US" sz="2200" dirty="0" err="1" smtClean="0"/>
              <a:t>hợp</a:t>
            </a:r>
            <a:r>
              <a:rPr lang="en-US" sz="2200" dirty="0" smtClean="0"/>
              <a:t>.</a:t>
            </a:r>
          </a:p>
          <a:p>
            <a:pPr lvl="1" algn="just"/>
            <a:r>
              <a:rPr lang="en-US" sz="2200" dirty="0" err="1" smtClean="0"/>
              <a:t>Áp</a:t>
            </a:r>
            <a:r>
              <a:rPr lang="en-US" sz="2200" dirty="0" smtClean="0"/>
              <a:t> </a:t>
            </a:r>
            <a:r>
              <a:rPr lang="en-US" sz="2200" dirty="0" err="1" smtClean="0"/>
              <a:t>dụng</a:t>
            </a:r>
            <a:r>
              <a:rPr lang="en-US" sz="2200" dirty="0" smtClean="0"/>
              <a:t> </a:t>
            </a:r>
            <a:r>
              <a:rPr lang="en-US" sz="2200" dirty="0" err="1" smtClean="0"/>
              <a:t>kỹ</a:t>
            </a:r>
            <a:r>
              <a:rPr lang="en-US" sz="2200" dirty="0" smtClean="0"/>
              <a:t> </a:t>
            </a:r>
            <a:r>
              <a:rPr lang="en-US" sz="2200" dirty="0" err="1" smtClean="0"/>
              <a:t>thuật</a:t>
            </a:r>
            <a:r>
              <a:rPr lang="en-US" sz="2200" dirty="0" smtClean="0"/>
              <a:t> </a:t>
            </a:r>
            <a:r>
              <a:rPr lang="en-US" sz="2200" dirty="0" err="1" smtClean="0"/>
              <a:t>phân</a:t>
            </a:r>
            <a:r>
              <a:rPr lang="en-US" sz="2200" dirty="0" smtClean="0"/>
              <a:t> </a:t>
            </a:r>
            <a:r>
              <a:rPr lang="en-US" sz="2200" dirty="0" err="1" smtClean="0"/>
              <a:t>tích</a:t>
            </a:r>
            <a:r>
              <a:rPr lang="en-US" sz="2200" dirty="0" smtClean="0"/>
              <a:t> </a:t>
            </a:r>
            <a:r>
              <a:rPr lang="en-US" sz="2200" dirty="0" err="1" smtClean="0"/>
              <a:t>giá</a:t>
            </a:r>
            <a:r>
              <a:rPr lang="en-US" sz="2200" dirty="0" smtClean="0"/>
              <a:t> </a:t>
            </a:r>
            <a:r>
              <a:rPr lang="en-US" sz="2200" dirty="0" err="1" smtClean="0"/>
              <a:t>trị</a:t>
            </a:r>
            <a:r>
              <a:rPr lang="en-US" sz="2200" dirty="0" smtClean="0"/>
              <a:t> </a:t>
            </a:r>
            <a:r>
              <a:rPr lang="en-US" sz="2200" dirty="0" err="1" smtClean="0"/>
              <a:t>biên</a:t>
            </a:r>
            <a:r>
              <a:rPr lang="en-US" sz="2200" dirty="0" smtClean="0"/>
              <a:t>:</a:t>
            </a:r>
          </a:p>
          <a:p>
            <a:pPr lvl="2" algn="just"/>
            <a:r>
              <a:rPr lang="en-US" sz="1800" dirty="0" smtClean="0"/>
              <a:t>5 </a:t>
            </a:r>
            <a:r>
              <a:rPr lang="en-US" sz="1800" dirty="0" err="1" smtClean="0"/>
              <a:t>lớp</a:t>
            </a:r>
            <a:r>
              <a:rPr lang="en-US" sz="1800" dirty="0" smtClean="0"/>
              <a:t> </a:t>
            </a:r>
            <a:r>
              <a:rPr lang="en-US" sz="1800" dirty="0" err="1" smtClean="0"/>
              <a:t>tương</a:t>
            </a:r>
            <a:r>
              <a:rPr lang="en-US" sz="1800" dirty="0" smtClean="0"/>
              <a:t> </a:t>
            </a:r>
            <a:r>
              <a:rPr lang="en-US" sz="1800" dirty="0" err="1" smtClean="0"/>
              <a:t>đương</a:t>
            </a:r>
            <a:r>
              <a:rPr lang="en-US" sz="1800" dirty="0" smtClean="0"/>
              <a:t> </a:t>
            </a:r>
            <a:r>
              <a:rPr lang="en-US" sz="1800" dirty="0" err="1" smtClean="0"/>
              <a:t>hợp</a:t>
            </a:r>
            <a:r>
              <a:rPr lang="en-US" sz="1800" dirty="0" smtClean="0"/>
              <a:t> </a:t>
            </a:r>
            <a:r>
              <a:rPr lang="en-US" sz="1800" dirty="0" err="1" smtClean="0"/>
              <a:t>lệ</a:t>
            </a:r>
            <a:r>
              <a:rPr lang="en-US" sz="1800" dirty="0" smtClean="0"/>
              <a:t> + 2 </a:t>
            </a:r>
            <a:r>
              <a:rPr lang="en-US" sz="1800" dirty="0" err="1" smtClean="0"/>
              <a:t>lớp</a:t>
            </a:r>
            <a:r>
              <a:rPr lang="en-US" sz="1800" dirty="0" smtClean="0"/>
              <a:t> </a:t>
            </a:r>
            <a:r>
              <a:rPr lang="en-US" sz="1800" dirty="0" err="1" smtClean="0"/>
              <a:t>ko</a:t>
            </a:r>
            <a:r>
              <a:rPr lang="en-US" sz="1800" dirty="0" smtClean="0"/>
              <a:t> </a:t>
            </a:r>
            <a:r>
              <a:rPr lang="en-US" sz="1800" dirty="0" err="1" smtClean="0"/>
              <a:t>hợp</a:t>
            </a:r>
            <a:r>
              <a:rPr lang="en-US" sz="1800" dirty="0" smtClean="0"/>
              <a:t> </a:t>
            </a:r>
            <a:r>
              <a:rPr lang="en-US" sz="1800" dirty="0" err="1" smtClean="0"/>
              <a:t>lệ</a:t>
            </a:r>
            <a:r>
              <a:rPr lang="en-US" sz="1800" dirty="0" smtClean="0"/>
              <a:t> </a:t>
            </a:r>
            <a:r>
              <a:rPr lang="en-US" sz="1800" smtClean="0">
                <a:sym typeface="Wingdings" pitchFamily="2" charset="2"/>
              </a:rPr>
              <a:t> 7 </a:t>
            </a:r>
            <a:r>
              <a:rPr lang="en-US" sz="1800" dirty="0" smtClean="0">
                <a:sym typeface="Wingdings" pitchFamily="2" charset="2"/>
              </a:rPr>
              <a:t>ca </a:t>
            </a:r>
            <a:r>
              <a:rPr lang="en-US" sz="1800" dirty="0" err="1" smtClean="0">
                <a:sym typeface="Wingdings" pitchFamily="2" charset="2"/>
              </a:rPr>
              <a:t>kiểm</a:t>
            </a:r>
            <a:r>
              <a:rPr lang="en-US" sz="1800" dirty="0" smtClean="0">
                <a:sym typeface="Wingdings" pitchFamily="2" charset="2"/>
              </a:rPr>
              <a:t> </a:t>
            </a:r>
            <a:r>
              <a:rPr lang="en-US" sz="1800" dirty="0" err="1" smtClean="0">
                <a:sym typeface="Wingdings" pitchFamily="2" charset="2"/>
              </a:rPr>
              <a:t>thử</a:t>
            </a:r>
            <a:r>
              <a:rPr lang="en-US" sz="1800" dirty="0" smtClean="0">
                <a:sym typeface="Wingdings" pitchFamily="2" charset="2"/>
              </a:rPr>
              <a:t>.</a:t>
            </a:r>
          </a:p>
          <a:p>
            <a:pPr lvl="2" algn="just"/>
            <a:r>
              <a:rPr lang="en-US" sz="1800" dirty="0" smtClean="0">
                <a:sym typeface="Wingdings" pitchFamily="2" charset="2"/>
              </a:rPr>
              <a:t>10 </a:t>
            </a:r>
            <a:r>
              <a:rPr lang="en-US" sz="1800" dirty="0" err="1" smtClean="0">
                <a:sym typeface="Wingdings" pitchFamily="2" charset="2"/>
              </a:rPr>
              <a:t>biên</a:t>
            </a:r>
            <a:r>
              <a:rPr lang="en-US" sz="1800" dirty="0" smtClean="0">
                <a:sym typeface="Wingdings" pitchFamily="2" charset="2"/>
              </a:rPr>
              <a:t>  30 ca </a:t>
            </a:r>
            <a:r>
              <a:rPr lang="en-US" sz="1800" dirty="0" err="1" smtClean="0">
                <a:sym typeface="Wingdings" pitchFamily="2" charset="2"/>
              </a:rPr>
              <a:t>kiểm</a:t>
            </a:r>
            <a:r>
              <a:rPr lang="en-US" sz="1800" dirty="0" smtClean="0">
                <a:sym typeface="Wingdings" pitchFamily="2" charset="2"/>
              </a:rPr>
              <a:t> </a:t>
            </a:r>
            <a:r>
              <a:rPr lang="en-US" sz="1800" dirty="0" err="1" smtClean="0">
                <a:sym typeface="Wingdings" pitchFamily="2" charset="2"/>
              </a:rPr>
              <a:t>thử</a:t>
            </a:r>
            <a:r>
              <a:rPr lang="en-US" sz="1800" dirty="0" smtClean="0">
                <a:sym typeface="Wingdings" pitchFamily="2" charset="2"/>
              </a:rPr>
              <a:t>?</a:t>
            </a:r>
          </a:p>
          <a:p>
            <a:pPr lvl="2" algn="just"/>
            <a:r>
              <a:rPr lang="en-US" sz="1800" dirty="0" smtClean="0">
                <a:sym typeface="Wingdings" pitchFamily="2" charset="2"/>
              </a:rPr>
              <a:t>Do </a:t>
            </a:r>
            <a:r>
              <a:rPr lang="en-US" sz="1800" dirty="0" err="1" smtClean="0">
                <a:sym typeface="Wingdings" pitchFamily="2" charset="2"/>
              </a:rPr>
              <a:t>các</a:t>
            </a:r>
            <a:r>
              <a:rPr lang="en-US" sz="1800" dirty="0" smtClean="0">
                <a:sym typeface="Wingdings" pitchFamily="2" charset="2"/>
              </a:rPr>
              <a:t> </a:t>
            </a:r>
            <a:r>
              <a:rPr lang="en-US" sz="1800" dirty="0" err="1" smtClean="0">
                <a:sym typeface="Wingdings" pitchFamily="2" charset="2"/>
              </a:rPr>
              <a:t>biên</a:t>
            </a:r>
            <a:r>
              <a:rPr lang="en-US" sz="1800" dirty="0" smtClean="0">
                <a:sym typeface="Wingdings" pitchFamily="2" charset="2"/>
              </a:rPr>
              <a:t> </a:t>
            </a:r>
            <a:r>
              <a:rPr lang="en-US" sz="1800" dirty="0" err="1" smtClean="0">
                <a:sym typeface="Wingdings" pitchFamily="2" charset="2"/>
              </a:rPr>
              <a:t>trùng</a:t>
            </a:r>
            <a:r>
              <a:rPr lang="en-US" sz="1800" dirty="0" smtClean="0">
                <a:sym typeface="Wingdings" pitchFamily="2" charset="2"/>
              </a:rPr>
              <a:t> </a:t>
            </a:r>
            <a:r>
              <a:rPr lang="en-US" sz="1800" dirty="0" err="1" smtClean="0">
                <a:sym typeface="Wingdings" pitchFamily="2" charset="2"/>
              </a:rPr>
              <a:t>nhau</a:t>
            </a:r>
            <a:r>
              <a:rPr lang="en-US" sz="1800" dirty="0" smtClean="0">
                <a:sym typeface="Wingdings" pitchFamily="2" charset="2"/>
              </a:rPr>
              <a:t>  22 ca </a:t>
            </a:r>
            <a:r>
              <a:rPr lang="en-US" sz="1800" dirty="0" err="1" smtClean="0">
                <a:sym typeface="Wingdings" pitchFamily="2" charset="2"/>
              </a:rPr>
              <a:t>kiểm</a:t>
            </a:r>
            <a:r>
              <a:rPr lang="en-US" sz="1800" dirty="0" smtClean="0">
                <a:sym typeface="Wingdings" pitchFamily="2" charset="2"/>
              </a:rPr>
              <a:t> </a:t>
            </a:r>
            <a:r>
              <a:rPr lang="en-US" sz="1800" dirty="0" err="1" smtClean="0">
                <a:sym typeface="Wingdings" pitchFamily="2" charset="2"/>
              </a:rPr>
              <a:t>thử</a:t>
            </a:r>
            <a:r>
              <a:rPr lang="en-US" sz="1800" dirty="0" smtClean="0">
                <a:sym typeface="Wingdings" pitchFamily="2" charset="2"/>
              </a:rPr>
              <a:t>.</a:t>
            </a:r>
            <a:endParaRPr lang="en-US" sz="1800" dirty="0" smtClean="0"/>
          </a:p>
        </p:txBody>
      </p:sp>
      <p:pic>
        <p:nvPicPr>
          <p:cNvPr id="4098" name="Picture 2"/>
          <p:cNvPicPr>
            <a:picLocks noChangeAspect="1" noChangeArrowheads="1"/>
          </p:cNvPicPr>
          <p:nvPr/>
        </p:nvPicPr>
        <p:blipFill>
          <a:blip r:embed="rId3" cstate="print"/>
          <a:srcRect/>
          <a:stretch>
            <a:fillRect/>
          </a:stretch>
        </p:blipFill>
        <p:spPr bwMode="auto">
          <a:xfrm>
            <a:off x="1066800" y="3657600"/>
            <a:ext cx="7029450" cy="609600"/>
          </a:xfrm>
          <a:prstGeom prst="rect">
            <a:avLst/>
          </a:prstGeom>
          <a:noFill/>
          <a:ln w="9525">
            <a:noFill/>
            <a:miter lim="800000"/>
            <a:headEnd/>
            <a:tailEnd/>
          </a:ln>
        </p:spPr>
      </p:pic>
      <p:pic>
        <p:nvPicPr>
          <p:cNvPr id="2050" name="Picture 2"/>
          <p:cNvPicPr>
            <a:picLocks noChangeAspect="1" noChangeArrowheads="1"/>
          </p:cNvPicPr>
          <p:nvPr/>
        </p:nvPicPr>
        <p:blipFill>
          <a:blip r:embed="rId4" cstate="print"/>
          <a:srcRect/>
          <a:stretch>
            <a:fillRect/>
          </a:stretch>
        </p:blipFill>
        <p:spPr bwMode="auto">
          <a:xfrm>
            <a:off x="685800" y="4191000"/>
            <a:ext cx="7820025" cy="2105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giá</a:t>
            </a:r>
            <a:r>
              <a:rPr lang="en-US" dirty="0" smtClean="0"/>
              <a:t> </a:t>
            </a:r>
            <a:r>
              <a:rPr lang="en-US" dirty="0" err="1" smtClean="0"/>
              <a:t>trị</a:t>
            </a:r>
            <a:r>
              <a:rPr lang="en-US" dirty="0" smtClean="0"/>
              <a:t> </a:t>
            </a:r>
            <a:r>
              <a:rPr lang="en-US" dirty="0" err="1" smtClean="0"/>
              <a:t>biên</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26</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Xây</a:t>
            </a:r>
            <a:r>
              <a:rPr lang="en-US" sz="2600" dirty="0" smtClean="0"/>
              <a:t> </a:t>
            </a:r>
            <a:r>
              <a:rPr lang="en-US" sz="2600" dirty="0" err="1" smtClean="0"/>
              <a:t>dựng</a:t>
            </a:r>
            <a:r>
              <a:rPr lang="en-US" sz="2600" dirty="0" smtClean="0"/>
              <a:t> ca </a:t>
            </a:r>
            <a:r>
              <a:rPr lang="en-US" sz="2600" dirty="0" err="1" smtClean="0"/>
              <a:t>kiểm</a:t>
            </a:r>
            <a:r>
              <a:rPr lang="en-US" sz="2600" dirty="0" smtClean="0"/>
              <a:t> </a:t>
            </a:r>
            <a:r>
              <a:rPr lang="en-US" sz="2600" dirty="0" err="1" smtClean="0"/>
              <a:t>thử</a:t>
            </a:r>
            <a:r>
              <a:rPr lang="en-US" sz="2600" dirty="0" smtClean="0"/>
              <a:t> </a:t>
            </a:r>
            <a:r>
              <a:rPr lang="en-US" sz="2600" dirty="0" err="1" smtClean="0"/>
              <a:t>với</a:t>
            </a:r>
            <a:r>
              <a:rPr lang="en-US" sz="2600" dirty="0" smtClean="0"/>
              <a:t> </a:t>
            </a:r>
            <a:r>
              <a:rPr lang="en-US" sz="2600" dirty="0" err="1" smtClean="0"/>
              <a:t>nhiều</a:t>
            </a:r>
            <a:r>
              <a:rPr lang="en-US" sz="2600" dirty="0" smtClean="0"/>
              <a:t> </a:t>
            </a:r>
            <a:r>
              <a:rPr lang="en-US" sz="2600" dirty="0" err="1" smtClean="0"/>
              <a:t>điều</a:t>
            </a:r>
            <a:r>
              <a:rPr lang="en-US" sz="2600" dirty="0" smtClean="0"/>
              <a:t> </a:t>
            </a:r>
            <a:r>
              <a:rPr lang="en-US" sz="2600" dirty="0" err="1" smtClean="0"/>
              <a:t>kiện</a:t>
            </a:r>
            <a:r>
              <a:rPr lang="en-US" sz="2600" dirty="0" smtClean="0"/>
              <a:t> </a:t>
            </a:r>
            <a:r>
              <a:rPr lang="en-US" sz="2600" dirty="0" err="1" smtClean="0"/>
              <a:t>đầu</a:t>
            </a:r>
            <a:r>
              <a:rPr lang="en-US" sz="2600" dirty="0" smtClean="0"/>
              <a:t> </a:t>
            </a:r>
            <a:r>
              <a:rPr lang="en-US" sz="2600" dirty="0" err="1" smtClean="0"/>
              <a:t>vào</a:t>
            </a:r>
            <a:endParaRPr lang="en-US" sz="2200" dirty="0" smtClean="0"/>
          </a:p>
          <a:p>
            <a:pPr algn="just">
              <a:buNone/>
            </a:pPr>
            <a:r>
              <a:rPr lang="en-US" sz="2600" dirty="0" smtClean="0"/>
              <a:t>	</a:t>
            </a:r>
            <a:r>
              <a:rPr lang="en-US" sz="2600" dirty="0" smtClean="0">
                <a:sym typeface="Wingdings" pitchFamily="2" charset="2"/>
              </a:rPr>
              <a:t> </a:t>
            </a:r>
            <a:r>
              <a:rPr lang="en-US" sz="2600" dirty="0" err="1" smtClean="0">
                <a:sym typeface="Wingdings" pitchFamily="2" charset="2"/>
              </a:rPr>
              <a:t>cần</a:t>
            </a:r>
            <a:r>
              <a:rPr lang="en-US" sz="2600" dirty="0" smtClean="0">
                <a:sym typeface="Wingdings" pitchFamily="2" charset="2"/>
              </a:rPr>
              <a:t> </a:t>
            </a:r>
            <a:r>
              <a:rPr lang="en-US" sz="2600" dirty="0" err="1" smtClean="0">
                <a:sym typeface="Wingdings" pitchFamily="2" charset="2"/>
              </a:rPr>
              <a:t>bao</a:t>
            </a:r>
            <a:r>
              <a:rPr lang="en-US" sz="2600" dirty="0" smtClean="0">
                <a:sym typeface="Wingdings" pitchFamily="2" charset="2"/>
              </a:rPr>
              <a:t> </a:t>
            </a:r>
            <a:r>
              <a:rPr lang="en-US" sz="2600" dirty="0" err="1" smtClean="0">
                <a:sym typeface="Wingdings" pitchFamily="2" charset="2"/>
              </a:rPr>
              <a:t>nhiêu</a:t>
            </a:r>
            <a:r>
              <a:rPr lang="en-US" sz="2600" dirty="0" smtClean="0">
                <a:sym typeface="Wingdings" pitchFamily="2" charset="2"/>
              </a:rPr>
              <a:t> ca </a:t>
            </a:r>
            <a:r>
              <a:rPr lang="en-US" sz="2600" dirty="0" err="1" smtClean="0">
                <a:sym typeface="Wingdings" pitchFamily="2" charset="2"/>
              </a:rPr>
              <a:t>kiểm</a:t>
            </a:r>
            <a:r>
              <a:rPr lang="en-US" sz="2600" dirty="0" smtClean="0">
                <a:sym typeface="Wingdings" pitchFamily="2" charset="2"/>
              </a:rPr>
              <a:t> </a:t>
            </a:r>
            <a:r>
              <a:rPr lang="en-US" sz="2600" dirty="0" err="1" smtClean="0">
                <a:sym typeface="Wingdings" pitchFamily="2" charset="2"/>
              </a:rPr>
              <a:t>thử</a:t>
            </a:r>
            <a:r>
              <a:rPr lang="en-US" sz="2600" dirty="0" smtClean="0">
                <a:sym typeface="Wingdings" pitchFamily="2" charset="2"/>
              </a:rPr>
              <a:t> </a:t>
            </a:r>
            <a:r>
              <a:rPr lang="en-US" sz="2600" dirty="0" err="1" smtClean="0">
                <a:sym typeface="Wingdings" pitchFamily="2" charset="2"/>
              </a:rPr>
              <a:t>để</a:t>
            </a:r>
            <a:r>
              <a:rPr lang="en-US" sz="2600" dirty="0" smtClean="0">
                <a:sym typeface="Wingdings" pitchFamily="2" charset="2"/>
              </a:rPr>
              <a:t> </a:t>
            </a:r>
            <a:r>
              <a:rPr lang="en-US" sz="2600" dirty="0" err="1" smtClean="0">
                <a:sym typeface="Wingdings" pitchFamily="2" charset="2"/>
              </a:rPr>
              <a:t>đảm</a:t>
            </a:r>
            <a:r>
              <a:rPr lang="en-US" sz="2600" dirty="0" smtClean="0">
                <a:sym typeface="Wingdings" pitchFamily="2" charset="2"/>
              </a:rPr>
              <a:t> </a:t>
            </a:r>
            <a:r>
              <a:rPr lang="en-US" sz="2600" dirty="0" err="1" smtClean="0">
                <a:sym typeface="Wingdings" pitchFamily="2" charset="2"/>
              </a:rPr>
              <a:t>bảo</a:t>
            </a:r>
            <a:r>
              <a:rPr lang="en-US" sz="2600" dirty="0" smtClean="0">
                <a:sym typeface="Wingdings" pitchFamily="2" charset="2"/>
              </a:rPr>
              <a:t> </a:t>
            </a:r>
            <a:r>
              <a:rPr lang="en-US" sz="2600" dirty="0" err="1" smtClean="0">
                <a:sym typeface="Wingdings" pitchFamily="2" charset="2"/>
              </a:rPr>
              <a:t>chức</a:t>
            </a:r>
            <a:r>
              <a:rPr lang="en-US" sz="2600" dirty="0" smtClean="0">
                <a:sym typeface="Wingdings" pitchFamily="2" charset="2"/>
              </a:rPr>
              <a:t> </a:t>
            </a:r>
            <a:r>
              <a:rPr lang="en-US" sz="2600" dirty="0" err="1" smtClean="0">
                <a:sym typeface="Wingdings" pitchFamily="2" charset="2"/>
              </a:rPr>
              <a:t>năng</a:t>
            </a:r>
            <a:r>
              <a:rPr lang="en-US" sz="2600" dirty="0" smtClean="0">
                <a:sym typeface="Wingdings" pitchFamily="2" charset="2"/>
              </a:rPr>
              <a:t> </a:t>
            </a:r>
            <a:r>
              <a:rPr lang="en-US" sz="2600" dirty="0" err="1" smtClean="0">
                <a:sym typeface="Wingdings" pitchFamily="2" charset="2"/>
              </a:rPr>
              <a:t>đã</a:t>
            </a:r>
            <a:r>
              <a:rPr lang="en-US" sz="2600" dirty="0" smtClean="0">
                <a:sym typeface="Wingdings" pitchFamily="2" charset="2"/>
              </a:rPr>
              <a:t> </a:t>
            </a:r>
            <a:r>
              <a:rPr lang="en-US" sz="2600" dirty="0" err="1" smtClean="0">
                <a:sym typeface="Wingdings" pitchFamily="2" charset="2"/>
              </a:rPr>
              <a:t>được</a:t>
            </a:r>
            <a:r>
              <a:rPr lang="en-US" sz="2600" dirty="0" smtClean="0">
                <a:sym typeface="Wingdings" pitchFamily="2" charset="2"/>
              </a:rPr>
              <a:t> </a:t>
            </a:r>
            <a:r>
              <a:rPr lang="en-US" sz="2600" dirty="0" err="1" smtClean="0">
                <a:sym typeface="Wingdings" pitchFamily="2" charset="2"/>
              </a:rPr>
              <a:t>kiểm</a:t>
            </a:r>
            <a:r>
              <a:rPr lang="en-US" sz="2600" dirty="0" smtClean="0">
                <a:sym typeface="Wingdings" pitchFamily="2" charset="2"/>
              </a:rPr>
              <a:t> </a:t>
            </a:r>
            <a:r>
              <a:rPr lang="en-US" sz="2600" dirty="0" err="1" smtClean="0">
                <a:sym typeface="Wingdings" pitchFamily="2" charset="2"/>
              </a:rPr>
              <a:t>thử</a:t>
            </a:r>
            <a:r>
              <a:rPr lang="en-US" sz="2600" dirty="0" smtClean="0">
                <a:sym typeface="Wingdings" pitchFamily="2" charset="2"/>
              </a:rPr>
              <a:t> </a:t>
            </a:r>
            <a:r>
              <a:rPr lang="en-US" sz="2600" dirty="0" err="1" smtClean="0">
                <a:sym typeface="Wingdings" pitchFamily="2" charset="2"/>
              </a:rPr>
              <a:t>đầy</a:t>
            </a:r>
            <a:r>
              <a:rPr lang="en-US" sz="2600" dirty="0" smtClean="0">
                <a:sym typeface="Wingdings" pitchFamily="2" charset="2"/>
              </a:rPr>
              <a:t> </a:t>
            </a:r>
            <a:r>
              <a:rPr lang="en-US" sz="2600" dirty="0" err="1" smtClean="0">
                <a:sym typeface="Wingdings" pitchFamily="2" charset="2"/>
              </a:rPr>
              <a:t>đủ</a:t>
            </a:r>
            <a:r>
              <a:rPr lang="en-US" sz="2600" dirty="0" smtClean="0">
                <a:sym typeface="Wingdings" pitchFamily="2" charset="2"/>
              </a:rPr>
              <a:t>?</a:t>
            </a:r>
            <a:endParaRPr lang="en-US" sz="2600" dirty="0" smtClean="0"/>
          </a:p>
        </p:txBody>
      </p:sp>
      <p:pic>
        <p:nvPicPr>
          <p:cNvPr id="3074" name="Picture 2"/>
          <p:cNvPicPr>
            <a:picLocks noChangeAspect="1" noChangeArrowheads="1"/>
          </p:cNvPicPr>
          <p:nvPr/>
        </p:nvPicPr>
        <p:blipFill>
          <a:blip r:embed="rId3" cstate="print"/>
          <a:srcRect/>
          <a:stretch>
            <a:fillRect/>
          </a:stretch>
        </p:blipFill>
        <p:spPr bwMode="auto">
          <a:xfrm>
            <a:off x="533400" y="2667000"/>
            <a:ext cx="8153400"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giá</a:t>
            </a:r>
            <a:r>
              <a:rPr lang="en-US" dirty="0" smtClean="0"/>
              <a:t> </a:t>
            </a:r>
            <a:r>
              <a:rPr lang="en-US" dirty="0" err="1" smtClean="0"/>
              <a:t>trị</a:t>
            </a:r>
            <a:r>
              <a:rPr lang="en-US" dirty="0" smtClean="0"/>
              <a:t> </a:t>
            </a:r>
            <a:r>
              <a:rPr lang="en-US" dirty="0" err="1" smtClean="0"/>
              <a:t>biên</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27</a:t>
            </a:fld>
            <a:endParaRPr lang="en-US" dirty="0"/>
          </a:p>
        </p:txBody>
      </p:sp>
      <p:sp>
        <p:nvSpPr>
          <p:cNvPr id="11" name="Content Placeholder 2"/>
          <p:cNvSpPr>
            <a:spLocks noGrp="1"/>
          </p:cNvSpPr>
          <p:nvPr>
            <p:ph idx="1"/>
          </p:nvPr>
        </p:nvSpPr>
        <p:spPr>
          <a:xfrm>
            <a:off x="457200" y="1371600"/>
            <a:ext cx="8305800" cy="4754563"/>
          </a:xfrm>
        </p:spPr>
        <p:txBody>
          <a:bodyPr>
            <a:normAutofit lnSpcReduction="10000"/>
          </a:bodyPr>
          <a:lstStyle/>
          <a:p>
            <a:pPr algn="just"/>
            <a:r>
              <a:rPr lang="en-US" sz="2600" dirty="0" err="1" smtClean="0"/>
              <a:t>Số</a:t>
            </a:r>
            <a:r>
              <a:rPr lang="en-US" sz="2600" dirty="0" smtClean="0"/>
              <a:t> </a:t>
            </a:r>
            <a:r>
              <a:rPr lang="en-US" sz="2600" dirty="0" err="1" smtClean="0"/>
              <a:t>lượng</a:t>
            </a:r>
            <a:r>
              <a:rPr lang="en-US" sz="2600" dirty="0" smtClean="0"/>
              <a:t> ca </a:t>
            </a:r>
            <a:r>
              <a:rPr lang="en-US" sz="2600" dirty="0" err="1" smtClean="0"/>
              <a:t>kiểm</a:t>
            </a:r>
            <a:r>
              <a:rPr lang="en-US" sz="2600" dirty="0" smtClean="0"/>
              <a:t> </a:t>
            </a:r>
            <a:r>
              <a:rPr lang="en-US" sz="2600" dirty="0" err="1" smtClean="0"/>
              <a:t>thử</a:t>
            </a:r>
            <a:r>
              <a:rPr lang="en-US" sz="2600" dirty="0" smtClean="0"/>
              <a:t> </a:t>
            </a:r>
            <a:r>
              <a:rPr lang="en-US" sz="2600" dirty="0" err="1" smtClean="0"/>
              <a:t>theo</a:t>
            </a:r>
            <a:r>
              <a:rPr lang="en-US" sz="2600" dirty="0" smtClean="0"/>
              <a:t> </a:t>
            </a:r>
            <a:r>
              <a:rPr lang="en-US" sz="2600" dirty="0" err="1" smtClean="0"/>
              <a:t>phân</a:t>
            </a:r>
            <a:r>
              <a:rPr lang="en-US" sz="2600" dirty="0" smtClean="0"/>
              <a:t> </a:t>
            </a:r>
            <a:r>
              <a:rPr lang="en-US" sz="2600" dirty="0" err="1" smtClean="0"/>
              <a:t>lớp</a:t>
            </a:r>
            <a:r>
              <a:rPr lang="en-US" sz="2600" dirty="0" smtClean="0"/>
              <a:t> </a:t>
            </a:r>
            <a:r>
              <a:rPr lang="en-US" sz="2600" dirty="0" err="1" smtClean="0"/>
              <a:t>tương</a:t>
            </a:r>
            <a:r>
              <a:rPr lang="en-US" sz="2600" dirty="0" smtClean="0"/>
              <a:t> </a:t>
            </a:r>
            <a:r>
              <a:rPr lang="en-US" sz="2600" dirty="0" err="1" smtClean="0"/>
              <a:t>đương</a:t>
            </a:r>
            <a:endParaRPr lang="en-US" sz="2600" dirty="0" smtClean="0"/>
          </a:p>
          <a:p>
            <a:pPr lvl="1" algn="just"/>
            <a:r>
              <a:rPr lang="en-US" sz="1800" dirty="0" smtClean="0"/>
              <a:t>Custom name	C1 = 3	[2&lt;= number of characters &lt;= 64]</a:t>
            </a:r>
          </a:p>
          <a:p>
            <a:pPr lvl="1" algn="just"/>
            <a:r>
              <a:rPr lang="en-US" sz="1800" dirty="0" smtClean="0"/>
              <a:t>Account number	C2 = 3	[100000 &lt;= account number &lt;= 999999]</a:t>
            </a:r>
          </a:p>
          <a:p>
            <a:pPr lvl="1" algn="just"/>
            <a:r>
              <a:rPr lang="en-US" sz="1800" dirty="0" smtClean="0"/>
              <a:t>Loan amount	C3 = 3	[500 &lt;= amount &lt;= 9000]</a:t>
            </a:r>
          </a:p>
          <a:p>
            <a:pPr lvl="1" algn="just"/>
            <a:r>
              <a:rPr lang="en-US" sz="1800" dirty="0" smtClean="0"/>
              <a:t>Term of loan	C4 = 3	[1 &lt;= term &lt;= 30]</a:t>
            </a:r>
          </a:p>
          <a:p>
            <a:pPr lvl="1" algn="just"/>
            <a:r>
              <a:rPr lang="en-US" sz="1800" dirty="0" smtClean="0"/>
              <a:t>Monthly repayment	C5 = 2	[repayment &gt;= 10]</a:t>
            </a:r>
          </a:p>
          <a:p>
            <a:pPr lvl="1" algn="just">
              <a:buFont typeface="Wingdings"/>
              <a:buChar char="è"/>
            </a:pPr>
            <a:r>
              <a:rPr lang="en-US" sz="1800" dirty="0" err="1" smtClean="0">
                <a:sym typeface="Wingdings" pitchFamily="2" charset="2"/>
              </a:rPr>
              <a:t>Số</a:t>
            </a:r>
            <a:r>
              <a:rPr lang="en-US" sz="1800" dirty="0" smtClean="0">
                <a:sym typeface="Wingdings" pitchFamily="2" charset="2"/>
              </a:rPr>
              <a:t> </a:t>
            </a:r>
            <a:r>
              <a:rPr lang="en-US" sz="1800" dirty="0" err="1" smtClean="0">
                <a:sym typeface="Wingdings" pitchFamily="2" charset="2"/>
              </a:rPr>
              <a:t>lượng</a:t>
            </a:r>
            <a:r>
              <a:rPr lang="en-US" sz="1800" dirty="0" smtClean="0">
                <a:sym typeface="Wingdings" pitchFamily="2" charset="2"/>
              </a:rPr>
              <a:t> ca </a:t>
            </a:r>
            <a:r>
              <a:rPr lang="en-US" sz="1800" dirty="0" err="1" smtClean="0">
                <a:sym typeface="Wingdings" pitchFamily="2" charset="2"/>
              </a:rPr>
              <a:t>kiểm</a:t>
            </a:r>
            <a:r>
              <a:rPr lang="en-US" sz="1800" dirty="0" smtClean="0">
                <a:sym typeface="Wingdings" pitchFamily="2" charset="2"/>
              </a:rPr>
              <a:t> </a:t>
            </a:r>
            <a:r>
              <a:rPr lang="en-US" sz="1800" dirty="0" err="1" smtClean="0">
                <a:sym typeface="Wingdings" pitchFamily="2" charset="2"/>
              </a:rPr>
              <a:t>thử</a:t>
            </a:r>
            <a:r>
              <a:rPr lang="en-US" sz="1800" dirty="0" smtClean="0">
                <a:sym typeface="Wingdings" pitchFamily="2" charset="2"/>
              </a:rPr>
              <a:t>: 3 * 3 * 3 * 3 * 2 = 162 ca </a:t>
            </a:r>
            <a:r>
              <a:rPr lang="en-US" sz="1800" dirty="0" err="1" smtClean="0">
                <a:sym typeface="Wingdings" pitchFamily="2" charset="2"/>
              </a:rPr>
              <a:t>kiểm</a:t>
            </a:r>
            <a:r>
              <a:rPr lang="en-US" sz="1800" dirty="0" smtClean="0">
                <a:sym typeface="Wingdings" pitchFamily="2" charset="2"/>
              </a:rPr>
              <a:t> </a:t>
            </a:r>
            <a:r>
              <a:rPr lang="en-US" sz="1800" dirty="0" err="1" smtClean="0">
                <a:sym typeface="Wingdings" pitchFamily="2" charset="2"/>
              </a:rPr>
              <a:t>thử</a:t>
            </a:r>
            <a:r>
              <a:rPr lang="en-US" sz="1800" dirty="0" smtClean="0">
                <a:sym typeface="Wingdings" pitchFamily="2" charset="2"/>
              </a:rPr>
              <a:t>.</a:t>
            </a:r>
          </a:p>
          <a:p>
            <a:pPr algn="just"/>
            <a:r>
              <a:rPr lang="en-US" sz="2600" dirty="0" err="1" smtClean="0"/>
              <a:t>Số</a:t>
            </a:r>
            <a:r>
              <a:rPr lang="en-US" sz="2600" dirty="0" smtClean="0"/>
              <a:t> </a:t>
            </a:r>
            <a:r>
              <a:rPr lang="en-US" sz="2600" dirty="0" err="1" smtClean="0"/>
              <a:t>lượng</a:t>
            </a:r>
            <a:r>
              <a:rPr lang="en-US" sz="2600" dirty="0" smtClean="0"/>
              <a:t> </a:t>
            </a:r>
            <a:r>
              <a:rPr lang="en-US" sz="2600" dirty="0" err="1" smtClean="0"/>
              <a:t>biên</a:t>
            </a:r>
            <a:r>
              <a:rPr lang="en-US" sz="2600" dirty="0" smtClean="0"/>
              <a:t> </a:t>
            </a:r>
            <a:r>
              <a:rPr lang="en-US" sz="2600" dirty="0" err="1" smtClean="0"/>
              <a:t>ứng</a:t>
            </a:r>
            <a:r>
              <a:rPr lang="en-US" sz="2600" dirty="0" smtClean="0"/>
              <a:t> </a:t>
            </a:r>
            <a:r>
              <a:rPr lang="en-US" sz="2600" dirty="0" err="1" smtClean="0"/>
              <a:t>với</a:t>
            </a:r>
            <a:r>
              <a:rPr lang="en-US" sz="2600" dirty="0" smtClean="0"/>
              <a:t> </a:t>
            </a:r>
            <a:r>
              <a:rPr lang="en-US" sz="2600" dirty="0" err="1" smtClean="0"/>
              <a:t>mỗi</a:t>
            </a:r>
            <a:r>
              <a:rPr lang="en-US" sz="2600" dirty="0" smtClean="0"/>
              <a:t> </a:t>
            </a:r>
            <a:r>
              <a:rPr lang="en-US" sz="2600" dirty="0" err="1" smtClean="0"/>
              <a:t>biến</a:t>
            </a:r>
            <a:r>
              <a:rPr lang="en-US" sz="2600" dirty="0" smtClean="0"/>
              <a:t>:</a:t>
            </a:r>
          </a:p>
          <a:p>
            <a:pPr lvl="1" algn="just"/>
            <a:r>
              <a:rPr lang="en-US" sz="1800" dirty="0" smtClean="0"/>
              <a:t>Custom name	B1 = 2	=&gt; 6 ca </a:t>
            </a:r>
            <a:r>
              <a:rPr lang="en-US" sz="1800" dirty="0" err="1" smtClean="0"/>
              <a:t>kiểm</a:t>
            </a:r>
            <a:r>
              <a:rPr lang="en-US" sz="1800" dirty="0" smtClean="0"/>
              <a:t> </a:t>
            </a:r>
            <a:r>
              <a:rPr lang="en-US" sz="1800" dirty="0" err="1" smtClean="0"/>
              <a:t>thử</a:t>
            </a:r>
            <a:endParaRPr lang="en-US" sz="1800" dirty="0" smtClean="0"/>
          </a:p>
          <a:p>
            <a:pPr lvl="1" algn="just"/>
            <a:r>
              <a:rPr lang="en-US" sz="1800" dirty="0" smtClean="0"/>
              <a:t>Account number	B2 = 2	 =&gt; 6 ca </a:t>
            </a:r>
            <a:r>
              <a:rPr lang="en-US" sz="1800" dirty="0" err="1" smtClean="0"/>
              <a:t>kiểm</a:t>
            </a:r>
            <a:r>
              <a:rPr lang="en-US" sz="1800" dirty="0" smtClean="0"/>
              <a:t> </a:t>
            </a:r>
            <a:r>
              <a:rPr lang="en-US" sz="1800" dirty="0" err="1" smtClean="0"/>
              <a:t>thử</a:t>
            </a:r>
            <a:endParaRPr lang="en-US" sz="1800" dirty="0" smtClean="0"/>
          </a:p>
          <a:p>
            <a:pPr lvl="1" algn="just"/>
            <a:r>
              <a:rPr lang="en-US" sz="1800" dirty="0" smtClean="0"/>
              <a:t>Loan amount	B3 = 2	 =&gt; 6 ca </a:t>
            </a:r>
            <a:r>
              <a:rPr lang="en-US" sz="1800" dirty="0" err="1" smtClean="0"/>
              <a:t>kiểm</a:t>
            </a:r>
            <a:r>
              <a:rPr lang="en-US" sz="1800" dirty="0" smtClean="0"/>
              <a:t> </a:t>
            </a:r>
            <a:r>
              <a:rPr lang="en-US" sz="1800" dirty="0" err="1" smtClean="0"/>
              <a:t>thử</a:t>
            </a:r>
            <a:endParaRPr lang="en-US" sz="1800" dirty="0" smtClean="0"/>
          </a:p>
          <a:p>
            <a:pPr lvl="1" algn="just"/>
            <a:r>
              <a:rPr lang="en-US" sz="1800" dirty="0" smtClean="0"/>
              <a:t>Term of loan	B4 = 2	 =&gt; 6 ca </a:t>
            </a:r>
            <a:r>
              <a:rPr lang="en-US" sz="1800" dirty="0" err="1" smtClean="0"/>
              <a:t>kiểm</a:t>
            </a:r>
            <a:r>
              <a:rPr lang="en-US" sz="1800" dirty="0" smtClean="0"/>
              <a:t> </a:t>
            </a:r>
            <a:r>
              <a:rPr lang="en-US" sz="1800" dirty="0" err="1" smtClean="0"/>
              <a:t>thử</a:t>
            </a:r>
            <a:endParaRPr lang="en-US" sz="1800" dirty="0" smtClean="0"/>
          </a:p>
          <a:p>
            <a:pPr lvl="1" algn="just"/>
            <a:r>
              <a:rPr lang="en-US" sz="1800" dirty="0" smtClean="0"/>
              <a:t>Monthly repayment	B5 = 1	 =&gt; 3 ca </a:t>
            </a:r>
            <a:r>
              <a:rPr lang="en-US" sz="1800" dirty="0" err="1" smtClean="0"/>
              <a:t>kiểm</a:t>
            </a:r>
            <a:r>
              <a:rPr lang="en-US" sz="1800" dirty="0" smtClean="0"/>
              <a:t> </a:t>
            </a:r>
            <a:r>
              <a:rPr lang="en-US" sz="1800" dirty="0" err="1" smtClean="0"/>
              <a:t>thử</a:t>
            </a:r>
            <a:endParaRPr lang="en-US" sz="1800" dirty="0" smtClean="0"/>
          </a:p>
          <a:p>
            <a:pPr lvl="1" algn="just">
              <a:buNone/>
            </a:pPr>
            <a:r>
              <a:rPr lang="en-US" sz="1800" dirty="0" smtClean="0">
                <a:sym typeface="Wingdings" pitchFamily="2" charset="2"/>
              </a:rPr>
              <a:t> </a:t>
            </a:r>
            <a:r>
              <a:rPr lang="en-US" sz="1800" dirty="0" err="1" smtClean="0">
                <a:sym typeface="Wingdings" pitchFamily="2" charset="2"/>
              </a:rPr>
              <a:t>Số</a:t>
            </a:r>
            <a:r>
              <a:rPr lang="en-US" sz="1800" dirty="0" smtClean="0">
                <a:sym typeface="Wingdings" pitchFamily="2" charset="2"/>
              </a:rPr>
              <a:t> </a:t>
            </a:r>
            <a:r>
              <a:rPr lang="en-US" sz="1800" dirty="0" err="1" smtClean="0">
                <a:sym typeface="Wingdings" pitchFamily="2" charset="2"/>
              </a:rPr>
              <a:t>lượng</a:t>
            </a:r>
            <a:r>
              <a:rPr lang="en-US" sz="1800" dirty="0" smtClean="0">
                <a:sym typeface="Wingdings" pitchFamily="2" charset="2"/>
              </a:rPr>
              <a:t> ca </a:t>
            </a:r>
            <a:r>
              <a:rPr lang="en-US" sz="1800" dirty="0" err="1" smtClean="0">
                <a:sym typeface="Wingdings" pitchFamily="2" charset="2"/>
              </a:rPr>
              <a:t>kiểm</a:t>
            </a:r>
            <a:r>
              <a:rPr lang="en-US" sz="1800" dirty="0" smtClean="0">
                <a:sym typeface="Wingdings" pitchFamily="2" charset="2"/>
              </a:rPr>
              <a:t> </a:t>
            </a:r>
            <a:r>
              <a:rPr lang="en-US" sz="1800" dirty="0" err="1" smtClean="0">
                <a:sym typeface="Wingdings" pitchFamily="2" charset="2"/>
              </a:rPr>
              <a:t>thử</a:t>
            </a:r>
            <a:r>
              <a:rPr lang="en-US" sz="1800" dirty="0" smtClean="0">
                <a:sym typeface="Wingdings" pitchFamily="2" charset="2"/>
              </a:rPr>
              <a:t>: 6 * 6 * 6 * 6 * 3 = 3888 ca </a:t>
            </a:r>
            <a:r>
              <a:rPr lang="en-US" sz="1800" dirty="0" err="1" smtClean="0">
                <a:sym typeface="Wingdings" pitchFamily="2" charset="2"/>
              </a:rPr>
              <a:t>kiểm</a:t>
            </a:r>
            <a:r>
              <a:rPr lang="en-US" sz="1800" dirty="0" smtClean="0">
                <a:sym typeface="Wingdings" pitchFamily="2" charset="2"/>
              </a:rPr>
              <a:t> </a:t>
            </a:r>
            <a:r>
              <a:rPr lang="en-US" sz="1800" dirty="0" err="1" smtClean="0">
                <a:sym typeface="Wingdings" pitchFamily="2" charset="2"/>
              </a:rPr>
              <a:t>thử</a:t>
            </a:r>
            <a:r>
              <a:rPr lang="en-US" sz="1800" dirty="0" smtClean="0">
                <a:sym typeface="Wingdings" pitchFamily="2" charset="2"/>
              </a:rPr>
              <a:t>.</a:t>
            </a:r>
            <a:endParaRPr lang="en-US" sz="1800" dirty="0" smtClean="0"/>
          </a:p>
          <a:p>
            <a:pPr lvl="1" algn="just"/>
            <a:endParaRPr lang="en-US" sz="22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giá</a:t>
            </a:r>
            <a:r>
              <a:rPr lang="en-US" dirty="0" smtClean="0"/>
              <a:t> </a:t>
            </a:r>
            <a:r>
              <a:rPr lang="en-US" dirty="0" err="1" smtClean="0"/>
              <a:t>trị</a:t>
            </a:r>
            <a:r>
              <a:rPr lang="en-US" dirty="0" smtClean="0"/>
              <a:t> </a:t>
            </a:r>
            <a:r>
              <a:rPr lang="en-US" dirty="0" err="1" smtClean="0"/>
              <a:t>biên</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28</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Số</a:t>
            </a:r>
            <a:r>
              <a:rPr lang="en-US" sz="2600" dirty="0" smtClean="0"/>
              <a:t> </a:t>
            </a:r>
            <a:r>
              <a:rPr lang="en-US" sz="2600" dirty="0" err="1" smtClean="0"/>
              <a:t>lượng</a:t>
            </a:r>
            <a:r>
              <a:rPr lang="en-US" sz="2600" dirty="0" smtClean="0"/>
              <a:t> ca </a:t>
            </a:r>
            <a:r>
              <a:rPr lang="en-US" sz="2600" dirty="0" err="1" smtClean="0"/>
              <a:t>kiểm</a:t>
            </a:r>
            <a:r>
              <a:rPr lang="en-US" sz="2600" dirty="0" smtClean="0"/>
              <a:t> </a:t>
            </a:r>
            <a:r>
              <a:rPr lang="en-US" sz="2600" dirty="0" err="1" smtClean="0"/>
              <a:t>thử</a:t>
            </a:r>
            <a:r>
              <a:rPr lang="en-US" sz="2600" dirty="0" smtClean="0"/>
              <a:t> </a:t>
            </a:r>
            <a:r>
              <a:rPr lang="en-US" sz="2600" dirty="0" err="1" smtClean="0"/>
              <a:t>thực</a:t>
            </a:r>
            <a:r>
              <a:rPr lang="en-US" sz="2600" dirty="0" smtClean="0"/>
              <a:t> </a:t>
            </a:r>
            <a:r>
              <a:rPr lang="en-US" sz="2600" dirty="0" err="1" smtClean="0"/>
              <a:t>tiễn</a:t>
            </a:r>
            <a:r>
              <a:rPr lang="en-US" sz="2600" dirty="0" smtClean="0"/>
              <a:t>: 20</a:t>
            </a:r>
          </a:p>
          <a:p>
            <a:pPr lvl="1" algn="just"/>
            <a:r>
              <a:rPr lang="en-US" sz="2200" dirty="0" err="1" smtClean="0"/>
              <a:t>Xây</a:t>
            </a:r>
            <a:r>
              <a:rPr lang="en-US" sz="2200" dirty="0" smtClean="0"/>
              <a:t> </a:t>
            </a:r>
            <a:r>
              <a:rPr lang="en-US" sz="2200" dirty="0" err="1" smtClean="0"/>
              <a:t>dựng</a:t>
            </a:r>
            <a:r>
              <a:rPr lang="en-US" sz="2200" dirty="0" smtClean="0"/>
              <a:t> n ca </a:t>
            </a:r>
            <a:r>
              <a:rPr lang="en-US" sz="2200" dirty="0" err="1" smtClean="0"/>
              <a:t>kiểm</a:t>
            </a:r>
            <a:r>
              <a:rPr lang="en-US" sz="2200" dirty="0" smtClean="0"/>
              <a:t> </a:t>
            </a:r>
            <a:r>
              <a:rPr lang="en-US" sz="2200" dirty="0" err="1" smtClean="0"/>
              <a:t>thử</a:t>
            </a:r>
            <a:r>
              <a:rPr lang="en-US" sz="2200" dirty="0" smtClean="0"/>
              <a:t> </a:t>
            </a:r>
            <a:r>
              <a:rPr lang="en-US" sz="2200" dirty="0" err="1" smtClean="0"/>
              <a:t>cho</a:t>
            </a:r>
            <a:r>
              <a:rPr lang="en-US" sz="2200" dirty="0" smtClean="0"/>
              <a:t> </a:t>
            </a:r>
            <a:r>
              <a:rPr lang="en-US" sz="2200" dirty="0" err="1" smtClean="0"/>
              <a:t>các</a:t>
            </a:r>
            <a:r>
              <a:rPr lang="en-US" sz="2200" dirty="0" smtClean="0"/>
              <a:t> </a:t>
            </a:r>
            <a:r>
              <a:rPr lang="en-US" sz="2200" dirty="0" err="1" smtClean="0"/>
              <a:t>trường</a:t>
            </a:r>
            <a:r>
              <a:rPr lang="en-US" sz="2200" dirty="0" smtClean="0"/>
              <a:t> </a:t>
            </a:r>
            <a:r>
              <a:rPr lang="en-US" sz="2200" dirty="0" err="1" smtClean="0"/>
              <a:t>hợp</a:t>
            </a:r>
            <a:r>
              <a:rPr lang="en-US" sz="2200" dirty="0" smtClean="0"/>
              <a:t> </a:t>
            </a:r>
            <a:r>
              <a:rPr lang="en-US" sz="2200" dirty="0" err="1" smtClean="0"/>
              <a:t>biên</a:t>
            </a:r>
            <a:r>
              <a:rPr lang="en-US" sz="2200" dirty="0" smtClean="0"/>
              <a:t> (</a:t>
            </a:r>
            <a:r>
              <a:rPr lang="en-US" sz="2200" dirty="0" err="1" smtClean="0"/>
              <a:t>mỗi</a:t>
            </a:r>
            <a:r>
              <a:rPr lang="en-US" sz="2200" dirty="0" smtClean="0"/>
              <a:t> </a:t>
            </a:r>
            <a:r>
              <a:rPr lang="en-US" sz="2200" dirty="0" err="1" smtClean="0"/>
              <a:t>khoảng</a:t>
            </a:r>
            <a:r>
              <a:rPr lang="en-US" sz="2200" dirty="0" smtClean="0"/>
              <a:t> </a:t>
            </a:r>
            <a:r>
              <a:rPr lang="en-US" sz="2200" dirty="0" err="1" smtClean="0"/>
              <a:t>dữ</a:t>
            </a:r>
            <a:r>
              <a:rPr lang="en-US" sz="2200" dirty="0" smtClean="0"/>
              <a:t> </a:t>
            </a:r>
            <a:r>
              <a:rPr lang="en-US" sz="2200" dirty="0" err="1" smtClean="0"/>
              <a:t>liệu</a:t>
            </a:r>
            <a:r>
              <a:rPr lang="en-US" sz="2200" dirty="0" smtClean="0"/>
              <a:t> </a:t>
            </a:r>
            <a:r>
              <a:rPr lang="en-US" sz="2200" dirty="0" err="1" smtClean="0"/>
              <a:t>thường</a:t>
            </a:r>
            <a:r>
              <a:rPr lang="en-US" sz="2200" dirty="0" smtClean="0"/>
              <a:t> </a:t>
            </a:r>
            <a:r>
              <a:rPr lang="en-US" sz="2200" dirty="0" err="1" smtClean="0"/>
              <a:t>tồn</a:t>
            </a:r>
            <a:r>
              <a:rPr lang="en-US" sz="2200" dirty="0" smtClean="0"/>
              <a:t> </a:t>
            </a:r>
            <a:r>
              <a:rPr lang="en-US" sz="2200" dirty="0" err="1" smtClean="0"/>
              <a:t>tại</a:t>
            </a:r>
            <a:r>
              <a:rPr lang="en-US" sz="2200" dirty="0" smtClean="0"/>
              <a:t> 2 </a:t>
            </a:r>
            <a:r>
              <a:rPr lang="en-US" sz="2200" dirty="0" err="1" smtClean="0"/>
              <a:t>biên</a:t>
            </a:r>
            <a:r>
              <a:rPr lang="en-US" sz="2200" dirty="0" smtClean="0"/>
              <a:t>)</a:t>
            </a:r>
          </a:p>
          <a:p>
            <a:pPr lvl="2" algn="just"/>
            <a:r>
              <a:rPr lang="en-US" sz="1800" dirty="0" err="1" smtClean="0"/>
              <a:t>Biên</a:t>
            </a:r>
            <a:r>
              <a:rPr lang="en-US" sz="1800" dirty="0" smtClean="0"/>
              <a:t> </a:t>
            </a:r>
            <a:r>
              <a:rPr lang="en-US" sz="1800" dirty="0" err="1" smtClean="0"/>
              <a:t>dưới</a:t>
            </a:r>
            <a:endParaRPr lang="en-US" sz="1800" dirty="0" smtClean="0"/>
          </a:p>
          <a:p>
            <a:pPr lvl="2" algn="just"/>
            <a:r>
              <a:rPr lang="en-US" sz="1800" dirty="0" err="1" smtClean="0"/>
              <a:t>Biên</a:t>
            </a:r>
            <a:r>
              <a:rPr lang="en-US" sz="1800" dirty="0" smtClean="0"/>
              <a:t> </a:t>
            </a:r>
            <a:r>
              <a:rPr lang="en-US" sz="1800" dirty="0" err="1" smtClean="0"/>
              <a:t>trên</a:t>
            </a:r>
            <a:endParaRPr lang="en-US" sz="1800" dirty="0" smtClean="0"/>
          </a:p>
          <a:p>
            <a:pPr lvl="1" algn="just"/>
            <a:r>
              <a:rPr lang="en-US" sz="2200" dirty="0" err="1" smtClean="0"/>
              <a:t>Xây</a:t>
            </a:r>
            <a:r>
              <a:rPr lang="en-US" sz="2200" dirty="0" smtClean="0"/>
              <a:t> </a:t>
            </a:r>
            <a:r>
              <a:rPr lang="en-US" sz="2200" dirty="0" err="1" smtClean="0"/>
              <a:t>dựng</a:t>
            </a:r>
            <a:r>
              <a:rPr lang="en-US" sz="2200" dirty="0" smtClean="0"/>
              <a:t> m ca </a:t>
            </a:r>
            <a:r>
              <a:rPr lang="en-US" sz="2200" dirty="0" err="1" smtClean="0"/>
              <a:t>kiểm</a:t>
            </a:r>
            <a:r>
              <a:rPr lang="en-US" sz="2200" dirty="0" smtClean="0"/>
              <a:t> </a:t>
            </a:r>
            <a:r>
              <a:rPr lang="en-US" sz="2200" dirty="0" err="1" smtClean="0"/>
              <a:t>thử</a:t>
            </a:r>
            <a:r>
              <a:rPr lang="en-US" sz="2200" dirty="0" smtClean="0"/>
              <a:t> </a:t>
            </a:r>
            <a:r>
              <a:rPr lang="en-US" sz="2200" dirty="0" err="1" smtClean="0"/>
              <a:t>cận</a:t>
            </a:r>
            <a:r>
              <a:rPr lang="en-US" sz="2200" dirty="0" smtClean="0"/>
              <a:t> </a:t>
            </a:r>
            <a:r>
              <a:rPr lang="en-US" sz="2200" dirty="0" err="1" smtClean="0"/>
              <a:t>biên</a:t>
            </a:r>
            <a:r>
              <a:rPr lang="en-US" sz="2200" dirty="0" smtClean="0"/>
              <a:t> </a:t>
            </a:r>
            <a:r>
              <a:rPr lang="en-US" sz="2200" dirty="0" err="1" smtClean="0"/>
              <a:t>mỗi</a:t>
            </a:r>
            <a:r>
              <a:rPr lang="en-US" sz="2200" dirty="0" smtClean="0"/>
              <a:t> </a:t>
            </a:r>
            <a:r>
              <a:rPr lang="en-US" sz="2200" dirty="0" err="1" smtClean="0"/>
              <a:t>biến</a:t>
            </a:r>
            <a:r>
              <a:rPr lang="en-US" sz="2200" dirty="0" smtClean="0"/>
              <a:t> </a:t>
            </a:r>
            <a:r>
              <a:rPr lang="en-US" sz="2200" dirty="0" err="1" smtClean="0"/>
              <a:t>dựa</a:t>
            </a:r>
            <a:r>
              <a:rPr lang="en-US" sz="2200" dirty="0" smtClean="0"/>
              <a:t> </a:t>
            </a:r>
            <a:r>
              <a:rPr lang="en-US" sz="2200" dirty="0" err="1" smtClean="0"/>
              <a:t>trên</a:t>
            </a:r>
            <a:r>
              <a:rPr lang="en-US" sz="2200" dirty="0" smtClean="0"/>
              <a:t> </a:t>
            </a:r>
            <a:r>
              <a:rPr lang="en-US" sz="2200" dirty="0" err="1" smtClean="0"/>
              <a:t>một</a:t>
            </a:r>
            <a:r>
              <a:rPr lang="en-US" sz="2200" dirty="0" smtClean="0"/>
              <a:t> </a:t>
            </a:r>
            <a:r>
              <a:rPr lang="en-US" sz="2200" dirty="0" err="1" smtClean="0"/>
              <a:t>bộ</a:t>
            </a:r>
            <a:r>
              <a:rPr lang="en-US" sz="2200" dirty="0" smtClean="0"/>
              <a:t> </a:t>
            </a:r>
            <a:r>
              <a:rPr lang="en-US" sz="2200" dirty="0" err="1" smtClean="0"/>
              <a:t>dữ</a:t>
            </a:r>
            <a:r>
              <a:rPr lang="en-US" sz="2200" dirty="0" smtClean="0"/>
              <a:t> </a:t>
            </a:r>
            <a:r>
              <a:rPr lang="en-US" sz="2200" dirty="0" err="1" smtClean="0"/>
              <a:t>liệu</a:t>
            </a:r>
            <a:r>
              <a:rPr lang="en-US" sz="2200" dirty="0" smtClean="0"/>
              <a:t> ca </a:t>
            </a:r>
            <a:r>
              <a:rPr lang="en-US" sz="2200" dirty="0" err="1" smtClean="0"/>
              <a:t>kiểm</a:t>
            </a:r>
            <a:r>
              <a:rPr lang="en-US" sz="2200" dirty="0" smtClean="0"/>
              <a:t> </a:t>
            </a:r>
            <a:r>
              <a:rPr lang="en-US" sz="2200" dirty="0" err="1" smtClean="0"/>
              <a:t>thử</a:t>
            </a:r>
            <a:r>
              <a:rPr lang="en-US" sz="2200" dirty="0" smtClean="0"/>
              <a:t> </a:t>
            </a:r>
            <a:r>
              <a:rPr lang="en-US" sz="2200" dirty="0" err="1" smtClean="0"/>
              <a:t>biên</a:t>
            </a:r>
            <a:endParaRPr lang="en-US" sz="2200" dirty="0" smtClean="0"/>
          </a:p>
          <a:p>
            <a:pPr lvl="1" algn="just">
              <a:buNone/>
            </a:pPr>
            <a:r>
              <a:rPr lang="en-US" sz="2200" dirty="0" smtClean="0">
                <a:sym typeface="Wingdings" pitchFamily="2" charset="2"/>
              </a:rPr>
              <a:t>	2 + 4 + 4 + 4 + 4 + 2 = 20.</a:t>
            </a:r>
            <a:endParaRPr lang="en-US" sz="22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giá</a:t>
            </a:r>
            <a:r>
              <a:rPr lang="en-US" dirty="0" smtClean="0"/>
              <a:t> </a:t>
            </a:r>
            <a:r>
              <a:rPr lang="en-US" dirty="0" err="1" smtClean="0"/>
              <a:t>trị</a:t>
            </a:r>
            <a:r>
              <a:rPr lang="en-US" dirty="0" smtClean="0"/>
              <a:t> </a:t>
            </a:r>
            <a:r>
              <a:rPr lang="en-US" dirty="0" err="1" smtClean="0"/>
              <a:t>biên</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29</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Các</a:t>
            </a:r>
            <a:r>
              <a:rPr lang="en-US" sz="2600" dirty="0" smtClean="0"/>
              <a:t> ca </a:t>
            </a:r>
            <a:r>
              <a:rPr lang="en-US" sz="2600" dirty="0" err="1" smtClean="0"/>
              <a:t>kiểm</a:t>
            </a:r>
            <a:r>
              <a:rPr lang="en-US" sz="2600" dirty="0" smtClean="0"/>
              <a:t> </a:t>
            </a:r>
            <a:r>
              <a:rPr lang="en-US" sz="2600" dirty="0" err="1" smtClean="0"/>
              <a:t>thử</a:t>
            </a:r>
            <a:r>
              <a:rPr lang="en-US" sz="2600" dirty="0" smtClean="0"/>
              <a:t> </a:t>
            </a:r>
            <a:r>
              <a:rPr lang="en-US" sz="2600" dirty="0" err="1" smtClean="0"/>
              <a:t>thực</a:t>
            </a:r>
            <a:r>
              <a:rPr lang="en-US" sz="2600" dirty="0" smtClean="0"/>
              <a:t> </a:t>
            </a:r>
            <a:r>
              <a:rPr lang="en-US" sz="2600" dirty="0" err="1" smtClean="0"/>
              <a:t>tế</a:t>
            </a:r>
            <a:r>
              <a:rPr lang="en-US" sz="2600" dirty="0" smtClean="0"/>
              <a:t>: 20</a:t>
            </a:r>
          </a:p>
        </p:txBody>
      </p:sp>
      <p:graphicFrame>
        <p:nvGraphicFramePr>
          <p:cNvPr id="8" name="Table 7"/>
          <p:cNvGraphicFramePr>
            <a:graphicFrameLocks noGrp="1"/>
          </p:cNvGraphicFramePr>
          <p:nvPr>
            <p:extLst>
              <p:ext uri="{D42A27DB-BD31-4B8C-83A1-F6EECF244321}">
                <p14:modId xmlns:p14="http://schemas.microsoft.com/office/powerpoint/2010/main" val="697280033"/>
              </p:ext>
            </p:extLst>
          </p:nvPr>
        </p:nvGraphicFramePr>
        <p:xfrm>
          <a:off x="304800" y="1981201"/>
          <a:ext cx="8458200" cy="4373878"/>
        </p:xfrm>
        <a:graphic>
          <a:graphicData uri="http://schemas.openxmlformats.org/drawingml/2006/table">
            <a:tbl>
              <a:tblPr firstRow="1" bandRow="1">
                <a:tableStyleId>{5C22544A-7EE6-4342-B048-85BDC9FD1C3A}</a:tableStyleId>
              </a:tblPr>
              <a:tblGrid>
                <a:gridCol w="805543"/>
                <a:gridCol w="870857"/>
                <a:gridCol w="1905000"/>
                <a:gridCol w="1371600"/>
                <a:gridCol w="846909"/>
                <a:gridCol w="1362891"/>
                <a:gridCol w="1295400"/>
              </a:tblGrid>
              <a:tr h="612842">
                <a:tc>
                  <a:txBody>
                    <a:bodyPr/>
                    <a:lstStyle/>
                    <a:p>
                      <a:endParaRPr lang="en-US" dirty="0"/>
                    </a:p>
                  </a:txBody>
                  <a:tcPr/>
                </a:tc>
                <a:tc>
                  <a:txBody>
                    <a:bodyPr/>
                    <a:lstStyle/>
                    <a:p>
                      <a:r>
                        <a:rPr lang="en-US" dirty="0" smtClean="0"/>
                        <a:t>C1</a:t>
                      </a:r>
                    </a:p>
                    <a:p>
                      <a:r>
                        <a:rPr lang="en-US" dirty="0" smtClean="0"/>
                        <a:t>Name</a:t>
                      </a:r>
                      <a:endParaRPr lang="en-US" dirty="0"/>
                    </a:p>
                  </a:txBody>
                  <a:tcPr/>
                </a:tc>
                <a:tc>
                  <a:txBody>
                    <a:bodyPr/>
                    <a:lstStyle/>
                    <a:p>
                      <a:r>
                        <a:rPr lang="en-US" dirty="0" smtClean="0"/>
                        <a:t>C2</a:t>
                      </a:r>
                    </a:p>
                    <a:p>
                      <a:r>
                        <a:rPr lang="en-US" dirty="0" smtClean="0"/>
                        <a:t>Account</a:t>
                      </a:r>
                      <a:endParaRPr lang="en-US" dirty="0"/>
                    </a:p>
                  </a:txBody>
                  <a:tcPr/>
                </a:tc>
                <a:tc>
                  <a:txBody>
                    <a:bodyPr/>
                    <a:lstStyle/>
                    <a:p>
                      <a:r>
                        <a:rPr lang="en-US" dirty="0" smtClean="0"/>
                        <a:t>C3</a:t>
                      </a:r>
                    </a:p>
                    <a:p>
                      <a:r>
                        <a:rPr lang="en-US" dirty="0" smtClean="0"/>
                        <a:t>Loan</a:t>
                      </a:r>
                      <a:endParaRPr lang="en-US" dirty="0"/>
                    </a:p>
                  </a:txBody>
                  <a:tcPr/>
                </a:tc>
                <a:tc>
                  <a:txBody>
                    <a:bodyPr/>
                    <a:lstStyle/>
                    <a:p>
                      <a:r>
                        <a:rPr lang="en-US" dirty="0" smtClean="0"/>
                        <a:t>C4</a:t>
                      </a:r>
                    </a:p>
                    <a:p>
                      <a:r>
                        <a:rPr lang="en-US" dirty="0" smtClean="0"/>
                        <a:t>Term</a:t>
                      </a:r>
                      <a:endParaRPr lang="en-US" dirty="0"/>
                    </a:p>
                  </a:txBody>
                  <a:tcPr/>
                </a:tc>
                <a:tc>
                  <a:txBody>
                    <a:bodyPr/>
                    <a:lstStyle/>
                    <a:p>
                      <a:r>
                        <a:rPr lang="en-US" dirty="0" smtClean="0"/>
                        <a:t>C5</a:t>
                      </a:r>
                    </a:p>
                    <a:p>
                      <a:r>
                        <a:rPr lang="en-US" dirty="0" smtClean="0"/>
                        <a:t>Repayment</a:t>
                      </a:r>
                      <a:endParaRPr lang="en-US" dirty="0"/>
                    </a:p>
                  </a:txBody>
                  <a:tcPr/>
                </a:tc>
                <a:tc>
                  <a:txBody>
                    <a:bodyPr/>
                    <a:lstStyle/>
                    <a:p>
                      <a:r>
                        <a:rPr lang="en-US" dirty="0" smtClean="0"/>
                        <a:t>Output</a:t>
                      </a:r>
                      <a:endParaRPr lang="en-US" dirty="0"/>
                    </a:p>
                  </a:txBody>
                  <a:tcPr/>
                </a:tc>
              </a:tr>
              <a:tr h="350196">
                <a:tc>
                  <a:txBody>
                    <a:bodyPr/>
                    <a:lstStyle/>
                    <a:p>
                      <a:r>
                        <a:rPr lang="en-US" dirty="0" smtClean="0"/>
                        <a:t>T</a:t>
                      </a:r>
                      <a:endParaRPr lang="en-US" dirty="0"/>
                    </a:p>
                  </a:txBody>
                  <a:tcPr/>
                </a:tc>
                <a:tc>
                  <a:txBody>
                    <a:bodyPr/>
                    <a:lstStyle/>
                    <a:p>
                      <a:r>
                        <a:rPr lang="en-US" dirty="0" smtClean="0"/>
                        <a:t>2</a:t>
                      </a:r>
                      <a:endParaRPr lang="en-US" dirty="0"/>
                    </a:p>
                  </a:txBody>
                  <a:tcPr/>
                </a:tc>
                <a:tc>
                  <a:txBody>
                    <a:bodyPr/>
                    <a:lstStyle/>
                    <a:p>
                      <a:r>
                        <a:rPr lang="en-US" dirty="0" smtClean="0"/>
                        <a:t>100000</a:t>
                      </a:r>
                      <a:endParaRPr lang="en-US" dirty="0"/>
                    </a:p>
                  </a:txBody>
                  <a:tcPr/>
                </a:tc>
                <a:tc>
                  <a:txBody>
                    <a:bodyPr/>
                    <a:lstStyle/>
                    <a:p>
                      <a:r>
                        <a:rPr lang="en-US" dirty="0" smtClean="0"/>
                        <a:t>500</a:t>
                      </a:r>
                      <a:endParaRPr lang="en-US" dirty="0"/>
                    </a:p>
                  </a:txBody>
                  <a:tcPr/>
                </a:tc>
                <a:tc>
                  <a:txBody>
                    <a:bodyPr/>
                    <a:lstStyle/>
                    <a:p>
                      <a:r>
                        <a:rPr lang="en-US" dirty="0" smtClean="0"/>
                        <a:t>1</a:t>
                      </a:r>
                      <a:endParaRPr lang="en-US" dirty="0"/>
                    </a:p>
                  </a:txBody>
                  <a:tcPr/>
                </a:tc>
                <a:tc>
                  <a:txBody>
                    <a:bodyPr/>
                    <a:lstStyle/>
                    <a:p>
                      <a:r>
                        <a:rPr lang="en-US" dirty="0" smtClean="0"/>
                        <a:t>10</a:t>
                      </a:r>
                      <a:endParaRPr lang="en-US" dirty="0"/>
                    </a:p>
                  </a:txBody>
                  <a:tcPr/>
                </a:tc>
                <a:tc>
                  <a:txBody>
                    <a:bodyPr/>
                    <a:lstStyle/>
                    <a:p>
                      <a:r>
                        <a:rPr lang="en-US" dirty="0" smtClean="0"/>
                        <a:t>valid</a:t>
                      </a:r>
                      <a:endParaRPr lang="en-US" dirty="0"/>
                    </a:p>
                  </a:txBody>
                  <a:tcPr/>
                </a:tc>
              </a:tr>
              <a:tr h="350196">
                <a:tc>
                  <a:txBody>
                    <a:bodyPr/>
                    <a:lstStyle/>
                    <a:p>
                      <a:r>
                        <a:rPr lang="en-US" dirty="0" smtClean="0"/>
                        <a:t>T</a:t>
                      </a:r>
                      <a:endParaRPr lang="en-US" dirty="0"/>
                    </a:p>
                  </a:txBody>
                  <a:tcPr/>
                </a:tc>
                <a:tc>
                  <a:txBody>
                    <a:bodyPr/>
                    <a:lstStyle/>
                    <a:p>
                      <a:r>
                        <a:rPr lang="en-US" dirty="0" smtClean="0"/>
                        <a:t>64</a:t>
                      </a:r>
                      <a:endParaRPr lang="en-US" dirty="0"/>
                    </a:p>
                  </a:txBody>
                  <a:tcPr/>
                </a:tc>
                <a:tc>
                  <a:txBody>
                    <a:bodyPr/>
                    <a:lstStyle/>
                    <a:p>
                      <a:r>
                        <a:rPr lang="en-US" dirty="0" smtClean="0"/>
                        <a:t>999999</a:t>
                      </a:r>
                      <a:endParaRPr lang="en-US" dirty="0"/>
                    </a:p>
                  </a:txBody>
                  <a:tcPr/>
                </a:tc>
                <a:tc>
                  <a:txBody>
                    <a:bodyPr/>
                    <a:lstStyle/>
                    <a:p>
                      <a:r>
                        <a:rPr lang="en-US" dirty="0" smtClean="0"/>
                        <a:t>9000</a:t>
                      </a:r>
                      <a:endParaRPr lang="en-US" dirty="0"/>
                    </a:p>
                  </a:txBody>
                  <a:tcPr/>
                </a:tc>
                <a:tc>
                  <a:txBody>
                    <a:bodyPr/>
                    <a:lstStyle/>
                    <a:p>
                      <a:r>
                        <a:rPr lang="en-US" dirty="0" smtClean="0"/>
                        <a:t>30</a:t>
                      </a:r>
                      <a:endParaRPr lang="en-US" dirty="0"/>
                    </a:p>
                  </a:txBody>
                  <a:tcPr/>
                </a:tc>
                <a:tc>
                  <a:txBody>
                    <a:bodyPr/>
                    <a:lstStyle/>
                    <a:p>
                      <a:r>
                        <a:rPr lang="en-US" dirty="0" smtClean="0"/>
                        <a:t>10</a:t>
                      </a:r>
                      <a:endParaRPr lang="en-US" dirty="0"/>
                    </a:p>
                  </a:txBody>
                  <a:tcPr/>
                </a:tc>
                <a:tc>
                  <a:txBody>
                    <a:bodyPr/>
                    <a:lstStyle/>
                    <a:p>
                      <a:r>
                        <a:rPr lang="en-US" dirty="0" smtClean="0"/>
                        <a:t>valid</a:t>
                      </a:r>
                      <a:endParaRPr lang="en-US" dirty="0"/>
                    </a:p>
                  </a:txBody>
                  <a:tcPr/>
                </a:tc>
              </a:tr>
              <a:tr h="612842">
                <a:tc>
                  <a:txBody>
                    <a:bodyPr/>
                    <a:lstStyle/>
                    <a:p>
                      <a:r>
                        <a:rPr lang="en-US" dirty="0" smtClean="0"/>
                        <a:t>C1</a:t>
                      </a:r>
                      <a:endParaRPr lang="en-US" dirty="0"/>
                    </a:p>
                  </a:txBody>
                  <a:tcPr/>
                </a:tc>
                <a:tc>
                  <a:txBody>
                    <a:bodyPr/>
                    <a:lstStyle/>
                    <a:p>
                      <a:r>
                        <a:rPr lang="en-US" dirty="0" smtClean="0"/>
                        <a:t>1</a:t>
                      </a:r>
                    </a:p>
                    <a:p>
                      <a:r>
                        <a:rPr lang="en-US" dirty="0" smtClean="0"/>
                        <a:t>3</a:t>
                      </a:r>
                    </a:p>
                    <a:p>
                      <a:r>
                        <a:rPr lang="en-US" dirty="0" smtClean="0"/>
                        <a:t>63</a:t>
                      </a:r>
                    </a:p>
                    <a:p>
                      <a:r>
                        <a:rPr lang="en-US" dirty="0" smtClean="0"/>
                        <a:t>65</a:t>
                      </a:r>
                    </a:p>
                  </a:txBody>
                  <a:tcPr>
                    <a:solidFill>
                      <a:schemeClr val="accent6"/>
                    </a:solidFill>
                  </a:tcPr>
                </a:tc>
                <a:tc>
                  <a:txBody>
                    <a:bodyPr/>
                    <a:lstStyle/>
                    <a:p>
                      <a:r>
                        <a:rPr lang="en-US" dirty="0" smtClean="0"/>
                        <a:t>100000</a:t>
                      </a:r>
                    </a:p>
                    <a:p>
                      <a:r>
                        <a:rPr lang="en-US" dirty="0" smtClean="0"/>
                        <a:t>100000</a:t>
                      </a:r>
                    </a:p>
                    <a:p>
                      <a:r>
                        <a:rPr lang="en-US" dirty="0" smtClean="0"/>
                        <a:t>999999</a:t>
                      </a:r>
                    </a:p>
                    <a:p>
                      <a:r>
                        <a:rPr lang="en-US" dirty="0" smtClean="0"/>
                        <a:t>999999</a:t>
                      </a:r>
                      <a:endParaRPr lang="en-US" dirty="0"/>
                    </a:p>
                  </a:txBody>
                  <a:tcPr/>
                </a:tc>
                <a:tc>
                  <a:txBody>
                    <a:bodyPr/>
                    <a:lstStyle/>
                    <a:p>
                      <a:r>
                        <a:rPr lang="en-US" dirty="0" smtClean="0"/>
                        <a:t>500</a:t>
                      </a:r>
                    </a:p>
                    <a:p>
                      <a:r>
                        <a:rPr lang="en-US" dirty="0" smtClean="0"/>
                        <a:t>500</a:t>
                      </a:r>
                    </a:p>
                    <a:p>
                      <a:r>
                        <a:rPr lang="en-US" dirty="0" smtClean="0"/>
                        <a:t>9000</a:t>
                      </a:r>
                    </a:p>
                    <a:p>
                      <a:r>
                        <a:rPr lang="en-US" dirty="0" smtClean="0"/>
                        <a:t>9000</a:t>
                      </a:r>
                      <a:endParaRPr lang="en-US" dirty="0"/>
                    </a:p>
                  </a:txBody>
                  <a:tcPr/>
                </a:tc>
                <a:tc>
                  <a:txBody>
                    <a:bodyPr/>
                    <a:lstStyle/>
                    <a:p>
                      <a:r>
                        <a:rPr lang="en-US" dirty="0" smtClean="0"/>
                        <a:t>1</a:t>
                      </a:r>
                    </a:p>
                    <a:p>
                      <a:r>
                        <a:rPr lang="en-US" dirty="0" smtClean="0"/>
                        <a:t>1</a:t>
                      </a:r>
                    </a:p>
                    <a:p>
                      <a:r>
                        <a:rPr lang="en-US" dirty="0" smtClean="0"/>
                        <a:t>30</a:t>
                      </a:r>
                    </a:p>
                    <a:p>
                      <a:r>
                        <a:rPr lang="en-US" dirty="0" smtClean="0"/>
                        <a:t>30</a:t>
                      </a:r>
                      <a:endParaRPr lang="en-US" dirty="0"/>
                    </a:p>
                  </a:txBody>
                  <a:tcPr/>
                </a:tc>
                <a:tc>
                  <a:txBody>
                    <a:bodyPr/>
                    <a:lstStyle/>
                    <a:p>
                      <a:r>
                        <a:rPr lang="en-US" dirty="0" smtClean="0"/>
                        <a:t>10</a:t>
                      </a:r>
                    </a:p>
                    <a:p>
                      <a:r>
                        <a:rPr lang="en-US" dirty="0" smtClean="0"/>
                        <a:t>10</a:t>
                      </a:r>
                    </a:p>
                    <a:p>
                      <a:r>
                        <a:rPr lang="en-US" dirty="0" smtClean="0"/>
                        <a:t>10</a:t>
                      </a:r>
                    </a:p>
                    <a:p>
                      <a:r>
                        <a:rPr lang="en-US" dirty="0" smtClean="0"/>
                        <a:t>10</a:t>
                      </a:r>
                      <a:endParaRPr lang="en-US" dirty="0"/>
                    </a:p>
                  </a:txBody>
                  <a:tcPr/>
                </a:tc>
                <a:tc>
                  <a:txBody>
                    <a:bodyPr/>
                    <a:lstStyle/>
                    <a:p>
                      <a:r>
                        <a:rPr lang="en-US" dirty="0" smtClean="0"/>
                        <a:t>invalid</a:t>
                      </a:r>
                    </a:p>
                    <a:p>
                      <a:r>
                        <a:rPr lang="en-US" dirty="0" smtClean="0"/>
                        <a:t>valid</a:t>
                      </a:r>
                    </a:p>
                    <a:p>
                      <a:r>
                        <a:rPr lang="en-US" dirty="0" smtClean="0"/>
                        <a:t>Valid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invalid</a:t>
                      </a:r>
                    </a:p>
                  </a:txBody>
                  <a:tcPr/>
                </a:tc>
              </a:tr>
              <a:tr h="335279">
                <a:tc>
                  <a:txBody>
                    <a:bodyPr/>
                    <a:lstStyle/>
                    <a:p>
                      <a:r>
                        <a:rPr lang="en-US" dirty="0" smtClean="0"/>
                        <a:t>C2</a:t>
                      </a:r>
                      <a:endParaRPr lang="en-US" dirty="0"/>
                    </a:p>
                  </a:txBody>
                  <a:tcPr/>
                </a:tc>
                <a:tc>
                  <a:txBody>
                    <a:bodyPr/>
                    <a:lstStyle/>
                    <a:p>
                      <a:r>
                        <a:rPr lang="en-US" dirty="0" smtClean="0"/>
                        <a:t>…</a:t>
                      </a:r>
                      <a:endParaRPr lang="en-US" dirty="0"/>
                    </a:p>
                  </a:txBody>
                  <a:tcPr/>
                </a:tc>
                <a:tc>
                  <a:txBody>
                    <a:bodyPr/>
                    <a:lstStyle/>
                    <a:p>
                      <a:endParaRPr lang="en-US" dirty="0"/>
                    </a:p>
                  </a:txBody>
                  <a:tcPr>
                    <a:solidFill>
                      <a:schemeClr val="accent6"/>
                    </a:solid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26719">
                <a:tc>
                  <a:txBody>
                    <a:bodyPr/>
                    <a:lstStyle/>
                    <a:p>
                      <a:r>
                        <a:rPr lang="en-US" dirty="0" smtClean="0"/>
                        <a:t>C3</a:t>
                      </a:r>
                      <a:endParaRPr lang="en-US" dirty="0"/>
                    </a:p>
                  </a:txBody>
                  <a:tcPr/>
                </a:tc>
                <a:tc>
                  <a:txBody>
                    <a:bodyPr/>
                    <a:lstStyle/>
                    <a:p>
                      <a:r>
                        <a:rPr lang="en-US" dirty="0" smtClean="0"/>
                        <a:t>…</a:t>
                      </a:r>
                      <a:endParaRPr lang="en-US" dirty="0"/>
                    </a:p>
                  </a:txBody>
                  <a:tcPr/>
                </a:tc>
                <a:tc>
                  <a:txBody>
                    <a:bodyPr/>
                    <a:lstStyle/>
                    <a:p>
                      <a:endParaRPr lang="en-US" dirty="0"/>
                    </a:p>
                  </a:txBody>
                  <a:tcPr/>
                </a:tc>
                <a:tc>
                  <a:txBody>
                    <a:bodyPr/>
                    <a:lstStyle/>
                    <a:p>
                      <a:endParaRPr lang="en-US" dirty="0"/>
                    </a:p>
                  </a:txBody>
                  <a:tcPr>
                    <a:solidFill>
                      <a:schemeClr val="accent6"/>
                    </a:solidFill>
                  </a:tcPr>
                </a:tc>
                <a:tc>
                  <a:txBody>
                    <a:bodyPr/>
                    <a:lstStyle/>
                    <a:p>
                      <a:endParaRPr lang="en-US" dirty="0"/>
                    </a:p>
                  </a:txBody>
                  <a:tcPr/>
                </a:tc>
                <a:tc>
                  <a:txBody>
                    <a:bodyPr/>
                    <a:lstStyle/>
                    <a:p>
                      <a:endParaRPr lang="en-US" dirty="0"/>
                    </a:p>
                  </a:txBody>
                  <a:tcPr/>
                </a:tc>
                <a:tc>
                  <a:txBody>
                    <a:bodyPr/>
                    <a:lstStyle/>
                    <a:p>
                      <a:endParaRPr lang="en-US" dirty="0"/>
                    </a:p>
                  </a:txBody>
                  <a:tcPr/>
                </a:tc>
              </a:tr>
              <a:tr h="380999">
                <a:tc>
                  <a:txBody>
                    <a:bodyPr/>
                    <a:lstStyle/>
                    <a:p>
                      <a:r>
                        <a:rPr lang="en-US" dirty="0" smtClean="0"/>
                        <a:t>C4</a:t>
                      </a:r>
                      <a:endParaRPr lang="en-US" dirty="0"/>
                    </a:p>
                  </a:txBody>
                  <a:tcPr/>
                </a:tc>
                <a:tc>
                  <a:txBody>
                    <a:bodyPr/>
                    <a:lstStyle/>
                    <a:p>
                      <a:r>
                        <a:rPr lang="en-US" dirty="0" smtClean="0"/>
                        <a: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solidFill>
                      <a:schemeClr val="accent6"/>
                    </a:solidFill>
                  </a:tcPr>
                </a:tc>
                <a:tc>
                  <a:txBody>
                    <a:bodyPr/>
                    <a:lstStyle/>
                    <a:p>
                      <a:endParaRPr lang="en-US" dirty="0"/>
                    </a:p>
                  </a:txBody>
                  <a:tcPr/>
                </a:tc>
                <a:tc>
                  <a:txBody>
                    <a:bodyPr/>
                    <a:lstStyle/>
                    <a:p>
                      <a:endParaRPr lang="en-US" dirty="0"/>
                    </a:p>
                  </a:txBody>
                  <a:tcPr/>
                </a:tc>
              </a:tr>
              <a:tr h="350196">
                <a:tc>
                  <a:txBody>
                    <a:bodyPr/>
                    <a:lstStyle/>
                    <a:p>
                      <a:r>
                        <a:rPr lang="en-US" dirty="0" smtClean="0"/>
                        <a:t>C5</a:t>
                      </a:r>
                      <a:endParaRPr lang="en-US" dirty="0"/>
                    </a:p>
                  </a:txBody>
                  <a:tcPr/>
                </a:tc>
                <a:tc>
                  <a:txBody>
                    <a:bodyPr/>
                    <a:lstStyle/>
                    <a:p>
                      <a:r>
                        <a:rPr lang="en-US" dirty="0" smtClean="0"/>
                        <a:t>2</a:t>
                      </a:r>
                    </a:p>
                    <a:p>
                      <a:r>
                        <a:rPr lang="en-US" dirty="0" smtClean="0"/>
                        <a:t>2</a:t>
                      </a:r>
                      <a:endParaRPr lang="en-US" dirty="0"/>
                    </a:p>
                  </a:txBody>
                  <a:tcPr/>
                </a:tc>
                <a:tc>
                  <a:txBody>
                    <a:bodyPr/>
                    <a:lstStyle/>
                    <a:p>
                      <a:r>
                        <a:rPr lang="en-US" dirty="0" smtClean="0"/>
                        <a:t>100000</a:t>
                      </a:r>
                    </a:p>
                    <a:p>
                      <a:r>
                        <a:rPr lang="en-US" dirty="0" smtClean="0"/>
                        <a:t>100000</a:t>
                      </a:r>
                      <a:endParaRPr lang="en-US" dirty="0"/>
                    </a:p>
                  </a:txBody>
                  <a:tcPr/>
                </a:tc>
                <a:tc>
                  <a:txBody>
                    <a:bodyPr/>
                    <a:lstStyle/>
                    <a:p>
                      <a:r>
                        <a:rPr lang="en-US" dirty="0" smtClean="0"/>
                        <a:t>500</a:t>
                      </a:r>
                    </a:p>
                    <a:p>
                      <a:r>
                        <a:rPr lang="en-US" dirty="0" smtClean="0"/>
                        <a:t>500</a:t>
                      </a:r>
                      <a:endParaRPr lang="en-US" dirty="0"/>
                    </a:p>
                  </a:txBody>
                  <a:tcPr/>
                </a:tc>
                <a:tc>
                  <a:txBody>
                    <a:bodyPr/>
                    <a:lstStyle/>
                    <a:p>
                      <a:r>
                        <a:rPr lang="en-US" dirty="0" smtClean="0"/>
                        <a:t>1</a:t>
                      </a:r>
                    </a:p>
                    <a:p>
                      <a:r>
                        <a:rPr lang="en-US" dirty="0" smtClean="0"/>
                        <a:t>1</a:t>
                      </a:r>
                      <a:endParaRPr lang="en-US" dirty="0"/>
                    </a:p>
                  </a:txBody>
                  <a:tcPr/>
                </a:tc>
                <a:tc>
                  <a:txBody>
                    <a:bodyPr/>
                    <a:lstStyle/>
                    <a:p>
                      <a:r>
                        <a:rPr lang="en-US" dirty="0" smtClean="0"/>
                        <a:t>9</a:t>
                      </a:r>
                    </a:p>
                    <a:p>
                      <a:r>
                        <a:rPr lang="en-US" dirty="0" smtClean="0"/>
                        <a:t>11</a:t>
                      </a:r>
                    </a:p>
                  </a:txBody>
                  <a:tcPr>
                    <a:solidFill>
                      <a:schemeClr val="accent6"/>
                    </a:solidFill>
                  </a:tcPr>
                </a:tc>
                <a:tc>
                  <a:txBody>
                    <a:bodyPr/>
                    <a:lstStyle/>
                    <a:p>
                      <a:r>
                        <a:rPr lang="en-US" smtClean="0"/>
                        <a:t>Invalid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Valid</a:t>
                      </a:r>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a:xfrm>
            <a:off x="457200" y="1371600"/>
            <a:ext cx="8305800" cy="4754563"/>
          </a:xfrm>
        </p:spPr>
        <p:txBody>
          <a:bodyPr>
            <a:normAutofit/>
          </a:bodyPr>
          <a:lstStyle/>
          <a:p>
            <a:pPr algn="just"/>
            <a:r>
              <a:rPr lang="en-US" dirty="0" err="1" smtClean="0"/>
              <a:t>Khái</a:t>
            </a:r>
            <a:r>
              <a:rPr lang="en-US" dirty="0" smtClean="0"/>
              <a:t> </a:t>
            </a:r>
            <a:r>
              <a:rPr lang="en-US" dirty="0" err="1" smtClean="0"/>
              <a:t>niệm</a:t>
            </a:r>
            <a:r>
              <a:rPr lang="en-US" dirty="0" smtClean="0"/>
              <a:t> </a:t>
            </a:r>
            <a:r>
              <a:rPr lang="en-US" dirty="0" err="1" smtClean="0"/>
              <a:t>chung</a:t>
            </a:r>
            <a:endParaRPr lang="en-US" dirty="0" smtClean="0"/>
          </a:p>
          <a:p>
            <a:pPr lvl="1" algn="just"/>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đen</a:t>
            </a:r>
            <a:endParaRPr lang="en-US" dirty="0" smtClean="0"/>
          </a:p>
          <a:p>
            <a:pPr lvl="1" algn="just"/>
            <a:r>
              <a:rPr lang="en-US" dirty="0" err="1" smtClean="0"/>
              <a:t>Các</a:t>
            </a:r>
            <a:r>
              <a:rPr lang="en-US" dirty="0" smtClean="0"/>
              <a:t> </a:t>
            </a:r>
            <a:r>
              <a:rPr lang="en-US" dirty="0" err="1" smtClean="0"/>
              <a:t>mức</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áp</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đen</a:t>
            </a:r>
            <a:endParaRPr lang="en-US" dirty="0" smtClean="0"/>
          </a:p>
          <a:p>
            <a:pPr lvl="1" algn="just"/>
            <a:r>
              <a:rPr lang="en-US" dirty="0" err="1" smtClean="0"/>
              <a:t>Các</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trong</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đen</a:t>
            </a:r>
            <a:endParaRPr lang="en-US" dirty="0" smtClean="0"/>
          </a:p>
          <a:p>
            <a:pPr lvl="1" algn="just"/>
            <a:r>
              <a:rPr lang="en-US" dirty="0" err="1" smtClean="0"/>
              <a:t>Quy</a:t>
            </a:r>
            <a:r>
              <a:rPr lang="en-US" dirty="0" smtClean="0"/>
              <a:t> </a:t>
            </a:r>
            <a:r>
              <a:rPr lang="en-US" dirty="0" err="1" smtClean="0"/>
              <a:t>trình</a:t>
            </a:r>
            <a:r>
              <a:rPr lang="en-US" dirty="0" smtClean="0"/>
              <a:t> </a:t>
            </a:r>
            <a:r>
              <a:rPr lang="en-US" dirty="0" err="1" smtClean="0"/>
              <a:t>của</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đen</a:t>
            </a:r>
            <a:endParaRPr lang="en-US" dirty="0" smtClean="0"/>
          </a:p>
          <a:p>
            <a:pPr algn="just"/>
            <a:r>
              <a:rPr lang="en-US" dirty="0" err="1" smtClean="0"/>
              <a:t>Các</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trong</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đen</a:t>
            </a:r>
            <a:endParaRPr lang="en-US" dirty="0" smtClean="0"/>
          </a:p>
          <a:p>
            <a:pPr lvl="1" algn="just"/>
            <a:r>
              <a:rPr lang="en-US" dirty="0" smtClean="0"/>
              <a:t>8 </a:t>
            </a:r>
            <a:r>
              <a:rPr lang="en-US" dirty="0" err="1" smtClean="0"/>
              <a:t>kỹ</a:t>
            </a:r>
            <a:r>
              <a:rPr lang="en-US" dirty="0" smtClean="0"/>
              <a:t> </a:t>
            </a:r>
            <a:r>
              <a:rPr lang="en-US" dirty="0" err="1" smtClean="0"/>
              <a:t>thuật</a:t>
            </a:r>
            <a:r>
              <a:rPr lang="en-US" dirty="0" smtClean="0"/>
              <a:t> </a:t>
            </a:r>
            <a:r>
              <a:rPr lang="en-US" dirty="0" err="1" smtClean="0"/>
              <a:t>thông</a:t>
            </a:r>
            <a:r>
              <a:rPr lang="en-US" dirty="0" smtClean="0"/>
              <a:t> </a:t>
            </a:r>
            <a:r>
              <a:rPr lang="en-US" dirty="0" err="1" smtClean="0"/>
              <a:t>dụng</a:t>
            </a:r>
            <a:r>
              <a:rPr lang="en-US" dirty="0" smtClean="0"/>
              <a:t> </a:t>
            </a:r>
            <a:r>
              <a:rPr lang="en-US" dirty="0" err="1" smtClean="0"/>
              <a:t>để</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các</a:t>
            </a:r>
            <a:r>
              <a:rPr lang="en-US" dirty="0" smtClean="0"/>
              <a:t> ca </a:t>
            </a:r>
            <a:r>
              <a:rPr lang="en-US" dirty="0" err="1" smtClean="0"/>
              <a:t>kiểm</a:t>
            </a:r>
            <a:r>
              <a:rPr lang="en-US" dirty="0" smtClean="0"/>
              <a:t> </a:t>
            </a:r>
            <a:r>
              <a:rPr lang="en-US" dirty="0" err="1" smtClean="0"/>
              <a:t>thử</a:t>
            </a:r>
            <a:r>
              <a:rPr lang="en-US" dirty="0" smtClean="0"/>
              <a:t> </a:t>
            </a:r>
            <a:r>
              <a:rPr lang="en-US" dirty="0" err="1" smtClean="0"/>
              <a:t>phần</a:t>
            </a:r>
            <a:r>
              <a:rPr lang="en-US" dirty="0" smtClean="0"/>
              <a:t> </a:t>
            </a:r>
            <a:r>
              <a:rPr lang="en-US" dirty="0" err="1" smtClean="0"/>
              <a:t>mềm</a:t>
            </a:r>
            <a:r>
              <a:rPr lang="en-US" dirty="0" smtClean="0"/>
              <a:t>.</a:t>
            </a:r>
          </a:p>
          <a:p>
            <a:pPr lvl="1" algn="just"/>
            <a:endParaRPr lang="en-US" dirty="0" smtClean="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Kết</a:t>
            </a:r>
            <a:r>
              <a:rPr lang="en-US" dirty="0" smtClean="0"/>
              <a:t> </a:t>
            </a:r>
            <a:r>
              <a:rPr lang="en-US" dirty="0" err="1" smtClean="0"/>
              <a:t>hợp</a:t>
            </a:r>
            <a:r>
              <a:rPr lang="en-US" dirty="0" smtClean="0"/>
              <a:t> 2 </a:t>
            </a:r>
            <a:r>
              <a:rPr lang="en-US" dirty="0" err="1" smtClean="0"/>
              <a:t>kỹ</a:t>
            </a:r>
            <a:r>
              <a:rPr lang="en-US" dirty="0" smtClean="0"/>
              <a:t> </a:t>
            </a:r>
            <a:r>
              <a:rPr lang="en-US" dirty="0" err="1" smtClean="0"/>
              <a:t>thuật</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30</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Kỹ</a:t>
            </a:r>
            <a:r>
              <a:rPr lang="en-US" sz="2600" dirty="0" smtClean="0"/>
              <a:t> </a:t>
            </a:r>
            <a:r>
              <a:rPr lang="en-US" sz="2600" dirty="0" err="1" smtClean="0"/>
              <a:t>thuật</a:t>
            </a:r>
            <a:r>
              <a:rPr lang="en-US" sz="2600" dirty="0" smtClean="0"/>
              <a:t> </a:t>
            </a:r>
            <a:r>
              <a:rPr lang="en-US" sz="2600" dirty="0" err="1" smtClean="0"/>
              <a:t>phân</a:t>
            </a:r>
            <a:r>
              <a:rPr lang="en-US" sz="2600" dirty="0" smtClean="0"/>
              <a:t> </a:t>
            </a:r>
            <a:r>
              <a:rPr lang="en-US" sz="2600" dirty="0" err="1" smtClean="0"/>
              <a:t>tích</a:t>
            </a:r>
            <a:r>
              <a:rPr lang="en-US" sz="2600" dirty="0" smtClean="0"/>
              <a:t> </a:t>
            </a:r>
            <a:r>
              <a:rPr lang="en-US" sz="2600" dirty="0" err="1" smtClean="0"/>
              <a:t>giá</a:t>
            </a:r>
            <a:r>
              <a:rPr lang="en-US" sz="2600" dirty="0" smtClean="0"/>
              <a:t> </a:t>
            </a:r>
            <a:r>
              <a:rPr lang="en-US" sz="2600" dirty="0" err="1" smtClean="0"/>
              <a:t>trị</a:t>
            </a:r>
            <a:r>
              <a:rPr lang="en-US" sz="2600" dirty="0" smtClean="0"/>
              <a:t> </a:t>
            </a:r>
            <a:r>
              <a:rPr lang="en-US" sz="2600" dirty="0" err="1" smtClean="0"/>
              <a:t>biên</a:t>
            </a:r>
            <a:r>
              <a:rPr lang="en-US" sz="2600" dirty="0" smtClean="0"/>
              <a:t> </a:t>
            </a:r>
            <a:r>
              <a:rPr lang="en-US" sz="2600" dirty="0" err="1" smtClean="0"/>
              <a:t>thường</a:t>
            </a:r>
            <a:r>
              <a:rPr lang="en-US" sz="2600" dirty="0" smtClean="0"/>
              <a:t> </a:t>
            </a:r>
            <a:r>
              <a:rPr lang="en-US" sz="2600" dirty="0" err="1" smtClean="0"/>
              <a:t>được</a:t>
            </a:r>
            <a:r>
              <a:rPr lang="en-US" sz="2600" dirty="0" smtClean="0"/>
              <a:t> </a:t>
            </a:r>
            <a:r>
              <a:rPr lang="en-US" sz="2600" dirty="0" err="1" smtClean="0"/>
              <a:t>kết</a:t>
            </a:r>
            <a:r>
              <a:rPr lang="en-US" sz="2600" dirty="0" smtClean="0"/>
              <a:t> </a:t>
            </a:r>
            <a:r>
              <a:rPr lang="en-US" sz="2600" dirty="0" err="1" smtClean="0"/>
              <a:t>hợp</a:t>
            </a:r>
            <a:r>
              <a:rPr lang="en-US" sz="2600" dirty="0" smtClean="0"/>
              <a:t> </a:t>
            </a:r>
            <a:r>
              <a:rPr lang="en-US" sz="2600" dirty="0" err="1" smtClean="0"/>
              <a:t>với</a:t>
            </a:r>
            <a:r>
              <a:rPr lang="en-US" sz="2600" dirty="0" smtClean="0"/>
              <a:t> </a:t>
            </a:r>
            <a:r>
              <a:rPr lang="en-US" sz="2600" dirty="0" err="1" smtClean="0"/>
              <a:t>kỹ</a:t>
            </a:r>
            <a:r>
              <a:rPr lang="en-US" sz="2600" dirty="0" smtClean="0"/>
              <a:t> </a:t>
            </a:r>
            <a:r>
              <a:rPr lang="en-US" sz="2600" dirty="0" err="1" smtClean="0"/>
              <a:t>thuật</a:t>
            </a:r>
            <a:r>
              <a:rPr lang="en-US" sz="2600" dirty="0" smtClean="0"/>
              <a:t> </a:t>
            </a:r>
            <a:r>
              <a:rPr lang="en-US" sz="2600" dirty="0" err="1" smtClean="0"/>
              <a:t>phân</a:t>
            </a:r>
            <a:r>
              <a:rPr lang="en-US" sz="2600" dirty="0" smtClean="0"/>
              <a:t> </a:t>
            </a:r>
            <a:r>
              <a:rPr lang="en-US" sz="2600" dirty="0" err="1" smtClean="0"/>
              <a:t>lớp</a:t>
            </a:r>
            <a:r>
              <a:rPr lang="en-US" sz="2600" dirty="0" smtClean="0"/>
              <a:t> </a:t>
            </a:r>
            <a:r>
              <a:rPr lang="en-US" sz="2600" dirty="0" err="1" smtClean="0"/>
              <a:t>dữ</a:t>
            </a:r>
            <a:r>
              <a:rPr lang="en-US" sz="2600" dirty="0" smtClean="0"/>
              <a:t> </a:t>
            </a:r>
            <a:r>
              <a:rPr lang="en-US" sz="2600" dirty="0" err="1" smtClean="0"/>
              <a:t>liệu</a:t>
            </a:r>
            <a:r>
              <a:rPr lang="en-US" sz="2600" dirty="0" smtClean="0"/>
              <a:t> </a:t>
            </a:r>
            <a:r>
              <a:rPr lang="en-US" sz="2600" dirty="0" err="1" smtClean="0"/>
              <a:t>nhằm</a:t>
            </a:r>
            <a:r>
              <a:rPr lang="en-US" sz="2600" dirty="0" smtClean="0"/>
              <a:t> </a:t>
            </a:r>
            <a:r>
              <a:rPr lang="en-US" sz="2600" dirty="0" err="1" smtClean="0"/>
              <a:t>giảm</a:t>
            </a:r>
            <a:r>
              <a:rPr lang="en-US" sz="2600" dirty="0" smtClean="0"/>
              <a:t> </a:t>
            </a:r>
            <a:r>
              <a:rPr lang="en-US" sz="2600" dirty="0" err="1" smtClean="0"/>
              <a:t>số</a:t>
            </a:r>
            <a:r>
              <a:rPr lang="en-US" sz="2600" dirty="0" smtClean="0"/>
              <a:t> </a:t>
            </a:r>
            <a:r>
              <a:rPr lang="en-US" sz="2600" dirty="0" err="1" smtClean="0"/>
              <a:t>lượng</a:t>
            </a:r>
            <a:r>
              <a:rPr lang="en-US" sz="2600" dirty="0" smtClean="0"/>
              <a:t> ca </a:t>
            </a:r>
            <a:r>
              <a:rPr lang="en-US" sz="2600" dirty="0" err="1" smtClean="0"/>
              <a:t>kiểm</a:t>
            </a:r>
            <a:r>
              <a:rPr lang="en-US" sz="2600" dirty="0" smtClean="0"/>
              <a:t> </a:t>
            </a:r>
            <a:r>
              <a:rPr lang="en-US" sz="2600" dirty="0" err="1" smtClean="0"/>
              <a:t>thử</a:t>
            </a:r>
            <a:r>
              <a:rPr lang="en-US" sz="2600" dirty="0" smtClean="0"/>
              <a:t>.</a:t>
            </a:r>
          </a:p>
          <a:p>
            <a:pPr algn="just"/>
            <a:r>
              <a:rPr lang="en-US" sz="2600" dirty="0" err="1" smtClean="0"/>
              <a:t>Thông</a:t>
            </a:r>
            <a:r>
              <a:rPr lang="en-US" sz="2600" dirty="0" smtClean="0"/>
              <a:t> </a:t>
            </a:r>
            <a:r>
              <a:rPr lang="en-US" sz="2600" dirty="0" err="1" smtClean="0"/>
              <a:t>thường</a:t>
            </a:r>
            <a:r>
              <a:rPr lang="en-US" sz="2600" dirty="0" smtClean="0"/>
              <a:t>, </a:t>
            </a:r>
            <a:r>
              <a:rPr lang="en-US" sz="2600" dirty="0" err="1" smtClean="0"/>
              <a:t>có</a:t>
            </a:r>
            <a:r>
              <a:rPr lang="en-US" sz="2600" dirty="0" smtClean="0"/>
              <a:t> </a:t>
            </a:r>
            <a:r>
              <a:rPr lang="en-US" sz="2600" dirty="0" err="1" smtClean="0"/>
              <a:t>thể</a:t>
            </a:r>
            <a:r>
              <a:rPr lang="en-US" sz="2600" dirty="0" smtClean="0"/>
              <a:t> </a:t>
            </a:r>
            <a:r>
              <a:rPr lang="en-US" sz="2600" dirty="0" err="1" smtClean="0"/>
              <a:t>phân</a:t>
            </a:r>
            <a:r>
              <a:rPr lang="en-US" sz="2600" dirty="0" smtClean="0"/>
              <a:t> </a:t>
            </a:r>
            <a:r>
              <a:rPr lang="en-US" sz="2600" dirty="0" err="1" smtClean="0"/>
              <a:t>lớp</a:t>
            </a:r>
            <a:r>
              <a:rPr lang="en-US" sz="2600" dirty="0" smtClean="0"/>
              <a:t> </a:t>
            </a:r>
            <a:r>
              <a:rPr lang="en-US" sz="2600" dirty="0" err="1" smtClean="0"/>
              <a:t>biên</a:t>
            </a:r>
            <a:r>
              <a:rPr lang="en-US" sz="2600" dirty="0" smtClean="0"/>
              <a:t> </a:t>
            </a:r>
            <a:r>
              <a:rPr lang="en-US" sz="2600" dirty="0" err="1" smtClean="0"/>
              <a:t>thành</a:t>
            </a:r>
            <a:r>
              <a:rPr lang="en-US" sz="2600" dirty="0" smtClean="0"/>
              <a:t> 2 </a:t>
            </a:r>
            <a:r>
              <a:rPr lang="en-US" sz="2600" dirty="0" err="1" smtClean="0"/>
              <a:t>lớp</a:t>
            </a:r>
            <a:r>
              <a:rPr lang="en-US" sz="2600" dirty="0" smtClean="0"/>
              <a:t>: valid </a:t>
            </a:r>
            <a:r>
              <a:rPr lang="en-US" sz="2600" dirty="0" err="1" smtClean="0"/>
              <a:t>và</a:t>
            </a:r>
            <a:r>
              <a:rPr lang="en-US" sz="2600" dirty="0" smtClean="0"/>
              <a:t> invalid. </a:t>
            </a:r>
            <a:r>
              <a:rPr lang="en-US" sz="2600" dirty="0" err="1" smtClean="0"/>
              <a:t>Như</a:t>
            </a:r>
            <a:r>
              <a:rPr lang="en-US" sz="2600" dirty="0" smtClean="0"/>
              <a:t> </a:t>
            </a:r>
            <a:r>
              <a:rPr lang="en-US" sz="2600" dirty="0" err="1" smtClean="0"/>
              <a:t>vậy</a:t>
            </a:r>
            <a:r>
              <a:rPr lang="en-US" sz="2600" dirty="0" smtClean="0"/>
              <a:t>, </a:t>
            </a:r>
            <a:r>
              <a:rPr lang="en-US" sz="2600" dirty="0" err="1" smtClean="0"/>
              <a:t>các</a:t>
            </a:r>
            <a:r>
              <a:rPr lang="en-US" sz="2600" dirty="0" smtClean="0"/>
              <a:t> ca </a:t>
            </a:r>
            <a:r>
              <a:rPr lang="en-US" sz="2600" dirty="0" err="1" smtClean="0"/>
              <a:t>kiểm</a:t>
            </a:r>
            <a:r>
              <a:rPr lang="en-US" sz="2600" dirty="0" smtClean="0"/>
              <a:t> </a:t>
            </a:r>
            <a:r>
              <a:rPr lang="en-US" sz="2600" dirty="0" err="1" smtClean="0"/>
              <a:t>thử</a:t>
            </a:r>
            <a:r>
              <a:rPr lang="en-US" sz="2600" dirty="0" smtClean="0"/>
              <a:t> valid </a:t>
            </a:r>
            <a:r>
              <a:rPr lang="en-US" sz="2600" dirty="0" err="1" smtClean="0"/>
              <a:t>có</a:t>
            </a:r>
            <a:r>
              <a:rPr lang="en-US" sz="2600" dirty="0" smtClean="0"/>
              <a:t> </a:t>
            </a:r>
            <a:r>
              <a:rPr lang="en-US" sz="2600" dirty="0" err="1" smtClean="0"/>
              <a:t>thể</a:t>
            </a:r>
            <a:r>
              <a:rPr lang="en-US" sz="2600" dirty="0" smtClean="0"/>
              <a:t> </a:t>
            </a:r>
            <a:r>
              <a:rPr lang="en-US" sz="2600" dirty="0" err="1" smtClean="0"/>
              <a:t>kết</a:t>
            </a:r>
            <a:r>
              <a:rPr lang="en-US" sz="2600" dirty="0" smtClean="0"/>
              <a:t> </a:t>
            </a:r>
            <a:r>
              <a:rPr lang="en-US" sz="2600" dirty="0" err="1" smtClean="0"/>
              <a:t>hợp</a:t>
            </a:r>
            <a:r>
              <a:rPr lang="en-US" sz="2600" dirty="0" smtClean="0"/>
              <a:t> </a:t>
            </a:r>
            <a:r>
              <a:rPr lang="en-US" sz="2600" dirty="0" err="1" smtClean="0"/>
              <a:t>các</a:t>
            </a:r>
            <a:r>
              <a:rPr lang="en-US" sz="2600" dirty="0" smtClean="0"/>
              <a:t> </a:t>
            </a:r>
            <a:r>
              <a:rPr lang="en-US" sz="2600" dirty="0" err="1" smtClean="0"/>
              <a:t>giá</a:t>
            </a:r>
            <a:r>
              <a:rPr lang="en-US" sz="2600" dirty="0" smtClean="0"/>
              <a:t> </a:t>
            </a:r>
            <a:r>
              <a:rPr lang="en-US" sz="2600" dirty="0" err="1" smtClean="0"/>
              <a:t>trị</a:t>
            </a:r>
            <a:r>
              <a:rPr lang="en-US" sz="2600" dirty="0" smtClean="0"/>
              <a:t> </a:t>
            </a:r>
            <a:r>
              <a:rPr lang="en-US" sz="2600" dirty="0" err="1" smtClean="0"/>
              <a:t>biên</a:t>
            </a:r>
            <a:r>
              <a:rPr lang="en-US" sz="2600" dirty="0" smtClean="0"/>
              <a:t> </a:t>
            </a:r>
            <a:r>
              <a:rPr lang="en-US" sz="2600" dirty="0" err="1" smtClean="0"/>
              <a:t>và</a:t>
            </a:r>
            <a:r>
              <a:rPr lang="en-US" sz="2600" dirty="0" smtClean="0"/>
              <a:t> </a:t>
            </a:r>
            <a:r>
              <a:rPr lang="en-US" sz="2600" dirty="0" err="1" smtClean="0"/>
              <a:t>các</a:t>
            </a:r>
            <a:r>
              <a:rPr lang="en-US" sz="2600" dirty="0" smtClean="0"/>
              <a:t> </a:t>
            </a:r>
            <a:r>
              <a:rPr lang="en-US" sz="2600" dirty="0" err="1" smtClean="0"/>
              <a:t>giá</a:t>
            </a:r>
            <a:r>
              <a:rPr lang="en-US" sz="2600" dirty="0" smtClean="0"/>
              <a:t> </a:t>
            </a:r>
            <a:r>
              <a:rPr lang="en-US" sz="2600" dirty="0" err="1" smtClean="0"/>
              <a:t>trị</a:t>
            </a:r>
            <a:r>
              <a:rPr lang="en-US" sz="2600" dirty="0" smtClean="0"/>
              <a:t> </a:t>
            </a:r>
            <a:r>
              <a:rPr lang="en-US" sz="2600" dirty="0" err="1" smtClean="0"/>
              <a:t>cận</a:t>
            </a:r>
            <a:r>
              <a:rPr lang="en-US" sz="2600" dirty="0" smtClean="0"/>
              <a:t> </a:t>
            </a:r>
            <a:r>
              <a:rPr lang="en-US" sz="2600" dirty="0" err="1" smtClean="0"/>
              <a:t>biên</a:t>
            </a:r>
            <a:r>
              <a:rPr lang="en-US" sz="2600" dirty="0" smtClean="0"/>
              <a:t> </a:t>
            </a:r>
            <a:r>
              <a:rPr lang="en-US" sz="2600" dirty="0" err="1" smtClean="0"/>
              <a:t>thỏa</a:t>
            </a:r>
            <a:r>
              <a:rPr lang="en-US" sz="2600" dirty="0" smtClean="0"/>
              <a:t> </a:t>
            </a:r>
            <a:r>
              <a:rPr lang="en-US" sz="2600" dirty="0" err="1" smtClean="0"/>
              <a:t>mãn</a:t>
            </a:r>
            <a:r>
              <a:rPr lang="en-US" sz="2600" dirty="0" smtClean="0"/>
              <a:t>.</a:t>
            </a:r>
          </a:p>
          <a:p>
            <a:pPr algn="just"/>
            <a:r>
              <a:rPr lang="en-US" sz="2600" dirty="0" err="1" smtClean="0"/>
              <a:t>Đối</a:t>
            </a:r>
            <a:r>
              <a:rPr lang="en-US" sz="2600" dirty="0" smtClean="0"/>
              <a:t> </a:t>
            </a:r>
            <a:r>
              <a:rPr lang="en-US" sz="2600" dirty="0" err="1" smtClean="0"/>
              <a:t>với</a:t>
            </a:r>
            <a:r>
              <a:rPr lang="en-US" sz="2600" dirty="0" smtClean="0"/>
              <a:t> </a:t>
            </a:r>
            <a:r>
              <a:rPr lang="en-US" sz="2600" dirty="0" err="1" smtClean="0"/>
              <a:t>các</a:t>
            </a:r>
            <a:r>
              <a:rPr lang="en-US" sz="2600" dirty="0" smtClean="0"/>
              <a:t> </a:t>
            </a:r>
            <a:r>
              <a:rPr lang="en-US" sz="2600" dirty="0" err="1" smtClean="0"/>
              <a:t>biên</a:t>
            </a:r>
            <a:r>
              <a:rPr lang="en-US" sz="2600" dirty="0" smtClean="0"/>
              <a:t> </a:t>
            </a:r>
            <a:r>
              <a:rPr lang="en-US" sz="2600" dirty="0" err="1" smtClean="0"/>
              <a:t>thuộc</a:t>
            </a:r>
            <a:r>
              <a:rPr lang="en-US" sz="2600" dirty="0" smtClean="0"/>
              <a:t> invalid, </a:t>
            </a:r>
            <a:r>
              <a:rPr lang="en-US" sz="2600" dirty="0" err="1" smtClean="0"/>
              <a:t>áp</a:t>
            </a:r>
            <a:r>
              <a:rPr lang="en-US" sz="2600" dirty="0" smtClean="0"/>
              <a:t> </a:t>
            </a:r>
            <a:r>
              <a:rPr lang="en-US" sz="2600" dirty="0" err="1" smtClean="0"/>
              <a:t>dụng</a:t>
            </a:r>
            <a:r>
              <a:rPr lang="en-US" sz="2600" dirty="0" smtClean="0"/>
              <a:t> </a:t>
            </a:r>
            <a:r>
              <a:rPr lang="en-US" sz="2600" dirty="0" err="1" smtClean="0"/>
              <a:t>xây</a:t>
            </a:r>
            <a:r>
              <a:rPr lang="en-US" sz="2600" dirty="0" smtClean="0"/>
              <a:t> </a:t>
            </a:r>
            <a:r>
              <a:rPr lang="en-US" sz="2600" dirty="0" err="1" smtClean="0"/>
              <a:t>dựng</a:t>
            </a:r>
            <a:r>
              <a:rPr lang="en-US" sz="2600" dirty="0" smtClean="0"/>
              <a:t> ca </a:t>
            </a:r>
            <a:r>
              <a:rPr lang="en-US" sz="2600" dirty="0" err="1" smtClean="0"/>
              <a:t>kiểm</a:t>
            </a:r>
            <a:r>
              <a:rPr lang="en-US" sz="2600" dirty="0" smtClean="0"/>
              <a:t> </a:t>
            </a:r>
            <a:r>
              <a:rPr lang="en-US" sz="2600" dirty="0" err="1" smtClean="0"/>
              <a:t>thử</a:t>
            </a:r>
            <a:r>
              <a:rPr lang="en-US" sz="2600" dirty="0" smtClean="0"/>
              <a:t> </a:t>
            </a:r>
            <a:r>
              <a:rPr lang="en-US" sz="2600" dirty="0" err="1" smtClean="0"/>
              <a:t>như</a:t>
            </a:r>
            <a:r>
              <a:rPr lang="en-US" sz="2600" dirty="0" smtClean="0"/>
              <a:t> </a:t>
            </a:r>
            <a:r>
              <a:rPr lang="en-US" sz="2600" dirty="0" err="1" smtClean="0"/>
              <a:t>phân</a:t>
            </a:r>
            <a:r>
              <a:rPr lang="en-US" sz="2600" dirty="0" smtClean="0"/>
              <a:t> </a:t>
            </a:r>
            <a:r>
              <a:rPr lang="en-US" sz="2600" dirty="0" err="1" smtClean="0"/>
              <a:t>lớp</a:t>
            </a:r>
            <a:r>
              <a:rPr lang="en-US" sz="2600" dirty="0" smtClean="0"/>
              <a:t> </a:t>
            </a:r>
            <a:r>
              <a:rPr lang="en-US" sz="2600" dirty="0" err="1" smtClean="0"/>
              <a:t>tương</a:t>
            </a:r>
            <a:r>
              <a:rPr lang="en-US" sz="2600" dirty="0" smtClean="0"/>
              <a:t> </a:t>
            </a:r>
            <a:r>
              <a:rPr lang="en-US" sz="2600" dirty="0" err="1" smtClean="0"/>
              <a:t>đương</a:t>
            </a:r>
            <a:r>
              <a:rPr lang="en-US" sz="2600" dirty="0" smtClean="0"/>
              <a:t>: </a:t>
            </a:r>
            <a:r>
              <a:rPr lang="en-US" sz="2600" dirty="0" err="1" smtClean="0"/>
              <a:t>mỗi</a:t>
            </a:r>
            <a:r>
              <a:rPr lang="en-US" sz="2600" dirty="0" smtClean="0"/>
              <a:t> ca </a:t>
            </a:r>
            <a:r>
              <a:rPr lang="en-US" sz="2600" dirty="0" err="1" smtClean="0"/>
              <a:t>kiểm</a:t>
            </a:r>
            <a:r>
              <a:rPr lang="en-US" sz="2600" dirty="0" smtClean="0"/>
              <a:t> </a:t>
            </a:r>
            <a:r>
              <a:rPr lang="en-US" sz="2600" dirty="0" err="1" smtClean="0"/>
              <a:t>thử</a:t>
            </a:r>
            <a:r>
              <a:rPr lang="en-US" sz="2600" dirty="0" smtClean="0"/>
              <a:t> </a:t>
            </a:r>
            <a:r>
              <a:rPr lang="en-US" sz="2600" dirty="0" err="1" smtClean="0"/>
              <a:t>kiểm</a:t>
            </a:r>
            <a:r>
              <a:rPr lang="en-US" sz="2600" dirty="0" smtClean="0"/>
              <a:t> </a:t>
            </a:r>
            <a:r>
              <a:rPr lang="en-US" sz="2600" dirty="0" err="1" smtClean="0"/>
              <a:t>tra</a:t>
            </a:r>
            <a:r>
              <a:rPr lang="en-US" sz="2600" dirty="0" smtClean="0"/>
              <a:t> </a:t>
            </a:r>
            <a:r>
              <a:rPr lang="en-US" sz="2600" dirty="0" err="1" smtClean="0"/>
              <a:t>một</a:t>
            </a:r>
            <a:r>
              <a:rPr lang="en-US" sz="2600" dirty="0" smtClean="0"/>
              <a:t> </a:t>
            </a:r>
            <a:r>
              <a:rPr lang="en-US" sz="2600" dirty="0" err="1" smtClean="0"/>
              <a:t>giá</a:t>
            </a:r>
            <a:r>
              <a:rPr lang="en-US" sz="2600" dirty="0" smtClean="0"/>
              <a:t> </a:t>
            </a:r>
            <a:r>
              <a:rPr lang="en-US" sz="2600" dirty="0" err="1" smtClean="0"/>
              <a:t>trị</a:t>
            </a:r>
            <a:r>
              <a:rPr lang="en-US" sz="2600" dirty="0" smtClean="0"/>
              <a:t>.</a:t>
            </a:r>
          </a:p>
          <a:p>
            <a:pPr algn="just"/>
            <a:r>
              <a:rPr lang="en-US" sz="2600" dirty="0" err="1" smtClean="0"/>
              <a:t>Tùy</a:t>
            </a:r>
            <a:r>
              <a:rPr lang="en-US" sz="2600" dirty="0" smtClean="0"/>
              <a:t> </a:t>
            </a:r>
            <a:r>
              <a:rPr lang="en-US" sz="2600" dirty="0" err="1" smtClean="0"/>
              <a:t>theo</a:t>
            </a:r>
            <a:r>
              <a:rPr lang="en-US" sz="2600" dirty="0" smtClean="0"/>
              <a:t> </a:t>
            </a:r>
            <a:r>
              <a:rPr lang="en-US" sz="2600" dirty="0" err="1" smtClean="0"/>
              <a:t>thực</a:t>
            </a:r>
            <a:r>
              <a:rPr lang="en-US" sz="2600" dirty="0" smtClean="0"/>
              <a:t> </a:t>
            </a:r>
            <a:r>
              <a:rPr lang="en-US" sz="2600" dirty="0" err="1" smtClean="0"/>
              <a:t>tế</a:t>
            </a:r>
            <a:r>
              <a:rPr lang="en-US" sz="2600" dirty="0" smtClean="0"/>
              <a:t>, </a:t>
            </a:r>
            <a:r>
              <a:rPr lang="en-US" sz="2600" dirty="0" err="1" smtClean="0"/>
              <a:t>người</a:t>
            </a:r>
            <a:r>
              <a:rPr lang="en-US" sz="2600" dirty="0" smtClean="0"/>
              <a:t> </a:t>
            </a:r>
            <a:r>
              <a:rPr lang="en-US" sz="2600" dirty="0" err="1" smtClean="0"/>
              <a:t>ta</a:t>
            </a:r>
            <a:r>
              <a:rPr lang="en-US" sz="2600" dirty="0" smtClean="0"/>
              <a:t> </a:t>
            </a:r>
            <a:r>
              <a:rPr lang="en-US" sz="2600" dirty="0" err="1" smtClean="0"/>
              <a:t>có</a:t>
            </a:r>
            <a:r>
              <a:rPr lang="en-US" sz="2600" dirty="0" smtClean="0"/>
              <a:t> </a:t>
            </a:r>
            <a:r>
              <a:rPr lang="en-US" sz="2600" dirty="0" err="1" smtClean="0"/>
              <a:t>thể</a:t>
            </a:r>
            <a:r>
              <a:rPr lang="en-US" sz="2600" dirty="0" smtClean="0"/>
              <a:t> </a:t>
            </a:r>
            <a:r>
              <a:rPr lang="en-US" sz="2600" dirty="0" err="1" smtClean="0"/>
              <a:t>áp</a:t>
            </a:r>
            <a:r>
              <a:rPr lang="en-US" sz="2600" dirty="0" smtClean="0"/>
              <a:t> </a:t>
            </a:r>
            <a:r>
              <a:rPr lang="en-US" sz="2600" dirty="0" err="1" smtClean="0"/>
              <a:t>dụng</a:t>
            </a:r>
            <a:r>
              <a:rPr lang="en-US" sz="2600" dirty="0" smtClean="0"/>
              <a:t> </a:t>
            </a:r>
            <a:r>
              <a:rPr lang="en-US" sz="2600" dirty="0" err="1" smtClean="0"/>
              <a:t>số</a:t>
            </a:r>
            <a:r>
              <a:rPr lang="en-US" sz="2600" dirty="0" smtClean="0"/>
              <a:t> </a:t>
            </a:r>
            <a:r>
              <a:rPr lang="en-US" sz="2600" dirty="0" err="1" smtClean="0"/>
              <a:t>lượng</a:t>
            </a:r>
            <a:r>
              <a:rPr lang="en-US" sz="2600" dirty="0" smtClean="0"/>
              <a:t> ca </a:t>
            </a:r>
            <a:r>
              <a:rPr lang="en-US" sz="2600" dirty="0" err="1" smtClean="0"/>
              <a:t>kiểm</a:t>
            </a:r>
            <a:r>
              <a:rPr lang="en-US" sz="2600" dirty="0" smtClean="0"/>
              <a:t> </a:t>
            </a:r>
            <a:r>
              <a:rPr lang="en-US" sz="2600" dirty="0" err="1" smtClean="0"/>
              <a:t>thử</a:t>
            </a:r>
            <a:r>
              <a:rPr lang="en-US" sz="2600" dirty="0" smtClean="0"/>
              <a:t> </a:t>
            </a:r>
            <a:r>
              <a:rPr lang="en-US" sz="2600" dirty="0" err="1" smtClean="0"/>
              <a:t>biên</a:t>
            </a:r>
            <a:r>
              <a:rPr lang="en-US" sz="2600" dirty="0" smtClean="0"/>
              <a:t> </a:t>
            </a:r>
            <a:r>
              <a:rPr lang="en-US" sz="2600" dirty="0" err="1" smtClean="0"/>
              <a:t>tương</a:t>
            </a:r>
            <a:r>
              <a:rPr lang="en-US" sz="2600" dirty="0" smtClean="0"/>
              <a:t> </a:t>
            </a:r>
            <a:r>
              <a:rPr lang="en-US" sz="2600" dirty="0" err="1" smtClean="0"/>
              <a:t>ứng</a:t>
            </a:r>
            <a:r>
              <a:rPr lang="en-US" sz="2600" dirty="0" smtClean="0"/>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Kết</a:t>
            </a:r>
            <a:r>
              <a:rPr lang="en-US" dirty="0" smtClean="0"/>
              <a:t> </a:t>
            </a:r>
            <a:r>
              <a:rPr lang="en-US" dirty="0" err="1" smtClean="0"/>
              <a:t>hợp</a:t>
            </a:r>
            <a:r>
              <a:rPr lang="en-US" dirty="0" smtClean="0"/>
              <a:t> 2 </a:t>
            </a:r>
            <a:r>
              <a:rPr lang="en-US" dirty="0" err="1" smtClean="0"/>
              <a:t>kỹ</a:t>
            </a:r>
            <a:r>
              <a:rPr lang="en-US" dirty="0" smtClean="0"/>
              <a:t> </a:t>
            </a:r>
            <a:r>
              <a:rPr lang="en-US" dirty="0" err="1" smtClean="0"/>
              <a:t>thuật</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31</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Các</a:t>
            </a:r>
            <a:r>
              <a:rPr lang="en-US" sz="2600" dirty="0" smtClean="0"/>
              <a:t> ca </a:t>
            </a:r>
            <a:r>
              <a:rPr lang="en-US" sz="2600" dirty="0" err="1" smtClean="0"/>
              <a:t>kiểm</a:t>
            </a:r>
            <a:r>
              <a:rPr lang="en-US" sz="2600" dirty="0" smtClean="0"/>
              <a:t> </a:t>
            </a:r>
            <a:r>
              <a:rPr lang="en-US" sz="2600" dirty="0" err="1" smtClean="0"/>
              <a:t>thử</a:t>
            </a:r>
            <a:r>
              <a:rPr lang="en-US" sz="2600" dirty="0" smtClean="0"/>
              <a:t> </a:t>
            </a:r>
            <a:r>
              <a:rPr lang="en-US" sz="2600" dirty="0" err="1" smtClean="0"/>
              <a:t>thực</a:t>
            </a:r>
            <a:r>
              <a:rPr lang="en-US" sz="2600" dirty="0" smtClean="0"/>
              <a:t> </a:t>
            </a:r>
            <a:r>
              <a:rPr lang="en-US" sz="2600" dirty="0" err="1" smtClean="0"/>
              <a:t>tế</a:t>
            </a:r>
            <a:r>
              <a:rPr lang="en-US" sz="2600" dirty="0" smtClean="0"/>
              <a:t>: 13</a:t>
            </a:r>
          </a:p>
        </p:txBody>
      </p:sp>
      <p:graphicFrame>
        <p:nvGraphicFramePr>
          <p:cNvPr id="8" name="Table 7"/>
          <p:cNvGraphicFramePr>
            <a:graphicFrameLocks noGrp="1"/>
          </p:cNvGraphicFramePr>
          <p:nvPr/>
        </p:nvGraphicFramePr>
        <p:xfrm>
          <a:off x="304800" y="1981201"/>
          <a:ext cx="8458200" cy="4251958"/>
        </p:xfrm>
        <a:graphic>
          <a:graphicData uri="http://schemas.openxmlformats.org/drawingml/2006/table">
            <a:tbl>
              <a:tblPr firstRow="1" bandRow="1">
                <a:tableStyleId>{5C22544A-7EE6-4342-B048-85BDC9FD1C3A}</a:tableStyleId>
              </a:tblPr>
              <a:tblGrid>
                <a:gridCol w="805543"/>
                <a:gridCol w="870857"/>
                <a:gridCol w="1905000"/>
                <a:gridCol w="1371600"/>
                <a:gridCol w="846909"/>
                <a:gridCol w="1362891"/>
                <a:gridCol w="1295400"/>
              </a:tblGrid>
              <a:tr h="612842">
                <a:tc>
                  <a:txBody>
                    <a:bodyPr/>
                    <a:lstStyle/>
                    <a:p>
                      <a:endParaRPr lang="en-US" dirty="0"/>
                    </a:p>
                  </a:txBody>
                  <a:tcPr/>
                </a:tc>
                <a:tc>
                  <a:txBody>
                    <a:bodyPr/>
                    <a:lstStyle/>
                    <a:p>
                      <a:r>
                        <a:rPr lang="en-US" dirty="0" smtClean="0"/>
                        <a:t>C1</a:t>
                      </a:r>
                    </a:p>
                    <a:p>
                      <a:r>
                        <a:rPr lang="en-US" dirty="0" smtClean="0"/>
                        <a:t>Name</a:t>
                      </a:r>
                      <a:endParaRPr lang="en-US" dirty="0"/>
                    </a:p>
                  </a:txBody>
                  <a:tcPr/>
                </a:tc>
                <a:tc>
                  <a:txBody>
                    <a:bodyPr/>
                    <a:lstStyle/>
                    <a:p>
                      <a:r>
                        <a:rPr lang="en-US" dirty="0" smtClean="0"/>
                        <a:t>C2</a:t>
                      </a:r>
                    </a:p>
                    <a:p>
                      <a:r>
                        <a:rPr lang="en-US" dirty="0" smtClean="0"/>
                        <a:t>Account</a:t>
                      </a:r>
                      <a:endParaRPr lang="en-US" dirty="0"/>
                    </a:p>
                  </a:txBody>
                  <a:tcPr/>
                </a:tc>
                <a:tc>
                  <a:txBody>
                    <a:bodyPr/>
                    <a:lstStyle/>
                    <a:p>
                      <a:r>
                        <a:rPr lang="en-US" dirty="0" smtClean="0"/>
                        <a:t>C3</a:t>
                      </a:r>
                    </a:p>
                    <a:p>
                      <a:r>
                        <a:rPr lang="en-US" dirty="0" smtClean="0"/>
                        <a:t>Loan</a:t>
                      </a:r>
                      <a:endParaRPr lang="en-US" dirty="0"/>
                    </a:p>
                  </a:txBody>
                  <a:tcPr/>
                </a:tc>
                <a:tc>
                  <a:txBody>
                    <a:bodyPr/>
                    <a:lstStyle/>
                    <a:p>
                      <a:r>
                        <a:rPr lang="en-US" dirty="0" smtClean="0"/>
                        <a:t>C4</a:t>
                      </a:r>
                    </a:p>
                    <a:p>
                      <a:r>
                        <a:rPr lang="en-US" dirty="0" smtClean="0"/>
                        <a:t>Term</a:t>
                      </a:r>
                      <a:endParaRPr lang="en-US" dirty="0"/>
                    </a:p>
                  </a:txBody>
                  <a:tcPr/>
                </a:tc>
                <a:tc>
                  <a:txBody>
                    <a:bodyPr/>
                    <a:lstStyle/>
                    <a:p>
                      <a:r>
                        <a:rPr lang="en-US" dirty="0" smtClean="0"/>
                        <a:t>C5</a:t>
                      </a:r>
                    </a:p>
                    <a:p>
                      <a:r>
                        <a:rPr lang="en-US" dirty="0" smtClean="0"/>
                        <a:t>Repayment</a:t>
                      </a:r>
                      <a:endParaRPr lang="en-US" dirty="0"/>
                    </a:p>
                  </a:txBody>
                  <a:tcPr/>
                </a:tc>
                <a:tc>
                  <a:txBody>
                    <a:bodyPr/>
                    <a:lstStyle/>
                    <a:p>
                      <a:r>
                        <a:rPr lang="en-US" dirty="0" smtClean="0"/>
                        <a:t>Output</a:t>
                      </a:r>
                      <a:endParaRPr lang="en-US" dirty="0"/>
                    </a:p>
                  </a:txBody>
                  <a:tcPr/>
                </a:tc>
              </a:tr>
              <a:tr h="350196">
                <a:tc>
                  <a:txBody>
                    <a:bodyPr/>
                    <a:lstStyle/>
                    <a:p>
                      <a:r>
                        <a:rPr lang="en-US" dirty="0" smtClean="0"/>
                        <a:t>T</a:t>
                      </a:r>
                      <a:endParaRPr lang="en-US" dirty="0"/>
                    </a:p>
                  </a:txBody>
                  <a:tcPr/>
                </a:tc>
                <a:tc>
                  <a:txBody>
                    <a:bodyPr/>
                    <a:lstStyle/>
                    <a:p>
                      <a:r>
                        <a:rPr lang="en-US" dirty="0" smtClean="0"/>
                        <a:t>2</a:t>
                      </a:r>
                      <a:endParaRPr lang="en-US" dirty="0"/>
                    </a:p>
                  </a:txBody>
                  <a:tcPr/>
                </a:tc>
                <a:tc>
                  <a:txBody>
                    <a:bodyPr/>
                    <a:lstStyle/>
                    <a:p>
                      <a:r>
                        <a:rPr lang="en-US" dirty="0" smtClean="0"/>
                        <a:t>100000</a:t>
                      </a:r>
                      <a:endParaRPr lang="en-US" dirty="0"/>
                    </a:p>
                  </a:txBody>
                  <a:tcPr/>
                </a:tc>
                <a:tc>
                  <a:txBody>
                    <a:bodyPr/>
                    <a:lstStyle/>
                    <a:p>
                      <a:r>
                        <a:rPr lang="en-US" dirty="0" smtClean="0"/>
                        <a:t>500</a:t>
                      </a:r>
                      <a:endParaRPr lang="en-US" dirty="0"/>
                    </a:p>
                  </a:txBody>
                  <a:tcPr/>
                </a:tc>
                <a:tc>
                  <a:txBody>
                    <a:bodyPr/>
                    <a:lstStyle/>
                    <a:p>
                      <a:r>
                        <a:rPr lang="en-US" dirty="0" smtClean="0"/>
                        <a:t>1</a:t>
                      </a:r>
                      <a:endParaRPr lang="en-US" dirty="0"/>
                    </a:p>
                  </a:txBody>
                  <a:tcPr/>
                </a:tc>
                <a:tc>
                  <a:txBody>
                    <a:bodyPr/>
                    <a:lstStyle/>
                    <a:p>
                      <a:r>
                        <a:rPr lang="en-US" dirty="0" smtClean="0"/>
                        <a:t>10</a:t>
                      </a:r>
                      <a:endParaRPr lang="en-US" dirty="0"/>
                    </a:p>
                  </a:txBody>
                  <a:tcPr/>
                </a:tc>
                <a:tc>
                  <a:txBody>
                    <a:bodyPr/>
                    <a:lstStyle/>
                    <a:p>
                      <a:r>
                        <a:rPr lang="en-US" dirty="0" smtClean="0"/>
                        <a:t>valid</a:t>
                      </a:r>
                      <a:endParaRPr lang="en-US" dirty="0"/>
                    </a:p>
                  </a:txBody>
                  <a:tcPr/>
                </a:tc>
              </a:tr>
              <a:tr h="350196">
                <a:tc>
                  <a:txBody>
                    <a:bodyPr/>
                    <a:lstStyle/>
                    <a:p>
                      <a:r>
                        <a:rPr lang="en-US" dirty="0" smtClean="0"/>
                        <a:t>T</a:t>
                      </a:r>
                      <a:endParaRPr lang="en-US" dirty="0"/>
                    </a:p>
                  </a:txBody>
                  <a:tcPr/>
                </a:tc>
                <a:tc>
                  <a:txBody>
                    <a:bodyPr/>
                    <a:lstStyle/>
                    <a:p>
                      <a:r>
                        <a:rPr lang="en-US" dirty="0" smtClean="0"/>
                        <a:t>3</a:t>
                      </a:r>
                      <a:endParaRPr lang="en-US" dirty="0"/>
                    </a:p>
                  </a:txBody>
                  <a:tcPr/>
                </a:tc>
                <a:tc>
                  <a:txBody>
                    <a:bodyPr/>
                    <a:lstStyle/>
                    <a:p>
                      <a:r>
                        <a:rPr lang="en-US" dirty="0" smtClean="0"/>
                        <a:t>100001</a:t>
                      </a:r>
                      <a:endParaRPr lang="en-US" dirty="0"/>
                    </a:p>
                  </a:txBody>
                  <a:tcPr/>
                </a:tc>
                <a:tc>
                  <a:txBody>
                    <a:bodyPr/>
                    <a:lstStyle/>
                    <a:p>
                      <a:r>
                        <a:rPr lang="en-US" dirty="0" smtClean="0"/>
                        <a:t>501</a:t>
                      </a:r>
                      <a:endParaRPr lang="en-US" dirty="0"/>
                    </a:p>
                  </a:txBody>
                  <a:tcPr/>
                </a:tc>
                <a:tc>
                  <a:txBody>
                    <a:bodyPr/>
                    <a:lstStyle/>
                    <a:p>
                      <a:r>
                        <a:rPr lang="en-US" dirty="0" smtClean="0"/>
                        <a:t>2</a:t>
                      </a:r>
                      <a:endParaRPr lang="en-US" dirty="0"/>
                    </a:p>
                  </a:txBody>
                  <a:tcPr/>
                </a:tc>
                <a:tc>
                  <a:txBody>
                    <a:bodyPr/>
                    <a:lstStyle/>
                    <a:p>
                      <a:r>
                        <a:rPr lang="en-US" dirty="0" smtClean="0"/>
                        <a:t>11</a:t>
                      </a:r>
                      <a:endParaRPr lang="en-US" dirty="0"/>
                    </a:p>
                  </a:txBody>
                  <a:tcPr/>
                </a:tc>
                <a:tc>
                  <a:txBody>
                    <a:bodyPr/>
                    <a:lstStyle/>
                    <a:p>
                      <a:r>
                        <a:rPr lang="en-US" dirty="0" smtClean="0"/>
                        <a:t>valid</a:t>
                      </a:r>
                      <a:endParaRPr lang="en-US" dirty="0"/>
                    </a:p>
                  </a:txBody>
                  <a:tcPr/>
                </a:tc>
              </a:tr>
              <a:tr h="350196">
                <a:tc>
                  <a:txBody>
                    <a:bodyPr/>
                    <a:lstStyle/>
                    <a:p>
                      <a:r>
                        <a:rPr lang="en-US" dirty="0" smtClean="0"/>
                        <a:t>T</a:t>
                      </a:r>
                      <a:endParaRPr lang="en-US" dirty="0"/>
                    </a:p>
                  </a:txBody>
                  <a:tcPr/>
                </a:tc>
                <a:tc>
                  <a:txBody>
                    <a:bodyPr/>
                    <a:lstStyle/>
                    <a:p>
                      <a:r>
                        <a:rPr lang="en-US" dirty="0" smtClean="0"/>
                        <a:t>64</a:t>
                      </a:r>
                      <a:endParaRPr lang="en-US" dirty="0"/>
                    </a:p>
                  </a:txBody>
                  <a:tcPr/>
                </a:tc>
                <a:tc>
                  <a:txBody>
                    <a:bodyPr/>
                    <a:lstStyle/>
                    <a:p>
                      <a:r>
                        <a:rPr lang="en-US" dirty="0" smtClean="0"/>
                        <a:t>999999</a:t>
                      </a:r>
                      <a:endParaRPr lang="en-US" dirty="0"/>
                    </a:p>
                  </a:txBody>
                  <a:tcPr/>
                </a:tc>
                <a:tc>
                  <a:txBody>
                    <a:bodyPr/>
                    <a:lstStyle/>
                    <a:p>
                      <a:r>
                        <a:rPr lang="en-US" dirty="0" smtClean="0"/>
                        <a:t>9000</a:t>
                      </a:r>
                      <a:endParaRPr lang="en-US" dirty="0"/>
                    </a:p>
                  </a:txBody>
                  <a:tcPr/>
                </a:tc>
                <a:tc>
                  <a:txBody>
                    <a:bodyPr/>
                    <a:lstStyle/>
                    <a:p>
                      <a:r>
                        <a:rPr lang="en-US" dirty="0" smtClean="0"/>
                        <a:t>30</a:t>
                      </a:r>
                      <a:endParaRPr lang="en-US" dirty="0"/>
                    </a:p>
                  </a:txBody>
                  <a:tcPr/>
                </a:tc>
                <a:tc>
                  <a:txBody>
                    <a:bodyPr/>
                    <a:lstStyle/>
                    <a:p>
                      <a:r>
                        <a:rPr lang="en-US" dirty="0" smtClean="0"/>
                        <a:t>10</a:t>
                      </a:r>
                      <a:endParaRPr lang="en-US" dirty="0"/>
                    </a:p>
                  </a:txBody>
                  <a:tcPr/>
                </a:tc>
                <a:tc>
                  <a:txBody>
                    <a:bodyPr/>
                    <a:lstStyle/>
                    <a:p>
                      <a:r>
                        <a:rPr lang="en-US" dirty="0" smtClean="0"/>
                        <a:t>valid</a:t>
                      </a:r>
                      <a:endParaRPr lang="en-US" dirty="0"/>
                    </a:p>
                  </a:txBody>
                  <a:tcPr/>
                </a:tc>
              </a:tr>
              <a:tr h="350196">
                <a:tc>
                  <a:txBody>
                    <a:bodyPr/>
                    <a:lstStyle/>
                    <a:p>
                      <a:r>
                        <a:rPr lang="en-US" dirty="0" smtClean="0"/>
                        <a:t>T</a:t>
                      </a:r>
                      <a:endParaRPr lang="en-US" dirty="0"/>
                    </a:p>
                  </a:txBody>
                  <a:tcPr/>
                </a:tc>
                <a:tc>
                  <a:txBody>
                    <a:bodyPr/>
                    <a:lstStyle/>
                    <a:p>
                      <a:r>
                        <a:rPr lang="en-US" dirty="0" smtClean="0"/>
                        <a:t>63</a:t>
                      </a:r>
                      <a:endParaRPr lang="en-US" dirty="0"/>
                    </a:p>
                  </a:txBody>
                  <a:tcPr/>
                </a:tc>
                <a:tc>
                  <a:txBody>
                    <a:bodyPr/>
                    <a:lstStyle/>
                    <a:p>
                      <a:r>
                        <a:rPr lang="en-US" dirty="0" smtClean="0"/>
                        <a:t>999998</a:t>
                      </a:r>
                      <a:endParaRPr lang="en-US" dirty="0"/>
                    </a:p>
                  </a:txBody>
                  <a:tcPr/>
                </a:tc>
                <a:tc>
                  <a:txBody>
                    <a:bodyPr/>
                    <a:lstStyle/>
                    <a:p>
                      <a:r>
                        <a:rPr lang="en-US" dirty="0" smtClean="0"/>
                        <a:t>8999</a:t>
                      </a:r>
                      <a:endParaRPr lang="en-US" dirty="0"/>
                    </a:p>
                  </a:txBody>
                  <a:tcPr/>
                </a:tc>
                <a:tc>
                  <a:txBody>
                    <a:bodyPr/>
                    <a:lstStyle/>
                    <a:p>
                      <a:r>
                        <a:rPr lang="en-US" dirty="0" smtClean="0"/>
                        <a:t>29</a:t>
                      </a:r>
                      <a:endParaRPr lang="en-US" dirty="0"/>
                    </a:p>
                  </a:txBody>
                  <a:tcPr/>
                </a:tc>
                <a:tc>
                  <a:txBody>
                    <a:bodyPr/>
                    <a:lstStyle/>
                    <a:p>
                      <a:r>
                        <a:rPr lang="en-US" dirty="0" smtClean="0"/>
                        <a:t>11</a:t>
                      </a:r>
                      <a:endParaRPr lang="en-US" dirty="0"/>
                    </a:p>
                  </a:txBody>
                  <a:tcPr/>
                </a:tc>
                <a:tc>
                  <a:txBody>
                    <a:bodyPr/>
                    <a:lstStyle/>
                    <a:p>
                      <a:r>
                        <a:rPr lang="en-US" dirty="0" smtClean="0"/>
                        <a:t>valid</a:t>
                      </a:r>
                      <a:endParaRPr lang="en-US" dirty="0"/>
                    </a:p>
                  </a:txBody>
                  <a:tcPr/>
                </a:tc>
              </a:tr>
              <a:tr h="411479">
                <a:tc>
                  <a:txBody>
                    <a:bodyPr/>
                    <a:lstStyle/>
                    <a:p>
                      <a:r>
                        <a:rPr lang="en-US" dirty="0" smtClean="0"/>
                        <a:t>C1</a:t>
                      </a:r>
                      <a:endParaRPr lang="en-US" dirty="0"/>
                    </a:p>
                  </a:txBody>
                  <a:tcPr/>
                </a:tc>
                <a:tc>
                  <a:txBody>
                    <a:bodyPr/>
                    <a:lstStyle/>
                    <a:p>
                      <a:r>
                        <a:rPr lang="en-US" dirty="0" smtClean="0"/>
                        <a:t>1</a:t>
                      </a:r>
                    </a:p>
                    <a:p>
                      <a:r>
                        <a:rPr lang="en-US" dirty="0" smtClean="0"/>
                        <a:t>65</a:t>
                      </a:r>
                    </a:p>
                  </a:txBody>
                  <a:tcPr>
                    <a:solidFill>
                      <a:schemeClr val="accent6"/>
                    </a:solidFill>
                  </a:tcPr>
                </a:tc>
                <a:tc>
                  <a:txBody>
                    <a:bodyPr/>
                    <a:lstStyle/>
                    <a:p>
                      <a:r>
                        <a:rPr lang="en-US" dirty="0" smtClean="0"/>
                        <a:t>100000</a:t>
                      </a:r>
                    </a:p>
                    <a:p>
                      <a:r>
                        <a:rPr lang="en-US" dirty="0" smtClean="0"/>
                        <a:t>999999</a:t>
                      </a:r>
                    </a:p>
                  </a:txBody>
                  <a:tcPr/>
                </a:tc>
                <a:tc>
                  <a:txBody>
                    <a:bodyPr/>
                    <a:lstStyle/>
                    <a:p>
                      <a:r>
                        <a:rPr lang="en-US" dirty="0" smtClean="0"/>
                        <a:t>500</a:t>
                      </a:r>
                    </a:p>
                    <a:p>
                      <a:r>
                        <a:rPr lang="en-US" dirty="0" smtClean="0"/>
                        <a:t>9000</a:t>
                      </a:r>
                    </a:p>
                  </a:txBody>
                  <a:tcPr/>
                </a:tc>
                <a:tc>
                  <a:txBody>
                    <a:bodyPr/>
                    <a:lstStyle/>
                    <a:p>
                      <a:r>
                        <a:rPr lang="en-US" dirty="0" smtClean="0"/>
                        <a:t>1</a:t>
                      </a:r>
                    </a:p>
                    <a:p>
                      <a:r>
                        <a:rPr lang="en-US" dirty="0" smtClean="0"/>
                        <a:t>30</a:t>
                      </a:r>
                    </a:p>
                  </a:txBody>
                  <a:tcPr/>
                </a:tc>
                <a:tc>
                  <a:txBody>
                    <a:bodyPr/>
                    <a:lstStyle/>
                    <a:p>
                      <a:r>
                        <a:rPr lang="en-US" dirty="0" smtClean="0"/>
                        <a:t>10</a:t>
                      </a:r>
                    </a:p>
                    <a:p>
                      <a:r>
                        <a:rPr lang="en-US" dirty="0" smtClean="0"/>
                        <a:t>10</a:t>
                      </a:r>
                    </a:p>
                  </a:txBody>
                  <a:tcPr/>
                </a:tc>
                <a:tc>
                  <a:txBody>
                    <a:bodyPr/>
                    <a:lstStyle/>
                    <a:p>
                      <a:r>
                        <a:rPr lang="en-US" dirty="0" smtClean="0"/>
                        <a:t>invalid</a:t>
                      </a:r>
                    </a:p>
                    <a:p>
                      <a:r>
                        <a:rPr lang="en-US" dirty="0" smtClean="0"/>
                        <a:t>invalid</a:t>
                      </a:r>
                    </a:p>
                  </a:txBody>
                  <a:tcPr/>
                </a:tc>
              </a:tr>
              <a:tr h="335279">
                <a:tc>
                  <a:txBody>
                    <a:bodyPr/>
                    <a:lstStyle/>
                    <a:p>
                      <a:r>
                        <a:rPr lang="en-US" dirty="0" smtClean="0"/>
                        <a:t>C2</a:t>
                      </a:r>
                      <a:endParaRPr lang="en-US" dirty="0"/>
                    </a:p>
                  </a:txBody>
                  <a:tcPr/>
                </a:tc>
                <a:tc>
                  <a:txBody>
                    <a:bodyPr/>
                    <a:lstStyle/>
                    <a:p>
                      <a:r>
                        <a:rPr lang="en-US" dirty="0" smtClean="0"/>
                        <a:t>…</a:t>
                      </a:r>
                      <a:endParaRPr lang="en-US" dirty="0"/>
                    </a:p>
                  </a:txBody>
                  <a:tcPr/>
                </a:tc>
                <a:tc>
                  <a:txBody>
                    <a:bodyPr/>
                    <a:lstStyle/>
                    <a:p>
                      <a:endParaRPr lang="en-US" dirty="0"/>
                    </a:p>
                  </a:txBody>
                  <a:tcPr>
                    <a:solidFill>
                      <a:schemeClr val="accent6"/>
                    </a:solid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96239">
                <a:tc>
                  <a:txBody>
                    <a:bodyPr/>
                    <a:lstStyle/>
                    <a:p>
                      <a:r>
                        <a:rPr lang="en-US" dirty="0" smtClean="0"/>
                        <a:t>C3</a:t>
                      </a:r>
                      <a:endParaRPr lang="en-US" dirty="0"/>
                    </a:p>
                  </a:txBody>
                  <a:tcPr/>
                </a:tc>
                <a:tc>
                  <a:txBody>
                    <a:bodyPr/>
                    <a:lstStyle/>
                    <a:p>
                      <a:r>
                        <a:rPr lang="en-US" dirty="0" smtClean="0"/>
                        <a:t>…</a:t>
                      </a:r>
                      <a:endParaRPr lang="en-US" dirty="0"/>
                    </a:p>
                  </a:txBody>
                  <a:tcPr/>
                </a:tc>
                <a:tc>
                  <a:txBody>
                    <a:bodyPr/>
                    <a:lstStyle/>
                    <a:p>
                      <a:endParaRPr lang="en-US" dirty="0"/>
                    </a:p>
                  </a:txBody>
                  <a:tcPr/>
                </a:tc>
                <a:tc>
                  <a:txBody>
                    <a:bodyPr/>
                    <a:lstStyle/>
                    <a:p>
                      <a:endParaRPr lang="en-US" dirty="0"/>
                    </a:p>
                  </a:txBody>
                  <a:tcPr>
                    <a:solidFill>
                      <a:schemeClr val="accent6"/>
                    </a:solidFill>
                  </a:tcPr>
                </a:tc>
                <a:tc>
                  <a:txBody>
                    <a:bodyPr/>
                    <a:lstStyle/>
                    <a:p>
                      <a:endParaRPr lang="en-US" dirty="0"/>
                    </a:p>
                  </a:txBody>
                  <a:tcPr/>
                </a:tc>
                <a:tc>
                  <a:txBody>
                    <a:bodyPr/>
                    <a:lstStyle/>
                    <a:p>
                      <a:endParaRPr lang="en-US" dirty="0"/>
                    </a:p>
                  </a:txBody>
                  <a:tcPr/>
                </a:tc>
                <a:tc>
                  <a:txBody>
                    <a:bodyPr/>
                    <a:lstStyle/>
                    <a:p>
                      <a:endParaRPr lang="en-US" dirty="0"/>
                    </a:p>
                  </a:txBody>
                  <a:tcPr/>
                </a:tc>
              </a:tr>
              <a:tr h="380999">
                <a:tc>
                  <a:txBody>
                    <a:bodyPr/>
                    <a:lstStyle/>
                    <a:p>
                      <a:r>
                        <a:rPr lang="en-US" dirty="0" smtClean="0"/>
                        <a:t>C4</a:t>
                      </a:r>
                      <a:endParaRPr lang="en-US" dirty="0"/>
                    </a:p>
                  </a:txBody>
                  <a:tcPr/>
                </a:tc>
                <a:tc>
                  <a:txBody>
                    <a:bodyPr/>
                    <a:lstStyle/>
                    <a:p>
                      <a:r>
                        <a:rPr lang="en-US" dirty="0" smtClean="0"/>
                        <a: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solidFill>
                      <a:schemeClr val="accent6"/>
                    </a:solidFill>
                  </a:tcPr>
                </a:tc>
                <a:tc>
                  <a:txBody>
                    <a:bodyPr/>
                    <a:lstStyle/>
                    <a:p>
                      <a:endParaRPr lang="en-US" dirty="0"/>
                    </a:p>
                  </a:txBody>
                  <a:tcPr/>
                </a:tc>
                <a:tc>
                  <a:txBody>
                    <a:bodyPr/>
                    <a:lstStyle/>
                    <a:p>
                      <a:endParaRPr lang="en-US" dirty="0"/>
                    </a:p>
                  </a:txBody>
                  <a:tcPr/>
                </a:tc>
              </a:tr>
              <a:tr h="350196">
                <a:tc>
                  <a:txBody>
                    <a:bodyPr/>
                    <a:lstStyle/>
                    <a:p>
                      <a:r>
                        <a:rPr lang="en-US" dirty="0" smtClean="0"/>
                        <a:t>C5</a:t>
                      </a:r>
                      <a:endParaRPr lang="en-US" dirty="0"/>
                    </a:p>
                  </a:txBody>
                  <a:tcPr/>
                </a:tc>
                <a:tc>
                  <a:txBody>
                    <a:bodyPr/>
                    <a:lstStyle/>
                    <a:p>
                      <a:r>
                        <a:rPr lang="en-US" dirty="0" smtClean="0"/>
                        <a:t>2</a:t>
                      </a:r>
                    </a:p>
                  </a:txBody>
                  <a:tcPr/>
                </a:tc>
                <a:tc>
                  <a:txBody>
                    <a:bodyPr/>
                    <a:lstStyle/>
                    <a:p>
                      <a:r>
                        <a:rPr lang="en-US" dirty="0" smtClean="0"/>
                        <a:t>100000</a:t>
                      </a:r>
                    </a:p>
                  </a:txBody>
                  <a:tcPr/>
                </a:tc>
                <a:tc>
                  <a:txBody>
                    <a:bodyPr/>
                    <a:lstStyle/>
                    <a:p>
                      <a:r>
                        <a:rPr lang="en-US" dirty="0" smtClean="0"/>
                        <a:t>500</a:t>
                      </a:r>
                    </a:p>
                  </a:txBody>
                  <a:tcPr/>
                </a:tc>
                <a:tc>
                  <a:txBody>
                    <a:bodyPr/>
                    <a:lstStyle/>
                    <a:p>
                      <a:r>
                        <a:rPr lang="en-US" dirty="0" smtClean="0"/>
                        <a:t>1</a:t>
                      </a:r>
                    </a:p>
                  </a:txBody>
                  <a:tcPr/>
                </a:tc>
                <a:tc>
                  <a:txBody>
                    <a:bodyPr/>
                    <a:lstStyle/>
                    <a:p>
                      <a:r>
                        <a:rPr lang="en-US" dirty="0" smtClean="0"/>
                        <a:t>9</a:t>
                      </a:r>
                    </a:p>
                  </a:txBody>
                  <a:tcPr>
                    <a:solidFill>
                      <a:schemeClr val="accent6"/>
                    </a:solidFill>
                  </a:tcPr>
                </a:tc>
                <a:tc>
                  <a:txBody>
                    <a:bodyPr/>
                    <a:lstStyle/>
                    <a:p>
                      <a:r>
                        <a:rPr lang="en-US" dirty="0" smtClean="0"/>
                        <a:t>invalid</a:t>
                      </a:r>
                    </a:p>
                  </a:txBody>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tập</a:t>
            </a:r>
            <a:r>
              <a:rPr lang="en-US" dirty="0" smtClean="0"/>
              <a:t> 1:</a:t>
            </a:r>
            <a:endParaRPr lang="en-US" dirty="0"/>
          </a:p>
        </p:txBody>
      </p:sp>
      <p:sp>
        <p:nvSpPr>
          <p:cNvPr id="3" name="Content Placeholder 2"/>
          <p:cNvSpPr>
            <a:spLocks noGrp="1"/>
          </p:cNvSpPr>
          <p:nvPr>
            <p:ph idx="1"/>
          </p:nvPr>
        </p:nvSpPr>
        <p:spPr/>
        <p:txBody>
          <a:bodyPr>
            <a:normAutofit fontScale="92500" lnSpcReduction="10000"/>
          </a:bodyPr>
          <a:lstStyle/>
          <a:p>
            <a:r>
              <a:rPr lang="en-US" b="1" dirty="0" err="1"/>
              <a:t>Ví</a:t>
            </a:r>
            <a:r>
              <a:rPr lang="en-US" b="1" dirty="0"/>
              <a:t> </a:t>
            </a:r>
            <a:r>
              <a:rPr lang="en-US" b="1" dirty="0" err="1"/>
              <a:t>dụ</a:t>
            </a:r>
            <a:r>
              <a:rPr lang="en-US" b="1" dirty="0"/>
              <a:t>: </a:t>
            </a:r>
            <a:r>
              <a:rPr lang="en-US" dirty="0" err="1"/>
              <a:t>Chức</a:t>
            </a:r>
            <a:r>
              <a:rPr lang="en-US" dirty="0"/>
              <a:t> </a:t>
            </a:r>
            <a:r>
              <a:rPr lang="en-US" dirty="0" err="1"/>
              <a:t>năng</a:t>
            </a:r>
            <a:r>
              <a:rPr lang="en-US" dirty="0"/>
              <a:t> </a:t>
            </a:r>
            <a:r>
              <a:rPr lang="en-US" dirty="0" err="1"/>
              <a:t>bán</a:t>
            </a:r>
            <a:r>
              <a:rPr lang="en-US" dirty="0"/>
              <a:t> </a:t>
            </a:r>
            <a:r>
              <a:rPr lang="en-US" dirty="0" err="1"/>
              <a:t>vé</a:t>
            </a:r>
            <a:r>
              <a:rPr lang="en-US" dirty="0"/>
              <a:t> </a:t>
            </a:r>
            <a:r>
              <a:rPr lang="en-US" dirty="0" err="1"/>
              <a:t>cho</a:t>
            </a:r>
            <a:r>
              <a:rPr lang="en-US" dirty="0"/>
              <a:t> du </a:t>
            </a:r>
            <a:r>
              <a:rPr lang="en-US" dirty="0" err="1"/>
              <a:t>khách</a:t>
            </a:r>
            <a:r>
              <a:rPr lang="en-US" dirty="0"/>
              <a:t> </a:t>
            </a:r>
            <a:r>
              <a:rPr lang="en-US" dirty="0" err="1"/>
              <a:t>đi</a:t>
            </a:r>
            <a:r>
              <a:rPr lang="en-US" dirty="0"/>
              <a:t> </a:t>
            </a:r>
            <a:r>
              <a:rPr lang="en-US" dirty="0" err="1"/>
              <a:t>đầm</a:t>
            </a:r>
            <a:r>
              <a:rPr lang="en-US" dirty="0"/>
              <a:t> </a:t>
            </a:r>
            <a:r>
              <a:rPr lang="en-US" dirty="0" err="1"/>
              <a:t>sen</a:t>
            </a:r>
            <a:r>
              <a:rPr lang="en-US" dirty="0"/>
              <a:t> </a:t>
            </a:r>
            <a:r>
              <a:rPr lang="en-US" dirty="0" err="1"/>
              <a:t>sẽ</a:t>
            </a:r>
            <a:r>
              <a:rPr lang="en-US" dirty="0"/>
              <a:t> </a:t>
            </a:r>
            <a:r>
              <a:rPr lang="en-US" dirty="0" err="1"/>
              <a:t>bị</a:t>
            </a:r>
            <a:r>
              <a:rPr lang="en-US" dirty="0"/>
              <a:t> </a:t>
            </a:r>
            <a:r>
              <a:rPr lang="en-US" dirty="0" err="1"/>
              <a:t>ràng</a:t>
            </a:r>
            <a:r>
              <a:rPr lang="en-US" dirty="0"/>
              <a:t> </a:t>
            </a:r>
            <a:r>
              <a:rPr lang="en-US" dirty="0" err="1"/>
              <a:t>buộc</a:t>
            </a:r>
            <a:r>
              <a:rPr lang="en-US" dirty="0"/>
              <a:t> </a:t>
            </a:r>
            <a:r>
              <a:rPr lang="en-US" dirty="0" err="1"/>
              <a:t>bởi</a:t>
            </a:r>
            <a:r>
              <a:rPr lang="en-US" dirty="0"/>
              <a:t> </a:t>
            </a:r>
            <a:r>
              <a:rPr lang="en-US" dirty="0" err="1"/>
              <a:t>chiều</a:t>
            </a:r>
            <a:r>
              <a:rPr lang="en-US" dirty="0"/>
              <a:t> </a:t>
            </a:r>
            <a:r>
              <a:rPr lang="en-US" dirty="0" err="1"/>
              <a:t>cao</a:t>
            </a:r>
            <a:r>
              <a:rPr lang="en-US" dirty="0"/>
              <a:t> (</a:t>
            </a:r>
            <a:r>
              <a:rPr lang="en-US" dirty="0" err="1"/>
              <a:t>chiều</a:t>
            </a:r>
            <a:r>
              <a:rPr lang="en-US" dirty="0"/>
              <a:t> </a:t>
            </a:r>
            <a:r>
              <a:rPr lang="en-US" dirty="0" err="1"/>
              <a:t>cao</a:t>
            </a:r>
            <a:r>
              <a:rPr lang="en-US" dirty="0"/>
              <a:t> &gt;0):</a:t>
            </a:r>
          </a:p>
          <a:p>
            <a:pPr lvl="1"/>
            <a:r>
              <a:rPr lang="vi-VN" dirty="0"/>
              <a:t>Chiều cao từ 50cm đến dưới 1m sẽ được miễn phí vé</a:t>
            </a:r>
          </a:p>
          <a:p>
            <a:pPr lvl="1"/>
            <a:r>
              <a:rPr lang="vi-VN" dirty="0"/>
              <a:t>Chiều cao từ 1m đến dưới 1m4 sẽ tính vé </a:t>
            </a:r>
            <a:r>
              <a:rPr lang="en-US" dirty="0" err="1"/>
              <a:t>là</a:t>
            </a:r>
            <a:r>
              <a:rPr lang="en-US" dirty="0"/>
              <a:t> 60.000 </a:t>
            </a:r>
            <a:r>
              <a:rPr lang="en-US" dirty="0" err="1"/>
              <a:t>đồng</a:t>
            </a:r>
            <a:endParaRPr lang="vi-VN" dirty="0"/>
          </a:p>
          <a:p>
            <a:pPr lvl="1"/>
            <a:r>
              <a:rPr lang="vi-VN" dirty="0"/>
              <a:t>Chiều cao từ 1m4 đến dưới 2m sẽ tính vé </a:t>
            </a:r>
            <a:r>
              <a:rPr lang="en-US" dirty="0" err="1"/>
              <a:t>là</a:t>
            </a:r>
            <a:r>
              <a:rPr lang="en-US" dirty="0"/>
              <a:t> 90.000 </a:t>
            </a:r>
            <a:r>
              <a:rPr lang="en-US" dirty="0" err="1"/>
              <a:t>đồng</a:t>
            </a:r>
            <a:r>
              <a:rPr lang="en-US" dirty="0"/>
              <a:t>.</a:t>
            </a:r>
            <a:endParaRPr lang="vi-VN" dirty="0"/>
          </a:p>
          <a:p>
            <a:r>
              <a:rPr lang="en-US" dirty="0" err="1" smtClean="0"/>
              <a:t>Áp</a:t>
            </a:r>
            <a:r>
              <a:rPr lang="en-US" dirty="0" smtClean="0"/>
              <a:t> </a:t>
            </a:r>
            <a:r>
              <a:rPr lang="en-US" dirty="0" err="1" smtClean="0"/>
              <a:t>dụng</a:t>
            </a:r>
            <a:r>
              <a:rPr lang="en-US" dirty="0" smtClean="0"/>
              <a:t> </a:t>
            </a:r>
            <a:r>
              <a:rPr lang="en-US" dirty="0" err="1" smtClean="0"/>
              <a:t>kết</a:t>
            </a:r>
            <a:r>
              <a:rPr lang="en-US" dirty="0" smtClean="0"/>
              <a:t> </a:t>
            </a:r>
            <a:r>
              <a:rPr lang="en-US" dirty="0" err="1" smtClean="0"/>
              <a:t>hợp</a:t>
            </a:r>
            <a:r>
              <a:rPr lang="en-US" dirty="0" smtClean="0"/>
              <a:t> 2 </a:t>
            </a:r>
            <a:r>
              <a:rPr lang="en-US" dirty="0" err="1" smtClean="0"/>
              <a:t>kỹ</a:t>
            </a:r>
            <a:r>
              <a:rPr lang="en-US" dirty="0" smtClean="0"/>
              <a:t> </a:t>
            </a:r>
            <a:r>
              <a:rPr lang="en-US" dirty="0" err="1" smtClean="0"/>
              <a:t>thuật</a:t>
            </a:r>
            <a:r>
              <a:rPr lang="en-US" dirty="0" smtClean="0"/>
              <a:t> </a:t>
            </a:r>
            <a:r>
              <a:rPr lang="en-US" dirty="0" err="1" smtClean="0"/>
              <a:t>Phân</a:t>
            </a:r>
            <a:r>
              <a:rPr lang="en-US" dirty="0" smtClean="0"/>
              <a:t> </a:t>
            </a:r>
            <a:r>
              <a:rPr lang="en-US" dirty="0" err="1" smtClean="0"/>
              <a:t>vùng</a:t>
            </a:r>
            <a:r>
              <a:rPr lang="en-US" dirty="0" smtClean="0"/>
              <a:t> </a:t>
            </a:r>
            <a:r>
              <a:rPr lang="en-US" dirty="0" err="1" smtClean="0"/>
              <a:t>tương</a:t>
            </a:r>
            <a:r>
              <a:rPr lang="en-US" dirty="0" smtClean="0"/>
              <a:t> </a:t>
            </a:r>
            <a:r>
              <a:rPr lang="en-US" dirty="0" err="1" smtClean="0"/>
              <a:t>đương</a:t>
            </a:r>
            <a:r>
              <a:rPr lang="en-US" dirty="0" smtClean="0"/>
              <a:t> </a:t>
            </a:r>
            <a:r>
              <a:rPr lang="en-US" dirty="0" err="1" smtClean="0"/>
              <a:t>và</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giá</a:t>
            </a:r>
            <a:r>
              <a:rPr lang="en-US" dirty="0" smtClean="0"/>
              <a:t> </a:t>
            </a:r>
            <a:r>
              <a:rPr lang="en-US" dirty="0" err="1" smtClean="0"/>
              <a:t>trị</a:t>
            </a:r>
            <a:r>
              <a:rPr lang="en-US" dirty="0" smtClean="0"/>
              <a:t> </a:t>
            </a:r>
            <a:r>
              <a:rPr lang="en-US" dirty="0" err="1" smtClean="0"/>
              <a:t>biên</a:t>
            </a:r>
            <a:r>
              <a:rPr lang="en-US" dirty="0" smtClean="0"/>
              <a:t> </a:t>
            </a:r>
            <a:r>
              <a:rPr lang="en-US" dirty="0" err="1" smtClean="0"/>
              <a:t>để</a:t>
            </a:r>
            <a:r>
              <a:rPr lang="en-US" dirty="0" smtClean="0"/>
              <a:t> </a:t>
            </a:r>
            <a:r>
              <a:rPr lang="en-US" dirty="0" err="1" smtClean="0"/>
              <a:t>đưa</a:t>
            </a:r>
            <a:r>
              <a:rPr lang="en-US" dirty="0" smtClean="0"/>
              <a:t> </a:t>
            </a:r>
            <a:r>
              <a:rPr lang="en-US" dirty="0" err="1" smtClean="0"/>
              <a:t>ra</a:t>
            </a:r>
            <a:r>
              <a:rPr lang="en-US" dirty="0" smtClean="0"/>
              <a:t> </a:t>
            </a:r>
            <a:r>
              <a:rPr lang="en-US" dirty="0" err="1" smtClean="0"/>
              <a:t>các</a:t>
            </a:r>
            <a:r>
              <a:rPr lang="en-US" dirty="0" smtClean="0"/>
              <a:t> ca </a:t>
            </a:r>
            <a:r>
              <a:rPr lang="en-US" dirty="0" err="1" smtClean="0"/>
              <a:t>kiểm</a:t>
            </a:r>
            <a:r>
              <a:rPr lang="en-US" dirty="0" smtClean="0"/>
              <a:t> </a:t>
            </a:r>
            <a:r>
              <a:rPr lang="en-US" dirty="0" err="1" smtClean="0"/>
              <a:t>thử</a:t>
            </a:r>
            <a:r>
              <a:rPr lang="en-US" dirty="0" smtClean="0"/>
              <a:t> </a:t>
            </a:r>
            <a:r>
              <a:rPr lang="en-US" dirty="0" err="1" smtClean="0"/>
              <a:t>cho</a:t>
            </a:r>
            <a:r>
              <a:rPr lang="en-US" dirty="0" smtClean="0"/>
              <a:t> </a:t>
            </a:r>
            <a:r>
              <a:rPr lang="en-US" dirty="0" err="1" smtClean="0"/>
              <a:t>bài</a:t>
            </a:r>
            <a:r>
              <a:rPr lang="en-US" dirty="0" smtClean="0"/>
              <a:t> </a:t>
            </a:r>
            <a:r>
              <a:rPr lang="en-US" dirty="0" err="1" smtClean="0"/>
              <a:t>toán</a:t>
            </a:r>
            <a:r>
              <a:rPr lang="en-US" dirty="0" smtClean="0"/>
              <a:t> </a:t>
            </a:r>
            <a:r>
              <a:rPr lang="en-US" dirty="0" err="1" smtClean="0"/>
              <a:t>trên</a:t>
            </a:r>
            <a:r>
              <a:rPr lang="en-US" dirty="0" smtClean="0"/>
              <a:t>.</a:t>
            </a:r>
            <a:endParaRPr lang="en-US" dirty="0"/>
          </a:p>
        </p:txBody>
      </p:sp>
    </p:spTree>
    <p:extLst>
      <p:ext uri="{BB962C8B-B14F-4D97-AF65-F5344CB8AC3E}">
        <p14:creationId xmlns:p14="http://schemas.microsoft.com/office/powerpoint/2010/main" val="17575161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tập</a:t>
            </a:r>
            <a:r>
              <a:rPr lang="en-US" dirty="0" smtClean="0"/>
              <a:t> 2:</a:t>
            </a:r>
            <a:endParaRPr lang="en-US" dirty="0"/>
          </a:p>
        </p:txBody>
      </p:sp>
      <p:sp>
        <p:nvSpPr>
          <p:cNvPr id="3" name="Content Placeholder 2"/>
          <p:cNvSpPr>
            <a:spLocks noGrp="1"/>
          </p:cNvSpPr>
          <p:nvPr>
            <p:ph idx="1"/>
          </p:nvPr>
        </p:nvSpPr>
        <p:spPr/>
        <p:txBody>
          <a:bodyPr/>
          <a:lstStyle/>
          <a:p>
            <a:r>
              <a:rPr lang="en-US" dirty="0" err="1" smtClean="0"/>
              <a:t>Giao</a:t>
            </a:r>
            <a:r>
              <a:rPr lang="en-US" dirty="0" smtClean="0"/>
              <a:t> </a:t>
            </a:r>
            <a:r>
              <a:rPr lang="en-US" dirty="0" err="1" smtClean="0"/>
              <a:t>diện</a:t>
            </a:r>
            <a:r>
              <a:rPr lang="en-US" dirty="0" smtClean="0"/>
              <a:t> </a:t>
            </a:r>
            <a:r>
              <a:rPr lang="en-US" dirty="0" err="1" smtClean="0"/>
              <a:t>đặt</a:t>
            </a:r>
            <a:r>
              <a:rPr lang="en-US" dirty="0" smtClean="0"/>
              <a:t> </a:t>
            </a:r>
            <a:r>
              <a:rPr lang="en-US" dirty="0" err="1" smtClean="0"/>
              <a:t>vé</a:t>
            </a:r>
            <a:r>
              <a:rPr lang="en-US" dirty="0" smtClean="0"/>
              <a:t> </a:t>
            </a:r>
            <a:r>
              <a:rPr lang="en-US" dirty="0" err="1" smtClean="0"/>
              <a:t>xe</a:t>
            </a:r>
            <a:r>
              <a:rPr lang="en-US" dirty="0" smtClean="0"/>
              <a:t> </a:t>
            </a:r>
            <a:r>
              <a:rPr lang="en-US" dirty="0" err="1" smtClean="0"/>
              <a:t>điện</a:t>
            </a:r>
            <a:r>
              <a:rPr lang="en-US" dirty="0" smtClean="0"/>
              <a:t> </a:t>
            </a:r>
            <a:r>
              <a:rPr lang="en-US" dirty="0" err="1" smtClean="0"/>
              <a:t>như</a:t>
            </a:r>
            <a:r>
              <a:rPr lang="en-US" dirty="0" smtClean="0"/>
              <a:t> </a:t>
            </a:r>
            <a:r>
              <a:rPr lang="en-US" dirty="0" err="1" smtClean="0"/>
              <a:t>sau</a:t>
            </a:r>
            <a:r>
              <a:rPr lang="en-US" dirty="0" smtClean="0"/>
              <a:t>:</a:t>
            </a:r>
          </a:p>
        </p:txBody>
      </p:sp>
      <p:pic>
        <p:nvPicPr>
          <p:cNvPr id="4" name="Picture 3"/>
          <p:cNvPicPr>
            <a:picLocks noChangeAspect="1"/>
          </p:cNvPicPr>
          <p:nvPr/>
        </p:nvPicPr>
        <p:blipFill>
          <a:blip r:embed="rId2"/>
          <a:stretch>
            <a:fillRect/>
          </a:stretch>
        </p:blipFill>
        <p:spPr>
          <a:xfrm>
            <a:off x="1676400" y="1981200"/>
            <a:ext cx="5715000" cy="3838327"/>
          </a:xfrm>
          <a:prstGeom prst="rect">
            <a:avLst/>
          </a:prstGeom>
        </p:spPr>
      </p:pic>
    </p:spTree>
    <p:extLst>
      <p:ext uri="{BB962C8B-B14F-4D97-AF65-F5344CB8AC3E}">
        <p14:creationId xmlns:p14="http://schemas.microsoft.com/office/powerpoint/2010/main" val="28363277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tập</a:t>
            </a:r>
            <a:r>
              <a:rPr lang="en-US" smtClean="0"/>
              <a:t> 3</a:t>
            </a:r>
            <a:endParaRPr lang="en-US" dirty="0"/>
          </a:p>
        </p:txBody>
      </p:sp>
      <p:sp>
        <p:nvSpPr>
          <p:cNvPr id="3" name="Content Placeholder 2"/>
          <p:cNvSpPr>
            <a:spLocks noGrp="1"/>
          </p:cNvSpPr>
          <p:nvPr>
            <p:ph idx="1"/>
          </p:nvPr>
        </p:nvSpPr>
        <p:spPr>
          <a:xfrm>
            <a:off x="457200" y="1371601"/>
            <a:ext cx="8229600" cy="3886200"/>
          </a:xfrm>
        </p:spPr>
        <p:txBody>
          <a:bodyPr>
            <a:normAutofit fontScale="77500" lnSpcReduction="20000"/>
          </a:bodyPr>
          <a:lstStyle/>
          <a:p>
            <a:r>
              <a:rPr lang="en-US" dirty="0" err="1" smtClean="0"/>
              <a:t>Số</a:t>
            </a:r>
            <a:r>
              <a:rPr lang="en-US" dirty="0" smtClean="0"/>
              <a:t> </a:t>
            </a:r>
            <a:r>
              <a:rPr lang="en-US" dirty="0" err="1" smtClean="0"/>
              <a:t>vé</a:t>
            </a:r>
            <a:r>
              <a:rPr lang="en-US" dirty="0" smtClean="0"/>
              <a:t> </a:t>
            </a:r>
            <a:r>
              <a:rPr lang="en-US" dirty="0" err="1" smtClean="0"/>
              <a:t>là</a:t>
            </a:r>
            <a:r>
              <a:rPr lang="en-US" dirty="0" smtClean="0"/>
              <a:t> </a:t>
            </a:r>
            <a:r>
              <a:rPr lang="en-US" dirty="0" err="1" smtClean="0"/>
              <a:t>một</a:t>
            </a:r>
            <a:r>
              <a:rPr lang="en-US" dirty="0" smtClean="0"/>
              <a:t> </a:t>
            </a:r>
            <a:r>
              <a:rPr lang="en-US" dirty="0" err="1" smtClean="0"/>
              <a:t>số</a:t>
            </a:r>
            <a:r>
              <a:rPr lang="en-US" dirty="0" smtClean="0"/>
              <a:t> </a:t>
            </a:r>
            <a:r>
              <a:rPr lang="en-US" dirty="0" err="1" smtClean="0"/>
              <a:t>nguyên</a:t>
            </a:r>
            <a:r>
              <a:rPr lang="en-US" dirty="0" smtClean="0"/>
              <a:t> &gt; 0</a:t>
            </a:r>
          </a:p>
          <a:p>
            <a:r>
              <a:rPr lang="vi-VN" dirty="0" smtClean="0"/>
              <a:t>Nếu </a:t>
            </a:r>
            <a:r>
              <a:rPr lang="vi-VN" dirty="0"/>
              <a:t>bạn đi xe điện </a:t>
            </a:r>
            <a:r>
              <a:rPr lang="vi-VN" dirty="0" smtClean="0"/>
              <a:t>chuyến</a:t>
            </a:r>
            <a:r>
              <a:rPr lang="en-US" dirty="0" smtClean="0"/>
              <a:t> </a:t>
            </a:r>
            <a:r>
              <a:rPr lang="en-US" dirty="0" err="1" smtClean="0"/>
              <a:t>từ</a:t>
            </a:r>
            <a:r>
              <a:rPr lang="en-US" dirty="0" smtClean="0"/>
              <a:t> 6h</a:t>
            </a:r>
            <a:r>
              <a:rPr lang="vi-VN" dirty="0" smtClean="0"/>
              <a:t> </a:t>
            </a:r>
            <a:r>
              <a:rPr lang="vi-VN" dirty="0"/>
              <a:t>trước 9:30 sáng hoặc từ sau 4:00 chiều đến 7:30 tối (giờ cao điểm), thì bạn phải mua vé </a:t>
            </a:r>
            <a:r>
              <a:rPr lang="en-US" dirty="0" err="1"/>
              <a:t>với</a:t>
            </a:r>
            <a:r>
              <a:rPr lang="en-US" dirty="0"/>
              <a:t> </a:t>
            </a:r>
            <a:r>
              <a:rPr lang="en-US" dirty="0" err="1"/>
              <a:t>giá</a:t>
            </a:r>
            <a:r>
              <a:rPr lang="en-US" dirty="0"/>
              <a:t> 10.000 </a:t>
            </a:r>
            <a:r>
              <a:rPr lang="en-US" dirty="0" err="1"/>
              <a:t>đồng</a:t>
            </a:r>
            <a:r>
              <a:rPr lang="en-US" dirty="0"/>
              <a:t>/</a:t>
            </a:r>
            <a:r>
              <a:rPr lang="en-US" dirty="0" err="1"/>
              <a:t>lượt</a:t>
            </a:r>
            <a:r>
              <a:rPr lang="vi-VN" dirty="0"/>
              <a:t>. </a:t>
            </a:r>
            <a:endParaRPr lang="en-US" dirty="0" smtClean="0"/>
          </a:p>
          <a:p>
            <a:r>
              <a:rPr lang="vi-VN" dirty="0" smtClean="0"/>
              <a:t>Vé </a:t>
            </a:r>
            <a:r>
              <a:rPr lang="vi-VN" dirty="0"/>
              <a:t>tiết kiệm</a:t>
            </a:r>
            <a:r>
              <a:rPr lang="en-US" dirty="0"/>
              <a:t> 6.000 </a:t>
            </a:r>
            <a:r>
              <a:rPr lang="en-US" dirty="0" err="1"/>
              <a:t>đồng</a:t>
            </a:r>
            <a:r>
              <a:rPr lang="en-US" dirty="0"/>
              <a:t>/</a:t>
            </a:r>
            <a:r>
              <a:rPr lang="en-US" dirty="0" err="1"/>
              <a:t>lượt</a:t>
            </a:r>
            <a:r>
              <a:rPr lang="vi-VN" dirty="0"/>
              <a:t> có hiệu lực cho các chuyến xe từ 9:30 sáng đến 4:00 chiều và sau 7:30 </a:t>
            </a:r>
            <a:r>
              <a:rPr lang="vi-VN" dirty="0" smtClean="0"/>
              <a:t>tối</a:t>
            </a:r>
            <a:r>
              <a:rPr lang="en-US" dirty="0" smtClean="0"/>
              <a:t> </a:t>
            </a:r>
            <a:r>
              <a:rPr lang="en-US" dirty="0" err="1" smtClean="0"/>
              <a:t>đến</a:t>
            </a:r>
            <a:r>
              <a:rPr lang="en-US" dirty="0" smtClean="0"/>
              <a:t> </a:t>
            </a:r>
            <a:r>
              <a:rPr lang="en-US" dirty="0" err="1" smtClean="0"/>
              <a:t>trước</a:t>
            </a:r>
            <a:r>
              <a:rPr lang="en-US" dirty="0" smtClean="0"/>
              <a:t> 6h sang </a:t>
            </a:r>
            <a:r>
              <a:rPr lang="en-US" dirty="0" err="1" smtClean="0"/>
              <a:t>hôm</a:t>
            </a:r>
            <a:r>
              <a:rPr lang="en-US" dirty="0" smtClean="0"/>
              <a:t> </a:t>
            </a:r>
            <a:r>
              <a:rPr lang="en-US" dirty="0" err="1" smtClean="0"/>
              <a:t>sau</a:t>
            </a:r>
            <a:r>
              <a:rPr lang="vi-VN" dirty="0" smtClean="0"/>
              <a:t>.</a:t>
            </a:r>
            <a:endParaRPr lang="en-US" dirty="0" smtClean="0"/>
          </a:p>
          <a:p>
            <a:r>
              <a:rPr lang="en-US" b="1" dirty="0" err="1" smtClean="0">
                <a:sym typeface="Wingdings" panose="05000000000000000000" pitchFamily="2" charset="2"/>
              </a:rPr>
              <a:t>Áp</a:t>
            </a:r>
            <a:r>
              <a:rPr lang="en-US" b="1" dirty="0" smtClean="0">
                <a:sym typeface="Wingdings" panose="05000000000000000000" pitchFamily="2" charset="2"/>
              </a:rPr>
              <a:t> </a:t>
            </a:r>
            <a:r>
              <a:rPr lang="en-US" b="1" dirty="0" err="1" smtClean="0">
                <a:sym typeface="Wingdings" panose="05000000000000000000" pitchFamily="2" charset="2"/>
              </a:rPr>
              <a:t>dụng</a:t>
            </a:r>
            <a:r>
              <a:rPr lang="en-US" b="1" dirty="0" smtClean="0">
                <a:sym typeface="Wingdings" panose="05000000000000000000" pitchFamily="2" charset="2"/>
              </a:rPr>
              <a:t> </a:t>
            </a:r>
            <a:r>
              <a:rPr lang="en-US" b="1" dirty="0" err="1" smtClean="0">
                <a:sym typeface="Wingdings" panose="05000000000000000000" pitchFamily="2" charset="2"/>
              </a:rPr>
              <a:t>kết</a:t>
            </a:r>
            <a:r>
              <a:rPr lang="en-US" b="1" dirty="0" smtClean="0">
                <a:sym typeface="Wingdings" panose="05000000000000000000" pitchFamily="2" charset="2"/>
              </a:rPr>
              <a:t> </a:t>
            </a:r>
            <a:r>
              <a:rPr lang="en-US" b="1" dirty="0" err="1" smtClean="0">
                <a:sym typeface="Wingdings" panose="05000000000000000000" pitchFamily="2" charset="2"/>
              </a:rPr>
              <a:t>hợp</a:t>
            </a:r>
            <a:r>
              <a:rPr lang="en-US" b="1" dirty="0" smtClean="0">
                <a:sym typeface="Wingdings" panose="05000000000000000000" pitchFamily="2" charset="2"/>
              </a:rPr>
              <a:t> </a:t>
            </a:r>
            <a:r>
              <a:rPr lang="en-US" b="1" dirty="0" err="1" smtClean="0">
                <a:sym typeface="Wingdings" panose="05000000000000000000" pitchFamily="2" charset="2"/>
              </a:rPr>
              <a:t>hai</a:t>
            </a:r>
            <a:r>
              <a:rPr lang="en-US" b="1" dirty="0" smtClean="0">
                <a:sym typeface="Wingdings" panose="05000000000000000000" pitchFamily="2" charset="2"/>
              </a:rPr>
              <a:t> </a:t>
            </a:r>
            <a:r>
              <a:rPr lang="en-US" b="1" dirty="0" err="1" smtClean="0">
                <a:sym typeface="Wingdings" panose="05000000000000000000" pitchFamily="2" charset="2"/>
              </a:rPr>
              <a:t>kỹ</a:t>
            </a:r>
            <a:r>
              <a:rPr lang="en-US" b="1" dirty="0" smtClean="0">
                <a:sym typeface="Wingdings" panose="05000000000000000000" pitchFamily="2" charset="2"/>
              </a:rPr>
              <a:t> </a:t>
            </a:r>
            <a:r>
              <a:rPr lang="en-US" b="1" dirty="0" err="1" smtClean="0">
                <a:sym typeface="Wingdings" panose="05000000000000000000" pitchFamily="2" charset="2"/>
              </a:rPr>
              <a:t>thuật</a:t>
            </a:r>
            <a:r>
              <a:rPr lang="en-US" b="1" dirty="0" smtClean="0">
                <a:sym typeface="Wingdings" panose="05000000000000000000" pitchFamily="2" charset="2"/>
              </a:rPr>
              <a:t> </a:t>
            </a:r>
            <a:r>
              <a:rPr lang="en-US" b="1" dirty="0" err="1" smtClean="0">
                <a:sym typeface="Wingdings" panose="05000000000000000000" pitchFamily="2" charset="2"/>
              </a:rPr>
              <a:t>phân</a:t>
            </a:r>
            <a:r>
              <a:rPr lang="en-US" b="1" dirty="0" smtClean="0">
                <a:sym typeface="Wingdings" panose="05000000000000000000" pitchFamily="2" charset="2"/>
              </a:rPr>
              <a:t> </a:t>
            </a:r>
            <a:r>
              <a:rPr lang="en-US" b="1" dirty="0" err="1" smtClean="0">
                <a:sym typeface="Wingdings" panose="05000000000000000000" pitchFamily="2" charset="2"/>
              </a:rPr>
              <a:t>vùng</a:t>
            </a:r>
            <a:r>
              <a:rPr lang="en-US" b="1" dirty="0" smtClean="0">
                <a:sym typeface="Wingdings" panose="05000000000000000000" pitchFamily="2" charset="2"/>
              </a:rPr>
              <a:t> </a:t>
            </a:r>
            <a:r>
              <a:rPr lang="en-US" b="1" dirty="0" err="1" smtClean="0">
                <a:sym typeface="Wingdings" panose="05000000000000000000" pitchFamily="2" charset="2"/>
              </a:rPr>
              <a:t>tương</a:t>
            </a:r>
            <a:r>
              <a:rPr lang="en-US" b="1" dirty="0" smtClean="0">
                <a:sym typeface="Wingdings" panose="05000000000000000000" pitchFamily="2" charset="2"/>
              </a:rPr>
              <a:t> </a:t>
            </a:r>
            <a:r>
              <a:rPr lang="en-US" b="1" dirty="0" err="1" smtClean="0">
                <a:sym typeface="Wingdings" panose="05000000000000000000" pitchFamily="2" charset="2"/>
              </a:rPr>
              <a:t>đương</a:t>
            </a:r>
            <a:r>
              <a:rPr lang="en-US" b="1" dirty="0" smtClean="0">
                <a:sym typeface="Wingdings" panose="05000000000000000000" pitchFamily="2" charset="2"/>
              </a:rPr>
              <a:t> </a:t>
            </a:r>
            <a:r>
              <a:rPr lang="en-US" b="1" dirty="0" err="1" smtClean="0">
                <a:sym typeface="Wingdings" panose="05000000000000000000" pitchFamily="2" charset="2"/>
              </a:rPr>
              <a:t>và</a:t>
            </a:r>
            <a:r>
              <a:rPr lang="en-US" b="1" dirty="0" smtClean="0">
                <a:sym typeface="Wingdings" panose="05000000000000000000" pitchFamily="2" charset="2"/>
              </a:rPr>
              <a:t> </a:t>
            </a:r>
            <a:r>
              <a:rPr lang="en-US" b="1" dirty="0" err="1" smtClean="0">
                <a:sym typeface="Wingdings" panose="05000000000000000000" pitchFamily="2" charset="2"/>
              </a:rPr>
              <a:t>phân</a:t>
            </a:r>
            <a:r>
              <a:rPr lang="en-US" b="1" dirty="0" smtClean="0">
                <a:sym typeface="Wingdings" panose="05000000000000000000" pitchFamily="2" charset="2"/>
              </a:rPr>
              <a:t> </a:t>
            </a:r>
            <a:r>
              <a:rPr lang="en-US" b="1" dirty="0" err="1" smtClean="0">
                <a:sym typeface="Wingdings" panose="05000000000000000000" pitchFamily="2" charset="2"/>
              </a:rPr>
              <a:t>tích</a:t>
            </a:r>
            <a:r>
              <a:rPr lang="en-US" b="1" dirty="0" smtClean="0">
                <a:sym typeface="Wingdings" panose="05000000000000000000" pitchFamily="2" charset="2"/>
              </a:rPr>
              <a:t> </a:t>
            </a:r>
            <a:r>
              <a:rPr lang="en-US" b="1" dirty="0" err="1" smtClean="0">
                <a:sym typeface="Wingdings" panose="05000000000000000000" pitchFamily="2" charset="2"/>
              </a:rPr>
              <a:t>giá</a:t>
            </a:r>
            <a:r>
              <a:rPr lang="en-US" b="1" dirty="0" smtClean="0">
                <a:sym typeface="Wingdings" panose="05000000000000000000" pitchFamily="2" charset="2"/>
              </a:rPr>
              <a:t> </a:t>
            </a:r>
            <a:r>
              <a:rPr lang="en-US" b="1" dirty="0" err="1" smtClean="0">
                <a:sym typeface="Wingdings" panose="05000000000000000000" pitchFamily="2" charset="2"/>
              </a:rPr>
              <a:t>trị</a:t>
            </a:r>
            <a:r>
              <a:rPr lang="en-US" b="1" dirty="0" smtClean="0">
                <a:sym typeface="Wingdings" panose="05000000000000000000" pitchFamily="2" charset="2"/>
              </a:rPr>
              <a:t> </a:t>
            </a:r>
            <a:r>
              <a:rPr lang="en-US" b="1" dirty="0" err="1" smtClean="0">
                <a:sym typeface="Wingdings" panose="05000000000000000000" pitchFamily="2" charset="2"/>
              </a:rPr>
              <a:t>biên</a:t>
            </a:r>
            <a:r>
              <a:rPr lang="en-US" b="1" dirty="0" smtClean="0">
                <a:sym typeface="Wingdings" panose="05000000000000000000" pitchFamily="2" charset="2"/>
              </a:rPr>
              <a:t> </a:t>
            </a:r>
            <a:r>
              <a:rPr lang="en-US" b="1" dirty="0" err="1" smtClean="0">
                <a:sym typeface="Wingdings" panose="05000000000000000000" pitchFamily="2" charset="2"/>
              </a:rPr>
              <a:t>để</a:t>
            </a:r>
            <a:r>
              <a:rPr lang="en-US" b="1" dirty="0" smtClean="0">
                <a:sym typeface="Wingdings" panose="05000000000000000000" pitchFamily="2" charset="2"/>
              </a:rPr>
              <a:t> </a:t>
            </a:r>
            <a:r>
              <a:rPr lang="en-US" b="1" dirty="0" err="1" smtClean="0">
                <a:sym typeface="Wingdings" panose="05000000000000000000" pitchFamily="2" charset="2"/>
              </a:rPr>
              <a:t>đưa</a:t>
            </a:r>
            <a:r>
              <a:rPr lang="en-US" b="1" dirty="0" smtClean="0">
                <a:sym typeface="Wingdings" panose="05000000000000000000" pitchFamily="2" charset="2"/>
              </a:rPr>
              <a:t> </a:t>
            </a:r>
            <a:r>
              <a:rPr lang="en-US" b="1" dirty="0" err="1" smtClean="0">
                <a:sym typeface="Wingdings" panose="05000000000000000000" pitchFamily="2" charset="2"/>
              </a:rPr>
              <a:t>ra</a:t>
            </a:r>
            <a:r>
              <a:rPr lang="en-US" b="1" dirty="0" smtClean="0">
                <a:sym typeface="Wingdings" panose="05000000000000000000" pitchFamily="2" charset="2"/>
              </a:rPr>
              <a:t> </a:t>
            </a:r>
            <a:r>
              <a:rPr lang="en-US" b="1" dirty="0" err="1" smtClean="0">
                <a:sym typeface="Wingdings" panose="05000000000000000000" pitchFamily="2" charset="2"/>
              </a:rPr>
              <a:t>các</a:t>
            </a:r>
            <a:r>
              <a:rPr lang="en-US" b="1" dirty="0" smtClean="0">
                <a:sym typeface="Wingdings" panose="05000000000000000000" pitchFamily="2" charset="2"/>
              </a:rPr>
              <a:t> ca </a:t>
            </a:r>
            <a:r>
              <a:rPr lang="en-US" b="1" dirty="0" err="1" smtClean="0">
                <a:sym typeface="Wingdings" panose="05000000000000000000" pitchFamily="2" charset="2"/>
              </a:rPr>
              <a:t>kiểm</a:t>
            </a:r>
            <a:r>
              <a:rPr lang="en-US" b="1" dirty="0" smtClean="0">
                <a:sym typeface="Wingdings" panose="05000000000000000000" pitchFamily="2" charset="2"/>
              </a:rPr>
              <a:t> </a:t>
            </a:r>
            <a:r>
              <a:rPr lang="en-US" b="1" dirty="0" err="1" smtClean="0">
                <a:sym typeface="Wingdings" panose="05000000000000000000" pitchFamily="2" charset="2"/>
              </a:rPr>
              <a:t>thử</a:t>
            </a:r>
            <a:r>
              <a:rPr lang="en-US" b="1" dirty="0" smtClean="0">
                <a:sym typeface="Wingdings" panose="05000000000000000000" pitchFamily="2" charset="2"/>
              </a:rPr>
              <a:t> </a:t>
            </a:r>
            <a:r>
              <a:rPr lang="en-US" b="1" dirty="0" err="1" smtClean="0">
                <a:sym typeface="Wingdings" panose="05000000000000000000" pitchFamily="2" charset="2"/>
              </a:rPr>
              <a:t>cho</a:t>
            </a:r>
            <a:r>
              <a:rPr lang="en-US" b="1" dirty="0" smtClean="0">
                <a:sym typeface="Wingdings" panose="05000000000000000000" pitchFamily="2" charset="2"/>
              </a:rPr>
              <a:t> </a:t>
            </a:r>
            <a:r>
              <a:rPr lang="en-US" b="1" dirty="0" err="1" smtClean="0">
                <a:sym typeface="Wingdings" panose="05000000000000000000" pitchFamily="2" charset="2"/>
              </a:rPr>
              <a:t>chức</a:t>
            </a:r>
            <a:r>
              <a:rPr lang="en-US" b="1" dirty="0" smtClean="0">
                <a:sym typeface="Wingdings" panose="05000000000000000000" pitchFamily="2" charset="2"/>
              </a:rPr>
              <a:t> </a:t>
            </a:r>
            <a:r>
              <a:rPr lang="en-US" b="1" dirty="0" err="1" smtClean="0">
                <a:sym typeface="Wingdings" panose="05000000000000000000" pitchFamily="2" charset="2"/>
              </a:rPr>
              <a:t>năng</a:t>
            </a:r>
            <a:r>
              <a:rPr lang="en-US" b="1" dirty="0" smtClean="0">
                <a:sym typeface="Wingdings" panose="05000000000000000000" pitchFamily="2" charset="2"/>
              </a:rPr>
              <a:t> </a:t>
            </a:r>
            <a:r>
              <a:rPr lang="en-US" b="1" dirty="0" err="1" smtClean="0">
                <a:sym typeface="Wingdings" panose="05000000000000000000" pitchFamily="2" charset="2"/>
              </a:rPr>
              <a:t>trên</a:t>
            </a:r>
            <a:r>
              <a:rPr lang="en-US" b="1" dirty="0" smtClean="0">
                <a:sym typeface="Wingdings" panose="05000000000000000000" pitchFamily="2" charset="2"/>
              </a:rPr>
              <a:t>.</a:t>
            </a:r>
            <a:endParaRPr lang="en-US" b="1" dirty="0"/>
          </a:p>
        </p:txBody>
      </p:sp>
    </p:spTree>
    <p:extLst>
      <p:ext uri="{BB962C8B-B14F-4D97-AF65-F5344CB8AC3E}">
        <p14:creationId xmlns:p14="http://schemas.microsoft.com/office/powerpoint/2010/main" val="8095270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ahoma (Headings)"/>
              </a:rPr>
              <a:t>KIỂM THỬ HỘP ĐEN</a:t>
            </a:r>
            <a:endParaRPr lang="en-US" dirty="0">
              <a:latin typeface="Tahoma (Headings)"/>
            </a:endParaRPr>
          </a:p>
        </p:txBody>
      </p:sp>
      <p:sp>
        <p:nvSpPr>
          <p:cNvPr id="3" name="Subtitle 2"/>
          <p:cNvSpPr>
            <a:spLocks noGrp="1"/>
          </p:cNvSpPr>
          <p:nvPr>
            <p:ph type="subTitle" idx="1"/>
          </p:nvPr>
        </p:nvSpPr>
        <p:spPr>
          <a:xfrm>
            <a:off x="1219200" y="3886200"/>
            <a:ext cx="6858000" cy="1752600"/>
          </a:xfrm>
        </p:spPr>
        <p:txBody>
          <a:bodyPr/>
          <a:lstStyle/>
          <a:p>
            <a:r>
              <a:rPr lang="en-US" dirty="0" err="1" smtClean="0"/>
              <a:t>Kỹ</a:t>
            </a:r>
            <a:r>
              <a:rPr lang="en-US" dirty="0" smtClean="0"/>
              <a:t> </a:t>
            </a:r>
            <a:r>
              <a:rPr lang="en-US" dirty="0" err="1" smtClean="0"/>
              <a:t>thuật</a:t>
            </a:r>
            <a:r>
              <a:rPr lang="en-US" dirty="0" smtClean="0"/>
              <a:t> </a:t>
            </a:r>
            <a:r>
              <a:rPr lang="en-US" dirty="0" err="1" smtClean="0"/>
              <a:t>dùng</a:t>
            </a:r>
            <a:r>
              <a:rPr lang="en-US" dirty="0" smtClean="0"/>
              <a:t> </a:t>
            </a:r>
            <a:r>
              <a:rPr lang="en-US" dirty="0" err="1" smtClean="0"/>
              <a:t>bảng</a:t>
            </a:r>
            <a:r>
              <a:rPr lang="en-US" dirty="0" smtClean="0"/>
              <a:t> </a:t>
            </a:r>
            <a:r>
              <a:rPr lang="en-US" dirty="0" err="1" smtClean="0"/>
              <a:t>quyết</a:t>
            </a:r>
            <a:r>
              <a:rPr lang="en-US" dirty="0" smtClean="0"/>
              <a:t> </a:t>
            </a:r>
            <a:r>
              <a:rPr lang="en-US" dirty="0" err="1" smtClean="0"/>
              <a:t>định</a:t>
            </a:r>
            <a:endParaRPr lang="en-US" dirty="0" smtClean="0"/>
          </a:p>
          <a:p>
            <a:r>
              <a:rPr lang="en-US" dirty="0" smtClean="0">
                <a:solidFill>
                  <a:srgbClr val="0000FF"/>
                </a:solidFill>
              </a:rPr>
              <a:t>Decision Table</a:t>
            </a:r>
            <a:endParaRPr lang="en-US" dirty="0">
              <a:solidFill>
                <a:srgbClr val="0000FF"/>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dùng</a:t>
            </a:r>
            <a:r>
              <a:rPr lang="en-US" dirty="0" smtClean="0"/>
              <a:t> </a:t>
            </a:r>
            <a:r>
              <a:rPr lang="en-US" dirty="0" err="1" smtClean="0"/>
              <a:t>bảng</a:t>
            </a:r>
            <a:r>
              <a:rPr lang="en-US" dirty="0" smtClean="0"/>
              <a:t> </a:t>
            </a:r>
            <a:r>
              <a:rPr lang="en-US" dirty="0" err="1" smtClean="0"/>
              <a:t>quyết</a:t>
            </a:r>
            <a:r>
              <a:rPr lang="en-US" dirty="0" smtClean="0"/>
              <a:t> </a:t>
            </a:r>
            <a:r>
              <a:rPr lang="en-US" dirty="0" err="1" smtClean="0"/>
              <a:t>định</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36</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Đây</a:t>
            </a:r>
            <a:r>
              <a:rPr lang="en-US" sz="2600" dirty="0" smtClean="0"/>
              <a:t> </a:t>
            </a:r>
            <a:r>
              <a:rPr lang="en-US" sz="2600" dirty="0" err="1" smtClean="0"/>
              <a:t>là</a:t>
            </a:r>
            <a:r>
              <a:rPr lang="en-US" sz="2600" dirty="0" smtClean="0"/>
              <a:t> </a:t>
            </a:r>
            <a:r>
              <a:rPr lang="en-US" sz="2600" dirty="0" err="1" smtClean="0"/>
              <a:t>kỹ</a:t>
            </a:r>
            <a:r>
              <a:rPr lang="en-US" sz="2600" dirty="0" smtClean="0"/>
              <a:t> </a:t>
            </a:r>
            <a:r>
              <a:rPr lang="en-US" sz="2600" dirty="0" err="1" smtClean="0"/>
              <a:t>thuật</a:t>
            </a:r>
            <a:r>
              <a:rPr lang="en-US" sz="2600" dirty="0" smtClean="0"/>
              <a:t> </a:t>
            </a:r>
            <a:r>
              <a:rPr lang="en-US" sz="2600" dirty="0" err="1" smtClean="0"/>
              <a:t>xây</a:t>
            </a:r>
            <a:r>
              <a:rPr lang="en-US" sz="2600" dirty="0" smtClean="0"/>
              <a:t> </a:t>
            </a:r>
            <a:r>
              <a:rPr lang="en-US" sz="2600" dirty="0" err="1" smtClean="0"/>
              <a:t>dựng</a:t>
            </a:r>
            <a:r>
              <a:rPr lang="en-US" sz="2600" dirty="0" smtClean="0"/>
              <a:t> </a:t>
            </a:r>
            <a:r>
              <a:rPr lang="en-US" sz="2600" dirty="0" err="1" smtClean="0"/>
              <a:t>các</a:t>
            </a:r>
            <a:r>
              <a:rPr lang="en-US" sz="2600" dirty="0" smtClean="0"/>
              <a:t> ca </a:t>
            </a:r>
            <a:r>
              <a:rPr lang="en-US" sz="2600" dirty="0" err="1" smtClean="0"/>
              <a:t>kiểm</a:t>
            </a:r>
            <a:r>
              <a:rPr lang="en-US" sz="2600" dirty="0" smtClean="0"/>
              <a:t> </a:t>
            </a:r>
            <a:r>
              <a:rPr lang="en-US" sz="2600" dirty="0" err="1" smtClean="0"/>
              <a:t>thử</a:t>
            </a:r>
            <a:r>
              <a:rPr lang="en-US" sz="2600" dirty="0" smtClean="0"/>
              <a:t> </a:t>
            </a:r>
            <a:r>
              <a:rPr lang="en-US" sz="2600" dirty="0" err="1" smtClean="0"/>
              <a:t>để</a:t>
            </a:r>
            <a:r>
              <a:rPr lang="en-US" sz="2600" dirty="0" smtClean="0"/>
              <a:t> </a:t>
            </a:r>
            <a:r>
              <a:rPr lang="en-US" sz="2600" dirty="0" err="1" smtClean="0"/>
              <a:t>kiểm</a:t>
            </a:r>
            <a:r>
              <a:rPr lang="en-US" sz="2600" dirty="0" smtClean="0"/>
              <a:t> </a:t>
            </a:r>
            <a:r>
              <a:rPr lang="en-US" sz="2600" dirty="0" err="1" smtClean="0"/>
              <a:t>tra</a:t>
            </a:r>
            <a:r>
              <a:rPr lang="en-US" sz="2600" dirty="0" smtClean="0"/>
              <a:t> </a:t>
            </a:r>
            <a:r>
              <a:rPr lang="en-US" sz="2600" dirty="0" err="1" smtClean="0"/>
              <a:t>hành</a:t>
            </a:r>
            <a:r>
              <a:rPr lang="en-US" sz="2600" dirty="0" smtClean="0"/>
              <a:t> vi </a:t>
            </a:r>
            <a:r>
              <a:rPr lang="en-US" sz="2600" dirty="0" err="1" smtClean="0"/>
              <a:t>của</a:t>
            </a:r>
            <a:r>
              <a:rPr lang="en-US" sz="2600" dirty="0" smtClean="0"/>
              <a:t> </a:t>
            </a:r>
            <a:r>
              <a:rPr lang="en-US" sz="2600" dirty="0" err="1" smtClean="0"/>
              <a:t>hệ</a:t>
            </a:r>
            <a:r>
              <a:rPr lang="en-US" sz="2600" dirty="0" smtClean="0"/>
              <a:t> </a:t>
            </a:r>
            <a:r>
              <a:rPr lang="en-US" sz="2600" dirty="0" err="1" smtClean="0"/>
              <a:t>thống</a:t>
            </a:r>
            <a:r>
              <a:rPr lang="en-US" sz="2600" dirty="0" smtClean="0"/>
              <a:t> </a:t>
            </a:r>
            <a:r>
              <a:rPr lang="en-US" sz="2600" dirty="0" err="1" smtClean="0"/>
              <a:t>đối</a:t>
            </a:r>
            <a:r>
              <a:rPr lang="en-US" sz="2600" dirty="0" smtClean="0"/>
              <a:t> </a:t>
            </a:r>
            <a:r>
              <a:rPr lang="en-US" sz="2600" dirty="0" err="1" smtClean="0"/>
              <a:t>với</a:t>
            </a:r>
            <a:r>
              <a:rPr lang="en-US" sz="2600" dirty="0" smtClean="0"/>
              <a:t> </a:t>
            </a:r>
            <a:r>
              <a:rPr lang="en-US" sz="2600" dirty="0" err="1" smtClean="0"/>
              <a:t>nhiều</a:t>
            </a:r>
            <a:r>
              <a:rPr lang="en-US" sz="2600" dirty="0" smtClean="0"/>
              <a:t> </a:t>
            </a:r>
            <a:r>
              <a:rPr lang="en-US" sz="2600" dirty="0" err="1" smtClean="0"/>
              <a:t>dữ</a:t>
            </a:r>
            <a:r>
              <a:rPr lang="en-US" sz="2600" dirty="0" smtClean="0"/>
              <a:t> </a:t>
            </a:r>
            <a:r>
              <a:rPr lang="en-US" sz="2600" dirty="0" err="1" smtClean="0"/>
              <a:t>liệu</a:t>
            </a:r>
            <a:r>
              <a:rPr lang="en-US" sz="2600" dirty="0" smtClean="0"/>
              <a:t> </a:t>
            </a:r>
            <a:r>
              <a:rPr lang="en-US" sz="2600" dirty="0" err="1" smtClean="0"/>
              <a:t>đầu</a:t>
            </a:r>
            <a:r>
              <a:rPr lang="en-US" sz="2600" dirty="0" smtClean="0"/>
              <a:t> </a:t>
            </a:r>
            <a:r>
              <a:rPr lang="en-US" sz="2600" dirty="0" err="1" smtClean="0"/>
              <a:t>vào</a:t>
            </a:r>
            <a:r>
              <a:rPr lang="en-US" sz="2600" dirty="0" smtClean="0"/>
              <a:t>.</a:t>
            </a:r>
          </a:p>
          <a:p>
            <a:pPr algn="just"/>
            <a:r>
              <a:rPr lang="en-US" sz="2600" b="1" u="sng" dirty="0" smtClean="0"/>
              <a:t>Ý </a:t>
            </a:r>
            <a:r>
              <a:rPr lang="en-US" sz="2600" b="1" u="sng" dirty="0" err="1" smtClean="0"/>
              <a:t>tưởng</a:t>
            </a:r>
            <a:r>
              <a:rPr lang="en-US" sz="2600" dirty="0" smtClean="0"/>
              <a:t> </a:t>
            </a:r>
            <a:r>
              <a:rPr lang="en-US" sz="2600" dirty="0" err="1" smtClean="0"/>
              <a:t>Xây</a:t>
            </a:r>
            <a:r>
              <a:rPr lang="en-US" sz="2600" dirty="0" smtClean="0"/>
              <a:t> </a:t>
            </a:r>
            <a:r>
              <a:rPr lang="en-US" sz="2600" dirty="0" err="1" smtClean="0"/>
              <a:t>dựng</a:t>
            </a:r>
            <a:r>
              <a:rPr lang="en-US" sz="2600" dirty="0" smtClean="0"/>
              <a:t> </a:t>
            </a:r>
            <a:r>
              <a:rPr lang="en-US" sz="2600" dirty="0" err="1" smtClean="0"/>
              <a:t>bảng</a:t>
            </a:r>
            <a:r>
              <a:rPr lang="en-US" sz="2600" dirty="0" smtClean="0"/>
              <a:t> </a:t>
            </a:r>
            <a:r>
              <a:rPr lang="en-US" sz="2600" dirty="0" err="1" smtClean="0"/>
              <a:t>quyết</a:t>
            </a:r>
            <a:r>
              <a:rPr lang="en-US" sz="2600" dirty="0" smtClean="0"/>
              <a:t> </a:t>
            </a:r>
            <a:r>
              <a:rPr lang="en-US" sz="2600" dirty="0" err="1" smtClean="0"/>
              <a:t>định</a:t>
            </a:r>
            <a:r>
              <a:rPr lang="en-US" sz="2600" dirty="0" smtClean="0"/>
              <a:t> </a:t>
            </a:r>
            <a:r>
              <a:rPr lang="en-US" sz="2600" dirty="0" err="1" smtClean="0"/>
              <a:t>cho</a:t>
            </a:r>
            <a:r>
              <a:rPr lang="en-US" sz="2600" dirty="0" smtClean="0"/>
              <a:t> </a:t>
            </a:r>
            <a:r>
              <a:rPr lang="en-US" sz="2600" dirty="0" err="1" smtClean="0"/>
              <a:t>việc</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phần</a:t>
            </a:r>
            <a:r>
              <a:rPr lang="en-US" sz="2600" dirty="0" smtClean="0"/>
              <a:t> </a:t>
            </a:r>
            <a:r>
              <a:rPr lang="en-US" sz="2600" dirty="0" err="1" smtClean="0"/>
              <a:t>mềm</a:t>
            </a:r>
            <a:r>
              <a:rPr lang="en-US" sz="2600" dirty="0" smtClean="0"/>
              <a:t>. </a:t>
            </a:r>
            <a:r>
              <a:rPr lang="en-US" sz="2600" dirty="0" err="1" smtClean="0"/>
              <a:t>Bảng</a:t>
            </a:r>
            <a:r>
              <a:rPr lang="en-US" sz="2600" dirty="0" smtClean="0"/>
              <a:t> </a:t>
            </a:r>
            <a:r>
              <a:rPr lang="en-US" sz="2600" dirty="0" err="1" smtClean="0"/>
              <a:t>quyết</a:t>
            </a:r>
            <a:r>
              <a:rPr lang="en-US" sz="2600" dirty="0" smtClean="0"/>
              <a:t> </a:t>
            </a:r>
            <a:r>
              <a:rPr lang="en-US" sz="2600" dirty="0" err="1" smtClean="0"/>
              <a:t>định</a:t>
            </a:r>
            <a:r>
              <a:rPr lang="en-US" sz="2600" dirty="0" smtClean="0"/>
              <a:t> </a:t>
            </a:r>
            <a:r>
              <a:rPr lang="en-US" sz="2600" dirty="0" err="1" smtClean="0"/>
              <a:t>là</a:t>
            </a:r>
            <a:r>
              <a:rPr lang="en-US" sz="2600" dirty="0" smtClean="0"/>
              <a:t> </a:t>
            </a:r>
            <a:r>
              <a:rPr lang="en-US" sz="2600" dirty="0" err="1" smtClean="0"/>
              <a:t>một</a:t>
            </a:r>
            <a:r>
              <a:rPr lang="en-US" sz="2600" dirty="0" smtClean="0"/>
              <a:t> </a:t>
            </a:r>
            <a:r>
              <a:rPr lang="en-US" sz="2600" dirty="0" err="1" smtClean="0"/>
              <a:t>công</a:t>
            </a:r>
            <a:r>
              <a:rPr lang="en-US" sz="2600" dirty="0" smtClean="0"/>
              <a:t> </a:t>
            </a:r>
            <a:r>
              <a:rPr lang="en-US" sz="2600" dirty="0" err="1" smtClean="0"/>
              <a:t>cụ</a:t>
            </a:r>
            <a:r>
              <a:rPr lang="en-US" sz="2600" dirty="0" smtClean="0"/>
              <a:t> </a:t>
            </a:r>
            <a:r>
              <a:rPr lang="en-US" sz="2600" dirty="0" err="1" smtClean="0"/>
              <a:t>hữu</a:t>
            </a:r>
            <a:r>
              <a:rPr lang="en-US" sz="2600" dirty="0" smtClean="0"/>
              <a:t> </a:t>
            </a:r>
            <a:r>
              <a:rPr lang="en-US" sz="2600" dirty="0" err="1" smtClean="0"/>
              <a:t>ích</a:t>
            </a:r>
            <a:r>
              <a:rPr lang="en-US" sz="2600" dirty="0" smtClean="0"/>
              <a:t> </a:t>
            </a:r>
            <a:r>
              <a:rPr lang="en-US" sz="2600" dirty="0" err="1" smtClean="0"/>
              <a:t>giúp</a:t>
            </a:r>
            <a:r>
              <a:rPr lang="en-US" sz="2600" dirty="0" smtClean="0"/>
              <a:t> </a:t>
            </a:r>
            <a:r>
              <a:rPr lang="en-US" sz="2600" dirty="0" err="1" smtClean="0"/>
              <a:t>chúng</a:t>
            </a:r>
            <a:r>
              <a:rPr lang="en-US" sz="2600" dirty="0" smtClean="0"/>
              <a:t> </a:t>
            </a:r>
            <a:r>
              <a:rPr lang="en-US" sz="2600" dirty="0" err="1" smtClean="0"/>
              <a:t>ta</a:t>
            </a:r>
            <a:r>
              <a:rPr lang="en-US" sz="2600" dirty="0" smtClean="0"/>
              <a:t> </a:t>
            </a:r>
            <a:r>
              <a:rPr lang="en-US" sz="2600" dirty="0" err="1" smtClean="0"/>
              <a:t>đặc</a:t>
            </a:r>
            <a:r>
              <a:rPr lang="en-US" sz="2600" dirty="0" smtClean="0"/>
              <a:t> </a:t>
            </a:r>
            <a:r>
              <a:rPr lang="en-US" sz="2600" dirty="0" err="1" smtClean="0"/>
              <a:t>tả</a:t>
            </a:r>
            <a:r>
              <a:rPr lang="en-US" sz="2600" dirty="0" smtClean="0"/>
              <a:t> </a:t>
            </a:r>
            <a:r>
              <a:rPr lang="en-US" sz="2600" dirty="0" err="1" smtClean="0"/>
              <a:t>các</a:t>
            </a:r>
            <a:r>
              <a:rPr lang="en-US" sz="2600" dirty="0" smtClean="0"/>
              <a:t> </a:t>
            </a:r>
            <a:r>
              <a:rPr lang="en-US" sz="2600" dirty="0" err="1" smtClean="0"/>
              <a:t>yêu</a:t>
            </a:r>
            <a:r>
              <a:rPr lang="en-US" sz="2600" dirty="0" smtClean="0"/>
              <a:t> </a:t>
            </a:r>
            <a:r>
              <a:rPr lang="en-US" sz="2600" dirty="0" err="1" smtClean="0"/>
              <a:t>cầu</a:t>
            </a:r>
            <a:r>
              <a:rPr lang="en-US" sz="2600" dirty="0" smtClean="0"/>
              <a:t> (</a:t>
            </a:r>
            <a:r>
              <a:rPr lang="en-US" sz="2600" dirty="0" err="1" smtClean="0"/>
              <a:t>nghiệp</a:t>
            </a:r>
            <a:r>
              <a:rPr lang="en-US" sz="2600" dirty="0" smtClean="0"/>
              <a:t> </a:t>
            </a:r>
            <a:r>
              <a:rPr lang="en-US" sz="2600" dirty="0" err="1" smtClean="0"/>
              <a:t>vụ</a:t>
            </a:r>
            <a:r>
              <a:rPr lang="en-US" sz="2600" dirty="0" smtClean="0"/>
              <a:t>) </a:t>
            </a:r>
            <a:r>
              <a:rPr lang="en-US" sz="2600" dirty="0" err="1" smtClean="0"/>
              <a:t>của</a:t>
            </a:r>
            <a:r>
              <a:rPr lang="en-US" sz="2600" dirty="0" smtClean="0"/>
              <a:t> </a:t>
            </a:r>
            <a:r>
              <a:rPr lang="en-US" sz="2600" dirty="0" err="1" smtClean="0"/>
              <a:t>phần</a:t>
            </a:r>
            <a:r>
              <a:rPr lang="en-US" sz="2600" dirty="0" smtClean="0"/>
              <a:t> </a:t>
            </a:r>
            <a:r>
              <a:rPr lang="en-US" sz="2600" dirty="0" err="1" smtClean="0"/>
              <a:t>mềm</a:t>
            </a:r>
            <a:r>
              <a:rPr lang="en-US" sz="2600" dirty="0" smtClean="0"/>
              <a:t> [</a:t>
            </a:r>
            <a:r>
              <a:rPr lang="en-US" sz="2600" dirty="0" err="1" smtClean="0"/>
              <a:t>thiết</a:t>
            </a:r>
            <a:r>
              <a:rPr lang="en-US" sz="2600" dirty="0" smtClean="0"/>
              <a:t> </a:t>
            </a:r>
            <a:r>
              <a:rPr lang="en-US" sz="2600" dirty="0" err="1" smtClean="0"/>
              <a:t>kế</a:t>
            </a:r>
            <a:r>
              <a:rPr lang="en-US" sz="2600" dirty="0" smtClean="0"/>
              <a:t> </a:t>
            </a:r>
            <a:r>
              <a:rPr lang="en-US" sz="2600" dirty="0" err="1" smtClean="0"/>
              <a:t>phần</a:t>
            </a:r>
            <a:r>
              <a:rPr lang="en-US" sz="2600" dirty="0" smtClean="0"/>
              <a:t> </a:t>
            </a:r>
            <a:r>
              <a:rPr lang="en-US" sz="2600" dirty="0" err="1" smtClean="0"/>
              <a:t>mềm</a:t>
            </a:r>
            <a:r>
              <a:rPr lang="en-US" sz="2600" dirty="0" smtClean="0"/>
              <a:t>].</a:t>
            </a:r>
          </a:p>
          <a:p>
            <a:pPr algn="just"/>
            <a:r>
              <a:rPr lang="en-US" sz="2600" dirty="0" err="1" smtClean="0"/>
              <a:t>Thay</a:t>
            </a:r>
            <a:r>
              <a:rPr lang="en-US" sz="2600" dirty="0" smtClean="0"/>
              <a:t> </a:t>
            </a:r>
            <a:r>
              <a:rPr lang="en-US" sz="2600" dirty="0" err="1" smtClean="0"/>
              <a:t>vì</a:t>
            </a:r>
            <a:r>
              <a:rPr lang="en-US" sz="2600" dirty="0" smtClean="0"/>
              <a:t> </a:t>
            </a:r>
            <a:r>
              <a:rPr lang="en-US" sz="2600" dirty="0" err="1" smtClean="0"/>
              <a:t>diễn</a:t>
            </a:r>
            <a:r>
              <a:rPr lang="en-US" sz="2600" dirty="0" smtClean="0"/>
              <a:t> </a:t>
            </a:r>
            <a:r>
              <a:rPr lang="en-US" sz="2600" dirty="0" err="1" smtClean="0"/>
              <a:t>tả</a:t>
            </a:r>
            <a:r>
              <a:rPr lang="en-US" sz="2600" dirty="0" smtClean="0"/>
              <a:t> </a:t>
            </a:r>
            <a:r>
              <a:rPr lang="en-US" sz="2600" dirty="0" err="1" smtClean="0"/>
              <a:t>bằng</a:t>
            </a:r>
            <a:r>
              <a:rPr lang="en-US" sz="2600" dirty="0" smtClean="0"/>
              <a:t> </a:t>
            </a:r>
            <a:r>
              <a:rPr lang="en-US" sz="2600" dirty="0" err="1" smtClean="0"/>
              <a:t>lời</a:t>
            </a:r>
            <a:r>
              <a:rPr lang="en-US" sz="2600" dirty="0" smtClean="0"/>
              <a:t>, </a:t>
            </a:r>
            <a:r>
              <a:rPr lang="en-US" sz="2600" dirty="0" err="1" smtClean="0"/>
              <a:t>bảng</a:t>
            </a:r>
            <a:r>
              <a:rPr lang="en-US" sz="2600" dirty="0" smtClean="0"/>
              <a:t> </a:t>
            </a:r>
            <a:r>
              <a:rPr lang="en-US" sz="2600" dirty="0" err="1" smtClean="0"/>
              <a:t>quyết</a:t>
            </a:r>
            <a:r>
              <a:rPr lang="en-US" sz="2600" dirty="0" smtClean="0"/>
              <a:t> </a:t>
            </a:r>
            <a:r>
              <a:rPr lang="en-US" sz="2600" dirty="0" err="1" smtClean="0"/>
              <a:t>định</a:t>
            </a:r>
            <a:r>
              <a:rPr lang="en-US" sz="2600" dirty="0" smtClean="0"/>
              <a:t> </a:t>
            </a:r>
            <a:r>
              <a:rPr lang="en-US" sz="2600" dirty="0" err="1" smtClean="0"/>
              <a:t>giúp</a:t>
            </a:r>
            <a:r>
              <a:rPr lang="en-US" sz="2600" dirty="0" smtClean="0"/>
              <a:t> </a:t>
            </a:r>
            <a:r>
              <a:rPr lang="en-US" sz="2600" dirty="0" err="1" smtClean="0"/>
              <a:t>chúng</a:t>
            </a:r>
            <a:r>
              <a:rPr lang="en-US" sz="2600" dirty="0" smtClean="0"/>
              <a:t> </a:t>
            </a:r>
            <a:r>
              <a:rPr lang="en-US" sz="2600" dirty="0" err="1" smtClean="0"/>
              <a:t>ta</a:t>
            </a:r>
            <a:r>
              <a:rPr lang="en-US" sz="2600" dirty="0" smtClean="0"/>
              <a:t> </a:t>
            </a:r>
            <a:r>
              <a:rPr lang="en-US" sz="2600" dirty="0" err="1" smtClean="0"/>
              <a:t>nhìn</a:t>
            </a:r>
            <a:r>
              <a:rPr lang="en-US" sz="2600" dirty="0" smtClean="0"/>
              <a:t> </a:t>
            </a:r>
            <a:r>
              <a:rPr lang="en-US" sz="2600" dirty="0" err="1" smtClean="0"/>
              <a:t>toàn</a:t>
            </a:r>
            <a:r>
              <a:rPr lang="en-US" sz="2600" dirty="0" smtClean="0"/>
              <a:t> </a:t>
            </a:r>
            <a:r>
              <a:rPr lang="en-US" sz="2600" dirty="0" err="1" smtClean="0"/>
              <a:t>cảnh</a:t>
            </a:r>
            <a:r>
              <a:rPr lang="en-US" sz="2600" dirty="0" smtClean="0"/>
              <a:t> </a:t>
            </a:r>
            <a:r>
              <a:rPr lang="en-US" sz="2600" dirty="0" err="1" smtClean="0"/>
              <a:t>các</a:t>
            </a:r>
            <a:r>
              <a:rPr lang="en-US" sz="2600" dirty="0" smtClean="0"/>
              <a:t> </a:t>
            </a:r>
            <a:r>
              <a:rPr lang="en-US" sz="2600" dirty="0" err="1" smtClean="0"/>
              <a:t>yêu</a:t>
            </a:r>
            <a:r>
              <a:rPr lang="en-US" sz="2600" dirty="0" smtClean="0"/>
              <a:t> </a:t>
            </a:r>
            <a:r>
              <a:rPr lang="en-US" sz="2600" dirty="0" err="1" smtClean="0"/>
              <a:t>cầu</a:t>
            </a:r>
            <a:r>
              <a:rPr lang="en-US" sz="2600" dirty="0" smtClean="0"/>
              <a:t> </a:t>
            </a:r>
            <a:r>
              <a:rPr lang="en-US" sz="2600" dirty="0" err="1" smtClean="0"/>
              <a:t>cũng</a:t>
            </a:r>
            <a:r>
              <a:rPr lang="en-US" sz="2600" dirty="0" smtClean="0"/>
              <a:t> </a:t>
            </a:r>
            <a:r>
              <a:rPr lang="en-US" sz="2600" dirty="0" err="1" smtClean="0"/>
              <a:t>như</a:t>
            </a:r>
            <a:r>
              <a:rPr lang="en-US" sz="2600" dirty="0" smtClean="0"/>
              <a:t> </a:t>
            </a:r>
            <a:r>
              <a:rPr lang="en-US" sz="2600" dirty="0" err="1" smtClean="0"/>
              <a:t>đưa</a:t>
            </a:r>
            <a:r>
              <a:rPr lang="en-US" sz="2600" dirty="0" smtClean="0"/>
              <a:t> </a:t>
            </a:r>
            <a:r>
              <a:rPr lang="en-US" sz="2600" dirty="0" err="1" smtClean="0"/>
              <a:t>ra</a:t>
            </a:r>
            <a:r>
              <a:rPr lang="en-US" sz="2600" dirty="0" smtClean="0"/>
              <a:t> ca </a:t>
            </a:r>
            <a:r>
              <a:rPr lang="en-US" sz="2600" dirty="0" err="1" smtClean="0"/>
              <a:t>kiểm</a:t>
            </a:r>
            <a:r>
              <a:rPr lang="en-US" sz="2600" dirty="0" smtClean="0"/>
              <a:t> </a:t>
            </a:r>
            <a:r>
              <a:rPr lang="en-US" sz="2600" dirty="0" err="1" smtClean="0"/>
              <a:t>thử</a:t>
            </a:r>
            <a:r>
              <a:rPr lang="en-US" sz="2600" dirty="0" smtClean="0"/>
              <a:t> </a:t>
            </a:r>
            <a:r>
              <a:rPr lang="en-US" sz="2600" dirty="0" err="1" smtClean="0"/>
              <a:t>tương</a:t>
            </a:r>
            <a:r>
              <a:rPr lang="en-US" sz="2600" dirty="0" smtClean="0"/>
              <a:t> </a:t>
            </a:r>
            <a:r>
              <a:rPr lang="en-US" sz="2600" dirty="0" err="1" smtClean="0"/>
              <a:t>ứng</a:t>
            </a:r>
            <a:r>
              <a:rPr lang="en-US" sz="2600" dirty="0" smtClean="0"/>
              <a:t>.</a:t>
            </a:r>
          </a:p>
          <a:p>
            <a:pPr lvl="1" algn="just"/>
            <a:r>
              <a:rPr lang="en-US" sz="2200" dirty="0" err="1" smtClean="0"/>
              <a:t>Đảm</a:t>
            </a:r>
            <a:r>
              <a:rPr lang="en-US" sz="2200" dirty="0" smtClean="0"/>
              <a:t> </a:t>
            </a:r>
            <a:r>
              <a:rPr lang="en-US" sz="2200" dirty="0" err="1" smtClean="0"/>
              <a:t>bảo</a:t>
            </a:r>
            <a:r>
              <a:rPr lang="en-US" sz="2200" dirty="0" smtClean="0"/>
              <a:t> </a:t>
            </a:r>
            <a:r>
              <a:rPr lang="en-US" sz="2200" dirty="0" err="1" smtClean="0"/>
              <a:t>tính</a:t>
            </a:r>
            <a:r>
              <a:rPr lang="en-US" sz="2200" dirty="0" smtClean="0"/>
              <a:t> </a:t>
            </a:r>
            <a:r>
              <a:rPr lang="en-US" sz="2200" dirty="0" err="1" smtClean="0"/>
              <a:t>đầy</a:t>
            </a:r>
            <a:r>
              <a:rPr lang="en-US" sz="2200" dirty="0" smtClean="0"/>
              <a:t> </a:t>
            </a:r>
            <a:r>
              <a:rPr lang="en-US" sz="2200" dirty="0" err="1" smtClean="0"/>
              <a:t>đủ</a:t>
            </a:r>
            <a:r>
              <a:rPr lang="en-US" sz="2200" dirty="0" smtClean="0"/>
              <a:t> </a:t>
            </a:r>
            <a:r>
              <a:rPr lang="en-US" sz="2200" dirty="0" err="1" smtClean="0"/>
              <a:t>các</a:t>
            </a:r>
            <a:r>
              <a:rPr lang="en-US" sz="2200" dirty="0" smtClean="0"/>
              <a:t> ca </a:t>
            </a:r>
            <a:r>
              <a:rPr lang="en-US" sz="2200" dirty="0" err="1" smtClean="0"/>
              <a:t>kiểm</a:t>
            </a:r>
            <a:r>
              <a:rPr lang="en-US" sz="2200" dirty="0" smtClean="0"/>
              <a:t> </a:t>
            </a:r>
            <a:r>
              <a:rPr lang="en-US" sz="2200" dirty="0" err="1" smtClean="0"/>
              <a:t>thử</a:t>
            </a:r>
            <a:r>
              <a:rPr lang="en-US" sz="2200" dirty="0" smtClean="0"/>
              <a:t>.</a:t>
            </a:r>
          </a:p>
          <a:p>
            <a:pPr lvl="1" algn="just"/>
            <a:r>
              <a:rPr lang="en-US" sz="2200" dirty="0" err="1" smtClean="0"/>
              <a:t>Phù</a:t>
            </a:r>
            <a:r>
              <a:rPr lang="en-US" sz="2200" dirty="0" smtClean="0"/>
              <a:t> </a:t>
            </a:r>
            <a:r>
              <a:rPr lang="en-US" sz="2200" dirty="0" err="1" smtClean="0"/>
              <a:t>hợp</a:t>
            </a:r>
            <a:r>
              <a:rPr lang="en-US" sz="2200" dirty="0" smtClean="0"/>
              <a:t> </a:t>
            </a:r>
            <a:r>
              <a:rPr lang="en-US" sz="2200" dirty="0" err="1" smtClean="0"/>
              <a:t>với</a:t>
            </a:r>
            <a:r>
              <a:rPr lang="en-US" sz="2200" dirty="0" smtClean="0"/>
              <a:t> </a:t>
            </a:r>
            <a:r>
              <a:rPr lang="en-US" sz="2200" dirty="0" err="1" smtClean="0"/>
              <a:t>nhiều</a:t>
            </a:r>
            <a:r>
              <a:rPr lang="en-US" sz="2200" dirty="0" smtClean="0"/>
              <a:t> </a:t>
            </a:r>
            <a:r>
              <a:rPr lang="en-US" sz="2200" dirty="0" err="1" smtClean="0"/>
              <a:t>dữ</a:t>
            </a:r>
            <a:r>
              <a:rPr lang="en-US" sz="2200" dirty="0" smtClean="0"/>
              <a:t> </a:t>
            </a:r>
            <a:r>
              <a:rPr lang="en-US" sz="2200" dirty="0" err="1" smtClean="0"/>
              <a:t>liệu</a:t>
            </a:r>
            <a:r>
              <a:rPr lang="en-US" sz="2200" dirty="0" smtClean="0"/>
              <a:t> </a:t>
            </a:r>
            <a:r>
              <a:rPr lang="en-US" sz="2200" dirty="0" err="1" smtClean="0"/>
              <a:t>đầu</a:t>
            </a:r>
            <a:r>
              <a:rPr lang="en-US" sz="2200" dirty="0" smtClean="0"/>
              <a:t> </a:t>
            </a:r>
            <a:r>
              <a:rPr lang="en-US" sz="2200" dirty="0" err="1" smtClean="0"/>
              <a:t>vào</a:t>
            </a:r>
            <a:r>
              <a:rPr lang="en-US" sz="2200" dirty="0" smtClean="0"/>
              <a:t>.</a:t>
            </a:r>
          </a:p>
          <a:p>
            <a:pPr algn="just"/>
            <a:endParaRPr lang="en-US" sz="2600" dirty="0" smtClean="0"/>
          </a:p>
          <a:p>
            <a:pPr algn="just"/>
            <a:endParaRPr lang="en-US" sz="260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dùng</a:t>
            </a:r>
            <a:r>
              <a:rPr lang="en-US" dirty="0" smtClean="0"/>
              <a:t> </a:t>
            </a:r>
            <a:r>
              <a:rPr lang="en-US" dirty="0" err="1" smtClean="0"/>
              <a:t>bảng</a:t>
            </a:r>
            <a:r>
              <a:rPr lang="en-US" dirty="0" smtClean="0"/>
              <a:t> </a:t>
            </a:r>
            <a:r>
              <a:rPr lang="en-US" dirty="0" err="1" smtClean="0"/>
              <a:t>quyết</a:t>
            </a:r>
            <a:r>
              <a:rPr lang="en-US" dirty="0" smtClean="0"/>
              <a:t> </a:t>
            </a:r>
            <a:r>
              <a:rPr lang="en-US" dirty="0" err="1" smtClean="0"/>
              <a:t>định</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37</a:t>
            </a:fld>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066800" y="1524000"/>
            <a:ext cx="7162800" cy="4742288"/>
          </a:xfrm>
          <a:prstGeom prst="rect">
            <a:avLst/>
          </a:prstGeom>
          <a:noFill/>
          <a:ln w="3175">
            <a:solidFill>
              <a:schemeClr val="tx1"/>
            </a:solid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dùng</a:t>
            </a:r>
            <a:r>
              <a:rPr lang="en-US" dirty="0" smtClean="0"/>
              <a:t> </a:t>
            </a:r>
            <a:r>
              <a:rPr lang="en-US" dirty="0" err="1" smtClean="0"/>
              <a:t>bảng</a:t>
            </a:r>
            <a:r>
              <a:rPr lang="en-US" dirty="0" smtClean="0"/>
              <a:t> </a:t>
            </a:r>
            <a:r>
              <a:rPr lang="en-US" dirty="0" err="1" smtClean="0"/>
              <a:t>quyết</a:t>
            </a:r>
            <a:r>
              <a:rPr lang="en-US" dirty="0" smtClean="0"/>
              <a:t> </a:t>
            </a:r>
            <a:r>
              <a:rPr lang="en-US" dirty="0" err="1" smtClean="0"/>
              <a:t>định</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38</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Các</a:t>
            </a:r>
            <a:r>
              <a:rPr lang="en-US" sz="2600" dirty="0" smtClean="0"/>
              <a:t> </a:t>
            </a:r>
            <a:r>
              <a:rPr lang="en-US" sz="2600" dirty="0" err="1" smtClean="0"/>
              <a:t>thành</a:t>
            </a:r>
            <a:r>
              <a:rPr lang="en-US" sz="2600" dirty="0" smtClean="0"/>
              <a:t> </a:t>
            </a:r>
            <a:r>
              <a:rPr lang="en-US" sz="2600" dirty="0" err="1" smtClean="0"/>
              <a:t>phần</a:t>
            </a:r>
            <a:r>
              <a:rPr lang="en-US" sz="2600" dirty="0" smtClean="0"/>
              <a:t> </a:t>
            </a:r>
            <a:r>
              <a:rPr lang="en-US" sz="2600" dirty="0" err="1" smtClean="0"/>
              <a:t>của</a:t>
            </a:r>
            <a:r>
              <a:rPr lang="en-US" sz="2600" dirty="0" smtClean="0"/>
              <a:t> </a:t>
            </a:r>
            <a:r>
              <a:rPr lang="en-US" sz="2600" dirty="0" err="1" smtClean="0"/>
              <a:t>một</a:t>
            </a:r>
            <a:r>
              <a:rPr lang="en-US" sz="2600" dirty="0" smtClean="0"/>
              <a:t> </a:t>
            </a:r>
            <a:r>
              <a:rPr lang="en-US" sz="2600" dirty="0" err="1" smtClean="0"/>
              <a:t>bảng</a:t>
            </a:r>
            <a:r>
              <a:rPr lang="en-US" sz="2600" dirty="0" smtClean="0"/>
              <a:t> </a:t>
            </a:r>
            <a:r>
              <a:rPr lang="en-US" sz="2600" dirty="0" err="1" smtClean="0"/>
              <a:t>quyết</a:t>
            </a:r>
            <a:r>
              <a:rPr lang="en-US" sz="2600" dirty="0" smtClean="0"/>
              <a:t> </a:t>
            </a:r>
            <a:r>
              <a:rPr lang="en-US" sz="2600" dirty="0" err="1" smtClean="0"/>
              <a:t>định</a:t>
            </a:r>
            <a:endParaRPr lang="en-US" sz="2600" dirty="0" smtClean="0"/>
          </a:p>
          <a:p>
            <a:pPr lvl="1" algn="just"/>
            <a:r>
              <a:rPr lang="en-US" sz="2200" dirty="0" err="1" smtClean="0"/>
              <a:t>Biến</a:t>
            </a:r>
            <a:r>
              <a:rPr lang="en-US" sz="2200" dirty="0" smtClean="0"/>
              <a:t> </a:t>
            </a:r>
            <a:r>
              <a:rPr lang="en-US" sz="2200" dirty="0" err="1" smtClean="0"/>
              <a:t>đầu</a:t>
            </a:r>
            <a:r>
              <a:rPr lang="en-US" sz="2200" dirty="0" smtClean="0"/>
              <a:t> </a:t>
            </a:r>
            <a:r>
              <a:rPr lang="en-US" sz="2200" dirty="0" err="1" smtClean="0"/>
              <a:t>vào</a:t>
            </a:r>
            <a:r>
              <a:rPr lang="en-US" sz="2200" dirty="0" smtClean="0"/>
              <a:t>.</a:t>
            </a:r>
          </a:p>
          <a:p>
            <a:pPr lvl="1" algn="just"/>
            <a:r>
              <a:rPr lang="en-US" sz="2200" dirty="0" err="1" smtClean="0"/>
              <a:t>Biến</a:t>
            </a:r>
            <a:r>
              <a:rPr lang="en-US" sz="2200" dirty="0" smtClean="0"/>
              <a:t> </a:t>
            </a:r>
            <a:r>
              <a:rPr lang="en-US" sz="2200" dirty="0" err="1" smtClean="0"/>
              <a:t>đầu</a:t>
            </a:r>
            <a:r>
              <a:rPr lang="en-US" sz="2200" dirty="0" smtClean="0"/>
              <a:t> </a:t>
            </a:r>
            <a:r>
              <a:rPr lang="en-US" sz="2200" dirty="0" err="1" smtClean="0"/>
              <a:t>ra</a:t>
            </a:r>
            <a:r>
              <a:rPr lang="en-US" sz="2200" dirty="0" smtClean="0"/>
              <a:t>.</a:t>
            </a:r>
          </a:p>
          <a:p>
            <a:pPr lvl="1" algn="just"/>
            <a:r>
              <a:rPr lang="en-US" sz="2200" dirty="0" err="1" smtClean="0"/>
              <a:t>Điều</a:t>
            </a:r>
            <a:r>
              <a:rPr lang="en-US" sz="2200" dirty="0" smtClean="0"/>
              <a:t> </a:t>
            </a:r>
            <a:r>
              <a:rPr lang="en-US" sz="2200" dirty="0" err="1" smtClean="0"/>
              <a:t>kiện</a:t>
            </a:r>
            <a:r>
              <a:rPr lang="en-US" sz="2200" dirty="0" smtClean="0"/>
              <a:t>: </a:t>
            </a:r>
            <a:r>
              <a:rPr lang="en-US" sz="2200" dirty="0" err="1" smtClean="0"/>
              <a:t>các</a:t>
            </a:r>
            <a:r>
              <a:rPr lang="en-US" sz="2200" dirty="0" smtClean="0"/>
              <a:t> </a:t>
            </a:r>
            <a:r>
              <a:rPr lang="en-US" sz="2200" dirty="0" err="1" smtClean="0"/>
              <a:t>trường</a:t>
            </a:r>
            <a:r>
              <a:rPr lang="en-US" sz="2200" dirty="0" smtClean="0"/>
              <a:t> </a:t>
            </a:r>
            <a:r>
              <a:rPr lang="en-US" sz="2200" dirty="0" err="1" smtClean="0"/>
              <a:t>hợp</a:t>
            </a:r>
            <a:r>
              <a:rPr lang="en-US" sz="2200" dirty="0" smtClean="0"/>
              <a:t> </a:t>
            </a:r>
            <a:r>
              <a:rPr lang="en-US" sz="2200" dirty="0" err="1" smtClean="0"/>
              <a:t>ứng</a:t>
            </a:r>
            <a:r>
              <a:rPr lang="en-US" sz="2200" dirty="0" smtClean="0"/>
              <a:t> </a:t>
            </a:r>
            <a:r>
              <a:rPr lang="en-US" sz="2200" dirty="0" err="1" smtClean="0"/>
              <a:t>với</a:t>
            </a:r>
            <a:r>
              <a:rPr lang="en-US" sz="2200" dirty="0" smtClean="0"/>
              <a:t> </a:t>
            </a:r>
            <a:r>
              <a:rPr lang="en-US" sz="2200" dirty="0" err="1" smtClean="0"/>
              <a:t>mỗi</a:t>
            </a:r>
            <a:r>
              <a:rPr lang="en-US" sz="2200" dirty="0" smtClean="0"/>
              <a:t> </a:t>
            </a:r>
            <a:r>
              <a:rPr lang="en-US" sz="2200" dirty="0" err="1" smtClean="0"/>
              <a:t>biến</a:t>
            </a:r>
            <a:r>
              <a:rPr lang="en-US" sz="2200" dirty="0" smtClean="0"/>
              <a:t> </a:t>
            </a:r>
            <a:r>
              <a:rPr lang="en-US" sz="2200" dirty="0" err="1" smtClean="0"/>
              <a:t>đầu</a:t>
            </a:r>
            <a:r>
              <a:rPr lang="en-US" sz="2200" dirty="0" smtClean="0"/>
              <a:t> </a:t>
            </a:r>
            <a:r>
              <a:rPr lang="en-US" sz="2200" dirty="0" err="1" smtClean="0"/>
              <a:t>vào</a:t>
            </a:r>
            <a:r>
              <a:rPr lang="en-US" sz="2200" dirty="0" smtClean="0"/>
              <a:t>.</a:t>
            </a:r>
          </a:p>
          <a:p>
            <a:pPr lvl="1" algn="just"/>
            <a:r>
              <a:rPr lang="en-US" sz="2200" dirty="0" err="1" smtClean="0"/>
              <a:t>Hành</a:t>
            </a:r>
            <a:r>
              <a:rPr lang="en-US" sz="2200" dirty="0" smtClean="0"/>
              <a:t> </a:t>
            </a:r>
            <a:r>
              <a:rPr lang="en-US" sz="2200" dirty="0" err="1" smtClean="0"/>
              <a:t>động</a:t>
            </a:r>
            <a:r>
              <a:rPr lang="en-US" sz="2200" dirty="0" smtClean="0"/>
              <a:t>: </a:t>
            </a:r>
            <a:r>
              <a:rPr lang="en-US" sz="2200" dirty="0" err="1" smtClean="0"/>
              <a:t>các</a:t>
            </a:r>
            <a:r>
              <a:rPr lang="en-US" sz="2200" dirty="0" smtClean="0"/>
              <a:t> </a:t>
            </a:r>
            <a:r>
              <a:rPr lang="en-US" sz="2200" dirty="0" err="1" smtClean="0"/>
              <a:t>trường</a:t>
            </a:r>
            <a:r>
              <a:rPr lang="en-US" sz="2200" dirty="0" smtClean="0"/>
              <a:t> </a:t>
            </a:r>
            <a:r>
              <a:rPr lang="en-US" sz="2200" dirty="0" err="1" smtClean="0"/>
              <a:t>hợp</a:t>
            </a:r>
            <a:r>
              <a:rPr lang="en-US" sz="2200" dirty="0" smtClean="0"/>
              <a:t> </a:t>
            </a:r>
            <a:r>
              <a:rPr lang="en-US" sz="2200" dirty="0" err="1" smtClean="0"/>
              <a:t>ứng</a:t>
            </a:r>
            <a:r>
              <a:rPr lang="en-US" sz="2200" dirty="0" smtClean="0"/>
              <a:t> </a:t>
            </a:r>
            <a:r>
              <a:rPr lang="en-US" sz="2200" dirty="0" err="1" smtClean="0"/>
              <a:t>với</a:t>
            </a:r>
            <a:r>
              <a:rPr lang="en-US" sz="2200" dirty="0" smtClean="0"/>
              <a:t> </a:t>
            </a:r>
            <a:r>
              <a:rPr lang="en-US" sz="2200" dirty="0" err="1" smtClean="0"/>
              <a:t>mỗi</a:t>
            </a:r>
            <a:r>
              <a:rPr lang="en-US" sz="2200" dirty="0" smtClean="0"/>
              <a:t> </a:t>
            </a:r>
            <a:r>
              <a:rPr lang="en-US" sz="2200" dirty="0" err="1" smtClean="0"/>
              <a:t>biến</a:t>
            </a:r>
            <a:r>
              <a:rPr lang="en-US" sz="2200" dirty="0" smtClean="0"/>
              <a:t> </a:t>
            </a:r>
            <a:r>
              <a:rPr lang="en-US" sz="2200" dirty="0" err="1" smtClean="0"/>
              <a:t>đầu</a:t>
            </a:r>
            <a:r>
              <a:rPr lang="en-US" sz="2200" dirty="0" smtClean="0"/>
              <a:t> </a:t>
            </a:r>
            <a:r>
              <a:rPr lang="en-US" sz="2200" dirty="0" err="1" smtClean="0"/>
              <a:t>ra</a:t>
            </a:r>
            <a:r>
              <a:rPr lang="en-US" sz="2200" dirty="0" smtClean="0"/>
              <a:t>.</a:t>
            </a:r>
          </a:p>
        </p:txBody>
      </p:sp>
      <p:pic>
        <p:nvPicPr>
          <p:cNvPr id="3074" name="Picture 2"/>
          <p:cNvPicPr>
            <a:picLocks noChangeAspect="1" noChangeArrowheads="1"/>
          </p:cNvPicPr>
          <p:nvPr/>
        </p:nvPicPr>
        <p:blipFill>
          <a:blip r:embed="rId3" cstate="print"/>
          <a:srcRect/>
          <a:stretch>
            <a:fillRect/>
          </a:stretch>
        </p:blipFill>
        <p:spPr bwMode="auto">
          <a:xfrm>
            <a:off x="914400" y="3657600"/>
            <a:ext cx="7242772"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dùng</a:t>
            </a:r>
            <a:r>
              <a:rPr lang="en-US" dirty="0" smtClean="0"/>
              <a:t> </a:t>
            </a:r>
            <a:r>
              <a:rPr lang="en-US" dirty="0" err="1" smtClean="0"/>
              <a:t>bảng</a:t>
            </a:r>
            <a:r>
              <a:rPr lang="en-US" dirty="0" smtClean="0"/>
              <a:t> </a:t>
            </a:r>
            <a:r>
              <a:rPr lang="en-US" dirty="0" err="1" smtClean="0"/>
              <a:t>quyết</a:t>
            </a:r>
            <a:r>
              <a:rPr lang="en-US" dirty="0" smtClean="0"/>
              <a:t> </a:t>
            </a:r>
            <a:r>
              <a:rPr lang="en-US" dirty="0" err="1" smtClean="0"/>
              <a:t>định</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39</a:t>
            </a:fld>
            <a:endParaRPr lang="en-US" dirty="0"/>
          </a:p>
        </p:txBody>
      </p:sp>
      <p:sp>
        <p:nvSpPr>
          <p:cNvPr id="11" name="Content Placeholder 2"/>
          <p:cNvSpPr>
            <a:spLocks noGrp="1"/>
          </p:cNvSpPr>
          <p:nvPr>
            <p:ph idx="1"/>
          </p:nvPr>
        </p:nvSpPr>
        <p:spPr>
          <a:xfrm>
            <a:off x="457200" y="1371600"/>
            <a:ext cx="8305800" cy="4754563"/>
          </a:xfrm>
        </p:spPr>
        <p:txBody>
          <a:bodyPr>
            <a:normAutofit lnSpcReduction="10000"/>
          </a:bodyPr>
          <a:lstStyle/>
          <a:p>
            <a:pPr algn="just"/>
            <a:r>
              <a:rPr lang="en-US" sz="2600" dirty="0" err="1" smtClean="0"/>
              <a:t>Các</a:t>
            </a:r>
            <a:r>
              <a:rPr lang="en-US" sz="2600" dirty="0" smtClean="0"/>
              <a:t> </a:t>
            </a:r>
            <a:r>
              <a:rPr lang="en-US" sz="2600" dirty="0" err="1" smtClean="0"/>
              <a:t>bước</a:t>
            </a:r>
            <a:r>
              <a:rPr lang="en-US" sz="2600" dirty="0" smtClean="0"/>
              <a:t> </a:t>
            </a:r>
            <a:r>
              <a:rPr lang="en-US" sz="2600" dirty="0" err="1" smtClean="0"/>
              <a:t>thực</a:t>
            </a:r>
            <a:r>
              <a:rPr lang="en-US" sz="2600" dirty="0" smtClean="0"/>
              <a:t> </a:t>
            </a:r>
            <a:r>
              <a:rPr lang="en-US" sz="2600" dirty="0" err="1" smtClean="0"/>
              <a:t>hiện</a:t>
            </a:r>
            <a:r>
              <a:rPr lang="en-US" sz="2600" dirty="0" smtClean="0"/>
              <a:t>:</a:t>
            </a:r>
          </a:p>
          <a:p>
            <a:pPr marL="914400" lvl="1" indent="-514350" algn="just">
              <a:buFont typeface="+mj-lt"/>
              <a:buAutoNum type="arabicPeriod"/>
            </a:pPr>
            <a:r>
              <a:rPr lang="en-US" sz="2200" dirty="0" err="1" smtClean="0"/>
              <a:t>Xác</a:t>
            </a:r>
            <a:r>
              <a:rPr lang="en-US" sz="2200" dirty="0" smtClean="0"/>
              <a:t> </a:t>
            </a:r>
            <a:r>
              <a:rPr lang="en-US" sz="2200" dirty="0" err="1" smtClean="0"/>
              <a:t>định</a:t>
            </a:r>
            <a:r>
              <a:rPr lang="en-US" sz="2200" dirty="0" smtClean="0"/>
              <a:t> </a:t>
            </a:r>
            <a:r>
              <a:rPr lang="en-US" sz="2200" dirty="0" err="1" smtClean="0"/>
              <a:t>các</a:t>
            </a:r>
            <a:r>
              <a:rPr lang="en-US" sz="2200" dirty="0" smtClean="0"/>
              <a:t> </a:t>
            </a:r>
            <a:r>
              <a:rPr lang="en-US" sz="2200" dirty="0" err="1" smtClean="0"/>
              <a:t>tham</a:t>
            </a:r>
            <a:r>
              <a:rPr lang="en-US" sz="2200" dirty="0" smtClean="0"/>
              <a:t> </a:t>
            </a:r>
            <a:r>
              <a:rPr lang="en-US" sz="2200" dirty="0" err="1" smtClean="0"/>
              <a:t>số</a:t>
            </a:r>
            <a:r>
              <a:rPr lang="en-US" sz="2200" dirty="0" smtClean="0"/>
              <a:t> </a:t>
            </a:r>
            <a:r>
              <a:rPr lang="en-US" sz="2200" dirty="0" err="1" smtClean="0"/>
              <a:t>đầu</a:t>
            </a:r>
            <a:r>
              <a:rPr lang="en-US" sz="2200" dirty="0" smtClean="0"/>
              <a:t> </a:t>
            </a:r>
            <a:r>
              <a:rPr lang="en-US" sz="2200" dirty="0" err="1" smtClean="0"/>
              <a:t>vào</a:t>
            </a:r>
            <a:r>
              <a:rPr lang="en-US" sz="2200" dirty="0" smtClean="0"/>
              <a:t>, </a:t>
            </a:r>
            <a:r>
              <a:rPr lang="en-US" sz="2200" dirty="0" err="1" smtClean="0"/>
              <a:t>các</a:t>
            </a:r>
            <a:r>
              <a:rPr lang="en-US" sz="2200" dirty="0" smtClean="0"/>
              <a:t> </a:t>
            </a:r>
            <a:r>
              <a:rPr lang="en-US" sz="2200" dirty="0" err="1" smtClean="0"/>
              <a:t>điều</a:t>
            </a:r>
            <a:r>
              <a:rPr lang="en-US" sz="2200" dirty="0" smtClean="0"/>
              <a:t> </a:t>
            </a:r>
            <a:r>
              <a:rPr lang="en-US" sz="2200" dirty="0" err="1" smtClean="0"/>
              <a:t>kiện</a:t>
            </a:r>
            <a:r>
              <a:rPr lang="en-US" sz="2200" dirty="0" smtClean="0"/>
              <a:t> </a:t>
            </a:r>
            <a:r>
              <a:rPr lang="en-US" sz="2200" dirty="0" err="1" smtClean="0"/>
              <a:t>hoặc</a:t>
            </a:r>
            <a:r>
              <a:rPr lang="en-US" sz="2200" dirty="0" smtClean="0"/>
              <a:t> </a:t>
            </a:r>
            <a:r>
              <a:rPr lang="en-US" sz="2200" dirty="0" err="1" smtClean="0"/>
              <a:t>lớp</a:t>
            </a:r>
            <a:r>
              <a:rPr lang="en-US" sz="2200" dirty="0" smtClean="0"/>
              <a:t> </a:t>
            </a:r>
            <a:r>
              <a:rPr lang="en-US" sz="2200" dirty="0" err="1" smtClean="0"/>
              <a:t>tương</a:t>
            </a:r>
            <a:r>
              <a:rPr lang="en-US" sz="2200" dirty="0" smtClean="0"/>
              <a:t> </a:t>
            </a:r>
            <a:r>
              <a:rPr lang="en-US" sz="2200" dirty="0" err="1" smtClean="0"/>
              <a:t>đương</a:t>
            </a:r>
            <a:r>
              <a:rPr lang="en-US" sz="2200" dirty="0" smtClean="0"/>
              <a:t> </a:t>
            </a:r>
            <a:r>
              <a:rPr lang="en-US" sz="2200" dirty="0" err="1" smtClean="0"/>
              <a:t>của</a:t>
            </a:r>
            <a:r>
              <a:rPr lang="en-US" sz="2200" dirty="0" smtClean="0"/>
              <a:t> </a:t>
            </a:r>
            <a:r>
              <a:rPr lang="en-US" sz="2200" dirty="0" err="1" smtClean="0"/>
              <a:t>chúng</a:t>
            </a:r>
            <a:r>
              <a:rPr lang="en-US" sz="2200" dirty="0" smtClean="0"/>
              <a:t>.</a:t>
            </a:r>
          </a:p>
          <a:p>
            <a:pPr marL="914400" lvl="1" indent="-514350" algn="just">
              <a:buFont typeface="+mj-lt"/>
              <a:buAutoNum type="arabicPeriod"/>
            </a:pPr>
            <a:r>
              <a:rPr lang="en-US" sz="2200" dirty="0" err="1" smtClean="0"/>
              <a:t>Xác</a:t>
            </a:r>
            <a:r>
              <a:rPr lang="en-US" sz="2200" dirty="0" smtClean="0"/>
              <a:t> </a:t>
            </a:r>
            <a:r>
              <a:rPr lang="en-US" sz="2200" dirty="0" err="1" smtClean="0"/>
              <a:t>định</a:t>
            </a:r>
            <a:r>
              <a:rPr lang="en-US" sz="2200" dirty="0" smtClean="0"/>
              <a:t> </a:t>
            </a:r>
            <a:r>
              <a:rPr lang="en-US" sz="2200" dirty="0" err="1" smtClean="0"/>
              <a:t>các</a:t>
            </a:r>
            <a:r>
              <a:rPr lang="en-US" sz="2200" dirty="0" smtClean="0"/>
              <a:t> </a:t>
            </a:r>
            <a:r>
              <a:rPr lang="en-US" sz="2200" dirty="0" err="1" smtClean="0"/>
              <a:t>luật</a:t>
            </a:r>
            <a:r>
              <a:rPr lang="en-US" sz="2200" dirty="0" smtClean="0"/>
              <a:t> </a:t>
            </a:r>
            <a:r>
              <a:rPr lang="en-US" sz="2200" dirty="0" err="1" smtClean="0"/>
              <a:t>liên</a:t>
            </a:r>
            <a:r>
              <a:rPr lang="en-US" sz="2200" dirty="0" smtClean="0"/>
              <a:t> </a:t>
            </a:r>
            <a:r>
              <a:rPr lang="en-US" sz="2200" dirty="0" err="1" smtClean="0"/>
              <a:t>kết</a:t>
            </a:r>
            <a:r>
              <a:rPr lang="en-US" sz="2200" dirty="0" smtClean="0"/>
              <a:t> </a:t>
            </a:r>
            <a:r>
              <a:rPr lang="en-US" sz="2200" dirty="0" err="1" smtClean="0"/>
              <a:t>giữa</a:t>
            </a:r>
            <a:r>
              <a:rPr lang="en-US" sz="2200" dirty="0" smtClean="0"/>
              <a:t> </a:t>
            </a:r>
            <a:r>
              <a:rPr lang="en-US" sz="2200" dirty="0" err="1" smtClean="0"/>
              <a:t>các</a:t>
            </a:r>
            <a:r>
              <a:rPr lang="en-US" sz="2200" dirty="0" smtClean="0"/>
              <a:t> </a:t>
            </a:r>
            <a:r>
              <a:rPr lang="en-US" sz="2200" dirty="0" err="1" smtClean="0"/>
              <a:t>tham</a:t>
            </a:r>
            <a:r>
              <a:rPr lang="en-US" sz="2200" dirty="0" smtClean="0"/>
              <a:t> </a:t>
            </a:r>
            <a:r>
              <a:rPr lang="en-US" sz="2200" dirty="0" err="1" smtClean="0"/>
              <a:t>số</a:t>
            </a:r>
            <a:r>
              <a:rPr lang="en-US" sz="2200" dirty="0" smtClean="0"/>
              <a:t> </a:t>
            </a:r>
            <a:r>
              <a:rPr lang="en-US" sz="2200" dirty="0" err="1" smtClean="0"/>
              <a:t>đầu</a:t>
            </a:r>
            <a:r>
              <a:rPr lang="en-US" sz="2200" dirty="0" smtClean="0"/>
              <a:t> </a:t>
            </a:r>
            <a:r>
              <a:rPr lang="en-US" sz="2200" dirty="0" err="1" smtClean="0"/>
              <a:t>vào</a:t>
            </a:r>
            <a:r>
              <a:rPr lang="en-US" sz="2200" dirty="0" smtClean="0"/>
              <a:t>.</a:t>
            </a:r>
          </a:p>
          <a:p>
            <a:pPr marL="914400" lvl="1" indent="-514350" algn="just">
              <a:buFont typeface="+mj-lt"/>
              <a:buAutoNum type="arabicPeriod"/>
            </a:pPr>
            <a:r>
              <a:rPr lang="en-US" sz="2200" dirty="0" err="1" smtClean="0"/>
              <a:t>Xác</a:t>
            </a:r>
            <a:r>
              <a:rPr lang="en-US" sz="2200" dirty="0" smtClean="0"/>
              <a:t> </a:t>
            </a:r>
            <a:r>
              <a:rPr lang="en-US" sz="2200" dirty="0" err="1" smtClean="0"/>
              <a:t>định</a:t>
            </a:r>
            <a:r>
              <a:rPr lang="en-US" sz="2200" dirty="0" smtClean="0"/>
              <a:t> </a:t>
            </a:r>
            <a:r>
              <a:rPr lang="en-US" sz="2200" dirty="0" err="1" smtClean="0"/>
              <a:t>các</a:t>
            </a:r>
            <a:r>
              <a:rPr lang="en-US" sz="2200" dirty="0" smtClean="0"/>
              <a:t> </a:t>
            </a:r>
            <a:r>
              <a:rPr lang="en-US" sz="2200" dirty="0" err="1" smtClean="0"/>
              <a:t>tham</a:t>
            </a:r>
            <a:r>
              <a:rPr lang="en-US" sz="2200" dirty="0" smtClean="0"/>
              <a:t> </a:t>
            </a:r>
            <a:r>
              <a:rPr lang="en-US" sz="2200" dirty="0" err="1" smtClean="0"/>
              <a:t>số</a:t>
            </a:r>
            <a:r>
              <a:rPr lang="en-US" sz="2200" dirty="0" smtClean="0"/>
              <a:t> </a:t>
            </a:r>
            <a:r>
              <a:rPr lang="en-US" sz="2200" dirty="0" err="1" smtClean="0"/>
              <a:t>đầu</a:t>
            </a:r>
            <a:r>
              <a:rPr lang="en-US" sz="2200" dirty="0" smtClean="0"/>
              <a:t> </a:t>
            </a:r>
            <a:r>
              <a:rPr lang="en-US" sz="2200" dirty="0" err="1" smtClean="0"/>
              <a:t>ra</a:t>
            </a:r>
            <a:r>
              <a:rPr lang="en-US" sz="2200" dirty="0" smtClean="0"/>
              <a:t> (</a:t>
            </a:r>
            <a:r>
              <a:rPr lang="en-US" sz="2200" dirty="0" err="1" smtClean="0"/>
              <a:t>hành</a:t>
            </a:r>
            <a:r>
              <a:rPr lang="en-US" sz="2200" dirty="0" smtClean="0"/>
              <a:t> </a:t>
            </a:r>
            <a:r>
              <a:rPr lang="en-US" sz="2200" dirty="0" err="1" smtClean="0"/>
              <a:t>động</a:t>
            </a:r>
            <a:r>
              <a:rPr lang="en-US" sz="2200" dirty="0" smtClean="0"/>
              <a:t>) </a:t>
            </a:r>
            <a:r>
              <a:rPr lang="en-US" sz="2200" dirty="0" err="1" smtClean="0"/>
              <a:t>tương</a:t>
            </a:r>
            <a:r>
              <a:rPr lang="en-US" sz="2200" dirty="0" smtClean="0"/>
              <a:t> </a:t>
            </a:r>
            <a:r>
              <a:rPr lang="en-US" sz="2200" dirty="0" err="1" smtClean="0"/>
              <a:t>ứng</a:t>
            </a:r>
            <a:r>
              <a:rPr lang="en-US" sz="2200" dirty="0" smtClean="0"/>
              <a:t> </a:t>
            </a:r>
            <a:r>
              <a:rPr lang="en-US" sz="2200" dirty="0" err="1" smtClean="0"/>
              <a:t>với</a:t>
            </a:r>
            <a:r>
              <a:rPr lang="en-US" sz="2200" dirty="0" smtClean="0"/>
              <a:t> </a:t>
            </a:r>
            <a:r>
              <a:rPr lang="en-US" sz="2200" dirty="0" err="1" smtClean="0"/>
              <a:t>mỗi</a:t>
            </a:r>
            <a:r>
              <a:rPr lang="en-US" sz="2200" dirty="0" smtClean="0"/>
              <a:t> </a:t>
            </a:r>
            <a:r>
              <a:rPr lang="en-US" sz="2200" dirty="0" err="1" smtClean="0"/>
              <a:t>luật</a:t>
            </a:r>
            <a:r>
              <a:rPr lang="en-US" sz="2200" dirty="0" smtClean="0"/>
              <a:t> </a:t>
            </a:r>
            <a:r>
              <a:rPr lang="en-US" sz="2200" dirty="0" err="1" smtClean="0"/>
              <a:t>liên</a:t>
            </a:r>
            <a:r>
              <a:rPr lang="en-US" sz="2200" dirty="0" smtClean="0"/>
              <a:t> </a:t>
            </a:r>
            <a:r>
              <a:rPr lang="en-US" sz="2200" dirty="0" err="1" smtClean="0"/>
              <a:t>kết</a:t>
            </a:r>
            <a:r>
              <a:rPr lang="en-US" sz="2200" dirty="0" smtClean="0"/>
              <a:t>.</a:t>
            </a:r>
          </a:p>
          <a:p>
            <a:pPr marL="914400" lvl="1" indent="-514350" algn="just">
              <a:buFont typeface="+mj-lt"/>
              <a:buAutoNum type="arabicPeriod"/>
            </a:pPr>
            <a:r>
              <a:rPr lang="en-US" sz="2200" dirty="0" err="1" smtClean="0"/>
              <a:t>Loại</a:t>
            </a:r>
            <a:r>
              <a:rPr lang="en-US" sz="2200" dirty="0" smtClean="0"/>
              <a:t> </a:t>
            </a:r>
            <a:r>
              <a:rPr lang="en-US" sz="2200" dirty="0" err="1" smtClean="0"/>
              <a:t>bỏ</a:t>
            </a:r>
            <a:r>
              <a:rPr lang="en-US" sz="2200" dirty="0" smtClean="0"/>
              <a:t> </a:t>
            </a:r>
            <a:r>
              <a:rPr lang="en-US" sz="2200" dirty="0" err="1" smtClean="0"/>
              <a:t>các</a:t>
            </a:r>
            <a:r>
              <a:rPr lang="en-US" sz="2200" dirty="0" smtClean="0"/>
              <a:t> </a:t>
            </a:r>
            <a:r>
              <a:rPr lang="en-US" sz="2200" dirty="0" err="1" smtClean="0"/>
              <a:t>luật</a:t>
            </a:r>
            <a:r>
              <a:rPr lang="en-US" sz="2200" dirty="0" smtClean="0"/>
              <a:t> </a:t>
            </a:r>
            <a:r>
              <a:rPr lang="en-US" sz="2200" dirty="0" err="1" smtClean="0"/>
              <a:t>dư</a:t>
            </a:r>
            <a:r>
              <a:rPr lang="en-US" sz="2200" dirty="0" smtClean="0"/>
              <a:t> </a:t>
            </a:r>
            <a:r>
              <a:rPr lang="en-US" sz="2200" dirty="0" err="1" smtClean="0"/>
              <a:t>thừa</a:t>
            </a:r>
            <a:r>
              <a:rPr lang="en-US" sz="2200" dirty="0" smtClean="0"/>
              <a:t>: </a:t>
            </a:r>
            <a:r>
              <a:rPr lang="en-US" sz="2200" dirty="0" err="1" smtClean="0"/>
              <a:t>các</a:t>
            </a:r>
            <a:r>
              <a:rPr lang="en-US" sz="2200" dirty="0" smtClean="0"/>
              <a:t> </a:t>
            </a:r>
            <a:r>
              <a:rPr lang="en-US" sz="2200" dirty="0" err="1" smtClean="0"/>
              <a:t>luật</a:t>
            </a:r>
            <a:r>
              <a:rPr lang="en-US" sz="2200" dirty="0" smtClean="0"/>
              <a:t> </a:t>
            </a:r>
            <a:r>
              <a:rPr lang="en-US" sz="2200" dirty="0" err="1" smtClean="0"/>
              <a:t>đã</a:t>
            </a:r>
            <a:r>
              <a:rPr lang="en-US" sz="2200" dirty="0" smtClean="0"/>
              <a:t> </a:t>
            </a:r>
            <a:r>
              <a:rPr lang="en-US" sz="2200" dirty="0" err="1" smtClean="0"/>
              <a:t>được</a:t>
            </a:r>
            <a:r>
              <a:rPr lang="en-US" sz="2200" dirty="0" smtClean="0"/>
              <a:t> </a:t>
            </a:r>
            <a:r>
              <a:rPr lang="en-US" sz="2200" dirty="0" err="1" smtClean="0"/>
              <a:t>kiểm</a:t>
            </a:r>
            <a:r>
              <a:rPr lang="en-US" sz="2200" dirty="0" smtClean="0"/>
              <a:t> </a:t>
            </a:r>
            <a:r>
              <a:rPr lang="en-US" sz="2200" dirty="0" err="1" smtClean="0"/>
              <a:t>thử</a:t>
            </a:r>
            <a:r>
              <a:rPr lang="en-US" sz="2200" dirty="0" smtClean="0"/>
              <a:t> </a:t>
            </a:r>
            <a:r>
              <a:rPr lang="en-US" sz="2200" dirty="0" err="1" smtClean="0"/>
              <a:t>thông</a:t>
            </a:r>
            <a:r>
              <a:rPr lang="en-US" sz="2200" dirty="0" smtClean="0"/>
              <a:t> qua </a:t>
            </a:r>
            <a:r>
              <a:rPr lang="en-US" sz="2200" dirty="0" err="1" smtClean="0"/>
              <a:t>các</a:t>
            </a:r>
            <a:r>
              <a:rPr lang="en-US" sz="2200" dirty="0" smtClean="0"/>
              <a:t> </a:t>
            </a:r>
            <a:r>
              <a:rPr lang="en-US" sz="2200" dirty="0" err="1" smtClean="0"/>
              <a:t>luật</a:t>
            </a:r>
            <a:r>
              <a:rPr lang="en-US" sz="2200" dirty="0" smtClean="0"/>
              <a:t> </a:t>
            </a:r>
            <a:r>
              <a:rPr lang="en-US" sz="2200" dirty="0" err="1" smtClean="0"/>
              <a:t>khác</a:t>
            </a:r>
            <a:r>
              <a:rPr lang="en-US" sz="2200" dirty="0" smtClean="0"/>
              <a:t> </a:t>
            </a:r>
            <a:r>
              <a:rPr lang="en-US" sz="2200" dirty="0" err="1" smtClean="0"/>
              <a:t>hoặc</a:t>
            </a:r>
            <a:r>
              <a:rPr lang="en-US" sz="2200" dirty="0" smtClean="0"/>
              <a:t> </a:t>
            </a:r>
            <a:r>
              <a:rPr lang="en-US" sz="2200" dirty="0" err="1" smtClean="0"/>
              <a:t>không</a:t>
            </a:r>
            <a:r>
              <a:rPr lang="en-US" sz="2200" dirty="0" smtClean="0"/>
              <a:t> </a:t>
            </a:r>
            <a:r>
              <a:rPr lang="en-US" sz="2200" dirty="0" err="1" smtClean="0"/>
              <a:t>xảy</a:t>
            </a:r>
            <a:r>
              <a:rPr lang="en-US" sz="2200" dirty="0" smtClean="0"/>
              <a:t> </a:t>
            </a:r>
            <a:r>
              <a:rPr lang="en-US" sz="2200" dirty="0" err="1" smtClean="0"/>
              <a:t>ra</a:t>
            </a:r>
            <a:r>
              <a:rPr lang="en-US" sz="2200" dirty="0" smtClean="0"/>
              <a:t>.</a:t>
            </a:r>
          </a:p>
          <a:p>
            <a:pPr marL="914400" lvl="1" indent="-514350" algn="just">
              <a:buFont typeface="+mj-lt"/>
              <a:buAutoNum type="arabicPeriod"/>
            </a:pPr>
            <a:r>
              <a:rPr lang="en-US" sz="2200" dirty="0" err="1" smtClean="0"/>
              <a:t>Xây</a:t>
            </a:r>
            <a:r>
              <a:rPr lang="en-US" sz="2200" dirty="0" smtClean="0"/>
              <a:t> </a:t>
            </a:r>
            <a:r>
              <a:rPr lang="en-US" sz="2200" dirty="0" err="1" smtClean="0"/>
              <a:t>dựng</a:t>
            </a:r>
            <a:r>
              <a:rPr lang="en-US" sz="2200" dirty="0" smtClean="0"/>
              <a:t> </a:t>
            </a:r>
            <a:r>
              <a:rPr lang="en-US" sz="2200" dirty="0" err="1" smtClean="0"/>
              <a:t>các</a:t>
            </a:r>
            <a:r>
              <a:rPr lang="en-US" sz="2200" dirty="0" smtClean="0"/>
              <a:t> ca </a:t>
            </a:r>
            <a:r>
              <a:rPr lang="en-US" sz="2200" dirty="0" err="1" smtClean="0"/>
              <a:t>kiểm</a:t>
            </a:r>
            <a:r>
              <a:rPr lang="en-US" sz="2200" dirty="0" smtClean="0"/>
              <a:t> </a:t>
            </a:r>
            <a:r>
              <a:rPr lang="en-US" sz="2200" dirty="0" err="1" smtClean="0"/>
              <a:t>thử</a:t>
            </a:r>
            <a:r>
              <a:rPr lang="en-US" sz="2200" dirty="0" smtClean="0"/>
              <a:t> </a:t>
            </a:r>
            <a:r>
              <a:rPr lang="en-US" sz="2200" dirty="0" err="1" smtClean="0"/>
              <a:t>với</a:t>
            </a:r>
            <a:r>
              <a:rPr lang="en-US" sz="2200" dirty="0" smtClean="0"/>
              <a:t> </a:t>
            </a:r>
            <a:r>
              <a:rPr lang="en-US" sz="2200" dirty="0" err="1" smtClean="0"/>
              <a:t>giá</a:t>
            </a:r>
            <a:r>
              <a:rPr lang="en-US" sz="2200" dirty="0" smtClean="0"/>
              <a:t> </a:t>
            </a:r>
            <a:r>
              <a:rPr lang="en-US" sz="2200" dirty="0" err="1" smtClean="0"/>
              <a:t>trị</a:t>
            </a:r>
            <a:r>
              <a:rPr lang="en-US" sz="2200" dirty="0" smtClean="0"/>
              <a:t> </a:t>
            </a:r>
            <a:r>
              <a:rPr lang="en-US" sz="2200" dirty="0" err="1" smtClean="0"/>
              <a:t>đầu</a:t>
            </a:r>
            <a:r>
              <a:rPr lang="en-US" sz="2200" dirty="0" smtClean="0"/>
              <a:t> </a:t>
            </a:r>
            <a:r>
              <a:rPr lang="en-US" sz="2200" dirty="0" err="1" smtClean="0"/>
              <a:t>vào</a:t>
            </a:r>
            <a:r>
              <a:rPr lang="en-US" sz="2200" dirty="0" smtClean="0"/>
              <a:t> </a:t>
            </a:r>
            <a:r>
              <a:rPr lang="en-US" sz="2200" dirty="0" err="1" smtClean="0"/>
              <a:t>tương</a:t>
            </a:r>
            <a:r>
              <a:rPr lang="en-US" sz="2200" dirty="0" smtClean="0"/>
              <a:t> </a:t>
            </a:r>
            <a:r>
              <a:rPr lang="en-US" sz="2200" dirty="0" err="1" smtClean="0"/>
              <a:t>ứng</a:t>
            </a:r>
            <a:r>
              <a:rPr lang="en-US" sz="2200" dirty="0" smtClean="0"/>
              <a:t>.</a:t>
            </a:r>
          </a:p>
          <a:p>
            <a:pPr marL="1314450" lvl="2" indent="-514350" algn="just"/>
            <a:r>
              <a:rPr lang="en-US" sz="2200" dirty="0" err="1" smtClean="0"/>
              <a:t>Xây</a:t>
            </a:r>
            <a:r>
              <a:rPr lang="en-US" sz="2200" dirty="0" smtClean="0"/>
              <a:t> </a:t>
            </a:r>
            <a:r>
              <a:rPr lang="en-US" sz="2200" dirty="0" err="1" smtClean="0"/>
              <a:t>dựng</a:t>
            </a:r>
            <a:r>
              <a:rPr lang="en-US" sz="2200" dirty="0" smtClean="0"/>
              <a:t> ca </a:t>
            </a:r>
            <a:r>
              <a:rPr lang="en-US" sz="2200" dirty="0" err="1" smtClean="0"/>
              <a:t>kiểm</a:t>
            </a:r>
            <a:r>
              <a:rPr lang="en-US" sz="2200" dirty="0" smtClean="0"/>
              <a:t> </a:t>
            </a:r>
            <a:r>
              <a:rPr lang="en-US" sz="2200" dirty="0" err="1" smtClean="0"/>
              <a:t>thử</a:t>
            </a:r>
            <a:r>
              <a:rPr lang="en-US" sz="2200" dirty="0" smtClean="0"/>
              <a:t> </a:t>
            </a:r>
            <a:r>
              <a:rPr lang="en-US" sz="2200" dirty="0" err="1" smtClean="0"/>
              <a:t>thông</a:t>
            </a:r>
            <a:r>
              <a:rPr lang="en-US" sz="2200" dirty="0" smtClean="0"/>
              <a:t> qua </a:t>
            </a:r>
            <a:r>
              <a:rPr lang="en-US" sz="2200" dirty="0" err="1" smtClean="0"/>
              <a:t>kỹ</a:t>
            </a:r>
            <a:r>
              <a:rPr lang="en-US" sz="2200" dirty="0" smtClean="0"/>
              <a:t> </a:t>
            </a:r>
            <a:r>
              <a:rPr lang="en-US" sz="2200" dirty="0" err="1" smtClean="0"/>
              <a:t>thuật</a:t>
            </a:r>
            <a:r>
              <a:rPr lang="en-US" sz="2200" dirty="0" smtClean="0"/>
              <a:t> </a:t>
            </a:r>
            <a:r>
              <a:rPr lang="en-US" sz="2200" dirty="0" err="1" smtClean="0"/>
              <a:t>phân</a:t>
            </a:r>
            <a:r>
              <a:rPr lang="en-US" sz="2200" dirty="0" smtClean="0"/>
              <a:t> </a:t>
            </a:r>
            <a:r>
              <a:rPr lang="en-US" sz="2200" dirty="0" err="1" smtClean="0"/>
              <a:t>lớp</a:t>
            </a:r>
            <a:r>
              <a:rPr lang="en-US" sz="2200" dirty="0" smtClean="0"/>
              <a:t> </a:t>
            </a:r>
            <a:r>
              <a:rPr lang="en-US" sz="2200" dirty="0" err="1" smtClean="0"/>
              <a:t>tương</a:t>
            </a:r>
            <a:r>
              <a:rPr lang="en-US" sz="2200" dirty="0" smtClean="0"/>
              <a:t> </a:t>
            </a:r>
            <a:r>
              <a:rPr lang="en-US" sz="2200" dirty="0" err="1" smtClean="0"/>
              <a:t>đương</a:t>
            </a:r>
            <a:r>
              <a:rPr lang="en-US" sz="2200" dirty="0" smtClean="0"/>
              <a:t>: </a:t>
            </a:r>
            <a:r>
              <a:rPr lang="en-US" sz="2200" dirty="0" err="1" smtClean="0"/>
              <a:t>mỗi</a:t>
            </a:r>
            <a:r>
              <a:rPr lang="en-US" sz="2200" dirty="0" smtClean="0"/>
              <a:t> </a:t>
            </a:r>
            <a:r>
              <a:rPr lang="en-US" sz="2200" dirty="0" err="1" smtClean="0"/>
              <a:t>luật</a:t>
            </a:r>
            <a:r>
              <a:rPr lang="en-US" sz="2200" dirty="0" smtClean="0"/>
              <a:t> </a:t>
            </a:r>
            <a:r>
              <a:rPr lang="en-US" sz="2200" dirty="0" err="1" smtClean="0"/>
              <a:t>là</a:t>
            </a:r>
            <a:r>
              <a:rPr lang="en-US" sz="2200" dirty="0" smtClean="0"/>
              <a:t> 1 </a:t>
            </a:r>
            <a:r>
              <a:rPr lang="en-US" sz="2200" dirty="0" err="1" smtClean="0"/>
              <a:t>phân</a:t>
            </a:r>
            <a:r>
              <a:rPr lang="en-US" sz="2200" dirty="0" smtClean="0"/>
              <a:t> </a:t>
            </a:r>
            <a:r>
              <a:rPr lang="en-US" sz="2200" dirty="0" err="1" smtClean="0"/>
              <a:t>lớp</a:t>
            </a:r>
            <a:r>
              <a:rPr lang="en-US" sz="2200" dirty="0" smtClean="0"/>
              <a:t> </a:t>
            </a:r>
            <a:r>
              <a:rPr lang="en-US" sz="2200" dirty="0" err="1" smtClean="0"/>
              <a:t>tương</a:t>
            </a:r>
            <a:r>
              <a:rPr lang="en-US" sz="2200" dirty="0" smtClean="0"/>
              <a:t> </a:t>
            </a:r>
            <a:r>
              <a:rPr lang="en-US" sz="2200" dirty="0" err="1" smtClean="0"/>
              <a:t>đương</a:t>
            </a:r>
            <a:r>
              <a:rPr lang="en-US" sz="2200" dirty="0" smtClean="0"/>
              <a:t>.</a:t>
            </a:r>
          </a:p>
          <a:p>
            <a:pPr marL="1314450" lvl="2" indent="-514350" algn="just"/>
            <a:r>
              <a:rPr lang="en-US" sz="2200" dirty="0" err="1" smtClean="0"/>
              <a:t>Có</a:t>
            </a:r>
            <a:r>
              <a:rPr lang="en-US" sz="2200" dirty="0" smtClean="0"/>
              <a:t> </a:t>
            </a:r>
            <a:r>
              <a:rPr lang="en-US" sz="2200" dirty="0" err="1" smtClean="0"/>
              <a:t>thể</a:t>
            </a:r>
            <a:r>
              <a:rPr lang="en-US" sz="2200" dirty="0" smtClean="0"/>
              <a:t> </a:t>
            </a:r>
            <a:r>
              <a:rPr lang="en-US" sz="2200" dirty="0" err="1" smtClean="0"/>
              <a:t>kết</a:t>
            </a:r>
            <a:r>
              <a:rPr lang="en-US" sz="2200" dirty="0" smtClean="0"/>
              <a:t> </a:t>
            </a:r>
            <a:r>
              <a:rPr lang="en-US" sz="2200" dirty="0" err="1" smtClean="0"/>
              <a:t>hợp</a:t>
            </a:r>
            <a:r>
              <a:rPr lang="en-US" sz="2200" dirty="0" smtClean="0"/>
              <a:t> </a:t>
            </a:r>
            <a:r>
              <a:rPr lang="en-US" sz="2200" dirty="0" err="1" smtClean="0"/>
              <a:t>với</a:t>
            </a:r>
            <a:r>
              <a:rPr lang="en-US" sz="2200" dirty="0" smtClean="0"/>
              <a:t> </a:t>
            </a:r>
            <a:r>
              <a:rPr lang="en-US" sz="2200" dirty="0" err="1" smtClean="0"/>
              <a:t>kỹ</a:t>
            </a:r>
            <a:r>
              <a:rPr lang="en-US" sz="2200" dirty="0" smtClean="0"/>
              <a:t> </a:t>
            </a:r>
            <a:r>
              <a:rPr lang="en-US" sz="2200" dirty="0" err="1" smtClean="0"/>
              <a:t>thuật</a:t>
            </a:r>
            <a:r>
              <a:rPr lang="en-US" sz="2200" dirty="0" smtClean="0"/>
              <a:t> </a:t>
            </a:r>
            <a:r>
              <a:rPr lang="en-US" sz="2200" dirty="0" err="1" smtClean="0"/>
              <a:t>phân</a:t>
            </a:r>
            <a:r>
              <a:rPr lang="en-US" sz="2200" dirty="0" smtClean="0"/>
              <a:t> </a:t>
            </a:r>
            <a:r>
              <a:rPr lang="en-US" sz="2200" dirty="0" err="1" smtClean="0"/>
              <a:t>tích</a:t>
            </a:r>
            <a:r>
              <a:rPr lang="en-US" sz="2200" dirty="0" smtClean="0"/>
              <a:t> </a:t>
            </a:r>
            <a:r>
              <a:rPr lang="en-US" sz="2200" dirty="0" err="1" smtClean="0"/>
              <a:t>biên</a:t>
            </a:r>
            <a:r>
              <a:rPr lang="en-US" sz="2200" dirty="0" smtClean="0"/>
              <a:t> </a:t>
            </a:r>
            <a:r>
              <a:rPr lang="en-US" sz="2200" dirty="0" err="1" smtClean="0"/>
              <a:t>trong</a:t>
            </a:r>
            <a:r>
              <a:rPr lang="en-US" sz="2200" dirty="0" smtClean="0"/>
              <a:t> </a:t>
            </a:r>
            <a:r>
              <a:rPr lang="en-US" sz="2200" dirty="0" err="1" smtClean="0"/>
              <a:t>việc</a:t>
            </a:r>
            <a:r>
              <a:rPr lang="en-US" sz="2200" dirty="0" smtClean="0"/>
              <a:t> </a:t>
            </a:r>
            <a:r>
              <a:rPr lang="en-US" sz="2200" dirty="0" err="1" smtClean="0"/>
              <a:t>xây</a:t>
            </a:r>
            <a:r>
              <a:rPr lang="en-US" sz="2200" dirty="0" smtClean="0"/>
              <a:t> </a:t>
            </a:r>
            <a:r>
              <a:rPr lang="en-US" sz="2200" dirty="0" err="1" smtClean="0"/>
              <a:t>dựng</a:t>
            </a:r>
            <a:r>
              <a:rPr lang="en-US" sz="2200" dirty="0" smtClean="0"/>
              <a:t> ca </a:t>
            </a:r>
            <a:r>
              <a:rPr lang="en-US" sz="2200" dirty="0" err="1" smtClean="0"/>
              <a:t>kiểm</a:t>
            </a:r>
            <a:r>
              <a:rPr lang="en-US" sz="2200" dirty="0" smtClean="0"/>
              <a:t> </a:t>
            </a:r>
            <a:r>
              <a:rPr lang="en-US" sz="2200" dirty="0" err="1" smtClean="0"/>
              <a:t>thử</a:t>
            </a:r>
            <a:r>
              <a:rPr lang="en-US" sz="2200" dirty="0" smtClean="0"/>
              <a:t>.</a:t>
            </a:r>
          </a:p>
          <a:p>
            <a:pPr algn="just"/>
            <a:endParaRPr lang="en-US" sz="26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ahoma (Headings)"/>
              </a:rPr>
              <a:t>KIỂM THỬ HỘP ĐEN</a:t>
            </a:r>
            <a:endParaRPr lang="en-US" dirty="0">
              <a:latin typeface="Tahoma (Headings)"/>
            </a:endParaRPr>
          </a:p>
        </p:txBody>
      </p:sp>
      <p:sp>
        <p:nvSpPr>
          <p:cNvPr id="3" name="Subtitle 2"/>
          <p:cNvSpPr>
            <a:spLocks noGrp="1"/>
          </p:cNvSpPr>
          <p:nvPr>
            <p:ph type="subTitle" idx="1"/>
          </p:nvPr>
        </p:nvSpPr>
        <p:spPr>
          <a:xfrm>
            <a:off x="1219200" y="3886200"/>
            <a:ext cx="6858000" cy="1752600"/>
          </a:xfrm>
        </p:spPr>
        <p:txBody>
          <a:bodyPr/>
          <a:lstStyle/>
          <a:p>
            <a:r>
              <a:rPr lang="en-US" dirty="0" err="1" smtClean="0"/>
              <a:t>Khái</a:t>
            </a:r>
            <a:r>
              <a:rPr lang="en-US" dirty="0" smtClean="0"/>
              <a:t> </a:t>
            </a:r>
            <a:r>
              <a:rPr lang="en-US" dirty="0" err="1" smtClean="0"/>
              <a:t>niệm</a:t>
            </a:r>
            <a:r>
              <a:rPr lang="en-US" dirty="0" smtClean="0"/>
              <a:t> </a:t>
            </a:r>
            <a:r>
              <a:rPr lang="en-US" dirty="0" err="1" smtClean="0"/>
              <a:t>chung</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dùng</a:t>
            </a:r>
            <a:r>
              <a:rPr lang="en-US" dirty="0" smtClean="0"/>
              <a:t> </a:t>
            </a:r>
            <a:r>
              <a:rPr lang="en-US" dirty="0" err="1" smtClean="0"/>
              <a:t>bảng</a:t>
            </a:r>
            <a:r>
              <a:rPr lang="en-US" dirty="0" smtClean="0"/>
              <a:t> </a:t>
            </a:r>
            <a:r>
              <a:rPr lang="en-US" dirty="0" err="1" smtClean="0"/>
              <a:t>quyết</a:t>
            </a:r>
            <a:r>
              <a:rPr lang="en-US" dirty="0" smtClean="0"/>
              <a:t> </a:t>
            </a:r>
            <a:r>
              <a:rPr lang="en-US" dirty="0" err="1" smtClean="0"/>
              <a:t>định</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40</a:t>
            </a:fld>
            <a:endParaRPr lang="en-US" dirty="0"/>
          </a:p>
        </p:txBody>
      </p:sp>
      <p:graphicFrame>
        <p:nvGraphicFramePr>
          <p:cNvPr id="8" name="Group 261"/>
          <p:cNvGraphicFramePr>
            <a:graphicFrameLocks/>
          </p:cNvGraphicFramePr>
          <p:nvPr>
            <p:extLst>
              <p:ext uri="{D42A27DB-BD31-4B8C-83A1-F6EECF244321}">
                <p14:modId xmlns:p14="http://schemas.microsoft.com/office/powerpoint/2010/main" val="1007872538"/>
              </p:ext>
            </p:extLst>
          </p:nvPr>
        </p:nvGraphicFramePr>
        <p:xfrm>
          <a:off x="685800" y="1524000"/>
          <a:ext cx="7772400" cy="4754594"/>
        </p:xfrm>
        <a:graphic>
          <a:graphicData uri="http://schemas.openxmlformats.org/drawingml/2006/table">
            <a:tbl>
              <a:tblPr/>
              <a:tblGrid>
                <a:gridCol w="3789363"/>
                <a:gridCol w="423862"/>
                <a:gridCol w="376238"/>
                <a:gridCol w="384175"/>
                <a:gridCol w="346075"/>
                <a:gridCol w="347662"/>
                <a:gridCol w="403225"/>
                <a:gridCol w="327025"/>
                <a:gridCol w="347663"/>
                <a:gridCol w="307975"/>
                <a:gridCol w="384175"/>
                <a:gridCol w="334962"/>
              </a:tblGrid>
              <a:tr h="3071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Calibri" pitchFamily="34" charset="0"/>
                        </a:rPr>
                        <a:t>Conditions</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1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071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C1:  a &lt; </a:t>
                      </a:r>
                      <a:r>
                        <a:rPr kumimoji="0" lang="en-US" sz="1800" b="0" i="0" u="none" strike="noStrike" cap="none" normalizeH="0" baseline="0" dirty="0" err="1" smtClean="0">
                          <a:ln>
                            <a:noFill/>
                          </a:ln>
                          <a:solidFill>
                            <a:schemeClr val="tx1"/>
                          </a:solidFill>
                          <a:effectLst/>
                          <a:latin typeface="Calibri" pitchFamily="34" charset="0"/>
                        </a:rPr>
                        <a:t>b+c</a:t>
                      </a:r>
                      <a:r>
                        <a:rPr kumimoji="0" lang="en-US" sz="1800" b="0" i="0" u="none" strike="noStrike" cap="none" normalizeH="0" baseline="0" dirty="0" smtClean="0">
                          <a:ln>
                            <a:noFill/>
                          </a:ln>
                          <a:solidFill>
                            <a:schemeClr val="tx1"/>
                          </a:solidFill>
                          <a:effectLst/>
                          <a:latin typeface="Calibri" pitchFamily="34" charset="0"/>
                        </a:rPr>
                        <a:t>?</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F</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1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C2: b &lt; </a:t>
                      </a:r>
                      <a:r>
                        <a:rPr kumimoji="0" lang="en-US" sz="1800" b="0" i="0" u="none" strike="noStrike" cap="none" normalizeH="0" baseline="0" dirty="0" err="1" smtClean="0">
                          <a:ln>
                            <a:noFill/>
                          </a:ln>
                          <a:solidFill>
                            <a:schemeClr val="tx1"/>
                          </a:solidFill>
                          <a:effectLst/>
                          <a:latin typeface="Calibri" pitchFamily="34" charset="0"/>
                        </a:rPr>
                        <a:t>a+c</a:t>
                      </a:r>
                      <a:r>
                        <a:rPr kumimoji="0" lang="en-US" sz="1800" b="0" i="0" u="none" strike="noStrike" cap="none" normalizeH="0" baseline="0" dirty="0" smtClean="0">
                          <a:ln>
                            <a:noFill/>
                          </a:ln>
                          <a:solidFill>
                            <a:schemeClr val="tx1"/>
                          </a:solidFill>
                          <a:effectLst/>
                          <a:latin typeface="Calibri" pitchFamily="34" charset="0"/>
                        </a:rPr>
                        <a:t>?</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F</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1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C3: c &lt; </a:t>
                      </a:r>
                      <a:r>
                        <a:rPr kumimoji="0" lang="en-US" sz="1800" b="0" i="0" u="none" strike="noStrike" cap="none" normalizeH="0" baseline="0" dirty="0" err="1" smtClean="0">
                          <a:ln>
                            <a:noFill/>
                          </a:ln>
                          <a:solidFill>
                            <a:schemeClr val="tx1"/>
                          </a:solidFill>
                          <a:effectLst/>
                          <a:latin typeface="Calibri" pitchFamily="34" charset="0"/>
                        </a:rPr>
                        <a:t>a+b</a:t>
                      </a:r>
                      <a:r>
                        <a:rPr kumimoji="0" lang="en-US" sz="1800" b="0" i="0" u="none" strike="noStrike" cap="none" normalizeH="0" baseline="0" dirty="0" smtClean="0">
                          <a:ln>
                            <a:noFill/>
                          </a:ln>
                          <a:solidFill>
                            <a:schemeClr val="tx1"/>
                          </a:solidFill>
                          <a:effectLst/>
                          <a:latin typeface="Calibri" pitchFamily="34" charset="0"/>
                        </a:rPr>
                        <a:t>?</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F</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1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C4: a=b?</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F</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F</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F</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F</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1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C5: a=c?</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F</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F</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F</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F</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1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C6: b=c?</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F</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F</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F</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F</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1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Calibri" pitchFamily="34" charset="0"/>
                        </a:rPr>
                        <a:t>Actions</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1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071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A1: Not a Triangle</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1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A2: Scalene</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X</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1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A3: Isosceles</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1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A4: Equilateral</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1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A5: Impossible</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dùng</a:t>
            </a:r>
            <a:r>
              <a:rPr lang="en-US" dirty="0" smtClean="0"/>
              <a:t> </a:t>
            </a:r>
            <a:r>
              <a:rPr lang="en-US" dirty="0" err="1" smtClean="0"/>
              <a:t>bảng</a:t>
            </a:r>
            <a:r>
              <a:rPr lang="en-US" dirty="0" smtClean="0"/>
              <a:t> </a:t>
            </a:r>
            <a:r>
              <a:rPr lang="en-US" dirty="0" err="1" smtClean="0"/>
              <a:t>quyết</a:t>
            </a:r>
            <a:r>
              <a:rPr lang="en-US" dirty="0" smtClean="0"/>
              <a:t> </a:t>
            </a:r>
            <a:r>
              <a:rPr lang="en-US" dirty="0" err="1" smtClean="0"/>
              <a:t>định</a:t>
            </a:r>
            <a:endParaRPr lang="en-US" dirty="0"/>
          </a:p>
        </p:txBody>
      </p:sp>
      <p:sp>
        <p:nvSpPr>
          <p:cNvPr id="3" name="Content Placeholder 2"/>
          <p:cNvSpPr>
            <a:spLocks noGrp="1"/>
          </p:cNvSpPr>
          <p:nvPr>
            <p:ph idx="1"/>
          </p:nvPr>
        </p:nvSpPr>
        <p:spPr/>
        <p:txBody>
          <a:bodyPr/>
          <a:lstStyle/>
          <a:p>
            <a:r>
              <a:rPr lang="en-US" dirty="0" err="1" smtClean="0"/>
              <a:t>Dựa</a:t>
            </a:r>
            <a:r>
              <a:rPr lang="en-US" dirty="0" smtClean="0"/>
              <a:t> </a:t>
            </a:r>
            <a:r>
              <a:rPr lang="en-US" dirty="0" err="1" smtClean="0"/>
              <a:t>vào</a:t>
            </a:r>
            <a:r>
              <a:rPr lang="en-US" dirty="0" smtClean="0"/>
              <a:t> </a:t>
            </a:r>
            <a:r>
              <a:rPr lang="en-US" dirty="0" err="1" smtClean="0"/>
              <a:t>bảng</a:t>
            </a:r>
            <a:r>
              <a:rPr lang="en-US" dirty="0" smtClean="0"/>
              <a:t> </a:t>
            </a:r>
            <a:r>
              <a:rPr lang="en-US" dirty="0" err="1" smtClean="0"/>
              <a:t>quyết</a:t>
            </a:r>
            <a:r>
              <a:rPr lang="en-US" dirty="0" smtClean="0"/>
              <a:t> </a:t>
            </a:r>
            <a:r>
              <a:rPr lang="en-US" dirty="0" err="1" smtClean="0"/>
              <a:t>định</a:t>
            </a:r>
            <a:r>
              <a:rPr lang="en-US" dirty="0" smtClean="0"/>
              <a:t> ta </a:t>
            </a:r>
            <a:r>
              <a:rPr lang="en-US" dirty="0" err="1" smtClean="0"/>
              <a:t>có</a:t>
            </a:r>
            <a:r>
              <a:rPr lang="en-US" dirty="0" smtClean="0"/>
              <a:t> 11 ca </a:t>
            </a:r>
            <a:r>
              <a:rPr lang="en-US" dirty="0" err="1" smtClean="0"/>
              <a:t>kiểm</a:t>
            </a:r>
            <a:r>
              <a:rPr lang="en-US" dirty="0" smtClean="0"/>
              <a:t> </a:t>
            </a:r>
            <a:r>
              <a:rPr lang="en-US" dirty="0" err="1" smtClean="0"/>
              <a:t>thử</a:t>
            </a:r>
            <a:r>
              <a:rPr lang="en-US" dirty="0" smtClean="0"/>
              <a:t> </a:t>
            </a:r>
            <a:r>
              <a:rPr lang="en-US" dirty="0" err="1" smtClean="0"/>
              <a:t>cho</a:t>
            </a:r>
            <a:r>
              <a:rPr lang="en-US" dirty="0" smtClean="0"/>
              <a:t> </a:t>
            </a:r>
            <a:r>
              <a:rPr lang="en-US" dirty="0" err="1" smtClean="0"/>
              <a:t>bài</a:t>
            </a:r>
            <a:r>
              <a:rPr lang="en-US" dirty="0" smtClean="0"/>
              <a:t> </a:t>
            </a:r>
            <a:r>
              <a:rPr lang="en-US" dirty="0" err="1" smtClean="0"/>
              <a:t>toán</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cho</a:t>
            </a:r>
            <a:r>
              <a:rPr lang="en-US" dirty="0" smtClean="0"/>
              <a:t> </a:t>
            </a:r>
            <a:r>
              <a:rPr lang="en-US" dirty="0" err="1" smtClean="0"/>
              <a:t>loại</a:t>
            </a:r>
            <a:r>
              <a:rPr lang="en-US" dirty="0" smtClean="0"/>
              <a:t> tam </a:t>
            </a:r>
            <a:r>
              <a:rPr lang="en-US" dirty="0" err="1" smtClean="0"/>
              <a:t>giác</a:t>
            </a:r>
            <a:r>
              <a:rPr lang="en-US" dirty="0" smtClean="0"/>
              <a:t> </a:t>
            </a:r>
            <a:r>
              <a:rPr lang="en-US" dirty="0" err="1" smtClean="0"/>
              <a:t>trên</a:t>
            </a:r>
            <a:r>
              <a:rPr lang="en-US" dirty="0" smtClean="0"/>
              <a:t> </a:t>
            </a:r>
            <a:r>
              <a:rPr lang="en-US" dirty="0" err="1" smtClean="0"/>
              <a:t>như</a:t>
            </a:r>
            <a:r>
              <a:rPr lang="en-US" dirty="0" smtClean="0"/>
              <a:t> </a:t>
            </a:r>
            <a:r>
              <a:rPr lang="en-US" dirty="0" err="1" smtClean="0"/>
              <a:t>sau</a:t>
            </a:r>
            <a:r>
              <a:rPr lang="en-US" dirty="0" smtClean="0"/>
              <a:t>:</a:t>
            </a:r>
            <a:endParaRPr lang="en-US" dirty="0"/>
          </a:p>
        </p:txBody>
      </p:sp>
      <p:pic>
        <p:nvPicPr>
          <p:cNvPr id="4" name="Picture 3"/>
          <p:cNvPicPr>
            <a:picLocks noChangeAspect="1"/>
          </p:cNvPicPr>
          <p:nvPr/>
        </p:nvPicPr>
        <p:blipFill>
          <a:blip r:embed="rId2"/>
          <a:stretch>
            <a:fillRect/>
          </a:stretch>
        </p:blipFill>
        <p:spPr>
          <a:xfrm>
            <a:off x="2590800" y="2895600"/>
            <a:ext cx="4191000" cy="3747247"/>
          </a:xfrm>
          <a:prstGeom prst="rect">
            <a:avLst/>
          </a:prstGeom>
        </p:spPr>
      </p:pic>
    </p:spTree>
    <p:extLst>
      <p:ext uri="{BB962C8B-B14F-4D97-AF65-F5344CB8AC3E}">
        <p14:creationId xmlns:p14="http://schemas.microsoft.com/office/powerpoint/2010/main" val="17463218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dùng</a:t>
            </a:r>
            <a:r>
              <a:rPr lang="en-US" dirty="0" smtClean="0"/>
              <a:t> </a:t>
            </a:r>
            <a:r>
              <a:rPr lang="en-US" dirty="0" err="1" smtClean="0"/>
              <a:t>bảng</a:t>
            </a:r>
            <a:r>
              <a:rPr lang="en-US" dirty="0" smtClean="0"/>
              <a:t> </a:t>
            </a:r>
            <a:r>
              <a:rPr lang="en-US" dirty="0" err="1" smtClean="0"/>
              <a:t>quyết</a:t>
            </a:r>
            <a:r>
              <a:rPr lang="en-US" dirty="0" smtClean="0"/>
              <a:t> </a:t>
            </a:r>
            <a:r>
              <a:rPr lang="en-US" dirty="0" err="1" smtClean="0"/>
              <a:t>định</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42</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Bài</a:t>
            </a:r>
            <a:r>
              <a:rPr lang="en-US" sz="2600" dirty="0" smtClean="0"/>
              <a:t> </a:t>
            </a:r>
            <a:r>
              <a:rPr lang="en-US" sz="2600" dirty="0" err="1" smtClean="0"/>
              <a:t>tập</a:t>
            </a:r>
            <a:endParaRPr lang="en-US" sz="2600" dirty="0" smtClean="0"/>
          </a:p>
          <a:p>
            <a:pPr lvl="1" algn="just"/>
            <a:r>
              <a:rPr lang="en-US" sz="2200" dirty="0" err="1" smtClean="0"/>
              <a:t>Người</a:t>
            </a:r>
            <a:r>
              <a:rPr lang="en-US" sz="2200" dirty="0" smtClean="0"/>
              <a:t> </a:t>
            </a:r>
            <a:r>
              <a:rPr lang="en-US" sz="2200" dirty="0" err="1" smtClean="0"/>
              <a:t>dùng</a:t>
            </a:r>
            <a:r>
              <a:rPr lang="en-US" sz="2200" dirty="0" smtClean="0"/>
              <a:t> </a:t>
            </a:r>
            <a:r>
              <a:rPr lang="en-US" sz="2200" dirty="0" err="1" smtClean="0"/>
              <a:t>thực</a:t>
            </a:r>
            <a:r>
              <a:rPr lang="en-US" sz="2200" dirty="0" smtClean="0"/>
              <a:t> </a:t>
            </a:r>
            <a:r>
              <a:rPr lang="en-US" sz="2200" dirty="0" err="1" smtClean="0"/>
              <a:t>hiện</a:t>
            </a:r>
            <a:r>
              <a:rPr lang="en-US" sz="2200" dirty="0" smtClean="0"/>
              <a:t> </a:t>
            </a:r>
            <a:r>
              <a:rPr lang="en-US" sz="2200" dirty="0" err="1" smtClean="0"/>
              <a:t>chức</a:t>
            </a:r>
            <a:r>
              <a:rPr lang="en-US" sz="2200" dirty="0" smtClean="0"/>
              <a:t> </a:t>
            </a:r>
            <a:r>
              <a:rPr lang="en-US" sz="2200" dirty="0" err="1" smtClean="0"/>
              <a:t>năng</a:t>
            </a:r>
            <a:r>
              <a:rPr lang="en-US" sz="2200" dirty="0" smtClean="0"/>
              <a:t> </a:t>
            </a:r>
            <a:r>
              <a:rPr lang="en-US" sz="2200" dirty="0" err="1" smtClean="0"/>
              <a:t>nextDay</a:t>
            </a:r>
            <a:r>
              <a:rPr lang="en-US" sz="2200" dirty="0" smtClean="0"/>
              <a:t> </a:t>
            </a:r>
            <a:r>
              <a:rPr lang="en-US" sz="2200" dirty="0" err="1" smtClean="0"/>
              <a:t>cho</a:t>
            </a:r>
            <a:r>
              <a:rPr lang="en-US" sz="2200" dirty="0" smtClean="0"/>
              <a:t> </a:t>
            </a:r>
            <a:r>
              <a:rPr lang="en-US" sz="2200" dirty="0" err="1" smtClean="0"/>
              <a:t>phép</a:t>
            </a:r>
            <a:r>
              <a:rPr lang="en-US" sz="2200" dirty="0" smtClean="0"/>
              <a:t> </a:t>
            </a:r>
            <a:r>
              <a:rPr lang="en-US" sz="2200" dirty="0" err="1" smtClean="0"/>
              <a:t>xác</a:t>
            </a:r>
            <a:r>
              <a:rPr lang="en-US" sz="2200" dirty="0" smtClean="0"/>
              <a:t> </a:t>
            </a:r>
            <a:r>
              <a:rPr lang="en-US" sz="2200" dirty="0" err="1" smtClean="0"/>
              <a:t>định</a:t>
            </a:r>
            <a:r>
              <a:rPr lang="en-US" sz="2200" dirty="0" smtClean="0"/>
              <a:t> </a:t>
            </a:r>
            <a:r>
              <a:rPr lang="en-US" sz="2200" dirty="0" err="1" smtClean="0"/>
              <a:t>ngày</a:t>
            </a:r>
            <a:r>
              <a:rPr lang="en-US" sz="2200" dirty="0" smtClean="0"/>
              <a:t> </a:t>
            </a:r>
            <a:r>
              <a:rPr lang="en-US" sz="2200" dirty="0" err="1" smtClean="0"/>
              <a:t>tiếp</a:t>
            </a:r>
            <a:r>
              <a:rPr lang="en-US" sz="2200" dirty="0" smtClean="0"/>
              <a:t> </a:t>
            </a:r>
            <a:r>
              <a:rPr lang="en-US" sz="2200" dirty="0" err="1" smtClean="0"/>
              <a:t>theo</a:t>
            </a:r>
            <a:r>
              <a:rPr lang="en-US" sz="2200" dirty="0" smtClean="0"/>
              <a:t> </a:t>
            </a:r>
            <a:r>
              <a:rPr lang="en-US" sz="2200" dirty="0" smtClean="0">
                <a:sym typeface="Wingdings" pitchFamily="2" charset="2"/>
              </a:rPr>
              <a:t> </a:t>
            </a:r>
            <a:r>
              <a:rPr lang="en-US" sz="2200" dirty="0" err="1" smtClean="0">
                <a:sym typeface="Wingdings" pitchFamily="2" charset="2"/>
              </a:rPr>
              <a:t>hãy</a:t>
            </a:r>
            <a:r>
              <a:rPr lang="en-US" sz="2200" dirty="0" smtClean="0">
                <a:sym typeface="Wingdings" pitchFamily="2" charset="2"/>
              </a:rPr>
              <a:t> </a:t>
            </a:r>
            <a:r>
              <a:rPr lang="en-US" sz="2200" dirty="0" err="1" smtClean="0">
                <a:sym typeface="Wingdings" pitchFamily="2" charset="2"/>
              </a:rPr>
              <a:t>xây</a:t>
            </a:r>
            <a:r>
              <a:rPr lang="en-US" sz="2200" dirty="0" smtClean="0">
                <a:sym typeface="Wingdings" pitchFamily="2" charset="2"/>
              </a:rPr>
              <a:t> </a:t>
            </a:r>
            <a:r>
              <a:rPr lang="en-US" sz="2200" dirty="0" err="1" smtClean="0">
                <a:sym typeface="Wingdings" pitchFamily="2" charset="2"/>
              </a:rPr>
              <a:t>dựng</a:t>
            </a:r>
            <a:r>
              <a:rPr lang="en-US" sz="2200" dirty="0" smtClean="0">
                <a:sym typeface="Wingdings" pitchFamily="2" charset="2"/>
              </a:rPr>
              <a:t> </a:t>
            </a:r>
            <a:r>
              <a:rPr lang="en-US" sz="2200" dirty="0" err="1" smtClean="0">
                <a:sym typeface="Wingdings" pitchFamily="2" charset="2"/>
              </a:rPr>
              <a:t>các</a:t>
            </a:r>
            <a:r>
              <a:rPr lang="en-US" sz="2200" dirty="0" smtClean="0">
                <a:sym typeface="Wingdings" pitchFamily="2" charset="2"/>
              </a:rPr>
              <a:t> ca </a:t>
            </a:r>
            <a:r>
              <a:rPr lang="en-US" sz="2200" dirty="0" err="1" smtClean="0">
                <a:sym typeface="Wingdings" pitchFamily="2" charset="2"/>
              </a:rPr>
              <a:t>kiểm</a:t>
            </a:r>
            <a:r>
              <a:rPr lang="en-US" sz="2200" dirty="0" smtClean="0">
                <a:sym typeface="Wingdings" pitchFamily="2" charset="2"/>
              </a:rPr>
              <a:t> </a:t>
            </a:r>
            <a:r>
              <a:rPr lang="en-US" sz="2200" dirty="0" err="1" smtClean="0">
                <a:sym typeface="Wingdings" pitchFamily="2" charset="2"/>
              </a:rPr>
              <a:t>thử</a:t>
            </a:r>
            <a:r>
              <a:rPr lang="en-US" sz="2200" dirty="0" smtClean="0">
                <a:sym typeface="Wingdings" pitchFamily="2" charset="2"/>
              </a:rPr>
              <a:t> </a:t>
            </a:r>
            <a:r>
              <a:rPr lang="en-US" sz="2200" dirty="0" err="1" smtClean="0">
                <a:sym typeface="Wingdings" pitchFamily="2" charset="2"/>
              </a:rPr>
              <a:t>cho</a:t>
            </a:r>
            <a:r>
              <a:rPr lang="en-US" sz="2200" dirty="0" smtClean="0">
                <a:sym typeface="Wingdings" pitchFamily="2" charset="2"/>
              </a:rPr>
              <a:t> </a:t>
            </a:r>
            <a:r>
              <a:rPr lang="en-US" sz="2200" dirty="0" err="1" smtClean="0">
                <a:sym typeface="Wingdings" pitchFamily="2" charset="2"/>
              </a:rPr>
              <a:t>phép</a:t>
            </a:r>
            <a:r>
              <a:rPr lang="en-US" sz="2200" dirty="0" smtClean="0">
                <a:sym typeface="Wingdings" pitchFamily="2" charset="2"/>
              </a:rPr>
              <a:t> </a:t>
            </a:r>
            <a:r>
              <a:rPr lang="en-US" sz="2200" dirty="0" err="1" smtClean="0">
                <a:sym typeface="Wingdings" pitchFamily="2" charset="2"/>
              </a:rPr>
              <a:t>kiểm</a:t>
            </a:r>
            <a:r>
              <a:rPr lang="en-US" sz="2200" dirty="0" smtClean="0">
                <a:sym typeface="Wingdings" pitchFamily="2" charset="2"/>
              </a:rPr>
              <a:t> </a:t>
            </a:r>
            <a:r>
              <a:rPr lang="en-US" sz="2200" dirty="0" err="1" smtClean="0">
                <a:sym typeface="Wingdings" pitchFamily="2" charset="2"/>
              </a:rPr>
              <a:t>tra</a:t>
            </a:r>
            <a:r>
              <a:rPr lang="en-US" sz="2200" dirty="0" smtClean="0">
                <a:sym typeface="Wingdings" pitchFamily="2" charset="2"/>
              </a:rPr>
              <a:t> </a:t>
            </a:r>
            <a:r>
              <a:rPr lang="en-US" sz="2200" dirty="0" err="1" smtClean="0">
                <a:sym typeface="Wingdings" pitchFamily="2" charset="2"/>
              </a:rPr>
              <a:t>chức</a:t>
            </a:r>
            <a:r>
              <a:rPr lang="en-US" sz="2200" dirty="0" smtClean="0">
                <a:sym typeface="Wingdings" pitchFamily="2" charset="2"/>
              </a:rPr>
              <a:t> </a:t>
            </a:r>
            <a:r>
              <a:rPr lang="en-US" sz="2200" dirty="0" err="1" smtClean="0">
                <a:sym typeface="Wingdings" pitchFamily="2" charset="2"/>
              </a:rPr>
              <a:t>năng</a:t>
            </a:r>
            <a:r>
              <a:rPr lang="en-US" sz="2200" dirty="0" smtClean="0">
                <a:sym typeface="Wingdings" pitchFamily="2" charset="2"/>
              </a:rPr>
              <a:t> </a:t>
            </a:r>
            <a:r>
              <a:rPr lang="en-US" sz="2200" dirty="0" err="1" smtClean="0">
                <a:sym typeface="Wingdings" pitchFamily="2" charset="2"/>
              </a:rPr>
              <a:t>này</a:t>
            </a:r>
            <a:r>
              <a:rPr lang="en-US" sz="2200" dirty="0" smtClean="0">
                <a:sym typeface="Wingdings" pitchFamily="2" charset="2"/>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dùng</a:t>
            </a:r>
            <a:r>
              <a:rPr lang="en-US" dirty="0" smtClean="0"/>
              <a:t> </a:t>
            </a:r>
            <a:r>
              <a:rPr lang="en-US" dirty="0" err="1" smtClean="0"/>
              <a:t>bảng</a:t>
            </a:r>
            <a:r>
              <a:rPr lang="en-US" dirty="0" smtClean="0"/>
              <a:t> </a:t>
            </a:r>
            <a:r>
              <a:rPr lang="en-US" dirty="0" err="1" smtClean="0"/>
              <a:t>quyết</a:t>
            </a:r>
            <a:r>
              <a:rPr lang="en-US" dirty="0" smtClean="0"/>
              <a:t> </a:t>
            </a:r>
            <a:r>
              <a:rPr lang="en-US" dirty="0" err="1" smtClean="0"/>
              <a:t>định</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43</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sym typeface="Wingdings" pitchFamily="2" charset="2"/>
              </a:rPr>
              <a:t>Các</a:t>
            </a:r>
            <a:r>
              <a:rPr lang="en-US" sz="2600" dirty="0" smtClean="0">
                <a:sym typeface="Wingdings" pitchFamily="2" charset="2"/>
              </a:rPr>
              <a:t> </a:t>
            </a:r>
            <a:r>
              <a:rPr lang="en-US" sz="2600" dirty="0" err="1" smtClean="0">
                <a:sym typeface="Wingdings" pitchFamily="2" charset="2"/>
              </a:rPr>
              <a:t>bước</a:t>
            </a:r>
            <a:r>
              <a:rPr lang="en-US" sz="2600" dirty="0" smtClean="0">
                <a:sym typeface="Wingdings" pitchFamily="2" charset="2"/>
              </a:rPr>
              <a:t> </a:t>
            </a:r>
            <a:r>
              <a:rPr lang="en-US" sz="2600" dirty="0" err="1" smtClean="0">
                <a:sym typeface="Wingdings" pitchFamily="2" charset="2"/>
              </a:rPr>
              <a:t>thực</a:t>
            </a:r>
            <a:r>
              <a:rPr lang="en-US" sz="2600" dirty="0" smtClean="0">
                <a:sym typeface="Wingdings" pitchFamily="2" charset="2"/>
              </a:rPr>
              <a:t> </a:t>
            </a:r>
            <a:r>
              <a:rPr lang="en-US" sz="2600" dirty="0" err="1" smtClean="0">
                <a:sym typeface="Wingdings" pitchFamily="2" charset="2"/>
              </a:rPr>
              <a:t>hiện</a:t>
            </a:r>
            <a:r>
              <a:rPr lang="en-US" sz="2600" dirty="0" smtClean="0">
                <a:sym typeface="Wingdings" pitchFamily="2" charset="2"/>
              </a:rPr>
              <a:t>:</a:t>
            </a:r>
          </a:p>
          <a:p>
            <a:pPr lvl="1" algn="just"/>
            <a:r>
              <a:rPr lang="en-US" sz="2200" dirty="0" err="1" smtClean="0">
                <a:sym typeface="Wingdings" pitchFamily="2" charset="2"/>
              </a:rPr>
              <a:t>Chức</a:t>
            </a:r>
            <a:r>
              <a:rPr lang="en-US" sz="2200" dirty="0" smtClean="0">
                <a:sym typeface="Wingdings" pitchFamily="2" charset="2"/>
              </a:rPr>
              <a:t> </a:t>
            </a:r>
            <a:r>
              <a:rPr lang="en-US" sz="2200" dirty="0" err="1" smtClean="0">
                <a:sym typeface="Wingdings" pitchFamily="2" charset="2"/>
              </a:rPr>
              <a:t>năng</a:t>
            </a:r>
            <a:r>
              <a:rPr lang="en-US" sz="2200" dirty="0" smtClean="0">
                <a:sym typeface="Wingdings" pitchFamily="2" charset="2"/>
              </a:rPr>
              <a:t> </a:t>
            </a:r>
            <a:r>
              <a:rPr lang="en-US" sz="2200" dirty="0" err="1" smtClean="0">
                <a:sym typeface="Wingdings" pitchFamily="2" charset="2"/>
              </a:rPr>
              <a:t>thực</a:t>
            </a:r>
            <a:r>
              <a:rPr lang="en-US" sz="2200" dirty="0" smtClean="0">
                <a:sym typeface="Wingdings" pitchFamily="2" charset="2"/>
              </a:rPr>
              <a:t> </a:t>
            </a:r>
            <a:r>
              <a:rPr lang="en-US" sz="2200" dirty="0" err="1" smtClean="0">
                <a:sym typeface="Wingdings" pitchFamily="2" charset="2"/>
              </a:rPr>
              <a:t>hiện</a:t>
            </a:r>
            <a:r>
              <a:rPr lang="en-US" sz="2200" dirty="0" smtClean="0">
                <a:sym typeface="Wingdings" pitchFamily="2" charset="2"/>
              </a:rPr>
              <a:t> </a:t>
            </a:r>
            <a:r>
              <a:rPr lang="en-US" sz="2200" dirty="0" err="1" smtClean="0">
                <a:sym typeface="Wingdings" pitchFamily="2" charset="2"/>
              </a:rPr>
              <a:t>thông</a:t>
            </a:r>
            <a:r>
              <a:rPr lang="en-US" sz="2200" dirty="0" smtClean="0">
                <a:sym typeface="Wingdings" pitchFamily="2" charset="2"/>
              </a:rPr>
              <a:t> qua 3 </a:t>
            </a:r>
            <a:r>
              <a:rPr lang="en-US" sz="2200" dirty="0" err="1" smtClean="0">
                <a:sym typeface="Wingdings" pitchFamily="2" charset="2"/>
              </a:rPr>
              <a:t>biến</a:t>
            </a:r>
            <a:r>
              <a:rPr lang="en-US" sz="2200" dirty="0" smtClean="0">
                <a:sym typeface="Wingdings" pitchFamily="2" charset="2"/>
              </a:rPr>
              <a:t> </a:t>
            </a:r>
            <a:r>
              <a:rPr lang="en-US" sz="2200" dirty="0" err="1" smtClean="0">
                <a:sym typeface="Wingdings" pitchFamily="2" charset="2"/>
              </a:rPr>
              <a:t>đầu</a:t>
            </a:r>
            <a:r>
              <a:rPr lang="en-US" sz="2200" dirty="0" smtClean="0">
                <a:sym typeface="Wingdings" pitchFamily="2" charset="2"/>
              </a:rPr>
              <a:t> </a:t>
            </a:r>
            <a:r>
              <a:rPr lang="en-US" sz="2200" dirty="0" err="1" smtClean="0">
                <a:sym typeface="Wingdings" pitchFamily="2" charset="2"/>
              </a:rPr>
              <a:t>vào</a:t>
            </a:r>
            <a:r>
              <a:rPr lang="en-US" sz="2200" dirty="0" smtClean="0">
                <a:sym typeface="Wingdings" pitchFamily="2" charset="2"/>
              </a:rPr>
              <a:t>: Date [D], Month [M] </a:t>
            </a:r>
            <a:r>
              <a:rPr lang="en-US" sz="2200" dirty="0" err="1" smtClean="0">
                <a:sym typeface="Wingdings" pitchFamily="2" charset="2"/>
              </a:rPr>
              <a:t>và</a:t>
            </a:r>
            <a:r>
              <a:rPr lang="en-US" sz="2200" dirty="0" smtClean="0">
                <a:sym typeface="Wingdings" pitchFamily="2" charset="2"/>
              </a:rPr>
              <a:t> Year [Y].</a:t>
            </a:r>
          </a:p>
          <a:p>
            <a:pPr lvl="1" algn="just"/>
            <a:r>
              <a:rPr lang="en-US" sz="2200" dirty="0" err="1" smtClean="0">
                <a:sym typeface="Wingdings" pitchFamily="2" charset="2"/>
              </a:rPr>
              <a:t>Kết</a:t>
            </a:r>
            <a:r>
              <a:rPr lang="en-US" sz="2200" dirty="0" smtClean="0">
                <a:sym typeface="Wingdings" pitchFamily="2" charset="2"/>
              </a:rPr>
              <a:t> </a:t>
            </a:r>
            <a:r>
              <a:rPr lang="en-US" sz="2200" dirty="0" err="1" smtClean="0">
                <a:sym typeface="Wingdings" pitchFamily="2" charset="2"/>
              </a:rPr>
              <a:t>quả</a:t>
            </a:r>
            <a:r>
              <a:rPr lang="en-US" sz="2200" dirty="0" smtClean="0">
                <a:sym typeface="Wingdings" pitchFamily="2" charset="2"/>
              </a:rPr>
              <a:t> </a:t>
            </a:r>
            <a:r>
              <a:rPr lang="en-US" sz="2200" dirty="0" err="1" smtClean="0">
                <a:sym typeface="Wingdings" pitchFamily="2" charset="2"/>
              </a:rPr>
              <a:t>trả</a:t>
            </a:r>
            <a:r>
              <a:rPr lang="en-US" sz="2200" dirty="0" smtClean="0">
                <a:sym typeface="Wingdings" pitchFamily="2" charset="2"/>
              </a:rPr>
              <a:t> </a:t>
            </a:r>
            <a:r>
              <a:rPr lang="en-US" sz="2200" dirty="0" err="1" smtClean="0">
                <a:sym typeface="Wingdings" pitchFamily="2" charset="2"/>
              </a:rPr>
              <a:t>về</a:t>
            </a:r>
            <a:r>
              <a:rPr lang="en-US" sz="2200" dirty="0" smtClean="0">
                <a:sym typeface="Wingdings" pitchFamily="2" charset="2"/>
              </a:rPr>
              <a:t> </a:t>
            </a:r>
            <a:r>
              <a:rPr lang="en-US" sz="2200" dirty="0" err="1" smtClean="0">
                <a:sym typeface="Wingdings" pitchFamily="2" charset="2"/>
              </a:rPr>
              <a:t>có</a:t>
            </a:r>
            <a:r>
              <a:rPr lang="en-US" sz="2200" dirty="0" smtClean="0">
                <a:sym typeface="Wingdings" pitchFamily="2" charset="2"/>
              </a:rPr>
              <a:t> </a:t>
            </a:r>
            <a:r>
              <a:rPr lang="en-US" sz="2200" dirty="0" err="1" smtClean="0">
                <a:sym typeface="Wingdings" pitchFamily="2" charset="2"/>
              </a:rPr>
              <a:t>các</a:t>
            </a:r>
            <a:r>
              <a:rPr lang="en-US" sz="2200" dirty="0" smtClean="0">
                <a:sym typeface="Wingdings" pitchFamily="2" charset="2"/>
              </a:rPr>
              <a:t> </a:t>
            </a:r>
            <a:r>
              <a:rPr lang="en-US" sz="2200" dirty="0" err="1" smtClean="0">
                <a:sym typeface="Wingdings" pitchFamily="2" charset="2"/>
              </a:rPr>
              <a:t>trường</a:t>
            </a:r>
            <a:r>
              <a:rPr lang="en-US" sz="2200" dirty="0" smtClean="0">
                <a:sym typeface="Wingdings" pitchFamily="2" charset="2"/>
              </a:rPr>
              <a:t> </a:t>
            </a:r>
            <a:r>
              <a:rPr lang="en-US" sz="2200" dirty="0" err="1" smtClean="0">
                <a:sym typeface="Wingdings" pitchFamily="2" charset="2"/>
              </a:rPr>
              <a:t>hợp</a:t>
            </a:r>
            <a:r>
              <a:rPr lang="en-US" sz="2200" dirty="0" smtClean="0">
                <a:sym typeface="Wingdings" pitchFamily="2" charset="2"/>
              </a:rPr>
              <a:t>:</a:t>
            </a:r>
            <a:endParaRPr lang="en-US" sz="1800" dirty="0" smtClean="0">
              <a:sym typeface="Wingdings" pitchFamily="2" charset="2"/>
            </a:endParaRPr>
          </a:p>
          <a:p>
            <a:pPr lvl="1" algn="just">
              <a:buNone/>
            </a:pPr>
            <a:endParaRPr lang="en-US" sz="2200" dirty="0" smtClean="0">
              <a:sym typeface="Wingdings" pitchFamily="2" charset="2"/>
            </a:endParaRPr>
          </a:p>
        </p:txBody>
      </p:sp>
      <p:graphicFrame>
        <p:nvGraphicFramePr>
          <p:cNvPr id="9" name="Table 8"/>
          <p:cNvGraphicFramePr>
            <a:graphicFrameLocks noGrp="1"/>
          </p:cNvGraphicFramePr>
          <p:nvPr/>
        </p:nvGraphicFramePr>
        <p:xfrm>
          <a:off x="1676400" y="3276600"/>
          <a:ext cx="6553200" cy="2667000"/>
        </p:xfrm>
        <a:graphic>
          <a:graphicData uri="http://schemas.openxmlformats.org/drawingml/2006/table">
            <a:tbl>
              <a:tblPr firstRow="1" bandRow="1">
                <a:tableStyleId>{5C22544A-7EE6-4342-B048-85BDC9FD1C3A}</a:tableStyleId>
              </a:tblPr>
              <a:tblGrid>
                <a:gridCol w="3276600"/>
                <a:gridCol w="3276600"/>
              </a:tblGrid>
              <a:tr h="444500">
                <a:tc>
                  <a:txBody>
                    <a:bodyPr/>
                    <a:lstStyle/>
                    <a:p>
                      <a:r>
                        <a:rPr lang="en-US" sz="1800" b="1" kern="1200" dirty="0" smtClean="0">
                          <a:solidFill>
                            <a:srgbClr val="C00000"/>
                          </a:solidFill>
                          <a:latin typeface="+mn-lt"/>
                          <a:ea typeface="+mn-ea"/>
                          <a:cs typeface="+mn-cs"/>
                        </a:rPr>
                        <a:t>invalid</a:t>
                      </a:r>
                    </a:p>
                  </a:txBody>
                  <a:tcPr/>
                </a:tc>
                <a:tc>
                  <a:txBody>
                    <a:bodyPr/>
                    <a:lstStyle/>
                    <a:p>
                      <a:r>
                        <a:rPr lang="en-US" sz="1800" b="1" kern="1200" dirty="0" smtClean="0">
                          <a:solidFill>
                            <a:srgbClr val="C00000"/>
                          </a:solidFill>
                          <a:latin typeface="+mn-lt"/>
                          <a:ea typeface="+mn-ea"/>
                          <a:cs typeface="+mn-cs"/>
                        </a:rPr>
                        <a:t>valid</a:t>
                      </a:r>
                    </a:p>
                  </a:txBody>
                  <a:tcPr/>
                </a:tc>
              </a:tr>
              <a:tr h="444500">
                <a:tc>
                  <a:txBody>
                    <a:bodyPr/>
                    <a:lstStyle/>
                    <a:p>
                      <a:r>
                        <a:rPr lang="en-US" sz="1800" b="1" kern="1200" dirty="0" smtClean="0">
                          <a:solidFill>
                            <a:srgbClr val="C00000"/>
                          </a:solidFill>
                          <a:latin typeface="+mn-lt"/>
                          <a:ea typeface="+mn-ea"/>
                          <a:cs typeface="+mn-cs"/>
                        </a:rPr>
                        <a:t>I: invalid</a:t>
                      </a:r>
                    </a:p>
                  </a:txBody>
                  <a:tcPr/>
                </a:tc>
                <a:tc>
                  <a:txBody>
                    <a:bodyPr/>
                    <a:lstStyle/>
                    <a:p>
                      <a:r>
                        <a:rPr lang="en-US" sz="1800" b="1" kern="1200" dirty="0" smtClean="0">
                          <a:solidFill>
                            <a:srgbClr val="C00000"/>
                          </a:solidFill>
                          <a:latin typeface="+mn-lt"/>
                          <a:ea typeface="+mn-ea"/>
                          <a:cs typeface="+mn-cs"/>
                        </a:rPr>
                        <a:t>ID</a:t>
                      </a:r>
                      <a:r>
                        <a:rPr lang="en-US" sz="1800" b="1" kern="1200" baseline="0" dirty="0" smtClean="0">
                          <a:solidFill>
                            <a:srgbClr val="C00000"/>
                          </a:solidFill>
                          <a:latin typeface="+mn-lt"/>
                          <a:ea typeface="+mn-ea"/>
                          <a:cs typeface="+mn-cs"/>
                        </a:rPr>
                        <a:t> : increment day</a:t>
                      </a:r>
                      <a:endParaRPr lang="en-US" sz="1800" b="1" kern="1200" dirty="0" smtClean="0">
                        <a:solidFill>
                          <a:srgbClr val="C00000"/>
                        </a:solidFill>
                        <a:latin typeface="+mn-lt"/>
                        <a:ea typeface="+mn-ea"/>
                        <a:cs typeface="+mn-cs"/>
                      </a:endParaRPr>
                    </a:p>
                  </a:txBody>
                  <a:tcPr/>
                </a:tc>
              </a:tr>
              <a:tr h="444500">
                <a:tc>
                  <a:txBody>
                    <a:bodyPr/>
                    <a:lstStyle/>
                    <a:p>
                      <a:endParaRPr lang="en-US" sz="1800" b="1" kern="1200" dirty="0" smtClean="0">
                        <a:solidFill>
                          <a:srgbClr val="C00000"/>
                        </a:solidFill>
                        <a:latin typeface="+mn-lt"/>
                        <a:ea typeface="+mn-ea"/>
                        <a:cs typeface="+mn-cs"/>
                      </a:endParaRPr>
                    </a:p>
                  </a:txBody>
                  <a:tcPr/>
                </a:tc>
                <a:tc>
                  <a:txBody>
                    <a:bodyPr/>
                    <a:lstStyle/>
                    <a:p>
                      <a:r>
                        <a:rPr lang="en-US" sz="1800" b="1" kern="1200" dirty="0" smtClean="0">
                          <a:solidFill>
                            <a:srgbClr val="C00000"/>
                          </a:solidFill>
                          <a:latin typeface="+mn-lt"/>
                          <a:ea typeface="+mn-ea"/>
                          <a:cs typeface="+mn-cs"/>
                        </a:rPr>
                        <a:t>RD: reset</a:t>
                      </a:r>
                      <a:r>
                        <a:rPr lang="en-US" sz="1800" b="1" kern="1200" baseline="0" dirty="0" smtClean="0">
                          <a:solidFill>
                            <a:srgbClr val="C00000"/>
                          </a:solidFill>
                          <a:latin typeface="+mn-lt"/>
                          <a:ea typeface="+mn-ea"/>
                          <a:cs typeface="+mn-cs"/>
                        </a:rPr>
                        <a:t> day</a:t>
                      </a:r>
                      <a:endParaRPr lang="en-US" sz="1800" b="1" kern="1200" dirty="0" smtClean="0">
                        <a:solidFill>
                          <a:srgbClr val="C00000"/>
                        </a:solidFill>
                        <a:latin typeface="+mn-lt"/>
                        <a:ea typeface="+mn-ea"/>
                        <a:cs typeface="+mn-cs"/>
                      </a:endParaRPr>
                    </a:p>
                  </a:txBody>
                  <a:tcPr/>
                </a:tc>
              </a:tr>
              <a:tr h="444500">
                <a:tc>
                  <a:txBody>
                    <a:bodyPr/>
                    <a:lstStyle/>
                    <a:p>
                      <a:endParaRPr lang="en-US" sz="1800" b="1" kern="1200" dirty="0" smtClean="0">
                        <a:solidFill>
                          <a:srgbClr val="C00000"/>
                        </a:solidFill>
                        <a:latin typeface="+mn-lt"/>
                        <a:ea typeface="+mn-ea"/>
                        <a:cs typeface="+mn-cs"/>
                      </a:endParaRPr>
                    </a:p>
                  </a:txBody>
                  <a:tcPr/>
                </a:tc>
                <a:tc>
                  <a:txBody>
                    <a:bodyPr/>
                    <a:lstStyle/>
                    <a:p>
                      <a:r>
                        <a:rPr lang="en-US" sz="1800" b="1" kern="1200" dirty="0" smtClean="0">
                          <a:solidFill>
                            <a:srgbClr val="C00000"/>
                          </a:solidFill>
                          <a:latin typeface="+mn-lt"/>
                          <a:ea typeface="+mn-ea"/>
                          <a:cs typeface="+mn-cs"/>
                        </a:rPr>
                        <a:t>IM: increment month</a:t>
                      </a:r>
                    </a:p>
                  </a:txBody>
                  <a:tcPr/>
                </a:tc>
              </a:tr>
              <a:tr h="444500">
                <a:tc>
                  <a:txBody>
                    <a:bodyPr/>
                    <a:lstStyle/>
                    <a:p>
                      <a:endParaRPr lang="en-US" sz="1800" b="1" kern="1200" dirty="0" smtClean="0">
                        <a:solidFill>
                          <a:srgbClr val="C00000"/>
                        </a:solidFill>
                        <a:latin typeface="+mn-lt"/>
                        <a:ea typeface="+mn-ea"/>
                        <a:cs typeface="+mn-cs"/>
                      </a:endParaRPr>
                    </a:p>
                  </a:txBody>
                  <a:tcPr/>
                </a:tc>
                <a:tc>
                  <a:txBody>
                    <a:bodyPr/>
                    <a:lstStyle/>
                    <a:p>
                      <a:r>
                        <a:rPr lang="en-US" sz="1800" b="1" kern="1200" dirty="0" smtClean="0">
                          <a:solidFill>
                            <a:srgbClr val="C00000"/>
                          </a:solidFill>
                          <a:latin typeface="+mn-lt"/>
                          <a:ea typeface="+mn-ea"/>
                          <a:cs typeface="+mn-cs"/>
                        </a:rPr>
                        <a:t>RM: reset</a:t>
                      </a:r>
                      <a:r>
                        <a:rPr lang="en-US" sz="1800" b="1" kern="1200" baseline="0" dirty="0" smtClean="0">
                          <a:solidFill>
                            <a:srgbClr val="C00000"/>
                          </a:solidFill>
                          <a:latin typeface="+mn-lt"/>
                          <a:ea typeface="+mn-ea"/>
                          <a:cs typeface="+mn-cs"/>
                        </a:rPr>
                        <a:t> month</a:t>
                      </a:r>
                      <a:endParaRPr lang="en-US" sz="1800" b="1" kern="1200" dirty="0" smtClean="0">
                        <a:solidFill>
                          <a:srgbClr val="C00000"/>
                        </a:solidFill>
                        <a:latin typeface="+mn-lt"/>
                        <a:ea typeface="+mn-ea"/>
                        <a:cs typeface="+mn-cs"/>
                      </a:endParaRPr>
                    </a:p>
                  </a:txBody>
                  <a:tcPr/>
                </a:tc>
              </a:tr>
              <a:tr h="444500">
                <a:tc>
                  <a:txBody>
                    <a:bodyPr/>
                    <a:lstStyle/>
                    <a:p>
                      <a:endParaRPr lang="en-US" sz="1800" b="1" kern="1200" dirty="0" smtClean="0">
                        <a:solidFill>
                          <a:srgbClr val="C00000"/>
                        </a:solidFill>
                        <a:latin typeface="+mn-lt"/>
                        <a:ea typeface="+mn-ea"/>
                        <a:cs typeface="+mn-cs"/>
                      </a:endParaRPr>
                    </a:p>
                  </a:txBody>
                  <a:tcPr/>
                </a:tc>
                <a:tc>
                  <a:txBody>
                    <a:bodyPr/>
                    <a:lstStyle/>
                    <a:p>
                      <a:r>
                        <a:rPr lang="en-US" sz="1800" b="1" kern="1200" dirty="0" smtClean="0">
                          <a:solidFill>
                            <a:srgbClr val="C00000"/>
                          </a:solidFill>
                          <a:latin typeface="+mn-lt"/>
                          <a:ea typeface="+mn-ea"/>
                          <a:cs typeface="+mn-cs"/>
                        </a:rPr>
                        <a:t>IY: increment year</a:t>
                      </a:r>
                    </a:p>
                  </a:txBody>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dùng</a:t>
            </a:r>
            <a:r>
              <a:rPr lang="en-US" dirty="0" smtClean="0"/>
              <a:t> </a:t>
            </a:r>
            <a:r>
              <a:rPr lang="en-US" dirty="0" err="1" smtClean="0"/>
              <a:t>bảng</a:t>
            </a:r>
            <a:r>
              <a:rPr lang="en-US" dirty="0" smtClean="0"/>
              <a:t> </a:t>
            </a:r>
            <a:r>
              <a:rPr lang="en-US" dirty="0" err="1" smtClean="0"/>
              <a:t>quyết</a:t>
            </a:r>
            <a:r>
              <a:rPr lang="en-US" dirty="0" smtClean="0"/>
              <a:t> </a:t>
            </a:r>
            <a:r>
              <a:rPr lang="en-US" dirty="0" err="1" smtClean="0"/>
              <a:t>định</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44</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sym typeface="Wingdings" pitchFamily="2" charset="2"/>
              </a:rPr>
              <a:t>Các</a:t>
            </a:r>
            <a:r>
              <a:rPr lang="en-US" sz="2600" dirty="0" smtClean="0">
                <a:sym typeface="Wingdings" pitchFamily="2" charset="2"/>
              </a:rPr>
              <a:t> </a:t>
            </a:r>
            <a:r>
              <a:rPr lang="en-US" sz="2600" dirty="0" err="1" smtClean="0">
                <a:sym typeface="Wingdings" pitchFamily="2" charset="2"/>
              </a:rPr>
              <a:t>bước</a:t>
            </a:r>
            <a:r>
              <a:rPr lang="en-US" sz="2600" dirty="0" smtClean="0">
                <a:sym typeface="Wingdings" pitchFamily="2" charset="2"/>
              </a:rPr>
              <a:t> </a:t>
            </a:r>
            <a:r>
              <a:rPr lang="en-US" sz="2600" dirty="0" err="1" smtClean="0">
                <a:sym typeface="Wingdings" pitchFamily="2" charset="2"/>
              </a:rPr>
              <a:t>thực</a:t>
            </a:r>
            <a:r>
              <a:rPr lang="en-US" sz="2600" dirty="0" smtClean="0">
                <a:sym typeface="Wingdings" pitchFamily="2" charset="2"/>
              </a:rPr>
              <a:t> </a:t>
            </a:r>
            <a:r>
              <a:rPr lang="en-US" sz="2600" dirty="0" err="1" smtClean="0">
                <a:sym typeface="Wingdings" pitchFamily="2" charset="2"/>
              </a:rPr>
              <a:t>hiện</a:t>
            </a:r>
            <a:r>
              <a:rPr lang="en-US" sz="2600" dirty="0" smtClean="0">
                <a:sym typeface="Wingdings" pitchFamily="2" charset="2"/>
              </a:rPr>
              <a:t>:</a:t>
            </a:r>
          </a:p>
          <a:p>
            <a:pPr lvl="1" algn="just"/>
            <a:r>
              <a:rPr lang="en-US" sz="2200" dirty="0" err="1" smtClean="0">
                <a:sym typeface="Wingdings" pitchFamily="2" charset="2"/>
              </a:rPr>
              <a:t>Xây</a:t>
            </a:r>
            <a:r>
              <a:rPr lang="en-US" sz="2200" dirty="0" smtClean="0">
                <a:sym typeface="Wingdings" pitchFamily="2" charset="2"/>
              </a:rPr>
              <a:t> </a:t>
            </a:r>
            <a:r>
              <a:rPr lang="en-US" sz="2200" dirty="0" err="1" smtClean="0">
                <a:sym typeface="Wingdings" pitchFamily="2" charset="2"/>
              </a:rPr>
              <a:t>dựng</a:t>
            </a:r>
            <a:r>
              <a:rPr lang="en-US" sz="2200" dirty="0" smtClean="0">
                <a:sym typeface="Wingdings" pitchFamily="2" charset="2"/>
              </a:rPr>
              <a:t> </a:t>
            </a:r>
            <a:r>
              <a:rPr lang="en-US" sz="2200" dirty="0" err="1" smtClean="0">
                <a:sym typeface="Wingdings" pitchFamily="2" charset="2"/>
              </a:rPr>
              <a:t>các</a:t>
            </a:r>
            <a:r>
              <a:rPr lang="en-US" sz="2200" dirty="0" smtClean="0">
                <a:sym typeface="Wingdings" pitchFamily="2" charset="2"/>
              </a:rPr>
              <a:t> </a:t>
            </a:r>
            <a:r>
              <a:rPr lang="en-US" sz="2200" dirty="0" err="1" smtClean="0">
                <a:sym typeface="Wingdings" pitchFamily="2" charset="2"/>
              </a:rPr>
              <a:t>phân</a:t>
            </a:r>
            <a:r>
              <a:rPr lang="en-US" sz="2200" dirty="0" smtClean="0">
                <a:sym typeface="Wingdings" pitchFamily="2" charset="2"/>
              </a:rPr>
              <a:t> </a:t>
            </a:r>
            <a:r>
              <a:rPr lang="en-US" sz="2200" dirty="0" err="1" smtClean="0">
                <a:sym typeface="Wingdings" pitchFamily="2" charset="2"/>
              </a:rPr>
              <a:t>lớp</a:t>
            </a:r>
            <a:r>
              <a:rPr lang="en-US" sz="2200" dirty="0" smtClean="0">
                <a:sym typeface="Wingdings" pitchFamily="2" charset="2"/>
              </a:rPr>
              <a:t> </a:t>
            </a:r>
            <a:r>
              <a:rPr lang="en-US" sz="2200" dirty="0" err="1" smtClean="0">
                <a:sym typeface="Wingdings" pitchFamily="2" charset="2"/>
              </a:rPr>
              <a:t>tương</a:t>
            </a:r>
            <a:r>
              <a:rPr lang="en-US" sz="2200" dirty="0" smtClean="0">
                <a:sym typeface="Wingdings" pitchFamily="2" charset="2"/>
              </a:rPr>
              <a:t> </a:t>
            </a:r>
            <a:r>
              <a:rPr lang="en-US" sz="2200" dirty="0" err="1" smtClean="0">
                <a:sym typeface="Wingdings" pitchFamily="2" charset="2"/>
              </a:rPr>
              <a:t>đương</a:t>
            </a:r>
            <a:r>
              <a:rPr lang="en-US" sz="2200" dirty="0" smtClean="0">
                <a:sym typeface="Wingdings" pitchFamily="2" charset="2"/>
              </a:rPr>
              <a:t>:</a:t>
            </a:r>
            <a:endParaRPr lang="en-US" sz="1800" dirty="0" smtClean="0">
              <a:sym typeface="Wingdings" pitchFamily="2" charset="2"/>
            </a:endParaRPr>
          </a:p>
          <a:p>
            <a:pPr lvl="1" algn="just">
              <a:buNone/>
            </a:pPr>
            <a:endParaRPr lang="en-US" sz="2200" dirty="0" smtClean="0">
              <a:sym typeface="Wingdings" pitchFamily="2" charset="2"/>
            </a:endParaRPr>
          </a:p>
        </p:txBody>
      </p:sp>
      <p:graphicFrame>
        <p:nvGraphicFramePr>
          <p:cNvPr id="9" name="Table 8"/>
          <p:cNvGraphicFramePr>
            <a:graphicFrameLocks noGrp="1"/>
          </p:cNvGraphicFramePr>
          <p:nvPr>
            <p:extLst>
              <p:ext uri="{D42A27DB-BD31-4B8C-83A1-F6EECF244321}">
                <p14:modId xmlns:p14="http://schemas.microsoft.com/office/powerpoint/2010/main" val="1440583380"/>
              </p:ext>
            </p:extLst>
          </p:nvPr>
        </p:nvGraphicFramePr>
        <p:xfrm>
          <a:off x="1066800" y="2438400"/>
          <a:ext cx="6934200" cy="2709734"/>
        </p:xfrm>
        <a:graphic>
          <a:graphicData uri="http://schemas.openxmlformats.org/drawingml/2006/table">
            <a:tbl>
              <a:tblPr firstRow="1" bandRow="1">
                <a:tableStyleId>{5C22544A-7EE6-4342-B048-85BDC9FD1C3A}</a:tableStyleId>
              </a:tblPr>
              <a:tblGrid>
                <a:gridCol w="2311400"/>
                <a:gridCol w="2311400"/>
                <a:gridCol w="2311400"/>
              </a:tblGrid>
              <a:tr h="423732">
                <a:tc>
                  <a:txBody>
                    <a:bodyPr/>
                    <a:lstStyle/>
                    <a:p>
                      <a:r>
                        <a:rPr lang="en-US" sz="1800" b="1" kern="1200" dirty="0" smtClean="0">
                          <a:solidFill>
                            <a:srgbClr val="C00000"/>
                          </a:solidFill>
                          <a:latin typeface="+mn-lt"/>
                          <a:ea typeface="+mn-ea"/>
                          <a:cs typeface="+mn-cs"/>
                        </a:rPr>
                        <a:t>Date</a:t>
                      </a:r>
                    </a:p>
                  </a:txBody>
                  <a:tcPr/>
                </a:tc>
                <a:tc>
                  <a:txBody>
                    <a:bodyPr/>
                    <a:lstStyle/>
                    <a:p>
                      <a:r>
                        <a:rPr lang="en-US" sz="1800" b="1" kern="1200" dirty="0" smtClean="0">
                          <a:solidFill>
                            <a:srgbClr val="C00000"/>
                          </a:solidFill>
                          <a:latin typeface="+mn-lt"/>
                          <a:ea typeface="+mn-ea"/>
                          <a:cs typeface="+mn-cs"/>
                        </a:rPr>
                        <a:t>Month</a:t>
                      </a:r>
                    </a:p>
                  </a:txBody>
                  <a:tcPr/>
                </a:tc>
                <a:tc>
                  <a:txBody>
                    <a:bodyPr/>
                    <a:lstStyle/>
                    <a:p>
                      <a:r>
                        <a:rPr lang="en-US" sz="1800" b="1" kern="1200" dirty="0" smtClean="0">
                          <a:solidFill>
                            <a:srgbClr val="C00000"/>
                          </a:solidFill>
                          <a:latin typeface="+mn-lt"/>
                          <a:ea typeface="+mn-ea"/>
                          <a:cs typeface="+mn-cs"/>
                        </a:rPr>
                        <a:t>Year</a:t>
                      </a:r>
                    </a:p>
                  </a:txBody>
                  <a:tcPr/>
                </a:tc>
              </a:tr>
              <a:tr h="423732">
                <a:tc>
                  <a:txBody>
                    <a:bodyPr/>
                    <a:lstStyle/>
                    <a:p>
                      <a:r>
                        <a:rPr lang="en-US" sz="1800" b="1" kern="1200" dirty="0" smtClean="0">
                          <a:solidFill>
                            <a:srgbClr val="C00000"/>
                          </a:solidFill>
                          <a:latin typeface="+mn-lt"/>
                          <a:ea typeface="+mn-ea"/>
                          <a:cs typeface="+mn-cs"/>
                        </a:rPr>
                        <a:t>1&lt;=D1 &lt;= 27</a:t>
                      </a:r>
                    </a:p>
                  </a:txBody>
                  <a:tcPr/>
                </a:tc>
                <a:tc>
                  <a:txBody>
                    <a:bodyPr/>
                    <a:lstStyle/>
                    <a:p>
                      <a:r>
                        <a:rPr lang="en-US" sz="1800" b="1" kern="1200" dirty="0" smtClean="0">
                          <a:solidFill>
                            <a:srgbClr val="C00000"/>
                          </a:solidFill>
                          <a:latin typeface="+mn-lt"/>
                          <a:ea typeface="+mn-ea"/>
                          <a:cs typeface="+mn-cs"/>
                        </a:rPr>
                        <a:t>M1 =</a:t>
                      </a:r>
                      <a:r>
                        <a:rPr lang="en-US" sz="1800" b="1" kern="1200" baseline="0" dirty="0" smtClean="0">
                          <a:solidFill>
                            <a:srgbClr val="C00000"/>
                          </a:solidFill>
                          <a:latin typeface="+mn-lt"/>
                          <a:ea typeface="+mn-ea"/>
                          <a:cs typeface="+mn-cs"/>
                        </a:rPr>
                        <a:t> {</a:t>
                      </a:r>
                      <a:r>
                        <a:rPr lang="en-US" sz="1800" b="1" kern="1200" dirty="0" smtClean="0">
                          <a:solidFill>
                            <a:srgbClr val="C00000"/>
                          </a:solidFill>
                          <a:latin typeface="+mn-lt"/>
                          <a:ea typeface="+mn-ea"/>
                          <a:cs typeface="+mn-cs"/>
                        </a:rPr>
                        <a:t>4,6,9,11</a:t>
                      </a:r>
                      <a:r>
                        <a:rPr lang="en-US" sz="1800" b="1" kern="1200" baseline="0" dirty="0" smtClean="0">
                          <a:solidFill>
                            <a:srgbClr val="C00000"/>
                          </a:solidFill>
                          <a:latin typeface="+mn-lt"/>
                          <a:ea typeface="+mn-ea"/>
                          <a:cs typeface="+mn-cs"/>
                        </a:rPr>
                        <a:t>}</a:t>
                      </a:r>
                      <a:endParaRPr lang="en-US" sz="1800" b="1" kern="1200" dirty="0" smtClean="0">
                        <a:solidFill>
                          <a:srgbClr val="C00000"/>
                        </a:solidFill>
                        <a:latin typeface="+mn-lt"/>
                        <a:ea typeface="+mn-ea"/>
                        <a:cs typeface="+mn-cs"/>
                      </a:endParaRPr>
                    </a:p>
                  </a:txBody>
                  <a:tcPr/>
                </a:tc>
                <a:tc>
                  <a:txBody>
                    <a:bodyPr/>
                    <a:lstStyle/>
                    <a:p>
                      <a:r>
                        <a:rPr lang="en-US" sz="1800" b="1" kern="1200" dirty="0" smtClean="0">
                          <a:solidFill>
                            <a:srgbClr val="C00000"/>
                          </a:solidFill>
                          <a:latin typeface="+mn-lt"/>
                          <a:ea typeface="+mn-ea"/>
                          <a:cs typeface="+mn-cs"/>
                        </a:rPr>
                        <a:t>Y1 = {</a:t>
                      </a:r>
                      <a:r>
                        <a:rPr lang="en-US" sz="1800" b="1" kern="1200" baseline="0" dirty="0" smtClean="0">
                          <a:solidFill>
                            <a:srgbClr val="C00000"/>
                          </a:solidFill>
                          <a:latin typeface="+mn-lt"/>
                          <a:ea typeface="+mn-ea"/>
                          <a:cs typeface="+mn-cs"/>
                        </a:rPr>
                        <a:t>mod 4 == 0}</a:t>
                      </a:r>
                      <a:endParaRPr lang="en-US" sz="1800" b="1" kern="1200" dirty="0" smtClean="0">
                        <a:solidFill>
                          <a:srgbClr val="C00000"/>
                        </a:solidFill>
                        <a:latin typeface="+mn-lt"/>
                        <a:ea typeface="+mn-ea"/>
                        <a:cs typeface="+mn-cs"/>
                      </a:endParaRPr>
                    </a:p>
                  </a:txBody>
                  <a:tcPr/>
                </a:tc>
              </a:tr>
              <a:tr h="591074">
                <a:tc>
                  <a:txBody>
                    <a:bodyPr/>
                    <a:lstStyle/>
                    <a:p>
                      <a:r>
                        <a:rPr lang="en-US" sz="1800" b="1" kern="1200" dirty="0" smtClean="0">
                          <a:solidFill>
                            <a:srgbClr val="C00000"/>
                          </a:solidFill>
                          <a:latin typeface="+mn-lt"/>
                          <a:ea typeface="+mn-ea"/>
                          <a:cs typeface="+mn-cs"/>
                        </a:rPr>
                        <a:t>D2 = 28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rgbClr val="C00000"/>
                          </a:solidFill>
                          <a:latin typeface="+mn-lt"/>
                          <a:ea typeface="+mn-ea"/>
                          <a:cs typeface="+mn-cs"/>
                        </a:rPr>
                        <a:t>M2 = {1,3,5,7,8,10}</a:t>
                      </a:r>
                    </a:p>
                  </a:txBody>
                  <a:tcPr/>
                </a:tc>
                <a:tc>
                  <a:txBody>
                    <a:bodyPr/>
                    <a:lstStyle/>
                    <a:p>
                      <a:r>
                        <a:rPr lang="en-US" sz="1800" b="1" kern="1200" dirty="0" smtClean="0">
                          <a:solidFill>
                            <a:srgbClr val="C00000"/>
                          </a:solidFill>
                          <a:latin typeface="+mn-lt"/>
                          <a:ea typeface="+mn-ea"/>
                          <a:cs typeface="+mn-cs"/>
                        </a:rPr>
                        <a:t>Y2 = {mod</a:t>
                      </a:r>
                      <a:r>
                        <a:rPr lang="en-US" sz="1800" b="1" kern="1200" baseline="0" dirty="0" smtClean="0">
                          <a:solidFill>
                            <a:srgbClr val="C00000"/>
                          </a:solidFill>
                          <a:latin typeface="+mn-lt"/>
                          <a:ea typeface="+mn-ea"/>
                          <a:cs typeface="+mn-cs"/>
                        </a:rPr>
                        <a:t> 4 != 0}</a:t>
                      </a:r>
                      <a:endParaRPr lang="en-US" sz="1800" b="1" kern="1200" dirty="0" smtClean="0">
                        <a:solidFill>
                          <a:srgbClr val="C00000"/>
                        </a:solidFill>
                        <a:latin typeface="+mn-lt"/>
                        <a:ea typeface="+mn-ea"/>
                        <a:cs typeface="+mn-cs"/>
                      </a:endParaRPr>
                    </a:p>
                  </a:txBody>
                  <a:tcPr/>
                </a:tc>
              </a:tr>
              <a:tr h="4237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rgbClr val="C00000"/>
                          </a:solidFill>
                          <a:latin typeface="+mn-lt"/>
                          <a:ea typeface="+mn-ea"/>
                          <a:cs typeface="+mn-cs"/>
                        </a:rPr>
                        <a:t>D3 = 29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rgbClr val="C00000"/>
                          </a:solidFill>
                          <a:latin typeface="+mn-lt"/>
                          <a:ea typeface="+mn-ea"/>
                          <a:cs typeface="+mn-cs"/>
                        </a:rPr>
                        <a:t>M3 = {12}</a:t>
                      </a:r>
                    </a:p>
                  </a:txBody>
                  <a:tcPr/>
                </a:tc>
                <a:tc>
                  <a:txBody>
                    <a:bodyPr/>
                    <a:lstStyle/>
                    <a:p>
                      <a:endParaRPr lang="en-US" sz="1800" b="1" kern="1200" dirty="0" smtClean="0">
                        <a:solidFill>
                          <a:srgbClr val="C00000"/>
                        </a:solidFill>
                        <a:latin typeface="+mn-lt"/>
                        <a:ea typeface="+mn-ea"/>
                        <a:cs typeface="+mn-cs"/>
                      </a:endParaRPr>
                    </a:p>
                  </a:txBody>
                  <a:tcPr/>
                </a:tc>
              </a:tr>
              <a:tr h="423732">
                <a:tc>
                  <a:txBody>
                    <a:bodyPr/>
                    <a:lstStyle/>
                    <a:p>
                      <a:r>
                        <a:rPr lang="en-US" sz="1800" b="1" kern="1200" dirty="0" smtClean="0">
                          <a:solidFill>
                            <a:srgbClr val="C00000"/>
                          </a:solidFill>
                          <a:latin typeface="+mn-lt"/>
                          <a:ea typeface="+mn-ea"/>
                          <a:cs typeface="+mn-cs"/>
                        </a:rPr>
                        <a:t>D4 = 30</a:t>
                      </a:r>
                    </a:p>
                  </a:txBody>
                  <a:tcPr/>
                </a:tc>
                <a:tc>
                  <a:txBody>
                    <a:bodyPr/>
                    <a:lstStyle/>
                    <a:p>
                      <a:r>
                        <a:rPr lang="en-US" sz="1800" b="1" kern="1200" dirty="0" smtClean="0">
                          <a:solidFill>
                            <a:srgbClr val="C00000"/>
                          </a:solidFill>
                          <a:latin typeface="+mn-lt"/>
                          <a:ea typeface="+mn-ea"/>
                          <a:cs typeface="+mn-cs"/>
                        </a:rPr>
                        <a:t>M4={2}</a:t>
                      </a:r>
                    </a:p>
                  </a:txBody>
                  <a:tcPr/>
                </a:tc>
                <a:tc>
                  <a:txBody>
                    <a:bodyPr/>
                    <a:lstStyle/>
                    <a:p>
                      <a:endParaRPr lang="en-US" sz="1800" b="1" kern="1200" dirty="0" smtClean="0">
                        <a:solidFill>
                          <a:srgbClr val="C00000"/>
                        </a:solidFill>
                        <a:latin typeface="+mn-lt"/>
                        <a:ea typeface="+mn-ea"/>
                        <a:cs typeface="+mn-cs"/>
                      </a:endParaRPr>
                    </a:p>
                  </a:txBody>
                  <a:tcPr/>
                </a:tc>
              </a:tr>
              <a:tr h="423732">
                <a:tc>
                  <a:txBody>
                    <a:bodyPr/>
                    <a:lstStyle/>
                    <a:p>
                      <a:r>
                        <a:rPr lang="en-US" sz="1800" b="1" kern="1200" dirty="0" smtClean="0">
                          <a:solidFill>
                            <a:srgbClr val="C00000"/>
                          </a:solidFill>
                          <a:latin typeface="+mn-lt"/>
                          <a:ea typeface="+mn-ea"/>
                          <a:cs typeface="+mn-cs"/>
                        </a:rPr>
                        <a:t>D5 = 31</a:t>
                      </a:r>
                    </a:p>
                  </a:txBody>
                  <a:tcPr/>
                </a:tc>
                <a:tc>
                  <a:txBody>
                    <a:bodyPr/>
                    <a:lstStyle/>
                    <a:p>
                      <a:endParaRPr lang="en-US" sz="1800" b="1" kern="1200" dirty="0" smtClean="0">
                        <a:solidFill>
                          <a:srgbClr val="C00000"/>
                        </a:solidFill>
                        <a:latin typeface="+mn-lt"/>
                        <a:ea typeface="+mn-ea"/>
                        <a:cs typeface="+mn-cs"/>
                      </a:endParaRPr>
                    </a:p>
                  </a:txBody>
                  <a:tcPr/>
                </a:tc>
                <a:tc>
                  <a:txBody>
                    <a:bodyPr/>
                    <a:lstStyle/>
                    <a:p>
                      <a:endParaRPr lang="en-US" sz="1800" b="1" kern="1200" dirty="0" smtClean="0">
                        <a:solidFill>
                          <a:srgbClr val="C00000"/>
                        </a:solidFill>
                        <a:latin typeface="+mn-lt"/>
                        <a:ea typeface="+mn-ea"/>
                        <a:cs typeface="+mn-cs"/>
                      </a:endParaRPr>
                    </a:p>
                  </a:txBody>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dùng</a:t>
            </a:r>
            <a:r>
              <a:rPr lang="en-US" dirty="0" smtClean="0"/>
              <a:t> </a:t>
            </a:r>
            <a:r>
              <a:rPr lang="en-US" dirty="0" err="1" smtClean="0"/>
              <a:t>bảng</a:t>
            </a:r>
            <a:r>
              <a:rPr lang="en-US" dirty="0" smtClean="0"/>
              <a:t> </a:t>
            </a:r>
            <a:r>
              <a:rPr lang="en-US" dirty="0" err="1" smtClean="0"/>
              <a:t>quyết</a:t>
            </a:r>
            <a:r>
              <a:rPr lang="en-US" dirty="0" smtClean="0"/>
              <a:t> </a:t>
            </a:r>
            <a:r>
              <a:rPr lang="en-US" dirty="0" err="1" smtClean="0"/>
              <a:t>định</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45</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sym typeface="Wingdings" pitchFamily="2" charset="2"/>
              </a:rPr>
              <a:t>Bảng</a:t>
            </a:r>
            <a:r>
              <a:rPr lang="en-US" sz="2600" dirty="0" smtClean="0">
                <a:sym typeface="Wingdings" pitchFamily="2" charset="2"/>
              </a:rPr>
              <a:t> </a:t>
            </a:r>
            <a:r>
              <a:rPr lang="en-US" sz="2600" dirty="0" err="1" smtClean="0">
                <a:sym typeface="Wingdings" pitchFamily="2" charset="2"/>
              </a:rPr>
              <a:t>quyết</a:t>
            </a:r>
            <a:r>
              <a:rPr lang="en-US" sz="2600" dirty="0" smtClean="0">
                <a:sym typeface="Wingdings" pitchFamily="2" charset="2"/>
              </a:rPr>
              <a:t> </a:t>
            </a:r>
            <a:r>
              <a:rPr lang="en-US" sz="2600" dirty="0" err="1" smtClean="0">
                <a:sym typeface="Wingdings" pitchFamily="2" charset="2"/>
              </a:rPr>
              <a:t>định</a:t>
            </a:r>
            <a:r>
              <a:rPr lang="en-US" sz="2600" dirty="0" smtClean="0">
                <a:sym typeface="Wingdings" pitchFamily="2" charset="2"/>
              </a:rPr>
              <a:t>:</a:t>
            </a:r>
          </a:p>
        </p:txBody>
      </p:sp>
      <p:graphicFrame>
        <p:nvGraphicFramePr>
          <p:cNvPr id="10" name="Table 9"/>
          <p:cNvGraphicFramePr>
            <a:graphicFrameLocks noGrp="1"/>
          </p:cNvGraphicFramePr>
          <p:nvPr>
            <p:extLst>
              <p:ext uri="{D42A27DB-BD31-4B8C-83A1-F6EECF244321}">
                <p14:modId xmlns:p14="http://schemas.microsoft.com/office/powerpoint/2010/main" val="1362222783"/>
              </p:ext>
            </p:extLst>
          </p:nvPr>
        </p:nvGraphicFramePr>
        <p:xfrm>
          <a:off x="685803" y="1981200"/>
          <a:ext cx="7772394" cy="4519350"/>
        </p:xfrm>
        <a:graphic>
          <a:graphicData uri="http://schemas.openxmlformats.org/drawingml/2006/table">
            <a:tbl>
              <a:tblPr firstRow="1" bandRow="1">
                <a:tableStyleId>{5C22544A-7EE6-4342-B048-85BDC9FD1C3A}</a:tableStyleId>
              </a:tblPr>
              <a:tblGrid>
                <a:gridCol w="1089258"/>
                <a:gridCol w="694347"/>
                <a:gridCol w="665421"/>
                <a:gridCol w="665421"/>
                <a:gridCol w="665421"/>
                <a:gridCol w="665421"/>
                <a:gridCol w="665421"/>
                <a:gridCol w="665421"/>
                <a:gridCol w="665421"/>
                <a:gridCol w="665421"/>
                <a:gridCol w="665421"/>
              </a:tblGrid>
              <a:tr h="387927">
                <a:tc gridSpan="10">
                  <a:txBody>
                    <a:bodyPr/>
                    <a:lstStyle/>
                    <a:p>
                      <a:r>
                        <a:rPr lang="en-US" dirty="0" smtClean="0"/>
                        <a:t>Conditions</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endParaRPr lang="en-US" dirty="0"/>
                    </a:p>
                  </a:txBody>
                  <a:tcPr/>
                </a:tc>
              </a:tr>
              <a:tr h="387927">
                <a:tc>
                  <a:txBody>
                    <a:bodyPr/>
                    <a:lstStyle/>
                    <a:p>
                      <a:r>
                        <a:rPr lang="en-US" dirty="0" smtClean="0"/>
                        <a:t>Con. Day</a:t>
                      </a:r>
                      <a:endParaRPr lang="en-US" dirty="0"/>
                    </a:p>
                  </a:txBody>
                  <a:tcPr/>
                </a:tc>
                <a:tc>
                  <a:txBody>
                    <a:bodyPr/>
                    <a:lstStyle/>
                    <a:p>
                      <a:r>
                        <a:rPr lang="en-US" dirty="0" smtClean="0"/>
                        <a:t>D1</a:t>
                      </a:r>
                      <a:endParaRPr lang="en-US" dirty="0"/>
                    </a:p>
                  </a:txBody>
                  <a:tcPr/>
                </a:tc>
                <a:tc>
                  <a:txBody>
                    <a:bodyPr/>
                    <a:lstStyle/>
                    <a:p>
                      <a:r>
                        <a:rPr lang="en-US" dirty="0" smtClean="0"/>
                        <a:t>D2</a:t>
                      </a:r>
                      <a:endParaRPr lang="en-US" dirty="0"/>
                    </a:p>
                  </a:txBody>
                  <a:tcPr/>
                </a:tc>
                <a:tc>
                  <a:txBody>
                    <a:bodyPr/>
                    <a:lstStyle/>
                    <a:p>
                      <a:r>
                        <a:rPr lang="en-US" dirty="0" smtClean="0"/>
                        <a:t>D3</a:t>
                      </a:r>
                      <a:endParaRPr lang="en-US" dirty="0"/>
                    </a:p>
                  </a:txBody>
                  <a:tcPr/>
                </a:tc>
                <a:tc>
                  <a:txBody>
                    <a:bodyPr/>
                    <a:lstStyle/>
                    <a:p>
                      <a:r>
                        <a:rPr lang="en-US" dirty="0" smtClean="0"/>
                        <a:t>D4</a:t>
                      </a:r>
                      <a:endParaRPr lang="en-US" dirty="0"/>
                    </a:p>
                  </a:txBody>
                  <a:tcPr/>
                </a:tc>
                <a:tc>
                  <a:txBody>
                    <a:bodyPr/>
                    <a:lstStyle/>
                    <a:p>
                      <a:r>
                        <a:rPr lang="en-US" dirty="0" smtClean="0"/>
                        <a:t>D5</a:t>
                      </a:r>
                      <a:endParaRPr lang="en-US" dirty="0"/>
                    </a:p>
                  </a:txBody>
                  <a:tcPr/>
                </a:tc>
                <a:tc>
                  <a:txBody>
                    <a:bodyPr/>
                    <a:lstStyle/>
                    <a:p>
                      <a:r>
                        <a:rPr lang="en-US" dirty="0" smtClean="0"/>
                        <a:t>D1</a:t>
                      </a:r>
                      <a:endParaRPr lang="en-US" dirty="0"/>
                    </a:p>
                  </a:txBody>
                  <a:tcPr/>
                </a:tc>
                <a:tc>
                  <a:txBody>
                    <a:bodyPr/>
                    <a:lstStyle/>
                    <a:p>
                      <a:r>
                        <a:rPr lang="en-US" dirty="0" smtClean="0"/>
                        <a:t>D2</a:t>
                      </a:r>
                      <a:endParaRPr lang="en-US" dirty="0"/>
                    </a:p>
                  </a:txBody>
                  <a:tcPr/>
                </a:tc>
                <a:tc>
                  <a:txBody>
                    <a:bodyPr/>
                    <a:lstStyle/>
                    <a:p>
                      <a:r>
                        <a:rPr lang="en-US" dirty="0" smtClean="0"/>
                        <a:t>D3</a:t>
                      </a:r>
                      <a:endParaRPr lang="en-US" dirty="0"/>
                    </a:p>
                  </a:txBody>
                  <a:tcPr/>
                </a:tc>
                <a:tc>
                  <a:txBody>
                    <a:bodyPr/>
                    <a:lstStyle/>
                    <a:p>
                      <a:r>
                        <a:rPr lang="en-US" dirty="0" smtClean="0"/>
                        <a:t>D4</a:t>
                      </a:r>
                      <a:endParaRPr lang="en-US" dirty="0"/>
                    </a:p>
                  </a:txBody>
                  <a:tcPr/>
                </a:tc>
                <a:tc>
                  <a:txBody>
                    <a:bodyPr/>
                    <a:lstStyle/>
                    <a:p>
                      <a:r>
                        <a:rPr lang="en-US" dirty="0" smtClean="0"/>
                        <a:t>D5</a:t>
                      </a:r>
                      <a:endParaRPr lang="en-US" dirty="0"/>
                    </a:p>
                  </a:txBody>
                  <a:tcPr/>
                </a:tc>
              </a:tr>
              <a:tr h="387927">
                <a:tc>
                  <a:txBody>
                    <a:bodyPr/>
                    <a:lstStyle/>
                    <a:p>
                      <a:r>
                        <a:rPr lang="en-US" dirty="0" smtClean="0"/>
                        <a:t>Con. Month</a:t>
                      </a:r>
                      <a:endParaRPr lang="en-US" dirty="0"/>
                    </a:p>
                  </a:txBody>
                  <a:tcPr/>
                </a:tc>
                <a:tc>
                  <a:txBody>
                    <a:bodyPr/>
                    <a:lstStyle/>
                    <a:p>
                      <a:r>
                        <a:rPr lang="en-US" dirty="0" smtClean="0"/>
                        <a:t>M1</a:t>
                      </a:r>
                      <a:endParaRPr lang="en-US" dirty="0"/>
                    </a:p>
                  </a:txBody>
                  <a:tcPr/>
                </a:tc>
                <a:tc>
                  <a:txBody>
                    <a:bodyPr/>
                    <a:lstStyle/>
                    <a:p>
                      <a:r>
                        <a:rPr lang="en-US" dirty="0" smtClean="0"/>
                        <a:t>M1</a:t>
                      </a:r>
                      <a:endParaRPr lang="en-US" dirty="0"/>
                    </a:p>
                  </a:txBody>
                  <a:tcPr/>
                </a:tc>
                <a:tc>
                  <a:txBody>
                    <a:bodyPr/>
                    <a:lstStyle/>
                    <a:p>
                      <a:r>
                        <a:rPr lang="en-US" dirty="0" smtClean="0"/>
                        <a:t>M1</a:t>
                      </a:r>
                      <a:endParaRPr lang="en-US" dirty="0"/>
                    </a:p>
                  </a:txBody>
                  <a:tcPr/>
                </a:tc>
                <a:tc>
                  <a:txBody>
                    <a:bodyPr/>
                    <a:lstStyle/>
                    <a:p>
                      <a:r>
                        <a:rPr lang="en-US" dirty="0" smtClean="0"/>
                        <a:t>M1</a:t>
                      </a:r>
                      <a:endParaRPr lang="en-US" dirty="0"/>
                    </a:p>
                  </a:txBody>
                  <a:tcPr/>
                </a:tc>
                <a:tc>
                  <a:txBody>
                    <a:bodyPr/>
                    <a:lstStyle/>
                    <a:p>
                      <a:r>
                        <a:rPr lang="en-US" dirty="0" smtClean="0"/>
                        <a:t>M1</a:t>
                      </a:r>
                      <a:endParaRPr lang="en-US" dirty="0"/>
                    </a:p>
                  </a:txBody>
                  <a:tcPr/>
                </a:tc>
                <a:tc>
                  <a:txBody>
                    <a:bodyPr/>
                    <a:lstStyle/>
                    <a:p>
                      <a:r>
                        <a:rPr lang="en-US" dirty="0" smtClean="0"/>
                        <a:t>M2</a:t>
                      </a:r>
                      <a:endParaRPr lang="en-US" dirty="0"/>
                    </a:p>
                  </a:txBody>
                  <a:tcPr/>
                </a:tc>
                <a:tc>
                  <a:txBody>
                    <a:bodyPr/>
                    <a:lstStyle/>
                    <a:p>
                      <a:r>
                        <a:rPr lang="en-US" dirty="0" smtClean="0"/>
                        <a:t>M2</a:t>
                      </a:r>
                      <a:endParaRPr lang="en-US" dirty="0"/>
                    </a:p>
                  </a:txBody>
                  <a:tcPr/>
                </a:tc>
                <a:tc>
                  <a:txBody>
                    <a:bodyPr/>
                    <a:lstStyle/>
                    <a:p>
                      <a:r>
                        <a:rPr lang="en-US" dirty="0" smtClean="0"/>
                        <a:t>M2</a:t>
                      </a:r>
                      <a:endParaRPr lang="en-US" dirty="0"/>
                    </a:p>
                  </a:txBody>
                  <a:tcPr/>
                </a:tc>
                <a:tc>
                  <a:txBody>
                    <a:bodyPr/>
                    <a:lstStyle/>
                    <a:p>
                      <a:r>
                        <a:rPr lang="en-US" dirty="0" smtClean="0"/>
                        <a:t>M2</a:t>
                      </a:r>
                      <a:endParaRPr lang="en-US" dirty="0"/>
                    </a:p>
                  </a:txBody>
                  <a:tcPr/>
                </a:tc>
                <a:tc>
                  <a:txBody>
                    <a:bodyPr/>
                    <a:lstStyle/>
                    <a:p>
                      <a:r>
                        <a:rPr lang="en-US" dirty="0" smtClean="0"/>
                        <a:t>M2</a:t>
                      </a:r>
                      <a:endParaRPr lang="en-US" dirty="0"/>
                    </a:p>
                  </a:txBody>
                  <a:tcPr/>
                </a:tc>
              </a:tr>
              <a:tr h="387927">
                <a:tc>
                  <a:txBody>
                    <a:bodyPr/>
                    <a:lstStyle/>
                    <a:p>
                      <a:r>
                        <a:rPr lang="en-US" dirty="0" smtClean="0"/>
                        <a:t>Con. Year</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r h="387927">
                <a:tc gridSpan="9">
                  <a:txBody>
                    <a:bodyPr/>
                    <a:lstStyle/>
                    <a:p>
                      <a:r>
                        <a:rPr lang="en-US" sz="1800" b="1" kern="1200" dirty="0" smtClean="0">
                          <a:solidFill>
                            <a:srgbClr val="C00000"/>
                          </a:solidFill>
                          <a:latin typeface="+mn-lt"/>
                          <a:ea typeface="+mn-ea"/>
                          <a:cs typeface="+mn-cs"/>
                        </a:rPr>
                        <a:t>Actions - output</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endParaRPr lang="en-US" sz="1800" b="1" kern="1200" dirty="0" smtClean="0">
                        <a:solidFill>
                          <a:srgbClr val="C00000"/>
                        </a:solidFill>
                        <a:latin typeface="+mn-lt"/>
                        <a:ea typeface="+mn-ea"/>
                        <a:cs typeface="+mn-cs"/>
                      </a:endParaRPr>
                    </a:p>
                  </a:txBody>
                  <a:tcPr/>
                </a:tc>
                <a:tc>
                  <a:txBody>
                    <a:bodyPr/>
                    <a:lstStyle/>
                    <a:p>
                      <a:endParaRPr lang="en-US" sz="1800" b="1" kern="1200" dirty="0" smtClean="0">
                        <a:solidFill>
                          <a:srgbClr val="C00000"/>
                        </a:solidFill>
                        <a:latin typeface="+mn-lt"/>
                        <a:ea typeface="+mn-ea"/>
                        <a:cs typeface="+mn-cs"/>
                      </a:endParaRPr>
                    </a:p>
                  </a:txBody>
                  <a:tcPr/>
                </a:tc>
              </a:tr>
              <a:tr h="387927">
                <a:tc>
                  <a:txBody>
                    <a:bodyPr/>
                    <a:lstStyle/>
                    <a:p>
                      <a:r>
                        <a:rPr lang="en-US" dirty="0" smtClean="0"/>
                        <a:t>I</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387927">
                <a:tc>
                  <a:txBody>
                    <a:bodyPr/>
                    <a:lstStyle/>
                    <a:p>
                      <a:r>
                        <a:rPr lang="en-US" dirty="0" smtClean="0"/>
                        <a:t>ID</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endParaRPr lang="en-US" dirty="0"/>
                    </a:p>
                  </a:txBody>
                  <a:tcPr/>
                </a:tc>
              </a:tr>
              <a:tr h="387927">
                <a:tc>
                  <a:txBody>
                    <a:bodyPr/>
                    <a:lstStyle/>
                    <a:p>
                      <a:r>
                        <a:rPr lang="en-US" dirty="0" smtClean="0"/>
                        <a:t>RD</a:t>
                      </a:r>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r>
                        <a:rPr lang="en-US" dirty="0" smtClean="0"/>
                        <a:t>x</a:t>
                      </a:r>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r>
              <a:tr h="387927">
                <a:tc>
                  <a:txBody>
                    <a:bodyPr/>
                    <a:lstStyle/>
                    <a:p>
                      <a:r>
                        <a:rPr lang="en-US" dirty="0" smtClean="0"/>
                        <a:t>IM</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b="1" dirty="0">
                        <a:solidFill>
                          <a:srgbClr val="FF0000"/>
                        </a:solidFill>
                      </a:endParaRPr>
                    </a:p>
                  </a:txBody>
                  <a:tcPr/>
                </a:tc>
                <a:tc>
                  <a:txBody>
                    <a:bodyPr/>
                    <a:lstStyle/>
                    <a:p>
                      <a:r>
                        <a:rPr lang="en-US" b="1" dirty="0" smtClean="0">
                          <a:solidFill>
                            <a:schemeClr val="tx1"/>
                          </a:solidFill>
                        </a:rPr>
                        <a:t>x</a:t>
                      </a:r>
                      <a:endParaRPr lang="en-US" b="1" dirty="0">
                        <a:solidFill>
                          <a:schemeClr val="tx1"/>
                        </a:solidFill>
                      </a:endParaRPr>
                    </a:p>
                  </a:txBody>
                  <a:tcPr/>
                </a:tc>
              </a:tr>
              <a:tr h="387927">
                <a:tc>
                  <a:txBody>
                    <a:bodyPr/>
                    <a:lstStyle/>
                    <a:p>
                      <a:r>
                        <a:rPr lang="en-US" dirty="0" smtClean="0"/>
                        <a:t>RM</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b="1" dirty="0">
                        <a:solidFill>
                          <a:srgbClr val="FF0000"/>
                        </a:solidFill>
                      </a:endParaRPr>
                    </a:p>
                  </a:txBody>
                  <a:tcPr/>
                </a:tc>
                <a:tc>
                  <a:txBody>
                    <a:bodyPr/>
                    <a:lstStyle/>
                    <a:p>
                      <a:endParaRPr lang="en-US" b="1" dirty="0">
                        <a:solidFill>
                          <a:srgbClr val="FF0000"/>
                        </a:solidFill>
                      </a:endParaRPr>
                    </a:p>
                  </a:txBody>
                  <a:tcPr/>
                </a:tc>
              </a:tr>
              <a:tr h="387927">
                <a:tc>
                  <a:txBody>
                    <a:bodyPr/>
                    <a:lstStyle/>
                    <a:p>
                      <a:r>
                        <a:rPr lang="en-US" dirty="0" smtClean="0"/>
                        <a:t>IY</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b="1" dirty="0">
                        <a:solidFill>
                          <a:srgbClr val="FF0000"/>
                        </a:solidFill>
                      </a:endParaRPr>
                    </a:p>
                  </a:txBody>
                  <a:tcPr/>
                </a:tc>
                <a:tc>
                  <a:txBody>
                    <a:bodyPr/>
                    <a:lstStyle/>
                    <a:p>
                      <a:endParaRPr lang="en-US" b="1" dirty="0">
                        <a:solidFill>
                          <a:srgbClr val="FF0000"/>
                        </a:solidFill>
                      </a:endParaRPr>
                    </a:p>
                  </a:txBody>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dùng</a:t>
            </a:r>
            <a:r>
              <a:rPr lang="en-US" dirty="0" smtClean="0"/>
              <a:t> </a:t>
            </a:r>
            <a:r>
              <a:rPr lang="en-US" dirty="0" err="1" smtClean="0"/>
              <a:t>bảng</a:t>
            </a:r>
            <a:r>
              <a:rPr lang="en-US" dirty="0" smtClean="0"/>
              <a:t> </a:t>
            </a:r>
            <a:r>
              <a:rPr lang="en-US" dirty="0" err="1" smtClean="0"/>
              <a:t>quyết</a:t>
            </a:r>
            <a:r>
              <a:rPr lang="en-US" dirty="0" smtClean="0"/>
              <a:t> </a:t>
            </a:r>
            <a:r>
              <a:rPr lang="en-US" dirty="0" err="1" smtClean="0"/>
              <a:t>định</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46</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sym typeface="Wingdings" pitchFamily="2" charset="2"/>
              </a:rPr>
              <a:t>Bảng</a:t>
            </a:r>
            <a:r>
              <a:rPr lang="en-US" sz="2600" dirty="0" smtClean="0">
                <a:sym typeface="Wingdings" pitchFamily="2" charset="2"/>
              </a:rPr>
              <a:t> </a:t>
            </a:r>
            <a:r>
              <a:rPr lang="en-US" sz="2600" dirty="0" err="1" smtClean="0">
                <a:sym typeface="Wingdings" pitchFamily="2" charset="2"/>
              </a:rPr>
              <a:t>quyết</a:t>
            </a:r>
            <a:r>
              <a:rPr lang="en-US" sz="2600" dirty="0" smtClean="0">
                <a:sym typeface="Wingdings" pitchFamily="2" charset="2"/>
              </a:rPr>
              <a:t> </a:t>
            </a:r>
            <a:r>
              <a:rPr lang="en-US" sz="2600" dirty="0" err="1" smtClean="0">
                <a:sym typeface="Wingdings" pitchFamily="2" charset="2"/>
              </a:rPr>
              <a:t>định</a:t>
            </a:r>
            <a:r>
              <a:rPr lang="en-US" sz="2600" dirty="0" smtClean="0">
                <a:sym typeface="Wingdings" pitchFamily="2" charset="2"/>
              </a:rPr>
              <a:t>:</a:t>
            </a:r>
          </a:p>
        </p:txBody>
      </p:sp>
      <p:graphicFrame>
        <p:nvGraphicFramePr>
          <p:cNvPr id="10" name="Table 9"/>
          <p:cNvGraphicFramePr>
            <a:graphicFrameLocks noGrp="1"/>
          </p:cNvGraphicFramePr>
          <p:nvPr>
            <p:extLst>
              <p:ext uri="{D42A27DB-BD31-4B8C-83A1-F6EECF244321}">
                <p14:modId xmlns:p14="http://schemas.microsoft.com/office/powerpoint/2010/main" val="929404821"/>
              </p:ext>
            </p:extLst>
          </p:nvPr>
        </p:nvGraphicFramePr>
        <p:xfrm>
          <a:off x="685803" y="1981200"/>
          <a:ext cx="7848599" cy="4267197"/>
        </p:xfrm>
        <a:graphic>
          <a:graphicData uri="http://schemas.openxmlformats.org/drawingml/2006/table">
            <a:tbl>
              <a:tblPr firstRow="1" bandRow="1">
                <a:tableStyleId>{5C22544A-7EE6-4342-B048-85BDC9FD1C3A}</a:tableStyleId>
              </a:tblPr>
              <a:tblGrid>
                <a:gridCol w="1923193"/>
                <a:gridCol w="1225938"/>
                <a:gridCol w="1174867"/>
                <a:gridCol w="1174867"/>
                <a:gridCol w="1174867"/>
                <a:gridCol w="1174867"/>
              </a:tblGrid>
              <a:tr h="387927">
                <a:tc gridSpan="6">
                  <a:txBody>
                    <a:bodyPr/>
                    <a:lstStyle/>
                    <a:p>
                      <a:r>
                        <a:rPr lang="en-US" dirty="0" smtClean="0"/>
                        <a:t>Conditions</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r>
              <a:tr h="387927">
                <a:tc>
                  <a:txBody>
                    <a:bodyPr/>
                    <a:lstStyle/>
                    <a:p>
                      <a:r>
                        <a:rPr lang="en-US" dirty="0" smtClean="0"/>
                        <a:t>Con. Day</a:t>
                      </a:r>
                      <a:endParaRPr lang="en-US" dirty="0"/>
                    </a:p>
                  </a:txBody>
                  <a:tcPr/>
                </a:tc>
                <a:tc>
                  <a:txBody>
                    <a:bodyPr/>
                    <a:lstStyle/>
                    <a:p>
                      <a:r>
                        <a:rPr lang="en-US" dirty="0" smtClean="0"/>
                        <a:t>D1</a:t>
                      </a:r>
                      <a:endParaRPr lang="en-US" dirty="0"/>
                    </a:p>
                  </a:txBody>
                  <a:tcPr/>
                </a:tc>
                <a:tc>
                  <a:txBody>
                    <a:bodyPr/>
                    <a:lstStyle/>
                    <a:p>
                      <a:r>
                        <a:rPr lang="en-US" dirty="0" smtClean="0"/>
                        <a:t>D2</a:t>
                      </a:r>
                      <a:endParaRPr lang="en-US" dirty="0"/>
                    </a:p>
                  </a:txBody>
                  <a:tcPr/>
                </a:tc>
                <a:tc>
                  <a:txBody>
                    <a:bodyPr/>
                    <a:lstStyle/>
                    <a:p>
                      <a:r>
                        <a:rPr lang="en-US" dirty="0" smtClean="0"/>
                        <a:t>D3</a:t>
                      </a:r>
                      <a:endParaRPr lang="en-US" dirty="0"/>
                    </a:p>
                  </a:txBody>
                  <a:tcPr/>
                </a:tc>
                <a:tc>
                  <a:txBody>
                    <a:bodyPr/>
                    <a:lstStyle/>
                    <a:p>
                      <a:r>
                        <a:rPr lang="en-US" dirty="0" smtClean="0"/>
                        <a:t>D4</a:t>
                      </a:r>
                      <a:endParaRPr lang="en-US" dirty="0"/>
                    </a:p>
                  </a:txBody>
                  <a:tcPr/>
                </a:tc>
                <a:tc>
                  <a:txBody>
                    <a:bodyPr/>
                    <a:lstStyle/>
                    <a:p>
                      <a:r>
                        <a:rPr lang="en-US" dirty="0" smtClean="0"/>
                        <a:t>D5</a:t>
                      </a:r>
                      <a:endParaRPr lang="en-US" dirty="0"/>
                    </a:p>
                  </a:txBody>
                  <a:tcPr/>
                </a:tc>
              </a:tr>
              <a:tr h="387927">
                <a:tc>
                  <a:txBody>
                    <a:bodyPr/>
                    <a:lstStyle/>
                    <a:p>
                      <a:r>
                        <a:rPr lang="en-US" dirty="0" smtClean="0"/>
                        <a:t>Con. Month</a:t>
                      </a:r>
                      <a:endParaRPr lang="en-US" dirty="0"/>
                    </a:p>
                  </a:txBody>
                  <a:tcPr/>
                </a:tc>
                <a:tc>
                  <a:txBody>
                    <a:bodyPr/>
                    <a:lstStyle/>
                    <a:p>
                      <a:r>
                        <a:rPr lang="en-US" dirty="0" smtClean="0"/>
                        <a:t>M3</a:t>
                      </a:r>
                      <a:endParaRPr lang="en-US" dirty="0"/>
                    </a:p>
                  </a:txBody>
                  <a:tcPr/>
                </a:tc>
                <a:tc>
                  <a:txBody>
                    <a:bodyPr/>
                    <a:lstStyle/>
                    <a:p>
                      <a:r>
                        <a:rPr lang="en-US" dirty="0" smtClean="0"/>
                        <a:t>M3</a:t>
                      </a:r>
                      <a:endParaRPr lang="en-US" dirty="0"/>
                    </a:p>
                  </a:txBody>
                  <a:tcPr/>
                </a:tc>
                <a:tc>
                  <a:txBody>
                    <a:bodyPr/>
                    <a:lstStyle/>
                    <a:p>
                      <a:r>
                        <a:rPr lang="en-US" dirty="0" smtClean="0"/>
                        <a:t>M3</a:t>
                      </a:r>
                      <a:endParaRPr lang="en-US" dirty="0"/>
                    </a:p>
                  </a:txBody>
                  <a:tcPr/>
                </a:tc>
                <a:tc>
                  <a:txBody>
                    <a:bodyPr/>
                    <a:lstStyle/>
                    <a:p>
                      <a:r>
                        <a:rPr lang="en-US" dirty="0" smtClean="0"/>
                        <a:t>M3</a:t>
                      </a:r>
                      <a:endParaRPr lang="en-US" dirty="0"/>
                    </a:p>
                  </a:txBody>
                  <a:tcPr/>
                </a:tc>
                <a:tc>
                  <a:txBody>
                    <a:bodyPr/>
                    <a:lstStyle/>
                    <a:p>
                      <a:r>
                        <a:rPr lang="en-US" dirty="0" smtClean="0"/>
                        <a:t>M3</a:t>
                      </a:r>
                      <a:endParaRPr lang="en-US" dirty="0"/>
                    </a:p>
                  </a:txBody>
                  <a:tcPr/>
                </a:tc>
              </a:tr>
              <a:tr h="387927">
                <a:tc>
                  <a:txBody>
                    <a:bodyPr/>
                    <a:lstStyle/>
                    <a:p>
                      <a:r>
                        <a:rPr lang="en-US" dirty="0" smtClean="0"/>
                        <a:t>Con. Year</a:t>
                      </a:r>
                      <a:endParaRPr lang="en-US" dirty="0"/>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endParaRPr lang="en-US" dirty="0"/>
                    </a:p>
                  </a:txBody>
                  <a:tcPr/>
                </a:tc>
              </a:tr>
              <a:tr h="387927">
                <a:tc gridSpan="6">
                  <a:txBody>
                    <a:bodyPr/>
                    <a:lstStyle/>
                    <a:p>
                      <a:r>
                        <a:rPr lang="en-US" sz="1800" b="1" kern="1200" dirty="0" smtClean="0">
                          <a:solidFill>
                            <a:srgbClr val="C00000"/>
                          </a:solidFill>
                          <a:latin typeface="+mn-lt"/>
                          <a:ea typeface="+mn-ea"/>
                          <a:cs typeface="+mn-cs"/>
                        </a:rPr>
                        <a:t>Actions - output</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r>
              <a:tr h="387927">
                <a:tc>
                  <a:txBody>
                    <a:bodyPr/>
                    <a:lstStyle/>
                    <a:p>
                      <a:r>
                        <a:rPr lang="en-US" dirty="0" smtClean="0"/>
                        <a:t>I</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r h="387927">
                <a:tc>
                  <a:txBody>
                    <a:bodyPr/>
                    <a:lstStyle/>
                    <a:p>
                      <a:r>
                        <a:rPr lang="en-US" dirty="0" smtClean="0"/>
                        <a:t>ID</a:t>
                      </a:r>
                      <a:endParaRPr lang="en-US" dirty="0"/>
                    </a:p>
                  </a:txBody>
                  <a:tcPr/>
                </a:tc>
                <a:tc>
                  <a:txBody>
                    <a:bodyPr/>
                    <a:lstStyle/>
                    <a:p>
                      <a:r>
                        <a:rPr lang="en-US" b="1" dirty="0" smtClean="0">
                          <a:solidFill>
                            <a:schemeClr val="tx1"/>
                          </a:solidFill>
                        </a:rPr>
                        <a:t>X</a:t>
                      </a:r>
                      <a:endParaRPr lang="en-US" b="1" dirty="0">
                        <a:solidFill>
                          <a:schemeClr val="tx1"/>
                        </a:solidFill>
                      </a:endParaRPr>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endParaRPr lang="en-US" dirty="0"/>
                    </a:p>
                  </a:txBody>
                  <a:tcPr/>
                </a:tc>
              </a:tr>
              <a:tr h="387927">
                <a:tc>
                  <a:txBody>
                    <a:bodyPr/>
                    <a:lstStyle/>
                    <a:p>
                      <a:r>
                        <a:rPr lang="en-US" dirty="0" smtClean="0"/>
                        <a:t>RD</a:t>
                      </a:r>
                      <a:endParaRPr lang="en-US" dirty="0"/>
                    </a:p>
                  </a:txBody>
                  <a:tcPr/>
                </a:tc>
                <a:tc>
                  <a:txBody>
                    <a:bodyPr/>
                    <a:lstStyle/>
                    <a:p>
                      <a:endParaRPr lang="en-US" b="1" dirty="0">
                        <a:solidFill>
                          <a:schemeClr val="tx1"/>
                        </a:solidFill>
                      </a:endParaRPr>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r>
                        <a:rPr lang="en-US" dirty="0" smtClean="0"/>
                        <a:t>X</a:t>
                      </a:r>
                      <a:endParaRPr lang="en-US" dirty="0"/>
                    </a:p>
                  </a:txBody>
                  <a:tcPr/>
                </a:tc>
              </a:tr>
              <a:tr h="387927">
                <a:tc>
                  <a:txBody>
                    <a:bodyPr/>
                    <a:lstStyle/>
                    <a:p>
                      <a:r>
                        <a:rPr lang="en-US" dirty="0" smtClean="0"/>
                        <a:t>IM</a:t>
                      </a:r>
                      <a:endParaRPr lang="en-US" dirty="0"/>
                    </a:p>
                  </a:txBody>
                  <a:tcPr/>
                </a:tc>
                <a:tc>
                  <a:txBody>
                    <a:bodyPr/>
                    <a:lstStyle/>
                    <a:p>
                      <a:endParaRPr lang="en-US" b="1" dirty="0">
                        <a:solidFill>
                          <a:schemeClr val="tx1"/>
                        </a:solidFill>
                      </a:endParaRP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87927">
                <a:tc>
                  <a:txBody>
                    <a:bodyPr/>
                    <a:lstStyle/>
                    <a:p>
                      <a:r>
                        <a:rPr lang="en-US" dirty="0" smtClean="0"/>
                        <a:t>RM</a:t>
                      </a:r>
                      <a:endParaRPr lang="en-US" dirty="0"/>
                    </a:p>
                  </a:txBody>
                  <a:tcPr/>
                </a:tc>
                <a:tc>
                  <a:txBody>
                    <a:bodyPr/>
                    <a:lstStyle/>
                    <a:p>
                      <a:endParaRPr lang="en-US" dirty="0">
                        <a:solidFill>
                          <a:schemeClr val="tx1"/>
                        </a:solidFill>
                      </a:endParaRP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r>
              <a:tr h="387927">
                <a:tc>
                  <a:txBody>
                    <a:bodyPr/>
                    <a:lstStyle/>
                    <a:p>
                      <a:r>
                        <a:rPr lang="en-US" dirty="0" smtClean="0"/>
                        <a:t>IY</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dùng</a:t>
            </a:r>
            <a:r>
              <a:rPr lang="en-US" dirty="0" smtClean="0"/>
              <a:t> </a:t>
            </a:r>
            <a:r>
              <a:rPr lang="en-US" dirty="0" err="1" smtClean="0"/>
              <a:t>bảng</a:t>
            </a:r>
            <a:r>
              <a:rPr lang="en-US" dirty="0" smtClean="0"/>
              <a:t> </a:t>
            </a:r>
            <a:r>
              <a:rPr lang="en-US" dirty="0" err="1" smtClean="0"/>
              <a:t>quyết</a:t>
            </a:r>
            <a:r>
              <a:rPr lang="en-US" dirty="0" smtClean="0"/>
              <a:t> </a:t>
            </a:r>
            <a:r>
              <a:rPr lang="en-US" dirty="0" err="1" smtClean="0"/>
              <a:t>định</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47</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sym typeface="Wingdings" pitchFamily="2" charset="2"/>
              </a:rPr>
              <a:t>Bảng</a:t>
            </a:r>
            <a:r>
              <a:rPr lang="en-US" sz="2600" dirty="0" smtClean="0">
                <a:sym typeface="Wingdings" pitchFamily="2" charset="2"/>
              </a:rPr>
              <a:t> </a:t>
            </a:r>
            <a:r>
              <a:rPr lang="en-US" sz="2600" dirty="0" err="1" smtClean="0">
                <a:sym typeface="Wingdings" pitchFamily="2" charset="2"/>
              </a:rPr>
              <a:t>quyết</a:t>
            </a:r>
            <a:r>
              <a:rPr lang="en-US" sz="2600" dirty="0" smtClean="0">
                <a:sym typeface="Wingdings" pitchFamily="2" charset="2"/>
              </a:rPr>
              <a:t> </a:t>
            </a:r>
            <a:r>
              <a:rPr lang="en-US" sz="2600" dirty="0" err="1" smtClean="0">
                <a:sym typeface="Wingdings" pitchFamily="2" charset="2"/>
              </a:rPr>
              <a:t>định</a:t>
            </a:r>
            <a:r>
              <a:rPr lang="en-US" sz="2600" dirty="0" smtClean="0">
                <a:sym typeface="Wingdings" pitchFamily="2" charset="2"/>
              </a:rPr>
              <a:t>:</a:t>
            </a:r>
          </a:p>
        </p:txBody>
      </p:sp>
      <p:graphicFrame>
        <p:nvGraphicFramePr>
          <p:cNvPr id="10" name="Table 9"/>
          <p:cNvGraphicFramePr>
            <a:graphicFrameLocks noGrp="1"/>
          </p:cNvGraphicFramePr>
          <p:nvPr>
            <p:extLst>
              <p:ext uri="{D42A27DB-BD31-4B8C-83A1-F6EECF244321}">
                <p14:modId xmlns:p14="http://schemas.microsoft.com/office/powerpoint/2010/main" val="1288950928"/>
              </p:ext>
            </p:extLst>
          </p:nvPr>
        </p:nvGraphicFramePr>
        <p:xfrm>
          <a:off x="685802" y="1981200"/>
          <a:ext cx="7772394" cy="4395570"/>
        </p:xfrm>
        <a:graphic>
          <a:graphicData uri="http://schemas.openxmlformats.org/drawingml/2006/table">
            <a:tbl>
              <a:tblPr firstRow="1" bandRow="1">
                <a:tableStyleId>{5C22544A-7EE6-4342-B048-85BDC9FD1C3A}</a:tableStyleId>
              </a:tblPr>
              <a:tblGrid>
                <a:gridCol w="1089258"/>
                <a:gridCol w="694347"/>
                <a:gridCol w="665421"/>
                <a:gridCol w="665421"/>
                <a:gridCol w="665421"/>
                <a:gridCol w="665421"/>
                <a:gridCol w="665421"/>
                <a:gridCol w="665421"/>
                <a:gridCol w="665421"/>
                <a:gridCol w="665421"/>
                <a:gridCol w="665421"/>
              </a:tblGrid>
              <a:tr h="375549">
                <a:tc gridSpan="10">
                  <a:txBody>
                    <a:bodyPr/>
                    <a:lstStyle/>
                    <a:p>
                      <a:r>
                        <a:rPr lang="en-US" dirty="0" smtClean="0"/>
                        <a:t>Conditions</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endParaRPr lang="en-US" dirty="0"/>
                    </a:p>
                  </a:txBody>
                  <a:tcPr/>
                </a:tc>
              </a:tr>
              <a:tr h="375549">
                <a:tc>
                  <a:txBody>
                    <a:bodyPr/>
                    <a:lstStyle/>
                    <a:p>
                      <a:r>
                        <a:rPr lang="en-US" dirty="0" smtClean="0"/>
                        <a:t>Con. Day</a:t>
                      </a:r>
                      <a:endParaRPr lang="en-US" dirty="0"/>
                    </a:p>
                  </a:txBody>
                  <a:tcPr/>
                </a:tc>
                <a:tc>
                  <a:txBody>
                    <a:bodyPr/>
                    <a:lstStyle/>
                    <a:p>
                      <a:r>
                        <a:rPr lang="en-US" dirty="0" smtClean="0"/>
                        <a:t>D1</a:t>
                      </a:r>
                      <a:endParaRPr lang="en-US" dirty="0"/>
                    </a:p>
                  </a:txBody>
                  <a:tcPr/>
                </a:tc>
                <a:tc>
                  <a:txBody>
                    <a:bodyPr/>
                    <a:lstStyle/>
                    <a:p>
                      <a:r>
                        <a:rPr lang="en-US" dirty="0" smtClean="0"/>
                        <a:t>D2</a:t>
                      </a:r>
                      <a:endParaRPr lang="en-US" dirty="0"/>
                    </a:p>
                  </a:txBody>
                  <a:tcPr/>
                </a:tc>
                <a:tc>
                  <a:txBody>
                    <a:bodyPr/>
                    <a:lstStyle/>
                    <a:p>
                      <a:r>
                        <a:rPr lang="en-US" dirty="0" smtClean="0"/>
                        <a:t>D3</a:t>
                      </a:r>
                      <a:endParaRPr lang="en-US" dirty="0"/>
                    </a:p>
                  </a:txBody>
                  <a:tcPr/>
                </a:tc>
                <a:tc>
                  <a:txBody>
                    <a:bodyPr/>
                    <a:lstStyle/>
                    <a:p>
                      <a:r>
                        <a:rPr lang="en-US" dirty="0" smtClean="0"/>
                        <a:t>D4</a:t>
                      </a:r>
                      <a:endParaRPr lang="en-US" dirty="0"/>
                    </a:p>
                  </a:txBody>
                  <a:tcPr/>
                </a:tc>
                <a:tc>
                  <a:txBody>
                    <a:bodyPr/>
                    <a:lstStyle/>
                    <a:p>
                      <a:r>
                        <a:rPr lang="en-US" dirty="0" smtClean="0"/>
                        <a:t>D5</a:t>
                      </a:r>
                      <a:endParaRPr lang="en-US" dirty="0"/>
                    </a:p>
                  </a:txBody>
                  <a:tcPr/>
                </a:tc>
                <a:tc>
                  <a:txBody>
                    <a:bodyPr/>
                    <a:lstStyle/>
                    <a:p>
                      <a:r>
                        <a:rPr lang="en-US" dirty="0" smtClean="0"/>
                        <a:t>D1</a:t>
                      </a:r>
                      <a:endParaRPr lang="en-US" dirty="0"/>
                    </a:p>
                  </a:txBody>
                  <a:tcPr/>
                </a:tc>
                <a:tc>
                  <a:txBody>
                    <a:bodyPr/>
                    <a:lstStyle/>
                    <a:p>
                      <a:r>
                        <a:rPr lang="en-US" dirty="0" smtClean="0"/>
                        <a:t>D2</a:t>
                      </a:r>
                      <a:endParaRPr lang="en-US" dirty="0"/>
                    </a:p>
                  </a:txBody>
                  <a:tcPr/>
                </a:tc>
                <a:tc>
                  <a:txBody>
                    <a:bodyPr/>
                    <a:lstStyle/>
                    <a:p>
                      <a:r>
                        <a:rPr lang="en-US" dirty="0" smtClean="0"/>
                        <a:t>D3</a:t>
                      </a:r>
                      <a:endParaRPr lang="en-US" dirty="0"/>
                    </a:p>
                  </a:txBody>
                  <a:tcPr/>
                </a:tc>
                <a:tc>
                  <a:txBody>
                    <a:bodyPr/>
                    <a:lstStyle/>
                    <a:p>
                      <a:r>
                        <a:rPr lang="en-US" dirty="0" smtClean="0"/>
                        <a:t>D4</a:t>
                      </a:r>
                      <a:endParaRPr lang="en-US" dirty="0"/>
                    </a:p>
                  </a:txBody>
                  <a:tcPr/>
                </a:tc>
                <a:tc>
                  <a:txBody>
                    <a:bodyPr/>
                    <a:lstStyle/>
                    <a:p>
                      <a:r>
                        <a:rPr lang="en-US" dirty="0" smtClean="0"/>
                        <a:t>D5</a:t>
                      </a:r>
                      <a:endParaRPr lang="en-US" dirty="0"/>
                    </a:p>
                  </a:txBody>
                  <a:tcPr/>
                </a:tc>
              </a:tr>
              <a:tr h="619657">
                <a:tc>
                  <a:txBody>
                    <a:bodyPr/>
                    <a:lstStyle/>
                    <a:p>
                      <a:r>
                        <a:rPr lang="en-US" dirty="0" smtClean="0"/>
                        <a:t>Con. Month</a:t>
                      </a:r>
                      <a:endParaRPr lang="en-US" dirty="0"/>
                    </a:p>
                  </a:txBody>
                  <a:tcPr/>
                </a:tc>
                <a:tc>
                  <a:txBody>
                    <a:bodyPr/>
                    <a:lstStyle/>
                    <a:p>
                      <a:r>
                        <a:rPr lang="en-US" dirty="0" smtClean="0"/>
                        <a:t>M4</a:t>
                      </a:r>
                      <a:endParaRPr lang="en-US" dirty="0"/>
                    </a:p>
                  </a:txBody>
                  <a:tcPr/>
                </a:tc>
                <a:tc>
                  <a:txBody>
                    <a:bodyPr/>
                    <a:lstStyle/>
                    <a:p>
                      <a:r>
                        <a:rPr lang="en-US" dirty="0" smtClean="0"/>
                        <a:t>M4</a:t>
                      </a:r>
                      <a:endParaRPr lang="en-US" dirty="0"/>
                    </a:p>
                  </a:txBody>
                  <a:tcPr/>
                </a:tc>
                <a:tc>
                  <a:txBody>
                    <a:bodyPr/>
                    <a:lstStyle/>
                    <a:p>
                      <a:r>
                        <a:rPr lang="en-US" dirty="0" smtClean="0"/>
                        <a:t>M4</a:t>
                      </a:r>
                      <a:endParaRPr lang="en-US" dirty="0"/>
                    </a:p>
                  </a:txBody>
                  <a:tcPr/>
                </a:tc>
                <a:tc>
                  <a:txBody>
                    <a:bodyPr/>
                    <a:lstStyle/>
                    <a:p>
                      <a:r>
                        <a:rPr lang="en-US" dirty="0" smtClean="0"/>
                        <a:t>M4</a:t>
                      </a:r>
                      <a:endParaRPr lang="en-US" dirty="0"/>
                    </a:p>
                  </a:txBody>
                  <a:tcPr/>
                </a:tc>
                <a:tc>
                  <a:txBody>
                    <a:bodyPr/>
                    <a:lstStyle/>
                    <a:p>
                      <a:r>
                        <a:rPr lang="en-US" dirty="0" smtClean="0"/>
                        <a:t>M4</a:t>
                      </a:r>
                      <a:endParaRPr lang="en-US" dirty="0"/>
                    </a:p>
                  </a:txBody>
                  <a:tcPr/>
                </a:tc>
                <a:tc>
                  <a:txBody>
                    <a:bodyPr/>
                    <a:lstStyle/>
                    <a:p>
                      <a:r>
                        <a:rPr lang="en-US" dirty="0" smtClean="0"/>
                        <a:t>M4</a:t>
                      </a:r>
                      <a:endParaRPr lang="en-US" dirty="0"/>
                    </a:p>
                  </a:txBody>
                  <a:tcPr/>
                </a:tc>
                <a:tc>
                  <a:txBody>
                    <a:bodyPr/>
                    <a:lstStyle/>
                    <a:p>
                      <a:r>
                        <a:rPr lang="en-US" dirty="0" smtClean="0"/>
                        <a:t>M4</a:t>
                      </a:r>
                      <a:endParaRPr lang="en-US" dirty="0"/>
                    </a:p>
                  </a:txBody>
                  <a:tcPr/>
                </a:tc>
                <a:tc>
                  <a:txBody>
                    <a:bodyPr/>
                    <a:lstStyle/>
                    <a:p>
                      <a:r>
                        <a:rPr lang="en-US" dirty="0" smtClean="0"/>
                        <a:t>M4</a:t>
                      </a:r>
                      <a:endParaRPr lang="en-US" dirty="0"/>
                    </a:p>
                  </a:txBody>
                  <a:tcPr/>
                </a:tc>
                <a:tc>
                  <a:txBody>
                    <a:bodyPr/>
                    <a:lstStyle/>
                    <a:p>
                      <a:r>
                        <a:rPr lang="en-US" dirty="0" smtClean="0"/>
                        <a:t>M4</a:t>
                      </a:r>
                      <a:endParaRPr lang="en-US" dirty="0"/>
                    </a:p>
                  </a:txBody>
                  <a:tcPr/>
                </a:tc>
                <a:tc>
                  <a:txBody>
                    <a:bodyPr/>
                    <a:lstStyle/>
                    <a:p>
                      <a:r>
                        <a:rPr lang="en-US" dirty="0" smtClean="0"/>
                        <a:t>M4</a:t>
                      </a:r>
                      <a:endParaRPr lang="en-US" dirty="0"/>
                    </a:p>
                  </a:txBody>
                  <a:tcPr/>
                </a:tc>
              </a:tr>
              <a:tr h="375549">
                <a:tc>
                  <a:txBody>
                    <a:bodyPr/>
                    <a:lstStyle/>
                    <a:p>
                      <a:r>
                        <a:rPr lang="en-US" dirty="0" smtClean="0"/>
                        <a:t>Con. Year</a:t>
                      </a:r>
                      <a:endParaRPr lang="en-US" dirty="0"/>
                    </a:p>
                  </a:txBody>
                  <a:tcPr/>
                </a:tc>
                <a:tc>
                  <a:txBody>
                    <a:bodyPr/>
                    <a:lstStyle/>
                    <a:p>
                      <a:r>
                        <a:rPr lang="en-US" dirty="0" smtClean="0"/>
                        <a:t>Y1</a:t>
                      </a:r>
                      <a:endParaRPr lang="en-US" dirty="0"/>
                    </a:p>
                  </a:txBody>
                  <a:tcPr/>
                </a:tc>
                <a:tc>
                  <a:txBody>
                    <a:bodyPr/>
                    <a:lstStyle/>
                    <a:p>
                      <a:r>
                        <a:rPr lang="en-US" dirty="0" smtClean="0"/>
                        <a:t>Y1</a:t>
                      </a:r>
                      <a:endParaRPr lang="en-US" dirty="0"/>
                    </a:p>
                  </a:txBody>
                  <a:tcPr/>
                </a:tc>
                <a:tc>
                  <a:txBody>
                    <a:bodyPr/>
                    <a:lstStyle/>
                    <a:p>
                      <a:r>
                        <a:rPr lang="en-US" dirty="0" smtClean="0"/>
                        <a:t>Y1</a:t>
                      </a:r>
                      <a:endParaRPr lang="en-US" dirty="0"/>
                    </a:p>
                  </a:txBody>
                  <a:tcPr/>
                </a:tc>
                <a:tc>
                  <a:txBody>
                    <a:bodyPr/>
                    <a:lstStyle/>
                    <a:p>
                      <a:r>
                        <a:rPr lang="en-US" dirty="0" smtClean="0"/>
                        <a:t>Y1</a:t>
                      </a:r>
                      <a:endParaRPr lang="en-US" dirty="0"/>
                    </a:p>
                  </a:txBody>
                  <a:tcPr/>
                </a:tc>
                <a:tc>
                  <a:txBody>
                    <a:bodyPr/>
                    <a:lstStyle/>
                    <a:p>
                      <a:r>
                        <a:rPr lang="en-US" dirty="0" smtClean="0"/>
                        <a:t>Y1</a:t>
                      </a:r>
                      <a:endParaRPr lang="en-US" dirty="0"/>
                    </a:p>
                  </a:txBody>
                  <a:tcPr/>
                </a:tc>
                <a:tc>
                  <a:txBody>
                    <a:bodyPr/>
                    <a:lstStyle/>
                    <a:p>
                      <a:r>
                        <a:rPr lang="en-US" dirty="0" smtClean="0"/>
                        <a:t>Y2</a:t>
                      </a:r>
                      <a:endParaRPr lang="en-US" dirty="0"/>
                    </a:p>
                  </a:txBody>
                  <a:tcPr/>
                </a:tc>
                <a:tc>
                  <a:txBody>
                    <a:bodyPr/>
                    <a:lstStyle/>
                    <a:p>
                      <a:r>
                        <a:rPr lang="en-US" dirty="0" smtClean="0"/>
                        <a:t>Y2</a:t>
                      </a:r>
                      <a:endParaRPr lang="en-US" dirty="0"/>
                    </a:p>
                  </a:txBody>
                  <a:tcPr/>
                </a:tc>
                <a:tc>
                  <a:txBody>
                    <a:bodyPr/>
                    <a:lstStyle/>
                    <a:p>
                      <a:r>
                        <a:rPr lang="en-US" dirty="0" smtClean="0"/>
                        <a:t>Y2</a:t>
                      </a:r>
                      <a:endParaRPr lang="en-US" dirty="0"/>
                    </a:p>
                  </a:txBody>
                  <a:tcPr/>
                </a:tc>
                <a:tc>
                  <a:txBody>
                    <a:bodyPr/>
                    <a:lstStyle/>
                    <a:p>
                      <a:r>
                        <a:rPr lang="en-US" dirty="0" smtClean="0"/>
                        <a:t>Y2</a:t>
                      </a:r>
                      <a:endParaRPr lang="en-US" dirty="0"/>
                    </a:p>
                  </a:txBody>
                  <a:tcPr/>
                </a:tc>
                <a:tc>
                  <a:txBody>
                    <a:bodyPr/>
                    <a:lstStyle/>
                    <a:p>
                      <a:r>
                        <a:rPr lang="en-US" dirty="0" smtClean="0"/>
                        <a:t>Y2</a:t>
                      </a:r>
                      <a:endParaRPr lang="en-US" dirty="0"/>
                    </a:p>
                  </a:txBody>
                  <a:tcPr/>
                </a:tc>
              </a:tr>
              <a:tr h="375549">
                <a:tc gridSpan="9">
                  <a:txBody>
                    <a:bodyPr/>
                    <a:lstStyle/>
                    <a:p>
                      <a:r>
                        <a:rPr lang="en-US" sz="1800" b="1" kern="1200" dirty="0" smtClean="0">
                          <a:solidFill>
                            <a:srgbClr val="C00000"/>
                          </a:solidFill>
                          <a:latin typeface="+mn-lt"/>
                          <a:ea typeface="+mn-ea"/>
                          <a:cs typeface="+mn-cs"/>
                        </a:rPr>
                        <a:t>Actions - output</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endParaRPr lang="en-US" sz="1800" b="1" kern="1200" dirty="0" smtClean="0">
                        <a:solidFill>
                          <a:srgbClr val="C00000"/>
                        </a:solidFill>
                        <a:latin typeface="+mn-lt"/>
                        <a:ea typeface="+mn-ea"/>
                        <a:cs typeface="+mn-cs"/>
                      </a:endParaRPr>
                    </a:p>
                  </a:txBody>
                  <a:tcPr/>
                </a:tc>
                <a:tc>
                  <a:txBody>
                    <a:bodyPr/>
                    <a:lstStyle/>
                    <a:p>
                      <a:endParaRPr lang="en-US" sz="1800" b="1" kern="1200" dirty="0" smtClean="0">
                        <a:solidFill>
                          <a:srgbClr val="C00000"/>
                        </a:solidFill>
                        <a:latin typeface="+mn-lt"/>
                        <a:ea typeface="+mn-ea"/>
                        <a:cs typeface="+mn-cs"/>
                      </a:endParaRPr>
                    </a:p>
                  </a:txBody>
                  <a:tcPr/>
                </a:tc>
              </a:tr>
              <a:tr h="375549">
                <a:tc>
                  <a:txBody>
                    <a:bodyPr/>
                    <a:lstStyle/>
                    <a:p>
                      <a:r>
                        <a:rPr lang="en-US" dirty="0" smtClean="0"/>
                        <a:t>I</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r>
              <a:tr h="375549">
                <a:tc>
                  <a:txBody>
                    <a:bodyPr/>
                    <a:lstStyle/>
                    <a:p>
                      <a:r>
                        <a:rPr lang="en-US" dirty="0" smtClean="0"/>
                        <a:t>ID</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5549">
                <a:tc>
                  <a:txBody>
                    <a:bodyPr/>
                    <a:lstStyle/>
                    <a:p>
                      <a:r>
                        <a:rPr lang="en-US" dirty="0" smtClean="0"/>
                        <a:t>RD</a:t>
                      </a:r>
                      <a:endParaRPr lang="en-US" dirty="0"/>
                    </a:p>
                  </a:txBody>
                  <a:tcPr/>
                </a:tc>
                <a:tc>
                  <a:txBody>
                    <a:bodyPr/>
                    <a:lstStyle/>
                    <a:p>
                      <a:endParaRPr lang="en-US" dirty="0"/>
                    </a:p>
                  </a:txBody>
                  <a:tcPr/>
                </a:tc>
                <a:tc>
                  <a:txBody>
                    <a:bodyPr/>
                    <a:lstStyle/>
                    <a:p>
                      <a:endParaRPr lang="en-US"/>
                    </a:p>
                  </a:txBody>
                  <a:tcPr/>
                </a:tc>
                <a:tc>
                  <a:txBody>
                    <a:bodyPr/>
                    <a:lstStyle/>
                    <a:p>
                      <a:r>
                        <a:rPr lang="en-US" dirty="0" smtClean="0"/>
                        <a:t>X</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5549">
                <a:tc>
                  <a:txBody>
                    <a:bodyPr/>
                    <a:lstStyle/>
                    <a:p>
                      <a:r>
                        <a:rPr lang="en-US" dirty="0" smtClean="0"/>
                        <a:t>IM</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endParaRPr lang="en-US" dirty="0"/>
                    </a:p>
                  </a:txBody>
                  <a:tcPr/>
                </a:tc>
                <a:tc>
                  <a:txBody>
                    <a:bodyPr/>
                    <a:lstStyle/>
                    <a:p>
                      <a:endParaRPr lang="en-US" b="1" dirty="0">
                        <a:solidFill>
                          <a:srgbClr val="FF0000"/>
                        </a:solidFill>
                      </a:endParaRPr>
                    </a:p>
                  </a:txBody>
                  <a:tcPr/>
                </a:tc>
                <a:tc>
                  <a:txBody>
                    <a:bodyPr/>
                    <a:lstStyle/>
                    <a:p>
                      <a:endParaRPr lang="en-US" b="1" dirty="0">
                        <a:solidFill>
                          <a:schemeClr val="tx1"/>
                        </a:solidFill>
                      </a:endParaRPr>
                    </a:p>
                  </a:txBody>
                  <a:tcPr/>
                </a:tc>
              </a:tr>
              <a:tr h="375549">
                <a:tc>
                  <a:txBody>
                    <a:bodyPr/>
                    <a:lstStyle/>
                    <a:p>
                      <a:r>
                        <a:rPr lang="en-US" dirty="0" smtClean="0"/>
                        <a:t>RM</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b="1" dirty="0">
                        <a:solidFill>
                          <a:srgbClr val="FF0000"/>
                        </a:solidFill>
                      </a:endParaRPr>
                    </a:p>
                  </a:txBody>
                  <a:tcPr/>
                </a:tc>
                <a:tc>
                  <a:txBody>
                    <a:bodyPr/>
                    <a:lstStyle/>
                    <a:p>
                      <a:endParaRPr lang="en-US" b="1" dirty="0">
                        <a:solidFill>
                          <a:srgbClr val="FF0000"/>
                        </a:solidFill>
                      </a:endParaRPr>
                    </a:p>
                  </a:txBody>
                  <a:tcPr/>
                </a:tc>
              </a:tr>
              <a:tr h="375549">
                <a:tc>
                  <a:txBody>
                    <a:bodyPr/>
                    <a:lstStyle/>
                    <a:p>
                      <a:r>
                        <a:rPr lang="en-US" dirty="0" smtClean="0"/>
                        <a:t>IY</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b="1" dirty="0">
                        <a:solidFill>
                          <a:srgbClr val="FF0000"/>
                        </a:solidFill>
                      </a:endParaRPr>
                    </a:p>
                  </a:txBody>
                  <a:tcPr/>
                </a:tc>
                <a:tc>
                  <a:txBody>
                    <a:bodyPr/>
                    <a:lstStyle/>
                    <a:p>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34694902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bảng</a:t>
            </a:r>
            <a:r>
              <a:rPr lang="en-US" dirty="0" smtClean="0"/>
              <a:t> </a:t>
            </a:r>
            <a:r>
              <a:rPr lang="en-US" dirty="0" err="1" smtClean="0"/>
              <a:t>quyết</a:t>
            </a:r>
            <a:r>
              <a:rPr lang="en-US" dirty="0" smtClean="0"/>
              <a:t> </a:t>
            </a:r>
            <a:r>
              <a:rPr lang="en-US" dirty="0" err="1" smtClean="0"/>
              <a:t>định</a:t>
            </a:r>
            <a:endParaRPr lang="en-US" dirty="0"/>
          </a:p>
        </p:txBody>
      </p:sp>
      <p:sp>
        <p:nvSpPr>
          <p:cNvPr id="3" name="Content Placeholder 2"/>
          <p:cNvSpPr>
            <a:spLocks noGrp="1"/>
          </p:cNvSpPr>
          <p:nvPr>
            <p:ph idx="1"/>
          </p:nvPr>
        </p:nvSpPr>
        <p:spPr>
          <a:xfrm>
            <a:off x="457200" y="1181100"/>
            <a:ext cx="8229600" cy="609600"/>
          </a:xfrm>
        </p:spPr>
        <p:txBody>
          <a:bodyPr/>
          <a:lstStyle/>
          <a:p>
            <a:r>
              <a:rPr lang="en-US" dirty="0" err="1" smtClean="0"/>
              <a:t>Các</a:t>
            </a:r>
            <a:r>
              <a:rPr lang="en-US" dirty="0" smtClean="0"/>
              <a:t> Case </a:t>
            </a:r>
            <a:r>
              <a:rPr lang="en-US" dirty="0" err="1" smtClean="0"/>
              <a:t>kiểm</a:t>
            </a:r>
            <a:r>
              <a:rPr lang="en-US" dirty="0" smtClean="0"/>
              <a:t> </a:t>
            </a:r>
            <a:r>
              <a:rPr lang="en-US" dirty="0" err="1" smtClean="0"/>
              <a:t>thử</a:t>
            </a:r>
            <a:endParaRPr lang="en-US" dirty="0"/>
          </a:p>
        </p:txBody>
      </p:sp>
      <p:pic>
        <p:nvPicPr>
          <p:cNvPr id="4" name="Picture 3"/>
          <p:cNvPicPr>
            <a:picLocks noChangeAspect="1"/>
          </p:cNvPicPr>
          <p:nvPr/>
        </p:nvPicPr>
        <p:blipFill>
          <a:blip r:embed="rId2"/>
          <a:stretch>
            <a:fillRect/>
          </a:stretch>
        </p:blipFill>
        <p:spPr>
          <a:xfrm>
            <a:off x="1752600" y="1790700"/>
            <a:ext cx="6019800" cy="4905697"/>
          </a:xfrm>
          <a:prstGeom prst="rect">
            <a:avLst/>
          </a:prstGeom>
        </p:spPr>
      </p:pic>
    </p:spTree>
    <p:extLst>
      <p:ext uri="{BB962C8B-B14F-4D97-AF65-F5344CB8AC3E}">
        <p14:creationId xmlns:p14="http://schemas.microsoft.com/office/powerpoint/2010/main" val="37229249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dùng</a:t>
            </a:r>
            <a:r>
              <a:rPr lang="en-US" dirty="0" smtClean="0"/>
              <a:t> </a:t>
            </a:r>
            <a:r>
              <a:rPr lang="en-US" dirty="0" err="1" smtClean="0"/>
              <a:t>bảng</a:t>
            </a:r>
            <a:r>
              <a:rPr lang="en-US" dirty="0" smtClean="0"/>
              <a:t> </a:t>
            </a:r>
            <a:r>
              <a:rPr lang="en-US" dirty="0" err="1" smtClean="0"/>
              <a:t>quyết</a:t>
            </a:r>
            <a:r>
              <a:rPr lang="en-US" dirty="0" smtClean="0"/>
              <a:t> </a:t>
            </a:r>
            <a:r>
              <a:rPr lang="en-US" dirty="0" err="1" smtClean="0"/>
              <a:t>định</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49</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800" dirty="0" err="1" smtClean="0"/>
              <a:t>Bài</a:t>
            </a:r>
            <a:r>
              <a:rPr lang="en-US" sz="2800" dirty="0" smtClean="0"/>
              <a:t> </a:t>
            </a:r>
            <a:r>
              <a:rPr lang="en-US" sz="2800" dirty="0" err="1" smtClean="0"/>
              <a:t>tập</a:t>
            </a:r>
            <a:endParaRPr lang="en-US" sz="2800" dirty="0" smtClean="0"/>
          </a:p>
          <a:p>
            <a:pPr lvl="1"/>
            <a:r>
              <a:rPr lang="vi-VN" dirty="0" smtClean="0"/>
              <a:t>Một </a:t>
            </a:r>
            <a:r>
              <a:rPr lang="vi-VN" dirty="0"/>
              <a:t>cửa hàng sách áp dụng các chương trình khuyến mại cho khách hàng như </a:t>
            </a:r>
            <a:r>
              <a:rPr lang="vi-VN" dirty="0" smtClean="0"/>
              <a:t>sau</a:t>
            </a:r>
            <a:r>
              <a:rPr lang="en-US" dirty="0" smtClean="0"/>
              <a:t>:</a:t>
            </a:r>
            <a:endParaRPr lang="vi-VN" dirty="0"/>
          </a:p>
          <a:p>
            <a:pPr lvl="2"/>
            <a:r>
              <a:rPr lang="vi-VN" dirty="0"/>
              <a:t>Nếu mua hàng vào ngày sinh nhật sẽ được giảm 20% trên hóa đơn.</a:t>
            </a:r>
          </a:p>
          <a:p>
            <a:pPr lvl="2"/>
            <a:r>
              <a:rPr lang="vi-VN" dirty="0"/>
              <a:t>Nếu có thẻ khách hàng thân thiết sẽ giảm 15% trên hóa đơn</a:t>
            </a:r>
          </a:p>
          <a:p>
            <a:pPr lvl="2"/>
            <a:r>
              <a:rPr lang="vi-VN" dirty="0"/>
              <a:t>Với đơn hàng &gt; 2triệu sẽ giảm 30% trên hóa đơn. Không áp dụng đồng thời các chương trình khuyến mại, nếu có nhiều ưu đãi áp dụng ưu đãi cao nhất. </a:t>
            </a:r>
            <a:endParaRPr lang="en-US" dirty="0" smtClean="0"/>
          </a:p>
          <a:p>
            <a:pPr lvl="1"/>
            <a:r>
              <a:rPr lang="en-US" dirty="0" err="1"/>
              <a:t>Kết</a:t>
            </a:r>
            <a:r>
              <a:rPr lang="en-US" dirty="0"/>
              <a:t> </a:t>
            </a:r>
            <a:r>
              <a:rPr lang="en-US" dirty="0" err="1"/>
              <a:t>hợp</a:t>
            </a:r>
            <a:r>
              <a:rPr lang="en-US" dirty="0"/>
              <a:t> </a:t>
            </a:r>
            <a:r>
              <a:rPr lang="en-US" dirty="0" err="1"/>
              <a:t>các</a:t>
            </a:r>
            <a:r>
              <a:rPr lang="en-US" dirty="0"/>
              <a:t> </a:t>
            </a:r>
            <a:r>
              <a:rPr lang="en-US" dirty="0" err="1"/>
              <a:t>kỹ</a:t>
            </a:r>
            <a:r>
              <a:rPr lang="en-US" dirty="0"/>
              <a:t> </a:t>
            </a:r>
            <a:r>
              <a:rPr lang="en-US" dirty="0" err="1"/>
              <a:t>thuật</a:t>
            </a:r>
            <a:r>
              <a:rPr lang="en-US" dirty="0"/>
              <a:t> </a:t>
            </a:r>
            <a:r>
              <a:rPr lang="en-US" dirty="0" err="1"/>
              <a:t>để</a:t>
            </a:r>
            <a:r>
              <a:rPr lang="en-US" dirty="0"/>
              <a:t> </a:t>
            </a:r>
            <a:r>
              <a:rPr lang="en-US" dirty="0" err="1"/>
              <a:t>xây</a:t>
            </a:r>
            <a:r>
              <a:rPr lang="en-US" dirty="0"/>
              <a:t> </a:t>
            </a:r>
            <a:r>
              <a:rPr lang="en-US" dirty="0" err="1"/>
              <a:t>dựng</a:t>
            </a:r>
            <a:r>
              <a:rPr lang="en-US" dirty="0"/>
              <a:t> </a:t>
            </a:r>
            <a:r>
              <a:rPr lang="en-US" dirty="0" err="1"/>
              <a:t>bảng</a:t>
            </a:r>
            <a:r>
              <a:rPr lang="en-US" dirty="0"/>
              <a:t> </a:t>
            </a:r>
            <a:r>
              <a:rPr lang="en-US" dirty="0" err="1"/>
              <a:t>quyết</a:t>
            </a:r>
            <a:r>
              <a:rPr lang="en-US" dirty="0"/>
              <a:t> </a:t>
            </a:r>
            <a:r>
              <a:rPr lang="en-US" dirty="0" err="1"/>
              <a:t>định</a:t>
            </a:r>
            <a:endParaRPr lang="en-US" dirty="0"/>
          </a:p>
          <a:p>
            <a:pPr lvl="2" algn="just"/>
            <a:endParaRPr lang="en-US" sz="1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đen</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5</a:t>
            </a:fld>
            <a:endParaRPr lang="en-US" dirty="0"/>
          </a:p>
        </p:txBody>
      </p:sp>
      <p:pic>
        <p:nvPicPr>
          <p:cNvPr id="43010" name="Picture 2" descr="Image result for black box testing image"/>
          <p:cNvPicPr>
            <a:picLocks noChangeAspect="1" noChangeArrowheads="1"/>
          </p:cNvPicPr>
          <p:nvPr/>
        </p:nvPicPr>
        <p:blipFill>
          <a:blip r:embed="rId3" cstate="print"/>
          <a:srcRect/>
          <a:stretch>
            <a:fillRect/>
          </a:stretch>
        </p:blipFill>
        <p:spPr bwMode="auto">
          <a:xfrm>
            <a:off x="685800" y="1447800"/>
            <a:ext cx="7834058" cy="4495800"/>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tập</a:t>
            </a:r>
            <a:r>
              <a:rPr lang="en-US" dirty="0" smtClean="0"/>
              <a:t> </a:t>
            </a:r>
            <a:r>
              <a:rPr lang="en-US" dirty="0" err="1" smtClean="0"/>
              <a:t>ôn</a:t>
            </a:r>
            <a:r>
              <a:rPr lang="en-US" dirty="0" smtClean="0"/>
              <a:t> </a:t>
            </a:r>
            <a:r>
              <a:rPr lang="en-US" dirty="0" err="1" smtClean="0"/>
              <a:t>tập</a:t>
            </a:r>
            <a:r>
              <a:rPr lang="en-US" dirty="0" smtClean="0"/>
              <a:t> 1</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Cho </a:t>
            </a:r>
            <a:r>
              <a:rPr lang="en-US" b="1" dirty="0" err="1" smtClean="0"/>
              <a:t>Giao</a:t>
            </a:r>
            <a:r>
              <a:rPr lang="en-US" b="1" dirty="0" smtClean="0"/>
              <a:t> </a:t>
            </a:r>
            <a:r>
              <a:rPr lang="en-US" b="1" dirty="0" err="1" smtClean="0"/>
              <a:t>diện</a:t>
            </a:r>
            <a:r>
              <a:rPr lang="en-US" b="1" dirty="0" smtClean="0"/>
              <a:t>. </a:t>
            </a:r>
            <a:r>
              <a:rPr lang="en-US" b="1" dirty="0" err="1" smtClean="0"/>
              <a:t>Biết</a:t>
            </a:r>
            <a:r>
              <a:rPr lang="en-US" b="1" dirty="0" smtClean="0"/>
              <a:t> </a:t>
            </a:r>
            <a:r>
              <a:rPr lang="en-US" b="1" dirty="0" err="1" smtClean="0"/>
              <a:t>rằng</a:t>
            </a:r>
            <a:r>
              <a:rPr lang="en-US" b="1" dirty="0" smtClean="0"/>
              <a:t>:</a:t>
            </a:r>
          </a:p>
          <a:p>
            <a:pPr lvl="1"/>
            <a:r>
              <a:rPr lang="en-US" dirty="0"/>
              <a:t>Card number: </a:t>
            </a:r>
            <a:r>
              <a:rPr lang="en-US" dirty="0" err="1"/>
              <a:t>bao</a:t>
            </a:r>
            <a:r>
              <a:rPr lang="en-US" dirty="0"/>
              <a:t> </a:t>
            </a:r>
            <a:r>
              <a:rPr lang="en-US" dirty="0" err="1"/>
              <a:t>gồm</a:t>
            </a:r>
            <a:r>
              <a:rPr lang="en-US" dirty="0"/>
              <a:t> 4 </a:t>
            </a:r>
            <a:r>
              <a:rPr lang="en-US" dirty="0" err="1"/>
              <a:t>số</a:t>
            </a:r>
            <a:r>
              <a:rPr lang="en-US" dirty="0"/>
              <a:t>, </a:t>
            </a:r>
            <a:endParaRPr lang="en-US" dirty="0" smtClean="0"/>
          </a:p>
          <a:p>
            <a:pPr marL="457200" lvl="1" indent="0">
              <a:buNone/>
            </a:pPr>
            <a:r>
              <a:rPr lang="en-US" dirty="0"/>
              <a:t> </a:t>
            </a:r>
            <a:r>
              <a:rPr lang="en-US" dirty="0" smtClean="0"/>
              <a:t>           </a:t>
            </a:r>
            <a:r>
              <a:rPr lang="en-US" dirty="0" err="1" smtClean="0"/>
              <a:t>số</a:t>
            </a:r>
            <a:r>
              <a:rPr lang="en-US" dirty="0" smtClean="0"/>
              <a:t> </a:t>
            </a:r>
            <a:r>
              <a:rPr lang="en-US" dirty="0" err="1"/>
              <a:t>đầu</a:t>
            </a:r>
            <a:r>
              <a:rPr lang="en-US" dirty="0"/>
              <a:t> </a:t>
            </a:r>
            <a:r>
              <a:rPr lang="en-US" dirty="0" err="1"/>
              <a:t>tiên</a:t>
            </a:r>
            <a:r>
              <a:rPr lang="en-US" dirty="0"/>
              <a:t> </a:t>
            </a:r>
            <a:r>
              <a:rPr lang="en-US" dirty="0" err="1"/>
              <a:t>khác</a:t>
            </a:r>
            <a:r>
              <a:rPr lang="en-US" dirty="0"/>
              <a:t> </a:t>
            </a:r>
            <a:r>
              <a:rPr lang="en-US" dirty="0" err="1"/>
              <a:t>không</a:t>
            </a:r>
            <a:r>
              <a:rPr lang="en-US" dirty="0"/>
              <a:t>.</a:t>
            </a:r>
          </a:p>
          <a:p>
            <a:pPr lvl="1"/>
            <a:r>
              <a:rPr lang="en-US" dirty="0"/>
              <a:t>mm: </a:t>
            </a:r>
            <a:r>
              <a:rPr lang="en-US" dirty="0" err="1"/>
              <a:t>bao</a:t>
            </a:r>
            <a:r>
              <a:rPr lang="en-US" dirty="0"/>
              <a:t> </a:t>
            </a:r>
            <a:r>
              <a:rPr lang="en-US" dirty="0" err="1"/>
              <a:t>gồm</a:t>
            </a:r>
            <a:r>
              <a:rPr lang="en-US" dirty="0"/>
              <a:t> </a:t>
            </a:r>
            <a:r>
              <a:rPr lang="en-US" dirty="0" err="1"/>
              <a:t>số</a:t>
            </a:r>
            <a:r>
              <a:rPr lang="en-US" dirty="0"/>
              <a:t> </a:t>
            </a:r>
            <a:r>
              <a:rPr lang="en-US" dirty="0" err="1"/>
              <a:t>từ</a:t>
            </a:r>
            <a:r>
              <a:rPr lang="en-US" dirty="0"/>
              <a:t> 1 </a:t>
            </a:r>
            <a:r>
              <a:rPr lang="en-US" dirty="0" err="1"/>
              <a:t>đến</a:t>
            </a:r>
            <a:r>
              <a:rPr lang="en-US" dirty="0"/>
              <a:t> 12.</a:t>
            </a:r>
          </a:p>
          <a:p>
            <a:pPr lvl="1"/>
            <a:r>
              <a:rPr lang="en-US" dirty="0" err="1"/>
              <a:t>yy</a:t>
            </a:r>
            <a:r>
              <a:rPr lang="en-US" dirty="0"/>
              <a:t>: </a:t>
            </a:r>
            <a:r>
              <a:rPr lang="en-US" dirty="0" err="1"/>
              <a:t>bao</a:t>
            </a:r>
            <a:r>
              <a:rPr lang="en-US" dirty="0"/>
              <a:t> </a:t>
            </a:r>
            <a:r>
              <a:rPr lang="en-US" dirty="0" err="1"/>
              <a:t>gồm</a:t>
            </a:r>
            <a:r>
              <a:rPr lang="en-US" dirty="0"/>
              <a:t> </a:t>
            </a:r>
            <a:r>
              <a:rPr lang="en-US" dirty="0" err="1"/>
              <a:t>số</a:t>
            </a:r>
            <a:r>
              <a:rPr lang="en-US" dirty="0"/>
              <a:t> </a:t>
            </a:r>
            <a:r>
              <a:rPr lang="en-US" dirty="0" err="1" smtClean="0"/>
              <a:t>từ</a:t>
            </a:r>
            <a:r>
              <a:rPr lang="en-US" dirty="0"/>
              <a:t> </a:t>
            </a:r>
            <a:r>
              <a:rPr lang="en-US" dirty="0" smtClean="0"/>
              <a:t>0 </a:t>
            </a:r>
            <a:r>
              <a:rPr lang="en-US" dirty="0" err="1"/>
              <a:t>đến</a:t>
            </a:r>
            <a:r>
              <a:rPr lang="en-US" dirty="0"/>
              <a:t> 99.</a:t>
            </a:r>
          </a:p>
          <a:p>
            <a:pPr lvl="1"/>
            <a:r>
              <a:rPr lang="en-US" dirty="0" err="1"/>
              <a:t>Firstname</a:t>
            </a:r>
            <a:r>
              <a:rPr lang="en-US" dirty="0"/>
              <a:t>: 1-52 </a:t>
            </a:r>
            <a:r>
              <a:rPr lang="en-US" dirty="0" err="1"/>
              <a:t>ký</a:t>
            </a:r>
            <a:r>
              <a:rPr lang="en-US" dirty="0"/>
              <a:t> </a:t>
            </a:r>
            <a:r>
              <a:rPr lang="en-US" dirty="0" err="1"/>
              <a:t>tự</a:t>
            </a:r>
            <a:r>
              <a:rPr lang="en-US" dirty="0"/>
              <a:t>.</a:t>
            </a:r>
          </a:p>
          <a:p>
            <a:pPr lvl="1"/>
            <a:r>
              <a:rPr lang="en-US" dirty="0"/>
              <a:t>City: 1-52 </a:t>
            </a:r>
            <a:r>
              <a:rPr lang="en-US" dirty="0" err="1"/>
              <a:t>ký</a:t>
            </a:r>
            <a:r>
              <a:rPr lang="en-US" dirty="0"/>
              <a:t> </a:t>
            </a:r>
            <a:r>
              <a:rPr lang="en-US" dirty="0" err="1"/>
              <a:t>tự</a:t>
            </a:r>
            <a:r>
              <a:rPr lang="en-US" dirty="0"/>
              <a:t>.</a:t>
            </a:r>
          </a:p>
          <a:p>
            <a:pPr lvl="1"/>
            <a:r>
              <a:rPr lang="en-US" dirty="0"/>
              <a:t>Postal code: </a:t>
            </a:r>
            <a:r>
              <a:rPr lang="en-US" dirty="0" err="1"/>
              <a:t>bao</a:t>
            </a:r>
            <a:r>
              <a:rPr lang="en-US" dirty="0"/>
              <a:t> </a:t>
            </a:r>
            <a:r>
              <a:rPr lang="en-US" dirty="0" err="1"/>
              <a:t>gồm</a:t>
            </a:r>
            <a:r>
              <a:rPr lang="en-US" dirty="0"/>
              <a:t> 6 </a:t>
            </a:r>
            <a:r>
              <a:rPr lang="en-US" dirty="0" err="1"/>
              <a:t>số</a:t>
            </a:r>
            <a:r>
              <a:rPr lang="en-US" dirty="0"/>
              <a:t>, </a:t>
            </a:r>
            <a:r>
              <a:rPr lang="en-US" dirty="0" err="1"/>
              <a:t>số</a:t>
            </a:r>
            <a:r>
              <a:rPr lang="en-US" dirty="0"/>
              <a:t> </a:t>
            </a:r>
            <a:r>
              <a:rPr lang="en-US" dirty="0" err="1"/>
              <a:t>đầu</a:t>
            </a:r>
            <a:r>
              <a:rPr lang="en-US" dirty="0"/>
              <a:t> </a:t>
            </a:r>
            <a:r>
              <a:rPr lang="en-US" dirty="0" err="1"/>
              <a:t>tiên</a:t>
            </a:r>
            <a:r>
              <a:rPr lang="en-US" dirty="0"/>
              <a:t> </a:t>
            </a:r>
            <a:r>
              <a:rPr lang="en-US" dirty="0" err="1"/>
              <a:t>khác</a:t>
            </a:r>
            <a:r>
              <a:rPr lang="en-US" dirty="0"/>
              <a:t> </a:t>
            </a:r>
            <a:r>
              <a:rPr lang="en-US" dirty="0" err="1"/>
              <a:t>không</a:t>
            </a:r>
            <a:r>
              <a:rPr lang="en-US" dirty="0"/>
              <a:t>.</a:t>
            </a:r>
          </a:p>
          <a:p>
            <a:pPr lvl="1"/>
            <a:r>
              <a:rPr lang="en-US" dirty="0" err="1"/>
              <a:t>Áp</a:t>
            </a:r>
            <a:r>
              <a:rPr lang="en-US" dirty="0"/>
              <a:t> </a:t>
            </a:r>
            <a:r>
              <a:rPr lang="en-US" dirty="0" err="1"/>
              <a:t>dụng</a:t>
            </a:r>
            <a:r>
              <a:rPr lang="en-US" dirty="0"/>
              <a:t> </a:t>
            </a:r>
            <a:r>
              <a:rPr lang="en-US" dirty="0" err="1"/>
              <a:t>sự</a:t>
            </a:r>
            <a:r>
              <a:rPr lang="en-US" dirty="0"/>
              <a:t> </a:t>
            </a:r>
            <a:r>
              <a:rPr lang="en-US" dirty="0" err="1"/>
              <a:t>kết</a:t>
            </a:r>
            <a:r>
              <a:rPr lang="en-US" dirty="0"/>
              <a:t> </a:t>
            </a:r>
            <a:r>
              <a:rPr lang="en-US" dirty="0" err="1"/>
              <a:t>hợp</a:t>
            </a:r>
            <a:r>
              <a:rPr lang="en-US" dirty="0"/>
              <a:t> </a:t>
            </a:r>
            <a:r>
              <a:rPr lang="en-US" dirty="0" err="1"/>
              <a:t>giữa</a:t>
            </a:r>
            <a:r>
              <a:rPr lang="en-US" dirty="0"/>
              <a:t> </a:t>
            </a:r>
            <a:r>
              <a:rPr lang="en-US" dirty="0" err="1"/>
              <a:t>phương</a:t>
            </a:r>
            <a:r>
              <a:rPr lang="en-US" dirty="0"/>
              <a:t> </a:t>
            </a:r>
            <a:r>
              <a:rPr lang="en-US" dirty="0" err="1"/>
              <a:t>pháp</a:t>
            </a:r>
            <a:r>
              <a:rPr lang="en-US" dirty="0"/>
              <a:t> </a:t>
            </a:r>
            <a:r>
              <a:rPr lang="en-US" dirty="0" err="1"/>
              <a:t>phân</a:t>
            </a:r>
            <a:r>
              <a:rPr lang="en-US" dirty="0"/>
              <a:t> </a:t>
            </a:r>
            <a:r>
              <a:rPr lang="en-US" dirty="0" err="1"/>
              <a:t>lớp</a:t>
            </a:r>
            <a:r>
              <a:rPr lang="en-US" dirty="0"/>
              <a:t> </a:t>
            </a:r>
            <a:r>
              <a:rPr lang="en-US" dirty="0" err="1"/>
              <a:t>tương</a:t>
            </a:r>
            <a:r>
              <a:rPr lang="en-US" dirty="0"/>
              <a:t> </a:t>
            </a:r>
            <a:r>
              <a:rPr lang="en-US" dirty="0" err="1"/>
              <a:t>đương</a:t>
            </a:r>
            <a:r>
              <a:rPr lang="en-US" dirty="0"/>
              <a:t> </a:t>
            </a:r>
            <a:r>
              <a:rPr lang="en-US" dirty="0" err="1"/>
              <a:t>và</a:t>
            </a:r>
            <a:r>
              <a:rPr lang="en-US" dirty="0"/>
              <a:t> </a:t>
            </a:r>
            <a:r>
              <a:rPr lang="en-US" dirty="0" err="1"/>
              <a:t>phương</a:t>
            </a:r>
            <a:r>
              <a:rPr lang="en-US" dirty="0"/>
              <a:t> </a:t>
            </a:r>
            <a:r>
              <a:rPr lang="en-US" dirty="0" err="1"/>
              <a:t>pháp</a:t>
            </a:r>
            <a:r>
              <a:rPr lang="en-US" dirty="0"/>
              <a:t> </a:t>
            </a:r>
            <a:r>
              <a:rPr lang="en-US" dirty="0" err="1"/>
              <a:t>phân</a:t>
            </a:r>
            <a:r>
              <a:rPr lang="en-US" dirty="0"/>
              <a:t> </a:t>
            </a:r>
            <a:r>
              <a:rPr lang="en-US" dirty="0" err="1"/>
              <a:t>tích</a:t>
            </a:r>
            <a:r>
              <a:rPr lang="en-US" dirty="0"/>
              <a:t> </a:t>
            </a:r>
            <a:r>
              <a:rPr lang="en-US" dirty="0" err="1"/>
              <a:t>giá</a:t>
            </a:r>
            <a:r>
              <a:rPr lang="en-US" dirty="0"/>
              <a:t> </a:t>
            </a:r>
            <a:r>
              <a:rPr lang="en-US" dirty="0" err="1"/>
              <a:t>trị</a:t>
            </a:r>
            <a:r>
              <a:rPr lang="en-US" dirty="0"/>
              <a:t> </a:t>
            </a:r>
            <a:r>
              <a:rPr lang="en-US" dirty="0" err="1"/>
              <a:t>biên</a:t>
            </a:r>
            <a:r>
              <a:rPr lang="en-US" dirty="0"/>
              <a:t>, </a:t>
            </a:r>
            <a:r>
              <a:rPr lang="en-US" dirty="0" err="1"/>
              <a:t>hãy</a:t>
            </a:r>
            <a:r>
              <a:rPr lang="en-US" dirty="0"/>
              <a:t>:</a:t>
            </a:r>
          </a:p>
          <a:p>
            <a:pPr lvl="2"/>
            <a:r>
              <a:rPr lang="en-US" dirty="0" err="1" smtClean="0"/>
              <a:t>Xác</a:t>
            </a:r>
            <a:r>
              <a:rPr lang="en-US" dirty="0" smtClean="0"/>
              <a:t> </a:t>
            </a:r>
            <a:r>
              <a:rPr lang="en-US" dirty="0" err="1"/>
              <a:t>định</a:t>
            </a:r>
            <a:r>
              <a:rPr lang="en-US" dirty="0"/>
              <a:t> </a:t>
            </a:r>
            <a:r>
              <a:rPr lang="en-US" dirty="0" err="1"/>
              <a:t>số</a:t>
            </a:r>
            <a:r>
              <a:rPr lang="en-US" dirty="0"/>
              <a:t> </a:t>
            </a:r>
            <a:r>
              <a:rPr lang="en-US" dirty="0" err="1"/>
              <a:t>lượng</a:t>
            </a:r>
            <a:r>
              <a:rPr lang="en-US" dirty="0"/>
              <a:t> </a:t>
            </a:r>
            <a:r>
              <a:rPr lang="en-US" dirty="0" err="1"/>
              <a:t>các</a:t>
            </a:r>
            <a:r>
              <a:rPr lang="en-US" dirty="0"/>
              <a:t> ca </a:t>
            </a:r>
            <a:r>
              <a:rPr lang="en-US" dirty="0" err="1"/>
              <a:t>kiểm</a:t>
            </a:r>
            <a:r>
              <a:rPr lang="en-US" dirty="0"/>
              <a:t> </a:t>
            </a:r>
            <a:r>
              <a:rPr lang="en-US" dirty="0" err="1"/>
              <a:t>thử</a:t>
            </a:r>
            <a:r>
              <a:rPr lang="en-US" dirty="0"/>
              <a:t>.</a:t>
            </a:r>
          </a:p>
          <a:p>
            <a:pPr lvl="2"/>
            <a:r>
              <a:rPr lang="en-US" dirty="0" err="1" smtClean="0"/>
              <a:t>Xác</a:t>
            </a:r>
            <a:r>
              <a:rPr lang="en-US" dirty="0" smtClean="0"/>
              <a:t> </a:t>
            </a:r>
            <a:r>
              <a:rPr lang="en-US" dirty="0" err="1"/>
              <a:t>định</a:t>
            </a:r>
            <a:r>
              <a:rPr lang="en-US" dirty="0"/>
              <a:t> ma </a:t>
            </a:r>
            <a:r>
              <a:rPr lang="en-US" dirty="0" err="1"/>
              <a:t>trận</a:t>
            </a:r>
            <a:r>
              <a:rPr lang="en-US" dirty="0"/>
              <a:t> </a:t>
            </a:r>
            <a:r>
              <a:rPr lang="en-US" dirty="0" err="1"/>
              <a:t>kiểm</a:t>
            </a:r>
            <a:r>
              <a:rPr lang="en-US" dirty="0"/>
              <a:t> </a:t>
            </a:r>
            <a:r>
              <a:rPr lang="en-US" dirty="0" err="1"/>
              <a:t>thử</a:t>
            </a:r>
            <a:r>
              <a:rPr lang="en-US" dirty="0"/>
              <a:t> </a:t>
            </a:r>
            <a:r>
              <a:rPr lang="en-US" dirty="0" err="1"/>
              <a:t>thực</a:t>
            </a:r>
            <a:r>
              <a:rPr lang="en-US" dirty="0"/>
              <a:t> </a:t>
            </a:r>
            <a:r>
              <a:rPr lang="en-US" dirty="0" err="1"/>
              <a:t>tế</a:t>
            </a:r>
            <a:r>
              <a:rPr lang="en-US" dirty="0"/>
              <a:t> </a:t>
            </a:r>
            <a:r>
              <a:rPr lang="en-US" dirty="0" err="1" smtClean="0"/>
              <a:t>các</a:t>
            </a:r>
            <a:r>
              <a:rPr lang="en-US" dirty="0" smtClean="0"/>
              <a:t> </a:t>
            </a:r>
            <a:r>
              <a:rPr lang="en-US" dirty="0" err="1"/>
              <a:t>trường</a:t>
            </a:r>
            <a:r>
              <a:rPr lang="en-US" dirty="0"/>
              <a:t> </a:t>
            </a:r>
            <a:r>
              <a:rPr lang="en-US" dirty="0" err="1"/>
              <a:t>hợp</a:t>
            </a:r>
            <a:r>
              <a:rPr lang="en-US" dirty="0"/>
              <a:t> </a:t>
            </a:r>
            <a:r>
              <a:rPr lang="en-US" dirty="0" err="1"/>
              <a:t>đúng</a:t>
            </a:r>
            <a:r>
              <a:rPr lang="en-US" dirty="0"/>
              <a:t> </a:t>
            </a:r>
            <a:r>
              <a:rPr lang="en-US" dirty="0" err="1"/>
              <a:t>và</a:t>
            </a:r>
            <a:r>
              <a:rPr lang="en-US" dirty="0"/>
              <a:t> </a:t>
            </a:r>
            <a:r>
              <a:rPr lang="en-US" dirty="0" err="1"/>
              <a:t>với</a:t>
            </a:r>
            <a:r>
              <a:rPr lang="en-US" dirty="0"/>
              <a:t> 5 </a:t>
            </a:r>
            <a:r>
              <a:rPr lang="en-US" dirty="0" err="1"/>
              <a:t>trường</a:t>
            </a:r>
            <a:r>
              <a:rPr lang="en-US" dirty="0"/>
              <a:t> </a:t>
            </a:r>
            <a:r>
              <a:rPr lang="en-US" dirty="0" err="1"/>
              <a:t>hợp</a:t>
            </a:r>
            <a:r>
              <a:rPr lang="en-US" dirty="0"/>
              <a:t> </a:t>
            </a:r>
            <a:r>
              <a:rPr lang="en-US" dirty="0" err="1"/>
              <a:t>sai</a:t>
            </a:r>
            <a:r>
              <a:rPr lang="en-US" dirty="0"/>
              <a:t>.</a:t>
            </a:r>
          </a:p>
          <a:p>
            <a:endParaRPr lang="en-US"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5257800" y="1524000"/>
            <a:ext cx="3429000" cy="2362200"/>
          </a:xfrm>
          <a:prstGeom prst="rect">
            <a:avLst/>
          </a:prstGeom>
          <a:noFill/>
          <a:ln w="6350" cmpd="sng">
            <a:solidFill>
              <a:srgbClr val="000000"/>
            </a:solidFill>
            <a:miter lim="800000"/>
            <a:headEnd/>
            <a:tailEnd/>
          </a:ln>
          <a:effectLst/>
        </p:spPr>
      </p:pic>
    </p:spTree>
    <p:extLst>
      <p:ext uri="{BB962C8B-B14F-4D97-AF65-F5344CB8AC3E}">
        <p14:creationId xmlns:p14="http://schemas.microsoft.com/office/powerpoint/2010/main" val="112604004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ôn</a:t>
            </a:r>
            <a:r>
              <a:rPr lang="en-US" dirty="0" smtClean="0"/>
              <a:t> </a:t>
            </a:r>
            <a:r>
              <a:rPr lang="en-US" dirty="0" err="1" smtClean="0"/>
              <a:t>số</a:t>
            </a:r>
            <a:r>
              <a:rPr lang="en-US" dirty="0" smtClean="0"/>
              <a:t> 1</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Tính</a:t>
            </a:r>
            <a:r>
              <a:rPr lang="en-US" dirty="0" smtClean="0"/>
              <a:t> </a:t>
            </a:r>
            <a:r>
              <a:rPr lang="en-US" dirty="0" err="1" smtClean="0"/>
              <a:t>số</a:t>
            </a:r>
            <a:r>
              <a:rPr lang="en-US" dirty="0" smtClean="0"/>
              <a:t> ca </a:t>
            </a:r>
            <a:r>
              <a:rPr lang="en-US" dirty="0" err="1" smtClean="0"/>
              <a:t>kiểm</a:t>
            </a:r>
            <a:r>
              <a:rPr lang="en-US" dirty="0" smtClean="0"/>
              <a:t> </a:t>
            </a:r>
            <a:r>
              <a:rPr lang="en-US" dirty="0" err="1" smtClean="0"/>
              <a:t>thử</a:t>
            </a:r>
            <a:r>
              <a:rPr lang="en-US" dirty="0" smtClean="0"/>
              <a:t>:</a:t>
            </a:r>
          </a:p>
          <a:p>
            <a:pPr lvl="1"/>
            <a:r>
              <a:rPr lang="en-US" dirty="0" smtClean="0"/>
              <a:t>Ta </a:t>
            </a:r>
            <a:r>
              <a:rPr lang="en-US" dirty="0" err="1" smtClean="0"/>
              <a:t>có</a:t>
            </a:r>
            <a:r>
              <a:rPr lang="en-US" dirty="0" smtClean="0"/>
              <a:t> inputs </a:t>
            </a:r>
            <a:r>
              <a:rPr lang="en-US" dirty="0" err="1" smtClean="0"/>
              <a:t>gồm</a:t>
            </a:r>
            <a:r>
              <a:rPr lang="en-US" dirty="0" smtClean="0"/>
              <a:t> </a:t>
            </a:r>
            <a:r>
              <a:rPr lang="en-US" dirty="0" err="1" smtClean="0"/>
              <a:t>các</a:t>
            </a:r>
            <a:r>
              <a:rPr lang="en-US" dirty="0" smtClean="0"/>
              <a:t> </a:t>
            </a:r>
            <a:r>
              <a:rPr lang="en-US" dirty="0" err="1" smtClean="0"/>
              <a:t>ràng</a:t>
            </a:r>
            <a:r>
              <a:rPr lang="en-US" dirty="0" smtClean="0"/>
              <a:t> </a:t>
            </a:r>
            <a:r>
              <a:rPr lang="en-US" dirty="0" err="1" smtClean="0"/>
              <a:t>buộc</a:t>
            </a:r>
            <a:r>
              <a:rPr lang="en-US" dirty="0" smtClean="0"/>
              <a:t>:</a:t>
            </a:r>
          </a:p>
          <a:p>
            <a:pPr lvl="2"/>
            <a:r>
              <a:rPr lang="en-US" dirty="0" smtClean="0"/>
              <a:t>C1: Card name  (2 </a:t>
            </a:r>
            <a:r>
              <a:rPr lang="en-US" dirty="0" err="1" smtClean="0"/>
              <a:t>biên</a:t>
            </a:r>
            <a:r>
              <a:rPr lang="en-US" dirty="0" smtClean="0"/>
              <a:t>)	1000 &lt;= C1 &lt;= 9999 </a:t>
            </a:r>
          </a:p>
          <a:p>
            <a:pPr lvl="2"/>
            <a:r>
              <a:rPr lang="en-US" dirty="0" smtClean="0"/>
              <a:t>C2: mm	(2 </a:t>
            </a:r>
            <a:r>
              <a:rPr lang="en-US" dirty="0" err="1" smtClean="0"/>
              <a:t>biên</a:t>
            </a:r>
            <a:r>
              <a:rPr lang="en-US" dirty="0" smtClean="0"/>
              <a:t>)		1 &lt;= C2  &lt;=12</a:t>
            </a:r>
          </a:p>
          <a:p>
            <a:pPr lvl="2"/>
            <a:r>
              <a:rPr lang="en-US" dirty="0" smtClean="0"/>
              <a:t>C3: </a:t>
            </a:r>
            <a:r>
              <a:rPr lang="en-US" dirty="0" err="1" smtClean="0"/>
              <a:t>yy</a:t>
            </a:r>
            <a:r>
              <a:rPr lang="en-US" dirty="0" smtClean="0"/>
              <a:t>	</a:t>
            </a:r>
            <a:r>
              <a:rPr lang="en-US" dirty="0"/>
              <a:t> </a:t>
            </a:r>
            <a:r>
              <a:rPr lang="en-US" dirty="0" smtClean="0"/>
              <a:t>	(</a:t>
            </a:r>
            <a:r>
              <a:rPr lang="en-US" dirty="0"/>
              <a:t>2 </a:t>
            </a:r>
            <a:r>
              <a:rPr lang="en-US" dirty="0" err="1"/>
              <a:t>biên</a:t>
            </a:r>
            <a:r>
              <a:rPr lang="en-US" dirty="0"/>
              <a:t>) </a:t>
            </a:r>
            <a:r>
              <a:rPr lang="en-US" dirty="0" smtClean="0"/>
              <a:t>	0 &lt;= C3 &lt;=99</a:t>
            </a:r>
          </a:p>
          <a:p>
            <a:pPr lvl="2"/>
            <a:r>
              <a:rPr lang="en-US" dirty="0" smtClean="0"/>
              <a:t>C4: </a:t>
            </a:r>
            <a:r>
              <a:rPr lang="en-US" dirty="0" err="1" smtClean="0"/>
              <a:t>Firstname</a:t>
            </a:r>
            <a:r>
              <a:rPr lang="en-US" dirty="0"/>
              <a:t> </a:t>
            </a:r>
            <a:r>
              <a:rPr lang="en-US" dirty="0" smtClean="0"/>
              <a:t>  (</a:t>
            </a:r>
            <a:r>
              <a:rPr lang="en-US" dirty="0"/>
              <a:t>2 </a:t>
            </a:r>
            <a:r>
              <a:rPr lang="en-US" dirty="0" err="1"/>
              <a:t>biên</a:t>
            </a:r>
            <a:r>
              <a:rPr lang="en-US" dirty="0"/>
              <a:t>) </a:t>
            </a:r>
            <a:r>
              <a:rPr lang="en-US" dirty="0" smtClean="0"/>
              <a:t>	1 </a:t>
            </a:r>
            <a:r>
              <a:rPr lang="en-US" dirty="0" err="1" smtClean="0"/>
              <a:t>Ký</a:t>
            </a:r>
            <a:r>
              <a:rPr lang="en-US" dirty="0" smtClean="0"/>
              <a:t> </a:t>
            </a:r>
            <a:r>
              <a:rPr lang="en-US" dirty="0" err="1" smtClean="0"/>
              <a:t>tự</a:t>
            </a:r>
            <a:r>
              <a:rPr lang="en-US" dirty="0" smtClean="0"/>
              <a:t> &lt;= C4 &lt;= 52 </a:t>
            </a:r>
            <a:r>
              <a:rPr lang="en-US" dirty="0" err="1" smtClean="0"/>
              <a:t>ký</a:t>
            </a:r>
            <a:r>
              <a:rPr lang="en-US" dirty="0" smtClean="0"/>
              <a:t> </a:t>
            </a:r>
            <a:r>
              <a:rPr lang="en-US" dirty="0" err="1" smtClean="0"/>
              <a:t>tự</a:t>
            </a:r>
            <a:endParaRPr lang="en-US" dirty="0" smtClean="0"/>
          </a:p>
          <a:p>
            <a:pPr lvl="2"/>
            <a:r>
              <a:rPr lang="en-US" dirty="0" smtClean="0"/>
              <a:t>C5: City	</a:t>
            </a:r>
            <a:r>
              <a:rPr lang="en-US" dirty="0"/>
              <a:t> (2 </a:t>
            </a:r>
            <a:r>
              <a:rPr lang="en-US" dirty="0" err="1"/>
              <a:t>biên</a:t>
            </a:r>
            <a:r>
              <a:rPr lang="en-US" dirty="0"/>
              <a:t>) </a:t>
            </a:r>
            <a:r>
              <a:rPr lang="en-US" dirty="0" smtClean="0"/>
              <a:t>	</a:t>
            </a:r>
            <a:r>
              <a:rPr lang="en-US" dirty="0"/>
              <a:t>1 </a:t>
            </a:r>
            <a:r>
              <a:rPr lang="en-US" dirty="0" err="1"/>
              <a:t>Ký</a:t>
            </a:r>
            <a:r>
              <a:rPr lang="en-US" dirty="0"/>
              <a:t> </a:t>
            </a:r>
            <a:r>
              <a:rPr lang="en-US" dirty="0" err="1"/>
              <a:t>tự</a:t>
            </a:r>
            <a:r>
              <a:rPr lang="en-US" dirty="0"/>
              <a:t> &lt;= C4 &lt;= 52 </a:t>
            </a:r>
            <a:r>
              <a:rPr lang="en-US" dirty="0" err="1"/>
              <a:t>ký</a:t>
            </a:r>
            <a:r>
              <a:rPr lang="en-US" dirty="0"/>
              <a:t> </a:t>
            </a:r>
            <a:r>
              <a:rPr lang="en-US" dirty="0" err="1"/>
              <a:t>tự</a:t>
            </a:r>
            <a:endParaRPr lang="en-US" dirty="0"/>
          </a:p>
          <a:p>
            <a:pPr lvl="2"/>
            <a:r>
              <a:rPr lang="en-US" dirty="0" smtClean="0"/>
              <a:t>C6: Postal code    (2 </a:t>
            </a:r>
            <a:r>
              <a:rPr lang="en-US" dirty="0" err="1" smtClean="0"/>
              <a:t>biên</a:t>
            </a:r>
            <a:r>
              <a:rPr lang="en-US" dirty="0" smtClean="0"/>
              <a:t>)	100000 &lt;= C6 &lt;= 999999</a:t>
            </a:r>
          </a:p>
          <a:p>
            <a:pPr lvl="1"/>
            <a:r>
              <a:rPr lang="en-US" dirty="0" err="1" smtClean="0"/>
              <a:t>Áp</a:t>
            </a:r>
            <a:r>
              <a:rPr lang="en-US" dirty="0" smtClean="0"/>
              <a:t> </a:t>
            </a:r>
            <a:r>
              <a:rPr lang="en-US" dirty="0" err="1" smtClean="0"/>
              <a:t>dụng</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kết</a:t>
            </a:r>
            <a:r>
              <a:rPr lang="en-US" dirty="0" smtClean="0"/>
              <a:t> </a:t>
            </a:r>
            <a:r>
              <a:rPr lang="en-US" dirty="0" err="1" smtClean="0"/>
              <a:t>hợp</a:t>
            </a:r>
            <a:r>
              <a:rPr lang="en-US" dirty="0" smtClean="0"/>
              <a:t> </a:t>
            </a:r>
            <a:r>
              <a:rPr lang="en-US" dirty="0" err="1" smtClean="0"/>
              <a:t>giữa</a:t>
            </a:r>
            <a:r>
              <a:rPr lang="en-US" dirty="0" smtClean="0"/>
              <a:t> </a:t>
            </a:r>
            <a:r>
              <a:rPr lang="en-US" dirty="0" err="1" smtClean="0"/>
              <a:t>phân</a:t>
            </a:r>
            <a:r>
              <a:rPr lang="en-US" dirty="0" smtClean="0"/>
              <a:t> </a:t>
            </a:r>
            <a:r>
              <a:rPr lang="en-US" dirty="0" err="1" smtClean="0"/>
              <a:t>vùng</a:t>
            </a:r>
            <a:r>
              <a:rPr lang="en-US" dirty="0" smtClean="0"/>
              <a:t> </a:t>
            </a:r>
            <a:r>
              <a:rPr lang="en-US" dirty="0" err="1" smtClean="0"/>
              <a:t>tương</a:t>
            </a:r>
            <a:r>
              <a:rPr lang="en-US" dirty="0" smtClean="0"/>
              <a:t> </a:t>
            </a:r>
            <a:r>
              <a:rPr lang="en-US" dirty="0" err="1" smtClean="0"/>
              <a:t>đương</a:t>
            </a:r>
            <a:r>
              <a:rPr lang="en-US" dirty="0" smtClean="0"/>
              <a:t> </a:t>
            </a:r>
            <a:r>
              <a:rPr lang="en-US" dirty="0" err="1" smtClean="0"/>
              <a:t>và</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giá</a:t>
            </a:r>
            <a:r>
              <a:rPr lang="en-US" dirty="0" smtClean="0"/>
              <a:t> </a:t>
            </a:r>
            <a:r>
              <a:rPr lang="en-US" dirty="0" err="1" smtClean="0"/>
              <a:t>trị</a:t>
            </a:r>
            <a:r>
              <a:rPr lang="en-US" dirty="0" smtClean="0"/>
              <a:t> </a:t>
            </a:r>
            <a:r>
              <a:rPr lang="en-US" dirty="0" err="1" smtClean="0"/>
              <a:t>biên</a:t>
            </a:r>
            <a:r>
              <a:rPr lang="en-US" dirty="0" smtClean="0"/>
              <a:t> ta </a:t>
            </a:r>
            <a:r>
              <a:rPr lang="en-US" dirty="0" err="1" smtClean="0"/>
              <a:t>có</a:t>
            </a:r>
            <a:r>
              <a:rPr lang="en-US" dirty="0" smtClean="0"/>
              <a:t>:</a:t>
            </a:r>
          </a:p>
          <a:p>
            <a:pPr lvl="2"/>
            <a:r>
              <a:rPr lang="en-US" dirty="0" err="1" smtClean="0"/>
              <a:t>Lớp</a:t>
            </a:r>
            <a:r>
              <a:rPr lang="en-US" dirty="0" smtClean="0"/>
              <a:t> Valid: </a:t>
            </a:r>
            <a:r>
              <a:rPr lang="en-US" dirty="0" err="1" smtClean="0"/>
              <a:t>có</a:t>
            </a:r>
            <a:r>
              <a:rPr lang="en-US" dirty="0" smtClean="0"/>
              <a:t> 4 ca </a:t>
            </a:r>
            <a:r>
              <a:rPr lang="en-US" dirty="0" err="1" smtClean="0"/>
              <a:t>kiểm</a:t>
            </a:r>
            <a:r>
              <a:rPr lang="en-US" dirty="0" smtClean="0"/>
              <a:t> </a:t>
            </a:r>
            <a:r>
              <a:rPr lang="en-US" dirty="0" err="1" smtClean="0"/>
              <a:t>thử</a:t>
            </a:r>
            <a:endParaRPr lang="en-US" dirty="0" smtClean="0"/>
          </a:p>
          <a:p>
            <a:pPr lvl="2"/>
            <a:r>
              <a:rPr lang="en-US" dirty="0" err="1" smtClean="0"/>
              <a:t>Lớp</a:t>
            </a:r>
            <a:r>
              <a:rPr lang="en-US" dirty="0" smtClean="0"/>
              <a:t> Invalid: 2 + 2 + 2 + 2 + 2 + 2 =12</a:t>
            </a:r>
            <a:endParaRPr lang="en-US" dirty="0"/>
          </a:p>
          <a:p>
            <a:pPr lvl="1"/>
            <a:r>
              <a:rPr lang="en-US" dirty="0" smtClean="0">
                <a:sym typeface="Wingdings" panose="05000000000000000000" pitchFamily="2" charset="2"/>
              </a:rPr>
              <a:t> </a:t>
            </a:r>
            <a:r>
              <a:rPr lang="en-US" dirty="0" err="1" smtClean="0">
                <a:sym typeface="Wingdings" panose="05000000000000000000" pitchFamily="2" charset="2"/>
              </a:rPr>
              <a:t>Tổng</a:t>
            </a:r>
            <a:r>
              <a:rPr lang="en-US" dirty="0" smtClean="0">
                <a:sym typeface="Wingdings" panose="05000000000000000000" pitchFamily="2" charset="2"/>
              </a:rPr>
              <a:t> </a:t>
            </a:r>
            <a:r>
              <a:rPr lang="en-US" dirty="0" err="1" smtClean="0">
                <a:sym typeface="Wingdings" panose="05000000000000000000" pitchFamily="2" charset="2"/>
              </a:rPr>
              <a:t>số</a:t>
            </a:r>
            <a:r>
              <a:rPr lang="en-US" dirty="0" smtClean="0">
                <a:sym typeface="Wingdings" panose="05000000000000000000" pitchFamily="2" charset="2"/>
              </a:rPr>
              <a:t> ca </a:t>
            </a:r>
            <a:r>
              <a:rPr lang="en-US" dirty="0" err="1" smtClean="0">
                <a:sym typeface="Wingdings" panose="05000000000000000000" pitchFamily="2" charset="2"/>
              </a:rPr>
              <a:t>kiểm</a:t>
            </a:r>
            <a:r>
              <a:rPr lang="en-US" dirty="0" smtClean="0">
                <a:sym typeface="Wingdings" panose="05000000000000000000" pitchFamily="2" charset="2"/>
              </a:rPr>
              <a:t> </a:t>
            </a:r>
            <a:r>
              <a:rPr lang="en-US" dirty="0" err="1" smtClean="0">
                <a:sym typeface="Wingdings" panose="05000000000000000000" pitchFamily="2" charset="2"/>
              </a:rPr>
              <a:t>thử</a:t>
            </a:r>
            <a:r>
              <a:rPr lang="en-US" dirty="0" smtClean="0">
                <a:sym typeface="Wingdings" panose="05000000000000000000" pitchFamily="2" charset="2"/>
              </a:rPr>
              <a:t> </a:t>
            </a:r>
            <a:r>
              <a:rPr lang="en-US" dirty="0" err="1" smtClean="0">
                <a:sym typeface="Wingdings" panose="05000000000000000000" pitchFamily="2" charset="2"/>
              </a:rPr>
              <a:t>là</a:t>
            </a:r>
            <a:r>
              <a:rPr lang="en-US" dirty="0" smtClean="0">
                <a:sym typeface="Wingdings" panose="05000000000000000000" pitchFamily="2" charset="2"/>
              </a:rPr>
              <a:t>: 4 + 12 = 16</a:t>
            </a:r>
            <a:endParaRPr lang="en-US" dirty="0" smtClean="0"/>
          </a:p>
        </p:txBody>
      </p:sp>
    </p:spTree>
    <p:extLst>
      <p:ext uri="{BB962C8B-B14F-4D97-AF65-F5344CB8AC3E}">
        <p14:creationId xmlns:p14="http://schemas.microsoft.com/office/powerpoint/2010/main" val="338251385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ôn</a:t>
            </a:r>
            <a:r>
              <a:rPr lang="en-US" dirty="0" smtClean="0"/>
              <a:t> </a:t>
            </a:r>
            <a:r>
              <a:rPr lang="en-US" dirty="0" err="1" smtClean="0"/>
              <a:t>số</a:t>
            </a:r>
            <a:r>
              <a:rPr lang="en-US" dirty="0" smtClean="0"/>
              <a:t> 1</a:t>
            </a:r>
            <a:endParaRPr lang="en-US" dirty="0"/>
          </a:p>
        </p:txBody>
      </p:sp>
      <p:sp>
        <p:nvSpPr>
          <p:cNvPr id="3" name="Content Placeholder 2"/>
          <p:cNvSpPr>
            <a:spLocks noGrp="1"/>
          </p:cNvSpPr>
          <p:nvPr>
            <p:ph idx="1"/>
          </p:nvPr>
        </p:nvSpPr>
        <p:spPr>
          <a:xfrm>
            <a:off x="457200" y="1371601"/>
            <a:ext cx="8229600" cy="1219200"/>
          </a:xfrm>
        </p:spPr>
        <p:txBody>
          <a:bodyPr/>
          <a:lstStyle/>
          <a:p>
            <a:r>
              <a:rPr lang="en-US" dirty="0" smtClean="0"/>
              <a:t>Ma </a:t>
            </a:r>
            <a:r>
              <a:rPr lang="en-US" dirty="0" err="1" smtClean="0"/>
              <a:t>trận</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với</a:t>
            </a:r>
            <a:r>
              <a:rPr lang="en-US" dirty="0" smtClean="0"/>
              <a:t> </a:t>
            </a:r>
            <a:r>
              <a:rPr lang="en-US" dirty="0" err="1" smtClean="0"/>
              <a:t>các</a:t>
            </a:r>
            <a:r>
              <a:rPr lang="en-US" dirty="0" smtClean="0"/>
              <a:t> ca </a:t>
            </a:r>
            <a:r>
              <a:rPr lang="en-US" dirty="0" err="1" smtClean="0"/>
              <a:t>kiểm</a:t>
            </a:r>
            <a:r>
              <a:rPr lang="en-US" dirty="0" smtClean="0"/>
              <a:t> </a:t>
            </a:r>
            <a:r>
              <a:rPr lang="en-US" dirty="0" err="1" smtClean="0"/>
              <a:t>thử</a:t>
            </a:r>
            <a:r>
              <a:rPr lang="en-US" dirty="0" smtClean="0"/>
              <a:t> </a:t>
            </a:r>
            <a:r>
              <a:rPr lang="en-US" dirty="0" err="1" smtClean="0"/>
              <a:t>đúng</a:t>
            </a:r>
            <a:r>
              <a:rPr lang="en-US" dirty="0" smtClean="0"/>
              <a:t> </a:t>
            </a:r>
            <a:r>
              <a:rPr lang="en-US" dirty="0" err="1" smtClean="0"/>
              <a:t>và</a:t>
            </a:r>
            <a:r>
              <a:rPr lang="en-US" dirty="0" smtClean="0"/>
              <a:t> 5 ca </a:t>
            </a:r>
            <a:r>
              <a:rPr lang="en-US" dirty="0" err="1" smtClean="0"/>
              <a:t>kiểm</a:t>
            </a:r>
            <a:r>
              <a:rPr lang="en-US" dirty="0" smtClean="0"/>
              <a:t> </a:t>
            </a:r>
            <a:r>
              <a:rPr lang="en-US" dirty="0" err="1" smtClean="0"/>
              <a:t>thử</a:t>
            </a:r>
            <a:r>
              <a:rPr lang="en-US" dirty="0" smtClean="0"/>
              <a:t> </a:t>
            </a:r>
            <a:r>
              <a:rPr lang="en-US" dirty="0" err="1" smtClean="0"/>
              <a:t>sai</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70982302"/>
              </p:ext>
            </p:extLst>
          </p:nvPr>
        </p:nvGraphicFramePr>
        <p:xfrm>
          <a:off x="457200" y="2514602"/>
          <a:ext cx="8458200" cy="3903980"/>
        </p:xfrm>
        <a:graphic>
          <a:graphicData uri="http://schemas.openxmlformats.org/drawingml/2006/table">
            <a:tbl>
              <a:tblPr firstRow="1" bandRow="1">
                <a:tableStyleId>{5C22544A-7EE6-4342-B048-85BDC9FD1C3A}</a:tableStyleId>
              </a:tblPr>
              <a:tblGrid>
                <a:gridCol w="1057275"/>
                <a:gridCol w="1057275"/>
                <a:gridCol w="1057275"/>
                <a:gridCol w="1057275"/>
                <a:gridCol w="1057275"/>
                <a:gridCol w="1057275"/>
                <a:gridCol w="971550"/>
                <a:gridCol w="1143000"/>
              </a:tblGrid>
              <a:tr h="390398">
                <a:tc>
                  <a:txBody>
                    <a:bodyPr/>
                    <a:lstStyle/>
                    <a:p>
                      <a:r>
                        <a:rPr lang="en-US" b="0" dirty="0" smtClean="0"/>
                        <a:t>ID</a:t>
                      </a:r>
                      <a:endParaRPr lang="en-US" b="0" dirty="0"/>
                    </a:p>
                  </a:txBody>
                  <a:tcPr/>
                </a:tc>
                <a:tc>
                  <a:txBody>
                    <a:bodyPr/>
                    <a:lstStyle/>
                    <a:p>
                      <a:r>
                        <a:rPr lang="en-US" b="0" dirty="0" smtClean="0"/>
                        <a:t>C1</a:t>
                      </a:r>
                      <a:endParaRPr lang="en-US" b="0" dirty="0"/>
                    </a:p>
                  </a:txBody>
                  <a:tcPr/>
                </a:tc>
                <a:tc>
                  <a:txBody>
                    <a:bodyPr/>
                    <a:lstStyle/>
                    <a:p>
                      <a:r>
                        <a:rPr lang="en-US" b="0" dirty="0" smtClean="0"/>
                        <a:t>C2</a:t>
                      </a:r>
                      <a:endParaRPr lang="en-US" b="0" dirty="0"/>
                    </a:p>
                  </a:txBody>
                  <a:tcPr/>
                </a:tc>
                <a:tc>
                  <a:txBody>
                    <a:bodyPr/>
                    <a:lstStyle/>
                    <a:p>
                      <a:r>
                        <a:rPr lang="en-US" b="0" dirty="0" smtClean="0"/>
                        <a:t>C3</a:t>
                      </a:r>
                      <a:endParaRPr lang="en-US" b="0" dirty="0"/>
                    </a:p>
                  </a:txBody>
                  <a:tcPr/>
                </a:tc>
                <a:tc>
                  <a:txBody>
                    <a:bodyPr/>
                    <a:lstStyle/>
                    <a:p>
                      <a:r>
                        <a:rPr lang="en-US" b="0" dirty="0" smtClean="0"/>
                        <a:t>C4</a:t>
                      </a:r>
                      <a:endParaRPr lang="en-US" b="0" dirty="0"/>
                    </a:p>
                  </a:txBody>
                  <a:tcPr/>
                </a:tc>
                <a:tc>
                  <a:txBody>
                    <a:bodyPr/>
                    <a:lstStyle/>
                    <a:p>
                      <a:r>
                        <a:rPr lang="en-US" b="0" dirty="0" smtClean="0"/>
                        <a:t>C5</a:t>
                      </a:r>
                      <a:endParaRPr lang="en-US" b="0" dirty="0"/>
                    </a:p>
                  </a:txBody>
                  <a:tcPr/>
                </a:tc>
                <a:tc>
                  <a:txBody>
                    <a:bodyPr/>
                    <a:lstStyle/>
                    <a:p>
                      <a:r>
                        <a:rPr lang="en-US" b="0" dirty="0" smtClean="0"/>
                        <a:t>C6</a:t>
                      </a:r>
                      <a:endParaRPr lang="en-US" b="0" dirty="0"/>
                    </a:p>
                  </a:txBody>
                  <a:tcPr/>
                </a:tc>
                <a:tc>
                  <a:txBody>
                    <a:bodyPr/>
                    <a:lstStyle/>
                    <a:p>
                      <a:r>
                        <a:rPr lang="en-US" b="0" dirty="0" smtClean="0"/>
                        <a:t>E Outputs</a:t>
                      </a:r>
                      <a:endParaRPr lang="en-US" b="0" dirty="0"/>
                    </a:p>
                  </a:txBody>
                  <a:tcPr/>
                </a:tc>
              </a:tr>
              <a:tr h="390398">
                <a:tc>
                  <a:txBody>
                    <a:bodyPr/>
                    <a:lstStyle/>
                    <a:p>
                      <a:r>
                        <a:rPr lang="en-US" dirty="0" smtClean="0"/>
                        <a:t>TC1</a:t>
                      </a:r>
                      <a:endParaRPr lang="en-US" dirty="0"/>
                    </a:p>
                  </a:txBody>
                  <a:tcPr/>
                </a:tc>
                <a:tc>
                  <a:txBody>
                    <a:bodyPr/>
                    <a:lstStyle/>
                    <a:p>
                      <a:r>
                        <a:rPr lang="en-US" dirty="0" smtClean="0"/>
                        <a:t>1000</a:t>
                      </a:r>
                      <a:endParaRPr lang="en-US" dirty="0"/>
                    </a:p>
                  </a:txBody>
                  <a:tcPr/>
                </a:tc>
                <a:tc>
                  <a:txBody>
                    <a:bodyPr/>
                    <a:lstStyle/>
                    <a:p>
                      <a:r>
                        <a:rPr lang="en-US" dirty="0" smtClean="0"/>
                        <a:t>1</a:t>
                      </a:r>
                      <a:endParaRPr lang="en-US" dirty="0"/>
                    </a:p>
                  </a:txBody>
                  <a:tcPr/>
                </a:tc>
                <a:tc>
                  <a:txBody>
                    <a:bodyPr/>
                    <a:lstStyle/>
                    <a:p>
                      <a:r>
                        <a:rPr lang="en-US" dirty="0" smtClean="0"/>
                        <a:t>00</a:t>
                      </a:r>
                      <a:endParaRPr lang="en-US" dirty="0"/>
                    </a:p>
                  </a:txBody>
                  <a:tcPr/>
                </a:tc>
                <a:tc>
                  <a:txBody>
                    <a:bodyPr/>
                    <a:lstStyle/>
                    <a:p>
                      <a:r>
                        <a:rPr lang="en-US" dirty="0" smtClean="0"/>
                        <a:t>1</a:t>
                      </a:r>
                      <a:r>
                        <a:rPr lang="en-US" baseline="0" dirty="0" smtClean="0"/>
                        <a:t> (</a:t>
                      </a:r>
                      <a:r>
                        <a:rPr lang="en-US" baseline="0" dirty="0" err="1" smtClean="0"/>
                        <a:t>ký</a:t>
                      </a:r>
                      <a:r>
                        <a:rPr lang="en-US" baseline="0" dirty="0" smtClean="0"/>
                        <a:t> </a:t>
                      </a:r>
                      <a:r>
                        <a:rPr lang="en-US" baseline="0" dirty="0" err="1" smtClean="0"/>
                        <a:t>tự</a:t>
                      </a:r>
                      <a:r>
                        <a:rPr lang="en-US" baseline="0" dirty="0" smtClean="0"/>
                        <a:t>)</a:t>
                      </a:r>
                      <a:endParaRPr lang="en-US" dirty="0"/>
                    </a:p>
                  </a:txBody>
                  <a:tcPr/>
                </a:tc>
                <a:tc>
                  <a:txBody>
                    <a:bodyPr/>
                    <a:lstStyle/>
                    <a:p>
                      <a:r>
                        <a:rPr lang="en-US" dirty="0" smtClean="0"/>
                        <a:t>1 (KT)</a:t>
                      </a:r>
                      <a:endParaRPr lang="en-US" dirty="0"/>
                    </a:p>
                  </a:txBody>
                  <a:tcPr/>
                </a:tc>
                <a:tc>
                  <a:txBody>
                    <a:bodyPr/>
                    <a:lstStyle/>
                    <a:p>
                      <a:r>
                        <a:rPr lang="en-US" dirty="0" smtClean="0"/>
                        <a:t>100000</a:t>
                      </a:r>
                      <a:endParaRPr lang="en-US" dirty="0"/>
                    </a:p>
                  </a:txBody>
                  <a:tcPr/>
                </a:tc>
                <a:tc>
                  <a:txBody>
                    <a:bodyPr/>
                    <a:lstStyle/>
                    <a:p>
                      <a:r>
                        <a:rPr lang="en-US" dirty="0" smtClean="0"/>
                        <a:t>Valid</a:t>
                      </a:r>
                      <a:endParaRPr lang="en-US" dirty="0"/>
                    </a:p>
                  </a:txBody>
                  <a:tcPr/>
                </a:tc>
              </a:tr>
              <a:tr h="390398">
                <a:tc>
                  <a:txBody>
                    <a:bodyPr/>
                    <a:lstStyle/>
                    <a:p>
                      <a:r>
                        <a:rPr lang="en-US" dirty="0" smtClean="0"/>
                        <a:t>TC2</a:t>
                      </a:r>
                      <a:endParaRPr lang="en-US" dirty="0"/>
                    </a:p>
                  </a:txBody>
                  <a:tcPr/>
                </a:tc>
                <a:tc>
                  <a:txBody>
                    <a:bodyPr/>
                    <a:lstStyle/>
                    <a:p>
                      <a:r>
                        <a:rPr lang="en-US" dirty="0" smtClean="0"/>
                        <a:t>1001</a:t>
                      </a:r>
                      <a:endParaRPr lang="en-US" dirty="0"/>
                    </a:p>
                  </a:txBody>
                  <a:tcPr/>
                </a:tc>
                <a:tc>
                  <a:txBody>
                    <a:bodyPr/>
                    <a:lstStyle/>
                    <a:p>
                      <a:r>
                        <a:rPr lang="en-US" dirty="0" smtClean="0"/>
                        <a:t>2</a:t>
                      </a:r>
                      <a:endParaRPr lang="en-US" dirty="0"/>
                    </a:p>
                  </a:txBody>
                  <a:tcPr/>
                </a:tc>
                <a:tc>
                  <a:txBody>
                    <a:bodyPr/>
                    <a:lstStyle/>
                    <a:p>
                      <a:r>
                        <a:rPr lang="en-US" dirty="0" smtClean="0"/>
                        <a:t>01</a:t>
                      </a:r>
                      <a:endParaRPr lang="en-US" dirty="0"/>
                    </a:p>
                  </a:txBody>
                  <a:tcPr/>
                </a:tc>
                <a:tc>
                  <a:txBody>
                    <a:bodyPr/>
                    <a:lstStyle/>
                    <a:p>
                      <a:r>
                        <a:rPr lang="en-US" dirty="0" smtClean="0"/>
                        <a:t>2 (KT)</a:t>
                      </a:r>
                      <a:endParaRPr lang="en-US" dirty="0"/>
                    </a:p>
                  </a:txBody>
                  <a:tcPr/>
                </a:tc>
                <a:tc>
                  <a:txBody>
                    <a:bodyPr/>
                    <a:lstStyle/>
                    <a:p>
                      <a:r>
                        <a:rPr lang="en-US" dirty="0" smtClean="0"/>
                        <a:t>2 (KT)</a:t>
                      </a:r>
                      <a:endParaRPr lang="en-US" dirty="0"/>
                    </a:p>
                  </a:txBody>
                  <a:tcPr/>
                </a:tc>
                <a:tc>
                  <a:txBody>
                    <a:bodyPr/>
                    <a:lstStyle/>
                    <a:p>
                      <a:r>
                        <a:rPr lang="en-US" dirty="0" smtClean="0"/>
                        <a:t>100001</a:t>
                      </a:r>
                      <a:endParaRPr lang="en-US" dirty="0"/>
                    </a:p>
                  </a:txBody>
                  <a:tcPr/>
                </a:tc>
                <a:tc>
                  <a:txBody>
                    <a:bodyPr/>
                    <a:lstStyle/>
                    <a:p>
                      <a:r>
                        <a:rPr lang="en-US" dirty="0" smtClean="0"/>
                        <a:t>Valid</a:t>
                      </a:r>
                      <a:endParaRPr lang="en-US" dirty="0"/>
                    </a:p>
                  </a:txBody>
                  <a:tcPr/>
                </a:tc>
              </a:tr>
              <a:tr h="390398">
                <a:tc>
                  <a:txBody>
                    <a:bodyPr/>
                    <a:lstStyle/>
                    <a:p>
                      <a:r>
                        <a:rPr lang="en-US" dirty="0" smtClean="0"/>
                        <a:t>TC3</a:t>
                      </a:r>
                      <a:endParaRPr lang="en-US" dirty="0"/>
                    </a:p>
                  </a:txBody>
                  <a:tcPr/>
                </a:tc>
                <a:tc>
                  <a:txBody>
                    <a:bodyPr/>
                    <a:lstStyle/>
                    <a:p>
                      <a:r>
                        <a:rPr lang="en-US" dirty="0" smtClean="0"/>
                        <a:t>9999</a:t>
                      </a:r>
                      <a:endParaRPr lang="en-US" dirty="0"/>
                    </a:p>
                  </a:txBody>
                  <a:tcPr/>
                </a:tc>
                <a:tc>
                  <a:txBody>
                    <a:bodyPr/>
                    <a:lstStyle/>
                    <a:p>
                      <a:r>
                        <a:rPr lang="en-US" dirty="0" smtClean="0"/>
                        <a:t>12</a:t>
                      </a:r>
                      <a:endParaRPr lang="en-US" dirty="0"/>
                    </a:p>
                  </a:txBody>
                  <a:tcPr/>
                </a:tc>
                <a:tc>
                  <a:txBody>
                    <a:bodyPr/>
                    <a:lstStyle/>
                    <a:p>
                      <a:r>
                        <a:rPr lang="en-US" dirty="0" smtClean="0"/>
                        <a:t>99</a:t>
                      </a:r>
                      <a:endParaRPr lang="en-US" dirty="0"/>
                    </a:p>
                  </a:txBody>
                  <a:tcPr/>
                </a:tc>
                <a:tc>
                  <a:txBody>
                    <a:bodyPr/>
                    <a:lstStyle/>
                    <a:p>
                      <a:r>
                        <a:rPr lang="en-US" dirty="0" smtClean="0"/>
                        <a:t>52 (KT)</a:t>
                      </a:r>
                      <a:endParaRPr lang="en-US" dirty="0"/>
                    </a:p>
                  </a:txBody>
                  <a:tcPr/>
                </a:tc>
                <a:tc>
                  <a:txBody>
                    <a:bodyPr/>
                    <a:lstStyle/>
                    <a:p>
                      <a:r>
                        <a:rPr lang="en-US" dirty="0" smtClean="0"/>
                        <a:t>52 (KT)</a:t>
                      </a:r>
                      <a:endParaRPr lang="en-US" dirty="0"/>
                    </a:p>
                  </a:txBody>
                  <a:tcPr/>
                </a:tc>
                <a:tc>
                  <a:txBody>
                    <a:bodyPr/>
                    <a:lstStyle/>
                    <a:p>
                      <a:r>
                        <a:rPr lang="en-US" dirty="0" smtClean="0"/>
                        <a:t>999999</a:t>
                      </a:r>
                      <a:endParaRPr lang="en-US" dirty="0"/>
                    </a:p>
                  </a:txBody>
                  <a:tcPr/>
                </a:tc>
                <a:tc>
                  <a:txBody>
                    <a:bodyPr/>
                    <a:lstStyle/>
                    <a:p>
                      <a:r>
                        <a:rPr lang="en-US" dirty="0" smtClean="0"/>
                        <a:t>Valid</a:t>
                      </a:r>
                      <a:endParaRPr lang="en-US" dirty="0"/>
                    </a:p>
                  </a:txBody>
                  <a:tcPr/>
                </a:tc>
              </a:tr>
              <a:tr h="390398">
                <a:tc>
                  <a:txBody>
                    <a:bodyPr/>
                    <a:lstStyle/>
                    <a:p>
                      <a:r>
                        <a:rPr lang="en-US" dirty="0" smtClean="0"/>
                        <a:t>TC4</a:t>
                      </a:r>
                      <a:endParaRPr lang="en-US" dirty="0"/>
                    </a:p>
                  </a:txBody>
                  <a:tcPr/>
                </a:tc>
                <a:tc>
                  <a:txBody>
                    <a:bodyPr/>
                    <a:lstStyle/>
                    <a:p>
                      <a:r>
                        <a:rPr lang="en-US" dirty="0" smtClean="0"/>
                        <a:t>9998</a:t>
                      </a:r>
                      <a:endParaRPr lang="en-US" dirty="0"/>
                    </a:p>
                  </a:txBody>
                  <a:tcPr/>
                </a:tc>
                <a:tc>
                  <a:txBody>
                    <a:bodyPr/>
                    <a:lstStyle/>
                    <a:p>
                      <a:r>
                        <a:rPr lang="en-US" dirty="0" smtClean="0"/>
                        <a:t>11</a:t>
                      </a:r>
                      <a:endParaRPr lang="en-US" dirty="0"/>
                    </a:p>
                  </a:txBody>
                  <a:tcPr/>
                </a:tc>
                <a:tc>
                  <a:txBody>
                    <a:bodyPr/>
                    <a:lstStyle/>
                    <a:p>
                      <a:r>
                        <a:rPr lang="en-US" dirty="0" smtClean="0"/>
                        <a:t>98</a:t>
                      </a:r>
                      <a:endParaRPr lang="en-US" dirty="0"/>
                    </a:p>
                  </a:txBody>
                  <a:tcPr/>
                </a:tc>
                <a:tc>
                  <a:txBody>
                    <a:bodyPr/>
                    <a:lstStyle/>
                    <a:p>
                      <a:r>
                        <a:rPr lang="en-US" dirty="0" smtClean="0"/>
                        <a:t>51 (KT)</a:t>
                      </a:r>
                      <a:endParaRPr lang="en-US" dirty="0"/>
                    </a:p>
                  </a:txBody>
                  <a:tcPr/>
                </a:tc>
                <a:tc>
                  <a:txBody>
                    <a:bodyPr/>
                    <a:lstStyle/>
                    <a:p>
                      <a:r>
                        <a:rPr lang="en-US" dirty="0" smtClean="0"/>
                        <a:t>51 (KT)</a:t>
                      </a:r>
                      <a:endParaRPr lang="en-US" dirty="0"/>
                    </a:p>
                  </a:txBody>
                  <a:tcPr/>
                </a:tc>
                <a:tc>
                  <a:txBody>
                    <a:bodyPr/>
                    <a:lstStyle/>
                    <a:p>
                      <a:r>
                        <a:rPr lang="en-US" dirty="0" smtClean="0"/>
                        <a:t>999998</a:t>
                      </a:r>
                      <a:endParaRPr lang="en-US" dirty="0"/>
                    </a:p>
                  </a:txBody>
                  <a:tcPr/>
                </a:tc>
                <a:tc>
                  <a:txBody>
                    <a:bodyPr/>
                    <a:lstStyle/>
                    <a:p>
                      <a:r>
                        <a:rPr lang="en-US" dirty="0" smtClean="0"/>
                        <a:t>Valid</a:t>
                      </a:r>
                      <a:endParaRPr lang="en-US" dirty="0"/>
                    </a:p>
                  </a:txBody>
                  <a:tcPr/>
                </a:tc>
              </a:tr>
              <a:tr h="390398">
                <a:tc>
                  <a:txBody>
                    <a:bodyPr/>
                    <a:lstStyle/>
                    <a:p>
                      <a:r>
                        <a:rPr lang="en-US" dirty="0" smtClean="0"/>
                        <a:t>TC5</a:t>
                      </a:r>
                      <a:endParaRPr lang="en-US" dirty="0"/>
                    </a:p>
                  </a:txBody>
                  <a:tcPr/>
                </a:tc>
                <a:tc>
                  <a:txBody>
                    <a:bodyPr/>
                    <a:lstStyle/>
                    <a:p>
                      <a:r>
                        <a:rPr lang="en-US" dirty="0" smtClean="0">
                          <a:solidFill>
                            <a:srgbClr val="FF0000"/>
                          </a:solidFill>
                        </a:rPr>
                        <a:t>999</a:t>
                      </a:r>
                      <a:endParaRPr lang="en-US" dirty="0">
                        <a:solidFill>
                          <a:srgbClr val="FF0000"/>
                        </a:solidFill>
                      </a:endParaRPr>
                    </a:p>
                  </a:txBody>
                  <a:tcPr/>
                </a:tc>
                <a:tc>
                  <a:txBody>
                    <a:bodyPr/>
                    <a:lstStyle/>
                    <a:p>
                      <a:r>
                        <a:rPr lang="en-US" dirty="0" smtClean="0"/>
                        <a:t>11</a:t>
                      </a:r>
                      <a:endParaRPr lang="en-US" dirty="0"/>
                    </a:p>
                  </a:txBody>
                  <a:tcPr/>
                </a:tc>
                <a:tc>
                  <a:txBody>
                    <a:bodyPr/>
                    <a:lstStyle/>
                    <a:p>
                      <a:r>
                        <a:rPr lang="en-US" dirty="0" smtClean="0"/>
                        <a:t>98</a:t>
                      </a:r>
                      <a:endParaRPr lang="en-US" dirty="0"/>
                    </a:p>
                  </a:txBody>
                  <a:tcPr/>
                </a:tc>
                <a:tc>
                  <a:txBody>
                    <a:bodyPr/>
                    <a:lstStyle/>
                    <a:p>
                      <a:r>
                        <a:rPr lang="en-US" dirty="0" smtClean="0"/>
                        <a:t>51 (KT)</a:t>
                      </a:r>
                      <a:endParaRPr lang="en-US" dirty="0"/>
                    </a:p>
                  </a:txBody>
                  <a:tcPr/>
                </a:tc>
                <a:tc>
                  <a:txBody>
                    <a:bodyPr/>
                    <a:lstStyle/>
                    <a:p>
                      <a:r>
                        <a:rPr lang="en-US" dirty="0" smtClean="0"/>
                        <a:t>51 (KT)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999998</a:t>
                      </a:r>
                    </a:p>
                  </a:txBody>
                  <a:tcPr/>
                </a:tc>
                <a:tc>
                  <a:txBody>
                    <a:bodyPr/>
                    <a:lstStyle/>
                    <a:p>
                      <a:r>
                        <a:rPr lang="en-US" dirty="0" err="1" smtClean="0"/>
                        <a:t>inValid</a:t>
                      </a:r>
                      <a:endParaRPr lang="en-US" dirty="0"/>
                    </a:p>
                  </a:txBody>
                  <a:tcPr/>
                </a:tc>
              </a:tr>
              <a:tr h="390398">
                <a:tc>
                  <a:txBody>
                    <a:bodyPr/>
                    <a:lstStyle/>
                    <a:p>
                      <a:r>
                        <a:rPr lang="en-US" dirty="0" smtClean="0"/>
                        <a:t>TC6</a:t>
                      </a:r>
                      <a:endParaRPr lang="en-US" dirty="0"/>
                    </a:p>
                  </a:txBody>
                  <a:tcPr/>
                </a:tc>
                <a:tc>
                  <a:txBody>
                    <a:bodyPr/>
                    <a:lstStyle/>
                    <a:p>
                      <a:r>
                        <a:rPr lang="en-US" dirty="0" smtClean="0">
                          <a:solidFill>
                            <a:srgbClr val="FF0000"/>
                          </a:solidFill>
                        </a:rPr>
                        <a:t>10000</a:t>
                      </a:r>
                      <a:endParaRPr lang="en-US" dirty="0">
                        <a:solidFill>
                          <a:srgbClr val="FF0000"/>
                        </a:solidFill>
                      </a:endParaRPr>
                    </a:p>
                  </a:txBody>
                  <a:tcPr/>
                </a:tc>
                <a:tc>
                  <a:txBody>
                    <a:bodyPr/>
                    <a:lstStyle/>
                    <a:p>
                      <a:r>
                        <a:rPr lang="en-US" dirty="0" smtClean="0"/>
                        <a:t>11</a:t>
                      </a:r>
                      <a:endParaRPr lang="en-US" dirty="0"/>
                    </a:p>
                  </a:txBody>
                  <a:tcPr/>
                </a:tc>
                <a:tc>
                  <a:txBody>
                    <a:bodyPr/>
                    <a:lstStyle/>
                    <a:p>
                      <a:r>
                        <a:rPr lang="en-US" dirty="0" smtClean="0"/>
                        <a:t>98</a:t>
                      </a:r>
                      <a:endParaRPr lang="en-US" dirty="0"/>
                    </a:p>
                  </a:txBody>
                  <a:tcPr/>
                </a:tc>
                <a:tc>
                  <a:txBody>
                    <a:bodyPr/>
                    <a:lstStyle/>
                    <a:p>
                      <a:r>
                        <a:rPr lang="en-US" dirty="0" smtClean="0"/>
                        <a:t>51 (KT)</a:t>
                      </a:r>
                      <a:endParaRPr lang="en-US" dirty="0"/>
                    </a:p>
                  </a:txBody>
                  <a:tcPr/>
                </a:tc>
                <a:tc>
                  <a:txBody>
                    <a:bodyPr/>
                    <a:lstStyle/>
                    <a:p>
                      <a:r>
                        <a:rPr lang="en-US" dirty="0" smtClean="0"/>
                        <a:t>51 (KT)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999998</a:t>
                      </a:r>
                    </a:p>
                  </a:txBody>
                  <a:tcPr/>
                </a:tc>
                <a:tc>
                  <a:txBody>
                    <a:bodyPr/>
                    <a:lstStyle/>
                    <a:p>
                      <a:r>
                        <a:rPr lang="en-US" dirty="0" err="1" smtClean="0"/>
                        <a:t>inValid</a:t>
                      </a:r>
                      <a:endParaRPr lang="en-US" dirty="0"/>
                    </a:p>
                  </a:txBody>
                  <a:tcPr/>
                </a:tc>
              </a:tr>
              <a:tr h="390398">
                <a:tc>
                  <a:txBody>
                    <a:bodyPr/>
                    <a:lstStyle/>
                    <a:p>
                      <a:r>
                        <a:rPr lang="en-US" dirty="0" smtClean="0"/>
                        <a:t>TC7</a:t>
                      </a:r>
                      <a:endParaRPr lang="en-US" dirty="0"/>
                    </a:p>
                  </a:txBody>
                  <a:tcPr/>
                </a:tc>
                <a:tc>
                  <a:txBody>
                    <a:bodyPr/>
                    <a:lstStyle/>
                    <a:p>
                      <a:r>
                        <a:rPr lang="en-US" dirty="0" smtClean="0"/>
                        <a:t>9999</a:t>
                      </a:r>
                      <a:endParaRPr lang="en-US" dirty="0"/>
                    </a:p>
                  </a:txBody>
                  <a:tcPr/>
                </a:tc>
                <a:tc>
                  <a:txBody>
                    <a:bodyPr/>
                    <a:lstStyle/>
                    <a:p>
                      <a:r>
                        <a:rPr lang="en-US" dirty="0" smtClean="0">
                          <a:solidFill>
                            <a:srgbClr val="FF0000"/>
                          </a:solidFill>
                        </a:rPr>
                        <a:t>0</a:t>
                      </a:r>
                      <a:endParaRPr lang="en-US" dirty="0">
                        <a:solidFill>
                          <a:srgbClr val="FF0000"/>
                        </a:solidFill>
                      </a:endParaRPr>
                    </a:p>
                  </a:txBody>
                  <a:tcPr/>
                </a:tc>
                <a:tc>
                  <a:txBody>
                    <a:bodyPr/>
                    <a:lstStyle/>
                    <a:p>
                      <a:r>
                        <a:rPr lang="en-US" dirty="0" smtClean="0"/>
                        <a:t>99</a:t>
                      </a:r>
                      <a:endParaRPr lang="en-US" dirty="0"/>
                    </a:p>
                  </a:txBody>
                  <a:tcPr/>
                </a:tc>
                <a:tc>
                  <a:txBody>
                    <a:bodyPr/>
                    <a:lstStyle/>
                    <a:p>
                      <a:r>
                        <a:rPr lang="en-US" dirty="0" smtClean="0"/>
                        <a:t>52 (KT)</a:t>
                      </a:r>
                      <a:endParaRPr lang="en-US" dirty="0"/>
                    </a:p>
                  </a:txBody>
                  <a:tcPr/>
                </a:tc>
                <a:tc>
                  <a:txBody>
                    <a:bodyPr/>
                    <a:lstStyle/>
                    <a:p>
                      <a:r>
                        <a:rPr lang="en-US" dirty="0" smtClean="0"/>
                        <a:t>52 (KT)</a:t>
                      </a:r>
                      <a:endParaRPr lang="en-US" dirty="0"/>
                    </a:p>
                  </a:txBody>
                  <a:tcPr/>
                </a:tc>
                <a:tc>
                  <a:txBody>
                    <a:bodyPr/>
                    <a:lstStyle/>
                    <a:p>
                      <a:r>
                        <a:rPr lang="en-US" dirty="0" smtClean="0"/>
                        <a:t>999999</a:t>
                      </a:r>
                      <a:endParaRPr lang="en-US" dirty="0"/>
                    </a:p>
                  </a:txBody>
                  <a:tcPr/>
                </a:tc>
                <a:tc>
                  <a:txBody>
                    <a:bodyPr/>
                    <a:lstStyle/>
                    <a:p>
                      <a:r>
                        <a:rPr lang="en-US" dirty="0" err="1" smtClean="0"/>
                        <a:t>inValid</a:t>
                      </a:r>
                      <a:endParaRPr lang="en-US" dirty="0"/>
                    </a:p>
                  </a:txBody>
                  <a:tcPr/>
                </a:tc>
              </a:tr>
              <a:tr h="390398">
                <a:tc>
                  <a:txBody>
                    <a:bodyPr/>
                    <a:lstStyle/>
                    <a:p>
                      <a:r>
                        <a:rPr lang="en-US" dirty="0" smtClean="0"/>
                        <a:t>TC8</a:t>
                      </a:r>
                      <a:endParaRPr lang="en-US" dirty="0"/>
                    </a:p>
                  </a:txBody>
                  <a:tcPr/>
                </a:tc>
                <a:tc>
                  <a:txBody>
                    <a:bodyPr/>
                    <a:lstStyle/>
                    <a:p>
                      <a:r>
                        <a:rPr lang="en-US" dirty="0" smtClean="0"/>
                        <a:t>9999</a:t>
                      </a:r>
                      <a:endParaRPr lang="en-US" dirty="0"/>
                    </a:p>
                  </a:txBody>
                  <a:tcPr/>
                </a:tc>
                <a:tc>
                  <a:txBody>
                    <a:bodyPr/>
                    <a:lstStyle/>
                    <a:p>
                      <a:r>
                        <a:rPr lang="en-US" dirty="0" smtClean="0">
                          <a:solidFill>
                            <a:srgbClr val="FF0000"/>
                          </a:solidFill>
                        </a:rPr>
                        <a:t>13</a:t>
                      </a:r>
                      <a:endParaRPr lang="en-US" dirty="0">
                        <a:solidFill>
                          <a:srgbClr val="FF0000"/>
                        </a:solidFill>
                      </a:endParaRPr>
                    </a:p>
                  </a:txBody>
                  <a:tcPr/>
                </a:tc>
                <a:tc>
                  <a:txBody>
                    <a:bodyPr/>
                    <a:lstStyle/>
                    <a:p>
                      <a:r>
                        <a:rPr lang="en-US" dirty="0" smtClean="0"/>
                        <a:t>99</a:t>
                      </a:r>
                      <a:endParaRPr lang="en-US" dirty="0"/>
                    </a:p>
                  </a:txBody>
                  <a:tcPr/>
                </a:tc>
                <a:tc>
                  <a:txBody>
                    <a:bodyPr/>
                    <a:lstStyle/>
                    <a:p>
                      <a:r>
                        <a:rPr lang="en-US" dirty="0" smtClean="0"/>
                        <a:t>52 (KT)</a:t>
                      </a:r>
                      <a:endParaRPr lang="en-US" dirty="0"/>
                    </a:p>
                  </a:txBody>
                  <a:tcPr/>
                </a:tc>
                <a:tc>
                  <a:txBody>
                    <a:bodyPr/>
                    <a:lstStyle/>
                    <a:p>
                      <a:r>
                        <a:rPr lang="en-US" dirty="0" smtClean="0"/>
                        <a:t>52 (KT)</a:t>
                      </a:r>
                      <a:endParaRPr lang="en-US" dirty="0"/>
                    </a:p>
                  </a:txBody>
                  <a:tcPr/>
                </a:tc>
                <a:tc>
                  <a:txBody>
                    <a:bodyPr/>
                    <a:lstStyle/>
                    <a:p>
                      <a:r>
                        <a:rPr lang="en-US" dirty="0" smtClean="0"/>
                        <a:t>999999</a:t>
                      </a:r>
                      <a:endParaRPr lang="en-US" dirty="0"/>
                    </a:p>
                  </a:txBody>
                  <a:tcPr/>
                </a:tc>
                <a:tc>
                  <a:txBody>
                    <a:bodyPr/>
                    <a:lstStyle/>
                    <a:p>
                      <a:r>
                        <a:rPr lang="en-US" dirty="0" err="1" smtClean="0"/>
                        <a:t>inValid</a:t>
                      </a:r>
                      <a:endParaRPr lang="en-US" dirty="0"/>
                    </a:p>
                  </a:txBody>
                  <a:tcPr/>
                </a:tc>
              </a:tr>
              <a:tr h="390398">
                <a:tc>
                  <a:txBody>
                    <a:bodyPr/>
                    <a:lstStyle/>
                    <a:p>
                      <a:r>
                        <a:rPr lang="en-US" dirty="0" smtClean="0"/>
                        <a:t>TC9</a:t>
                      </a:r>
                      <a:endParaRPr lang="en-US" dirty="0"/>
                    </a:p>
                  </a:txBody>
                  <a:tcPr/>
                </a:tc>
                <a:tc>
                  <a:txBody>
                    <a:bodyPr/>
                    <a:lstStyle/>
                    <a:p>
                      <a:r>
                        <a:rPr lang="en-US" dirty="0" smtClean="0"/>
                        <a:t>9999</a:t>
                      </a:r>
                      <a:endParaRPr lang="en-US" dirty="0"/>
                    </a:p>
                  </a:txBody>
                  <a:tcPr/>
                </a:tc>
                <a:tc>
                  <a:txBody>
                    <a:bodyPr/>
                    <a:lstStyle/>
                    <a:p>
                      <a:r>
                        <a:rPr lang="en-US" dirty="0" smtClean="0"/>
                        <a:t>1</a:t>
                      </a:r>
                      <a:endParaRPr lang="en-US" dirty="0"/>
                    </a:p>
                  </a:txBody>
                  <a:tcPr/>
                </a:tc>
                <a:tc>
                  <a:txBody>
                    <a:bodyPr/>
                    <a:lstStyle/>
                    <a:p>
                      <a:r>
                        <a:rPr lang="en-US" dirty="0" smtClean="0">
                          <a:solidFill>
                            <a:srgbClr val="FF0000"/>
                          </a:solidFill>
                        </a:rPr>
                        <a:t>100</a:t>
                      </a:r>
                      <a:endParaRPr lang="en-US" dirty="0">
                        <a:solidFill>
                          <a:srgbClr val="FF0000"/>
                        </a:solidFill>
                      </a:endParaRPr>
                    </a:p>
                  </a:txBody>
                  <a:tcPr/>
                </a:tc>
                <a:tc>
                  <a:txBody>
                    <a:bodyPr/>
                    <a:lstStyle/>
                    <a:p>
                      <a:r>
                        <a:rPr lang="en-US" dirty="0" smtClean="0"/>
                        <a:t>52 (KT)</a:t>
                      </a:r>
                      <a:endParaRPr lang="en-US" dirty="0"/>
                    </a:p>
                  </a:txBody>
                  <a:tcPr/>
                </a:tc>
                <a:tc>
                  <a:txBody>
                    <a:bodyPr/>
                    <a:lstStyle/>
                    <a:p>
                      <a:r>
                        <a:rPr lang="en-US" dirty="0" smtClean="0"/>
                        <a:t>52 (KT)</a:t>
                      </a:r>
                      <a:endParaRPr lang="en-US" dirty="0"/>
                    </a:p>
                  </a:txBody>
                  <a:tcPr/>
                </a:tc>
                <a:tc>
                  <a:txBody>
                    <a:bodyPr/>
                    <a:lstStyle/>
                    <a:p>
                      <a:r>
                        <a:rPr lang="en-US" dirty="0" smtClean="0"/>
                        <a:t>999999</a:t>
                      </a:r>
                      <a:endParaRPr lang="en-US" dirty="0"/>
                    </a:p>
                  </a:txBody>
                  <a:tcPr/>
                </a:tc>
                <a:tc>
                  <a:txBody>
                    <a:bodyPr/>
                    <a:lstStyle/>
                    <a:p>
                      <a:r>
                        <a:rPr lang="en-US" dirty="0" err="1" smtClean="0"/>
                        <a:t>inValid</a:t>
                      </a:r>
                      <a:endParaRPr lang="en-US" dirty="0"/>
                    </a:p>
                  </a:txBody>
                  <a:tcPr/>
                </a:tc>
              </a:tr>
            </a:tbl>
          </a:graphicData>
        </a:graphic>
      </p:graphicFrame>
    </p:spTree>
    <p:extLst>
      <p:ext uri="{BB962C8B-B14F-4D97-AF65-F5344CB8AC3E}">
        <p14:creationId xmlns:p14="http://schemas.microsoft.com/office/powerpoint/2010/main" val="12991033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tập</a:t>
            </a:r>
            <a:r>
              <a:rPr lang="en-US" dirty="0" smtClean="0"/>
              <a:t> </a:t>
            </a:r>
            <a:r>
              <a:rPr lang="en-US" dirty="0" err="1" smtClean="0"/>
              <a:t>ôn</a:t>
            </a:r>
            <a:r>
              <a:rPr lang="en-US" dirty="0" smtClean="0"/>
              <a:t> </a:t>
            </a:r>
            <a:r>
              <a:rPr lang="en-US" dirty="0" err="1" smtClean="0"/>
              <a:t>tập</a:t>
            </a:r>
            <a:r>
              <a:rPr lang="en-US" dirty="0" smtClean="0"/>
              <a:t> 2</a:t>
            </a:r>
            <a:endParaRPr lang="en-US" dirty="0"/>
          </a:p>
        </p:txBody>
      </p:sp>
      <p:sp>
        <p:nvSpPr>
          <p:cNvPr id="3" name="Content Placeholder 2"/>
          <p:cNvSpPr>
            <a:spLocks noGrp="1"/>
          </p:cNvSpPr>
          <p:nvPr>
            <p:ph idx="1"/>
          </p:nvPr>
        </p:nvSpPr>
        <p:spPr/>
        <p:txBody>
          <a:bodyPr/>
          <a:lstStyle/>
          <a:p>
            <a:r>
              <a:rPr lang="en-US" dirty="0" err="1" smtClean="0"/>
              <a:t>Chức</a:t>
            </a:r>
            <a:r>
              <a:rPr lang="en-US" dirty="0" smtClean="0"/>
              <a:t> </a:t>
            </a:r>
            <a:r>
              <a:rPr lang="en-US" dirty="0" err="1" smtClean="0"/>
              <a:t>năng</a:t>
            </a:r>
            <a:r>
              <a:rPr lang="en-US" dirty="0" smtClean="0"/>
              <a:t> upload file </a:t>
            </a:r>
            <a:r>
              <a:rPr lang="en-US" dirty="0" err="1" smtClean="0"/>
              <a:t>chỉ</a:t>
            </a:r>
            <a:r>
              <a:rPr lang="en-US" dirty="0" smtClean="0"/>
              <a:t> </a:t>
            </a:r>
            <a:r>
              <a:rPr lang="en-US" dirty="0" err="1" smtClean="0"/>
              <a:t>chấp</a:t>
            </a:r>
            <a:r>
              <a:rPr lang="en-US" dirty="0" smtClean="0"/>
              <a:t> </a:t>
            </a:r>
            <a:r>
              <a:rPr lang="en-US" dirty="0" err="1" smtClean="0"/>
              <a:t>nhận</a:t>
            </a:r>
            <a:r>
              <a:rPr lang="en-US" dirty="0" smtClean="0"/>
              <a:t> </a:t>
            </a:r>
            <a:r>
              <a:rPr lang="en-US" dirty="0" err="1" smtClean="0"/>
              <a:t>khi</a:t>
            </a:r>
            <a:r>
              <a:rPr lang="en-US" dirty="0" smtClean="0"/>
              <a:t> </a:t>
            </a:r>
            <a:r>
              <a:rPr lang="en-US" dirty="0" err="1" smtClean="0"/>
              <a:t>xảy</a:t>
            </a:r>
            <a:r>
              <a:rPr lang="en-US" dirty="0" smtClean="0"/>
              <a:t> </a:t>
            </a:r>
            <a:r>
              <a:rPr lang="en-US" dirty="0" err="1" smtClean="0"/>
              <a:t>ra</a:t>
            </a:r>
            <a:r>
              <a:rPr lang="en-US" dirty="0" smtClean="0"/>
              <a:t> </a:t>
            </a:r>
            <a:r>
              <a:rPr lang="en-US" dirty="0" err="1" smtClean="0"/>
              <a:t>khi</a:t>
            </a:r>
            <a:r>
              <a:rPr lang="en-US" dirty="0" smtClean="0"/>
              <a:t> </a:t>
            </a:r>
            <a:r>
              <a:rPr lang="en-US" dirty="0" err="1" smtClean="0"/>
              <a:t>thỏa</a:t>
            </a:r>
            <a:r>
              <a:rPr lang="en-US" dirty="0" smtClean="0"/>
              <a:t> </a:t>
            </a:r>
            <a:r>
              <a:rPr lang="en-US" dirty="0" err="1" smtClean="0"/>
              <a:t>mãn</a:t>
            </a:r>
            <a:r>
              <a:rPr lang="en-US" dirty="0" smtClean="0"/>
              <a:t> </a:t>
            </a:r>
            <a:r>
              <a:rPr lang="en-US" dirty="0" err="1" smtClean="0"/>
              <a:t>các</a:t>
            </a:r>
            <a:r>
              <a:rPr lang="en-US" dirty="0" smtClean="0"/>
              <a:t> </a:t>
            </a:r>
            <a:r>
              <a:rPr lang="en-US" dirty="0" err="1" smtClean="0"/>
              <a:t>yêu</a:t>
            </a:r>
            <a:r>
              <a:rPr lang="en-US" dirty="0" smtClean="0"/>
              <a:t> </a:t>
            </a:r>
            <a:r>
              <a:rPr lang="en-US" dirty="0" err="1" smtClean="0"/>
              <a:t>cầu</a:t>
            </a:r>
            <a:r>
              <a:rPr lang="en-US" dirty="0" smtClean="0"/>
              <a:t> </a:t>
            </a:r>
            <a:r>
              <a:rPr lang="en-US" dirty="0" err="1" smtClean="0"/>
              <a:t>sau</a:t>
            </a:r>
            <a:r>
              <a:rPr lang="en-US" dirty="0" smtClean="0"/>
              <a:t>:</a:t>
            </a:r>
          </a:p>
          <a:p>
            <a:pPr lvl="1"/>
            <a:r>
              <a:rPr lang="en-US" dirty="0" err="1" smtClean="0"/>
              <a:t>Chỉ</a:t>
            </a:r>
            <a:r>
              <a:rPr lang="en-US" dirty="0" smtClean="0"/>
              <a:t> </a:t>
            </a:r>
            <a:r>
              <a:rPr lang="en-US" dirty="0" err="1" smtClean="0"/>
              <a:t>chấp</a:t>
            </a:r>
            <a:r>
              <a:rPr lang="en-US" dirty="0" smtClean="0"/>
              <a:t> </a:t>
            </a:r>
            <a:r>
              <a:rPr lang="en-US" dirty="0" err="1" smtClean="0"/>
              <a:t>nhận</a:t>
            </a:r>
            <a:r>
              <a:rPr lang="en-US" dirty="0" smtClean="0"/>
              <a:t> </a:t>
            </a:r>
            <a:r>
              <a:rPr lang="en-US" dirty="0" err="1" smtClean="0"/>
              <a:t>mỗi</a:t>
            </a:r>
            <a:r>
              <a:rPr lang="en-US" dirty="0" smtClean="0"/>
              <a:t> </a:t>
            </a:r>
            <a:r>
              <a:rPr lang="en-US" dirty="0" err="1" smtClean="0"/>
              <a:t>lần</a:t>
            </a:r>
            <a:r>
              <a:rPr lang="en-US" dirty="0" smtClean="0"/>
              <a:t> upload 1 file</a:t>
            </a:r>
          </a:p>
          <a:p>
            <a:pPr lvl="1"/>
            <a:r>
              <a:rPr lang="en-US" dirty="0" err="1" smtClean="0"/>
              <a:t>Chỉ</a:t>
            </a:r>
            <a:r>
              <a:rPr lang="en-US" dirty="0" smtClean="0"/>
              <a:t> </a:t>
            </a:r>
            <a:r>
              <a:rPr lang="en-US" dirty="0" err="1" smtClean="0"/>
              <a:t>chấp</a:t>
            </a:r>
            <a:r>
              <a:rPr lang="en-US" dirty="0" smtClean="0"/>
              <a:t> </a:t>
            </a:r>
            <a:r>
              <a:rPr lang="en-US" dirty="0" err="1" smtClean="0"/>
              <a:t>nhận</a:t>
            </a:r>
            <a:r>
              <a:rPr lang="en-US" dirty="0" smtClean="0"/>
              <a:t> </a:t>
            </a:r>
            <a:r>
              <a:rPr lang="en-US" dirty="0" err="1" smtClean="0"/>
              <a:t>định</a:t>
            </a:r>
            <a:r>
              <a:rPr lang="en-US" dirty="0" smtClean="0"/>
              <a:t> </a:t>
            </a:r>
            <a:r>
              <a:rPr lang="en-US" dirty="0" err="1" smtClean="0"/>
              <a:t>dạng</a:t>
            </a:r>
            <a:r>
              <a:rPr lang="en-US" dirty="0" smtClean="0"/>
              <a:t> file *.jpg</a:t>
            </a:r>
          </a:p>
          <a:p>
            <a:pPr lvl="1"/>
            <a:r>
              <a:rPr lang="en-US" dirty="0" err="1" smtClean="0"/>
              <a:t>Chỉ</a:t>
            </a:r>
            <a:r>
              <a:rPr lang="en-US" dirty="0" smtClean="0"/>
              <a:t> </a:t>
            </a:r>
            <a:r>
              <a:rPr lang="en-US" dirty="0" err="1" smtClean="0"/>
              <a:t>chấp</a:t>
            </a:r>
            <a:r>
              <a:rPr lang="en-US" dirty="0" smtClean="0"/>
              <a:t> </a:t>
            </a:r>
            <a:r>
              <a:rPr lang="en-US" dirty="0" err="1" smtClean="0"/>
              <a:t>nhận</a:t>
            </a:r>
            <a:r>
              <a:rPr lang="en-US" dirty="0" smtClean="0"/>
              <a:t> file </a:t>
            </a:r>
            <a:r>
              <a:rPr lang="en-US" dirty="0" err="1" smtClean="0"/>
              <a:t>dưới</a:t>
            </a:r>
            <a:r>
              <a:rPr lang="en-US" dirty="0" smtClean="0"/>
              <a:t> 300Mb</a:t>
            </a:r>
          </a:p>
          <a:p>
            <a:r>
              <a:rPr lang="en-US" dirty="0" err="1" smtClean="0"/>
              <a:t>Áp</a:t>
            </a:r>
            <a:r>
              <a:rPr lang="en-US" dirty="0" smtClean="0"/>
              <a:t> </a:t>
            </a:r>
            <a:r>
              <a:rPr lang="en-US" dirty="0" err="1" smtClean="0"/>
              <a:t>dụng</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lập</a:t>
            </a:r>
            <a:r>
              <a:rPr lang="en-US" dirty="0" smtClean="0"/>
              <a:t> </a:t>
            </a:r>
            <a:r>
              <a:rPr lang="en-US" dirty="0" err="1" smtClean="0"/>
              <a:t>bảng</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để</a:t>
            </a:r>
            <a:r>
              <a:rPr lang="en-US" dirty="0" smtClean="0"/>
              <a:t>:</a:t>
            </a:r>
          </a:p>
          <a:p>
            <a:pPr lvl="1"/>
            <a:r>
              <a:rPr lang="en-US" dirty="0" err="1" smtClean="0"/>
              <a:t>Xây</a:t>
            </a:r>
            <a:r>
              <a:rPr lang="en-US" dirty="0" smtClean="0"/>
              <a:t> </a:t>
            </a:r>
            <a:r>
              <a:rPr lang="en-US" dirty="0" err="1" smtClean="0"/>
              <a:t>dựng</a:t>
            </a:r>
            <a:r>
              <a:rPr lang="en-US" dirty="0" smtClean="0"/>
              <a:t> </a:t>
            </a:r>
            <a:r>
              <a:rPr lang="en-US" dirty="0" err="1" smtClean="0"/>
              <a:t>bảng</a:t>
            </a:r>
            <a:r>
              <a:rPr lang="en-US" dirty="0" smtClean="0"/>
              <a:t> </a:t>
            </a:r>
            <a:r>
              <a:rPr lang="en-US" dirty="0" err="1" smtClean="0"/>
              <a:t>quyết</a:t>
            </a:r>
            <a:r>
              <a:rPr lang="en-US" dirty="0" smtClean="0"/>
              <a:t> </a:t>
            </a:r>
            <a:r>
              <a:rPr lang="en-US" dirty="0" err="1" smtClean="0"/>
              <a:t>định</a:t>
            </a:r>
            <a:endParaRPr lang="en-US" dirty="0" smtClean="0"/>
          </a:p>
          <a:p>
            <a:pPr lvl="1"/>
            <a:r>
              <a:rPr lang="en-US" dirty="0" err="1" smtClean="0"/>
              <a:t>Đưa</a:t>
            </a:r>
            <a:r>
              <a:rPr lang="en-US" dirty="0" smtClean="0"/>
              <a:t> </a:t>
            </a:r>
            <a:r>
              <a:rPr lang="en-US" dirty="0" err="1" smtClean="0"/>
              <a:t>ra</a:t>
            </a:r>
            <a:r>
              <a:rPr lang="en-US" dirty="0" smtClean="0"/>
              <a:t> ma </a:t>
            </a:r>
            <a:r>
              <a:rPr lang="en-US" dirty="0" err="1" smtClean="0"/>
              <a:t>trận</a:t>
            </a:r>
            <a:r>
              <a:rPr lang="en-US" dirty="0" smtClean="0"/>
              <a:t> </a:t>
            </a:r>
            <a:r>
              <a:rPr lang="en-US" dirty="0" err="1" smtClean="0"/>
              <a:t>kiểm</a:t>
            </a:r>
            <a:r>
              <a:rPr lang="en-US" dirty="0" smtClean="0"/>
              <a:t> </a:t>
            </a:r>
            <a:r>
              <a:rPr lang="en-US" dirty="0" err="1" smtClean="0"/>
              <a:t>thử</a:t>
            </a:r>
            <a:endParaRPr lang="en-US" dirty="0" smtClean="0"/>
          </a:p>
        </p:txBody>
      </p:sp>
    </p:spTree>
    <p:extLst>
      <p:ext uri="{BB962C8B-B14F-4D97-AF65-F5344CB8AC3E}">
        <p14:creationId xmlns:p14="http://schemas.microsoft.com/office/powerpoint/2010/main" val="34671316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ôn</a:t>
            </a:r>
            <a:r>
              <a:rPr lang="en-US" dirty="0" smtClean="0"/>
              <a:t> </a:t>
            </a:r>
            <a:r>
              <a:rPr lang="en-US" dirty="0" err="1" smtClean="0"/>
              <a:t>số</a:t>
            </a:r>
            <a:r>
              <a:rPr lang="en-US" dirty="0" smtClean="0"/>
              <a:t> 2</a:t>
            </a:r>
            <a:endParaRPr lang="en-US" dirty="0"/>
          </a:p>
        </p:txBody>
      </p:sp>
      <p:sp>
        <p:nvSpPr>
          <p:cNvPr id="3" name="Content Placeholder 2"/>
          <p:cNvSpPr>
            <a:spLocks noGrp="1"/>
          </p:cNvSpPr>
          <p:nvPr>
            <p:ph idx="1"/>
          </p:nvPr>
        </p:nvSpPr>
        <p:spPr/>
        <p:txBody>
          <a:bodyPr/>
          <a:lstStyle/>
          <a:p>
            <a:r>
              <a:rPr lang="en-US" dirty="0" err="1" smtClean="0"/>
              <a:t>Lập</a:t>
            </a:r>
            <a:r>
              <a:rPr lang="en-US" dirty="0" smtClean="0"/>
              <a:t> </a:t>
            </a:r>
            <a:r>
              <a:rPr lang="en-US" dirty="0" err="1" smtClean="0"/>
              <a:t>bảng</a:t>
            </a:r>
            <a:r>
              <a:rPr lang="en-US" dirty="0" smtClean="0"/>
              <a:t> </a:t>
            </a:r>
            <a:r>
              <a:rPr lang="en-US" dirty="0" err="1" smtClean="0"/>
              <a:t>quyết</a:t>
            </a:r>
            <a:r>
              <a:rPr lang="en-US" dirty="0" smtClean="0"/>
              <a:t> </a:t>
            </a:r>
            <a:r>
              <a:rPr lang="en-US" dirty="0" err="1" smtClean="0"/>
              <a:t>định</a:t>
            </a:r>
            <a:r>
              <a:rPr lang="en-US" dirty="0" smtClean="0"/>
              <a:t>.</a:t>
            </a:r>
          </a:p>
          <a:p>
            <a:pPr lvl="1"/>
            <a:r>
              <a:rPr lang="en-US" dirty="0" err="1" smtClean="0"/>
              <a:t>Các</a:t>
            </a:r>
            <a:r>
              <a:rPr lang="en-US" dirty="0" smtClean="0"/>
              <a:t> </a:t>
            </a:r>
            <a:r>
              <a:rPr lang="en-US" dirty="0" err="1" smtClean="0"/>
              <a:t>ràng</a:t>
            </a:r>
            <a:r>
              <a:rPr lang="en-US" dirty="0" smtClean="0"/>
              <a:t> </a:t>
            </a:r>
            <a:r>
              <a:rPr lang="en-US" dirty="0" err="1" smtClean="0"/>
              <a:t>buộc</a:t>
            </a:r>
            <a:r>
              <a:rPr lang="en-US" dirty="0" smtClean="0"/>
              <a:t> </a:t>
            </a:r>
            <a:r>
              <a:rPr lang="en-US" dirty="0" err="1" smtClean="0"/>
              <a:t>đầu</a:t>
            </a:r>
            <a:r>
              <a:rPr lang="en-US" dirty="0" smtClean="0"/>
              <a:t> </a:t>
            </a:r>
            <a:r>
              <a:rPr lang="en-US" dirty="0" err="1" smtClean="0"/>
              <a:t>vào</a:t>
            </a:r>
            <a:r>
              <a:rPr lang="en-US" dirty="0" smtClean="0"/>
              <a:t>:</a:t>
            </a:r>
          </a:p>
          <a:p>
            <a:pPr lvl="2"/>
            <a:r>
              <a:rPr lang="en-US" dirty="0" err="1" smtClean="0"/>
              <a:t>Số</a:t>
            </a:r>
            <a:r>
              <a:rPr lang="en-US" dirty="0" smtClean="0"/>
              <a:t> </a:t>
            </a:r>
            <a:r>
              <a:rPr lang="en-US" dirty="0" err="1" smtClean="0"/>
              <a:t>lượng</a:t>
            </a:r>
            <a:r>
              <a:rPr lang="en-US" dirty="0" smtClean="0"/>
              <a:t> file upload </a:t>
            </a:r>
            <a:r>
              <a:rPr lang="en-US" dirty="0" err="1" smtClean="0"/>
              <a:t>là</a:t>
            </a:r>
            <a:r>
              <a:rPr lang="en-US" dirty="0" smtClean="0"/>
              <a:t> 1 (T, F)</a:t>
            </a:r>
          </a:p>
          <a:p>
            <a:pPr lvl="2"/>
            <a:r>
              <a:rPr lang="en-US" dirty="0" err="1" smtClean="0"/>
              <a:t>Định</a:t>
            </a:r>
            <a:r>
              <a:rPr lang="en-US" dirty="0" smtClean="0"/>
              <a:t> </a:t>
            </a:r>
            <a:r>
              <a:rPr lang="en-US" dirty="0" err="1" smtClean="0"/>
              <a:t>dạng</a:t>
            </a:r>
            <a:r>
              <a:rPr lang="en-US" dirty="0" smtClean="0"/>
              <a:t> file </a:t>
            </a:r>
            <a:r>
              <a:rPr lang="en-US" dirty="0" err="1" smtClean="0"/>
              <a:t>là</a:t>
            </a:r>
            <a:r>
              <a:rPr lang="en-US" dirty="0" smtClean="0"/>
              <a:t> *.jpg (T,F)</a:t>
            </a:r>
          </a:p>
          <a:p>
            <a:pPr lvl="2"/>
            <a:r>
              <a:rPr lang="en-US" dirty="0" smtClean="0"/>
              <a:t>Dung </a:t>
            </a:r>
            <a:r>
              <a:rPr lang="en-US" dirty="0" err="1" smtClean="0"/>
              <a:t>lượng</a:t>
            </a:r>
            <a:r>
              <a:rPr lang="en-US" dirty="0" smtClean="0"/>
              <a:t> file &lt; 300MB (T,F)</a:t>
            </a:r>
          </a:p>
          <a:p>
            <a:pPr lvl="1"/>
            <a:r>
              <a:rPr lang="en-US" dirty="0" smtClean="0"/>
              <a:t>Out put: </a:t>
            </a:r>
            <a:r>
              <a:rPr lang="en-US" dirty="0" err="1" smtClean="0"/>
              <a:t>Kết</a:t>
            </a:r>
            <a:r>
              <a:rPr lang="en-US" dirty="0" smtClean="0"/>
              <a:t> </a:t>
            </a:r>
            <a:r>
              <a:rPr lang="en-US" dirty="0" err="1" smtClean="0"/>
              <a:t>quả</a:t>
            </a:r>
            <a:r>
              <a:rPr lang="en-US" dirty="0" smtClean="0"/>
              <a:t> upload file (S, E)</a:t>
            </a:r>
          </a:p>
          <a:p>
            <a:pPr lvl="1">
              <a:buFontTx/>
              <a:buChar char="-"/>
            </a:pPr>
            <a:r>
              <a:rPr lang="en-US" dirty="0" err="1" smtClean="0"/>
              <a:t>Số</a:t>
            </a:r>
            <a:r>
              <a:rPr lang="en-US" dirty="0" smtClean="0"/>
              <a:t> </a:t>
            </a:r>
            <a:r>
              <a:rPr lang="en-US" dirty="0" err="1" smtClean="0"/>
              <a:t>lượng</a:t>
            </a:r>
            <a:r>
              <a:rPr lang="en-US" dirty="0" smtClean="0"/>
              <a:t> ca </a:t>
            </a:r>
            <a:r>
              <a:rPr lang="en-US" dirty="0" err="1" smtClean="0"/>
              <a:t>kiểm</a:t>
            </a:r>
            <a:r>
              <a:rPr lang="en-US" dirty="0" smtClean="0"/>
              <a:t> </a:t>
            </a:r>
            <a:r>
              <a:rPr lang="en-US" dirty="0" err="1" smtClean="0"/>
              <a:t>thử</a:t>
            </a:r>
            <a:r>
              <a:rPr lang="en-US" dirty="0" smtClean="0"/>
              <a:t>: 2</a:t>
            </a:r>
            <a:r>
              <a:rPr lang="en-US" baseline="30000" dirty="0" smtClean="0"/>
              <a:t>3</a:t>
            </a:r>
            <a:r>
              <a:rPr lang="en-US" dirty="0" smtClean="0"/>
              <a:t>= 8</a:t>
            </a:r>
          </a:p>
          <a:p>
            <a:pPr marL="457200" lvl="1" indent="0">
              <a:buNone/>
            </a:pPr>
            <a:endParaRPr lang="en-US" dirty="0"/>
          </a:p>
        </p:txBody>
      </p:sp>
    </p:spTree>
    <p:extLst>
      <p:ext uri="{BB962C8B-B14F-4D97-AF65-F5344CB8AC3E}">
        <p14:creationId xmlns:p14="http://schemas.microsoft.com/office/powerpoint/2010/main" val="10521405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ôn</a:t>
            </a:r>
            <a:r>
              <a:rPr lang="en-US" dirty="0" smtClean="0"/>
              <a:t> </a:t>
            </a:r>
            <a:r>
              <a:rPr lang="en-US" dirty="0" err="1" smtClean="0"/>
              <a:t>số</a:t>
            </a:r>
            <a:r>
              <a:rPr lang="en-US" dirty="0" smtClean="0"/>
              <a:t> 2</a:t>
            </a:r>
            <a:endParaRPr lang="en-US" dirty="0"/>
          </a:p>
        </p:txBody>
      </p:sp>
      <p:sp>
        <p:nvSpPr>
          <p:cNvPr id="3" name="Content Placeholder 2"/>
          <p:cNvSpPr>
            <a:spLocks noGrp="1"/>
          </p:cNvSpPr>
          <p:nvPr>
            <p:ph idx="1"/>
          </p:nvPr>
        </p:nvSpPr>
        <p:spPr/>
        <p:txBody>
          <a:bodyPr/>
          <a:lstStyle/>
          <a:p>
            <a:r>
              <a:rPr lang="en-US" dirty="0" err="1" smtClean="0"/>
              <a:t>Lập</a:t>
            </a:r>
            <a:r>
              <a:rPr lang="en-US" dirty="0" smtClean="0"/>
              <a:t> </a:t>
            </a:r>
            <a:r>
              <a:rPr lang="en-US" dirty="0" err="1" smtClean="0"/>
              <a:t>bảng</a:t>
            </a:r>
            <a:r>
              <a:rPr lang="en-US" dirty="0" smtClean="0"/>
              <a:t> </a:t>
            </a:r>
            <a:r>
              <a:rPr lang="en-US" dirty="0" err="1" smtClean="0"/>
              <a:t>quyết</a:t>
            </a:r>
            <a:r>
              <a:rPr lang="en-US" dirty="0" smtClean="0"/>
              <a:t> </a:t>
            </a:r>
            <a:r>
              <a:rPr lang="en-US" dirty="0" err="1" smtClean="0"/>
              <a:t>định</a:t>
            </a:r>
            <a:r>
              <a:rPr lang="en-US" dirty="0" smtClean="0"/>
              <a:t>.</a:t>
            </a:r>
          </a:p>
          <a:p>
            <a:pPr marL="457200" lvl="1"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80258963"/>
              </p:ext>
            </p:extLst>
          </p:nvPr>
        </p:nvGraphicFramePr>
        <p:xfrm>
          <a:off x="457199" y="2362200"/>
          <a:ext cx="8458199" cy="3464560"/>
        </p:xfrm>
        <a:graphic>
          <a:graphicData uri="http://schemas.openxmlformats.org/drawingml/2006/table">
            <a:tbl>
              <a:tblPr firstRow="1" bandRow="1">
                <a:tableStyleId>{5C22544A-7EE6-4342-B048-85BDC9FD1C3A}</a:tableStyleId>
              </a:tblPr>
              <a:tblGrid>
                <a:gridCol w="1447801"/>
                <a:gridCol w="762000"/>
                <a:gridCol w="762000"/>
                <a:gridCol w="787398"/>
                <a:gridCol w="939800"/>
                <a:gridCol w="939800"/>
                <a:gridCol w="939800"/>
                <a:gridCol w="939800"/>
                <a:gridCol w="939800"/>
              </a:tblGrid>
              <a:tr h="546100">
                <a:tc gridSpan="9">
                  <a:txBody>
                    <a:bodyPr/>
                    <a:lstStyle/>
                    <a:p>
                      <a:r>
                        <a:rPr lang="en-US" dirty="0" smtClean="0"/>
                        <a:t>Input</a:t>
                      </a:r>
                      <a:r>
                        <a:rPr lang="en-US" baseline="0" dirty="0" smtClean="0"/>
                        <a:t> Conditions</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546100">
                <a:tc>
                  <a:txBody>
                    <a:bodyPr/>
                    <a:lstStyle/>
                    <a:p>
                      <a:r>
                        <a:rPr lang="en-US" dirty="0" err="1" smtClean="0"/>
                        <a:t>Số</a:t>
                      </a:r>
                      <a:r>
                        <a:rPr lang="en-US" baseline="0" dirty="0" smtClean="0"/>
                        <a:t> file (1)</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546100">
                <a:tc>
                  <a:txBody>
                    <a:bodyPr/>
                    <a:lstStyle/>
                    <a:p>
                      <a:r>
                        <a:rPr lang="en-US" dirty="0" err="1" smtClean="0"/>
                        <a:t>Định</a:t>
                      </a:r>
                      <a:r>
                        <a:rPr lang="en-US" baseline="0" dirty="0" smtClean="0"/>
                        <a:t> </a:t>
                      </a:r>
                      <a:r>
                        <a:rPr lang="en-US" baseline="0" dirty="0" err="1" smtClean="0"/>
                        <a:t>dạng</a:t>
                      </a:r>
                      <a:endParaRPr lang="en-US" baseline="0" dirty="0" smtClean="0"/>
                    </a:p>
                    <a:p>
                      <a:r>
                        <a:rPr lang="en-US" baseline="0" dirty="0" smtClean="0"/>
                        <a:t>(*.jpg)</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546100">
                <a:tc>
                  <a:txBody>
                    <a:bodyPr/>
                    <a:lstStyle/>
                    <a:p>
                      <a:r>
                        <a:rPr lang="en-US" dirty="0" smtClean="0"/>
                        <a:t>Dung </a:t>
                      </a:r>
                      <a:r>
                        <a:rPr lang="en-US" dirty="0" err="1" smtClean="0"/>
                        <a:t>lượng</a:t>
                      </a:r>
                      <a:endParaRPr lang="en-US" dirty="0" smtClean="0"/>
                    </a:p>
                    <a:p>
                      <a:r>
                        <a:rPr lang="en-US" dirty="0" smtClean="0"/>
                        <a:t>(&lt;300MB)</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546100">
                <a:tc>
                  <a:txBody>
                    <a:bodyPr/>
                    <a:lstStyle/>
                    <a:p>
                      <a:r>
                        <a:rPr lang="en-US" dirty="0" smtClean="0"/>
                        <a:t>Action-</a:t>
                      </a:r>
                      <a:r>
                        <a:rPr lang="en-US" dirty="0" err="1" smtClean="0"/>
                        <a:t>Ouput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546100">
                <a:tc>
                  <a:txBody>
                    <a:bodyPr/>
                    <a:lstStyle/>
                    <a:p>
                      <a:r>
                        <a:rPr lang="en-US" dirty="0" smtClean="0"/>
                        <a:t>Upload file</a:t>
                      </a:r>
                      <a:endParaRPr lang="en-US" dirty="0"/>
                    </a:p>
                  </a:txBody>
                  <a:tcPr/>
                </a:tc>
                <a:tc>
                  <a:txBody>
                    <a:bodyPr/>
                    <a:lstStyle/>
                    <a:p>
                      <a:r>
                        <a:rPr lang="en-US" dirty="0" smtClean="0"/>
                        <a:t>S</a:t>
                      </a:r>
                      <a:endParaRPr lang="en-US" dirty="0"/>
                    </a:p>
                  </a:txBody>
                  <a:tcPr/>
                </a:tc>
                <a:tc>
                  <a:txBody>
                    <a:bodyPr/>
                    <a:lstStyle/>
                    <a:p>
                      <a:r>
                        <a:rPr lang="en-US" dirty="0" smtClean="0"/>
                        <a:t>E</a:t>
                      </a:r>
                      <a:endParaRPr lang="en-US" dirty="0"/>
                    </a:p>
                  </a:txBody>
                  <a:tcPr/>
                </a:tc>
                <a:tc>
                  <a:txBody>
                    <a:bodyPr/>
                    <a:lstStyle/>
                    <a:p>
                      <a:r>
                        <a:rPr lang="en-US" dirty="0" smtClean="0"/>
                        <a:t>E</a:t>
                      </a:r>
                      <a:endParaRPr lang="en-US" dirty="0"/>
                    </a:p>
                  </a:txBody>
                  <a:tcPr/>
                </a:tc>
                <a:tc>
                  <a:txBody>
                    <a:bodyPr/>
                    <a:lstStyle/>
                    <a:p>
                      <a:r>
                        <a:rPr lang="en-US" dirty="0" smtClean="0"/>
                        <a:t>E (x)</a:t>
                      </a:r>
                      <a:endParaRPr lang="en-US" dirty="0"/>
                    </a:p>
                  </a:txBody>
                  <a:tcPr/>
                </a:tc>
                <a:tc>
                  <a:txBody>
                    <a:bodyPr/>
                    <a:lstStyle/>
                    <a:p>
                      <a:r>
                        <a:rPr lang="en-US" dirty="0" smtClean="0"/>
                        <a:t>E</a:t>
                      </a:r>
                      <a:endParaRPr lang="en-US" dirty="0"/>
                    </a:p>
                  </a:txBody>
                  <a:tcPr/>
                </a:tc>
                <a:tc>
                  <a:txBody>
                    <a:bodyPr/>
                    <a:lstStyle/>
                    <a:p>
                      <a:r>
                        <a:rPr lang="en-US" dirty="0" smtClean="0"/>
                        <a:t>E (x)</a:t>
                      </a:r>
                      <a:endParaRPr lang="en-US" dirty="0"/>
                    </a:p>
                  </a:txBody>
                  <a:tcPr/>
                </a:tc>
                <a:tc>
                  <a:txBody>
                    <a:bodyPr/>
                    <a:lstStyle/>
                    <a:p>
                      <a:r>
                        <a:rPr lang="en-US" dirty="0" smtClean="0"/>
                        <a:t>E (x)</a:t>
                      </a:r>
                      <a:endParaRPr lang="en-US" dirty="0"/>
                    </a:p>
                  </a:txBody>
                  <a:tcPr/>
                </a:tc>
                <a:tc>
                  <a:txBody>
                    <a:bodyPr/>
                    <a:lstStyle/>
                    <a:p>
                      <a:r>
                        <a:rPr lang="en-US" dirty="0" smtClean="0"/>
                        <a:t>E (x)</a:t>
                      </a:r>
                      <a:endParaRPr lang="en-US" dirty="0"/>
                    </a:p>
                  </a:txBody>
                  <a:tcPr/>
                </a:tc>
              </a:tr>
            </a:tbl>
          </a:graphicData>
        </a:graphic>
      </p:graphicFrame>
    </p:spTree>
    <p:extLst>
      <p:ext uri="{BB962C8B-B14F-4D97-AF65-F5344CB8AC3E}">
        <p14:creationId xmlns:p14="http://schemas.microsoft.com/office/powerpoint/2010/main" val="409975993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Bài</a:t>
            </a:r>
            <a:r>
              <a:rPr lang="en-US" dirty="0"/>
              <a:t> </a:t>
            </a:r>
            <a:r>
              <a:rPr lang="en-US" dirty="0" err="1"/>
              <a:t>ôn</a:t>
            </a:r>
            <a:r>
              <a:rPr lang="en-US" dirty="0"/>
              <a:t> </a:t>
            </a:r>
            <a:r>
              <a:rPr lang="en-US" dirty="0" err="1"/>
              <a:t>số</a:t>
            </a:r>
            <a:r>
              <a:rPr lang="en-US" dirty="0"/>
              <a:t> </a:t>
            </a:r>
            <a:r>
              <a:rPr lang="en-US" dirty="0" smtClean="0"/>
              <a:t>2 (Ma </a:t>
            </a:r>
            <a:r>
              <a:rPr lang="en-US" dirty="0" err="1" smtClean="0"/>
              <a:t>trận</a:t>
            </a:r>
            <a:r>
              <a:rPr lang="en-US" dirty="0" smtClean="0"/>
              <a:t> </a:t>
            </a:r>
            <a:r>
              <a:rPr lang="en-US" dirty="0" err="1" smtClean="0"/>
              <a:t>kiểm</a:t>
            </a:r>
            <a:r>
              <a:rPr lang="en-US" dirty="0" smtClean="0"/>
              <a:t> </a:t>
            </a:r>
            <a:r>
              <a:rPr lang="en-US" dirty="0" err="1" smtClean="0"/>
              <a:t>thử</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7426916"/>
              </p:ext>
            </p:extLst>
          </p:nvPr>
        </p:nvGraphicFramePr>
        <p:xfrm>
          <a:off x="609600" y="2209800"/>
          <a:ext cx="8229600" cy="2159000"/>
        </p:xfrm>
        <a:graphic>
          <a:graphicData uri="http://schemas.openxmlformats.org/drawingml/2006/table">
            <a:tbl>
              <a:tblPr firstRow="1" bandRow="1">
                <a:tableStyleId>{5C22544A-7EE6-4342-B048-85BDC9FD1C3A}</a:tableStyleId>
              </a:tblPr>
              <a:tblGrid>
                <a:gridCol w="685800"/>
                <a:gridCol w="1066800"/>
                <a:gridCol w="1676400"/>
                <a:gridCol w="2590800"/>
                <a:gridCol w="2209800"/>
              </a:tblGrid>
              <a:tr h="431800">
                <a:tc>
                  <a:txBody>
                    <a:bodyPr/>
                    <a:lstStyle/>
                    <a:p>
                      <a:r>
                        <a:rPr lang="en-US" dirty="0" smtClean="0"/>
                        <a:t>ID</a:t>
                      </a:r>
                      <a:endParaRPr lang="en-US" dirty="0"/>
                    </a:p>
                  </a:txBody>
                  <a:tcPr/>
                </a:tc>
                <a:tc>
                  <a:txBody>
                    <a:bodyPr/>
                    <a:lstStyle/>
                    <a:p>
                      <a:r>
                        <a:rPr lang="en-US" dirty="0" err="1" smtClean="0"/>
                        <a:t>Số</a:t>
                      </a:r>
                      <a:r>
                        <a:rPr lang="en-US" baseline="0" dirty="0" smtClean="0"/>
                        <a:t> file </a:t>
                      </a:r>
                      <a:endParaRPr lang="en-US" dirty="0"/>
                    </a:p>
                  </a:txBody>
                  <a:tcPr/>
                </a:tc>
                <a:tc>
                  <a:txBody>
                    <a:bodyPr/>
                    <a:lstStyle/>
                    <a:p>
                      <a:r>
                        <a:rPr lang="en-US" dirty="0" err="1" smtClean="0"/>
                        <a:t>Định</a:t>
                      </a:r>
                      <a:r>
                        <a:rPr lang="en-US" baseline="0" dirty="0" smtClean="0"/>
                        <a:t> </a:t>
                      </a:r>
                      <a:r>
                        <a:rPr lang="en-US" baseline="0" dirty="0" err="1" smtClean="0"/>
                        <a:t>dạng</a:t>
                      </a:r>
                      <a:r>
                        <a:rPr lang="en-US" baseline="0" dirty="0" smtClean="0"/>
                        <a:t> file</a:t>
                      </a:r>
                      <a:endParaRPr lang="en-US" dirty="0"/>
                    </a:p>
                  </a:txBody>
                  <a:tcPr/>
                </a:tc>
                <a:tc>
                  <a:txBody>
                    <a:bodyPr/>
                    <a:lstStyle/>
                    <a:p>
                      <a:r>
                        <a:rPr lang="en-US" dirty="0" smtClean="0"/>
                        <a:t>Dung </a:t>
                      </a:r>
                      <a:r>
                        <a:rPr lang="en-US" dirty="0" err="1" smtClean="0"/>
                        <a:t>lượng</a:t>
                      </a:r>
                      <a:r>
                        <a:rPr lang="en-US" baseline="0" dirty="0" smtClean="0"/>
                        <a:t> file</a:t>
                      </a:r>
                      <a:endParaRPr lang="en-US" dirty="0"/>
                    </a:p>
                  </a:txBody>
                  <a:tcPr/>
                </a:tc>
                <a:tc>
                  <a:txBody>
                    <a:bodyPr/>
                    <a:lstStyle/>
                    <a:p>
                      <a:r>
                        <a:rPr lang="en-US" dirty="0" smtClean="0"/>
                        <a:t>Expected</a:t>
                      </a:r>
                      <a:r>
                        <a:rPr lang="en-US" baseline="0" dirty="0" smtClean="0"/>
                        <a:t> Outputs</a:t>
                      </a:r>
                      <a:endParaRPr lang="en-US" dirty="0"/>
                    </a:p>
                  </a:txBody>
                  <a:tcPr/>
                </a:tc>
              </a:tr>
              <a:tr h="431800">
                <a:tc>
                  <a:txBody>
                    <a:bodyPr/>
                    <a:lstStyle/>
                    <a:p>
                      <a:r>
                        <a:rPr lang="en-US" dirty="0" smtClean="0"/>
                        <a:t>TC1</a:t>
                      </a:r>
                      <a:endParaRPr lang="en-US" dirty="0"/>
                    </a:p>
                  </a:txBody>
                  <a:tcPr/>
                </a:tc>
                <a:tc>
                  <a:txBody>
                    <a:bodyPr/>
                    <a:lstStyle/>
                    <a:p>
                      <a:r>
                        <a:rPr lang="en-US" dirty="0" smtClean="0"/>
                        <a:t>1</a:t>
                      </a:r>
                      <a:endParaRPr lang="en-US" dirty="0"/>
                    </a:p>
                  </a:txBody>
                  <a:tcPr/>
                </a:tc>
                <a:tc>
                  <a:txBody>
                    <a:bodyPr/>
                    <a:lstStyle/>
                    <a:p>
                      <a:r>
                        <a:rPr lang="en-US" dirty="0" smtClean="0"/>
                        <a:t>Anh.jpg</a:t>
                      </a:r>
                      <a:endParaRPr lang="en-US" dirty="0"/>
                    </a:p>
                  </a:txBody>
                  <a:tcPr/>
                </a:tc>
                <a:tc>
                  <a:txBody>
                    <a:bodyPr/>
                    <a:lstStyle/>
                    <a:p>
                      <a:r>
                        <a:rPr lang="en-US" dirty="0" smtClean="0"/>
                        <a:t>250MB</a:t>
                      </a:r>
                      <a:endParaRPr lang="en-US" dirty="0"/>
                    </a:p>
                  </a:txBody>
                  <a:tcPr/>
                </a:tc>
                <a:tc>
                  <a:txBody>
                    <a:bodyPr/>
                    <a:lstStyle/>
                    <a:p>
                      <a:r>
                        <a:rPr lang="en-US" dirty="0" smtClean="0"/>
                        <a:t>Success</a:t>
                      </a:r>
                      <a:endParaRPr lang="en-US" dirty="0"/>
                    </a:p>
                  </a:txBody>
                  <a:tcPr/>
                </a:tc>
              </a:tr>
              <a:tr h="431800">
                <a:tc>
                  <a:txBody>
                    <a:bodyPr/>
                    <a:lstStyle/>
                    <a:p>
                      <a:r>
                        <a:rPr lang="en-US" dirty="0" smtClean="0"/>
                        <a:t>TC2</a:t>
                      </a:r>
                      <a:endParaRPr lang="en-US" dirty="0"/>
                    </a:p>
                  </a:txBody>
                  <a:tcPr/>
                </a:tc>
                <a:tc>
                  <a:txBody>
                    <a:bodyPr/>
                    <a:lstStyle/>
                    <a:p>
                      <a:r>
                        <a:rPr lang="en-US" dirty="0" smtClean="0"/>
                        <a:t>1</a:t>
                      </a:r>
                      <a:endParaRPr lang="en-US" dirty="0"/>
                    </a:p>
                  </a:txBody>
                  <a:tcPr/>
                </a:tc>
                <a:tc>
                  <a:txBody>
                    <a:bodyPr/>
                    <a:lstStyle/>
                    <a:p>
                      <a:r>
                        <a:rPr lang="en-US" dirty="0" smtClean="0"/>
                        <a:t>Picture.jpg</a:t>
                      </a:r>
                      <a:endParaRPr lang="en-US" dirty="0"/>
                    </a:p>
                  </a:txBody>
                  <a:tcPr/>
                </a:tc>
                <a:tc>
                  <a:txBody>
                    <a:bodyPr/>
                    <a:lstStyle/>
                    <a:p>
                      <a:r>
                        <a:rPr lang="en-US" dirty="0" smtClean="0"/>
                        <a:t>350MB</a:t>
                      </a:r>
                      <a:endParaRPr lang="en-US" dirty="0"/>
                    </a:p>
                  </a:txBody>
                  <a:tcPr/>
                </a:tc>
                <a:tc>
                  <a:txBody>
                    <a:bodyPr/>
                    <a:lstStyle/>
                    <a:p>
                      <a:r>
                        <a:rPr lang="en-US" dirty="0" smtClean="0"/>
                        <a:t>Error</a:t>
                      </a:r>
                      <a:endParaRPr lang="en-US" dirty="0"/>
                    </a:p>
                  </a:txBody>
                  <a:tcPr/>
                </a:tc>
              </a:tr>
              <a:tr h="431800">
                <a:tc>
                  <a:txBody>
                    <a:bodyPr/>
                    <a:lstStyle/>
                    <a:p>
                      <a:r>
                        <a:rPr lang="en-US" dirty="0" smtClean="0"/>
                        <a:t>TC3</a:t>
                      </a:r>
                      <a:endParaRPr lang="en-US" dirty="0"/>
                    </a:p>
                  </a:txBody>
                  <a:tcPr/>
                </a:tc>
                <a:tc>
                  <a:txBody>
                    <a:bodyPr/>
                    <a:lstStyle/>
                    <a:p>
                      <a:r>
                        <a:rPr lang="en-US" dirty="0" smtClean="0"/>
                        <a:t>1</a:t>
                      </a:r>
                      <a:endParaRPr lang="en-US" dirty="0"/>
                    </a:p>
                  </a:txBody>
                  <a:tcPr/>
                </a:tc>
                <a:tc>
                  <a:txBody>
                    <a:bodyPr/>
                    <a:lstStyle/>
                    <a:p>
                      <a:r>
                        <a:rPr lang="en-US" dirty="0" smtClean="0"/>
                        <a:t>Content.docx</a:t>
                      </a:r>
                      <a:endParaRPr lang="en-US" dirty="0"/>
                    </a:p>
                  </a:txBody>
                  <a:tcPr/>
                </a:tc>
                <a:tc>
                  <a:txBody>
                    <a:bodyPr/>
                    <a:lstStyle/>
                    <a:p>
                      <a:r>
                        <a:rPr lang="en-US" dirty="0" smtClean="0"/>
                        <a:t>280 MB</a:t>
                      </a:r>
                      <a:endParaRPr lang="en-US" dirty="0"/>
                    </a:p>
                  </a:txBody>
                  <a:tcPr/>
                </a:tc>
                <a:tc>
                  <a:txBody>
                    <a:bodyPr/>
                    <a:lstStyle/>
                    <a:p>
                      <a:r>
                        <a:rPr lang="en-US" dirty="0" smtClean="0"/>
                        <a:t>Error</a:t>
                      </a:r>
                      <a:endParaRPr lang="en-US" dirty="0"/>
                    </a:p>
                  </a:txBody>
                  <a:tcPr/>
                </a:tc>
              </a:tr>
              <a:tr h="431800">
                <a:tc>
                  <a:txBody>
                    <a:bodyPr/>
                    <a:lstStyle/>
                    <a:p>
                      <a:r>
                        <a:rPr lang="en-US" dirty="0" smtClean="0"/>
                        <a:t>TC4</a:t>
                      </a:r>
                      <a:endParaRPr lang="en-US" dirty="0"/>
                    </a:p>
                  </a:txBody>
                  <a:tcPr/>
                </a:tc>
                <a:tc>
                  <a:txBody>
                    <a:bodyPr/>
                    <a:lstStyle/>
                    <a:p>
                      <a:r>
                        <a:rPr lang="en-US" dirty="0" smtClean="0"/>
                        <a:t>2</a:t>
                      </a:r>
                      <a:endParaRPr lang="en-US" dirty="0"/>
                    </a:p>
                  </a:txBody>
                  <a:tcPr/>
                </a:tc>
                <a:tc>
                  <a:txBody>
                    <a:bodyPr/>
                    <a:lstStyle/>
                    <a:p>
                      <a:r>
                        <a:rPr lang="en-US" dirty="0" smtClean="0"/>
                        <a:t>Picture.jpg</a:t>
                      </a:r>
                      <a:endParaRPr lang="en-US" dirty="0"/>
                    </a:p>
                  </a:txBody>
                  <a:tcPr/>
                </a:tc>
                <a:tc>
                  <a:txBody>
                    <a:bodyPr/>
                    <a:lstStyle/>
                    <a:p>
                      <a:r>
                        <a:rPr lang="en-US" dirty="0" smtClean="0"/>
                        <a:t>250MB</a:t>
                      </a:r>
                      <a:endParaRPr lang="en-US" dirty="0"/>
                    </a:p>
                  </a:txBody>
                  <a:tcPr/>
                </a:tc>
                <a:tc>
                  <a:txBody>
                    <a:bodyPr/>
                    <a:lstStyle/>
                    <a:p>
                      <a:r>
                        <a:rPr lang="en-US" dirty="0" smtClean="0"/>
                        <a:t>Error</a:t>
                      </a:r>
                      <a:endParaRPr lang="en-US" dirty="0"/>
                    </a:p>
                  </a:txBody>
                  <a:tcPr/>
                </a:tc>
              </a:tr>
            </a:tbl>
          </a:graphicData>
        </a:graphic>
      </p:graphicFrame>
    </p:spTree>
    <p:extLst>
      <p:ext uri="{BB962C8B-B14F-4D97-AF65-F5344CB8AC3E}">
        <p14:creationId xmlns:p14="http://schemas.microsoft.com/office/powerpoint/2010/main" val="245471991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ahoma (Headings)"/>
              </a:rPr>
              <a:t>KIỂM THỬ HỘP ĐEN</a:t>
            </a:r>
            <a:endParaRPr lang="en-US" dirty="0">
              <a:latin typeface="Tahoma (Headings)"/>
            </a:endParaRPr>
          </a:p>
        </p:txBody>
      </p:sp>
      <p:sp>
        <p:nvSpPr>
          <p:cNvPr id="3" name="Subtitle 2"/>
          <p:cNvSpPr>
            <a:spLocks noGrp="1"/>
          </p:cNvSpPr>
          <p:nvPr>
            <p:ph type="subTitle" idx="1"/>
          </p:nvPr>
        </p:nvSpPr>
        <p:spPr>
          <a:xfrm>
            <a:off x="1219200" y="3886200"/>
            <a:ext cx="6858000" cy="1752600"/>
          </a:xfrm>
        </p:spPr>
        <p:txBody>
          <a:bodyPr>
            <a:normAutofit/>
          </a:bodyPr>
          <a:lstStyle/>
          <a:p>
            <a:pPr marL="0" lvl="1"/>
            <a:r>
              <a:rPr lang="en-US" sz="3200" dirty="0" err="1" smtClean="0">
                <a:solidFill>
                  <a:srgbClr val="C00000"/>
                </a:solidFill>
              </a:rPr>
              <a:t>Kỹ</a:t>
            </a:r>
            <a:r>
              <a:rPr lang="en-US" sz="3200" dirty="0" smtClean="0">
                <a:solidFill>
                  <a:srgbClr val="C00000"/>
                </a:solidFill>
              </a:rPr>
              <a:t> </a:t>
            </a:r>
            <a:r>
              <a:rPr lang="en-US" sz="3200" dirty="0" err="1" smtClean="0">
                <a:solidFill>
                  <a:srgbClr val="C00000"/>
                </a:solidFill>
              </a:rPr>
              <a:t>thuật</a:t>
            </a:r>
            <a:r>
              <a:rPr lang="en-US" sz="3200" dirty="0" smtClean="0">
                <a:solidFill>
                  <a:srgbClr val="C00000"/>
                </a:solidFill>
              </a:rPr>
              <a:t> </a:t>
            </a:r>
            <a:r>
              <a:rPr lang="en-US" sz="3200" dirty="0" err="1" smtClean="0">
                <a:solidFill>
                  <a:srgbClr val="C00000"/>
                </a:solidFill>
              </a:rPr>
              <a:t>dùng</a:t>
            </a:r>
            <a:r>
              <a:rPr lang="en-US" sz="3200" dirty="0" smtClean="0">
                <a:solidFill>
                  <a:srgbClr val="C00000"/>
                </a:solidFill>
              </a:rPr>
              <a:t> </a:t>
            </a:r>
            <a:r>
              <a:rPr lang="en-US" sz="3200" dirty="0" err="1" smtClean="0">
                <a:solidFill>
                  <a:srgbClr val="C00000"/>
                </a:solidFill>
              </a:rPr>
              <a:t>bảng</a:t>
            </a:r>
            <a:r>
              <a:rPr lang="en-US" sz="3200" dirty="0" smtClean="0">
                <a:solidFill>
                  <a:srgbClr val="C00000"/>
                </a:solidFill>
              </a:rPr>
              <a:t> </a:t>
            </a:r>
            <a:r>
              <a:rPr lang="en-US" sz="3200" dirty="0" err="1" smtClean="0">
                <a:solidFill>
                  <a:srgbClr val="C00000"/>
                </a:solidFill>
              </a:rPr>
              <a:t>chuyển</a:t>
            </a:r>
            <a:r>
              <a:rPr lang="en-US" sz="3200" dirty="0" smtClean="0">
                <a:solidFill>
                  <a:srgbClr val="C00000"/>
                </a:solidFill>
              </a:rPr>
              <a:t> </a:t>
            </a:r>
            <a:r>
              <a:rPr lang="en-US" sz="3200" dirty="0" err="1" smtClean="0">
                <a:solidFill>
                  <a:srgbClr val="C00000"/>
                </a:solidFill>
              </a:rPr>
              <a:t>trạng</a:t>
            </a:r>
            <a:r>
              <a:rPr lang="en-US" sz="3200" dirty="0" smtClean="0">
                <a:solidFill>
                  <a:srgbClr val="C00000"/>
                </a:solidFill>
              </a:rPr>
              <a:t> </a:t>
            </a:r>
            <a:r>
              <a:rPr lang="en-US" sz="3200" dirty="0" err="1" smtClean="0">
                <a:solidFill>
                  <a:srgbClr val="C00000"/>
                </a:solidFill>
              </a:rPr>
              <a:t>thái</a:t>
            </a:r>
            <a:endParaRPr lang="en-US" sz="3200" dirty="0" smtClean="0">
              <a:solidFill>
                <a:srgbClr val="C00000"/>
              </a:solidFill>
            </a:endParaRPr>
          </a:p>
          <a:p>
            <a:pPr marL="0" lvl="1"/>
            <a:r>
              <a:rPr lang="en-US" sz="3200" dirty="0" smtClean="0">
                <a:solidFill>
                  <a:srgbClr val="0000FF"/>
                </a:solidFill>
              </a:rPr>
              <a:t>State Transition Table</a:t>
            </a:r>
          </a:p>
          <a:p>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dùng</a:t>
            </a:r>
            <a:r>
              <a:rPr lang="en-US" dirty="0" smtClean="0"/>
              <a:t> </a:t>
            </a:r>
            <a:r>
              <a:rPr lang="en-US" dirty="0" err="1" smtClean="0"/>
              <a:t>bảng</a:t>
            </a:r>
            <a:r>
              <a:rPr lang="en-US" dirty="0" smtClean="0"/>
              <a:t> </a:t>
            </a:r>
            <a:r>
              <a:rPr lang="en-US" dirty="0" err="1" smtClean="0"/>
              <a:t>chuyển</a:t>
            </a:r>
            <a:r>
              <a:rPr lang="en-US" dirty="0" smtClean="0"/>
              <a:t> </a:t>
            </a:r>
            <a:r>
              <a:rPr lang="en-US" dirty="0" err="1" smtClean="0"/>
              <a:t>trạng</a:t>
            </a:r>
            <a:r>
              <a:rPr lang="en-US" dirty="0" smtClean="0"/>
              <a:t> </a:t>
            </a:r>
            <a:r>
              <a:rPr lang="en-US" dirty="0" err="1" smtClean="0"/>
              <a:t>thái</a:t>
            </a:r>
            <a:endParaRPr lang="en-US" dirty="0"/>
          </a:p>
        </p:txBody>
      </p:sp>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58</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Giống</a:t>
            </a:r>
            <a:r>
              <a:rPr lang="en-US" sz="2600" dirty="0" smtClean="0"/>
              <a:t> </a:t>
            </a:r>
            <a:r>
              <a:rPr lang="en-US" sz="2600" dirty="0" err="1" smtClean="0"/>
              <a:t>như</a:t>
            </a:r>
            <a:r>
              <a:rPr lang="en-US" sz="2600" dirty="0" smtClean="0"/>
              <a:t> </a:t>
            </a:r>
            <a:r>
              <a:rPr lang="en-US" sz="2600" dirty="0" err="1" smtClean="0"/>
              <a:t>bảng</a:t>
            </a:r>
            <a:r>
              <a:rPr lang="en-US" sz="2600" dirty="0" smtClean="0"/>
              <a:t> </a:t>
            </a:r>
            <a:r>
              <a:rPr lang="en-US" sz="2600" dirty="0" err="1" smtClean="0"/>
              <a:t>quyết</a:t>
            </a:r>
            <a:r>
              <a:rPr lang="en-US" sz="2600" dirty="0" smtClean="0"/>
              <a:t> </a:t>
            </a:r>
            <a:r>
              <a:rPr lang="en-US" sz="2600" dirty="0" err="1" smtClean="0"/>
              <a:t>đinh</a:t>
            </a:r>
            <a:r>
              <a:rPr lang="en-US" sz="2600" dirty="0" smtClean="0"/>
              <a:t>, </a:t>
            </a:r>
            <a:r>
              <a:rPr lang="en-US" sz="2600" dirty="0" err="1" smtClean="0"/>
              <a:t>đây</a:t>
            </a:r>
            <a:r>
              <a:rPr lang="en-US" sz="2600" dirty="0" smtClean="0"/>
              <a:t> </a:t>
            </a:r>
            <a:r>
              <a:rPr lang="en-US" sz="2600" dirty="0" err="1" smtClean="0"/>
              <a:t>là</a:t>
            </a:r>
            <a:r>
              <a:rPr lang="en-US" sz="2600" dirty="0" smtClean="0"/>
              <a:t> </a:t>
            </a:r>
            <a:r>
              <a:rPr lang="en-US" sz="2600" dirty="0" err="1" smtClean="0"/>
              <a:t>kỹ</a:t>
            </a:r>
            <a:r>
              <a:rPr lang="en-US" sz="2600" dirty="0" smtClean="0"/>
              <a:t> </a:t>
            </a:r>
            <a:r>
              <a:rPr lang="en-US" sz="2600" dirty="0" err="1" smtClean="0"/>
              <a:t>thuật</a:t>
            </a:r>
            <a:r>
              <a:rPr lang="en-US" sz="2600" dirty="0" smtClean="0"/>
              <a:t> </a:t>
            </a:r>
            <a:r>
              <a:rPr lang="en-US" sz="2600" dirty="0" err="1" smtClean="0"/>
              <a:t>xây</a:t>
            </a:r>
            <a:r>
              <a:rPr lang="en-US" sz="2600" dirty="0" smtClean="0"/>
              <a:t> </a:t>
            </a:r>
            <a:r>
              <a:rPr lang="en-US" sz="2600" dirty="0" err="1" smtClean="0"/>
              <a:t>dựng</a:t>
            </a:r>
            <a:r>
              <a:rPr lang="en-US" sz="2600" dirty="0" smtClean="0"/>
              <a:t> </a:t>
            </a:r>
            <a:r>
              <a:rPr lang="en-US" sz="2600" dirty="0" err="1" smtClean="0"/>
              <a:t>các</a:t>
            </a:r>
            <a:r>
              <a:rPr lang="en-US" sz="2600" dirty="0" smtClean="0"/>
              <a:t> ca </a:t>
            </a:r>
            <a:r>
              <a:rPr lang="en-US" sz="2600" dirty="0" err="1" smtClean="0"/>
              <a:t>kiểm</a:t>
            </a:r>
            <a:r>
              <a:rPr lang="en-US" sz="2600" dirty="0" smtClean="0"/>
              <a:t> </a:t>
            </a:r>
            <a:r>
              <a:rPr lang="en-US" sz="2600" dirty="0" err="1" smtClean="0"/>
              <a:t>thử</a:t>
            </a:r>
            <a:r>
              <a:rPr lang="en-US" sz="2600" dirty="0" smtClean="0"/>
              <a:t> </a:t>
            </a:r>
            <a:r>
              <a:rPr lang="en-US" sz="2600" dirty="0" err="1" smtClean="0"/>
              <a:t>để</a:t>
            </a:r>
            <a:r>
              <a:rPr lang="en-US" sz="2600" dirty="0" smtClean="0"/>
              <a:t> </a:t>
            </a:r>
            <a:r>
              <a:rPr lang="en-US" sz="2600" dirty="0" err="1" smtClean="0"/>
              <a:t>kiểm</a:t>
            </a:r>
            <a:r>
              <a:rPr lang="en-US" sz="2600" dirty="0" smtClean="0"/>
              <a:t> </a:t>
            </a:r>
            <a:r>
              <a:rPr lang="en-US" sz="2600" dirty="0" err="1" smtClean="0"/>
              <a:t>tra</a:t>
            </a:r>
            <a:r>
              <a:rPr lang="en-US" sz="2600" dirty="0" smtClean="0"/>
              <a:t> </a:t>
            </a:r>
            <a:r>
              <a:rPr lang="en-US" sz="2600" dirty="0" err="1" smtClean="0"/>
              <a:t>hành</a:t>
            </a:r>
            <a:r>
              <a:rPr lang="en-US" sz="2600" dirty="0" smtClean="0"/>
              <a:t> vi </a:t>
            </a:r>
            <a:r>
              <a:rPr lang="en-US" sz="2600" dirty="0" err="1" smtClean="0"/>
              <a:t>của</a:t>
            </a:r>
            <a:r>
              <a:rPr lang="en-US" sz="2600" dirty="0" smtClean="0"/>
              <a:t> </a:t>
            </a:r>
            <a:r>
              <a:rPr lang="en-US" sz="2600" dirty="0" err="1" smtClean="0"/>
              <a:t>hệ</a:t>
            </a:r>
            <a:r>
              <a:rPr lang="en-US" sz="2600" dirty="0" smtClean="0"/>
              <a:t> </a:t>
            </a:r>
            <a:r>
              <a:rPr lang="en-US" sz="2600" dirty="0" err="1" smtClean="0"/>
              <a:t>thống</a:t>
            </a:r>
            <a:r>
              <a:rPr lang="en-US" sz="2600" dirty="0" smtClean="0"/>
              <a:t> </a:t>
            </a:r>
            <a:r>
              <a:rPr lang="en-US" sz="2600" dirty="0" err="1" smtClean="0"/>
              <a:t>đối</a:t>
            </a:r>
            <a:r>
              <a:rPr lang="en-US" sz="2600" dirty="0" smtClean="0"/>
              <a:t> </a:t>
            </a:r>
            <a:r>
              <a:rPr lang="en-US" sz="2600" dirty="0" err="1" smtClean="0"/>
              <a:t>với</a:t>
            </a:r>
            <a:r>
              <a:rPr lang="en-US" sz="2600" dirty="0" smtClean="0"/>
              <a:t> </a:t>
            </a:r>
            <a:r>
              <a:rPr lang="en-US" sz="2600" dirty="0" err="1" smtClean="0"/>
              <a:t>dữ</a:t>
            </a:r>
            <a:r>
              <a:rPr lang="en-US" sz="2600" dirty="0" smtClean="0"/>
              <a:t> </a:t>
            </a:r>
            <a:r>
              <a:rPr lang="en-US" sz="2600" dirty="0" err="1" smtClean="0"/>
              <a:t>liêu</a:t>
            </a:r>
            <a:r>
              <a:rPr lang="en-US" sz="2600" dirty="0" smtClean="0"/>
              <a:t> </a:t>
            </a:r>
            <a:r>
              <a:rPr lang="en-US" sz="2600" dirty="0" err="1" smtClean="0"/>
              <a:t>và</a:t>
            </a:r>
            <a:r>
              <a:rPr lang="en-US" sz="2600" dirty="0" smtClean="0"/>
              <a:t> </a:t>
            </a:r>
            <a:r>
              <a:rPr lang="en-US" sz="2600" dirty="0" err="1" smtClean="0"/>
              <a:t>hành</a:t>
            </a:r>
            <a:r>
              <a:rPr lang="en-US" sz="2600" dirty="0" smtClean="0"/>
              <a:t> vi </a:t>
            </a:r>
            <a:r>
              <a:rPr lang="en-US" sz="2600" dirty="0" err="1" smtClean="0"/>
              <a:t>đầu</a:t>
            </a:r>
            <a:r>
              <a:rPr lang="en-US" sz="2600" dirty="0" smtClean="0"/>
              <a:t> </a:t>
            </a:r>
            <a:r>
              <a:rPr lang="en-US" sz="2600" dirty="0" err="1" smtClean="0"/>
              <a:t>vào</a:t>
            </a:r>
            <a:r>
              <a:rPr lang="en-US" sz="2600" dirty="0" smtClean="0"/>
              <a:t>.</a:t>
            </a:r>
          </a:p>
          <a:p>
            <a:pPr algn="just"/>
            <a:r>
              <a:rPr lang="en-US" sz="2600" b="1" u="sng" dirty="0" smtClean="0"/>
              <a:t>Ý </a:t>
            </a:r>
            <a:r>
              <a:rPr lang="en-US" sz="2600" b="1" u="sng" dirty="0" err="1" smtClean="0"/>
              <a:t>tưởng</a:t>
            </a:r>
            <a:r>
              <a:rPr lang="en-US" sz="2600" dirty="0" smtClean="0"/>
              <a:t> </a:t>
            </a:r>
            <a:r>
              <a:rPr lang="en-US" sz="2600" dirty="0" err="1" smtClean="0"/>
              <a:t>Xây</a:t>
            </a:r>
            <a:r>
              <a:rPr lang="en-US" sz="2600" dirty="0" smtClean="0"/>
              <a:t> </a:t>
            </a:r>
            <a:r>
              <a:rPr lang="en-US" sz="2600" dirty="0" err="1" smtClean="0"/>
              <a:t>dựng</a:t>
            </a:r>
            <a:r>
              <a:rPr lang="en-US" sz="2600" dirty="0" smtClean="0"/>
              <a:t> </a:t>
            </a:r>
            <a:r>
              <a:rPr lang="en-US" sz="2600" dirty="0" err="1" smtClean="0"/>
              <a:t>lược</a:t>
            </a:r>
            <a:r>
              <a:rPr lang="en-US" sz="2600" dirty="0" smtClean="0"/>
              <a:t> </a:t>
            </a:r>
            <a:r>
              <a:rPr lang="en-US" sz="2600" dirty="0" err="1" smtClean="0"/>
              <a:t>đồ</a:t>
            </a:r>
            <a:r>
              <a:rPr lang="en-US" sz="2600" dirty="0" smtClean="0"/>
              <a:t> </a:t>
            </a:r>
            <a:r>
              <a:rPr lang="en-US" sz="2600" dirty="0" err="1" smtClean="0"/>
              <a:t>trạng</a:t>
            </a:r>
            <a:r>
              <a:rPr lang="en-US" sz="2600" dirty="0" smtClean="0"/>
              <a:t> </a:t>
            </a:r>
            <a:r>
              <a:rPr lang="en-US" sz="2600" dirty="0" err="1" smtClean="0"/>
              <a:t>thái</a:t>
            </a:r>
            <a:r>
              <a:rPr lang="en-US" sz="2600" dirty="0" smtClean="0"/>
              <a:t> </a:t>
            </a:r>
            <a:r>
              <a:rPr lang="en-US" sz="2600" dirty="0" err="1" smtClean="0"/>
              <a:t>đáp</a:t>
            </a:r>
            <a:r>
              <a:rPr lang="en-US" sz="2600" dirty="0" smtClean="0"/>
              <a:t> </a:t>
            </a:r>
            <a:r>
              <a:rPr lang="en-US" sz="2600" dirty="0" err="1" smtClean="0"/>
              <a:t>ứng</a:t>
            </a:r>
            <a:r>
              <a:rPr lang="en-US" sz="2600" dirty="0" smtClean="0"/>
              <a:t> </a:t>
            </a:r>
            <a:r>
              <a:rPr lang="en-US" sz="2600" dirty="0" err="1" smtClean="0"/>
              <a:t>với</a:t>
            </a:r>
            <a:r>
              <a:rPr lang="en-US" sz="2600" dirty="0" smtClean="0"/>
              <a:t> </a:t>
            </a:r>
            <a:r>
              <a:rPr lang="en-US" sz="2600" dirty="0" err="1" smtClean="0"/>
              <a:t>dữ</a:t>
            </a:r>
            <a:r>
              <a:rPr lang="en-US" sz="2600" dirty="0" smtClean="0"/>
              <a:t> </a:t>
            </a:r>
            <a:r>
              <a:rPr lang="en-US" sz="2600" dirty="0" err="1" smtClean="0"/>
              <a:t>liệu</a:t>
            </a:r>
            <a:r>
              <a:rPr lang="en-US" sz="2600" dirty="0" smtClean="0"/>
              <a:t> </a:t>
            </a:r>
            <a:r>
              <a:rPr lang="en-US" sz="2600" dirty="0" err="1" smtClean="0"/>
              <a:t>và</a:t>
            </a:r>
            <a:r>
              <a:rPr lang="en-US" sz="2600" dirty="0" smtClean="0"/>
              <a:t> </a:t>
            </a:r>
            <a:r>
              <a:rPr lang="en-US" sz="2600" dirty="0" err="1" smtClean="0"/>
              <a:t>hành</a:t>
            </a:r>
            <a:r>
              <a:rPr lang="en-US" sz="2600" dirty="0" smtClean="0"/>
              <a:t> vi </a:t>
            </a:r>
            <a:r>
              <a:rPr lang="en-US" sz="2600" dirty="0" err="1" smtClean="0"/>
              <a:t>của</a:t>
            </a:r>
            <a:r>
              <a:rPr lang="en-US" sz="2600" dirty="0" smtClean="0"/>
              <a:t> </a:t>
            </a:r>
            <a:r>
              <a:rPr lang="en-US" sz="2600" dirty="0" err="1" smtClean="0"/>
              <a:t>đầu</a:t>
            </a:r>
            <a:r>
              <a:rPr lang="en-US" sz="2600" dirty="0" smtClean="0"/>
              <a:t> </a:t>
            </a:r>
            <a:r>
              <a:rPr lang="en-US" sz="2600" dirty="0" err="1" smtClean="0"/>
              <a:t>vào</a:t>
            </a:r>
            <a:r>
              <a:rPr lang="en-US" sz="2600" dirty="0" smtClean="0"/>
              <a:t> </a:t>
            </a:r>
            <a:r>
              <a:rPr lang="en-US" sz="2600" dirty="0" err="1" smtClean="0"/>
              <a:t>và</a:t>
            </a:r>
            <a:r>
              <a:rPr lang="en-US" sz="2600" dirty="0" smtClean="0"/>
              <a:t> </a:t>
            </a:r>
            <a:r>
              <a:rPr lang="en-US" sz="2600" dirty="0" err="1" smtClean="0"/>
              <a:t>xác</a:t>
            </a:r>
            <a:r>
              <a:rPr lang="en-US" sz="2600" dirty="0" smtClean="0"/>
              <a:t> </a:t>
            </a:r>
            <a:r>
              <a:rPr lang="en-US" sz="2600" dirty="0" err="1" smtClean="0"/>
              <a:t>định</a:t>
            </a:r>
            <a:r>
              <a:rPr lang="en-US" sz="2600" dirty="0" smtClean="0"/>
              <a:t> </a:t>
            </a:r>
            <a:r>
              <a:rPr lang="en-US" sz="2600" dirty="0" err="1" smtClean="0"/>
              <a:t>đầu</a:t>
            </a:r>
            <a:r>
              <a:rPr lang="en-US" sz="2600" dirty="0" smtClean="0"/>
              <a:t> </a:t>
            </a:r>
            <a:r>
              <a:rPr lang="en-US" sz="2600" dirty="0" err="1" smtClean="0"/>
              <a:t>ra</a:t>
            </a:r>
            <a:r>
              <a:rPr lang="en-US" sz="2600" dirty="0" smtClean="0"/>
              <a:t> </a:t>
            </a:r>
            <a:r>
              <a:rPr lang="en-US" sz="2600" dirty="0" err="1" smtClean="0"/>
              <a:t>tương</a:t>
            </a:r>
            <a:r>
              <a:rPr lang="en-US" sz="2600" dirty="0" smtClean="0"/>
              <a:t> </a:t>
            </a:r>
            <a:r>
              <a:rPr lang="en-US" sz="2600" dirty="0" err="1" smtClean="0"/>
              <a:t>ứng</a:t>
            </a:r>
            <a:r>
              <a:rPr lang="en-US" sz="2600" dirty="0" smtClean="0"/>
              <a:t>. </a:t>
            </a:r>
            <a:r>
              <a:rPr lang="en-US" sz="2600" dirty="0" err="1" smtClean="0"/>
              <a:t>Từ</a:t>
            </a:r>
            <a:r>
              <a:rPr lang="en-US" sz="2600" dirty="0" smtClean="0"/>
              <a:t> </a:t>
            </a:r>
            <a:r>
              <a:rPr lang="en-US" sz="2600" dirty="0" err="1" smtClean="0"/>
              <a:t>lược</a:t>
            </a:r>
            <a:r>
              <a:rPr lang="en-US" sz="2600" dirty="0" smtClean="0"/>
              <a:t> </a:t>
            </a:r>
            <a:r>
              <a:rPr lang="en-US" sz="2600" dirty="0" err="1" smtClean="0"/>
              <a:t>đồ</a:t>
            </a:r>
            <a:r>
              <a:rPr lang="en-US" sz="2600" dirty="0" smtClean="0"/>
              <a:t> </a:t>
            </a:r>
            <a:r>
              <a:rPr lang="en-US" sz="2600" dirty="0" err="1" smtClean="0"/>
              <a:t>trạng</a:t>
            </a:r>
            <a:r>
              <a:rPr lang="en-US" sz="2600" dirty="0" smtClean="0"/>
              <a:t> </a:t>
            </a:r>
            <a:r>
              <a:rPr lang="en-US" sz="2600" dirty="0" err="1" smtClean="0"/>
              <a:t>thái</a:t>
            </a:r>
            <a:r>
              <a:rPr lang="en-US" sz="2600" dirty="0" smtClean="0"/>
              <a:t>, </a:t>
            </a:r>
            <a:r>
              <a:rPr lang="en-US" sz="2600" dirty="0" err="1" smtClean="0"/>
              <a:t>miêu</a:t>
            </a:r>
            <a:r>
              <a:rPr lang="en-US" sz="2600" dirty="0" smtClean="0"/>
              <a:t> </a:t>
            </a:r>
            <a:r>
              <a:rPr lang="en-US" sz="2600" dirty="0" err="1" smtClean="0"/>
              <a:t>tả</a:t>
            </a:r>
            <a:r>
              <a:rPr lang="en-US" sz="2600" dirty="0" smtClean="0"/>
              <a:t> </a:t>
            </a:r>
            <a:r>
              <a:rPr lang="en-US" sz="2600" dirty="0" err="1" smtClean="0"/>
              <a:t>các</a:t>
            </a:r>
            <a:r>
              <a:rPr lang="en-US" sz="2600" dirty="0" smtClean="0"/>
              <a:t> ca </a:t>
            </a:r>
            <a:r>
              <a:rPr lang="en-US" sz="2600" dirty="0" err="1" smtClean="0"/>
              <a:t>kiểm</a:t>
            </a:r>
            <a:r>
              <a:rPr lang="en-US" sz="2600" dirty="0" smtClean="0"/>
              <a:t> </a:t>
            </a:r>
            <a:r>
              <a:rPr lang="en-US" sz="2600" dirty="0" err="1" smtClean="0"/>
              <a:t>thử</a:t>
            </a:r>
            <a:r>
              <a:rPr lang="en-US" sz="2600" dirty="0" smtClean="0"/>
              <a:t> </a:t>
            </a:r>
            <a:r>
              <a:rPr lang="en-US" sz="2600" dirty="0" err="1" smtClean="0"/>
              <a:t>thông</a:t>
            </a:r>
            <a:r>
              <a:rPr lang="en-US" sz="2600" dirty="0" smtClean="0"/>
              <a:t> qua </a:t>
            </a:r>
            <a:r>
              <a:rPr lang="en-US" sz="2600" dirty="0" err="1" smtClean="0"/>
              <a:t>bảng</a:t>
            </a:r>
            <a:r>
              <a:rPr lang="en-US" sz="2600" dirty="0" smtClean="0"/>
              <a:t> </a:t>
            </a:r>
            <a:r>
              <a:rPr lang="en-US" sz="2600" dirty="0" err="1" smtClean="0"/>
              <a:t>chuyển</a:t>
            </a:r>
            <a:r>
              <a:rPr lang="en-US" sz="2600" dirty="0" smtClean="0"/>
              <a:t> </a:t>
            </a:r>
            <a:r>
              <a:rPr lang="en-US" sz="2600" dirty="0" err="1" smtClean="0"/>
              <a:t>trạng</a:t>
            </a:r>
            <a:r>
              <a:rPr lang="en-US" sz="2600" dirty="0" smtClean="0"/>
              <a:t> </a:t>
            </a:r>
            <a:r>
              <a:rPr lang="en-US" sz="2600" dirty="0" err="1" smtClean="0"/>
              <a:t>thái</a:t>
            </a:r>
            <a:r>
              <a:rPr lang="en-US" sz="2600" dirty="0" smtClean="0"/>
              <a:t>.</a:t>
            </a:r>
          </a:p>
          <a:p>
            <a:pPr algn="just"/>
            <a:r>
              <a:rPr lang="en-US" sz="2600" dirty="0" err="1" smtClean="0"/>
              <a:t>Thay</a:t>
            </a:r>
            <a:r>
              <a:rPr lang="en-US" sz="2600" dirty="0" smtClean="0"/>
              <a:t> </a:t>
            </a:r>
            <a:r>
              <a:rPr lang="en-US" sz="2600" dirty="0" err="1" smtClean="0"/>
              <a:t>vì</a:t>
            </a:r>
            <a:r>
              <a:rPr lang="en-US" sz="2600" dirty="0" smtClean="0"/>
              <a:t> </a:t>
            </a:r>
            <a:r>
              <a:rPr lang="en-US" sz="2600" dirty="0" err="1" smtClean="0"/>
              <a:t>diễn</a:t>
            </a:r>
            <a:r>
              <a:rPr lang="en-US" sz="2600" dirty="0" smtClean="0"/>
              <a:t> </a:t>
            </a:r>
            <a:r>
              <a:rPr lang="en-US" sz="2600" dirty="0" err="1" smtClean="0"/>
              <a:t>tả</a:t>
            </a:r>
            <a:r>
              <a:rPr lang="en-US" sz="2600" dirty="0" smtClean="0"/>
              <a:t> </a:t>
            </a:r>
            <a:r>
              <a:rPr lang="en-US" sz="2600" dirty="0" err="1" smtClean="0"/>
              <a:t>bằng</a:t>
            </a:r>
            <a:r>
              <a:rPr lang="en-US" sz="2600" dirty="0" smtClean="0"/>
              <a:t> </a:t>
            </a:r>
            <a:r>
              <a:rPr lang="en-US" sz="2600" dirty="0" err="1" smtClean="0"/>
              <a:t>lời</a:t>
            </a:r>
            <a:r>
              <a:rPr lang="en-US" sz="2600" dirty="0" smtClean="0"/>
              <a:t>, </a:t>
            </a:r>
            <a:r>
              <a:rPr lang="en-US" sz="2600" dirty="0" err="1" smtClean="0"/>
              <a:t>lược</a:t>
            </a:r>
            <a:r>
              <a:rPr lang="en-US" sz="2600" dirty="0" smtClean="0"/>
              <a:t> </a:t>
            </a:r>
            <a:r>
              <a:rPr lang="en-US" sz="2600" dirty="0" err="1" smtClean="0"/>
              <a:t>đồ</a:t>
            </a:r>
            <a:r>
              <a:rPr lang="en-US" sz="2600" dirty="0" smtClean="0"/>
              <a:t> </a:t>
            </a:r>
            <a:r>
              <a:rPr lang="en-US" sz="2600" dirty="0" err="1" smtClean="0"/>
              <a:t>trạng</a:t>
            </a:r>
            <a:r>
              <a:rPr lang="en-US" sz="2600" dirty="0" smtClean="0"/>
              <a:t> </a:t>
            </a:r>
            <a:r>
              <a:rPr lang="en-US" sz="2600" dirty="0" err="1" smtClean="0"/>
              <a:t>thái</a:t>
            </a:r>
            <a:r>
              <a:rPr lang="en-US" sz="2600" dirty="0" smtClean="0"/>
              <a:t> </a:t>
            </a:r>
            <a:r>
              <a:rPr lang="en-US" sz="2600" dirty="0" err="1" smtClean="0"/>
              <a:t>cung</a:t>
            </a:r>
            <a:r>
              <a:rPr lang="en-US" sz="2600" dirty="0" smtClean="0"/>
              <a:t> </a:t>
            </a:r>
            <a:r>
              <a:rPr lang="en-US" sz="2600" dirty="0" err="1" smtClean="0"/>
              <a:t>cấp</a:t>
            </a:r>
            <a:r>
              <a:rPr lang="en-US" sz="2600" dirty="0" smtClean="0"/>
              <a:t> </a:t>
            </a:r>
            <a:r>
              <a:rPr lang="en-US" sz="2600" dirty="0" err="1" smtClean="0"/>
              <a:t>các</a:t>
            </a:r>
            <a:r>
              <a:rPr lang="en-US" sz="2600" dirty="0" smtClean="0"/>
              <a:t> </a:t>
            </a:r>
            <a:r>
              <a:rPr lang="en-US" sz="2600" dirty="0" err="1" smtClean="0"/>
              <a:t>thông</a:t>
            </a:r>
            <a:r>
              <a:rPr lang="en-US" sz="2600" dirty="0" smtClean="0"/>
              <a:t> tin </a:t>
            </a:r>
            <a:r>
              <a:rPr lang="en-US" sz="2600" dirty="0" err="1" smtClean="0"/>
              <a:t>dễ</a:t>
            </a:r>
            <a:r>
              <a:rPr lang="en-US" sz="2600" dirty="0" smtClean="0"/>
              <a:t> </a:t>
            </a:r>
            <a:r>
              <a:rPr lang="en-US" sz="2600" dirty="0" err="1" smtClean="0"/>
              <a:t>đọc</a:t>
            </a:r>
            <a:r>
              <a:rPr lang="en-US" sz="2600" dirty="0" smtClean="0"/>
              <a:t> </a:t>
            </a:r>
            <a:r>
              <a:rPr lang="en-US" sz="2600" dirty="0" err="1" smtClean="0"/>
              <a:t>và</a:t>
            </a:r>
            <a:r>
              <a:rPr lang="en-US" sz="2600" dirty="0" smtClean="0"/>
              <a:t> </a:t>
            </a:r>
            <a:r>
              <a:rPr lang="en-US" sz="2600" dirty="0" err="1" smtClean="0"/>
              <a:t>đảm</a:t>
            </a:r>
            <a:r>
              <a:rPr lang="en-US" sz="2600" dirty="0" smtClean="0"/>
              <a:t> </a:t>
            </a:r>
            <a:r>
              <a:rPr lang="en-US" sz="2600" dirty="0" err="1" smtClean="0"/>
              <a:t>bao</a:t>
            </a:r>
            <a:r>
              <a:rPr lang="en-US" sz="2600" dirty="0" smtClean="0"/>
              <a:t> </a:t>
            </a:r>
            <a:r>
              <a:rPr lang="en-US" sz="2600" dirty="0" err="1" smtClean="0"/>
              <a:t>tính</a:t>
            </a:r>
            <a:r>
              <a:rPr lang="en-US" sz="2600" dirty="0" smtClean="0"/>
              <a:t> </a:t>
            </a:r>
            <a:r>
              <a:rPr lang="en-US" sz="2600" dirty="0" err="1" smtClean="0"/>
              <a:t>bao</a:t>
            </a:r>
            <a:r>
              <a:rPr lang="en-US" sz="2600" dirty="0" smtClean="0"/>
              <a:t> </a:t>
            </a:r>
            <a:r>
              <a:rPr lang="en-US" sz="2600" dirty="0" err="1" smtClean="0"/>
              <a:t>phủ</a:t>
            </a:r>
            <a:r>
              <a:rPr lang="en-US" sz="2600" dirty="0" smtClean="0"/>
              <a:t> </a:t>
            </a:r>
            <a:r>
              <a:rPr lang="en-US" sz="2600" dirty="0" err="1" smtClean="0"/>
              <a:t>của</a:t>
            </a:r>
            <a:r>
              <a:rPr lang="en-US" sz="2600" dirty="0" smtClean="0"/>
              <a:t> </a:t>
            </a:r>
            <a:r>
              <a:rPr lang="en-US" sz="2600" dirty="0" err="1" smtClean="0"/>
              <a:t>các</a:t>
            </a:r>
            <a:r>
              <a:rPr lang="en-US" sz="2600" dirty="0" smtClean="0"/>
              <a:t> ca </a:t>
            </a:r>
            <a:r>
              <a:rPr lang="en-US" sz="2600" dirty="0" err="1" smtClean="0"/>
              <a:t>kiểm</a:t>
            </a:r>
            <a:r>
              <a:rPr lang="en-US" sz="2600" dirty="0" smtClean="0"/>
              <a:t> </a:t>
            </a:r>
            <a:r>
              <a:rPr lang="en-US" sz="2600" dirty="0" err="1" smtClean="0"/>
              <a:t>thử</a:t>
            </a:r>
            <a:r>
              <a:rPr lang="en-US" sz="2600" dirty="0" smtClean="0"/>
              <a:t>.</a:t>
            </a:r>
          </a:p>
          <a:p>
            <a:pPr algn="just"/>
            <a:endParaRPr lang="en-US" sz="2600"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dùng</a:t>
            </a:r>
            <a:r>
              <a:rPr lang="en-US" dirty="0" smtClean="0"/>
              <a:t> </a:t>
            </a:r>
            <a:r>
              <a:rPr lang="en-US" dirty="0" err="1" smtClean="0"/>
              <a:t>bảng</a:t>
            </a:r>
            <a:r>
              <a:rPr lang="en-US" dirty="0" smtClean="0"/>
              <a:t> </a:t>
            </a:r>
            <a:r>
              <a:rPr lang="en-US" dirty="0" err="1" smtClean="0"/>
              <a:t>chuyển</a:t>
            </a:r>
            <a:r>
              <a:rPr lang="en-US" dirty="0" smtClean="0"/>
              <a:t> </a:t>
            </a:r>
            <a:r>
              <a:rPr lang="en-US" dirty="0" err="1" smtClean="0"/>
              <a:t>trạng</a:t>
            </a:r>
            <a:r>
              <a:rPr lang="en-US" dirty="0" smtClean="0"/>
              <a:t> </a:t>
            </a:r>
            <a:r>
              <a:rPr lang="en-US" dirty="0" err="1" smtClean="0"/>
              <a:t>thái</a:t>
            </a:r>
            <a:endParaRPr lang="en-US" dirty="0"/>
          </a:p>
        </p:txBody>
      </p:sp>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59</a:t>
            </a:fld>
            <a:endParaRPr lang="en-US" dirty="0"/>
          </a:p>
        </p:txBody>
      </p:sp>
      <p:pic>
        <p:nvPicPr>
          <p:cNvPr id="8" name="Picture 7"/>
          <p:cNvPicPr>
            <a:picLocks noChangeAspect="1"/>
          </p:cNvPicPr>
          <p:nvPr/>
        </p:nvPicPr>
        <p:blipFill>
          <a:blip r:embed="rId3"/>
          <a:stretch>
            <a:fillRect/>
          </a:stretch>
        </p:blipFill>
        <p:spPr>
          <a:xfrm>
            <a:off x="1219200" y="2951137"/>
            <a:ext cx="7186953" cy="3391842"/>
          </a:xfrm>
          <a:prstGeom prst="rect">
            <a:avLst/>
          </a:prstGeom>
        </p:spPr>
      </p:pic>
      <p:sp>
        <p:nvSpPr>
          <p:cNvPr id="9" name="Rectangle 8"/>
          <p:cNvSpPr/>
          <p:nvPr/>
        </p:nvSpPr>
        <p:spPr>
          <a:xfrm>
            <a:off x="533400" y="1132919"/>
            <a:ext cx="8153400" cy="1938992"/>
          </a:xfrm>
          <a:prstGeom prst="rect">
            <a:avLst/>
          </a:prstGeom>
        </p:spPr>
        <p:txBody>
          <a:bodyPr wrap="square">
            <a:spAutoFit/>
          </a:bodyPr>
          <a:lstStyle/>
          <a:p>
            <a:pPr algn="just"/>
            <a:r>
              <a:rPr lang="en-US" sz="2400" b="1" dirty="0" err="1" smtClean="0">
                <a:solidFill>
                  <a:srgbClr val="1B1B1B"/>
                </a:solidFill>
                <a:latin typeface="Open Sans" panose="020B0606030504020204" pitchFamily="34" charset="0"/>
              </a:rPr>
              <a:t>Ví</a:t>
            </a:r>
            <a:r>
              <a:rPr lang="en-US" sz="2400" b="1" dirty="0" smtClean="0">
                <a:solidFill>
                  <a:srgbClr val="1B1B1B"/>
                </a:solidFill>
                <a:latin typeface="Open Sans" panose="020B0606030504020204" pitchFamily="34" charset="0"/>
              </a:rPr>
              <a:t> </a:t>
            </a:r>
            <a:r>
              <a:rPr lang="en-US" sz="2400" b="1" dirty="0" err="1" smtClean="0">
                <a:solidFill>
                  <a:srgbClr val="1B1B1B"/>
                </a:solidFill>
                <a:latin typeface="Open Sans" panose="020B0606030504020204" pitchFamily="34" charset="0"/>
              </a:rPr>
              <a:t>dụ</a:t>
            </a:r>
            <a:r>
              <a:rPr lang="en-US" sz="2400" b="1" dirty="0" smtClean="0">
                <a:solidFill>
                  <a:srgbClr val="1B1B1B"/>
                </a:solidFill>
                <a:latin typeface="Open Sans" panose="020B0606030504020204" pitchFamily="34" charset="0"/>
              </a:rPr>
              <a:t>: </a:t>
            </a:r>
            <a:r>
              <a:rPr lang="en-US" sz="2400" dirty="0" smtClean="0">
                <a:solidFill>
                  <a:srgbClr val="1B1B1B"/>
                </a:solidFill>
                <a:latin typeface="Open Sans" panose="020B0606030504020204" pitchFamily="34" charset="0"/>
              </a:rPr>
              <a:t>N</a:t>
            </a:r>
            <a:r>
              <a:rPr lang="vi-VN" sz="2400" dirty="0" smtClean="0">
                <a:solidFill>
                  <a:srgbClr val="1B1B1B"/>
                </a:solidFill>
                <a:latin typeface="Open Sans" panose="020B0606030504020204" pitchFamily="34" charset="0"/>
              </a:rPr>
              <a:t>hập </a:t>
            </a:r>
            <a:r>
              <a:rPr lang="vi-VN" sz="2400" dirty="0">
                <a:solidFill>
                  <a:srgbClr val="1B1B1B"/>
                </a:solidFill>
                <a:latin typeface="Open Sans" panose="020B0606030504020204" pitchFamily="34" charset="0"/>
              </a:rPr>
              <a:t>mã PIN ở cây ATM. Nếu người dùng nhập mật khẩu không hợp lệ trong lần thử đầu tiên hoặc lần thứ hai, người dùng sẽ được yêu cầu nhập lại mật khẩu, nếu người dùng nhập mật khẩu không đúng lần thứ 3, </a:t>
            </a:r>
            <a:r>
              <a:rPr lang="en-US" sz="2400" dirty="0" err="1" smtClean="0">
                <a:solidFill>
                  <a:srgbClr val="1B1B1B"/>
                </a:solidFill>
                <a:latin typeface="Open Sans" panose="020B0606030504020204" pitchFamily="34" charset="0"/>
              </a:rPr>
              <a:t>thẻ</a:t>
            </a:r>
            <a:r>
              <a:rPr lang="en-US" sz="2400" dirty="0" smtClean="0">
                <a:solidFill>
                  <a:srgbClr val="1B1B1B"/>
                </a:solidFill>
                <a:latin typeface="Open Sans" panose="020B0606030504020204" pitchFamily="34" charset="0"/>
              </a:rPr>
              <a:t> </a:t>
            </a:r>
            <a:r>
              <a:rPr lang="en-US" sz="2400" dirty="0" err="1" smtClean="0">
                <a:solidFill>
                  <a:srgbClr val="1B1B1B"/>
                </a:solidFill>
                <a:latin typeface="Open Sans" panose="020B0606030504020204" pitchFamily="34" charset="0"/>
              </a:rPr>
              <a:t>sẽ</a:t>
            </a:r>
            <a:r>
              <a:rPr lang="en-US" sz="2400" dirty="0" smtClean="0">
                <a:solidFill>
                  <a:srgbClr val="1B1B1B"/>
                </a:solidFill>
                <a:latin typeface="Open Sans" panose="020B0606030504020204" pitchFamily="34" charset="0"/>
              </a:rPr>
              <a:t> </a:t>
            </a:r>
            <a:r>
              <a:rPr lang="en-US" sz="2400" dirty="0" err="1" smtClean="0">
                <a:solidFill>
                  <a:srgbClr val="1B1B1B"/>
                </a:solidFill>
                <a:latin typeface="Open Sans" panose="020B0606030504020204" pitchFamily="34" charset="0"/>
              </a:rPr>
              <a:t>bị</a:t>
            </a:r>
            <a:r>
              <a:rPr lang="en-US" sz="2400" dirty="0" smtClean="0">
                <a:solidFill>
                  <a:srgbClr val="1B1B1B"/>
                </a:solidFill>
                <a:latin typeface="Open Sans" panose="020B0606030504020204" pitchFamily="34" charset="0"/>
              </a:rPr>
              <a:t> </a:t>
            </a:r>
            <a:r>
              <a:rPr lang="en-US" sz="2400" dirty="0" err="1" smtClean="0">
                <a:solidFill>
                  <a:srgbClr val="1B1B1B"/>
                </a:solidFill>
                <a:latin typeface="Open Sans" panose="020B0606030504020204" pitchFamily="34" charset="0"/>
              </a:rPr>
              <a:t>nuốt</a:t>
            </a:r>
            <a:r>
              <a:rPr lang="vi-VN" sz="2400" dirty="0" smtClean="0">
                <a:solidFill>
                  <a:srgbClr val="1B1B1B"/>
                </a:solidFill>
                <a:latin typeface="Open Sans" panose="020B0606030504020204" pitchFamily="34" charset="0"/>
              </a:rPr>
              <a:t>.</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đen</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6</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Kiểm</a:t>
            </a:r>
            <a:r>
              <a:rPr lang="en-US" sz="2600" dirty="0" smtClean="0"/>
              <a:t> </a:t>
            </a:r>
            <a:r>
              <a:rPr lang="en-US" sz="2600" dirty="0" err="1" smtClean="0"/>
              <a:t>thử</a:t>
            </a:r>
            <a:r>
              <a:rPr lang="en-US" sz="2600" dirty="0" smtClean="0"/>
              <a:t> </a:t>
            </a:r>
            <a:r>
              <a:rPr lang="en-US" sz="2600" dirty="0" err="1" smtClean="0"/>
              <a:t>hộp</a:t>
            </a:r>
            <a:r>
              <a:rPr lang="en-US" sz="2600" dirty="0" smtClean="0"/>
              <a:t> </a:t>
            </a:r>
            <a:r>
              <a:rPr lang="en-US" sz="2600" dirty="0" err="1" smtClean="0"/>
              <a:t>đen</a:t>
            </a:r>
            <a:r>
              <a:rPr lang="en-US" sz="2600" dirty="0" smtClean="0"/>
              <a:t> – black-box test, hay </a:t>
            </a:r>
            <a:r>
              <a:rPr lang="en-US" sz="2600" dirty="0" err="1" smtClean="0"/>
              <a:t>còn</a:t>
            </a:r>
            <a:r>
              <a:rPr lang="en-US" sz="2600" dirty="0" smtClean="0"/>
              <a:t> </a:t>
            </a:r>
            <a:r>
              <a:rPr lang="en-US" sz="2600" dirty="0" err="1" smtClean="0"/>
              <a:t>gọi</a:t>
            </a:r>
            <a:r>
              <a:rPr lang="en-US" sz="2600" dirty="0" smtClean="0"/>
              <a:t> </a:t>
            </a:r>
            <a:r>
              <a:rPr lang="en-US" sz="2600" dirty="0" err="1" smtClean="0"/>
              <a:t>là</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dựa</a:t>
            </a:r>
            <a:r>
              <a:rPr lang="en-US" sz="2600" dirty="0" smtClean="0"/>
              <a:t> </a:t>
            </a:r>
            <a:r>
              <a:rPr lang="en-US" sz="2600" dirty="0" err="1" smtClean="0"/>
              <a:t>vào</a:t>
            </a:r>
            <a:r>
              <a:rPr lang="en-US" sz="2600" dirty="0" smtClean="0"/>
              <a:t> </a:t>
            </a:r>
            <a:r>
              <a:rPr lang="en-US" sz="2600" dirty="0" err="1" smtClean="0"/>
              <a:t>thông</a:t>
            </a:r>
            <a:r>
              <a:rPr lang="en-US" sz="2600" dirty="0" smtClean="0"/>
              <a:t> tin </a:t>
            </a:r>
            <a:r>
              <a:rPr lang="en-US" sz="2600" dirty="0" err="1" smtClean="0"/>
              <a:t>về</a:t>
            </a:r>
            <a:r>
              <a:rPr lang="en-US" sz="2600" dirty="0" smtClean="0"/>
              <a:t> </a:t>
            </a:r>
            <a:r>
              <a:rPr lang="en-US" sz="2600" dirty="0" err="1" smtClean="0"/>
              <a:t>các</a:t>
            </a:r>
            <a:r>
              <a:rPr lang="en-US" sz="2600" dirty="0" smtClean="0"/>
              <a:t> </a:t>
            </a:r>
            <a:r>
              <a:rPr lang="en-US" sz="2600" dirty="0" err="1" smtClean="0"/>
              <a:t>đặc</a:t>
            </a:r>
            <a:r>
              <a:rPr lang="en-US" sz="2600" dirty="0" smtClean="0"/>
              <a:t> </a:t>
            </a:r>
            <a:r>
              <a:rPr lang="en-US" sz="2600" dirty="0" err="1" smtClean="0"/>
              <a:t>tả</a:t>
            </a:r>
            <a:r>
              <a:rPr lang="en-US" sz="2600" dirty="0" smtClean="0"/>
              <a:t> </a:t>
            </a:r>
            <a:r>
              <a:rPr lang="en-US" sz="2600" dirty="0" err="1" smtClean="0"/>
              <a:t>của</a:t>
            </a:r>
            <a:r>
              <a:rPr lang="en-US" sz="2600" dirty="0" smtClean="0"/>
              <a:t> </a:t>
            </a:r>
            <a:r>
              <a:rPr lang="en-US" sz="2600" dirty="0" err="1" smtClean="0"/>
              <a:t>yêu</a:t>
            </a:r>
            <a:r>
              <a:rPr lang="en-US" sz="2600" dirty="0" smtClean="0"/>
              <a:t> </a:t>
            </a:r>
            <a:r>
              <a:rPr lang="en-US" sz="2600" dirty="0" err="1" smtClean="0"/>
              <a:t>cầu</a:t>
            </a:r>
            <a:r>
              <a:rPr lang="en-US" sz="2600" dirty="0" smtClean="0"/>
              <a:t> </a:t>
            </a:r>
            <a:r>
              <a:rPr lang="en-US" sz="2600" dirty="0" err="1" smtClean="0"/>
              <a:t>mà</a:t>
            </a:r>
            <a:r>
              <a:rPr lang="en-US" sz="2600" dirty="0" smtClean="0"/>
              <a:t> </a:t>
            </a:r>
            <a:r>
              <a:rPr lang="en-US" sz="2600" dirty="0" err="1" smtClean="0"/>
              <a:t>không</a:t>
            </a:r>
            <a:r>
              <a:rPr lang="en-US" sz="2600" dirty="0" smtClean="0"/>
              <a:t> </a:t>
            </a:r>
            <a:r>
              <a:rPr lang="en-US" sz="2600" dirty="0" err="1" smtClean="0"/>
              <a:t>cần</a:t>
            </a:r>
            <a:r>
              <a:rPr lang="en-US" sz="2600" dirty="0" smtClean="0"/>
              <a:t> </a:t>
            </a:r>
            <a:r>
              <a:rPr lang="en-US" sz="2600" dirty="0" err="1" smtClean="0"/>
              <a:t>quan</a:t>
            </a:r>
            <a:r>
              <a:rPr lang="en-US" sz="2600" dirty="0" smtClean="0"/>
              <a:t> </a:t>
            </a:r>
            <a:r>
              <a:rPr lang="en-US" sz="2600" dirty="0" err="1" smtClean="0"/>
              <a:t>tâm</a:t>
            </a:r>
            <a:r>
              <a:rPr lang="en-US" sz="2600" dirty="0" smtClean="0"/>
              <a:t> </a:t>
            </a:r>
            <a:r>
              <a:rPr lang="en-US" sz="2600" dirty="0" err="1" smtClean="0"/>
              <a:t>đến</a:t>
            </a:r>
            <a:r>
              <a:rPr lang="en-US" sz="2600" dirty="0" smtClean="0"/>
              <a:t> </a:t>
            </a:r>
            <a:r>
              <a:rPr lang="en-US" sz="2600" dirty="0" err="1" smtClean="0"/>
              <a:t>cấu</a:t>
            </a:r>
            <a:r>
              <a:rPr lang="en-US" sz="2600" dirty="0" smtClean="0"/>
              <a:t> </a:t>
            </a:r>
            <a:r>
              <a:rPr lang="en-US" sz="2600" dirty="0" err="1" smtClean="0"/>
              <a:t>trúc</a:t>
            </a:r>
            <a:r>
              <a:rPr lang="en-US" sz="2600" dirty="0" smtClean="0"/>
              <a:t> </a:t>
            </a:r>
            <a:r>
              <a:rPr lang="en-US" sz="2600" dirty="0" err="1" smtClean="0"/>
              <a:t>dữ</a:t>
            </a:r>
            <a:r>
              <a:rPr lang="en-US" sz="2600" dirty="0" smtClean="0"/>
              <a:t> </a:t>
            </a:r>
            <a:r>
              <a:rPr lang="en-US" sz="2600" dirty="0" err="1" smtClean="0"/>
              <a:t>liệu</a:t>
            </a:r>
            <a:r>
              <a:rPr lang="en-US" sz="2600" dirty="0" smtClean="0"/>
              <a:t> </a:t>
            </a:r>
            <a:r>
              <a:rPr lang="en-US" sz="2600" dirty="0" err="1" smtClean="0"/>
              <a:t>thiết</a:t>
            </a:r>
            <a:r>
              <a:rPr lang="en-US" sz="2600" dirty="0" smtClean="0"/>
              <a:t> </a:t>
            </a:r>
            <a:r>
              <a:rPr lang="en-US" sz="2600" dirty="0" err="1" smtClean="0"/>
              <a:t>kế</a:t>
            </a:r>
            <a:r>
              <a:rPr lang="en-US" sz="2600" dirty="0" smtClean="0"/>
              <a:t> </a:t>
            </a:r>
            <a:r>
              <a:rPr lang="en-US" sz="2600" dirty="0" err="1" smtClean="0"/>
              <a:t>bên</a:t>
            </a:r>
            <a:r>
              <a:rPr lang="en-US" sz="2600" dirty="0" smtClean="0"/>
              <a:t> </a:t>
            </a:r>
            <a:r>
              <a:rPr lang="en-US" sz="2600" dirty="0" err="1" smtClean="0"/>
              <a:t>trong</a:t>
            </a:r>
            <a:r>
              <a:rPr lang="en-US" sz="2600" dirty="0" smtClean="0"/>
              <a:t>, </a:t>
            </a:r>
            <a:r>
              <a:rPr lang="en-US" sz="2600" dirty="0" err="1" smtClean="0"/>
              <a:t>thuật</a:t>
            </a:r>
            <a:r>
              <a:rPr lang="en-US" sz="2600" dirty="0" smtClean="0"/>
              <a:t> </a:t>
            </a:r>
            <a:r>
              <a:rPr lang="en-US" sz="2600" dirty="0" err="1" smtClean="0"/>
              <a:t>toán</a:t>
            </a:r>
            <a:r>
              <a:rPr lang="en-US" sz="2600" dirty="0" smtClean="0"/>
              <a:t> </a:t>
            </a:r>
            <a:r>
              <a:rPr lang="en-US" sz="2600" dirty="0" err="1" smtClean="0"/>
              <a:t>cài</a:t>
            </a:r>
            <a:r>
              <a:rPr lang="en-US" sz="2600" dirty="0" smtClean="0"/>
              <a:t> </a:t>
            </a:r>
            <a:r>
              <a:rPr lang="en-US" sz="2600" dirty="0" err="1" smtClean="0"/>
              <a:t>đặt</a:t>
            </a:r>
            <a:r>
              <a:rPr lang="en-US" sz="2600" dirty="0" smtClean="0"/>
              <a:t>, </a:t>
            </a:r>
            <a:r>
              <a:rPr lang="en-US" sz="2600" dirty="0" err="1" smtClean="0"/>
              <a:t>quá</a:t>
            </a:r>
            <a:r>
              <a:rPr lang="en-US" sz="2600" dirty="0" smtClean="0"/>
              <a:t> </a:t>
            </a:r>
            <a:r>
              <a:rPr lang="en-US" sz="2600" dirty="0" err="1" smtClean="0"/>
              <a:t>trình</a:t>
            </a:r>
            <a:r>
              <a:rPr lang="en-US" sz="2600" dirty="0" smtClean="0"/>
              <a:t> </a:t>
            </a:r>
            <a:r>
              <a:rPr lang="en-US" sz="2600" dirty="0" err="1" smtClean="0"/>
              <a:t>xử</a:t>
            </a:r>
            <a:r>
              <a:rPr lang="en-US" sz="2600" dirty="0" smtClean="0"/>
              <a:t> </a:t>
            </a:r>
            <a:r>
              <a:rPr lang="en-US" sz="2600" dirty="0" err="1" smtClean="0"/>
              <a:t>lý</a:t>
            </a:r>
            <a:r>
              <a:rPr lang="en-US" sz="2600" dirty="0" smtClean="0"/>
              <a:t> </a:t>
            </a:r>
            <a:r>
              <a:rPr lang="en-US" sz="2600" dirty="0" err="1" smtClean="0"/>
              <a:t>dữ</a:t>
            </a:r>
            <a:r>
              <a:rPr lang="en-US" sz="2600" dirty="0" smtClean="0"/>
              <a:t> </a:t>
            </a:r>
            <a:r>
              <a:rPr lang="en-US" sz="2600" dirty="0" err="1" smtClean="0"/>
              <a:t>liệu</a:t>
            </a:r>
            <a:r>
              <a:rPr lang="en-US" sz="2600" dirty="0" smtClean="0"/>
              <a:t>.</a:t>
            </a:r>
          </a:p>
          <a:p>
            <a:pPr algn="just"/>
            <a:r>
              <a:rPr lang="en-US" sz="2600" dirty="0" err="1" smtClean="0"/>
              <a:t>Trong</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hộp</a:t>
            </a:r>
            <a:r>
              <a:rPr lang="en-US" sz="2600" dirty="0" smtClean="0"/>
              <a:t> </a:t>
            </a:r>
            <a:r>
              <a:rPr lang="en-US" sz="2600" dirty="0" err="1" smtClean="0"/>
              <a:t>đen</a:t>
            </a:r>
            <a:r>
              <a:rPr lang="en-US" sz="2600" dirty="0" smtClean="0"/>
              <a:t>, </a:t>
            </a:r>
            <a:r>
              <a:rPr lang="en-US" sz="2600" dirty="0" err="1" smtClean="0"/>
              <a:t>mục</a:t>
            </a:r>
            <a:r>
              <a:rPr lang="en-US" sz="2600" dirty="0" smtClean="0"/>
              <a:t> </a:t>
            </a:r>
            <a:r>
              <a:rPr lang="en-US" sz="2600" dirty="0" err="1" smtClean="0"/>
              <a:t>tiêu</a:t>
            </a:r>
            <a:r>
              <a:rPr lang="en-US" sz="2600" dirty="0" smtClean="0"/>
              <a:t> </a:t>
            </a:r>
            <a:r>
              <a:rPr lang="en-US" sz="2600" dirty="0" err="1" smtClean="0"/>
              <a:t>của</a:t>
            </a:r>
            <a:r>
              <a:rPr lang="en-US" sz="2600" dirty="0" smtClean="0"/>
              <a:t> </a:t>
            </a:r>
            <a:r>
              <a:rPr lang="en-US" sz="2600" dirty="0" err="1" smtClean="0"/>
              <a:t>nó</a:t>
            </a:r>
            <a:r>
              <a:rPr lang="en-US" sz="2600" dirty="0" smtClean="0"/>
              <a:t> </a:t>
            </a:r>
            <a:r>
              <a:rPr lang="en-US" sz="2600" dirty="0" err="1" smtClean="0"/>
              <a:t>là</a:t>
            </a:r>
            <a:r>
              <a:rPr lang="en-US" sz="2600" dirty="0" smtClean="0"/>
              <a:t> </a:t>
            </a:r>
            <a:r>
              <a:rPr lang="en-US" sz="2600" dirty="0" err="1" smtClean="0"/>
              <a:t>xác</a:t>
            </a:r>
            <a:r>
              <a:rPr lang="en-US" sz="2600" dirty="0" smtClean="0"/>
              <a:t> </a:t>
            </a:r>
            <a:r>
              <a:rPr lang="en-US" sz="2600" dirty="0" err="1" smtClean="0"/>
              <a:t>định</a:t>
            </a:r>
            <a:r>
              <a:rPr lang="en-US" sz="2600" dirty="0" smtClean="0"/>
              <a:t> </a:t>
            </a:r>
            <a:r>
              <a:rPr lang="en-US" sz="2600" dirty="0" err="1" smtClean="0"/>
              <a:t>hoạt</a:t>
            </a:r>
            <a:r>
              <a:rPr lang="en-US" sz="2600" dirty="0" smtClean="0"/>
              <a:t> </a:t>
            </a:r>
            <a:r>
              <a:rPr lang="en-US" sz="2600" dirty="0" err="1" smtClean="0"/>
              <a:t>động</a:t>
            </a:r>
            <a:r>
              <a:rPr lang="en-US" sz="2600" dirty="0" smtClean="0"/>
              <a:t> </a:t>
            </a:r>
            <a:r>
              <a:rPr lang="en-US" sz="2600" dirty="0" err="1" smtClean="0"/>
              <a:t>của</a:t>
            </a:r>
            <a:r>
              <a:rPr lang="en-US" sz="2600" dirty="0" smtClean="0"/>
              <a:t> </a:t>
            </a:r>
            <a:r>
              <a:rPr lang="en-US" sz="2600" dirty="0" err="1" smtClean="0"/>
              <a:t>phần</a:t>
            </a:r>
            <a:r>
              <a:rPr lang="en-US" sz="2600" dirty="0" smtClean="0"/>
              <a:t> </a:t>
            </a:r>
            <a:r>
              <a:rPr lang="en-US" sz="2600" dirty="0" err="1" smtClean="0"/>
              <a:t>mềm</a:t>
            </a:r>
            <a:r>
              <a:rPr lang="en-US" sz="2600" dirty="0" smtClean="0"/>
              <a:t> </a:t>
            </a:r>
            <a:r>
              <a:rPr lang="en-US" sz="2600" dirty="0" err="1" smtClean="0"/>
              <a:t>có</a:t>
            </a:r>
            <a:r>
              <a:rPr lang="en-US" sz="2600" dirty="0" smtClean="0"/>
              <a:t> </a:t>
            </a:r>
            <a:r>
              <a:rPr lang="en-US" sz="2600" dirty="0" err="1" smtClean="0"/>
              <a:t>đáp</a:t>
            </a:r>
            <a:r>
              <a:rPr lang="en-US" sz="2600" dirty="0" smtClean="0"/>
              <a:t> </a:t>
            </a:r>
            <a:r>
              <a:rPr lang="en-US" sz="2600" dirty="0" err="1" smtClean="0"/>
              <a:t>ứng</a:t>
            </a:r>
            <a:r>
              <a:rPr lang="en-US" sz="2600" dirty="0" smtClean="0"/>
              <a:t> </a:t>
            </a:r>
            <a:r>
              <a:rPr lang="en-US" sz="2600" dirty="0" err="1" smtClean="0"/>
              <a:t>đặc</a:t>
            </a:r>
            <a:r>
              <a:rPr lang="en-US" sz="2600" dirty="0" smtClean="0"/>
              <a:t> </a:t>
            </a:r>
            <a:r>
              <a:rPr lang="en-US" sz="2600" dirty="0" err="1" smtClean="0"/>
              <a:t>tả</a:t>
            </a:r>
            <a:r>
              <a:rPr lang="en-US" sz="2600" dirty="0" smtClean="0"/>
              <a:t> hay </a:t>
            </a:r>
            <a:r>
              <a:rPr lang="en-US" sz="2600" dirty="0" err="1" smtClean="0"/>
              <a:t>không</a:t>
            </a:r>
            <a:r>
              <a:rPr lang="en-US" sz="2600" dirty="0" smtClean="0"/>
              <a:t> – </a:t>
            </a:r>
            <a:r>
              <a:rPr lang="en-US" sz="2600" dirty="0" err="1" smtClean="0"/>
              <a:t>quá</a:t>
            </a:r>
            <a:r>
              <a:rPr lang="en-US" sz="2600" dirty="0" smtClean="0"/>
              <a:t> </a:t>
            </a:r>
            <a:r>
              <a:rPr lang="en-US" sz="2600" dirty="0" err="1" smtClean="0"/>
              <a:t>trình</a:t>
            </a:r>
            <a:r>
              <a:rPr lang="en-US" sz="2600" dirty="0" smtClean="0"/>
              <a:t> verification.</a:t>
            </a:r>
          </a:p>
          <a:p>
            <a:pPr algn="just"/>
            <a:r>
              <a:rPr lang="en-US" sz="2600" dirty="0" err="1" smtClean="0"/>
              <a:t>Yêu</a:t>
            </a:r>
            <a:r>
              <a:rPr lang="en-US" sz="2600" dirty="0" smtClean="0"/>
              <a:t> </a:t>
            </a:r>
            <a:r>
              <a:rPr lang="en-US" sz="2600" dirty="0" err="1" smtClean="0"/>
              <a:t>cầu</a:t>
            </a:r>
            <a:r>
              <a:rPr lang="en-US" sz="2600" dirty="0" smtClean="0"/>
              <a:t> </a:t>
            </a:r>
            <a:r>
              <a:rPr lang="en-US" sz="2600" dirty="0" err="1" smtClean="0"/>
              <a:t>người</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không</a:t>
            </a:r>
            <a:r>
              <a:rPr lang="en-US" sz="2600" dirty="0" smtClean="0"/>
              <a:t> </a:t>
            </a:r>
            <a:r>
              <a:rPr lang="en-US" sz="2600" dirty="0" err="1" smtClean="0"/>
              <a:t>cần</a:t>
            </a:r>
            <a:r>
              <a:rPr lang="en-US" sz="2600" dirty="0" smtClean="0"/>
              <a:t> </a:t>
            </a:r>
            <a:r>
              <a:rPr lang="en-US" sz="2600" dirty="0" err="1" smtClean="0"/>
              <a:t>có</a:t>
            </a:r>
            <a:r>
              <a:rPr lang="en-US" sz="2600" dirty="0" smtClean="0"/>
              <a:t> </a:t>
            </a:r>
            <a:r>
              <a:rPr lang="en-US" sz="2600" dirty="0" err="1" smtClean="0"/>
              <a:t>kiến</a:t>
            </a:r>
            <a:r>
              <a:rPr lang="en-US" sz="2600" dirty="0" smtClean="0"/>
              <a:t> </a:t>
            </a:r>
            <a:r>
              <a:rPr lang="en-US" sz="2600" dirty="0" err="1" smtClean="0"/>
              <a:t>thức</a:t>
            </a:r>
            <a:r>
              <a:rPr lang="en-US" sz="2600" dirty="0" smtClean="0"/>
              <a:t> </a:t>
            </a:r>
            <a:r>
              <a:rPr lang="en-US" sz="2600" dirty="0" err="1" smtClean="0"/>
              <a:t>về</a:t>
            </a:r>
            <a:r>
              <a:rPr lang="en-US" sz="2600" dirty="0" smtClean="0"/>
              <a:t> </a:t>
            </a:r>
            <a:r>
              <a:rPr lang="en-US" sz="2600" dirty="0" err="1" smtClean="0"/>
              <a:t>lập</a:t>
            </a:r>
            <a:r>
              <a:rPr lang="en-US" sz="2600" dirty="0" smtClean="0"/>
              <a:t> </a:t>
            </a:r>
            <a:r>
              <a:rPr lang="en-US" sz="2600" dirty="0" err="1" smtClean="0"/>
              <a:t>trình</a:t>
            </a:r>
            <a:r>
              <a:rPr lang="en-US" sz="2600" dirty="0" smtClean="0"/>
              <a:t>.</a:t>
            </a:r>
          </a:p>
          <a:p>
            <a:pPr algn="just"/>
            <a:r>
              <a:rPr lang="en-US" sz="2600" dirty="0" err="1" smtClean="0"/>
              <a:t>Kiểm</a:t>
            </a:r>
            <a:r>
              <a:rPr lang="en-US" sz="2600" dirty="0" smtClean="0"/>
              <a:t> </a:t>
            </a:r>
            <a:r>
              <a:rPr lang="en-US" sz="2600" dirty="0" err="1" smtClean="0"/>
              <a:t>thử</a:t>
            </a:r>
            <a:r>
              <a:rPr lang="en-US" sz="2600" dirty="0" smtClean="0"/>
              <a:t> </a:t>
            </a:r>
            <a:r>
              <a:rPr lang="en-US" sz="2600" dirty="0" err="1" smtClean="0"/>
              <a:t>hộp</a:t>
            </a:r>
            <a:r>
              <a:rPr lang="en-US" sz="2600" dirty="0" smtClean="0"/>
              <a:t> </a:t>
            </a:r>
            <a:r>
              <a:rPr lang="en-US" sz="2600" dirty="0" err="1" smtClean="0"/>
              <a:t>đen</a:t>
            </a:r>
            <a:r>
              <a:rPr lang="en-US" sz="2600" dirty="0" smtClean="0"/>
              <a:t> </a:t>
            </a:r>
            <a:r>
              <a:rPr lang="en-US" sz="2600" dirty="0" err="1" smtClean="0"/>
              <a:t>bao</a:t>
            </a:r>
            <a:r>
              <a:rPr lang="en-US" sz="2600" dirty="0" smtClean="0"/>
              <a:t> </a:t>
            </a:r>
            <a:r>
              <a:rPr lang="en-US" sz="2600" dirty="0" err="1" smtClean="0"/>
              <a:t>gồm</a:t>
            </a:r>
            <a:r>
              <a:rPr lang="en-US" sz="2600" dirty="0" smtClean="0"/>
              <a:t> </a:t>
            </a:r>
            <a:r>
              <a:rPr lang="en-US" sz="2600" dirty="0" err="1" smtClean="0"/>
              <a:t>các</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chức</a:t>
            </a:r>
            <a:r>
              <a:rPr lang="en-US" sz="2600" dirty="0" smtClean="0"/>
              <a:t> </a:t>
            </a:r>
            <a:r>
              <a:rPr lang="en-US" sz="2600" dirty="0" err="1" smtClean="0"/>
              <a:t>năng</a:t>
            </a:r>
            <a:r>
              <a:rPr lang="en-US" sz="2600" dirty="0" smtClean="0"/>
              <a:t> </a:t>
            </a:r>
            <a:r>
              <a:rPr lang="en-US" sz="2600" dirty="0" err="1" smtClean="0"/>
              <a:t>cũng</a:t>
            </a:r>
            <a:r>
              <a:rPr lang="en-US" sz="2600" dirty="0" smtClean="0"/>
              <a:t> </a:t>
            </a:r>
            <a:r>
              <a:rPr lang="en-US" sz="2600" dirty="0" err="1" smtClean="0"/>
              <a:t>như</a:t>
            </a:r>
            <a:r>
              <a:rPr lang="en-US" sz="2600" dirty="0" smtClean="0"/>
              <a:t> </a:t>
            </a:r>
            <a:r>
              <a:rPr lang="en-US" sz="2600" dirty="0" err="1" smtClean="0"/>
              <a:t>kiểm</a:t>
            </a:r>
            <a:r>
              <a:rPr lang="en-US" sz="2600" dirty="0" smtClean="0"/>
              <a:t> </a:t>
            </a:r>
            <a:r>
              <a:rPr lang="en-US" sz="2600" dirty="0" err="1" smtClean="0"/>
              <a:t>thử</a:t>
            </a:r>
            <a:r>
              <a:rPr lang="en-US" sz="2600" dirty="0" smtClean="0"/>
              <a:t> phi </a:t>
            </a:r>
            <a:r>
              <a:rPr lang="en-US" sz="2600" dirty="0" err="1" smtClean="0"/>
              <a:t>chức</a:t>
            </a:r>
            <a:r>
              <a:rPr lang="en-US" sz="2600" dirty="0" smtClean="0"/>
              <a:t> </a:t>
            </a:r>
            <a:r>
              <a:rPr lang="en-US" sz="2600" dirty="0" err="1" smtClean="0"/>
              <a:t>năng</a:t>
            </a:r>
            <a:r>
              <a:rPr lang="en-US" sz="2600" dirty="0" smtClean="0"/>
              <a:t>: </a:t>
            </a:r>
            <a:r>
              <a:rPr lang="en-US" sz="2600" dirty="0" err="1" smtClean="0"/>
              <a:t>hiệu</a:t>
            </a:r>
            <a:r>
              <a:rPr lang="en-US" sz="2600" dirty="0" smtClean="0"/>
              <a:t> </a:t>
            </a:r>
            <a:r>
              <a:rPr lang="en-US" sz="2600" dirty="0" err="1" smtClean="0"/>
              <a:t>năng</a:t>
            </a:r>
            <a:r>
              <a:rPr lang="en-US" sz="2600" dirty="0" smtClean="0"/>
              <a:t>, </a:t>
            </a:r>
            <a:r>
              <a:rPr lang="en-US" sz="2600" dirty="0" err="1" smtClean="0"/>
              <a:t>tính</a:t>
            </a:r>
            <a:r>
              <a:rPr lang="en-US" sz="2600" dirty="0" smtClean="0"/>
              <a:t> </a:t>
            </a:r>
            <a:r>
              <a:rPr lang="en-US" sz="2600" dirty="0" err="1" smtClean="0"/>
              <a:t>mở</a:t>
            </a:r>
            <a:r>
              <a:rPr lang="en-US" sz="2600" dirty="0" smtClean="0"/>
              <a:t>,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dùng</a:t>
            </a:r>
            <a:r>
              <a:rPr lang="en-US" dirty="0" smtClean="0"/>
              <a:t> </a:t>
            </a:r>
            <a:r>
              <a:rPr lang="en-US" dirty="0" err="1" smtClean="0"/>
              <a:t>bảng</a:t>
            </a:r>
            <a:r>
              <a:rPr lang="en-US" dirty="0" smtClean="0"/>
              <a:t> </a:t>
            </a:r>
            <a:r>
              <a:rPr lang="en-US" dirty="0" err="1" smtClean="0"/>
              <a:t>trạng</a:t>
            </a:r>
            <a:r>
              <a:rPr lang="en-US" dirty="0" smtClean="0"/>
              <a:t> </a:t>
            </a:r>
            <a:r>
              <a:rPr lang="en-US" dirty="0" err="1" smtClean="0"/>
              <a:t>thái</a:t>
            </a:r>
            <a:endParaRPr lang="en-US" dirty="0"/>
          </a:p>
        </p:txBody>
      </p:sp>
      <p:sp>
        <p:nvSpPr>
          <p:cNvPr id="3" name="Content Placeholder 2"/>
          <p:cNvSpPr>
            <a:spLocks noGrp="1"/>
          </p:cNvSpPr>
          <p:nvPr>
            <p:ph idx="1"/>
          </p:nvPr>
        </p:nvSpPr>
        <p:spPr>
          <a:xfrm>
            <a:off x="457200" y="1371601"/>
            <a:ext cx="8229600" cy="762000"/>
          </a:xfrm>
        </p:spPr>
        <p:txBody>
          <a:bodyPr/>
          <a:lstStyle/>
          <a:p>
            <a:r>
              <a:rPr lang="en-US" dirty="0" err="1" smtClean="0"/>
              <a:t>Bảng</a:t>
            </a:r>
            <a:r>
              <a:rPr lang="en-US" dirty="0" smtClean="0"/>
              <a:t> </a:t>
            </a:r>
            <a:r>
              <a:rPr lang="en-US" dirty="0" err="1" smtClean="0"/>
              <a:t>chuyển</a:t>
            </a:r>
            <a:r>
              <a:rPr lang="en-US" dirty="0" smtClean="0"/>
              <a:t> </a:t>
            </a:r>
            <a:r>
              <a:rPr lang="en-US" dirty="0" err="1" smtClean="0"/>
              <a:t>trạng</a:t>
            </a:r>
            <a:r>
              <a:rPr lang="en-US" dirty="0" smtClean="0"/>
              <a:t> </a:t>
            </a:r>
            <a:r>
              <a:rPr lang="en-US" dirty="0" err="1" smtClean="0"/>
              <a:t>thái</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17633350"/>
              </p:ext>
            </p:extLst>
          </p:nvPr>
        </p:nvGraphicFramePr>
        <p:xfrm>
          <a:off x="1219200" y="1905000"/>
          <a:ext cx="7010400" cy="4270187"/>
        </p:xfrm>
        <a:graphic>
          <a:graphicData uri="http://schemas.openxmlformats.org/drawingml/2006/table">
            <a:tbl>
              <a:tblPr/>
              <a:tblGrid>
                <a:gridCol w="2286000"/>
                <a:gridCol w="1219200"/>
                <a:gridCol w="1752600"/>
                <a:gridCol w="1752600"/>
              </a:tblGrid>
              <a:tr h="523875">
                <a:tc>
                  <a:txBody>
                    <a:bodyPr/>
                    <a:lstStyle/>
                    <a:p>
                      <a:endParaRPr lang="en-US" dirty="0"/>
                    </a:p>
                  </a:txBody>
                  <a:tcPr marL="84903" marR="84903" marT="42451" marB="42451">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tc>
                  <a:txBody>
                    <a:bodyPr/>
                    <a:lstStyle/>
                    <a:p>
                      <a:pPr algn="l" fontAlgn="t"/>
                      <a:r>
                        <a:rPr lang="en-US" sz="1700" b="1" dirty="0" smtClean="0">
                          <a:effectLst/>
                        </a:rPr>
                        <a:t>Insert </a:t>
                      </a:r>
                      <a:r>
                        <a:rPr lang="en-US" sz="1700" b="1" dirty="0">
                          <a:effectLst/>
                        </a:rPr>
                        <a:t>cart</a:t>
                      </a:r>
                    </a:p>
                  </a:txBody>
                  <a:tcPr marL="84903" marR="84903" marT="42451" marB="42451">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tc>
                  <a:txBody>
                    <a:bodyPr/>
                    <a:lstStyle/>
                    <a:p>
                      <a:pPr algn="l" fontAlgn="t"/>
                      <a:r>
                        <a:rPr lang="en-US" sz="1700" b="1" dirty="0" smtClean="0">
                          <a:effectLst/>
                        </a:rPr>
                        <a:t>PIN OK</a:t>
                      </a:r>
                      <a:endParaRPr lang="en-US" sz="1700" b="1" dirty="0">
                        <a:effectLst/>
                      </a:endParaRPr>
                    </a:p>
                  </a:txBody>
                  <a:tcPr marL="84903" marR="84903" marT="42451" marB="42451">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tc>
                  <a:txBody>
                    <a:bodyPr/>
                    <a:lstStyle/>
                    <a:p>
                      <a:pPr algn="l" fontAlgn="t"/>
                      <a:r>
                        <a:rPr lang="en-US" sz="1700" b="1" dirty="0" smtClean="0">
                          <a:effectLst/>
                        </a:rPr>
                        <a:t>PIN not OK</a:t>
                      </a:r>
                      <a:endParaRPr lang="en-US" sz="1700" b="1" dirty="0">
                        <a:effectLst/>
                      </a:endParaRPr>
                    </a:p>
                  </a:txBody>
                  <a:tcPr marL="84903" marR="84903" marT="42451" marB="42451">
                    <a:lnL w="7620" cap="flat" cmpd="sng" algn="ctr">
                      <a:solidFill>
                        <a:srgbClr val="D6D6D7"/>
                      </a:solidFill>
                      <a:prstDash val="solid"/>
                      <a:round/>
                      <a:headEnd type="none" w="med" len="med"/>
                      <a:tailEnd type="none" w="med" len="med"/>
                    </a:lnL>
                    <a:lnB w="7620" cap="flat" cmpd="sng" algn="ctr">
                      <a:solidFill>
                        <a:srgbClr val="D6D6D7"/>
                      </a:solidFill>
                      <a:prstDash val="solid"/>
                      <a:round/>
                      <a:headEnd type="none" w="med" len="med"/>
                      <a:tailEnd type="none" w="med" len="med"/>
                    </a:lnB>
                  </a:tcPr>
                </a:tc>
              </a:tr>
              <a:tr h="523875">
                <a:tc>
                  <a:txBody>
                    <a:bodyPr/>
                    <a:lstStyle/>
                    <a:p>
                      <a:pPr fontAlgn="t"/>
                      <a:r>
                        <a:rPr lang="en-US" sz="1700" dirty="0">
                          <a:effectLst/>
                        </a:rPr>
                        <a:t>S1 Start state</a:t>
                      </a:r>
                    </a:p>
                  </a:txBody>
                  <a:tcPr marL="84903" marR="84903" marT="42451" marB="42451">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tc>
                  <a:txBody>
                    <a:bodyPr/>
                    <a:lstStyle/>
                    <a:p>
                      <a:pPr fontAlgn="t"/>
                      <a:r>
                        <a:rPr lang="en-US" sz="1700" dirty="0">
                          <a:effectLst/>
                        </a:rPr>
                        <a:t>S2</a:t>
                      </a:r>
                    </a:p>
                  </a:txBody>
                  <a:tcPr marL="84903" marR="84903" marT="42451" marB="42451">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tc>
                  <a:txBody>
                    <a:bodyPr/>
                    <a:lstStyle/>
                    <a:p>
                      <a:pPr fontAlgn="t"/>
                      <a:r>
                        <a:rPr lang="en-US" sz="1700" dirty="0">
                          <a:effectLst/>
                        </a:rPr>
                        <a:t>-</a:t>
                      </a:r>
                    </a:p>
                  </a:txBody>
                  <a:tcPr marL="84903" marR="84903" marT="42451" marB="42451">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tc>
                  <a:txBody>
                    <a:bodyPr/>
                    <a:lstStyle/>
                    <a:p>
                      <a:pPr fontAlgn="t"/>
                      <a:r>
                        <a:rPr lang="en-US" sz="1700">
                          <a:effectLst/>
                        </a:rPr>
                        <a:t>-</a:t>
                      </a:r>
                    </a:p>
                  </a:txBody>
                  <a:tcPr marL="84903" marR="84903" marT="42451" marB="42451">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tr>
              <a:tr h="523875">
                <a:tc>
                  <a:txBody>
                    <a:bodyPr/>
                    <a:lstStyle/>
                    <a:p>
                      <a:pPr fontAlgn="t"/>
                      <a:r>
                        <a:rPr lang="en-US" sz="1700" dirty="0">
                          <a:effectLst/>
                        </a:rPr>
                        <a:t>S2 Wait for PIN</a:t>
                      </a:r>
                    </a:p>
                  </a:txBody>
                  <a:tcPr marL="84903" marR="84903" marT="42451" marB="42451">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tc>
                  <a:txBody>
                    <a:bodyPr/>
                    <a:lstStyle/>
                    <a:p>
                      <a:pPr fontAlgn="t"/>
                      <a:r>
                        <a:rPr lang="en-US" sz="1700">
                          <a:effectLst/>
                        </a:rPr>
                        <a:t>-</a:t>
                      </a:r>
                    </a:p>
                  </a:txBody>
                  <a:tcPr marL="84903" marR="84903" marT="42451" marB="42451">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tc>
                  <a:txBody>
                    <a:bodyPr/>
                    <a:lstStyle/>
                    <a:p>
                      <a:pPr fontAlgn="t"/>
                      <a:r>
                        <a:rPr lang="en-US" sz="1700" dirty="0" smtClean="0">
                          <a:effectLst/>
                        </a:rPr>
                        <a:t>S3</a:t>
                      </a:r>
                      <a:endParaRPr lang="en-US" sz="1700" dirty="0">
                        <a:effectLst/>
                      </a:endParaRPr>
                    </a:p>
                  </a:txBody>
                  <a:tcPr marL="84903" marR="84903" marT="42451" marB="42451">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tc>
                  <a:txBody>
                    <a:bodyPr/>
                    <a:lstStyle/>
                    <a:p>
                      <a:pPr fontAlgn="t"/>
                      <a:r>
                        <a:rPr lang="en-US" sz="1700" dirty="0" smtClean="0">
                          <a:effectLst/>
                        </a:rPr>
                        <a:t>S3</a:t>
                      </a:r>
                      <a:endParaRPr lang="en-US" sz="1700" dirty="0">
                        <a:effectLst/>
                      </a:endParaRPr>
                    </a:p>
                  </a:txBody>
                  <a:tcPr marL="84903" marR="84903" marT="42451" marB="42451">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tr>
              <a:tr h="523875">
                <a:tc>
                  <a:txBody>
                    <a:bodyPr/>
                    <a:lstStyle/>
                    <a:p>
                      <a:pPr fontAlgn="t"/>
                      <a:r>
                        <a:rPr lang="en-US" sz="1700" dirty="0">
                          <a:effectLst/>
                        </a:rPr>
                        <a:t>S3 1st </a:t>
                      </a:r>
                      <a:r>
                        <a:rPr lang="en-US" sz="1700" dirty="0" smtClean="0">
                          <a:effectLst/>
                        </a:rPr>
                        <a:t>try</a:t>
                      </a:r>
                      <a:endParaRPr lang="en-US" sz="1700" dirty="0">
                        <a:effectLst/>
                      </a:endParaRPr>
                    </a:p>
                  </a:txBody>
                  <a:tcPr marL="84903" marR="84903" marT="42451" marB="42451">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tc>
                  <a:txBody>
                    <a:bodyPr/>
                    <a:lstStyle/>
                    <a:p>
                      <a:pPr fontAlgn="t"/>
                      <a:r>
                        <a:rPr lang="en-US" sz="1700">
                          <a:effectLst/>
                        </a:rPr>
                        <a:t>-</a:t>
                      </a:r>
                    </a:p>
                  </a:txBody>
                  <a:tcPr marL="84903" marR="84903" marT="42451" marB="42451">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tc>
                  <a:txBody>
                    <a:bodyPr/>
                    <a:lstStyle/>
                    <a:p>
                      <a:pPr fontAlgn="t"/>
                      <a:r>
                        <a:rPr lang="en-US" sz="1700" dirty="0">
                          <a:effectLst/>
                        </a:rPr>
                        <a:t>S6</a:t>
                      </a:r>
                    </a:p>
                  </a:txBody>
                  <a:tcPr marL="84903" marR="84903" marT="42451" marB="42451">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tc>
                  <a:txBody>
                    <a:bodyPr/>
                    <a:lstStyle/>
                    <a:p>
                      <a:pPr fontAlgn="t"/>
                      <a:r>
                        <a:rPr lang="en-US" sz="1700" dirty="0">
                          <a:effectLst/>
                        </a:rPr>
                        <a:t>S4</a:t>
                      </a:r>
                    </a:p>
                  </a:txBody>
                  <a:tcPr marL="84903" marR="84903" marT="42451" marB="42451">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tr>
              <a:tr h="523875">
                <a:tc>
                  <a:txBody>
                    <a:bodyPr/>
                    <a:lstStyle/>
                    <a:p>
                      <a:pPr fontAlgn="t"/>
                      <a:r>
                        <a:rPr lang="en-US" sz="1700" dirty="0">
                          <a:effectLst/>
                        </a:rPr>
                        <a:t>S4 2nd </a:t>
                      </a:r>
                      <a:r>
                        <a:rPr lang="en-US" sz="1700" dirty="0" smtClean="0">
                          <a:effectLst/>
                        </a:rPr>
                        <a:t>try</a:t>
                      </a:r>
                      <a:endParaRPr lang="en-US" sz="1700" dirty="0">
                        <a:effectLst/>
                      </a:endParaRPr>
                    </a:p>
                  </a:txBody>
                  <a:tcPr marL="84903" marR="84903" marT="42451" marB="42451">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tc>
                  <a:txBody>
                    <a:bodyPr/>
                    <a:lstStyle/>
                    <a:p>
                      <a:pPr fontAlgn="t"/>
                      <a:r>
                        <a:rPr lang="en-US" sz="1700">
                          <a:effectLst/>
                        </a:rPr>
                        <a:t>-</a:t>
                      </a:r>
                    </a:p>
                  </a:txBody>
                  <a:tcPr marL="84903" marR="84903" marT="42451" marB="42451">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tc>
                  <a:txBody>
                    <a:bodyPr/>
                    <a:lstStyle/>
                    <a:p>
                      <a:pPr fontAlgn="t"/>
                      <a:r>
                        <a:rPr lang="en-US" sz="1700" dirty="0">
                          <a:effectLst/>
                        </a:rPr>
                        <a:t>S6</a:t>
                      </a:r>
                    </a:p>
                  </a:txBody>
                  <a:tcPr marL="84903" marR="84903" marT="42451" marB="42451">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tc>
                  <a:txBody>
                    <a:bodyPr/>
                    <a:lstStyle/>
                    <a:p>
                      <a:pPr fontAlgn="t"/>
                      <a:r>
                        <a:rPr lang="en-US" sz="1700" dirty="0">
                          <a:effectLst/>
                        </a:rPr>
                        <a:t>S5</a:t>
                      </a:r>
                    </a:p>
                  </a:txBody>
                  <a:tcPr marL="84903" marR="84903" marT="42451" marB="42451">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tr>
              <a:tr h="523875">
                <a:tc>
                  <a:txBody>
                    <a:bodyPr/>
                    <a:lstStyle/>
                    <a:p>
                      <a:pPr fontAlgn="t"/>
                      <a:r>
                        <a:rPr lang="en-US" sz="1700" dirty="0">
                          <a:effectLst/>
                        </a:rPr>
                        <a:t>S5 3rd </a:t>
                      </a:r>
                      <a:r>
                        <a:rPr lang="en-US" sz="1700" dirty="0" smtClean="0">
                          <a:effectLst/>
                        </a:rPr>
                        <a:t>try</a:t>
                      </a:r>
                      <a:endParaRPr lang="en-US" sz="1700" dirty="0">
                        <a:effectLst/>
                      </a:endParaRPr>
                    </a:p>
                  </a:txBody>
                  <a:tcPr marL="84903" marR="84903" marT="42451" marB="42451">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tc>
                  <a:txBody>
                    <a:bodyPr/>
                    <a:lstStyle/>
                    <a:p>
                      <a:pPr fontAlgn="t"/>
                      <a:r>
                        <a:rPr lang="en-US" sz="1700">
                          <a:effectLst/>
                        </a:rPr>
                        <a:t>-</a:t>
                      </a:r>
                    </a:p>
                  </a:txBody>
                  <a:tcPr marL="84903" marR="84903" marT="42451" marB="42451">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tc>
                  <a:txBody>
                    <a:bodyPr/>
                    <a:lstStyle/>
                    <a:p>
                      <a:pPr fontAlgn="t"/>
                      <a:r>
                        <a:rPr lang="en-US" sz="1700" dirty="0" smtClean="0">
                          <a:effectLst/>
                        </a:rPr>
                        <a:t>S6</a:t>
                      </a:r>
                      <a:endParaRPr lang="en-US" sz="1700" dirty="0">
                        <a:effectLst/>
                      </a:endParaRPr>
                    </a:p>
                  </a:txBody>
                  <a:tcPr marL="84903" marR="84903" marT="42451" marB="42451">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tc>
                  <a:txBody>
                    <a:bodyPr/>
                    <a:lstStyle/>
                    <a:p>
                      <a:pPr fontAlgn="t"/>
                      <a:r>
                        <a:rPr lang="en-US" sz="1700" dirty="0">
                          <a:effectLst/>
                        </a:rPr>
                        <a:t>S7</a:t>
                      </a:r>
                    </a:p>
                  </a:txBody>
                  <a:tcPr marL="84903" marR="84903" marT="42451" marB="42451">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tr>
              <a:tr h="523875">
                <a:tc>
                  <a:txBody>
                    <a:bodyPr/>
                    <a:lstStyle/>
                    <a:p>
                      <a:pPr fontAlgn="t"/>
                      <a:r>
                        <a:rPr lang="en-US" sz="1700">
                          <a:effectLst/>
                        </a:rPr>
                        <a:t>S6 Access account</a:t>
                      </a:r>
                    </a:p>
                  </a:txBody>
                  <a:tcPr marL="84903" marR="84903" marT="42451" marB="42451">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tc>
                  <a:txBody>
                    <a:bodyPr/>
                    <a:lstStyle/>
                    <a:p>
                      <a:pPr fontAlgn="t"/>
                      <a:r>
                        <a:rPr lang="en-US" sz="1700">
                          <a:effectLst/>
                        </a:rPr>
                        <a:t>-</a:t>
                      </a:r>
                    </a:p>
                  </a:txBody>
                  <a:tcPr marL="84903" marR="84903" marT="42451" marB="42451">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tc>
                  <a:txBody>
                    <a:bodyPr/>
                    <a:lstStyle/>
                    <a:p>
                      <a:pPr fontAlgn="t"/>
                      <a:r>
                        <a:rPr lang="en-US" sz="1700" dirty="0">
                          <a:effectLst/>
                        </a:rPr>
                        <a:t>-</a:t>
                      </a:r>
                    </a:p>
                  </a:txBody>
                  <a:tcPr marL="84903" marR="84903" marT="42451" marB="42451">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tc>
                  <a:txBody>
                    <a:bodyPr/>
                    <a:lstStyle/>
                    <a:p>
                      <a:pPr fontAlgn="t"/>
                      <a:r>
                        <a:rPr lang="en-US" sz="1700">
                          <a:effectLst/>
                        </a:rPr>
                        <a:t>-</a:t>
                      </a:r>
                    </a:p>
                  </a:txBody>
                  <a:tcPr marL="84903" marR="84903" marT="42451" marB="42451">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tr>
              <a:tr h="523875">
                <a:tc>
                  <a:txBody>
                    <a:bodyPr/>
                    <a:lstStyle/>
                    <a:p>
                      <a:pPr fontAlgn="t"/>
                      <a:r>
                        <a:rPr lang="en-US" sz="1700">
                          <a:effectLst/>
                        </a:rPr>
                        <a:t>S7 Eat cart</a:t>
                      </a:r>
                    </a:p>
                  </a:txBody>
                  <a:tcPr marL="84903" marR="84903" marT="42451" marB="42451">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6F6F7"/>
                    </a:solidFill>
                  </a:tcPr>
                </a:tc>
                <a:tc>
                  <a:txBody>
                    <a:bodyPr/>
                    <a:lstStyle/>
                    <a:p>
                      <a:pPr fontAlgn="t"/>
                      <a:r>
                        <a:rPr lang="en-US" sz="1700">
                          <a:effectLst/>
                        </a:rPr>
                        <a:t>S1 (for new card)</a:t>
                      </a:r>
                    </a:p>
                  </a:txBody>
                  <a:tcPr marL="84903" marR="84903" marT="42451" marB="42451">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6F6F7"/>
                    </a:solidFill>
                  </a:tcPr>
                </a:tc>
                <a:tc>
                  <a:txBody>
                    <a:bodyPr/>
                    <a:lstStyle/>
                    <a:p>
                      <a:pPr fontAlgn="t"/>
                      <a:r>
                        <a:rPr lang="en-US" sz="1700">
                          <a:effectLst/>
                        </a:rPr>
                        <a:t>-</a:t>
                      </a:r>
                    </a:p>
                  </a:txBody>
                  <a:tcPr marL="84903" marR="84903" marT="42451" marB="42451">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6F6F7"/>
                    </a:solidFill>
                  </a:tcPr>
                </a:tc>
                <a:tc>
                  <a:txBody>
                    <a:bodyPr/>
                    <a:lstStyle/>
                    <a:p>
                      <a:pPr fontAlgn="t"/>
                      <a:r>
                        <a:rPr lang="en-US" sz="1700" dirty="0">
                          <a:effectLst/>
                        </a:rPr>
                        <a:t>-</a:t>
                      </a:r>
                    </a:p>
                  </a:txBody>
                  <a:tcPr marL="84903" marR="84903" marT="42451" marB="42451">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6F6F7"/>
                    </a:solidFill>
                  </a:tcPr>
                </a:tc>
              </a:tr>
            </a:tbl>
          </a:graphicData>
        </a:graphic>
      </p:graphicFrame>
    </p:spTree>
    <p:extLst>
      <p:ext uri="{BB962C8B-B14F-4D97-AF65-F5344CB8AC3E}">
        <p14:creationId xmlns:p14="http://schemas.microsoft.com/office/powerpoint/2010/main" val="97807454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Kỹ</a:t>
            </a:r>
            <a:r>
              <a:rPr lang="en-US" dirty="0"/>
              <a:t> </a:t>
            </a:r>
            <a:r>
              <a:rPr lang="en-US" dirty="0" err="1"/>
              <a:t>thuật</a:t>
            </a:r>
            <a:r>
              <a:rPr lang="en-US" dirty="0"/>
              <a:t> </a:t>
            </a:r>
            <a:r>
              <a:rPr lang="en-US" dirty="0" err="1"/>
              <a:t>dùng</a:t>
            </a:r>
            <a:r>
              <a:rPr lang="en-US" dirty="0"/>
              <a:t> </a:t>
            </a:r>
            <a:r>
              <a:rPr lang="en-US" dirty="0" err="1"/>
              <a:t>bảng</a:t>
            </a:r>
            <a:r>
              <a:rPr lang="en-US" dirty="0"/>
              <a:t> </a:t>
            </a:r>
            <a:r>
              <a:rPr lang="en-US" dirty="0" err="1"/>
              <a:t>trạng</a:t>
            </a:r>
            <a:r>
              <a:rPr lang="en-US" dirty="0"/>
              <a:t> </a:t>
            </a:r>
            <a:r>
              <a:rPr lang="en-US" dirty="0" err="1"/>
              <a:t>thái</a:t>
            </a:r>
            <a:endParaRPr lang="en-US" dirty="0"/>
          </a:p>
        </p:txBody>
      </p:sp>
      <p:sp>
        <p:nvSpPr>
          <p:cNvPr id="3" name="Content Placeholder 2"/>
          <p:cNvSpPr>
            <a:spLocks noGrp="1"/>
          </p:cNvSpPr>
          <p:nvPr>
            <p:ph idx="1"/>
          </p:nvPr>
        </p:nvSpPr>
        <p:spPr/>
        <p:txBody>
          <a:bodyPr/>
          <a:lstStyle/>
          <a:p>
            <a:r>
              <a:rPr lang="en-US" dirty="0" err="1" smtClean="0"/>
              <a:t>Các</a:t>
            </a:r>
            <a:r>
              <a:rPr lang="en-US" dirty="0" smtClean="0"/>
              <a:t> </a:t>
            </a:r>
            <a:r>
              <a:rPr lang="en-US" dirty="0" err="1" smtClean="0"/>
              <a:t>đường</a:t>
            </a:r>
            <a:r>
              <a:rPr lang="en-US" dirty="0" smtClean="0"/>
              <a:t> </a:t>
            </a:r>
            <a:r>
              <a:rPr lang="en-US" dirty="0" err="1" smtClean="0"/>
              <a:t>đi</a:t>
            </a:r>
            <a:r>
              <a:rPr lang="en-US" dirty="0" smtClean="0"/>
              <a:t> </a:t>
            </a:r>
            <a:r>
              <a:rPr lang="en-US" dirty="0" err="1" smtClean="0"/>
              <a:t>trên</a:t>
            </a:r>
            <a:r>
              <a:rPr lang="en-US" dirty="0" smtClean="0"/>
              <a:t> </a:t>
            </a:r>
            <a:r>
              <a:rPr lang="en-US" dirty="0" err="1" smtClean="0"/>
              <a:t>lược</a:t>
            </a:r>
            <a:r>
              <a:rPr lang="en-US" dirty="0" smtClean="0"/>
              <a:t> </a:t>
            </a:r>
            <a:r>
              <a:rPr lang="en-US" dirty="0" err="1" smtClean="0"/>
              <a:t>đồ</a:t>
            </a:r>
            <a:endParaRPr lang="en-US" dirty="0" smtClean="0"/>
          </a:p>
          <a:p>
            <a:pPr lvl="1"/>
            <a:r>
              <a:rPr lang="en-US" dirty="0" smtClean="0"/>
              <a:t>S1-&gt;S2-&gt;s3-S6</a:t>
            </a:r>
          </a:p>
          <a:p>
            <a:pPr lvl="1"/>
            <a:r>
              <a:rPr lang="en-US" dirty="0" smtClean="0"/>
              <a:t>S1-&gt;S2-&gt;S3-&gt;S4-&gt;S6</a:t>
            </a:r>
          </a:p>
          <a:p>
            <a:pPr lvl="1"/>
            <a:r>
              <a:rPr lang="en-US" dirty="0" smtClean="0"/>
              <a:t>S1-S2-S3-S4-S5-S6</a:t>
            </a:r>
          </a:p>
          <a:p>
            <a:pPr lvl="1"/>
            <a:r>
              <a:rPr lang="en-US" dirty="0" smtClean="0"/>
              <a:t>S1-S2-S3-S4-S5-S7</a:t>
            </a:r>
          </a:p>
          <a:p>
            <a:pPr marL="457200" lvl="1" indent="0">
              <a:buNone/>
            </a:pPr>
            <a:endParaRPr lang="en-US" dirty="0"/>
          </a:p>
        </p:txBody>
      </p:sp>
    </p:spTree>
    <p:extLst>
      <p:ext uri="{BB962C8B-B14F-4D97-AF65-F5344CB8AC3E}">
        <p14:creationId xmlns:p14="http://schemas.microsoft.com/office/powerpoint/2010/main" val="100642643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Kỹ</a:t>
            </a:r>
            <a:r>
              <a:rPr lang="en-US" dirty="0"/>
              <a:t> </a:t>
            </a:r>
            <a:r>
              <a:rPr lang="en-US" dirty="0" err="1"/>
              <a:t>thuật</a:t>
            </a:r>
            <a:r>
              <a:rPr lang="en-US" dirty="0"/>
              <a:t> </a:t>
            </a:r>
            <a:r>
              <a:rPr lang="en-US" dirty="0" err="1"/>
              <a:t>dùng</a:t>
            </a:r>
            <a:r>
              <a:rPr lang="en-US" dirty="0"/>
              <a:t> </a:t>
            </a:r>
            <a:r>
              <a:rPr lang="en-US" dirty="0" err="1"/>
              <a:t>bảng</a:t>
            </a:r>
            <a:r>
              <a:rPr lang="en-US" dirty="0"/>
              <a:t> </a:t>
            </a:r>
            <a:r>
              <a:rPr lang="en-US" dirty="0" err="1"/>
              <a:t>trạng</a:t>
            </a:r>
            <a:r>
              <a:rPr lang="en-US" dirty="0"/>
              <a:t> </a:t>
            </a:r>
            <a:r>
              <a:rPr lang="en-US" dirty="0" err="1"/>
              <a:t>thái</a:t>
            </a:r>
            <a:endParaRPr lang="en-US" dirty="0"/>
          </a:p>
        </p:txBody>
      </p:sp>
      <p:sp>
        <p:nvSpPr>
          <p:cNvPr id="3" name="Content Placeholder 2"/>
          <p:cNvSpPr>
            <a:spLocks noGrp="1"/>
          </p:cNvSpPr>
          <p:nvPr>
            <p:ph idx="1"/>
          </p:nvPr>
        </p:nvSpPr>
        <p:spPr/>
        <p:txBody>
          <a:bodyPr/>
          <a:lstStyle/>
          <a:p>
            <a:r>
              <a:rPr lang="en-US" dirty="0" err="1" smtClean="0"/>
              <a:t>Các</a:t>
            </a:r>
            <a:r>
              <a:rPr lang="en-US" dirty="0" smtClean="0"/>
              <a:t> ca </a:t>
            </a:r>
            <a:r>
              <a:rPr lang="en-US" dirty="0" err="1" smtClean="0"/>
              <a:t>kiểm</a:t>
            </a:r>
            <a:r>
              <a:rPr lang="en-US" dirty="0" smtClean="0"/>
              <a:t> </a:t>
            </a:r>
            <a:r>
              <a:rPr lang="en-US" dirty="0" err="1" smtClean="0"/>
              <a:t>thử</a:t>
            </a:r>
            <a:r>
              <a:rPr lang="en-US" dirty="0" smtClean="0"/>
              <a:t>: (</a:t>
            </a:r>
            <a:r>
              <a:rPr lang="en-US" dirty="0" err="1" smtClean="0"/>
              <a:t>Giả</a:t>
            </a:r>
            <a:r>
              <a:rPr lang="en-US" dirty="0" smtClean="0"/>
              <a:t> </a:t>
            </a:r>
            <a:r>
              <a:rPr lang="en-US" dirty="0" err="1" smtClean="0"/>
              <a:t>sử</a:t>
            </a:r>
            <a:r>
              <a:rPr lang="en-US" dirty="0" smtClean="0"/>
              <a:t> </a:t>
            </a:r>
            <a:r>
              <a:rPr lang="en-US" dirty="0" err="1" smtClean="0"/>
              <a:t>mã</a:t>
            </a:r>
            <a:r>
              <a:rPr lang="en-US" dirty="0" smtClean="0"/>
              <a:t> PIN </a:t>
            </a:r>
            <a:r>
              <a:rPr lang="en-US" dirty="0" err="1" smtClean="0"/>
              <a:t>là</a:t>
            </a:r>
            <a:r>
              <a:rPr lang="en-US" dirty="0" smtClean="0"/>
              <a:t> 158239)</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3127512"/>
              </p:ext>
            </p:extLst>
          </p:nvPr>
        </p:nvGraphicFramePr>
        <p:xfrm>
          <a:off x="762000" y="2285999"/>
          <a:ext cx="7315200" cy="3114502"/>
        </p:xfrm>
        <a:graphic>
          <a:graphicData uri="http://schemas.openxmlformats.org/drawingml/2006/table">
            <a:tbl>
              <a:tblPr firstRow="1" bandRow="1">
                <a:tableStyleId>{5C22544A-7EE6-4342-B048-85BDC9FD1C3A}</a:tableStyleId>
              </a:tblPr>
              <a:tblGrid>
                <a:gridCol w="533400"/>
                <a:gridCol w="1219200"/>
                <a:gridCol w="2636520"/>
                <a:gridCol w="1463040"/>
                <a:gridCol w="1463040"/>
              </a:tblGrid>
              <a:tr h="973282">
                <a:tc>
                  <a:txBody>
                    <a:bodyPr/>
                    <a:lstStyle/>
                    <a:p>
                      <a:r>
                        <a:rPr lang="en-US" sz="1800" dirty="0" smtClean="0"/>
                        <a:t>ID</a:t>
                      </a:r>
                      <a:endParaRPr lang="en-US" sz="1800" dirty="0"/>
                    </a:p>
                  </a:txBody>
                  <a:tcPr/>
                </a:tc>
                <a:tc>
                  <a:txBody>
                    <a:bodyPr/>
                    <a:lstStyle/>
                    <a:p>
                      <a:r>
                        <a:rPr lang="en-US" sz="1800" dirty="0" smtClean="0"/>
                        <a:t>Category</a:t>
                      </a:r>
                      <a:endParaRPr lang="en-US" sz="1800" dirty="0"/>
                    </a:p>
                  </a:txBody>
                  <a:tcPr/>
                </a:tc>
                <a:tc>
                  <a:txBody>
                    <a:bodyPr/>
                    <a:lstStyle/>
                    <a:p>
                      <a:r>
                        <a:rPr lang="en-US" sz="1800" dirty="0" smtClean="0"/>
                        <a:t>Steps</a:t>
                      </a:r>
                      <a:endParaRPr lang="en-US" sz="1800" dirty="0"/>
                    </a:p>
                  </a:txBody>
                  <a:tcPr/>
                </a:tc>
                <a:tc>
                  <a:txBody>
                    <a:bodyPr/>
                    <a:lstStyle/>
                    <a:p>
                      <a:r>
                        <a:rPr lang="en-US" sz="1800" dirty="0" smtClean="0"/>
                        <a:t>Expected</a:t>
                      </a:r>
                      <a:r>
                        <a:rPr lang="en-US" sz="1800" baseline="0" dirty="0" smtClean="0"/>
                        <a:t> Output</a:t>
                      </a:r>
                      <a:endParaRPr lang="en-US" sz="1800" dirty="0"/>
                    </a:p>
                  </a:txBody>
                  <a:tcPr/>
                </a:tc>
                <a:tc>
                  <a:txBody>
                    <a:bodyPr/>
                    <a:lstStyle/>
                    <a:p>
                      <a:r>
                        <a:rPr lang="en-US" sz="1800" dirty="0" smtClean="0"/>
                        <a:t>Notes</a:t>
                      </a:r>
                      <a:endParaRPr lang="en-US" sz="1800" dirty="0"/>
                    </a:p>
                  </a:txBody>
                  <a:tcPr/>
                </a:tc>
              </a:tr>
              <a:tr h="2141220">
                <a:tc>
                  <a:txBody>
                    <a:bodyPr/>
                    <a:lstStyle/>
                    <a:p>
                      <a:r>
                        <a:rPr lang="en-US" sz="1800" dirty="0" smtClean="0"/>
                        <a:t>TC1</a:t>
                      </a:r>
                      <a:endParaRPr lang="en-US" sz="1800" dirty="0"/>
                    </a:p>
                  </a:txBody>
                  <a:tcPr/>
                </a:tc>
                <a:tc>
                  <a:txBody>
                    <a:bodyPr/>
                    <a:lstStyle/>
                    <a:p>
                      <a:r>
                        <a:rPr lang="en-US" sz="1800" dirty="0" err="1" smtClean="0"/>
                        <a:t>Nhập</a:t>
                      </a:r>
                      <a:r>
                        <a:rPr lang="en-US" sz="1800" baseline="0" dirty="0" smtClean="0"/>
                        <a:t> </a:t>
                      </a:r>
                      <a:r>
                        <a:rPr lang="en-US" sz="1800" baseline="0" dirty="0" err="1" smtClean="0"/>
                        <a:t>đúng</a:t>
                      </a:r>
                      <a:r>
                        <a:rPr lang="en-US" sz="1800" baseline="0" dirty="0" smtClean="0"/>
                        <a:t> </a:t>
                      </a:r>
                      <a:r>
                        <a:rPr lang="en-US" sz="1800" baseline="0" dirty="0" err="1" smtClean="0"/>
                        <a:t>mã</a:t>
                      </a:r>
                      <a:r>
                        <a:rPr lang="en-US" sz="1800" baseline="0" dirty="0" smtClean="0"/>
                        <a:t> Pin </a:t>
                      </a:r>
                      <a:r>
                        <a:rPr lang="en-US" sz="1800" baseline="0" dirty="0" err="1" smtClean="0"/>
                        <a:t>lần</a:t>
                      </a:r>
                      <a:r>
                        <a:rPr lang="en-US" sz="1800" baseline="0" dirty="0" smtClean="0"/>
                        <a:t> 1</a:t>
                      </a:r>
                      <a:endParaRPr lang="en-US" sz="1800" dirty="0"/>
                    </a:p>
                  </a:txBody>
                  <a:tcPr/>
                </a:tc>
                <a:tc>
                  <a:txBody>
                    <a:bodyPr/>
                    <a:lstStyle/>
                    <a:p>
                      <a:pPr marL="342900" indent="-342900">
                        <a:buAutoNum type="arabicPeriod"/>
                      </a:pPr>
                      <a:r>
                        <a:rPr lang="en-US" sz="1800" dirty="0" err="1" smtClean="0"/>
                        <a:t>Tại</a:t>
                      </a:r>
                      <a:r>
                        <a:rPr lang="en-US" sz="1800" baseline="0" dirty="0" smtClean="0"/>
                        <a:t> </a:t>
                      </a:r>
                      <a:r>
                        <a:rPr lang="en-US" sz="1800" baseline="0" dirty="0" err="1" smtClean="0"/>
                        <a:t>màn</a:t>
                      </a:r>
                      <a:r>
                        <a:rPr lang="en-US" sz="1800" baseline="0" dirty="0" smtClean="0"/>
                        <a:t> </a:t>
                      </a:r>
                      <a:r>
                        <a:rPr lang="en-US" sz="1800" baseline="0" dirty="0" err="1" smtClean="0"/>
                        <a:t>hình</a:t>
                      </a:r>
                      <a:r>
                        <a:rPr lang="en-US" sz="1800" baseline="0" dirty="0" smtClean="0"/>
                        <a:t> </a:t>
                      </a:r>
                      <a:r>
                        <a:rPr lang="en-US" sz="1800" baseline="0" dirty="0" err="1" smtClean="0"/>
                        <a:t>khởi</a:t>
                      </a:r>
                      <a:r>
                        <a:rPr lang="en-US" sz="1800" baseline="0" dirty="0" smtClean="0"/>
                        <a:t> </a:t>
                      </a:r>
                      <a:r>
                        <a:rPr lang="en-US" sz="1800" baseline="0" dirty="0" err="1" smtClean="0"/>
                        <a:t>động</a:t>
                      </a:r>
                      <a:r>
                        <a:rPr lang="en-US" sz="1800" baseline="0" dirty="0" smtClean="0"/>
                        <a:t> ta </a:t>
                      </a:r>
                      <a:r>
                        <a:rPr lang="en-US" sz="1800" baseline="0" dirty="0" err="1" smtClean="0"/>
                        <a:t>đưa</a:t>
                      </a:r>
                      <a:r>
                        <a:rPr lang="en-US" sz="1800" baseline="0" dirty="0" smtClean="0"/>
                        <a:t> </a:t>
                      </a:r>
                      <a:r>
                        <a:rPr lang="en-US" sz="1800" baseline="0" dirty="0" err="1" smtClean="0"/>
                        <a:t>thẻ</a:t>
                      </a:r>
                      <a:r>
                        <a:rPr lang="en-US" sz="1800" baseline="0" dirty="0" smtClean="0"/>
                        <a:t> ATM </a:t>
                      </a:r>
                      <a:r>
                        <a:rPr lang="en-US" sz="1800" baseline="0" dirty="0" err="1" smtClean="0"/>
                        <a:t>vào</a:t>
                      </a:r>
                      <a:r>
                        <a:rPr lang="en-US" sz="1800" baseline="0" dirty="0" smtClean="0"/>
                        <a:t>.</a:t>
                      </a:r>
                    </a:p>
                    <a:p>
                      <a:pPr marL="342900" indent="-342900">
                        <a:buAutoNum type="arabicPeriod"/>
                      </a:pPr>
                      <a:r>
                        <a:rPr lang="en-US" sz="1800" dirty="0" err="1" smtClean="0"/>
                        <a:t>Nhập</a:t>
                      </a:r>
                      <a:r>
                        <a:rPr lang="en-US" sz="1800" baseline="0" dirty="0" smtClean="0"/>
                        <a:t> </a:t>
                      </a:r>
                      <a:r>
                        <a:rPr lang="en-US" sz="1800" baseline="0" dirty="0" err="1" smtClean="0"/>
                        <a:t>mã</a:t>
                      </a:r>
                      <a:r>
                        <a:rPr lang="en-US" sz="1800" baseline="0" dirty="0" smtClean="0"/>
                        <a:t> Pin </a:t>
                      </a:r>
                      <a:r>
                        <a:rPr lang="en-US" sz="1800" baseline="0" dirty="0" err="1" smtClean="0"/>
                        <a:t>là</a:t>
                      </a:r>
                      <a:r>
                        <a:rPr lang="en-US" sz="1800" baseline="0" dirty="0" smtClean="0"/>
                        <a:t> 158239</a:t>
                      </a:r>
                      <a:endParaRPr lang="en-US" sz="1800" dirty="0"/>
                    </a:p>
                  </a:txBody>
                  <a:tcPr/>
                </a:tc>
                <a:tc>
                  <a:txBody>
                    <a:bodyPr/>
                    <a:lstStyle/>
                    <a:p>
                      <a:r>
                        <a:rPr lang="en-US" sz="1800" dirty="0" smtClean="0"/>
                        <a:t>- </a:t>
                      </a:r>
                      <a:r>
                        <a:rPr lang="en-US" sz="1800" dirty="0" err="1" smtClean="0"/>
                        <a:t>Máy</a:t>
                      </a:r>
                      <a:r>
                        <a:rPr lang="en-US" sz="1800" baseline="0" dirty="0" smtClean="0"/>
                        <a:t> </a:t>
                      </a:r>
                      <a:r>
                        <a:rPr lang="en-US" sz="1800" baseline="0" dirty="0" err="1" smtClean="0"/>
                        <a:t>đưa</a:t>
                      </a:r>
                      <a:r>
                        <a:rPr lang="en-US" sz="1800" baseline="0" dirty="0" smtClean="0"/>
                        <a:t> </a:t>
                      </a:r>
                      <a:r>
                        <a:rPr lang="en-US" sz="1800" baseline="0" dirty="0" err="1" smtClean="0"/>
                        <a:t>tới</a:t>
                      </a:r>
                      <a:r>
                        <a:rPr lang="en-US" sz="1800" baseline="0" dirty="0" smtClean="0"/>
                        <a:t> </a:t>
                      </a:r>
                      <a:r>
                        <a:rPr lang="en-US" sz="1800" baseline="0" dirty="0" err="1" smtClean="0"/>
                        <a:t>màn</a:t>
                      </a:r>
                      <a:r>
                        <a:rPr lang="en-US" sz="1800" baseline="0" dirty="0" smtClean="0"/>
                        <a:t> </a:t>
                      </a:r>
                      <a:r>
                        <a:rPr lang="en-US" sz="1800" baseline="0" dirty="0" err="1" smtClean="0"/>
                        <a:t>hình</a:t>
                      </a:r>
                      <a:r>
                        <a:rPr lang="en-US" sz="1800" baseline="0" dirty="0" smtClean="0"/>
                        <a:t> </a:t>
                      </a:r>
                      <a:r>
                        <a:rPr lang="en-US" sz="1800" baseline="0" dirty="0" err="1" smtClean="0"/>
                        <a:t>đợi</a:t>
                      </a:r>
                      <a:r>
                        <a:rPr lang="en-US" sz="1800" baseline="0" dirty="0" smtClean="0"/>
                        <a:t> </a:t>
                      </a:r>
                      <a:r>
                        <a:rPr lang="en-US" sz="1800" baseline="0" dirty="0" err="1" smtClean="0"/>
                        <a:t>nhập</a:t>
                      </a:r>
                      <a:r>
                        <a:rPr lang="en-US" sz="1800" baseline="0" dirty="0" smtClean="0"/>
                        <a:t> </a:t>
                      </a:r>
                      <a:r>
                        <a:rPr lang="en-US" sz="1800" baseline="0" dirty="0" err="1" smtClean="0"/>
                        <a:t>mã</a:t>
                      </a:r>
                      <a:r>
                        <a:rPr lang="en-US" sz="1800" baseline="0" dirty="0" smtClean="0"/>
                        <a:t> PIN</a:t>
                      </a:r>
                    </a:p>
                    <a:p>
                      <a:r>
                        <a:rPr lang="en-US" sz="1800" dirty="0" smtClean="0"/>
                        <a:t>- </a:t>
                      </a:r>
                      <a:r>
                        <a:rPr lang="en-US" sz="1800" dirty="0" err="1" smtClean="0"/>
                        <a:t>Máy</a:t>
                      </a:r>
                      <a:r>
                        <a:rPr lang="en-US" sz="1800" baseline="0" dirty="0" smtClean="0"/>
                        <a:t> </a:t>
                      </a:r>
                      <a:r>
                        <a:rPr lang="en-US" sz="1800" baseline="0" dirty="0" err="1" smtClean="0"/>
                        <a:t>đưa</a:t>
                      </a:r>
                      <a:r>
                        <a:rPr lang="en-US" sz="1800" baseline="0" dirty="0" smtClean="0"/>
                        <a:t> </a:t>
                      </a:r>
                      <a:r>
                        <a:rPr lang="en-US" sz="1800" baseline="0" dirty="0" err="1" smtClean="0"/>
                        <a:t>tới</a:t>
                      </a:r>
                      <a:r>
                        <a:rPr lang="en-US" sz="1800" baseline="0" dirty="0" smtClean="0"/>
                        <a:t> </a:t>
                      </a:r>
                      <a:r>
                        <a:rPr lang="en-US" sz="1800" baseline="0" dirty="0" err="1" smtClean="0"/>
                        <a:t>màn</a:t>
                      </a:r>
                      <a:r>
                        <a:rPr lang="en-US" sz="1800" baseline="0" dirty="0" smtClean="0"/>
                        <a:t> </a:t>
                      </a:r>
                      <a:r>
                        <a:rPr lang="en-US" sz="1800" baseline="0" dirty="0" err="1" smtClean="0"/>
                        <a:t>hình</a:t>
                      </a:r>
                      <a:r>
                        <a:rPr lang="en-US" sz="1800" baseline="0" dirty="0" smtClean="0"/>
                        <a:t> </a:t>
                      </a:r>
                      <a:r>
                        <a:rPr lang="en-US" sz="1800" baseline="0" dirty="0" err="1" smtClean="0"/>
                        <a:t>tài</a:t>
                      </a:r>
                      <a:r>
                        <a:rPr lang="en-US" sz="1800" baseline="0" dirty="0" smtClean="0"/>
                        <a:t> </a:t>
                      </a:r>
                      <a:r>
                        <a:rPr lang="en-US" sz="1800" baseline="0" dirty="0" err="1" smtClean="0"/>
                        <a:t>khoản</a:t>
                      </a:r>
                      <a:r>
                        <a:rPr lang="en-US" sz="1800" baseline="0" dirty="0" smtClean="0"/>
                        <a:t> </a:t>
                      </a:r>
                      <a:r>
                        <a:rPr lang="en-US" sz="1800" baseline="0" dirty="0" err="1" smtClean="0"/>
                        <a:t>của</a:t>
                      </a:r>
                      <a:r>
                        <a:rPr lang="en-US" sz="1800" baseline="0" dirty="0" smtClean="0"/>
                        <a:t> </a:t>
                      </a:r>
                      <a:r>
                        <a:rPr lang="en-US" sz="1800" baseline="0" dirty="0" err="1" smtClean="0"/>
                        <a:t>bạn</a:t>
                      </a:r>
                      <a:endParaRPr lang="en-US" sz="18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smtClean="0"/>
                        <a:t>S1-&gt;S2-&gt;s3-S6</a:t>
                      </a:r>
                    </a:p>
                    <a:p>
                      <a:endParaRPr lang="en-US" sz="1800" dirty="0"/>
                    </a:p>
                  </a:txBody>
                  <a:tcPr/>
                </a:tc>
              </a:tr>
            </a:tbl>
          </a:graphicData>
        </a:graphic>
      </p:graphicFrame>
    </p:spTree>
    <p:extLst>
      <p:ext uri="{BB962C8B-B14F-4D97-AF65-F5344CB8AC3E}">
        <p14:creationId xmlns:p14="http://schemas.microsoft.com/office/powerpoint/2010/main" val="397262202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Kỹ</a:t>
            </a:r>
            <a:r>
              <a:rPr lang="en-US" dirty="0"/>
              <a:t> </a:t>
            </a:r>
            <a:r>
              <a:rPr lang="en-US" dirty="0" err="1"/>
              <a:t>thuật</a:t>
            </a:r>
            <a:r>
              <a:rPr lang="en-US" dirty="0"/>
              <a:t> </a:t>
            </a:r>
            <a:r>
              <a:rPr lang="en-US" dirty="0" err="1"/>
              <a:t>dùng</a:t>
            </a:r>
            <a:r>
              <a:rPr lang="en-US" dirty="0"/>
              <a:t> </a:t>
            </a:r>
            <a:r>
              <a:rPr lang="en-US" dirty="0" err="1"/>
              <a:t>bảng</a:t>
            </a:r>
            <a:r>
              <a:rPr lang="en-US" dirty="0"/>
              <a:t> </a:t>
            </a:r>
            <a:r>
              <a:rPr lang="en-US" dirty="0" err="1"/>
              <a:t>trạng</a:t>
            </a:r>
            <a:r>
              <a:rPr lang="en-US" dirty="0"/>
              <a:t> </a:t>
            </a:r>
            <a:r>
              <a:rPr lang="en-US" dirty="0" err="1"/>
              <a:t>thái</a:t>
            </a:r>
            <a:endParaRPr lang="en-US" dirty="0"/>
          </a:p>
        </p:txBody>
      </p:sp>
      <p:sp>
        <p:nvSpPr>
          <p:cNvPr id="3" name="Content Placeholder 2"/>
          <p:cNvSpPr>
            <a:spLocks noGrp="1"/>
          </p:cNvSpPr>
          <p:nvPr>
            <p:ph idx="1"/>
          </p:nvPr>
        </p:nvSpPr>
        <p:spPr/>
        <p:txBody>
          <a:bodyPr/>
          <a:lstStyle/>
          <a:p>
            <a:r>
              <a:rPr lang="en-US" dirty="0" err="1" smtClean="0"/>
              <a:t>Các</a:t>
            </a:r>
            <a:r>
              <a:rPr lang="en-US" dirty="0" smtClean="0"/>
              <a:t> ca </a:t>
            </a:r>
            <a:r>
              <a:rPr lang="en-US" dirty="0" err="1" smtClean="0"/>
              <a:t>kiểm</a:t>
            </a:r>
            <a:r>
              <a:rPr lang="en-US" dirty="0" smtClean="0"/>
              <a:t> </a:t>
            </a:r>
            <a:r>
              <a:rPr lang="en-US" dirty="0" err="1" smtClean="0"/>
              <a:t>thử</a:t>
            </a:r>
            <a:r>
              <a:rPr lang="en-US" dirty="0" smtClean="0"/>
              <a:t>: (</a:t>
            </a:r>
            <a:r>
              <a:rPr lang="en-US" dirty="0" err="1" smtClean="0"/>
              <a:t>Giả</a:t>
            </a:r>
            <a:r>
              <a:rPr lang="en-US" dirty="0" smtClean="0"/>
              <a:t> </a:t>
            </a:r>
            <a:r>
              <a:rPr lang="en-US" dirty="0" err="1" smtClean="0"/>
              <a:t>sử</a:t>
            </a:r>
            <a:r>
              <a:rPr lang="en-US" dirty="0" smtClean="0"/>
              <a:t> </a:t>
            </a:r>
            <a:r>
              <a:rPr lang="en-US" dirty="0" err="1" smtClean="0"/>
              <a:t>mã</a:t>
            </a:r>
            <a:r>
              <a:rPr lang="en-US" dirty="0" smtClean="0"/>
              <a:t> PIN </a:t>
            </a:r>
            <a:r>
              <a:rPr lang="en-US" dirty="0" err="1" smtClean="0"/>
              <a:t>là</a:t>
            </a:r>
            <a:r>
              <a:rPr lang="en-US" dirty="0" smtClean="0"/>
              <a:t> 158239)</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19800424"/>
              </p:ext>
            </p:extLst>
          </p:nvPr>
        </p:nvGraphicFramePr>
        <p:xfrm>
          <a:off x="762000" y="2285999"/>
          <a:ext cx="7315200" cy="4082242"/>
        </p:xfrm>
        <a:graphic>
          <a:graphicData uri="http://schemas.openxmlformats.org/drawingml/2006/table">
            <a:tbl>
              <a:tblPr firstRow="1" bandRow="1">
                <a:tableStyleId>{5C22544A-7EE6-4342-B048-85BDC9FD1C3A}</a:tableStyleId>
              </a:tblPr>
              <a:tblGrid>
                <a:gridCol w="658368"/>
                <a:gridCol w="1048512"/>
                <a:gridCol w="2682240"/>
                <a:gridCol w="1463040"/>
                <a:gridCol w="1463040"/>
              </a:tblGrid>
              <a:tr h="973282">
                <a:tc>
                  <a:txBody>
                    <a:bodyPr/>
                    <a:lstStyle/>
                    <a:p>
                      <a:r>
                        <a:rPr lang="en-US" sz="1800" dirty="0" smtClean="0"/>
                        <a:t>ID</a:t>
                      </a:r>
                      <a:endParaRPr lang="en-US" sz="1800" dirty="0"/>
                    </a:p>
                  </a:txBody>
                  <a:tcPr/>
                </a:tc>
                <a:tc>
                  <a:txBody>
                    <a:bodyPr/>
                    <a:lstStyle/>
                    <a:p>
                      <a:r>
                        <a:rPr lang="en-US" sz="1800" dirty="0" smtClean="0"/>
                        <a:t>Category</a:t>
                      </a:r>
                      <a:endParaRPr lang="en-US" sz="1800" dirty="0"/>
                    </a:p>
                  </a:txBody>
                  <a:tcPr/>
                </a:tc>
                <a:tc>
                  <a:txBody>
                    <a:bodyPr/>
                    <a:lstStyle/>
                    <a:p>
                      <a:r>
                        <a:rPr lang="en-US" sz="1800" dirty="0" smtClean="0"/>
                        <a:t>Steps</a:t>
                      </a:r>
                      <a:endParaRPr lang="en-US" sz="1800" dirty="0"/>
                    </a:p>
                  </a:txBody>
                  <a:tcPr/>
                </a:tc>
                <a:tc>
                  <a:txBody>
                    <a:bodyPr/>
                    <a:lstStyle/>
                    <a:p>
                      <a:r>
                        <a:rPr lang="en-US" sz="1800" dirty="0" smtClean="0"/>
                        <a:t>Expected</a:t>
                      </a:r>
                      <a:r>
                        <a:rPr lang="en-US" sz="1800" baseline="0" dirty="0" smtClean="0"/>
                        <a:t> Output</a:t>
                      </a:r>
                      <a:endParaRPr lang="en-US" sz="1800" dirty="0"/>
                    </a:p>
                  </a:txBody>
                  <a:tcPr/>
                </a:tc>
                <a:tc>
                  <a:txBody>
                    <a:bodyPr/>
                    <a:lstStyle/>
                    <a:p>
                      <a:r>
                        <a:rPr lang="en-US" sz="1800" dirty="0" smtClean="0"/>
                        <a:t>Notes</a:t>
                      </a:r>
                      <a:endParaRPr lang="en-US" sz="1800" dirty="0"/>
                    </a:p>
                  </a:txBody>
                  <a:tcPr/>
                </a:tc>
              </a:tr>
              <a:tr h="2141220">
                <a:tc>
                  <a:txBody>
                    <a:bodyPr/>
                    <a:lstStyle/>
                    <a:p>
                      <a:r>
                        <a:rPr lang="en-US" sz="1800" dirty="0" smtClean="0"/>
                        <a:t>TC2</a:t>
                      </a:r>
                      <a:endParaRPr lang="en-US" sz="1800" dirty="0"/>
                    </a:p>
                  </a:txBody>
                  <a:tcPr/>
                </a:tc>
                <a:tc>
                  <a:txBody>
                    <a:bodyPr/>
                    <a:lstStyle/>
                    <a:p>
                      <a:r>
                        <a:rPr lang="en-US" sz="1800" dirty="0" err="1" smtClean="0"/>
                        <a:t>Nhập</a:t>
                      </a:r>
                      <a:r>
                        <a:rPr lang="en-US" sz="1800" baseline="0" dirty="0" smtClean="0"/>
                        <a:t> </a:t>
                      </a:r>
                      <a:r>
                        <a:rPr lang="en-US" sz="1800" baseline="0" dirty="0" err="1" smtClean="0"/>
                        <a:t>đúng</a:t>
                      </a:r>
                      <a:r>
                        <a:rPr lang="en-US" sz="1800" baseline="0" dirty="0" smtClean="0"/>
                        <a:t> </a:t>
                      </a:r>
                      <a:r>
                        <a:rPr lang="en-US" sz="1800" baseline="0" dirty="0" err="1" smtClean="0"/>
                        <a:t>mã</a:t>
                      </a:r>
                      <a:r>
                        <a:rPr lang="en-US" sz="1800" baseline="0" dirty="0" smtClean="0"/>
                        <a:t> Pin </a:t>
                      </a:r>
                      <a:r>
                        <a:rPr lang="en-US" sz="1800" baseline="0" dirty="0" err="1" smtClean="0"/>
                        <a:t>lần</a:t>
                      </a:r>
                      <a:r>
                        <a:rPr lang="en-US" sz="1800" baseline="0" dirty="0" smtClean="0"/>
                        <a:t> 2</a:t>
                      </a:r>
                      <a:endParaRPr lang="en-US" sz="1800" dirty="0"/>
                    </a:p>
                  </a:txBody>
                  <a:tcPr/>
                </a:tc>
                <a:tc>
                  <a:txBody>
                    <a:bodyPr/>
                    <a:lstStyle/>
                    <a:p>
                      <a:pPr marL="342900" indent="-342900">
                        <a:buAutoNum type="arabicPeriod"/>
                      </a:pPr>
                      <a:r>
                        <a:rPr lang="en-US" sz="1800" dirty="0" err="1" smtClean="0"/>
                        <a:t>Tại</a:t>
                      </a:r>
                      <a:r>
                        <a:rPr lang="en-US" sz="1800" baseline="0" dirty="0" smtClean="0"/>
                        <a:t> </a:t>
                      </a:r>
                      <a:r>
                        <a:rPr lang="en-US" sz="1800" baseline="0" dirty="0" err="1" smtClean="0"/>
                        <a:t>màn</a:t>
                      </a:r>
                      <a:r>
                        <a:rPr lang="en-US" sz="1800" baseline="0" dirty="0" smtClean="0"/>
                        <a:t> </a:t>
                      </a:r>
                      <a:r>
                        <a:rPr lang="en-US" sz="1800" baseline="0" dirty="0" err="1" smtClean="0"/>
                        <a:t>hình</a:t>
                      </a:r>
                      <a:r>
                        <a:rPr lang="en-US" sz="1800" baseline="0" dirty="0" smtClean="0"/>
                        <a:t> </a:t>
                      </a:r>
                      <a:r>
                        <a:rPr lang="en-US" sz="1800" baseline="0" dirty="0" err="1" smtClean="0"/>
                        <a:t>khởi</a:t>
                      </a:r>
                      <a:r>
                        <a:rPr lang="en-US" sz="1800" baseline="0" dirty="0" smtClean="0"/>
                        <a:t> </a:t>
                      </a:r>
                      <a:r>
                        <a:rPr lang="en-US" sz="1800" baseline="0" dirty="0" err="1" smtClean="0"/>
                        <a:t>động</a:t>
                      </a:r>
                      <a:r>
                        <a:rPr lang="en-US" sz="1800" baseline="0" dirty="0" smtClean="0"/>
                        <a:t> ta </a:t>
                      </a:r>
                      <a:r>
                        <a:rPr lang="en-US" sz="1800" baseline="0" dirty="0" err="1" smtClean="0"/>
                        <a:t>đưa</a:t>
                      </a:r>
                      <a:r>
                        <a:rPr lang="en-US" sz="1800" baseline="0" dirty="0" smtClean="0"/>
                        <a:t> </a:t>
                      </a:r>
                      <a:r>
                        <a:rPr lang="en-US" sz="1800" baseline="0" dirty="0" err="1" smtClean="0"/>
                        <a:t>thẻ</a:t>
                      </a:r>
                      <a:r>
                        <a:rPr lang="en-US" sz="1800" baseline="0" dirty="0" smtClean="0"/>
                        <a:t> ATM </a:t>
                      </a:r>
                      <a:r>
                        <a:rPr lang="en-US" sz="1800" baseline="0" dirty="0" err="1" smtClean="0"/>
                        <a:t>vào</a:t>
                      </a:r>
                      <a:r>
                        <a:rPr lang="en-US" sz="1800" baseline="0" dirty="0" smtClean="0"/>
                        <a:t>.</a:t>
                      </a:r>
                    </a:p>
                    <a:p>
                      <a:pPr marL="342900" indent="-342900">
                        <a:buAutoNum type="arabicPeriod"/>
                      </a:pPr>
                      <a:r>
                        <a:rPr lang="en-US" sz="1800" dirty="0" err="1" smtClean="0"/>
                        <a:t>Nhập</a:t>
                      </a:r>
                      <a:r>
                        <a:rPr lang="en-US" sz="1800" baseline="0" dirty="0" smtClean="0"/>
                        <a:t> </a:t>
                      </a:r>
                      <a:r>
                        <a:rPr lang="en-US" sz="1800" baseline="0" dirty="0" err="1" smtClean="0"/>
                        <a:t>mã</a:t>
                      </a:r>
                      <a:r>
                        <a:rPr lang="en-US" sz="1800" baseline="0" dirty="0" smtClean="0"/>
                        <a:t> Pin </a:t>
                      </a:r>
                      <a:r>
                        <a:rPr lang="en-US" sz="1800" baseline="0" dirty="0" err="1" smtClean="0"/>
                        <a:t>là</a:t>
                      </a:r>
                      <a:r>
                        <a:rPr lang="en-US" sz="1800" baseline="0" dirty="0" smtClean="0"/>
                        <a:t> 125896</a:t>
                      </a:r>
                    </a:p>
                    <a:p>
                      <a:pPr marL="342900" indent="-342900">
                        <a:buAutoNum type="arabicPeriod"/>
                      </a:pPr>
                      <a:endParaRPr lang="en-US" sz="1800" baseline="0" dirty="0" smtClean="0"/>
                    </a:p>
                    <a:p>
                      <a:pPr marL="342900" indent="-342900">
                        <a:buAutoNum type="arabicPeriod"/>
                      </a:pPr>
                      <a:endParaRPr lang="en-US" sz="1800" baseline="0" dirty="0" smtClean="0"/>
                    </a:p>
                    <a:p>
                      <a:pPr marL="342900" indent="-342900">
                        <a:buAutoNum type="arabicPeriod"/>
                      </a:pPr>
                      <a:endParaRPr lang="en-US" sz="1800" baseline="0" dirty="0" smtClean="0"/>
                    </a:p>
                    <a:p>
                      <a:pPr marL="342900" indent="-342900">
                        <a:buAutoNum type="arabicPeriod"/>
                      </a:pPr>
                      <a:r>
                        <a:rPr lang="en-US" sz="1800" baseline="0" dirty="0" err="1" smtClean="0"/>
                        <a:t>Nhập</a:t>
                      </a:r>
                      <a:r>
                        <a:rPr lang="en-US" sz="1800" baseline="0" dirty="0" smtClean="0"/>
                        <a:t> </a:t>
                      </a:r>
                      <a:r>
                        <a:rPr lang="en-US" sz="1800" baseline="0" dirty="0" err="1" smtClean="0"/>
                        <a:t>lại</a:t>
                      </a:r>
                      <a:r>
                        <a:rPr lang="en-US" sz="1800" baseline="0" dirty="0" smtClean="0"/>
                        <a:t> </a:t>
                      </a:r>
                      <a:r>
                        <a:rPr lang="en-US" sz="1800" baseline="0" dirty="0" err="1" smtClean="0"/>
                        <a:t>mã</a:t>
                      </a:r>
                      <a:r>
                        <a:rPr lang="en-US" sz="1800" baseline="0" dirty="0" smtClean="0"/>
                        <a:t> </a:t>
                      </a:r>
                      <a:r>
                        <a:rPr lang="en-US" sz="1800" baseline="0" dirty="0" err="1" smtClean="0"/>
                        <a:t>là</a:t>
                      </a:r>
                      <a:r>
                        <a:rPr lang="en-US" sz="1800" baseline="0" dirty="0" smtClean="0"/>
                        <a:t> 158239</a:t>
                      </a:r>
                      <a:endParaRPr lang="en-US" sz="1800" dirty="0"/>
                    </a:p>
                  </a:txBody>
                  <a:tcPr/>
                </a:tc>
                <a:tc>
                  <a:txBody>
                    <a:bodyPr/>
                    <a:lstStyle/>
                    <a:p>
                      <a:r>
                        <a:rPr lang="en-US" sz="1800" dirty="0" smtClean="0"/>
                        <a:t>- </a:t>
                      </a:r>
                      <a:r>
                        <a:rPr lang="en-US" sz="1800" dirty="0" err="1" smtClean="0"/>
                        <a:t>Máy</a:t>
                      </a:r>
                      <a:r>
                        <a:rPr lang="en-US" sz="1800" baseline="0" dirty="0" smtClean="0"/>
                        <a:t> </a:t>
                      </a:r>
                      <a:r>
                        <a:rPr lang="en-US" sz="1800" baseline="0" dirty="0" err="1" smtClean="0"/>
                        <a:t>đưa</a:t>
                      </a:r>
                      <a:r>
                        <a:rPr lang="en-US" sz="1800" baseline="0" dirty="0" smtClean="0"/>
                        <a:t> </a:t>
                      </a:r>
                      <a:r>
                        <a:rPr lang="en-US" sz="1800" baseline="0" dirty="0" err="1" smtClean="0"/>
                        <a:t>tới</a:t>
                      </a:r>
                      <a:r>
                        <a:rPr lang="en-US" sz="1800" baseline="0" dirty="0" smtClean="0"/>
                        <a:t> </a:t>
                      </a:r>
                      <a:r>
                        <a:rPr lang="en-US" sz="1800" baseline="0" dirty="0" err="1" smtClean="0"/>
                        <a:t>màn</a:t>
                      </a:r>
                      <a:r>
                        <a:rPr lang="en-US" sz="1800" baseline="0" dirty="0" smtClean="0"/>
                        <a:t> </a:t>
                      </a:r>
                      <a:r>
                        <a:rPr lang="en-US" sz="1800" baseline="0" dirty="0" err="1" smtClean="0"/>
                        <a:t>hình</a:t>
                      </a:r>
                      <a:r>
                        <a:rPr lang="en-US" sz="1800" baseline="0" dirty="0" smtClean="0"/>
                        <a:t> </a:t>
                      </a:r>
                      <a:r>
                        <a:rPr lang="en-US" sz="1800" baseline="0" dirty="0" err="1" smtClean="0"/>
                        <a:t>đợi</a:t>
                      </a:r>
                      <a:r>
                        <a:rPr lang="en-US" sz="1800" baseline="0" dirty="0" smtClean="0"/>
                        <a:t> </a:t>
                      </a:r>
                      <a:r>
                        <a:rPr lang="en-US" sz="1800" baseline="0" dirty="0" err="1" smtClean="0"/>
                        <a:t>nhập</a:t>
                      </a:r>
                      <a:r>
                        <a:rPr lang="en-US" sz="1800" baseline="0" dirty="0" smtClean="0"/>
                        <a:t> </a:t>
                      </a:r>
                      <a:r>
                        <a:rPr lang="en-US" sz="1800" baseline="0" dirty="0" err="1" smtClean="0"/>
                        <a:t>mã</a:t>
                      </a:r>
                      <a:r>
                        <a:rPr lang="en-US" sz="1800" baseline="0" dirty="0" smtClean="0"/>
                        <a:t> PIN</a:t>
                      </a:r>
                    </a:p>
                    <a:p>
                      <a:r>
                        <a:rPr lang="en-US" sz="1800" dirty="0" smtClean="0"/>
                        <a:t>- </a:t>
                      </a:r>
                      <a:r>
                        <a:rPr lang="en-US" sz="1800" dirty="0" err="1" smtClean="0"/>
                        <a:t>Máy</a:t>
                      </a:r>
                      <a:r>
                        <a:rPr lang="en-US" sz="1800" baseline="0" dirty="0" smtClean="0"/>
                        <a:t> </a:t>
                      </a:r>
                      <a:r>
                        <a:rPr lang="en-US" sz="1800" baseline="0" dirty="0" err="1" smtClean="0"/>
                        <a:t>đưa</a:t>
                      </a:r>
                      <a:r>
                        <a:rPr lang="en-US" sz="1800" baseline="0" dirty="0" smtClean="0"/>
                        <a:t> Quay </a:t>
                      </a:r>
                      <a:r>
                        <a:rPr lang="en-US" sz="1800" baseline="0" dirty="0" err="1" smtClean="0"/>
                        <a:t>lại</a:t>
                      </a:r>
                      <a:r>
                        <a:rPr lang="en-US" sz="1800" baseline="0" dirty="0" smtClean="0"/>
                        <a:t> </a:t>
                      </a:r>
                      <a:r>
                        <a:rPr lang="en-US" sz="1800" baseline="0" dirty="0" err="1" smtClean="0"/>
                        <a:t>màn</a:t>
                      </a:r>
                      <a:r>
                        <a:rPr lang="en-US" sz="1800" baseline="0" dirty="0" smtClean="0"/>
                        <a:t> </a:t>
                      </a:r>
                      <a:r>
                        <a:rPr lang="en-US" sz="1800" baseline="0" dirty="0" err="1" smtClean="0"/>
                        <a:t>hình</a:t>
                      </a:r>
                      <a:r>
                        <a:rPr lang="en-US" sz="1800" baseline="0" dirty="0" smtClean="0"/>
                        <a:t> </a:t>
                      </a:r>
                      <a:r>
                        <a:rPr lang="en-US" sz="1800" baseline="0" dirty="0" err="1" smtClean="0"/>
                        <a:t>nhập</a:t>
                      </a:r>
                      <a:r>
                        <a:rPr lang="en-US" sz="1800" baseline="0" dirty="0" smtClean="0"/>
                        <a:t> </a:t>
                      </a:r>
                      <a:r>
                        <a:rPr lang="en-US" sz="1800" baseline="0" dirty="0" err="1" smtClean="0"/>
                        <a:t>lại</a:t>
                      </a:r>
                      <a:r>
                        <a:rPr lang="en-US" sz="1800" baseline="0" dirty="0" smtClean="0"/>
                        <a:t> </a:t>
                      </a:r>
                      <a:r>
                        <a:rPr lang="en-US" sz="1800" baseline="0" dirty="0" err="1" smtClean="0"/>
                        <a:t>mã</a:t>
                      </a:r>
                      <a:r>
                        <a:rPr lang="en-US" sz="1800" baseline="0" dirty="0" smtClean="0"/>
                        <a:t> PIN</a:t>
                      </a:r>
                    </a:p>
                    <a:p>
                      <a:r>
                        <a:rPr lang="en-US" sz="1800" dirty="0" smtClean="0"/>
                        <a:t>- </a:t>
                      </a:r>
                      <a:r>
                        <a:rPr lang="en-US" sz="1800" dirty="0" err="1" smtClean="0"/>
                        <a:t>Máy</a:t>
                      </a:r>
                      <a:r>
                        <a:rPr lang="en-US" sz="1800" baseline="0" dirty="0" smtClean="0"/>
                        <a:t> </a:t>
                      </a:r>
                      <a:r>
                        <a:rPr lang="en-US" sz="1800" baseline="0" dirty="0" err="1" smtClean="0"/>
                        <a:t>đưa</a:t>
                      </a:r>
                      <a:r>
                        <a:rPr lang="en-US" sz="1800" baseline="0" dirty="0" smtClean="0"/>
                        <a:t> </a:t>
                      </a:r>
                      <a:r>
                        <a:rPr lang="en-US" sz="1800" baseline="0" dirty="0" err="1" smtClean="0"/>
                        <a:t>vào</a:t>
                      </a:r>
                      <a:r>
                        <a:rPr lang="en-US" sz="1800" baseline="0" dirty="0" smtClean="0"/>
                        <a:t> </a:t>
                      </a:r>
                      <a:r>
                        <a:rPr lang="en-US" sz="1800" baseline="0" dirty="0" err="1" smtClean="0"/>
                        <a:t>giao</a:t>
                      </a:r>
                      <a:r>
                        <a:rPr lang="en-US" sz="1800" baseline="0" dirty="0" smtClean="0"/>
                        <a:t> </a:t>
                      </a:r>
                      <a:r>
                        <a:rPr lang="en-US" sz="1800" baseline="0" dirty="0" err="1" smtClean="0"/>
                        <a:t>diện</a:t>
                      </a:r>
                      <a:r>
                        <a:rPr lang="en-US" sz="1800" baseline="0" dirty="0" smtClean="0"/>
                        <a:t> </a:t>
                      </a:r>
                      <a:r>
                        <a:rPr lang="en-US" sz="1800" baseline="0" dirty="0" err="1" smtClean="0"/>
                        <a:t>tài</a:t>
                      </a:r>
                      <a:r>
                        <a:rPr lang="en-US" sz="1800" baseline="0" dirty="0" smtClean="0"/>
                        <a:t> </a:t>
                      </a:r>
                      <a:r>
                        <a:rPr lang="en-US" sz="1800" baseline="0" dirty="0" err="1" smtClean="0"/>
                        <a:t>khoản</a:t>
                      </a:r>
                      <a:r>
                        <a:rPr lang="en-US" sz="1800" baseline="0" dirty="0" smtClean="0"/>
                        <a:t> </a:t>
                      </a:r>
                      <a:r>
                        <a:rPr lang="en-US" sz="1800" baseline="0" dirty="0" err="1" smtClean="0"/>
                        <a:t>của</a:t>
                      </a:r>
                      <a:r>
                        <a:rPr lang="en-US" sz="1800" baseline="0" dirty="0" smtClean="0"/>
                        <a:t> </a:t>
                      </a:r>
                      <a:r>
                        <a:rPr lang="en-US" sz="1800" baseline="0" dirty="0" err="1" smtClean="0"/>
                        <a:t>bạn</a:t>
                      </a:r>
                      <a:endParaRPr lang="en-US" sz="18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smtClean="0"/>
                        <a:t>S1-&gt;S2-&gt;s3-&gt;S4</a:t>
                      </a:r>
                      <a:r>
                        <a:rPr lang="en-US" sz="1800" dirty="0" smtClean="0">
                          <a:sym typeface="Wingdings" panose="05000000000000000000" pitchFamily="2" charset="2"/>
                        </a:rPr>
                        <a:t></a:t>
                      </a:r>
                      <a:r>
                        <a:rPr lang="en-US" sz="1800" dirty="0" smtClean="0"/>
                        <a:t>S6</a:t>
                      </a:r>
                    </a:p>
                    <a:p>
                      <a:endParaRPr lang="en-US" sz="1800" dirty="0"/>
                    </a:p>
                  </a:txBody>
                  <a:tcPr/>
                </a:tc>
              </a:tr>
            </a:tbl>
          </a:graphicData>
        </a:graphic>
      </p:graphicFrame>
    </p:spTree>
    <p:extLst>
      <p:ext uri="{BB962C8B-B14F-4D97-AF65-F5344CB8AC3E}">
        <p14:creationId xmlns:p14="http://schemas.microsoft.com/office/powerpoint/2010/main" val="251303694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Kỹ</a:t>
            </a:r>
            <a:r>
              <a:rPr lang="en-US" dirty="0"/>
              <a:t> </a:t>
            </a:r>
            <a:r>
              <a:rPr lang="en-US" dirty="0" err="1"/>
              <a:t>thuật</a:t>
            </a:r>
            <a:r>
              <a:rPr lang="en-US" dirty="0"/>
              <a:t> </a:t>
            </a:r>
            <a:r>
              <a:rPr lang="en-US" dirty="0" err="1"/>
              <a:t>dùng</a:t>
            </a:r>
            <a:r>
              <a:rPr lang="en-US" dirty="0"/>
              <a:t> </a:t>
            </a:r>
            <a:r>
              <a:rPr lang="en-US" dirty="0" err="1"/>
              <a:t>bảng</a:t>
            </a:r>
            <a:r>
              <a:rPr lang="en-US" dirty="0"/>
              <a:t> </a:t>
            </a:r>
            <a:r>
              <a:rPr lang="en-US" dirty="0" err="1"/>
              <a:t>trạng</a:t>
            </a:r>
            <a:r>
              <a:rPr lang="en-US" dirty="0"/>
              <a:t> </a:t>
            </a:r>
            <a:r>
              <a:rPr lang="en-US" dirty="0" err="1"/>
              <a:t>thái</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20424179"/>
              </p:ext>
            </p:extLst>
          </p:nvPr>
        </p:nvGraphicFramePr>
        <p:xfrm>
          <a:off x="838200" y="1295400"/>
          <a:ext cx="7315200" cy="5179522"/>
        </p:xfrm>
        <a:graphic>
          <a:graphicData uri="http://schemas.openxmlformats.org/drawingml/2006/table">
            <a:tbl>
              <a:tblPr firstRow="1" bandRow="1">
                <a:tableStyleId>{5C22544A-7EE6-4342-B048-85BDC9FD1C3A}</a:tableStyleId>
              </a:tblPr>
              <a:tblGrid>
                <a:gridCol w="658368"/>
                <a:gridCol w="1048512"/>
                <a:gridCol w="2682240"/>
                <a:gridCol w="1463040"/>
                <a:gridCol w="1463040"/>
              </a:tblGrid>
              <a:tr h="973282">
                <a:tc>
                  <a:txBody>
                    <a:bodyPr/>
                    <a:lstStyle/>
                    <a:p>
                      <a:r>
                        <a:rPr lang="en-US" sz="1800" dirty="0" smtClean="0"/>
                        <a:t>ID</a:t>
                      </a:r>
                      <a:endParaRPr lang="en-US" sz="1800" dirty="0"/>
                    </a:p>
                  </a:txBody>
                  <a:tcPr/>
                </a:tc>
                <a:tc>
                  <a:txBody>
                    <a:bodyPr/>
                    <a:lstStyle/>
                    <a:p>
                      <a:r>
                        <a:rPr lang="en-US" sz="1800" dirty="0" smtClean="0"/>
                        <a:t>Category</a:t>
                      </a:r>
                      <a:endParaRPr lang="en-US" sz="1800" dirty="0"/>
                    </a:p>
                  </a:txBody>
                  <a:tcPr/>
                </a:tc>
                <a:tc>
                  <a:txBody>
                    <a:bodyPr/>
                    <a:lstStyle/>
                    <a:p>
                      <a:r>
                        <a:rPr lang="en-US" sz="1800" dirty="0" smtClean="0"/>
                        <a:t>Steps</a:t>
                      </a:r>
                      <a:endParaRPr lang="en-US" sz="1800" dirty="0"/>
                    </a:p>
                  </a:txBody>
                  <a:tcPr/>
                </a:tc>
                <a:tc>
                  <a:txBody>
                    <a:bodyPr/>
                    <a:lstStyle/>
                    <a:p>
                      <a:r>
                        <a:rPr lang="en-US" sz="1800" dirty="0" smtClean="0"/>
                        <a:t>Expected</a:t>
                      </a:r>
                      <a:r>
                        <a:rPr lang="en-US" sz="1800" baseline="0" dirty="0" smtClean="0"/>
                        <a:t> Output</a:t>
                      </a:r>
                      <a:endParaRPr lang="en-US" sz="1800" dirty="0"/>
                    </a:p>
                  </a:txBody>
                  <a:tcPr/>
                </a:tc>
                <a:tc>
                  <a:txBody>
                    <a:bodyPr/>
                    <a:lstStyle/>
                    <a:p>
                      <a:r>
                        <a:rPr lang="en-US" sz="1800" dirty="0" smtClean="0"/>
                        <a:t>Notes</a:t>
                      </a:r>
                      <a:endParaRPr lang="en-US" sz="1800" dirty="0"/>
                    </a:p>
                  </a:txBody>
                  <a:tcPr/>
                </a:tc>
              </a:tr>
              <a:tr h="2141220">
                <a:tc>
                  <a:txBody>
                    <a:bodyPr/>
                    <a:lstStyle/>
                    <a:p>
                      <a:r>
                        <a:rPr lang="en-US" sz="1800" dirty="0" smtClean="0"/>
                        <a:t>TC3</a:t>
                      </a:r>
                      <a:endParaRPr lang="en-US" sz="1800" dirty="0"/>
                    </a:p>
                  </a:txBody>
                  <a:tcPr/>
                </a:tc>
                <a:tc>
                  <a:txBody>
                    <a:bodyPr/>
                    <a:lstStyle/>
                    <a:p>
                      <a:r>
                        <a:rPr lang="en-US" sz="1800" dirty="0" err="1" smtClean="0"/>
                        <a:t>Nhập</a:t>
                      </a:r>
                      <a:r>
                        <a:rPr lang="en-US" sz="1800" baseline="0" dirty="0" smtClean="0"/>
                        <a:t> </a:t>
                      </a:r>
                      <a:r>
                        <a:rPr lang="en-US" sz="1800" baseline="0" dirty="0" err="1" smtClean="0"/>
                        <a:t>đúng</a:t>
                      </a:r>
                      <a:r>
                        <a:rPr lang="en-US" sz="1800" baseline="0" dirty="0" smtClean="0"/>
                        <a:t> </a:t>
                      </a:r>
                      <a:r>
                        <a:rPr lang="en-US" sz="1800" baseline="0" dirty="0" err="1" smtClean="0"/>
                        <a:t>mã</a:t>
                      </a:r>
                      <a:r>
                        <a:rPr lang="en-US" sz="1800" baseline="0" dirty="0" smtClean="0"/>
                        <a:t> Pin </a:t>
                      </a:r>
                      <a:r>
                        <a:rPr lang="en-US" sz="1800" baseline="0" dirty="0" err="1" smtClean="0"/>
                        <a:t>lần</a:t>
                      </a:r>
                      <a:r>
                        <a:rPr lang="en-US" sz="1800" baseline="0" dirty="0" smtClean="0"/>
                        <a:t> 3</a:t>
                      </a:r>
                      <a:endParaRPr lang="en-US" sz="1800" dirty="0"/>
                    </a:p>
                  </a:txBody>
                  <a:tcPr/>
                </a:tc>
                <a:tc>
                  <a:txBody>
                    <a:bodyPr/>
                    <a:lstStyle/>
                    <a:p>
                      <a:pPr marL="342900" indent="-342900">
                        <a:buAutoNum type="arabicPeriod"/>
                      </a:pPr>
                      <a:r>
                        <a:rPr lang="en-US" sz="1800" dirty="0" err="1" smtClean="0"/>
                        <a:t>Tại</a:t>
                      </a:r>
                      <a:r>
                        <a:rPr lang="en-US" sz="1800" baseline="0" dirty="0" smtClean="0"/>
                        <a:t> </a:t>
                      </a:r>
                      <a:r>
                        <a:rPr lang="en-US" sz="1800" baseline="0" dirty="0" err="1" smtClean="0"/>
                        <a:t>màn</a:t>
                      </a:r>
                      <a:r>
                        <a:rPr lang="en-US" sz="1800" baseline="0" dirty="0" smtClean="0"/>
                        <a:t> </a:t>
                      </a:r>
                      <a:r>
                        <a:rPr lang="en-US" sz="1800" baseline="0" dirty="0" err="1" smtClean="0"/>
                        <a:t>hình</a:t>
                      </a:r>
                      <a:r>
                        <a:rPr lang="en-US" sz="1800" baseline="0" dirty="0" smtClean="0"/>
                        <a:t> </a:t>
                      </a:r>
                      <a:r>
                        <a:rPr lang="en-US" sz="1800" baseline="0" dirty="0" err="1" smtClean="0"/>
                        <a:t>khởi</a:t>
                      </a:r>
                      <a:r>
                        <a:rPr lang="en-US" sz="1800" baseline="0" dirty="0" smtClean="0"/>
                        <a:t> </a:t>
                      </a:r>
                      <a:r>
                        <a:rPr lang="en-US" sz="1800" baseline="0" dirty="0" err="1" smtClean="0"/>
                        <a:t>động</a:t>
                      </a:r>
                      <a:r>
                        <a:rPr lang="en-US" sz="1800" baseline="0" dirty="0" smtClean="0"/>
                        <a:t> ta </a:t>
                      </a:r>
                      <a:r>
                        <a:rPr lang="en-US" sz="1800" baseline="0" dirty="0" err="1" smtClean="0"/>
                        <a:t>đưa</a:t>
                      </a:r>
                      <a:r>
                        <a:rPr lang="en-US" sz="1800" baseline="0" dirty="0" smtClean="0"/>
                        <a:t> </a:t>
                      </a:r>
                      <a:r>
                        <a:rPr lang="en-US" sz="1800" baseline="0" dirty="0" err="1" smtClean="0"/>
                        <a:t>thẻ</a:t>
                      </a:r>
                      <a:r>
                        <a:rPr lang="en-US" sz="1800" baseline="0" dirty="0" smtClean="0"/>
                        <a:t> ATM </a:t>
                      </a:r>
                      <a:r>
                        <a:rPr lang="en-US" sz="1800" baseline="0" dirty="0" err="1" smtClean="0"/>
                        <a:t>vào</a:t>
                      </a:r>
                      <a:r>
                        <a:rPr lang="en-US" sz="1800" baseline="0" dirty="0" smtClean="0"/>
                        <a:t>.</a:t>
                      </a:r>
                    </a:p>
                    <a:p>
                      <a:pPr marL="342900" indent="-342900">
                        <a:buAutoNum type="arabicPeriod"/>
                      </a:pPr>
                      <a:r>
                        <a:rPr lang="en-US" sz="1800" dirty="0" err="1" smtClean="0"/>
                        <a:t>Nhập</a:t>
                      </a:r>
                      <a:r>
                        <a:rPr lang="en-US" sz="1800" baseline="0" dirty="0" smtClean="0"/>
                        <a:t> </a:t>
                      </a:r>
                      <a:r>
                        <a:rPr lang="en-US" sz="1800" baseline="0" dirty="0" err="1" smtClean="0"/>
                        <a:t>mã</a:t>
                      </a:r>
                      <a:r>
                        <a:rPr lang="en-US" sz="1800" baseline="0" dirty="0" smtClean="0"/>
                        <a:t> Pin </a:t>
                      </a:r>
                      <a:r>
                        <a:rPr lang="en-US" sz="1800" baseline="0" dirty="0" err="1" smtClean="0"/>
                        <a:t>là</a:t>
                      </a:r>
                      <a:r>
                        <a:rPr lang="en-US" sz="1800" baseline="0" dirty="0" smtClean="0"/>
                        <a:t> 125896</a:t>
                      </a:r>
                    </a:p>
                    <a:p>
                      <a:pPr marL="342900" indent="-342900">
                        <a:buAutoNum type="arabicPeriod"/>
                      </a:pPr>
                      <a:endParaRPr lang="en-US" sz="1800" baseline="0" dirty="0" smtClean="0"/>
                    </a:p>
                    <a:p>
                      <a:pPr marL="342900" indent="-342900">
                        <a:buAutoNum type="arabicPeriod"/>
                      </a:pPr>
                      <a:endParaRPr lang="en-US" sz="1800" baseline="0" dirty="0" smtClean="0"/>
                    </a:p>
                    <a:p>
                      <a:pPr marL="342900" indent="-342900">
                        <a:buAutoNum type="arabicPeriod"/>
                      </a:pPr>
                      <a:endParaRPr lang="en-US" sz="1800" baseline="0" dirty="0" smtClean="0"/>
                    </a:p>
                    <a:p>
                      <a:pPr marL="342900" indent="-342900">
                        <a:buAutoNum type="arabicPeriod"/>
                      </a:pPr>
                      <a:r>
                        <a:rPr lang="en-US" sz="1800" baseline="0" dirty="0" err="1" smtClean="0"/>
                        <a:t>Nhập</a:t>
                      </a:r>
                      <a:r>
                        <a:rPr lang="en-US" sz="1800" baseline="0" dirty="0" smtClean="0"/>
                        <a:t> </a:t>
                      </a:r>
                      <a:r>
                        <a:rPr lang="en-US" sz="1800" baseline="0" dirty="0" err="1" smtClean="0"/>
                        <a:t>lại</a:t>
                      </a:r>
                      <a:r>
                        <a:rPr lang="en-US" sz="1800" baseline="0" dirty="0" smtClean="0"/>
                        <a:t> </a:t>
                      </a:r>
                      <a:r>
                        <a:rPr lang="en-US" sz="1800" baseline="0" dirty="0" err="1" smtClean="0"/>
                        <a:t>mã</a:t>
                      </a:r>
                      <a:r>
                        <a:rPr lang="en-US" sz="1800" baseline="0" dirty="0" smtClean="0"/>
                        <a:t> </a:t>
                      </a:r>
                      <a:r>
                        <a:rPr lang="en-US" sz="1800" baseline="0" dirty="0" err="1" smtClean="0"/>
                        <a:t>là</a:t>
                      </a:r>
                      <a:r>
                        <a:rPr lang="en-US" sz="1800" baseline="0" dirty="0" smtClean="0"/>
                        <a:t> 158123</a:t>
                      </a:r>
                    </a:p>
                    <a:p>
                      <a:pPr marL="342900" indent="-342900">
                        <a:buAutoNum type="arabicPeriod"/>
                      </a:pPr>
                      <a:endParaRPr lang="en-US" sz="1800" baseline="0" dirty="0" smtClean="0"/>
                    </a:p>
                    <a:p>
                      <a:pPr marL="342900" indent="-342900">
                        <a:buAutoNum type="arabicPeriod"/>
                      </a:pPr>
                      <a:endParaRPr lang="en-US" sz="1800" baseline="0" dirty="0" smtClean="0"/>
                    </a:p>
                    <a:p>
                      <a:pPr marL="342900" indent="-342900">
                        <a:buAutoNum type="arabicPeriod"/>
                      </a:pPr>
                      <a:endParaRPr lang="en-US" sz="1800" baseline="0" dirty="0" smtClean="0"/>
                    </a:p>
                    <a:p>
                      <a:pPr marL="342900" indent="-342900">
                        <a:buAutoNum type="arabicPeriod"/>
                      </a:pPr>
                      <a:r>
                        <a:rPr lang="en-US" sz="1800" baseline="0" dirty="0" err="1" smtClean="0"/>
                        <a:t>Nhập</a:t>
                      </a:r>
                      <a:r>
                        <a:rPr lang="en-US" sz="1800" baseline="0" dirty="0" smtClean="0"/>
                        <a:t> </a:t>
                      </a:r>
                      <a:r>
                        <a:rPr lang="en-US" sz="1800" baseline="0" dirty="0" err="1" smtClean="0"/>
                        <a:t>mã</a:t>
                      </a:r>
                      <a:r>
                        <a:rPr lang="en-US" sz="1800" baseline="0" dirty="0" smtClean="0"/>
                        <a:t> Pin 158239</a:t>
                      </a:r>
                      <a:endParaRPr lang="en-US" sz="1800" dirty="0"/>
                    </a:p>
                  </a:txBody>
                  <a:tcPr/>
                </a:tc>
                <a:tc>
                  <a:txBody>
                    <a:bodyPr/>
                    <a:lstStyle/>
                    <a:p>
                      <a:r>
                        <a:rPr lang="en-US" sz="1800" dirty="0" smtClean="0"/>
                        <a:t>- </a:t>
                      </a:r>
                      <a:r>
                        <a:rPr lang="en-US" sz="1800" dirty="0" err="1" smtClean="0"/>
                        <a:t>Máy</a:t>
                      </a:r>
                      <a:r>
                        <a:rPr lang="en-US" sz="1800" baseline="0" dirty="0" smtClean="0"/>
                        <a:t> </a:t>
                      </a:r>
                      <a:r>
                        <a:rPr lang="en-US" sz="1800" baseline="0" dirty="0" err="1" smtClean="0"/>
                        <a:t>đưa</a:t>
                      </a:r>
                      <a:r>
                        <a:rPr lang="en-US" sz="1800" baseline="0" dirty="0" smtClean="0"/>
                        <a:t> </a:t>
                      </a:r>
                      <a:r>
                        <a:rPr lang="en-US" sz="1800" baseline="0" dirty="0" err="1" smtClean="0"/>
                        <a:t>tới</a:t>
                      </a:r>
                      <a:r>
                        <a:rPr lang="en-US" sz="1800" baseline="0" dirty="0" smtClean="0"/>
                        <a:t> </a:t>
                      </a:r>
                      <a:r>
                        <a:rPr lang="en-US" sz="1800" baseline="0" dirty="0" err="1" smtClean="0"/>
                        <a:t>màn</a:t>
                      </a:r>
                      <a:r>
                        <a:rPr lang="en-US" sz="1800" baseline="0" dirty="0" smtClean="0"/>
                        <a:t> </a:t>
                      </a:r>
                      <a:r>
                        <a:rPr lang="en-US" sz="1800" baseline="0" dirty="0" err="1" smtClean="0"/>
                        <a:t>hình</a:t>
                      </a:r>
                      <a:r>
                        <a:rPr lang="en-US" sz="1800" baseline="0" dirty="0" smtClean="0"/>
                        <a:t> </a:t>
                      </a:r>
                      <a:r>
                        <a:rPr lang="en-US" sz="1800" baseline="0" dirty="0" err="1" smtClean="0"/>
                        <a:t>đợi</a:t>
                      </a:r>
                      <a:r>
                        <a:rPr lang="en-US" sz="1800" baseline="0" dirty="0" smtClean="0"/>
                        <a:t> </a:t>
                      </a:r>
                      <a:r>
                        <a:rPr lang="en-US" sz="1800" baseline="0" dirty="0" err="1" smtClean="0"/>
                        <a:t>nhập</a:t>
                      </a:r>
                      <a:r>
                        <a:rPr lang="en-US" sz="1800" baseline="0" dirty="0" smtClean="0"/>
                        <a:t> </a:t>
                      </a:r>
                      <a:r>
                        <a:rPr lang="en-US" sz="1800" baseline="0" dirty="0" err="1" smtClean="0"/>
                        <a:t>mã</a:t>
                      </a:r>
                      <a:r>
                        <a:rPr lang="en-US" sz="1800" baseline="0" dirty="0" smtClean="0"/>
                        <a:t> PIN</a:t>
                      </a:r>
                    </a:p>
                    <a:p>
                      <a:r>
                        <a:rPr lang="en-US" sz="1800" dirty="0" smtClean="0"/>
                        <a:t>- </a:t>
                      </a:r>
                      <a:r>
                        <a:rPr lang="en-US" sz="1800" dirty="0" err="1" smtClean="0"/>
                        <a:t>Máy</a:t>
                      </a:r>
                      <a:r>
                        <a:rPr lang="en-US" sz="1800" baseline="0" dirty="0" smtClean="0"/>
                        <a:t> </a:t>
                      </a:r>
                      <a:r>
                        <a:rPr lang="en-US" sz="1800" baseline="0" dirty="0" err="1" smtClean="0"/>
                        <a:t>đưa</a:t>
                      </a:r>
                      <a:r>
                        <a:rPr lang="en-US" sz="1800" baseline="0" dirty="0" smtClean="0"/>
                        <a:t> Quay </a:t>
                      </a:r>
                      <a:r>
                        <a:rPr lang="en-US" sz="1800" baseline="0" dirty="0" err="1" smtClean="0"/>
                        <a:t>lại</a:t>
                      </a:r>
                      <a:r>
                        <a:rPr lang="en-US" sz="1800" baseline="0" dirty="0" smtClean="0"/>
                        <a:t> </a:t>
                      </a:r>
                      <a:r>
                        <a:rPr lang="en-US" sz="1800" baseline="0" dirty="0" err="1" smtClean="0"/>
                        <a:t>màn</a:t>
                      </a:r>
                      <a:r>
                        <a:rPr lang="en-US" sz="1800" baseline="0" dirty="0" smtClean="0"/>
                        <a:t> </a:t>
                      </a:r>
                      <a:r>
                        <a:rPr lang="en-US" sz="1800" baseline="0" dirty="0" err="1" smtClean="0"/>
                        <a:t>hình</a:t>
                      </a:r>
                      <a:r>
                        <a:rPr lang="en-US" sz="1800" baseline="0" dirty="0" smtClean="0"/>
                        <a:t> </a:t>
                      </a:r>
                      <a:r>
                        <a:rPr lang="en-US" sz="1800" baseline="0" dirty="0" err="1" smtClean="0"/>
                        <a:t>nhập</a:t>
                      </a:r>
                      <a:r>
                        <a:rPr lang="en-US" sz="1800" baseline="0" dirty="0" smtClean="0"/>
                        <a:t> </a:t>
                      </a:r>
                      <a:r>
                        <a:rPr lang="en-US" sz="1800" baseline="0" dirty="0" err="1" smtClean="0"/>
                        <a:t>lại</a:t>
                      </a:r>
                      <a:r>
                        <a:rPr lang="en-US" sz="1800" baseline="0" dirty="0" smtClean="0"/>
                        <a:t> </a:t>
                      </a:r>
                      <a:r>
                        <a:rPr lang="en-US" sz="1800" baseline="0" dirty="0" err="1" smtClean="0"/>
                        <a:t>mã</a:t>
                      </a:r>
                      <a:r>
                        <a:rPr lang="en-US" sz="1800" baseline="0" dirty="0" smtClean="0"/>
                        <a:t> PIN</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a:t>
                      </a:r>
                      <a:r>
                        <a:rPr lang="en-US" sz="1800" dirty="0" err="1" smtClean="0"/>
                        <a:t>Máy</a:t>
                      </a:r>
                      <a:r>
                        <a:rPr lang="en-US" sz="1800" baseline="0" dirty="0" smtClean="0"/>
                        <a:t> </a:t>
                      </a:r>
                      <a:r>
                        <a:rPr lang="en-US" sz="1800" baseline="0" dirty="0" err="1" smtClean="0"/>
                        <a:t>đưa</a:t>
                      </a:r>
                      <a:r>
                        <a:rPr lang="en-US" sz="1800" baseline="0" dirty="0" smtClean="0"/>
                        <a:t> Quay </a:t>
                      </a:r>
                      <a:r>
                        <a:rPr lang="en-US" sz="1800" baseline="0" dirty="0" err="1" smtClean="0"/>
                        <a:t>lại</a:t>
                      </a:r>
                      <a:r>
                        <a:rPr lang="en-US" sz="1800" baseline="0" dirty="0" smtClean="0"/>
                        <a:t> </a:t>
                      </a:r>
                      <a:r>
                        <a:rPr lang="en-US" sz="1800" baseline="0" dirty="0" err="1" smtClean="0"/>
                        <a:t>màn</a:t>
                      </a:r>
                      <a:r>
                        <a:rPr lang="en-US" sz="1800" baseline="0" dirty="0" smtClean="0"/>
                        <a:t> </a:t>
                      </a:r>
                      <a:r>
                        <a:rPr lang="en-US" sz="1800" baseline="0" dirty="0" err="1" smtClean="0"/>
                        <a:t>hình</a:t>
                      </a:r>
                      <a:r>
                        <a:rPr lang="en-US" sz="1800" baseline="0" dirty="0" smtClean="0"/>
                        <a:t> </a:t>
                      </a:r>
                      <a:r>
                        <a:rPr lang="en-US" sz="1800" baseline="0" dirty="0" err="1" smtClean="0"/>
                        <a:t>nhập</a:t>
                      </a:r>
                      <a:r>
                        <a:rPr lang="en-US" sz="1800" baseline="0" dirty="0" smtClean="0"/>
                        <a:t> </a:t>
                      </a:r>
                      <a:r>
                        <a:rPr lang="en-US" sz="1800" baseline="0" dirty="0" err="1" smtClean="0"/>
                        <a:t>lại</a:t>
                      </a:r>
                      <a:r>
                        <a:rPr lang="en-US" sz="1800" baseline="0" dirty="0" smtClean="0"/>
                        <a:t> </a:t>
                      </a:r>
                      <a:r>
                        <a:rPr lang="en-US" sz="1800" baseline="0" dirty="0" err="1" smtClean="0"/>
                        <a:t>mã</a:t>
                      </a:r>
                      <a:r>
                        <a:rPr lang="en-US" sz="1800" baseline="0" dirty="0" smtClean="0"/>
                        <a:t> PIN</a:t>
                      </a:r>
                    </a:p>
                    <a:p>
                      <a:r>
                        <a:rPr lang="en-US" sz="1800" dirty="0" smtClean="0"/>
                        <a:t>- </a:t>
                      </a:r>
                      <a:r>
                        <a:rPr lang="en-US" sz="1800" dirty="0" err="1" smtClean="0"/>
                        <a:t>Máy</a:t>
                      </a:r>
                      <a:r>
                        <a:rPr lang="en-US" sz="1800" baseline="0" dirty="0" smtClean="0"/>
                        <a:t> </a:t>
                      </a:r>
                      <a:r>
                        <a:rPr lang="en-US" sz="1800" baseline="0" dirty="0" err="1" smtClean="0"/>
                        <a:t>đưa</a:t>
                      </a:r>
                      <a:r>
                        <a:rPr lang="en-US" sz="1800" baseline="0" dirty="0" smtClean="0"/>
                        <a:t> </a:t>
                      </a:r>
                      <a:r>
                        <a:rPr lang="en-US" sz="1800" baseline="0" dirty="0" err="1" smtClean="0"/>
                        <a:t>vào</a:t>
                      </a:r>
                      <a:r>
                        <a:rPr lang="en-US" sz="1800" baseline="0" dirty="0" smtClean="0"/>
                        <a:t> </a:t>
                      </a:r>
                      <a:r>
                        <a:rPr lang="en-US" sz="1800" baseline="0" dirty="0" err="1" smtClean="0"/>
                        <a:t>giao</a:t>
                      </a:r>
                      <a:r>
                        <a:rPr lang="en-US" sz="1800" baseline="0" dirty="0" smtClean="0"/>
                        <a:t> </a:t>
                      </a:r>
                      <a:r>
                        <a:rPr lang="en-US" sz="1800" baseline="0" dirty="0" err="1" smtClean="0"/>
                        <a:t>diện</a:t>
                      </a:r>
                      <a:r>
                        <a:rPr lang="en-US" sz="1800" baseline="0" dirty="0" smtClean="0"/>
                        <a:t> </a:t>
                      </a:r>
                      <a:r>
                        <a:rPr lang="en-US" sz="1800" baseline="0" dirty="0" err="1" smtClean="0"/>
                        <a:t>tài</a:t>
                      </a:r>
                      <a:r>
                        <a:rPr lang="en-US" sz="1800" baseline="0" dirty="0" smtClean="0"/>
                        <a:t> </a:t>
                      </a:r>
                      <a:r>
                        <a:rPr lang="en-US" sz="1800" baseline="0" dirty="0" err="1" smtClean="0"/>
                        <a:t>khoản</a:t>
                      </a:r>
                      <a:r>
                        <a:rPr lang="en-US" sz="1800" baseline="0" dirty="0" smtClean="0"/>
                        <a:t> </a:t>
                      </a:r>
                      <a:r>
                        <a:rPr lang="en-US" sz="1800" baseline="0" dirty="0" err="1" smtClean="0"/>
                        <a:t>của</a:t>
                      </a:r>
                      <a:r>
                        <a:rPr lang="en-US" sz="1800" baseline="0" dirty="0" smtClean="0"/>
                        <a:t> </a:t>
                      </a:r>
                      <a:r>
                        <a:rPr lang="en-US" sz="1800" baseline="0" dirty="0" err="1" smtClean="0"/>
                        <a:t>bạn</a:t>
                      </a:r>
                      <a:endParaRPr lang="en-US" sz="18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smtClean="0"/>
                        <a:t>S1-&gt;S2-&gt;s3-&gt;S4</a:t>
                      </a:r>
                      <a:r>
                        <a:rPr lang="en-US" sz="1800" dirty="0" smtClean="0">
                          <a:sym typeface="Wingdings" panose="05000000000000000000" pitchFamily="2" charset="2"/>
                        </a:rPr>
                        <a:t>S5-&gt;</a:t>
                      </a:r>
                      <a:r>
                        <a:rPr lang="en-US" sz="1800" dirty="0" smtClean="0"/>
                        <a:t>S6</a:t>
                      </a:r>
                    </a:p>
                    <a:p>
                      <a:endParaRPr lang="en-US" sz="1800" dirty="0"/>
                    </a:p>
                  </a:txBody>
                  <a:tcPr/>
                </a:tc>
              </a:tr>
            </a:tbl>
          </a:graphicData>
        </a:graphic>
      </p:graphicFrame>
    </p:spTree>
    <p:extLst>
      <p:ext uri="{BB962C8B-B14F-4D97-AF65-F5344CB8AC3E}">
        <p14:creationId xmlns:p14="http://schemas.microsoft.com/office/powerpoint/2010/main" val="427971803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Kỹ</a:t>
            </a:r>
            <a:r>
              <a:rPr lang="en-US" dirty="0"/>
              <a:t> </a:t>
            </a:r>
            <a:r>
              <a:rPr lang="en-US" dirty="0" err="1"/>
              <a:t>thuật</a:t>
            </a:r>
            <a:r>
              <a:rPr lang="en-US" dirty="0"/>
              <a:t> </a:t>
            </a:r>
            <a:r>
              <a:rPr lang="en-US" dirty="0" err="1"/>
              <a:t>dùng</a:t>
            </a:r>
            <a:r>
              <a:rPr lang="en-US" dirty="0"/>
              <a:t> </a:t>
            </a:r>
            <a:r>
              <a:rPr lang="en-US" dirty="0" err="1"/>
              <a:t>bảng</a:t>
            </a:r>
            <a:r>
              <a:rPr lang="en-US" dirty="0"/>
              <a:t> </a:t>
            </a:r>
            <a:r>
              <a:rPr lang="en-US" dirty="0" err="1"/>
              <a:t>trạng</a:t>
            </a:r>
            <a:r>
              <a:rPr lang="en-US" dirty="0"/>
              <a:t> </a:t>
            </a:r>
            <a:r>
              <a:rPr lang="en-US" dirty="0" err="1"/>
              <a:t>thái</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24127854"/>
              </p:ext>
            </p:extLst>
          </p:nvPr>
        </p:nvGraphicFramePr>
        <p:xfrm>
          <a:off x="838200" y="1295400"/>
          <a:ext cx="7315200" cy="5179522"/>
        </p:xfrm>
        <a:graphic>
          <a:graphicData uri="http://schemas.openxmlformats.org/drawingml/2006/table">
            <a:tbl>
              <a:tblPr firstRow="1" bandRow="1">
                <a:tableStyleId>{5C22544A-7EE6-4342-B048-85BDC9FD1C3A}</a:tableStyleId>
              </a:tblPr>
              <a:tblGrid>
                <a:gridCol w="658368"/>
                <a:gridCol w="1048512"/>
                <a:gridCol w="2682240"/>
                <a:gridCol w="1463040"/>
                <a:gridCol w="1463040"/>
              </a:tblGrid>
              <a:tr h="973282">
                <a:tc>
                  <a:txBody>
                    <a:bodyPr/>
                    <a:lstStyle/>
                    <a:p>
                      <a:r>
                        <a:rPr lang="en-US" sz="1800" dirty="0" smtClean="0"/>
                        <a:t>ID</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Category</a:t>
                      </a:r>
                    </a:p>
                    <a:p>
                      <a:endParaRPr lang="en-US" sz="1800" dirty="0"/>
                    </a:p>
                  </a:txBody>
                  <a:tcPr/>
                </a:tc>
                <a:tc>
                  <a:txBody>
                    <a:bodyPr/>
                    <a:lstStyle/>
                    <a:p>
                      <a:r>
                        <a:rPr lang="en-US" sz="1800" dirty="0" smtClean="0"/>
                        <a:t>Steps</a:t>
                      </a:r>
                      <a:endParaRPr lang="en-US" sz="1800" dirty="0"/>
                    </a:p>
                  </a:txBody>
                  <a:tcPr/>
                </a:tc>
                <a:tc>
                  <a:txBody>
                    <a:bodyPr/>
                    <a:lstStyle/>
                    <a:p>
                      <a:r>
                        <a:rPr lang="en-US" sz="1800" dirty="0" smtClean="0"/>
                        <a:t>Expected</a:t>
                      </a:r>
                      <a:r>
                        <a:rPr lang="en-US" sz="1800" baseline="0" dirty="0" smtClean="0"/>
                        <a:t> Output</a:t>
                      </a:r>
                      <a:endParaRPr lang="en-US" sz="1800" dirty="0"/>
                    </a:p>
                  </a:txBody>
                  <a:tcPr/>
                </a:tc>
                <a:tc>
                  <a:txBody>
                    <a:bodyPr/>
                    <a:lstStyle/>
                    <a:p>
                      <a:r>
                        <a:rPr lang="en-US" sz="1800" dirty="0" smtClean="0"/>
                        <a:t>Notes</a:t>
                      </a:r>
                      <a:endParaRPr lang="en-US" sz="1800" dirty="0"/>
                    </a:p>
                  </a:txBody>
                  <a:tcPr/>
                </a:tc>
              </a:tr>
              <a:tr h="2141220">
                <a:tc>
                  <a:txBody>
                    <a:bodyPr/>
                    <a:lstStyle/>
                    <a:p>
                      <a:r>
                        <a:rPr lang="en-US" sz="1800" dirty="0" smtClean="0"/>
                        <a:t>TC4</a:t>
                      </a:r>
                      <a:endParaRPr lang="en-US" sz="1800" dirty="0"/>
                    </a:p>
                  </a:txBody>
                  <a:tcPr/>
                </a:tc>
                <a:tc>
                  <a:txBody>
                    <a:bodyPr/>
                    <a:lstStyle/>
                    <a:p>
                      <a:r>
                        <a:rPr lang="en-US" sz="1800" dirty="0" err="1" smtClean="0"/>
                        <a:t>Thẻ</a:t>
                      </a:r>
                      <a:r>
                        <a:rPr lang="en-US" sz="1800" baseline="0" dirty="0" smtClean="0"/>
                        <a:t> </a:t>
                      </a:r>
                      <a:r>
                        <a:rPr lang="en-US" sz="1800" baseline="0" dirty="0" err="1" smtClean="0"/>
                        <a:t>bị</a:t>
                      </a:r>
                      <a:r>
                        <a:rPr lang="en-US" sz="1800" baseline="0" dirty="0" smtClean="0"/>
                        <a:t> </a:t>
                      </a:r>
                      <a:r>
                        <a:rPr lang="en-US" sz="1800" baseline="0" dirty="0" err="1" smtClean="0"/>
                        <a:t>nuốt</a:t>
                      </a:r>
                      <a:endParaRPr lang="en-US" sz="1800" dirty="0"/>
                    </a:p>
                  </a:txBody>
                  <a:tcPr/>
                </a:tc>
                <a:tc>
                  <a:txBody>
                    <a:bodyPr/>
                    <a:lstStyle/>
                    <a:p>
                      <a:pPr marL="342900" indent="-342900">
                        <a:buAutoNum type="arabicPeriod"/>
                      </a:pPr>
                      <a:r>
                        <a:rPr lang="en-US" sz="1800" dirty="0" err="1" smtClean="0"/>
                        <a:t>Tại</a:t>
                      </a:r>
                      <a:r>
                        <a:rPr lang="en-US" sz="1800" baseline="0" dirty="0" smtClean="0"/>
                        <a:t> </a:t>
                      </a:r>
                      <a:r>
                        <a:rPr lang="en-US" sz="1800" baseline="0" dirty="0" err="1" smtClean="0"/>
                        <a:t>màn</a:t>
                      </a:r>
                      <a:r>
                        <a:rPr lang="en-US" sz="1800" baseline="0" dirty="0" smtClean="0"/>
                        <a:t> </a:t>
                      </a:r>
                      <a:r>
                        <a:rPr lang="en-US" sz="1800" baseline="0" dirty="0" err="1" smtClean="0"/>
                        <a:t>hình</a:t>
                      </a:r>
                      <a:r>
                        <a:rPr lang="en-US" sz="1800" baseline="0" dirty="0" smtClean="0"/>
                        <a:t> </a:t>
                      </a:r>
                      <a:r>
                        <a:rPr lang="en-US" sz="1800" baseline="0" dirty="0" err="1" smtClean="0"/>
                        <a:t>khởi</a:t>
                      </a:r>
                      <a:r>
                        <a:rPr lang="en-US" sz="1800" baseline="0" dirty="0" smtClean="0"/>
                        <a:t> </a:t>
                      </a:r>
                      <a:r>
                        <a:rPr lang="en-US" sz="1800" baseline="0" dirty="0" err="1" smtClean="0"/>
                        <a:t>động</a:t>
                      </a:r>
                      <a:r>
                        <a:rPr lang="en-US" sz="1800" baseline="0" dirty="0" smtClean="0"/>
                        <a:t> ta </a:t>
                      </a:r>
                      <a:r>
                        <a:rPr lang="en-US" sz="1800" baseline="0" dirty="0" err="1" smtClean="0"/>
                        <a:t>đưa</a:t>
                      </a:r>
                      <a:r>
                        <a:rPr lang="en-US" sz="1800" baseline="0" dirty="0" smtClean="0"/>
                        <a:t> </a:t>
                      </a:r>
                      <a:r>
                        <a:rPr lang="en-US" sz="1800" baseline="0" dirty="0" err="1" smtClean="0"/>
                        <a:t>thẻ</a:t>
                      </a:r>
                      <a:r>
                        <a:rPr lang="en-US" sz="1800" baseline="0" dirty="0" smtClean="0"/>
                        <a:t> ATM </a:t>
                      </a:r>
                      <a:r>
                        <a:rPr lang="en-US" sz="1800" baseline="0" dirty="0" err="1" smtClean="0"/>
                        <a:t>vào</a:t>
                      </a:r>
                      <a:r>
                        <a:rPr lang="en-US" sz="1800" baseline="0" dirty="0" smtClean="0"/>
                        <a:t>.</a:t>
                      </a:r>
                    </a:p>
                    <a:p>
                      <a:pPr marL="342900" indent="-342900">
                        <a:buAutoNum type="arabicPeriod"/>
                      </a:pPr>
                      <a:r>
                        <a:rPr lang="en-US" sz="1800" dirty="0" err="1" smtClean="0"/>
                        <a:t>Nhập</a:t>
                      </a:r>
                      <a:r>
                        <a:rPr lang="en-US" sz="1800" baseline="0" dirty="0" smtClean="0"/>
                        <a:t> </a:t>
                      </a:r>
                      <a:r>
                        <a:rPr lang="en-US" sz="1800" baseline="0" dirty="0" err="1" smtClean="0"/>
                        <a:t>mã</a:t>
                      </a:r>
                      <a:r>
                        <a:rPr lang="en-US" sz="1800" baseline="0" dirty="0" smtClean="0"/>
                        <a:t> Pin </a:t>
                      </a:r>
                      <a:r>
                        <a:rPr lang="en-US" sz="1800" baseline="0" dirty="0" err="1" smtClean="0"/>
                        <a:t>là</a:t>
                      </a:r>
                      <a:r>
                        <a:rPr lang="en-US" sz="1800" baseline="0" dirty="0" smtClean="0"/>
                        <a:t> 125896</a:t>
                      </a:r>
                    </a:p>
                    <a:p>
                      <a:pPr marL="342900" indent="-342900">
                        <a:buAutoNum type="arabicPeriod"/>
                      </a:pPr>
                      <a:endParaRPr lang="en-US" sz="1800" baseline="0" dirty="0" smtClean="0"/>
                    </a:p>
                    <a:p>
                      <a:pPr marL="342900" indent="-342900">
                        <a:buAutoNum type="arabicPeriod"/>
                      </a:pPr>
                      <a:endParaRPr lang="en-US" sz="1800" baseline="0" dirty="0" smtClean="0"/>
                    </a:p>
                    <a:p>
                      <a:pPr marL="342900" indent="-342900">
                        <a:buAutoNum type="arabicPeriod"/>
                      </a:pPr>
                      <a:endParaRPr lang="en-US" sz="1800" baseline="0" dirty="0" smtClean="0"/>
                    </a:p>
                    <a:p>
                      <a:pPr marL="342900" indent="-342900">
                        <a:buAutoNum type="arabicPeriod"/>
                      </a:pPr>
                      <a:r>
                        <a:rPr lang="en-US" sz="1800" baseline="0" dirty="0" err="1" smtClean="0"/>
                        <a:t>Nhập</a:t>
                      </a:r>
                      <a:r>
                        <a:rPr lang="en-US" sz="1800" baseline="0" dirty="0" smtClean="0"/>
                        <a:t> </a:t>
                      </a:r>
                      <a:r>
                        <a:rPr lang="en-US" sz="1800" baseline="0" dirty="0" err="1" smtClean="0"/>
                        <a:t>lại</a:t>
                      </a:r>
                      <a:r>
                        <a:rPr lang="en-US" sz="1800" baseline="0" dirty="0" smtClean="0"/>
                        <a:t> </a:t>
                      </a:r>
                      <a:r>
                        <a:rPr lang="en-US" sz="1800" baseline="0" dirty="0" err="1" smtClean="0"/>
                        <a:t>mã</a:t>
                      </a:r>
                      <a:r>
                        <a:rPr lang="en-US" sz="1800" baseline="0" dirty="0" smtClean="0"/>
                        <a:t> </a:t>
                      </a:r>
                      <a:r>
                        <a:rPr lang="en-US" sz="1800" baseline="0" dirty="0" err="1" smtClean="0"/>
                        <a:t>là</a:t>
                      </a:r>
                      <a:r>
                        <a:rPr lang="en-US" sz="1800" baseline="0" dirty="0" smtClean="0"/>
                        <a:t> 158123</a:t>
                      </a:r>
                    </a:p>
                    <a:p>
                      <a:pPr marL="342900" indent="-342900">
                        <a:buAutoNum type="arabicPeriod"/>
                      </a:pPr>
                      <a:endParaRPr lang="en-US" sz="1800" baseline="0" dirty="0" smtClean="0"/>
                    </a:p>
                    <a:p>
                      <a:pPr marL="342900" indent="-342900">
                        <a:buAutoNum type="arabicPeriod"/>
                      </a:pPr>
                      <a:endParaRPr lang="en-US" sz="1800" baseline="0" dirty="0" smtClean="0"/>
                    </a:p>
                    <a:p>
                      <a:pPr marL="342900" indent="-342900">
                        <a:buAutoNum type="arabicPeriod"/>
                      </a:pPr>
                      <a:endParaRPr lang="en-US" sz="1800" baseline="0" dirty="0" smtClean="0"/>
                    </a:p>
                    <a:p>
                      <a:pPr marL="342900" indent="-342900">
                        <a:buAutoNum type="arabicPeriod"/>
                      </a:pPr>
                      <a:r>
                        <a:rPr lang="en-US" sz="1800" baseline="0" dirty="0" err="1" smtClean="0"/>
                        <a:t>Nhập</a:t>
                      </a:r>
                      <a:r>
                        <a:rPr lang="en-US" sz="1800" baseline="0" dirty="0" smtClean="0"/>
                        <a:t> </a:t>
                      </a:r>
                      <a:r>
                        <a:rPr lang="en-US" sz="1800" baseline="0" dirty="0" err="1" smtClean="0"/>
                        <a:t>mã</a:t>
                      </a:r>
                      <a:r>
                        <a:rPr lang="en-US" sz="1800" baseline="0" dirty="0" smtClean="0"/>
                        <a:t> Pin 1589356</a:t>
                      </a:r>
                      <a:endParaRPr lang="en-US" sz="1800" dirty="0"/>
                    </a:p>
                  </a:txBody>
                  <a:tcPr/>
                </a:tc>
                <a:tc>
                  <a:txBody>
                    <a:bodyPr/>
                    <a:lstStyle/>
                    <a:p>
                      <a:r>
                        <a:rPr lang="en-US" sz="1800" dirty="0" smtClean="0"/>
                        <a:t>- </a:t>
                      </a:r>
                      <a:r>
                        <a:rPr lang="en-US" sz="1800" dirty="0" err="1" smtClean="0"/>
                        <a:t>Máy</a:t>
                      </a:r>
                      <a:r>
                        <a:rPr lang="en-US" sz="1800" baseline="0" dirty="0" smtClean="0"/>
                        <a:t> </a:t>
                      </a:r>
                      <a:r>
                        <a:rPr lang="en-US" sz="1800" baseline="0" dirty="0" err="1" smtClean="0"/>
                        <a:t>đưa</a:t>
                      </a:r>
                      <a:r>
                        <a:rPr lang="en-US" sz="1800" baseline="0" dirty="0" smtClean="0"/>
                        <a:t> </a:t>
                      </a:r>
                      <a:r>
                        <a:rPr lang="en-US" sz="1800" baseline="0" dirty="0" err="1" smtClean="0"/>
                        <a:t>tới</a:t>
                      </a:r>
                      <a:r>
                        <a:rPr lang="en-US" sz="1800" baseline="0" dirty="0" smtClean="0"/>
                        <a:t> </a:t>
                      </a:r>
                      <a:r>
                        <a:rPr lang="en-US" sz="1800" baseline="0" dirty="0" err="1" smtClean="0"/>
                        <a:t>màn</a:t>
                      </a:r>
                      <a:r>
                        <a:rPr lang="en-US" sz="1800" baseline="0" dirty="0" smtClean="0"/>
                        <a:t> </a:t>
                      </a:r>
                      <a:r>
                        <a:rPr lang="en-US" sz="1800" baseline="0" dirty="0" err="1" smtClean="0"/>
                        <a:t>hình</a:t>
                      </a:r>
                      <a:r>
                        <a:rPr lang="en-US" sz="1800" baseline="0" dirty="0" smtClean="0"/>
                        <a:t> </a:t>
                      </a:r>
                      <a:r>
                        <a:rPr lang="en-US" sz="1800" baseline="0" dirty="0" err="1" smtClean="0"/>
                        <a:t>đợi</a:t>
                      </a:r>
                      <a:r>
                        <a:rPr lang="en-US" sz="1800" baseline="0" dirty="0" smtClean="0"/>
                        <a:t> </a:t>
                      </a:r>
                      <a:r>
                        <a:rPr lang="en-US" sz="1800" baseline="0" dirty="0" err="1" smtClean="0"/>
                        <a:t>nhập</a:t>
                      </a:r>
                      <a:r>
                        <a:rPr lang="en-US" sz="1800" baseline="0" dirty="0" smtClean="0"/>
                        <a:t> </a:t>
                      </a:r>
                      <a:r>
                        <a:rPr lang="en-US" sz="1800" baseline="0" dirty="0" err="1" smtClean="0"/>
                        <a:t>mã</a:t>
                      </a:r>
                      <a:r>
                        <a:rPr lang="en-US" sz="1800" baseline="0" dirty="0" smtClean="0"/>
                        <a:t> PIN</a:t>
                      </a:r>
                    </a:p>
                    <a:p>
                      <a:r>
                        <a:rPr lang="en-US" sz="1800" dirty="0" smtClean="0"/>
                        <a:t>- </a:t>
                      </a:r>
                      <a:r>
                        <a:rPr lang="en-US" sz="1800" dirty="0" err="1" smtClean="0"/>
                        <a:t>Máy</a:t>
                      </a:r>
                      <a:r>
                        <a:rPr lang="en-US" sz="1800" baseline="0" dirty="0" smtClean="0"/>
                        <a:t> </a:t>
                      </a:r>
                      <a:r>
                        <a:rPr lang="en-US" sz="1800" baseline="0" dirty="0" err="1" smtClean="0"/>
                        <a:t>đưa</a:t>
                      </a:r>
                      <a:r>
                        <a:rPr lang="en-US" sz="1800" baseline="0" dirty="0" smtClean="0"/>
                        <a:t> Quay </a:t>
                      </a:r>
                      <a:r>
                        <a:rPr lang="en-US" sz="1800" baseline="0" dirty="0" err="1" smtClean="0"/>
                        <a:t>lại</a:t>
                      </a:r>
                      <a:r>
                        <a:rPr lang="en-US" sz="1800" baseline="0" dirty="0" smtClean="0"/>
                        <a:t> </a:t>
                      </a:r>
                      <a:r>
                        <a:rPr lang="en-US" sz="1800" baseline="0" dirty="0" err="1" smtClean="0"/>
                        <a:t>màn</a:t>
                      </a:r>
                      <a:r>
                        <a:rPr lang="en-US" sz="1800" baseline="0" dirty="0" smtClean="0"/>
                        <a:t> </a:t>
                      </a:r>
                      <a:r>
                        <a:rPr lang="en-US" sz="1800" baseline="0" dirty="0" err="1" smtClean="0"/>
                        <a:t>hình</a:t>
                      </a:r>
                      <a:r>
                        <a:rPr lang="en-US" sz="1800" baseline="0" dirty="0" smtClean="0"/>
                        <a:t> </a:t>
                      </a:r>
                      <a:r>
                        <a:rPr lang="en-US" sz="1800" baseline="0" dirty="0" err="1" smtClean="0"/>
                        <a:t>nhập</a:t>
                      </a:r>
                      <a:r>
                        <a:rPr lang="en-US" sz="1800" baseline="0" dirty="0" smtClean="0"/>
                        <a:t> </a:t>
                      </a:r>
                      <a:r>
                        <a:rPr lang="en-US" sz="1800" baseline="0" dirty="0" err="1" smtClean="0"/>
                        <a:t>lại</a:t>
                      </a:r>
                      <a:r>
                        <a:rPr lang="en-US" sz="1800" baseline="0" dirty="0" smtClean="0"/>
                        <a:t> </a:t>
                      </a:r>
                      <a:r>
                        <a:rPr lang="en-US" sz="1800" baseline="0" dirty="0" err="1" smtClean="0"/>
                        <a:t>mã</a:t>
                      </a:r>
                      <a:r>
                        <a:rPr lang="en-US" sz="1800" baseline="0" dirty="0" smtClean="0"/>
                        <a:t> PIN</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a:t>
                      </a:r>
                      <a:r>
                        <a:rPr lang="en-US" sz="1800" dirty="0" err="1" smtClean="0"/>
                        <a:t>Máy</a:t>
                      </a:r>
                      <a:r>
                        <a:rPr lang="en-US" sz="1800" baseline="0" dirty="0" smtClean="0"/>
                        <a:t> </a:t>
                      </a:r>
                      <a:r>
                        <a:rPr lang="en-US" sz="1800" baseline="0" dirty="0" err="1" smtClean="0"/>
                        <a:t>đưa</a:t>
                      </a:r>
                      <a:r>
                        <a:rPr lang="en-US" sz="1800" baseline="0" dirty="0" smtClean="0"/>
                        <a:t> Quay </a:t>
                      </a:r>
                      <a:r>
                        <a:rPr lang="en-US" sz="1800" baseline="0" dirty="0" err="1" smtClean="0"/>
                        <a:t>lại</a:t>
                      </a:r>
                      <a:r>
                        <a:rPr lang="en-US" sz="1800" baseline="0" dirty="0" smtClean="0"/>
                        <a:t> </a:t>
                      </a:r>
                      <a:r>
                        <a:rPr lang="en-US" sz="1800" baseline="0" dirty="0" err="1" smtClean="0"/>
                        <a:t>màn</a:t>
                      </a:r>
                      <a:r>
                        <a:rPr lang="en-US" sz="1800" baseline="0" dirty="0" smtClean="0"/>
                        <a:t> </a:t>
                      </a:r>
                      <a:r>
                        <a:rPr lang="en-US" sz="1800" baseline="0" dirty="0" err="1" smtClean="0"/>
                        <a:t>hình</a:t>
                      </a:r>
                      <a:r>
                        <a:rPr lang="en-US" sz="1800" baseline="0" dirty="0" smtClean="0"/>
                        <a:t> </a:t>
                      </a:r>
                      <a:r>
                        <a:rPr lang="en-US" sz="1800" baseline="0" dirty="0" err="1" smtClean="0"/>
                        <a:t>nhập</a:t>
                      </a:r>
                      <a:r>
                        <a:rPr lang="en-US" sz="1800" baseline="0" dirty="0" smtClean="0"/>
                        <a:t> </a:t>
                      </a:r>
                      <a:r>
                        <a:rPr lang="en-US" sz="1800" baseline="0" dirty="0" err="1" smtClean="0"/>
                        <a:t>lại</a:t>
                      </a:r>
                      <a:r>
                        <a:rPr lang="en-US" sz="1800" baseline="0" dirty="0" smtClean="0"/>
                        <a:t> </a:t>
                      </a:r>
                      <a:r>
                        <a:rPr lang="en-US" sz="1800" baseline="0" dirty="0" err="1" smtClean="0"/>
                        <a:t>mã</a:t>
                      </a:r>
                      <a:r>
                        <a:rPr lang="en-US" sz="1800" baseline="0" dirty="0" smtClean="0"/>
                        <a:t> PIN</a:t>
                      </a:r>
                    </a:p>
                    <a:p>
                      <a:r>
                        <a:rPr lang="en-US" sz="1800" dirty="0" smtClean="0"/>
                        <a:t>- </a:t>
                      </a:r>
                      <a:r>
                        <a:rPr lang="en-US" sz="1800" dirty="0" err="1" smtClean="0"/>
                        <a:t>Máy</a:t>
                      </a:r>
                      <a:r>
                        <a:rPr lang="en-US" sz="1800" dirty="0" smtClean="0"/>
                        <a:t> </a:t>
                      </a:r>
                      <a:r>
                        <a:rPr lang="en-US" sz="1800" baseline="0" dirty="0" smtClean="0"/>
                        <a:t> </a:t>
                      </a:r>
                      <a:r>
                        <a:rPr lang="en-US" sz="1800" baseline="0" dirty="0" err="1" smtClean="0"/>
                        <a:t>nuốt</a:t>
                      </a:r>
                      <a:r>
                        <a:rPr lang="en-US" sz="1800" baseline="0" dirty="0" smtClean="0"/>
                        <a:t> </a:t>
                      </a:r>
                      <a:r>
                        <a:rPr lang="en-US" sz="1800" baseline="0" dirty="0" err="1" smtClean="0"/>
                        <a:t>thẻ</a:t>
                      </a:r>
                      <a:r>
                        <a:rPr lang="en-US" sz="1800" baseline="0" dirty="0" smtClean="0"/>
                        <a:t> </a:t>
                      </a:r>
                      <a:r>
                        <a:rPr lang="en-US" sz="1800" baseline="0" dirty="0" err="1" smtClean="0"/>
                        <a:t>của</a:t>
                      </a:r>
                      <a:r>
                        <a:rPr lang="en-US" sz="1800" baseline="0" dirty="0" smtClean="0"/>
                        <a:t> </a:t>
                      </a:r>
                      <a:r>
                        <a:rPr lang="en-US" sz="1800" baseline="0" dirty="0" err="1" smtClean="0"/>
                        <a:t>bạn</a:t>
                      </a:r>
                      <a:r>
                        <a:rPr lang="en-US" sz="1800" baseline="0" dirty="0" smtClean="0"/>
                        <a:t> </a:t>
                      </a:r>
                      <a:r>
                        <a:rPr lang="en-US" sz="1800" baseline="0" dirty="0" err="1" smtClean="0"/>
                        <a:t>và</a:t>
                      </a:r>
                      <a:r>
                        <a:rPr lang="en-US" sz="1800" baseline="0" dirty="0" smtClean="0"/>
                        <a:t> </a:t>
                      </a:r>
                      <a:r>
                        <a:rPr lang="en-US" sz="1800" baseline="0" dirty="0" err="1" smtClean="0"/>
                        <a:t>đưa</a:t>
                      </a:r>
                      <a:r>
                        <a:rPr lang="en-US" sz="1800" baseline="0" dirty="0" smtClean="0"/>
                        <a:t> </a:t>
                      </a:r>
                      <a:r>
                        <a:rPr lang="en-US" sz="1800" baseline="0" dirty="0" err="1" smtClean="0"/>
                        <a:t>ra</a:t>
                      </a:r>
                      <a:r>
                        <a:rPr lang="en-US" sz="1800" baseline="0" dirty="0" smtClean="0"/>
                        <a:t> </a:t>
                      </a:r>
                      <a:r>
                        <a:rPr lang="en-US" sz="1800" baseline="0" dirty="0" err="1" smtClean="0"/>
                        <a:t>thông</a:t>
                      </a:r>
                      <a:r>
                        <a:rPr lang="en-US" sz="1800" baseline="0" dirty="0" smtClean="0"/>
                        <a:t> </a:t>
                      </a:r>
                      <a:r>
                        <a:rPr lang="en-US" sz="1800" baseline="0" dirty="0" err="1" smtClean="0"/>
                        <a:t>báo</a:t>
                      </a:r>
                      <a:endParaRPr lang="en-US" sz="18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smtClean="0"/>
                        <a:t>S1-&gt;S2-&gt;s3-&gt;S4</a:t>
                      </a:r>
                      <a:r>
                        <a:rPr lang="en-US" sz="1800" dirty="0" smtClean="0">
                          <a:sym typeface="Wingdings" panose="05000000000000000000" pitchFamily="2" charset="2"/>
                        </a:rPr>
                        <a:t>S5-&gt;</a:t>
                      </a:r>
                      <a:r>
                        <a:rPr lang="en-US" sz="1800" dirty="0" smtClean="0"/>
                        <a:t>S7</a:t>
                      </a:r>
                    </a:p>
                    <a:p>
                      <a:endParaRPr lang="en-US" sz="1800" dirty="0"/>
                    </a:p>
                  </a:txBody>
                  <a:tcPr/>
                </a:tc>
              </a:tr>
            </a:tbl>
          </a:graphicData>
        </a:graphic>
      </p:graphicFrame>
    </p:spTree>
    <p:extLst>
      <p:ext uri="{BB962C8B-B14F-4D97-AF65-F5344CB8AC3E}">
        <p14:creationId xmlns:p14="http://schemas.microsoft.com/office/powerpoint/2010/main" val="390183914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dùng</a:t>
            </a:r>
            <a:r>
              <a:rPr lang="en-US" dirty="0" smtClean="0"/>
              <a:t> </a:t>
            </a:r>
            <a:r>
              <a:rPr lang="en-US" dirty="0" err="1" smtClean="0"/>
              <a:t>bảng</a:t>
            </a:r>
            <a:r>
              <a:rPr lang="en-US" dirty="0" smtClean="0"/>
              <a:t> </a:t>
            </a:r>
            <a:r>
              <a:rPr lang="en-US" dirty="0" err="1" smtClean="0"/>
              <a:t>chuyển</a:t>
            </a:r>
            <a:r>
              <a:rPr lang="en-US" dirty="0" smtClean="0"/>
              <a:t> </a:t>
            </a:r>
            <a:r>
              <a:rPr lang="en-US" dirty="0" err="1" smtClean="0"/>
              <a:t>trạng</a:t>
            </a:r>
            <a:r>
              <a:rPr lang="en-US" dirty="0" smtClean="0"/>
              <a:t> </a:t>
            </a:r>
            <a:r>
              <a:rPr lang="en-US" dirty="0" err="1" smtClean="0"/>
              <a:t>thái</a:t>
            </a:r>
            <a:endParaRPr lang="en-US" dirty="0"/>
          </a:p>
        </p:txBody>
      </p:sp>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66</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Xây</a:t>
            </a:r>
            <a:r>
              <a:rPr lang="en-US" sz="2600" dirty="0" smtClean="0"/>
              <a:t> </a:t>
            </a:r>
            <a:r>
              <a:rPr lang="en-US" sz="2600" dirty="0" err="1" smtClean="0"/>
              <a:t>dựng</a:t>
            </a:r>
            <a:r>
              <a:rPr lang="en-US" sz="2600" dirty="0" smtClean="0"/>
              <a:t> </a:t>
            </a:r>
            <a:r>
              <a:rPr lang="en-US" sz="2600" dirty="0" err="1" smtClean="0"/>
              <a:t>lược</a:t>
            </a:r>
            <a:r>
              <a:rPr lang="en-US" sz="2600" dirty="0" smtClean="0"/>
              <a:t> </a:t>
            </a:r>
            <a:r>
              <a:rPr lang="en-US" sz="2600" dirty="0" err="1" smtClean="0"/>
              <a:t>đồ</a:t>
            </a:r>
            <a:r>
              <a:rPr lang="en-US" sz="2600" dirty="0" smtClean="0"/>
              <a:t> </a:t>
            </a:r>
            <a:r>
              <a:rPr lang="en-US" sz="2600" dirty="0" err="1" smtClean="0"/>
              <a:t>trạng</a:t>
            </a:r>
            <a:r>
              <a:rPr lang="en-US" sz="2600" dirty="0" smtClean="0"/>
              <a:t> </a:t>
            </a:r>
            <a:r>
              <a:rPr lang="en-US" sz="2600" dirty="0" err="1" smtClean="0"/>
              <a:t>thái</a:t>
            </a:r>
            <a:r>
              <a:rPr lang="en-US" sz="2600" dirty="0" smtClean="0"/>
              <a:t>:</a:t>
            </a:r>
          </a:p>
          <a:p>
            <a:pPr lvl="1" algn="just"/>
            <a:r>
              <a:rPr lang="en-US" sz="2200" dirty="0" err="1" smtClean="0"/>
              <a:t>Dựa</a:t>
            </a:r>
            <a:r>
              <a:rPr lang="en-US" sz="2200" dirty="0" smtClean="0"/>
              <a:t> </a:t>
            </a:r>
            <a:r>
              <a:rPr lang="en-US" sz="2200" dirty="0" err="1" smtClean="0"/>
              <a:t>trên</a:t>
            </a:r>
            <a:r>
              <a:rPr lang="en-US" sz="2200" dirty="0" smtClean="0"/>
              <a:t> </a:t>
            </a:r>
            <a:r>
              <a:rPr lang="en-US" sz="2200" dirty="0" err="1" smtClean="0"/>
              <a:t>đặc</a:t>
            </a:r>
            <a:r>
              <a:rPr lang="en-US" sz="2200" dirty="0" smtClean="0"/>
              <a:t> </a:t>
            </a:r>
            <a:r>
              <a:rPr lang="en-US" sz="2200" dirty="0" err="1" smtClean="0"/>
              <a:t>tả</a:t>
            </a:r>
            <a:r>
              <a:rPr lang="en-US" sz="2200" dirty="0" smtClean="0"/>
              <a:t> </a:t>
            </a:r>
            <a:r>
              <a:rPr lang="en-US" sz="2200" dirty="0" err="1" smtClean="0"/>
              <a:t>của</a:t>
            </a:r>
            <a:r>
              <a:rPr lang="en-US" sz="2200" dirty="0" smtClean="0"/>
              <a:t> </a:t>
            </a:r>
            <a:r>
              <a:rPr lang="en-US" sz="2200" dirty="0" err="1" smtClean="0"/>
              <a:t>yêu</a:t>
            </a:r>
            <a:r>
              <a:rPr lang="en-US" sz="2200" dirty="0" smtClean="0"/>
              <a:t> </a:t>
            </a:r>
            <a:r>
              <a:rPr lang="en-US" sz="2200" dirty="0" err="1" smtClean="0"/>
              <a:t>cầu</a:t>
            </a:r>
            <a:r>
              <a:rPr lang="en-US" sz="2200" dirty="0" smtClean="0"/>
              <a:t>, </a:t>
            </a:r>
            <a:r>
              <a:rPr lang="en-US" sz="2200" dirty="0" err="1" smtClean="0"/>
              <a:t>kiểm</a:t>
            </a:r>
            <a:r>
              <a:rPr lang="en-US" sz="2200" dirty="0" smtClean="0"/>
              <a:t> </a:t>
            </a:r>
            <a:r>
              <a:rPr lang="en-US" sz="2200" dirty="0" err="1" smtClean="0"/>
              <a:t>thử</a:t>
            </a:r>
            <a:r>
              <a:rPr lang="en-US" sz="2200" dirty="0" smtClean="0"/>
              <a:t> </a:t>
            </a:r>
            <a:r>
              <a:rPr lang="en-US" sz="2200" dirty="0" err="1" smtClean="0"/>
              <a:t>viên</a:t>
            </a:r>
            <a:r>
              <a:rPr lang="en-US" sz="2200" dirty="0" smtClean="0"/>
              <a:t> </a:t>
            </a:r>
            <a:r>
              <a:rPr lang="en-US" sz="2200" dirty="0" err="1" smtClean="0"/>
              <a:t>xác</a:t>
            </a:r>
            <a:r>
              <a:rPr lang="en-US" sz="2200" dirty="0" smtClean="0"/>
              <a:t> </a:t>
            </a:r>
            <a:r>
              <a:rPr lang="en-US" sz="2200" dirty="0" err="1" smtClean="0"/>
              <a:t>định</a:t>
            </a:r>
            <a:r>
              <a:rPr lang="en-US" sz="2200" dirty="0" smtClean="0"/>
              <a:t> </a:t>
            </a:r>
            <a:r>
              <a:rPr lang="en-US" sz="2200" dirty="0" err="1" smtClean="0"/>
              <a:t>các</a:t>
            </a:r>
            <a:r>
              <a:rPr lang="en-US" sz="2200" dirty="0" smtClean="0"/>
              <a:t> </a:t>
            </a:r>
            <a:r>
              <a:rPr lang="en-US" sz="2200" dirty="0" err="1" smtClean="0"/>
              <a:t>trạng</a:t>
            </a:r>
            <a:r>
              <a:rPr lang="en-US" sz="2200" dirty="0" smtClean="0"/>
              <a:t> </a:t>
            </a:r>
            <a:r>
              <a:rPr lang="en-US" sz="2200" dirty="0" err="1" smtClean="0"/>
              <a:t>thái</a:t>
            </a:r>
            <a:r>
              <a:rPr lang="en-US" sz="2200" dirty="0" smtClean="0"/>
              <a:t> </a:t>
            </a:r>
            <a:r>
              <a:rPr lang="en-US" sz="2200" dirty="0" err="1" smtClean="0"/>
              <a:t>cũng</a:t>
            </a:r>
            <a:r>
              <a:rPr lang="en-US" sz="2200" dirty="0" smtClean="0"/>
              <a:t> </a:t>
            </a:r>
            <a:r>
              <a:rPr lang="en-US" sz="2200" dirty="0" err="1" smtClean="0"/>
              <a:t>như</a:t>
            </a:r>
            <a:r>
              <a:rPr lang="en-US" sz="2200" dirty="0" smtClean="0"/>
              <a:t> </a:t>
            </a:r>
            <a:r>
              <a:rPr lang="en-US" sz="2200" dirty="0" err="1" smtClean="0"/>
              <a:t>hành</a:t>
            </a:r>
            <a:r>
              <a:rPr lang="en-US" sz="2200" dirty="0" smtClean="0"/>
              <a:t> vi </a:t>
            </a:r>
            <a:r>
              <a:rPr lang="en-US" sz="2200" dirty="0" err="1" smtClean="0"/>
              <a:t>chuyển</a:t>
            </a:r>
            <a:r>
              <a:rPr lang="en-US" sz="2200" dirty="0" smtClean="0"/>
              <a:t> </a:t>
            </a:r>
            <a:r>
              <a:rPr lang="en-US" sz="2200" dirty="0" err="1" smtClean="0"/>
              <a:t>đổi</a:t>
            </a:r>
            <a:r>
              <a:rPr lang="en-US" sz="2200" dirty="0" smtClean="0"/>
              <a:t> </a:t>
            </a:r>
            <a:r>
              <a:rPr lang="en-US" sz="2200" dirty="0" err="1" smtClean="0"/>
              <a:t>trạng</a:t>
            </a:r>
            <a:r>
              <a:rPr lang="en-US" sz="2200" dirty="0" smtClean="0"/>
              <a:t> </a:t>
            </a:r>
            <a:r>
              <a:rPr lang="en-US" sz="2200" dirty="0" err="1" smtClean="0"/>
              <a:t>thái</a:t>
            </a:r>
            <a:r>
              <a:rPr lang="en-US" sz="2200" dirty="0" smtClean="0"/>
              <a:t>.</a:t>
            </a:r>
          </a:p>
          <a:p>
            <a:pPr lvl="1" algn="just"/>
            <a:r>
              <a:rPr lang="en-US" sz="2200" dirty="0" err="1" smtClean="0"/>
              <a:t>Lược</a:t>
            </a:r>
            <a:r>
              <a:rPr lang="en-US" sz="2200" dirty="0" smtClean="0"/>
              <a:t> </a:t>
            </a:r>
            <a:r>
              <a:rPr lang="en-US" sz="2200" dirty="0" err="1" smtClean="0"/>
              <a:t>đồ</a:t>
            </a:r>
            <a:r>
              <a:rPr lang="en-US" sz="2200" dirty="0" smtClean="0"/>
              <a:t> </a:t>
            </a:r>
            <a:r>
              <a:rPr lang="en-US" sz="2200" dirty="0" err="1" smtClean="0"/>
              <a:t>trạng</a:t>
            </a:r>
            <a:r>
              <a:rPr lang="en-US" sz="2200" dirty="0" smtClean="0"/>
              <a:t> </a:t>
            </a:r>
            <a:r>
              <a:rPr lang="en-US" sz="2200" dirty="0" err="1" smtClean="0"/>
              <a:t>thái</a:t>
            </a:r>
            <a:r>
              <a:rPr lang="en-US" sz="2200" dirty="0" smtClean="0"/>
              <a:t> </a:t>
            </a:r>
            <a:r>
              <a:rPr lang="en-US" sz="2200" dirty="0" err="1" smtClean="0"/>
              <a:t>bao</a:t>
            </a:r>
            <a:r>
              <a:rPr lang="en-US" sz="2200" dirty="0" smtClean="0"/>
              <a:t> </a:t>
            </a:r>
            <a:r>
              <a:rPr lang="en-US" sz="2200" dirty="0" err="1" smtClean="0"/>
              <a:t>gồm</a:t>
            </a:r>
            <a:r>
              <a:rPr lang="en-US" sz="2200" dirty="0" smtClean="0"/>
              <a:t> 3 </a:t>
            </a:r>
            <a:r>
              <a:rPr lang="en-US" sz="2200" dirty="0" err="1" smtClean="0"/>
              <a:t>trạng</a:t>
            </a:r>
            <a:r>
              <a:rPr lang="en-US" sz="2200" dirty="0" smtClean="0"/>
              <a:t> </a:t>
            </a:r>
            <a:r>
              <a:rPr lang="en-US" sz="2200" dirty="0" err="1" smtClean="0"/>
              <a:t>thái</a:t>
            </a:r>
            <a:r>
              <a:rPr lang="en-US" sz="2200" dirty="0" smtClean="0"/>
              <a:t>: </a:t>
            </a:r>
            <a:r>
              <a:rPr lang="en-US" sz="2200" dirty="0" err="1" smtClean="0"/>
              <a:t>bắt</a:t>
            </a:r>
            <a:r>
              <a:rPr lang="en-US" sz="2200" dirty="0" smtClean="0"/>
              <a:t> </a:t>
            </a:r>
            <a:r>
              <a:rPr lang="en-US" sz="2200" dirty="0" err="1" smtClean="0"/>
              <a:t>đầu</a:t>
            </a:r>
            <a:r>
              <a:rPr lang="en-US" sz="2200" dirty="0" smtClean="0"/>
              <a:t>, </a:t>
            </a:r>
            <a:r>
              <a:rPr lang="en-US" sz="2200" dirty="0" err="1" smtClean="0"/>
              <a:t>trung</a:t>
            </a:r>
            <a:r>
              <a:rPr lang="en-US" sz="2200" dirty="0" smtClean="0"/>
              <a:t> </a:t>
            </a:r>
            <a:r>
              <a:rPr lang="en-US" sz="2200" dirty="0" err="1" smtClean="0"/>
              <a:t>gian</a:t>
            </a:r>
            <a:r>
              <a:rPr lang="en-US" sz="2200" dirty="0" smtClean="0"/>
              <a:t> </a:t>
            </a:r>
            <a:r>
              <a:rPr lang="en-US" sz="2200" dirty="0" err="1" smtClean="0"/>
              <a:t>và</a:t>
            </a:r>
            <a:r>
              <a:rPr lang="en-US" sz="2200" dirty="0" smtClean="0"/>
              <a:t> </a:t>
            </a:r>
            <a:r>
              <a:rPr lang="en-US" sz="2200" dirty="0" err="1" smtClean="0"/>
              <a:t>kết</a:t>
            </a:r>
            <a:r>
              <a:rPr lang="en-US" sz="2200" dirty="0" smtClean="0"/>
              <a:t> </a:t>
            </a:r>
            <a:r>
              <a:rPr lang="en-US" sz="2200" dirty="0" err="1" smtClean="0"/>
              <a:t>thúc</a:t>
            </a:r>
            <a:r>
              <a:rPr lang="en-US" sz="2200" dirty="0" smtClean="0"/>
              <a:t>.</a:t>
            </a:r>
          </a:p>
          <a:p>
            <a:pPr lvl="1" algn="just"/>
            <a:r>
              <a:rPr lang="en-US" sz="2200" dirty="0" err="1" smtClean="0"/>
              <a:t>Mỗi</a:t>
            </a:r>
            <a:r>
              <a:rPr lang="en-US" sz="2200" dirty="0" smtClean="0"/>
              <a:t> </a:t>
            </a:r>
            <a:r>
              <a:rPr lang="en-US" sz="2200" dirty="0" err="1" smtClean="0"/>
              <a:t>trạng</a:t>
            </a:r>
            <a:r>
              <a:rPr lang="en-US" sz="2200" dirty="0" smtClean="0"/>
              <a:t> </a:t>
            </a:r>
            <a:r>
              <a:rPr lang="en-US" sz="2200" dirty="0" err="1" smtClean="0"/>
              <a:t>thái</a:t>
            </a:r>
            <a:r>
              <a:rPr lang="en-US" sz="2200" dirty="0" smtClean="0"/>
              <a:t> </a:t>
            </a:r>
            <a:r>
              <a:rPr lang="en-US" sz="2200" dirty="0" err="1" smtClean="0"/>
              <a:t>có</a:t>
            </a:r>
            <a:r>
              <a:rPr lang="en-US" sz="2200" dirty="0" smtClean="0"/>
              <a:t>:</a:t>
            </a:r>
          </a:p>
          <a:p>
            <a:pPr lvl="2" algn="just"/>
            <a:r>
              <a:rPr lang="en-US" sz="1800" dirty="0" err="1" smtClean="0"/>
              <a:t>Giá</a:t>
            </a:r>
            <a:r>
              <a:rPr lang="en-US" sz="1800" dirty="0" smtClean="0"/>
              <a:t> </a:t>
            </a:r>
            <a:r>
              <a:rPr lang="en-US" sz="1800" dirty="0" err="1" smtClean="0"/>
              <a:t>trị</a:t>
            </a:r>
            <a:r>
              <a:rPr lang="en-US" sz="1800" dirty="0" smtClean="0"/>
              <a:t> </a:t>
            </a:r>
            <a:r>
              <a:rPr lang="en-US" sz="1800" dirty="0" err="1" smtClean="0"/>
              <a:t>của</a:t>
            </a:r>
            <a:r>
              <a:rPr lang="en-US" sz="1800" dirty="0" smtClean="0"/>
              <a:t> </a:t>
            </a:r>
            <a:r>
              <a:rPr lang="en-US" sz="1800" dirty="0" err="1" smtClean="0"/>
              <a:t>trạng</a:t>
            </a:r>
            <a:r>
              <a:rPr lang="en-US" sz="1800" dirty="0" smtClean="0"/>
              <a:t> </a:t>
            </a:r>
            <a:r>
              <a:rPr lang="en-US" sz="1800" dirty="0" err="1" smtClean="0"/>
              <a:t>thái</a:t>
            </a:r>
            <a:endParaRPr lang="en-US" sz="1800" dirty="0" smtClean="0"/>
          </a:p>
          <a:p>
            <a:pPr lvl="2" algn="just"/>
            <a:r>
              <a:rPr lang="en-US" sz="1800" dirty="0" err="1" smtClean="0"/>
              <a:t>Hành</a:t>
            </a:r>
            <a:r>
              <a:rPr lang="en-US" sz="1800" dirty="0" smtClean="0"/>
              <a:t> </a:t>
            </a:r>
            <a:r>
              <a:rPr lang="en-US" sz="1800" dirty="0" err="1" smtClean="0"/>
              <a:t>động</a:t>
            </a:r>
            <a:r>
              <a:rPr lang="en-US" sz="1800" dirty="0" smtClean="0"/>
              <a:t> </a:t>
            </a:r>
            <a:r>
              <a:rPr lang="en-US" sz="1800" dirty="0" err="1" smtClean="0"/>
              <a:t>chuyển</a:t>
            </a:r>
            <a:r>
              <a:rPr lang="en-US" sz="1800" dirty="0" smtClean="0"/>
              <a:t> </a:t>
            </a:r>
            <a:r>
              <a:rPr lang="en-US" sz="1800" dirty="0" err="1" smtClean="0"/>
              <a:t>đổi</a:t>
            </a:r>
            <a:r>
              <a:rPr lang="en-US" sz="1800" dirty="0" smtClean="0"/>
              <a:t> </a:t>
            </a:r>
            <a:r>
              <a:rPr lang="en-US" sz="1800" dirty="0" err="1" smtClean="0"/>
              <a:t>trạng</a:t>
            </a:r>
            <a:r>
              <a:rPr lang="en-US" sz="1800" dirty="0" smtClean="0"/>
              <a:t> </a:t>
            </a:r>
            <a:r>
              <a:rPr lang="en-US" sz="1800" dirty="0" err="1" smtClean="0"/>
              <a:t>thái</a:t>
            </a:r>
            <a:r>
              <a:rPr lang="en-US" sz="1800" dirty="0" smtClean="0"/>
              <a:t>.</a:t>
            </a:r>
          </a:p>
          <a:p>
            <a:pPr algn="just"/>
            <a:endParaRPr lang="en-US" sz="2600" dirty="0" smtClean="0"/>
          </a:p>
        </p:txBody>
      </p:sp>
      <p:pic>
        <p:nvPicPr>
          <p:cNvPr id="2050" name="Picture 2"/>
          <p:cNvPicPr>
            <a:picLocks noChangeAspect="1" noChangeArrowheads="1"/>
          </p:cNvPicPr>
          <p:nvPr/>
        </p:nvPicPr>
        <p:blipFill>
          <a:blip r:embed="rId3"/>
          <a:srcRect/>
          <a:stretch>
            <a:fillRect/>
          </a:stretch>
        </p:blipFill>
        <p:spPr bwMode="auto">
          <a:xfrm>
            <a:off x="762000" y="4419600"/>
            <a:ext cx="7715250" cy="167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dùng</a:t>
            </a:r>
            <a:r>
              <a:rPr lang="en-US" dirty="0" smtClean="0"/>
              <a:t> </a:t>
            </a:r>
            <a:r>
              <a:rPr lang="en-US" dirty="0" err="1" smtClean="0"/>
              <a:t>bảng</a:t>
            </a:r>
            <a:r>
              <a:rPr lang="en-US" dirty="0" smtClean="0"/>
              <a:t> </a:t>
            </a:r>
            <a:r>
              <a:rPr lang="en-US" dirty="0" err="1" smtClean="0"/>
              <a:t>chuyển</a:t>
            </a:r>
            <a:r>
              <a:rPr lang="en-US" dirty="0" smtClean="0"/>
              <a:t> </a:t>
            </a:r>
            <a:r>
              <a:rPr lang="en-US" dirty="0" err="1" smtClean="0"/>
              <a:t>trạng</a:t>
            </a:r>
            <a:r>
              <a:rPr lang="en-US" dirty="0" smtClean="0"/>
              <a:t> </a:t>
            </a:r>
            <a:r>
              <a:rPr lang="en-US" dirty="0" err="1" smtClean="0"/>
              <a:t>thái</a:t>
            </a:r>
            <a:endParaRPr lang="en-US" dirty="0"/>
          </a:p>
        </p:txBody>
      </p:sp>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67</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Bài</a:t>
            </a:r>
            <a:r>
              <a:rPr lang="en-US" sz="2600" dirty="0" smtClean="0"/>
              <a:t> </a:t>
            </a:r>
            <a:r>
              <a:rPr lang="en-US" sz="2600" dirty="0" err="1" smtClean="0"/>
              <a:t>toán</a:t>
            </a:r>
            <a:r>
              <a:rPr lang="en-US" sz="2600" dirty="0" smtClean="0"/>
              <a:t> </a:t>
            </a:r>
            <a:r>
              <a:rPr lang="en-US" sz="2600" dirty="0" err="1" smtClean="0"/>
              <a:t>mua</a:t>
            </a:r>
            <a:r>
              <a:rPr lang="en-US" sz="2600" dirty="0" smtClean="0"/>
              <a:t> </a:t>
            </a:r>
            <a:r>
              <a:rPr lang="en-US" sz="2600" dirty="0" err="1" smtClean="0"/>
              <a:t>hàng</a:t>
            </a:r>
            <a:r>
              <a:rPr lang="en-US" sz="2600" dirty="0" smtClean="0"/>
              <a:t> </a:t>
            </a:r>
            <a:r>
              <a:rPr lang="en-US" sz="2600" dirty="0" err="1" smtClean="0"/>
              <a:t>trực</a:t>
            </a:r>
            <a:r>
              <a:rPr lang="en-US" sz="2600" dirty="0" smtClean="0"/>
              <a:t> </a:t>
            </a:r>
            <a:r>
              <a:rPr lang="en-US" sz="2600" dirty="0" err="1" smtClean="0"/>
              <a:t>tuyến</a:t>
            </a:r>
            <a:r>
              <a:rPr lang="en-US" sz="2600" dirty="0" smtClean="0"/>
              <a:t> </a:t>
            </a:r>
            <a:r>
              <a:rPr lang="en-US" sz="2600" dirty="0" err="1" smtClean="0"/>
              <a:t>trên</a:t>
            </a:r>
            <a:r>
              <a:rPr lang="en-US" sz="2600" dirty="0" smtClean="0"/>
              <a:t> </a:t>
            </a:r>
            <a:r>
              <a:rPr lang="en-US" sz="2600" dirty="0" err="1" smtClean="0"/>
              <a:t>mạng</a:t>
            </a:r>
            <a:r>
              <a:rPr lang="en-US" sz="2600" dirty="0" smtClean="0"/>
              <a:t>:</a:t>
            </a:r>
          </a:p>
          <a:p>
            <a:pPr lvl="1" algn="just"/>
            <a:r>
              <a:rPr lang="en-US" sz="2200" dirty="0" err="1" smtClean="0"/>
              <a:t>Trạng</a:t>
            </a:r>
            <a:r>
              <a:rPr lang="en-US" sz="2200" dirty="0" smtClean="0"/>
              <a:t> </a:t>
            </a:r>
            <a:r>
              <a:rPr lang="en-US" sz="2200" dirty="0" err="1" smtClean="0"/>
              <a:t>thái</a:t>
            </a:r>
            <a:r>
              <a:rPr lang="en-US" sz="2200" dirty="0" smtClean="0"/>
              <a:t> </a:t>
            </a:r>
            <a:r>
              <a:rPr lang="en-US" sz="2200" dirty="0" err="1" smtClean="0"/>
              <a:t>rỗng</a:t>
            </a:r>
            <a:r>
              <a:rPr lang="en-US" sz="2200" dirty="0" smtClean="0"/>
              <a:t>: empty</a:t>
            </a:r>
          </a:p>
          <a:p>
            <a:pPr lvl="1" algn="just"/>
            <a:r>
              <a:rPr lang="en-US" sz="2200" dirty="0" err="1" smtClean="0"/>
              <a:t>Trạng</a:t>
            </a:r>
            <a:r>
              <a:rPr lang="en-US" sz="2200" dirty="0" smtClean="0"/>
              <a:t> </a:t>
            </a:r>
            <a:r>
              <a:rPr lang="en-US" sz="2200" dirty="0" err="1" smtClean="0"/>
              <a:t>thái</a:t>
            </a:r>
            <a:r>
              <a:rPr lang="en-US" sz="2200" dirty="0" smtClean="0"/>
              <a:t> </a:t>
            </a:r>
            <a:r>
              <a:rPr lang="en-US" sz="2200" dirty="0" err="1" smtClean="0"/>
              <a:t>có</a:t>
            </a:r>
            <a:r>
              <a:rPr lang="en-US" sz="2200" dirty="0" smtClean="0"/>
              <a:t> </a:t>
            </a:r>
            <a:r>
              <a:rPr lang="en-US" sz="2200" dirty="0" err="1" smtClean="0"/>
              <a:t>hàng</a:t>
            </a:r>
            <a:r>
              <a:rPr lang="en-US" sz="2200" dirty="0" smtClean="0"/>
              <a:t>: shopping</a:t>
            </a:r>
          </a:p>
          <a:p>
            <a:pPr lvl="1" algn="just"/>
            <a:r>
              <a:rPr lang="en-US" sz="2200" dirty="0" err="1" smtClean="0"/>
              <a:t>Trạng</a:t>
            </a:r>
            <a:r>
              <a:rPr lang="en-US" sz="2200" dirty="0" smtClean="0"/>
              <a:t> </a:t>
            </a:r>
            <a:r>
              <a:rPr lang="en-US" sz="2200" dirty="0" err="1" smtClean="0"/>
              <a:t>thái</a:t>
            </a:r>
            <a:r>
              <a:rPr lang="en-US" sz="2200" dirty="0" smtClean="0"/>
              <a:t> </a:t>
            </a:r>
            <a:r>
              <a:rPr lang="en-US" sz="2200" dirty="0" err="1" smtClean="0"/>
              <a:t>đồng</a:t>
            </a:r>
            <a:r>
              <a:rPr lang="en-US" sz="2200" dirty="0" smtClean="0"/>
              <a:t> ý – </a:t>
            </a:r>
            <a:r>
              <a:rPr lang="en-US" sz="2200" dirty="0" err="1" smtClean="0"/>
              <a:t>hiển</a:t>
            </a:r>
            <a:r>
              <a:rPr lang="en-US" sz="2200" dirty="0" smtClean="0"/>
              <a:t> </a:t>
            </a:r>
            <a:r>
              <a:rPr lang="en-US" sz="2200" dirty="0" err="1" smtClean="0"/>
              <a:t>thị</a:t>
            </a:r>
            <a:r>
              <a:rPr lang="en-US" sz="2200" dirty="0" smtClean="0"/>
              <a:t> </a:t>
            </a:r>
            <a:r>
              <a:rPr lang="en-US" sz="2200" dirty="0" err="1" smtClean="0"/>
              <a:t>giá</a:t>
            </a:r>
            <a:r>
              <a:rPr lang="en-US" sz="2200" dirty="0" smtClean="0"/>
              <a:t> </a:t>
            </a:r>
            <a:r>
              <a:rPr lang="en-US" sz="2200" dirty="0" err="1" smtClean="0"/>
              <a:t>tiền</a:t>
            </a:r>
            <a:r>
              <a:rPr lang="en-US" sz="2200" dirty="0" smtClean="0"/>
              <a:t>: summary</a:t>
            </a:r>
          </a:p>
          <a:p>
            <a:pPr lvl="1" algn="just"/>
            <a:r>
              <a:rPr lang="en-US" sz="2200" dirty="0" err="1" smtClean="0"/>
              <a:t>Trạng</a:t>
            </a:r>
            <a:r>
              <a:rPr lang="en-US" sz="2200" dirty="0" smtClean="0"/>
              <a:t> </a:t>
            </a:r>
            <a:r>
              <a:rPr lang="en-US" sz="2200" dirty="0" err="1" smtClean="0"/>
              <a:t>thái</a:t>
            </a:r>
            <a:r>
              <a:rPr lang="en-US" sz="2200" dirty="0" smtClean="0"/>
              <a:t> </a:t>
            </a:r>
            <a:r>
              <a:rPr lang="en-US" sz="2200" dirty="0" err="1" smtClean="0"/>
              <a:t>mua</a:t>
            </a:r>
            <a:r>
              <a:rPr lang="en-US" sz="2200" dirty="0" smtClean="0"/>
              <a:t> </a:t>
            </a:r>
            <a:r>
              <a:rPr lang="en-US" sz="2200" dirty="0" err="1" smtClean="0"/>
              <a:t>hàng</a:t>
            </a:r>
            <a:r>
              <a:rPr lang="en-US" sz="2200" dirty="0" smtClean="0"/>
              <a:t> – payment</a:t>
            </a:r>
          </a:p>
          <a:p>
            <a:pPr lvl="1" algn="just"/>
            <a:r>
              <a:rPr lang="en-US" sz="2200" dirty="0" err="1" smtClean="0"/>
              <a:t>Trạng</a:t>
            </a:r>
            <a:r>
              <a:rPr lang="en-US" sz="2200" dirty="0" smtClean="0"/>
              <a:t> </a:t>
            </a:r>
            <a:r>
              <a:rPr lang="en-US" sz="2200" dirty="0" err="1" smtClean="0"/>
              <a:t>thái</a:t>
            </a:r>
            <a:r>
              <a:rPr lang="en-US" sz="2200" dirty="0" smtClean="0"/>
              <a:t> </a:t>
            </a:r>
            <a:r>
              <a:rPr lang="en-US" sz="2200" dirty="0" err="1" smtClean="0"/>
              <a:t>kết</a:t>
            </a:r>
            <a:r>
              <a:rPr lang="en-US" sz="2200" dirty="0" smtClean="0"/>
              <a:t> </a:t>
            </a:r>
            <a:r>
              <a:rPr lang="en-US" sz="2200" dirty="0" err="1" smtClean="0"/>
              <a:t>thúc</a:t>
            </a:r>
            <a:r>
              <a:rPr lang="en-US" sz="2200" dirty="0" smtClean="0"/>
              <a:t> - end</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dùng</a:t>
            </a:r>
            <a:r>
              <a:rPr lang="en-US" dirty="0" smtClean="0"/>
              <a:t> </a:t>
            </a:r>
            <a:r>
              <a:rPr lang="en-US" dirty="0" err="1" smtClean="0"/>
              <a:t>bảng</a:t>
            </a:r>
            <a:r>
              <a:rPr lang="en-US" dirty="0" smtClean="0"/>
              <a:t> </a:t>
            </a:r>
            <a:r>
              <a:rPr lang="en-US" dirty="0" err="1" smtClean="0"/>
              <a:t>chuyển</a:t>
            </a:r>
            <a:r>
              <a:rPr lang="en-US" dirty="0" smtClean="0"/>
              <a:t> </a:t>
            </a:r>
            <a:r>
              <a:rPr lang="en-US" dirty="0" err="1" smtClean="0"/>
              <a:t>trạng</a:t>
            </a:r>
            <a:r>
              <a:rPr lang="en-US" dirty="0" smtClean="0"/>
              <a:t> </a:t>
            </a:r>
            <a:r>
              <a:rPr lang="en-US" dirty="0" err="1" smtClean="0"/>
              <a:t>thái</a:t>
            </a:r>
            <a:endParaRPr lang="en-US" dirty="0"/>
          </a:p>
        </p:txBody>
      </p:sp>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68</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Bài</a:t>
            </a:r>
            <a:r>
              <a:rPr lang="en-US" sz="2600" dirty="0" smtClean="0"/>
              <a:t> </a:t>
            </a:r>
            <a:r>
              <a:rPr lang="en-US" sz="2600" dirty="0" err="1" smtClean="0"/>
              <a:t>toán</a:t>
            </a:r>
            <a:r>
              <a:rPr lang="en-US" sz="2600" dirty="0" smtClean="0"/>
              <a:t> </a:t>
            </a:r>
            <a:r>
              <a:rPr lang="en-US" sz="2600" dirty="0" err="1" smtClean="0"/>
              <a:t>mua</a:t>
            </a:r>
            <a:r>
              <a:rPr lang="en-US" sz="2600" dirty="0" smtClean="0"/>
              <a:t> </a:t>
            </a:r>
            <a:r>
              <a:rPr lang="en-US" sz="2600" dirty="0" err="1" smtClean="0"/>
              <a:t>hàng</a:t>
            </a:r>
            <a:r>
              <a:rPr lang="en-US" sz="2600" dirty="0" smtClean="0"/>
              <a:t> </a:t>
            </a:r>
            <a:r>
              <a:rPr lang="en-US" sz="2600" dirty="0" err="1" smtClean="0"/>
              <a:t>trực</a:t>
            </a:r>
            <a:r>
              <a:rPr lang="en-US" sz="2600" dirty="0" smtClean="0"/>
              <a:t> </a:t>
            </a:r>
            <a:r>
              <a:rPr lang="en-US" sz="2600" dirty="0" err="1" smtClean="0"/>
              <a:t>tuyến</a:t>
            </a:r>
            <a:r>
              <a:rPr lang="en-US" sz="2600" dirty="0" smtClean="0"/>
              <a:t> </a:t>
            </a:r>
            <a:r>
              <a:rPr lang="en-US" sz="2600" dirty="0" err="1" smtClean="0"/>
              <a:t>trên</a:t>
            </a:r>
            <a:r>
              <a:rPr lang="en-US" sz="2600" dirty="0" smtClean="0"/>
              <a:t> </a:t>
            </a:r>
            <a:r>
              <a:rPr lang="en-US" sz="2600" dirty="0" err="1" smtClean="0"/>
              <a:t>mạng</a:t>
            </a:r>
            <a:r>
              <a:rPr lang="en-US" sz="2600" dirty="0" smtClean="0"/>
              <a:t>:</a:t>
            </a:r>
          </a:p>
          <a:p>
            <a:pPr lvl="1" algn="just"/>
            <a:r>
              <a:rPr lang="en-US" sz="2200" dirty="0" err="1" smtClean="0"/>
              <a:t>Lược</a:t>
            </a:r>
            <a:r>
              <a:rPr lang="en-US" sz="2200" dirty="0" smtClean="0"/>
              <a:t> </a:t>
            </a:r>
            <a:r>
              <a:rPr lang="en-US" sz="2200" dirty="0" err="1" smtClean="0"/>
              <a:t>đồ</a:t>
            </a:r>
            <a:r>
              <a:rPr lang="en-US" sz="2200" dirty="0" smtClean="0"/>
              <a:t> </a:t>
            </a:r>
            <a:r>
              <a:rPr lang="en-US" sz="2200" dirty="0" err="1" smtClean="0"/>
              <a:t>trạng</a:t>
            </a:r>
            <a:r>
              <a:rPr lang="en-US" sz="2200" dirty="0" smtClean="0"/>
              <a:t> </a:t>
            </a:r>
            <a:r>
              <a:rPr lang="en-US" sz="2200" dirty="0" err="1" smtClean="0"/>
              <a:t>thái</a:t>
            </a:r>
            <a:endParaRPr lang="en-US" sz="2200" dirty="0" smtClean="0"/>
          </a:p>
        </p:txBody>
      </p:sp>
      <p:pic>
        <p:nvPicPr>
          <p:cNvPr id="35841" name="Picture 1"/>
          <p:cNvPicPr>
            <a:picLocks noChangeAspect="1" noChangeArrowheads="1"/>
          </p:cNvPicPr>
          <p:nvPr/>
        </p:nvPicPr>
        <p:blipFill>
          <a:blip r:embed="rId3"/>
          <a:srcRect/>
          <a:stretch>
            <a:fillRect/>
          </a:stretch>
        </p:blipFill>
        <p:spPr bwMode="auto">
          <a:xfrm>
            <a:off x="1600200" y="2424112"/>
            <a:ext cx="6076950" cy="36718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dùng</a:t>
            </a:r>
            <a:r>
              <a:rPr lang="en-US" dirty="0" smtClean="0"/>
              <a:t> </a:t>
            </a:r>
            <a:r>
              <a:rPr lang="en-US" dirty="0" err="1" smtClean="0"/>
              <a:t>bảng</a:t>
            </a:r>
            <a:r>
              <a:rPr lang="en-US" dirty="0" smtClean="0"/>
              <a:t> </a:t>
            </a:r>
            <a:r>
              <a:rPr lang="en-US" dirty="0" err="1" smtClean="0"/>
              <a:t>chuyển</a:t>
            </a:r>
            <a:r>
              <a:rPr lang="en-US" dirty="0" smtClean="0"/>
              <a:t> </a:t>
            </a:r>
            <a:r>
              <a:rPr lang="en-US" dirty="0" err="1" smtClean="0"/>
              <a:t>trạng</a:t>
            </a:r>
            <a:r>
              <a:rPr lang="en-US" dirty="0" smtClean="0"/>
              <a:t> </a:t>
            </a:r>
            <a:r>
              <a:rPr lang="en-US" dirty="0" err="1" smtClean="0"/>
              <a:t>thái</a:t>
            </a:r>
            <a:endParaRPr lang="en-US" dirty="0"/>
          </a:p>
        </p:txBody>
      </p:sp>
      <p:sp>
        <p:nvSpPr>
          <p:cNvPr id="5" name="Date Placeholder 3"/>
          <p:cNvSpPr>
            <a:spLocks noGrp="1"/>
          </p:cNvSpPr>
          <p:nvPr>
            <p:ph type="dt" sz="half" idx="4294967295"/>
          </p:nvPr>
        </p:nvSpPr>
        <p:spPr>
          <a:xfrm>
            <a:off x="457200" y="6492875"/>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492875"/>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492875"/>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69</a:t>
            </a:fld>
            <a:endParaRPr lang="en-US" dirty="0"/>
          </a:p>
        </p:txBody>
      </p:sp>
      <p:sp>
        <p:nvSpPr>
          <p:cNvPr id="11" name="Content Placeholder 2"/>
          <p:cNvSpPr>
            <a:spLocks noGrp="1"/>
          </p:cNvSpPr>
          <p:nvPr>
            <p:ph idx="1"/>
          </p:nvPr>
        </p:nvSpPr>
        <p:spPr>
          <a:xfrm>
            <a:off x="457200" y="1066800"/>
            <a:ext cx="8305800" cy="5059363"/>
          </a:xfrm>
        </p:spPr>
        <p:txBody>
          <a:bodyPr>
            <a:normAutofit/>
          </a:bodyPr>
          <a:lstStyle/>
          <a:p>
            <a:pPr algn="just"/>
            <a:r>
              <a:rPr lang="en-US" dirty="0" err="1" smtClean="0"/>
              <a:t>Bài</a:t>
            </a:r>
            <a:r>
              <a:rPr lang="en-US" dirty="0" smtClean="0"/>
              <a:t> </a:t>
            </a:r>
            <a:r>
              <a:rPr lang="en-US" dirty="0" err="1" smtClean="0"/>
              <a:t>toán</a:t>
            </a:r>
            <a:r>
              <a:rPr lang="en-US" dirty="0" smtClean="0"/>
              <a:t> </a:t>
            </a:r>
            <a:r>
              <a:rPr lang="en-US" dirty="0" err="1" smtClean="0"/>
              <a:t>mua</a:t>
            </a:r>
            <a:r>
              <a:rPr lang="en-US" dirty="0" smtClean="0"/>
              <a:t> </a:t>
            </a:r>
            <a:r>
              <a:rPr lang="en-US" dirty="0" err="1" smtClean="0"/>
              <a:t>hàng</a:t>
            </a:r>
            <a:r>
              <a:rPr lang="en-US" dirty="0" smtClean="0"/>
              <a:t> </a:t>
            </a:r>
            <a:r>
              <a:rPr lang="en-US" dirty="0" err="1" smtClean="0"/>
              <a:t>trực</a:t>
            </a:r>
            <a:r>
              <a:rPr lang="en-US" dirty="0" smtClean="0"/>
              <a:t> </a:t>
            </a:r>
            <a:r>
              <a:rPr lang="en-US" dirty="0" err="1" smtClean="0"/>
              <a:t>tuyến</a:t>
            </a:r>
            <a:r>
              <a:rPr lang="en-US" dirty="0" smtClean="0"/>
              <a:t> </a:t>
            </a:r>
            <a:r>
              <a:rPr lang="en-US" dirty="0" err="1" smtClean="0"/>
              <a:t>trên</a:t>
            </a:r>
            <a:r>
              <a:rPr lang="en-US" dirty="0" smtClean="0"/>
              <a:t> </a:t>
            </a:r>
            <a:r>
              <a:rPr lang="en-US" dirty="0" err="1" smtClean="0"/>
              <a:t>mạng</a:t>
            </a:r>
            <a:r>
              <a:rPr lang="en-US" dirty="0" smtClean="0"/>
              <a:t>: </a:t>
            </a:r>
          </a:p>
          <a:p>
            <a:pPr lvl="1" algn="just"/>
            <a:r>
              <a:rPr lang="en-US" sz="2400" dirty="0" err="1" smtClean="0"/>
              <a:t>Bảng</a:t>
            </a:r>
            <a:r>
              <a:rPr lang="en-US" sz="2400" dirty="0" smtClean="0"/>
              <a:t> </a:t>
            </a:r>
            <a:r>
              <a:rPr lang="en-US" sz="2400" dirty="0" err="1" smtClean="0"/>
              <a:t>chuyển</a:t>
            </a:r>
            <a:r>
              <a:rPr lang="en-US" sz="2400" dirty="0" smtClean="0"/>
              <a:t> </a:t>
            </a:r>
            <a:r>
              <a:rPr lang="en-US" sz="2400" dirty="0" err="1" smtClean="0"/>
              <a:t>trạng</a:t>
            </a:r>
            <a:r>
              <a:rPr lang="en-US" sz="2400" dirty="0" smtClean="0"/>
              <a:t> </a:t>
            </a:r>
            <a:r>
              <a:rPr lang="en-US" sz="2400" dirty="0" err="1" smtClean="0"/>
              <a:t>thái</a:t>
            </a:r>
            <a:endParaRPr lang="en-US" sz="2400" dirty="0" smtClean="0"/>
          </a:p>
          <a:p>
            <a:pPr lvl="1" algn="just"/>
            <a:r>
              <a:rPr lang="en-US" sz="2400" dirty="0" smtClean="0"/>
              <a:t>Ô </a:t>
            </a:r>
            <a:r>
              <a:rPr lang="en-US" sz="2400" dirty="0" err="1" smtClean="0"/>
              <a:t>có</a:t>
            </a:r>
            <a:r>
              <a:rPr lang="en-US" sz="2400" dirty="0" smtClean="0"/>
              <a:t> </a:t>
            </a:r>
            <a:r>
              <a:rPr lang="en-US" sz="2400" dirty="0" err="1" smtClean="0"/>
              <a:t>dấu</a:t>
            </a:r>
            <a:r>
              <a:rPr lang="en-US" sz="2400" dirty="0" smtClean="0"/>
              <a:t> – </a:t>
            </a:r>
            <a:r>
              <a:rPr lang="en-US" sz="2400" dirty="0" err="1" smtClean="0"/>
              <a:t>là</a:t>
            </a:r>
            <a:r>
              <a:rPr lang="en-US" sz="2400" dirty="0" smtClean="0"/>
              <a:t> </a:t>
            </a:r>
            <a:r>
              <a:rPr lang="en-US" sz="2400" dirty="0" err="1" smtClean="0"/>
              <a:t>trạng</a:t>
            </a:r>
            <a:r>
              <a:rPr lang="en-US" sz="2400" dirty="0" smtClean="0"/>
              <a:t> </a:t>
            </a:r>
            <a:r>
              <a:rPr lang="en-US" sz="2400" dirty="0" err="1" smtClean="0"/>
              <a:t>thái</a:t>
            </a:r>
            <a:r>
              <a:rPr lang="en-US" sz="2400" dirty="0" smtClean="0"/>
              <a:t> </a:t>
            </a:r>
            <a:r>
              <a:rPr lang="en-US" sz="2400" dirty="0" err="1" smtClean="0"/>
              <a:t>không</a:t>
            </a:r>
            <a:r>
              <a:rPr lang="en-US" sz="2400" dirty="0" smtClean="0"/>
              <a:t> </a:t>
            </a:r>
            <a:r>
              <a:rPr lang="en-US" sz="2400" dirty="0" err="1" smtClean="0"/>
              <a:t>hợp</a:t>
            </a:r>
            <a:r>
              <a:rPr lang="en-US" sz="2400" dirty="0" smtClean="0"/>
              <a:t> </a:t>
            </a:r>
            <a:r>
              <a:rPr lang="en-US" sz="2400" dirty="0" err="1" smtClean="0"/>
              <a:t>lệ</a:t>
            </a:r>
            <a:endParaRPr lang="en-US" sz="2000" dirty="0" smtClean="0"/>
          </a:p>
        </p:txBody>
      </p:sp>
      <p:pic>
        <p:nvPicPr>
          <p:cNvPr id="8" name="Picture 7"/>
          <p:cNvPicPr>
            <a:picLocks noChangeAspect="1"/>
          </p:cNvPicPr>
          <p:nvPr/>
        </p:nvPicPr>
        <p:blipFill>
          <a:blip r:embed="rId3"/>
          <a:stretch>
            <a:fillRect/>
          </a:stretch>
        </p:blipFill>
        <p:spPr>
          <a:xfrm>
            <a:off x="642937" y="2895600"/>
            <a:ext cx="7858125" cy="2649243"/>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đen</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7</a:t>
            </a:fld>
            <a:endParaRPr lang="en-US" dirty="0"/>
          </a:p>
        </p:txBody>
      </p:sp>
      <p:sp>
        <p:nvSpPr>
          <p:cNvPr id="11" name="Content Placeholder 2"/>
          <p:cNvSpPr>
            <a:spLocks noGrp="1"/>
          </p:cNvSpPr>
          <p:nvPr>
            <p:ph idx="1"/>
          </p:nvPr>
        </p:nvSpPr>
        <p:spPr>
          <a:xfrm>
            <a:off x="457200" y="1371600"/>
            <a:ext cx="4191000" cy="4953000"/>
          </a:xfrm>
        </p:spPr>
        <p:txBody>
          <a:bodyPr>
            <a:normAutofit/>
          </a:bodyPr>
          <a:lstStyle/>
          <a:p>
            <a:pPr algn="just"/>
            <a:r>
              <a:rPr lang="en-US" sz="2600" dirty="0" err="1" smtClean="0"/>
              <a:t>Kiểm</a:t>
            </a:r>
            <a:r>
              <a:rPr lang="en-US" sz="2600" dirty="0" smtClean="0"/>
              <a:t> </a:t>
            </a:r>
            <a:r>
              <a:rPr lang="en-US" sz="2600" dirty="0" err="1" smtClean="0"/>
              <a:t>thử</a:t>
            </a:r>
            <a:r>
              <a:rPr lang="en-US" sz="2600" dirty="0" smtClean="0"/>
              <a:t> </a:t>
            </a:r>
            <a:r>
              <a:rPr lang="en-US" sz="2600" dirty="0" err="1" smtClean="0"/>
              <a:t>hộp</a:t>
            </a:r>
            <a:r>
              <a:rPr lang="en-US" sz="2600" dirty="0" smtClean="0"/>
              <a:t> </a:t>
            </a:r>
            <a:r>
              <a:rPr lang="en-US" sz="2600" dirty="0" err="1" smtClean="0"/>
              <a:t>đen</a:t>
            </a:r>
            <a:r>
              <a:rPr lang="en-US" sz="2600" dirty="0" smtClean="0"/>
              <a:t> </a:t>
            </a:r>
            <a:r>
              <a:rPr lang="en-US" sz="2600" dirty="0" err="1" smtClean="0"/>
              <a:t>có</a:t>
            </a:r>
            <a:r>
              <a:rPr lang="en-US" sz="2600" dirty="0" smtClean="0"/>
              <a:t> </a:t>
            </a:r>
            <a:r>
              <a:rPr lang="en-US" sz="2600" dirty="0" err="1" smtClean="0"/>
              <a:t>thể</a:t>
            </a:r>
            <a:r>
              <a:rPr lang="en-US" sz="2600" dirty="0" smtClean="0"/>
              <a:t> </a:t>
            </a:r>
            <a:r>
              <a:rPr lang="en-US" sz="2600" dirty="0" err="1" smtClean="0"/>
              <a:t>được</a:t>
            </a:r>
            <a:r>
              <a:rPr lang="en-US" sz="2600" dirty="0" smtClean="0"/>
              <a:t> </a:t>
            </a:r>
            <a:r>
              <a:rPr lang="en-US" sz="2600" dirty="0" err="1" smtClean="0"/>
              <a:t>áp</a:t>
            </a:r>
            <a:r>
              <a:rPr lang="en-US" sz="2600" dirty="0" smtClean="0"/>
              <a:t> </a:t>
            </a:r>
            <a:r>
              <a:rPr lang="en-US" sz="2600" dirty="0" err="1" smtClean="0"/>
              <a:t>dụng</a:t>
            </a:r>
            <a:r>
              <a:rPr lang="en-US" sz="2600" dirty="0" smtClean="0"/>
              <a:t> </a:t>
            </a:r>
            <a:r>
              <a:rPr lang="en-US" sz="2600" dirty="0" err="1" smtClean="0"/>
              <a:t>cho</a:t>
            </a:r>
            <a:r>
              <a:rPr lang="en-US" sz="2600" dirty="0" smtClean="0"/>
              <a:t> Integration Test, System Test </a:t>
            </a:r>
            <a:r>
              <a:rPr lang="en-US" sz="2600" dirty="0" err="1" smtClean="0"/>
              <a:t>và</a:t>
            </a:r>
            <a:r>
              <a:rPr lang="en-US" sz="2600" dirty="0" smtClean="0"/>
              <a:t> </a:t>
            </a:r>
            <a:r>
              <a:rPr lang="en-US" sz="2600" dirty="0" err="1" smtClean="0"/>
              <a:t>đặc</a:t>
            </a:r>
            <a:r>
              <a:rPr lang="en-US" sz="2600" dirty="0" smtClean="0"/>
              <a:t> </a:t>
            </a:r>
            <a:r>
              <a:rPr lang="en-US" sz="2600" dirty="0" err="1" smtClean="0"/>
              <a:t>biệt</a:t>
            </a:r>
            <a:r>
              <a:rPr lang="en-US" sz="2600" dirty="0" smtClean="0"/>
              <a:t> </a:t>
            </a:r>
            <a:r>
              <a:rPr lang="en-US" sz="2600" dirty="0" err="1" smtClean="0"/>
              <a:t>quan</a:t>
            </a:r>
            <a:r>
              <a:rPr lang="en-US" sz="2600" dirty="0" smtClean="0"/>
              <a:t> </a:t>
            </a:r>
            <a:r>
              <a:rPr lang="en-US" sz="2600" dirty="0" err="1" smtClean="0"/>
              <a:t>tâm</a:t>
            </a:r>
            <a:r>
              <a:rPr lang="en-US" sz="2600" dirty="0" smtClean="0"/>
              <a:t> </a:t>
            </a:r>
            <a:r>
              <a:rPr lang="en-US" sz="2600" dirty="0" err="1" smtClean="0"/>
              <a:t>đến</a:t>
            </a:r>
            <a:r>
              <a:rPr lang="en-US" sz="2600" dirty="0" smtClean="0"/>
              <a:t> Acceptance Test.</a:t>
            </a:r>
          </a:p>
        </p:txBody>
      </p:sp>
      <p:pic>
        <p:nvPicPr>
          <p:cNvPr id="40961" name="Picture 1"/>
          <p:cNvPicPr>
            <a:picLocks noChangeAspect="1" noChangeArrowheads="1"/>
          </p:cNvPicPr>
          <p:nvPr/>
        </p:nvPicPr>
        <p:blipFill>
          <a:blip r:embed="rId3" cstate="print"/>
          <a:srcRect/>
          <a:stretch>
            <a:fillRect/>
          </a:stretch>
        </p:blipFill>
        <p:spPr bwMode="auto">
          <a:xfrm>
            <a:off x="4800600" y="1447800"/>
            <a:ext cx="4162425"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dùng</a:t>
            </a:r>
            <a:r>
              <a:rPr lang="en-US" dirty="0" smtClean="0"/>
              <a:t> </a:t>
            </a:r>
            <a:r>
              <a:rPr lang="en-US" dirty="0" err="1" smtClean="0"/>
              <a:t>bảng</a:t>
            </a:r>
            <a:r>
              <a:rPr lang="en-US" dirty="0" smtClean="0"/>
              <a:t> </a:t>
            </a:r>
            <a:r>
              <a:rPr lang="en-US" dirty="0" err="1" smtClean="0"/>
              <a:t>chuyển</a:t>
            </a:r>
            <a:r>
              <a:rPr lang="en-US" dirty="0" smtClean="0"/>
              <a:t> </a:t>
            </a:r>
            <a:r>
              <a:rPr lang="en-US" dirty="0" err="1" smtClean="0"/>
              <a:t>trạng</a:t>
            </a:r>
            <a:r>
              <a:rPr lang="en-US" dirty="0" smtClean="0"/>
              <a:t> </a:t>
            </a:r>
            <a:r>
              <a:rPr lang="en-US" dirty="0" err="1" smtClean="0"/>
              <a:t>thái</a:t>
            </a:r>
            <a:endParaRPr lang="en-US" dirty="0"/>
          </a:p>
        </p:txBody>
      </p:sp>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70</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Xây</a:t>
            </a:r>
            <a:r>
              <a:rPr lang="en-US" sz="2600" dirty="0" smtClean="0"/>
              <a:t> </a:t>
            </a:r>
            <a:r>
              <a:rPr lang="en-US" sz="2600" dirty="0" err="1" smtClean="0"/>
              <a:t>dựng</a:t>
            </a:r>
            <a:r>
              <a:rPr lang="en-US" sz="2600" dirty="0" smtClean="0"/>
              <a:t> ca </a:t>
            </a:r>
            <a:r>
              <a:rPr lang="en-US" sz="2600" dirty="0" err="1" smtClean="0"/>
              <a:t>kiểm</a:t>
            </a:r>
            <a:r>
              <a:rPr lang="en-US" sz="2600" dirty="0" smtClean="0"/>
              <a:t> </a:t>
            </a:r>
            <a:r>
              <a:rPr lang="en-US" sz="2600" dirty="0" err="1" smtClean="0"/>
              <a:t>thử</a:t>
            </a:r>
            <a:r>
              <a:rPr lang="en-US" sz="2600" dirty="0" smtClean="0"/>
              <a:t> </a:t>
            </a:r>
            <a:r>
              <a:rPr lang="en-US" sz="2600" dirty="0" err="1" smtClean="0"/>
              <a:t>và</a:t>
            </a:r>
            <a:r>
              <a:rPr lang="en-US" sz="2600" dirty="0" smtClean="0"/>
              <a:t> </a:t>
            </a:r>
            <a:r>
              <a:rPr lang="en-US" sz="2600" dirty="0" err="1" smtClean="0"/>
              <a:t>độ</a:t>
            </a:r>
            <a:r>
              <a:rPr lang="en-US" sz="2600" dirty="0" smtClean="0"/>
              <a:t> </a:t>
            </a:r>
            <a:r>
              <a:rPr lang="en-US" sz="2600" dirty="0" err="1" smtClean="0"/>
              <a:t>bao</a:t>
            </a:r>
            <a:r>
              <a:rPr lang="en-US" sz="2600" dirty="0" smtClean="0"/>
              <a:t> </a:t>
            </a:r>
            <a:r>
              <a:rPr lang="en-US" sz="2600" dirty="0" err="1" smtClean="0"/>
              <a:t>phủ</a:t>
            </a:r>
            <a:r>
              <a:rPr lang="en-US" sz="2600" dirty="0" smtClean="0"/>
              <a:t>:</a:t>
            </a:r>
          </a:p>
          <a:p>
            <a:pPr lvl="1" algn="just"/>
            <a:r>
              <a:rPr lang="en-US" sz="2200" dirty="0" err="1" smtClean="0"/>
              <a:t>Phủ</a:t>
            </a:r>
            <a:r>
              <a:rPr lang="en-US" sz="2200" dirty="0" smtClean="0"/>
              <a:t> </a:t>
            </a:r>
            <a:r>
              <a:rPr lang="en-US" sz="2200" dirty="0" err="1" smtClean="0"/>
              <a:t>cấp</a:t>
            </a:r>
            <a:r>
              <a:rPr lang="en-US" sz="2200" dirty="0" smtClean="0"/>
              <a:t> 1: </a:t>
            </a:r>
            <a:r>
              <a:rPr lang="en-US" sz="2200" dirty="0" err="1" smtClean="0"/>
              <a:t>xây</a:t>
            </a:r>
            <a:r>
              <a:rPr lang="en-US" sz="2200" dirty="0" smtClean="0"/>
              <a:t> </a:t>
            </a:r>
            <a:r>
              <a:rPr lang="en-US" sz="2200" dirty="0" err="1" smtClean="0"/>
              <a:t>dựng</a:t>
            </a:r>
            <a:r>
              <a:rPr lang="en-US" sz="2200" dirty="0" smtClean="0"/>
              <a:t> ca </a:t>
            </a:r>
            <a:r>
              <a:rPr lang="en-US" sz="2200" dirty="0" err="1" smtClean="0"/>
              <a:t>kiểm</a:t>
            </a:r>
            <a:r>
              <a:rPr lang="en-US" sz="2200" dirty="0" smtClean="0"/>
              <a:t> </a:t>
            </a:r>
            <a:r>
              <a:rPr lang="en-US" sz="2200" dirty="0" err="1" smtClean="0"/>
              <a:t>thử</a:t>
            </a:r>
            <a:r>
              <a:rPr lang="en-US" sz="2200" dirty="0" smtClean="0"/>
              <a:t> </a:t>
            </a:r>
            <a:r>
              <a:rPr lang="en-US" sz="2200" dirty="0" err="1" smtClean="0"/>
              <a:t>sao</a:t>
            </a:r>
            <a:r>
              <a:rPr lang="en-US" sz="2200" dirty="0" smtClean="0"/>
              <a:t> </a:t>
            </a:r>
            <a:r>
              <a:rPr lang="en-US" sz="2200" dirty="0" err="1" smtClean="0"/>
              <a:t>cho</a:t>
            </a:r>
            <a:r>
              <a:rPr lang="en-US" sz="2200" dirty="0" smtClean="0"/>
              <a:t> </a:t>
            </a:r>
            <a:r>
              <a:rPr lang="en-US" sz="2200" dirty="0" err="1" smtClean="0"/>
              <a:t>mỗi</a:t>
            </a:r>
            <a:r>
              <a:rPr lang="en-US" sz="2200" dirty="0" smtClean="0"/>
              <a:t> </a:t>
            </a:r>
            <a:r>
              <a:rPr lang="en-US" sz="2200" dirty="0" err="1" smtClean="0"/>
              <a:t>trạng</a:t>
            </a:r>
            <a:r>
              <a:rPr lang="en-US" sz="2200" dirty="0" smtClean="0"/>
              <a:t> </a:t>
            </a:r>
            <a:r>
              <a:rPr lang="en-US" sz="2200" dirty="0" err="1" smtClean="0"/>
              <a:t>thái</a:t>
            </a:r>
            <a:r>
              <a:rPr lang="en-US" sz="2200" dirty="0" smtClean="0"/>
              <a:t> </a:t>
            </a:r>
            <a:r>
              <a:rPr lang="en-US" sz="2200" dirty="0" err="1" smtClean="0"/>
              <a:t>đều</a:t>
            </a:r>
            <a:r>
              <a:rPr lang="en-US" sz="2200" dirty="0" smtClean="0"/>
              <a:t> </a:t>
            </a:r>
            <a:r>
              <a:rPr lang="en-US" sz="2200" dirty="0" err="1" smtClean="0"/>
              <a:t>được</a:t>
            </a:r>
            <a:r>
              <a:rPr lang="en-US" sz="2200" dirty="0" smtClean="0"/>
              <a:t> </a:t>
            </a:r>
            <a:r>
              <a:rPr lang="en-US" sz="2200" dirty="0" err="1" smtClean="0"/>
              <a:t>xảy</a:t>
            </a:r>
            <a:r>
              <a:rPr lang="en-US" sz="2200" dirty="0" smtClean="0"/>
              <a:t> </a:t>
            </a:r>
            <a:r>
              <a:rPr lang="en-US" sz="2200" dirty="0" err="1" smtClean="0"/>
              <a:t>ra</a:t>
            </a:r>
            <a:r>
              <a:rPr lang="en-US" sz="2200" dirty="0" smtClean="0"/>
              <a:t> </a:t>
            </a:r>
            <a:r>
              <a:rPr lang="en-US" sz="2200" dirty="0" err="1" smtClean="0"/>
              <a:t>ít</a:t>
            </a:r>
            <a:r>
              <a:rPr lang="en-US" sz="2200" dirty="0" smtClean="0"/>
              <a:t> </a:t>
            </a:r>
            <a:r>
              <a:rPr lang="en-US" sz="2200" dirty="0" err="1" smtClean="0"/>
              <a:t>nhất</a:t>
            </a:r>
            <a:r>
              <a:rPr lang="en-US" sz="2200" dirty="0" smtClean="0"/>
              <a:t> 1 </a:t>
            </a:r>
            <a:r>
              <a:rPr lang="en-US" sz="2200" dirty="0" err="1" smtClean="0"/>
              <a:t>lần</a:t>
            </a:r>
            <a:r>
              <a:rPr lang="en-US" sz="2200" dirty="0" smtClean="0"/>
              <a:t>.</a:t>
            </a:r>
          </a:p>
          <a:p>
            <a:pPr lvl="1" algn="just"/>
            <a:r>
              <a:rPr lang="en-US" sz="2200" dirty="0" err="1" smtClean="0"/>
              <a:t>Phủ</a:t>
            </a:r>
            <a:r>
              <a:rPr lang="en-US" sz="2200" dirty="0" smtClean="0"/>
              <a:t> </a:t>
            </a:r>
            <a:r>
              <a:rPr lang="en-US" sz="2200" dirty="0" err="1" smtClean="0"/>
              <a:t>cấp</a:t>
            </a:r>
            <a:r>
              <a:rPr lang="en-US" sz="2200" dirty="0" smtClean="0"/>
              <a:t> 2: </a:t>
            </a:r>
            <a:r>
              <a:rPr lang="en-US" sz="2200" dirty="0" err="1" smtClean="0"/>
              <a:t>xây</a:t>
            </a:r>
            <a:r>
              <a:rPr lang="en-US" sz="2200" dirty="0" smtClean="0"/>
              <a:t> </a:t>
            </a:r>
            <a:r>
              <a:rPr lang="en-US" sz="2200" dirty="0" err="1" smtClean="0"/>
              <a:t>dựng</a:t>
            </a:r>
            <a:r>
              <a:rPr lang="en-US" sz="2200" dirty="0" smtClean="0"/>
              <a:t> ca </a:t>
            </a:r>
            <a:r>
              <a:rPr lang="en-US" sz="2200" dirty="0" err="1" smtClean="0"/>
              <a:t>kiểm</a:t>
            </a:r>
            <a:r>
              <a:rPr lang="en-US" sz="2200" dirty="0" smtClean="0"/>
              <a:t> </a:t>
            </a:r>
            <a:r>
              <a:rPr lang="en-US" sz="2200" dirty="0" err="1" smtClean="0"/>
              <a:t>thử</a:t>
            </a:r>
            <a:r>
              <a:rPr lang="en-US" sz="2200" dirty="0" smtClean="0"/>
              <a:t> </a:t>
            </a:r>
            <a:r>
              <a:rPr lang="en-US" sz="2200" dirty="0" err="1" smtClean="0"/>
              <a:t>sao</a:t>
            </a:r>
            <a:r>
              <a:rPr lang="en-US" sz="2200" dirty="0" smtClean="0"/>
              <a:t> </a:t>
            </a:r>
            <a:r>
              <a:rPr lang="en-US" sz="2200" dirty="0" err="1" smtClean="0"/>
              <a:t>cho</a:t>
            </a:r>
            <a:r>
              <a:rPr lang="en-US" sz="2200" dirty="0" smtClean="0"/>
              <a:t> </a:t>
            </a:r>
            <a:r>
              <a:rPr lang="en-US" sz="2200" dirty="0" err="1" smtClean="0"/>
              <a:t>mỗi</a:t>
            </a:r>
            <a:r>
              <a:rPr lang="en-US" sz="2200" dirty="0" smtClean="0"/>
              <a:t> </a:t>
            </a:r>
            <a:r>
              <a:rPr lang="en-US" sz="2200" dirty="0" err="1" smtClean="0"/>
              <a:t>sự</a:t>
            </a:r>
            <a:r>
              <a:rPr lang="en-US" sz="2200" dirty="0" smtClean="0"/>
              <a:t> </a:t>
            </a:r>
            <a:r>
              <a:rPr lang="en-US" sz="2200" dirty="0" err="1" smtClean="0"/>
              <a:t>kiện</a:t>
            </a:r>
            <a:r>
              <a:rPr lang="en-US" sz="2200" dirty="0" smtClean="0"/>
              <a:t> </a:t>
            </a:r>
            <a:r>
              <a:rPr lang="en-US" sz="2200" dirty="0" err="1" smtClean="0"/>
              <a:t>đều</a:t>
            </a:r>
            <a:r>
              <a:rPr lang="en-US" sz="2200" dirty="0" smtClean="0"/>
              <a:t> </a:t>
            </a:r>
            <a:r>
              <a:rPr lang="en-US" sz="2200" dirty="0" err="1" smtClean="0"/>
              <a:t>xảy</a:t>
            </a:r>
            <a:r>
              <a:rPr lang="en-US" sz="2200" dirty="0" smtClean="0"/>
              <a:t> </a:t>
            </a:r>
            <a:r>
              <a:rPr lang="en-US" sz="2200" dirty="0" err="1" smtClean="0"/>
              <a:t>ra</a:t>
            </a:r>
            <a:r>
              <a:rPr lang="en-US" sz="2200" dirty="0" smtClean="0"/>
              <a:t> </a:t>
            </a:r>
            <a:r>
              <a:rPr lang="en-US" sz="2200" dirty="0" err="1" smtClean="0"/>
              <a:t>ít</a:t>
            </a:r>
            <a:r>
              <a:rPr lang="en-US" sz="2200" dirty="0" smtClean="0"/>
              <a:t> </a:t>
            </a:r>
            <a:r>
              <a:rPr lang="en-US" sz="2200" dirty="0" err="1" smtClean="0"/>
              <a:t>nhất</a:t>
            </a:r>
            <a:r>
              <a:rPr lang="en-US" sz="2200" dirty="0" smtClean="0"/>
              <a:t> 1 </a:t>
            </a:r>
            <a:r>
              <a:rPr lang="en-US" sz="2200" dirty="0" err="1" smtClean="0"/>
              <a:t>lần</a:t>
            </a:r>
            <a:r>
              <a:rPr lang="en-US" sz="2200" dirty="0" smtClean="0"/>
              <a:t>.</a:t>
            </a:r>
          </a:p>
          <a:p>
            <a:pPr lvl="1" algn="just"/>
            <a:r>
              <a:rPr lang="en-US" sz="2200" dirty="0" err="1" smtClean="0"/>
              <a:t>Phủ</a:t>
            </a:r>
            <a:r>
              <a:rPr lang="en-US" sz="2200" dirty="0" smtClean="0"/>
              <a:t> </a:t>
            </a:r>
            <a:r>
              <a:rPr lang="en-US" sz="2200" dirty="0" err="1" smtClean="0"/>
              <a:t>cấp</a:t>
            </a:r>
            <a:r>
              <a:rPr lang="en-US" sz="2200" dirty="0" smtClean="0"/>
              <a:t> 3: </a:t>
            </a:r>
            <a:r>
              <a:rPr lang="en-US" sz="2200" dirty="0" err="1" smtClean="0"/>
              <a:t>xây</a:t>
            </a:r>
            <a:r>
              <a:rPr lang="en-US" sz="2200" dirty="0" smtClean="0"/>
              <a:t> </a:t>
            </a:r>
            <a:r>
              <a:rPr lang="en-US" sz="2200" dirty="0" err="1" smtClean="0"/>
              <a:t>dựng</a:t>
            </a:r>
            <a:r>
              <a:rPr lang="en-US" sz="2200" dirty="0" smtClean="0"/>
              <a:t> ca </a:t>
            </a:r>
            <a:r>
              <a:rPr lang="en-US" sz="2200" dirty="0" err="1" smtClean="0"/>
              <a:t>kiểm</a:t>
            </a:r>
            <a:r>
              <a:rPr lang="en-US" sz="2200" dirty="0" smtClean="0"/>
              <a:t> </a:t>
            </a:r>
            <a:r>
              <a:rPr lang="en-US" sz="2200" dirty="0" err="1" smtClean="0"/>
              <a:t>thử</a:t>
            </a:r>
            <a:r>
              <a:rPr lang="en-US" sz="2200" dirty="0" smtClean="0"/>
              <a:t> </a:t>
            </a:r>
            <a:r>
              <a:rPr lang="en-US" sz="2200" dirty="0" err="1" smtClean="0"/>
              <a:t>sao</a:t>
            </a:r>
            <a:r>
              <a:rPr lang="en-US" sz="2200" dirty="0" smtClean="0"/>
              <a:t> </a:t>
            </a:r>
            <a:r>
              <a:rPr lang="en-US" sz="2200" dirty="0" err="1" smtClean="0"/>
              <a:t>cho</a:t>
            </a:r>
            <a:r>
              <a:rPr lang="en-US" sz="2200" dirty="0" smtClean="0"/>
              <a:t> </a:t>
            </a:r>
            <a:r>
              <a:rPr lang="en-US" sz="2200" dirty="0" err="1" smtClean="0"/>
              <a:t>mỗi</a:t>
            </a:r>
            <a:r>
              <a:rPr lang="en-US" sz="2200" dirty="0" smtClean="0"/>
              <a:t> </a:t>
            </a:r>
            <a:r>
              <a:rPr lang="en-US" sz="2200" dirty="0" err="1" smtClean="0"/>
              <a:t>đường</a:t>
            </a:r>
            <a:r>
              <a:rPr lang="en-US" sz="2200" dirty="0" smtClean="0"/>
              <a:t> </a:t>
            </a:r>
            <a:r>
              <a:rPr lang="en-US" sz="2200" dirty="0" err="1" smtClean="0"/>
              <a:t>đi</a:t>
            </a:r>
            <a:r>
              <a:rPr lang="en-US" sz="2200" dirty="0" smtClean="0"/>
              <a:t> </a:t>
            </a:r>
            <a:r>
              <a:rPr lang="en-US" sz="2200" dirty="0" err="1" smtClean="0"/>
              <a:t>từ</a:t>
            </a:r>
            <a:r>
              <a:rPr lang="en-US" sz="2200" dirty="0" smtClean="0"/>
              <a:t> </a:t>
            </a:r>
            <a:r>
              <a:rPr lang="en-US" sz="2200" dirty="0" err="1" smtClean="0"/>
              <a:t>điểm</a:t>
            </a:r>
            <a:r>
              <a:rPr lang="en-US" sz="2200" dirty="0" smtClean="0"/>
              <a:t> </a:t>
            </a:r>
            <a:r>
              <a:rPr lang="en-US" sz="2200" dirty="0" err="1" smtClean="0"/>
              <a:t>bắt</a:t>
            </a:r>
            <a:r>
              <a:rPr lang="en-US" sz="2200" dirty="0" smtClean="0"/>
              <a:t> </a:t>
            </a:r>
            <a:r>
              <a:rPr lang="en-US" sz="2200" dirty="0" err="1" smtClean="0"/>
              <a:t>đầu</a:t>
            </a:r>
            <a:r>
              <a:rPr lang="en-US" sz="2200" dirty="0" smtClean="0"/>
              <a:t> </a:t>
            </a:r>
            <a:r>
              <a:rPr lang="en-US" sz="2200" dirty="0" err="1" smtClean="0"/>
              <a:t>đến</a:t>
            </a:r>
            <a:r>
              <a:rPr lang="en-US" sz="2200" dirty="0" smtClean="0"/>
              <a:t> </a:t>
            </a:r>
            <a:r>
              <a:rPr lang="en-US" sz="2200" dirty="0" err="1" smtClean="0"/>
              <a:t>điểm</a:t>
            </a:r>
            <a:r>
              <a:rPr lang="en-US" sz="2200" dirty="0" smtClean="0"/>
              <a:t> </a:t>
            </a:r>
            <a:r>
              <a:rPr lang="en-US" sz="2200" dirty="0" err="1" smtClean="0"/>
              <a:t>kết</a:t>
            </a:r>
            <a:r>
              <a:rPr lang="en-US" sz="2200" dirty="0" smtClean="0"/>
              <a:t> </a:t>
            </a:r>
            <a:r>
              <a:rPr lang="en-US" sz="2200" dirty="0" err="1" smtClean="0"/>
              <a:t>thúc</a:t>
            </a:r>
            <a:r>
              <a:rPr lang="en-US" sz="2200" dirty="0" smtClean="0"/>
              <a:t> </a:t>
            </a:r>
            <a:r>
              <a:rPr lang="en-US" sz="2200" dirty="0" err="1" smtClean="0"/>
              <a:t>đều</a:t>
            </a:r>
            <a:r>
              <a:rPr lang="en-US" sz="2200" dirty="0" smtClean="0"/>
              <a:t> </a:t>
            </a:r>
            <a:r>
              <a:rPr lang="en-US" sz="2200" dirty="0" err="1" smtClean="0"/>
              <a:t>được</a:t>
            </a:r>
            <a:r>
              <a:rPr lang="en-US" sz="2200" dirty="0" smtClean="0"/>
              <a:t> </a:t>
            </a:r>
            <a:r>
              <a:rPr lang="en-US" sz="2200" dirty="0" err="1" smtClean="0"/>
              <a:t>thực</a:t>
            </a:r>
            <a:r>
              <a:rPr lang="en-US" sz="2200" dirty="0" smtClean="0"/>
              <a:t> </a:t>
            </a:r>
            <a:r>
              <a:rPr lang="en-US" sz="2200" dirty="0" err="1" smtClean="0"/>
              <a:t>hiện</a:t>
            </a:r>
            <a:r>
              <a:rPr lang="en-US" sz="2200" dirty="0" smtClean="0"/>
              <a:t> </a:t>
            </a:r>
            <a:r>
              <a:rPr lang="en-US" sz="2200" dirty="0" err="1" smtClean="0"/>
              <a:t>ít</a:t>
            </a:r>
            <a:r>
              <a:rPr lang="en-US" sz="2200" dirty="0" smtClean="0"/>
              <a:t> </a:t>
            </a:r>
            <a:r>
              <a:rPr lang="en-US" sz="2200" dirty="0" err="1" smtClean="0"/>
              <a:t>nhất</a:t>
            </a:r>
            <a:r>
              <a:rPr lang="en-US" sz="2200" dirty="0" smtClean="0"/>
              <a:t> 1 </a:t>
            </a:r>
            <a:r>
              <a:rPr lang="en-US" sz="2200" dirty="0" err="1" smtClean="0"/>
              <a:t>lần</a:t>
            </a:r>
            <a:r>
              <a:rPr lang="en-US" sz="2200" dirty="0" smtClean="0"/>
              <a:t>.</a:t>
            </a:r>
          </a:p>
          <a:p>
            <a:pPr lvl="1" algn="just"/>
            <a:r>
              <a:rPr lang="en-US" sz="2200" dirty="0" err="1" smtClean="0"/>
              <a:t>Phủ</a:t>
            </a:r>
            <a:r>
              <a:rPr lang="en-US" sz="2200" dirty="0" smtClean="0"/>
              <a:t> </a:t>
            </a:r>
            <a:r>
              <a:rPr lang="en-US" sz="2200" dirty="0" err="1" smtClean="0"/>
              <a:t>cấp</a:t>
            </a:r>
            <a:r>
              <a:rPr lang="en-US" sz="2200" dirty="0" smtClean="0"/>
              <a:t> 4: </a:t>
            </a:r>
            <a:r>
              <a:rPr lang="en-US" sz="2200" dirty="0" err="1" smtClean="0"/>
              <a:t>xây</a:t>
            </a:r>
            <a:r>
              <a:rPr lang="en-US" sz="2200" dirty="0" smtClean="0"/>
              <a:t> </a:t>
            </a:r>
            <a:r>
              <a:rPr lang="en-US" sz="2200" dirty="0" err="1" smtClean="0"/>
              <a:t>dựng</a:t>
            </a:r>
            <a:r>
              <a:rPr lang="en-US" sz="2200" dirty="0" smtClean="0"/>
              <a:t> ca </a:t>
            </a:r>
            <a:r>
              <a:rPr lang="en-US" sz="2200" dirty="0" err="1" smtClean="0"/>
              <a:t>kiểm</a:t>
            </a:r>
            <a:r>
              <a:rPr lang="en-US" sz="2200" dirty="0" smtClean="0"/>
              <a:t> </a:t>
            </a:r>
            <a:r>
              <a:rPr lang="en-US" sz="2200" dirty="0" err="1" smtClean="0"/>
              <a:t>thử</a:t>
            </a:r>
            <a:r>
              <a:rPr lang="en-US" sz="2200" dirty="0" smtClean="0"/>
              <a:t> </a:t>
            </a:r>
            <a:r>
              <a:rPr lang="en-US" sz="2200" dirty="0" err="1" smtClean="0"/>
              <a:t>sao</a:t>
            </a:r>
            <a:r>
              <a:rPr lang="en-US" sz="2200" dirty="0" smtClean="0"/>
              <a:t> </a:t>
            </a:r>
            <a:r>
              <a:rPr lang="en-US" sz="2200" dirty="0" err="1" smtClean="0"/>
              <a:t>cho</a:t>
            </a:r>
            <a:r>
              <a:rPr lang="en-US" sz="2200" dirty="0" smtClean="0"/>
              <a:t> </a:t>
            </a:r>
            <a:r>
              <a:rPr lang="en-US" sz="2200" dirty="0" err="1" smtClean="0"/>
              <a:t>mỗi</a:t>
            </a:r>
            <a:r>
              <a:rPr lang="en-US" sz="2200" dirty="0" smtClean="0"/>
              <a:t> </a:t>
            </a:r>
            <a:r>
              <a:rPr lang="en-US" sz="2200" dirty="0" err="1" smtClean="0"/>
              <a:t>đường</a:t>
            </a:r>
            <a:r>
              <a:rPr lang="en-US" sz="2200" dirty="0" smtClean="0"/>
              <a:t> </a:t>
            </a:r>
            <a:r>
              <a:rPr lang="en-US" sz="2200" dirty="0" err="1" smtClean="0"/>
              <a:t>đi</a:t>
            </a:r>
            <a:r>
              <a:rPr lang="en-US" sz="2200" dirty="0" smtClean="0"/>
              <a:t> </a:t>
            </a:r>
            <a:r>
              <a:rPr lang="en-US" sz="2200" dirty="0" err="1" smtClean="0"/>
              <a:t>từ</a:t>
            </a:r>
            <a:r>
              <a:rPr lang="en-US" sz="2200" dirty="0" smtClean="0"/>
              <a:t> </a:t>
            </a:r>
            <a:r>
              <a:rPr lang="en-US" sz="2200" dirty="0" err="1" smtClean="0"/>
              <a:t>điểm</a:t>
            </a:r>
            <a:r>
              <a:rPr lang="en-US" sz="2200" dirty="0" smtClean="0"/>
              <a:t> </a:t>
            </a:r>
            <a:r>
              <a:rPr lang="en-US" sz="2200" dirty="0" err="1" smtClean="0"/>
              <a:t>bắt</a:t>
            </a:r>
            <a:r>
              <a:rPr lang="en-US" sz="2200" dirty="0" smtClean="0"/>
              <a:t> </a:t>
            </a:r>
            <a:r>
              <a:rPr lang="en-US" sz="2200" dirty="0" err="1" smtClean="0"/>
              <a:t>đầu</a:t>
            </a:r>
            <a:r>
              <a:rPr lang="en-US" sz="2200" dirty="0" smtClean="0"/>
              <a:t> </a:t>
            </a:r>
            <a:r>
              <a:rPr lang="en-US" sz="2200" dirty="0" err="1" smtClean="0"/>
              <a:t>đến</a:t>
            </a:r>
            <a:r>
              <a:rPr lang="en-US" sz="2200" dirty="0" smtClean="0"/>
              <a:t> </a:t>
            </a:r>
            <a:r>
              <a:rPr lang="en-US" sz="2200" dirty="0" err="1" smtClean="0"/>
              <a:t>điểm</a:t>
            </a:r>
            <a:r>
              <a:rPr lang="en-US" sz="2200" dirty="0" smtClean="0"/>
              <a:t> </a:t>
            </a:r>
            <a:r>
              <a:rPr lang="en-US" sz="2200" dirty="0" err="1" smtClean="0"/>
              <a:t>kết</a:t>
            </a:r>
            <a:r>
              <a:rPr lang="en-US" sz="2200" dirty="0" smtClean="0"/>
              <a:t> </a:t>
            </a:r>
            <a:r>
              <a:rPr lang="en-US" sz="2200" dirty="0" err="1" smtClean="0"/>
              <a:t>thúc</a:t>
            </a:r>
            <a:r>
              <a:rPr lang="en-US" sz="2200" dirty="0" smtClean="0"/>
              <a:t> </a:t>
            </a:r>
            <a:r>
              <a:rPr lang="en-US" sz="2200" dirty="0" err="1" smtClean="0"/>
              <a:t>đều</a:t>
            </a:r>
            <a:r>
              <a:rPr lang="en-US" sz="2200" dirty="0" smtClean="0"/>
              <a:t> </a:t>
            </a:r>
            <a:r>
              <a:rPr lang="en-US" sz="2200" dirty="0" err="1" smtClean="0"/>
              <a:t>được</a:t>
            </a:r>
            <a:r>
              <a:rPr lang="en-US" sz="2200" dirty="0" smtClean="0"/>
              <a:t> </a:t>
            </a:r>
            <a:r>
              <a:rPr lang="en-US" sz="2200" dirty="0" err="1" smtClean="0"/>
              <a:t>thực</a:t>
            </a:r>
            <a:r>
              <a:rPr lang="en-US" sz="2200" dirty="0" smtClean="0"/>
              <a:t> </a:t>
            </a:r>
            <a:r>
              <a:rPr lang="en-US" sz="2200" dirty="0" err="1" smtClean="0"/>
              <a:t>hiện</a:t>
            </a:r>
            <a:r>
              <a:rPr lang="en-US" sz="2200" dirty="0" smtClean="0"/>
              <a:t> </a:t>
            </a:r>
            <a:r>
              <a:rPr lang="en-US" sz="2200" dirty="0" err="1" smtClean="0"/>
              <a:t>ít</a:t>
            </a:r>
            <a:r>
              <a:rPr lang="en-US" sz="2200" dirty="0" smtClean="0"/>
              <a:t> </a:t>
            </a:r>
            <a:r>
              <a:rPr lang="en-US" sz="2200" dirty="0" err="1" smtClean="0"/>
              <a:t>nhất</a:t>
            </a:r>
            <a:r>
              <a:rPr lang="en-US" sz="2200" dirty="0" smtClean="0"/>
              <a:t> 1 </a:t>
            </a:r>
            <a:r>
              <a:rPr lang="en-US" sz="2200" dirty="0" err="1" smtClean="0"/>
              <a:t>lần</a:t>
            </a:r>
            <a:r>
              <a:rPr lang="en-US" sz="2200" dirty="0" smtClean="0"/>
              <a:t> </a:t>
            </a:r>
            <a:r>
              <a:rPr lang="en-US" sz="2200" dirty="0" err="1" smtClean="0"/>
              <a:t>với</a:t>
            </a:r>
            <a:r>
              <a:rPr lang="en-US" sz="2200" dirty="0" smtClean="0"/>
              <a:t> </a:t>
            </a:r>
            <a:r>
              <a:rPr lang="en-US" sz="2200" dirty="0" err="1" smtClean="0"/>
              <a:t>lược</a:t>
            </a:r>
            <a:r>
              <a:rPr lang="en-US" sz="2200" dirty="0" smtClean="0"/>
              <a:t> </a:t>
            </a:r>
            <a:r>
              <a:rPr lang="en-US" sz="2200" dirty="0" err="1" smtClean="0"/>
              <a:t>đồ</a:t>
            </a:r>
            <a:r>
              <a:rPr lang="en-US" sz="2200" dirty="0" smtClean="0"/>
              <a:t> </a:t>
            </a:r>
            <a:r>
              <a:rPr lang="en-US" sz="2200" dirty="0" err="1" smtClean="0"/>
              <a:t>tuyến</a:t>
            </a:r>
            <a:r>
              <a:rPr lang="en-US" sz="2200" dirty="0" smtClean="0"/>
              <a:t> </a:t>
            </a:r>
            <a:r>
              <a:rPr lang="en-US" sz="2200" dirty="0" err="1" smtClean="0"/>
              <a:t>tính</a:t>
            </a:r>
            <a:r>
              <a:rPr lang="en-US" sz="2200" dirty="0" smtClean="0"/>
              <a:t>.</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dùng</a:t>
            </a:r>
            <a:r>
              <a:rPr lang="en-US" dirty="0" smtClean="0"/>
              <a:t> </a:t>
            </a:r>
            <a:r>
              <a:rPr lang="en-US" dirty="0" err="1" smtClean="0"/>
              <a:t>bảng</a:t>
            </a:r>
            <a:r>
              <a:rPr lang="en-US" dirty="0" smtClean="0"/>
              <a:t> </a:t>
            </a:r>
            <a:r>
              <a:rPr lang="en-US" dirty="0" err="1" smtClean="0"/>
              <a:t>chuyển</a:t>
            </a:r>
            <a:r>
              <a:rPr lang="en-US" dirty="0" smtClean="0"/>
              <a:t> </a:t>
            </a:r>
            <a:r>
              <a:rPr lang="en-US" dirty="0" err="1" smtClean="0"/>
              <a:t>trạng</a:t>
            </a:r>
            <a:r>
              <a:rPr lang="en-US" dirty="0" smtClean="0"/>
              <a:t> </a:t>
            </a:r>
            <a:r>
              <a:rPr lang="en-US" dirty="0" err="1" smtClean="0"/>
              <a:t>thái</a:t>
            </a:r>
            <a:endParaRPr lang="en-US" dirty="0"/>
          </a:p>
        </p:txBody>
      </p:sp>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71</a:t>
            </a:fld>
            <a:endParaRPr lang="en-US" dirty="0"/>
          </a:p>
        </p:txBody>
      </p:sp>
      <p:sp>
        <p:nvSpPr>
          <p:cNvPr id="11" name="Content Placeholder 2"/>
          <p:cNvSpPr>
            <a:spLocks noGrp="1"/>
          </p:cNvSpPr>
          <p:nvPr>
            <p:ph idx="1"/>
          </p:nvPr>
        </p:nvSpPr>
        <p:spPr>
          <a:xfrm>
            <a:off x="609600" y="1066800"/>
            <a:ext cx="8305800" cy="4754563"/>
          </a:xfrm>
        </p:spPr>
        <p:txBody>
          <a:bodyPr>
            <a:normAutofit/>
          </a:bodyPr>
          <a:lstStyle/>
          <a:p>
            <a:pPr algn="just"/>
            <a:r>
              <a:rPr lang="en-US" sz="2600" dirty="0" err="1" smtClean="0"/>
              <a:t>Bài</a:t>
            </a:r>
            <a:r>
              <a:rPr lang="en-US" sz="2600" dirty="0" smtClean="0"/>
              <a:t> </a:t>
            </a:r>
            <a:r>
              <a:rPr lang="en-US" sz="2600" dirty="0" err="1" smtClean="0"/>
              <a:t>toán</a:t>
            </a:r>
            <a:r>
              <a:rPr lang="en-US" sz="2600" dirty="0" smtClean="0"/>
              <a:t> </a:t>
            </a:r>
            <a:r>
              <a:rPr lang="en-US" sz="2600" dirty="0" err="1" smtClean="0"/>
              <a:t>mua</a:t>
            </a:r>
            <a:r>
              <a:rPr lang="en-US" sz="2600" dirty="0" smtClean="0"/>
              <a:t> </a:t>
            </a:r>
            <a:r>
              <a:rPr lang="en-US" sz="2600" dirty="0" err="1" smtClean="0"/>
              <a:t>hàng</a:t>
            </a:r>
            <a:r>
              <a:rPr lang="en-US" sz="2600" dirty="0" smtClean="0"/>
              <a:t> </a:t>
            </a:r>
            <a:r>
              <a:rPr lang="en-US" sz="2600" dirty="0" err="1" smtClean="0"/>
              <a:t>trực</a:t>
            </a:r>
            <a:r>
              <a:rPr lang="en-US" sz="2600" dirty="0" smtClean="0"/>
              <a:t> </a:t>
            </a:r>
            <a:r>
              <a:rPr lang="en-US" sz="2600" dirty="0" err="1" smtClean="0"/>
              <a:t>tuyến</a:t>
            </a:r>
            <a:r>
              <a:rPr lang="en-US" sz="2600" dirty="0" smtClean="0"/>
              <a:t> </a:t>
            </a:r>
            <a:r>
              <a:rPr lang="en-US" sz="2600" dirty="0" err="1" smtClean="0"/>
              <a:t>trên</a:t>
            </a:r>
            <a:r>
              <a:rPr lang="en-US" sz="2600" dirty="0" smtClean="0"/>
              <a:t> </a:t>
            </a:r>
            <a:r>
              <a:rPr lang="en-US" sz="2600" dirty="0" err="1" smtClean="0"/>
              <a:t>mạng</a:t>
            </a:r>
            <a:r>
              <a:rPr lang="en-US" sz="2600" dirty="0" smtClean="0"/>
              <a:t>:</a:t>
            </a:r>
          </a:p>
          <a:p>
            <a:pPr lvl="1" algn="just"/>
            <a:r>
              <a:rPr lang="en-US" sz="2200" dirty="0" err="1" smtClean="0"/>
              <a:t>Các</a:t>
            </a:r>
            <a:r>
              <a:rPr lang="en-US" sz="2200" dirty="0" smtClean="0"/>
              <a:t> ca </a:t>
            </a:r>
            <a:r>
              <a:rPr lang="en-US" sz="2200" dirty="0" err="1" smtClean="0"/>
              <a:t>kiểm</a:t>
            </a:r>
            <a:r>
              <a:rPr lang="en-US" sz="2200" dirty="0" smtClean="0"/>
              <a:t> </a:t>
            </a:r>
            <a:r>
              <a:rPr lang="en-US" sz="2200" dirty="0" err="1" smtClean="0"/>
              <a:t>thử</a:t>
            </a:r>
            <a:r>
              <a:rPr lang="en-US" sz="2200" dirty="0" smtClean="0"/>
              <a:t> </a:t>
            </a:r>
            <a:r>
              <a:rPr lang="en-US" sz="2200" dirty="0" err="1" smtClean="0"/>
              <a:t>với</a:t>
            </a:r>
            <a:r>
              <a:rPr lang="en-US" sz="2200" dirty="0" smtClean="0"/>
              <a:t> </a:t>
            </a:r>
            <a:r>
              <a:rPr lang="en-US" sz="2200" dirty="0" err="1" smtClean="0"/>
              <a:t>phủ</a:t>
            </a:r>
            <a:r>
              <a:rPr lang="en-US" sz="2200" dirty="0" smtClean="0"/>
              <a:t> </a:t>
            </a:r>
            <a:r>
              <a:rPr lang="en-US" sz="2200" dirty="0" err="1" smtClean="0"/>
              <a:t>cấp</a:t>
            </a:r>
            <a:r>
              <a:rPr lang="en-US" sz="2200" dirty="0" smtClean="0"/>
              <a:t> 4</a:t>
            </a:r>
          </a:p>
        </p:txBody>
      </p:sp>
      <p:graphicFrame>
        <p:nvGraphicFramePr>
          <p:cNvPr id="10" name="Table 9"/>
          <p:cNvGraphicFramePr>
            <a:graphicFrameLocks noGrp="1"/>
          </p:cNvGraphicFramePr>
          <p:nvPr>
            <p:extLst>
              <p:ext uri="{D42A27DB-BD31-4B8C-83A1-F6EECF244321}">
                <p14:modId xmlns:p14="http://schemas.microsoft.com/office/powerpoint/2010/main" val="730035615"/>
              </p:ext>
            </p:extLst>
          </p:nvPr>
        </p:nvGraphicFramePr>
        <p:xfrm>
          <a:off x="609600" y="1981201"/>
          <a:ext cx="7924800" cy="4375150"/>
        </p:xfrm>
        <a:graphic>
          <a:graphicData uri="http://schemas.openxmlformats.org/drawingml/2006/table">
            <a:tbl>
              <a:tblPr firstRow="1" bandRow="1">
                <a:tableStyleId>{5C22544A-7EE6-4342-B048-85BDC9FD1C3A}</a:tableStyleId>
              </a:tblPr>
              <a:tblGrid>
                <a:gridCol w="713232"/>
                <a:gridCol w="1135888"/>
                <a:gridCol w="2905760"/>
                <a:gridCol w="1584960"/>
                <a:gridCol w="1584960"/>
              </a:tblGrid>
              <a:tr h="853167">
                <a:tc>
                  <a:txBody>
                    <a:bodyPr/>
                    <a:lstStyle/>
                    <a:p>
                      <a:r>
                        <a:rPr lang="en-US" sz="1800" dirty="0" smtClean="0"/>
                        <a:t>ID</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smtClean="0"/>
                        <a:t>Category</a:t>
                      </a:r>
                    </a:p>
                    <a:p>
                      <a:endParaRPr lang="en-US" sz="1800" dirty="0"/>
                    </a:p>
                  </a:txBody>
                  <a:tcPr/>
                </a:tc>
                <a:tc>
                  <a:txBody>
                    <a:bodyPr/>
                    <a:lstStyle/>
                    <a:p>
                      <a:r>
                        <a:rPr lang="en-US" sz="1800" dirty="0" smtClean="0"/>
                        <a:t>Steps</a:t>
                      </a:r>
                      <a:endParaRPr lang="en-US" sz="1800" dirty="0"/>
                    </a:p>
                  </a:txBody>
                  <a:tcPr/>
                </a:tc>
                <a:tc>
                  <a:txBody>
                    <a:bodyPr/>
                    <a:lstStyle/>
                    <a:p>
                      <a:r>
                        <a:rPr lang="en-US" sz="1800" smtClean="0"/>
                        <a:t>Expected</a:t>
                      </a:r>
                      <a:r>
                        <a:rPr lang="en-US" sz="1800" baseline="0" smtClean="0"/>
                        <a:t> Output</a:t>
                      </a:r>
                      <a:endParaRPr lang="en-US" sz="1800" dirty="0"/>
                    </a:p>
                  </a:txBody>
                  <a:tcPr/>
                </a:tc>
                <a:tc>
                  <a:txBody>
                    <a:bodyPr/>
                    <a:lstStyle/>
                    <a:p>
                      <a:r>
                        <a:rPr lang="en-US" sz="1800" smtClean="0"/>
                        <a:t>Notes</a:t>
                      </a:r>
                      <a:endParaRPr lang="en-US" sz="1800" dirty="0"/>
                    </a:p>
                  </a:txBody>
                  <a:tcPr/>
                </a:tc>
              </a:tr>
              <a:tr h="3521983">
                <a:tc>
                  <a:txBody>
                    <a:bodyPr/>
                    <a:lstStyle/>
                    <a:p>
                      <a:r>
                        <a:rPr lang="en-US" sz="1800" dirty="0" smtClean="0"/>
                        <a:t>TC1</a:t>
                      </a:r>
                      <a:endParaRPr lang="en-US" sz="1800" dirty="0"/>
                    </a:p>
                  </a:txBody>
                  <a:tcPr/>
                </a:tc>
                <a:tc>
                  <a:txBody>
                    <a:bodyPr/>
                    <a:lstStyle/>
                    <a:p>
                      <a:r>
                        <a:rPr lang="en-US" sz="1800" dirty="0" err="1" smtClean="0"/>
                        <a:t>Mua</a:t>
                      </a:r>
                      <a:r>
                        <a:rPr lang="en-US" sz="1800" dirty="0" smtClean="0"/>
                        <a:t> 1 SP</a:t>
                      </a:r>
                      <a:endParaRPr lang="en-US" sz="1800" dirty="0"/>
                    </a:p>
                  </a:txBody>
                  <a:tcPr/>
                </a:tc>
                <a:tc>
                  <a:txBody>
                    <a:bodyPr/>
                    <a:lstStyle/>
                    <a:p>
                      <a:pPr marL="342900" indent="-342900">
                        <a:buAutoNum type="arabicPeriod"/>
                      </a:pPr>
                      <a:r>
                        <a:rPr lang="en-US" sz="1800" dirty="0" err="1" smtClean="0"/>
                        <a:t>Tại</a:t>
                      </a:r>
                      <a:r>
                        <a:rPr lang="en-US" sz="1800" dirty="0" smtClean="0"/>
                        <a:t> </a:t>
                      </a:r>
                      <a:r>
                        <a:rPr lang="en-US" sz="1800" dirty="0" err="1" smtClean="0"/>
                        <a:t>giao</a:t>
                      </a:r>
                      <a:r>
                        <a:rPr lang="en-US" sz="1800" dirty="0" smtClean="0"/>
                        <a:t> </a:t>
                      </a:r>
                      <a:r>
                        <a:rPr lang="en-US" sz="1800" dirty="0" err="1" smtClean="0"/>
                        <a:t>diện</a:t>
                      </a:r>
                      <a:r>
                        <a:rPr lang="en-US" sz="1800" baseline="0" dirty="0" smtClean="0"/>
                        <a:t> </a:t>
                      </a:r>
                      <a:r>
                        <a:rPr lang="en-US" sz="1800" baseline="0" dirty="0" err="1" smtClean="0"/>
                        <a:t>bắt</a:t>
                      </a:r>
                      <a:r>
                        <a:rPr lang="en-US" sz="1800" baseline="0" dirty="0" smtClean="0"/>
                        <a:t> </a:t>
                      </a:r>
                      <a:r>
                        <a:rPr lang="en-US" sz="1800" baseline="0" dirty="0" err="1" smtClean="0"/>
                        <a:t>đầu</a:t>
                      </a:r>
                      <a:r>
                        <a:rPr lang="en-US" sz="1800" baseline="0" dirty="0" smtClean="0"/>
                        <a:t> </a:t>
                      </a:r>
                      <a:r>
                        <a:rPr lang="en-US" sz="1800" baseline="0" dirty="0" err="1" smtClean="0"/>
                        <a:t>với</a:t>
                      </a:r>
                      <a:r>
                        <a:rPr lang="en-US" sz="1800" baseline="0" dirty="0" smtClean="0"/>
                        <a:t> </a:t>
                      </a:r>
                      <a:r>
                        <a:rPr lang="en-US" sz="1800" baseline="0" dirty="0" err="1" smtClean="0"/>
                        <a:t>giỏ</a:t>
                      </a:r>
                      <a:r>
                        <a:rPr lang="en-US" sz="1800" baseline="0" dirty="0" smtClean="0"/>
                        <a:t> </a:t>
                      </a:r>
                      <a:r>
                        <a:rPr lang="en-US" sz="1800" baseline="0" dirty="0" err="1" smtClean="0"/>
                        <a:t>hàng</a:t>
                      </a:r>
                      <a:r>
                        <a:rPr lang="en-US" sz="1800" baseline="0" dirty="0" smtClean="0"/>
                        <a:t> </a:t>
                      </a:r>
                      <a:r>
                        <a:rPr lang="en-US" sz="1800" baseline="0" dirty="0" err="1" smtClean="0"/>
                        <a:t>trống</a:t>
                      </a:r>
                      <a:r>
                        <a:rPr lang="en-US" sz="1800" baseline="0" dirty="0" smtClean="0"/>
                        <a:t>. Ta </a:t>
                      </a:r>
                      <a:r>
                        <a:rPr lang="en-US" sz="1800" baseline="0" dirty="0" err="1" smtClean="0"/>
                        <a:t>chọn</a:t>
                      </a:r>
                      <a:r>
                        <a:rPr lang="en-US" sz="1800" baseline="0" dirty="0" smtClean="0"/>
                        <a:t> Add item </a:t>
                      </a:r>
                      <a:r>
                        <a:rPr lang="en-US" sz="1800" baseline="0" dirty="0" err="1" smtClean="0"/>
                        <a:t>để</a:t>
                      </a:r>
                      <a:r>
                        <a:rPr lang="en-US" sz="1800" baseline="0" dirty="0" smtClean="0"/>
                        <a:t> </a:t>
                      </a:r>
                      <a:r>
                        <a:rPr lang="en-US" sz="1800" baseline="0" dirty="0" err="1" smtClean="0"/>
                        <a:t>thêm</a:t>
                      </a:r>
                      <a:r>
                        <a:rPr lang="en-US" sz="1800" baseline="0" dirty="0" smtClean="0"/>
                        <a:t> 1 SP</a:t>
                      </a:r>
                    </a:p>
                    <a:p>
                      <a:pPr marL="0" indent="0">
                        <a:buNone/>
                      </a:pPr>
                      <a:endParaRPr lang="en-US" sz="1800" baseline="0" dirty="0" smtClean="0"/>
                    </a:p>
                    <a:p>
                      <a:pPr marL="0" indent="0">
                        <a:buNone/>
                      </a:pPr>
                      <a:r>
                        <a:rPr lang="en-US" sz="1800" baseline="0" dirty="0" smtClean="0"/>
                        <a:t>2. </a:t>
                      </a:r>
                      <a:r>
                        <a:rPr lang="en-US" sz="1800" baseline="0" dirty="0" err="1" smtClean="0"/>
                        <a:t>Chọn</a:t>
                      </a:r>
                      <a:r>
                        <a:rPr lang="en-US" sz="1800" baseline="0" dirty="0" smtClean="0"/>
                        <a:t> </a:t>
                      </a:r>
                      <a:r>
                        <a:rPr lang="en-US" sz="1800" baseline="0" dirty="0" err="1" smtClean="0"/>
                        <a:t>nút</a:t>
                      </a:r>
                      <a:r>
                        <a:rPr lang="en-US" sz="1800" baseline="0" dirty="0" smtClean="0"/>
                        <a:t> Check out</a:t>
                      </a:r>
                    </a:p>
                    <a:p>
                      <a:pPr marL="342900" indent="-342900">
                        <a:buAutoNum type="arabicPeriod"/>
                      </a:pPr>
                      <a:endParaRPr lang="en-US" sz="1800" dirty="0" smtClean="0"/>
                    </a:p>
                    <a:p>
                      <a:pPr marL="342900" indent="-342900">
                        <a:buAutoNum type="arabicPeriod"/>
                      </a:pPr>
                      <a:endParaRPr lang="en-US" sz="1800" dirty="0" smtClean="0"/>
                    </a:p>
                    <a:p>
                      <a:pPr marL="0" indent="0">
                        <a:buNone/>
                      </a:pPr>
                      <a:endParaRPr lang="en-US" sz="1800" dirty="0" smtClean="0"/>
                    </a:p>
                    <a:p>
                      <a:pPr marL="0" indent="0">
                        <a:buNone/>
                      </a:pPr>
                      <a:endParaRPr lang="en-US" sz="1800" dirty="0" smtClean="0"/>
                    </a:p>
                    <a:p>
                      <a:pPr marL="0" indent="0">
                        <a:buNone/>
                      </a:pPr>
                      <a:r>
                        <a:rPr lang="en-US" sz="1800" dirty="0" smtClean="0"/>
                        <a:t>3. </a:t>
                      </a:r>
                      <a:r>
                        <a:rPr lang="en-US" sz="1800" dirty="0" err="1" smtClean="0"/>
                        <a:t>Chọn</a:t>
                      </a:r>
                      <a:r>
                        <a:rPr lang="en-US" sz="1800" baseline="0" dirty="0" smtClean="0"/>
                        <a:t> </a:t>
                      </a:r>
                      <a:r>
                        <a:rPr lang="en-US" sz="1800" baseline="0" dirty="0" err="1" smtClean="0"/>
                        <a:t>nút</a:t>
                      </a:r>
                      <a:r>
                        <a:rPr lang="en-US" sz="1800" baseline="0" dirty="0" smtClean="0"/>
                        <a:t> OK</a:t>
                      </a:r>
                      <a:endParaRPr lang="en-US" sz="1800" dirty="0"/>
                    </a:p>
                  </a:txBody>
                  <a:tcPr/>
                </a:tc>
                <a:tc>
                  <a:txBody>
                    <a:bodyPr/>
                    <a:lstStyle/>
                    <a:p>
                      <a:r>
                        <a:rPr lang="en-US" sz="1800" dirty="0" err="1" smtClean="0"/>
                        <a:t>Trên</a:t>
                      </a:r>
                      <a:r>
                        <a:rPr lang="en-US" sz="1800" baseline="0" dirty="0" smtClean="0"/>
                        <a:t> </a:t>
                      </a:r>
                      <a:r>
                        <a:rPr lang="en-US" sz="1800" baseline="0" dirty="0" err="1" smtClean="0"/>
                        <a:t>giao</a:t>
                      </a:r>
                      <a:r>
                        <a:rPr lang="en-US" sz="1800" baseline="0" dirty="0" smtClean="0"/>
                        <a:t> </a:t>
                      </a:r>
                      <a:r>
                        <a:rPr lang="en-US" sz="1800" baseline="0" dirty="0" err="1" smtClean="0"/>
                        <a:t>diện</a:t>
                      </a:r>
                      <a:r>
                        <a:rPr lang="en-US" sz="1800" baseline="0" dirty="0" smtClean="0"/>
                        <a:t> </a:t>
                      </a:r>
                      <a:r>
                        <a:rPr lang="en-US" sz="1800" baseline="0" dirty="0" err="1" smtClean="0"/>
                        <a:t>giỏ</a:t>
                      </a:r>
                      <a:r>
                        <a:rPr lang="en-US" sz="1800" baseline="0" dirty="0" smtClean="0"/>
                        <a:t> </a:t>
                      </a:r>
                      <a:r>
                        <a:rPr lang="en-US" sz="1800" baseline="0" dirty="0" err="1" smtClean="0"/>
                        <a:t>hàng</a:t>
                      </a:r>
                      <a:r>
                        <a:rPr lang="en-US" sz="1800" baseline="0" dirty="0" smtClean="0"/>
                        <a:t> </a:t>
                      </a:r>
                      <a:r>
                        <a:rPr lang="en-US" sz="1800" baseline="0" dirty="0" err="1" smtClean="0"/>
                        <a:t>chứa</a:t>
                      </a:r>
                      <a:r>
                        <a:rPr lang="en-US" sz="1800" baseline="0" dirty="0" smtClean="0"/>
                        <a:t> 1SP </a:t>
                      </a:r>
                      <a:r>
                        <a:rPr lang="en-US" sz="1800" baseline="0" dirty="0" err="1" smtClean="0"/>
                        <a:t>đã</a:t>
                      </a:r>
                      <a:r>
                        <a:rPr lang="en-US" sz="1800" baseline="0" dirty="0" smtClean="0"/>
                        <a:t> </a:t>
                      </a:r>
                      <a:r>
                        <a:rPr lang="en-US" sz="1800" baseline="0" dirty="0" err="1" smtClean="0"/>
                        <a:t>chọn</a:t>
                      </a:r>
                      <a:r>
                        <a:rPr lang="en-US" sz="1800" baseline="0" dirty="0" smtClean="0"/>
                        <a:t>.</a:t>
                      </a:r>
                    </a:p>
                    <a:p>
                      <a:endParaRPr lang="en-US" sz="1800" baseline="0" dirty="0" smtClean="0"/>
                    </a:p>
                    <a:p>
                      <a:r>
                        <a:rPr lang="en-US" sz="1800" baseline="0" dirty="0" err="1" smtClean="0"/>
                        <a:t>Hiển</a:t>
                      </a:r>
                      <a:r>
                        <a:rPr lang="en-US" sz="1800" baseline="0" dirty="0" smtClean="0"/>
                        <a:t> </a:t>
                      </a:r>
                      <a:r>
                        <a:rPr lang="en-US" sz="1800" baseline="0" dirty="0" err="1" smtClean="0"/>
                        <a:t>thị</a:t>
                      </a:r>
                      <a:r>
                        <a:rPr lang="en-US" sz="1800" baseline="0" dirty="0" smtClean="0"/>
                        <a:t> </a:t>
                      </a:r>
                      <a:r>
                        <a:rPr lang="en-US" sz="1800" baseline="0" dirty="0" err="1" smtClean="0"/>
                        <a:t>đúng</a:t>
                      </a:r>
                      <a:r>
                        <a:rPr lang="en-US" sz="1800" baseline="0" dirty="0" smtClean="0"/>
                        <a:t> </a:t>
                      </a:r>
                      <a:r>
                        <a:rPr lang="en-US" sz="1800" baseline="0" dirty="0" err="1" smtClean="0"/>
                        <a:t>giá</a:t>
                      </a:r>
                      <a:r>
                        <a:rPr lang="en-US" sz="1800" baseline="0" dirty="0" smtClean="0"/>
                        <a:t> </a:t>
                      </a:r>
                      <a:r>
                        <a:rPr lang="en-US" sz="1800" baseline="0" dirty="0" err="1" smtClean="0"/>
                        <a:t>tiền</a:t>
                      </a:r>
                      <a:r>
                        <a:rPr lang="en-US" sz="1800" baseline="0" dirty="0" smtClean="0"/>
                        <a:t> </a:t>
                      </a:r>
                      <a:r>
                        <a:rPr lang="en-US" sz="1800" baseline="0" dirty="0" err="1" smtClean="0"/>
                        <a:t>trên</a:t>
                      </a:r>
                      <a:r>
                        <a:rPr lang="en-US" sz="1800" baseline="0" dirty="0" smtClean="0"/>
                        <a:t> </a:t>
                      </a:r>
                      <a:r>
                        <a:rPr lang="en-US" sz="1800" baseline="0" dirty="0" err="1" smtClean="0"/>
                        <a:t>giao</a:t>
                      </a:r>
                      <a:r>
                        <a:rPr lang="en-US" sz="1800" baseline="0" dirty="0" smtClean="0"/>
                        <a:t> </a:t>
                      </a:r>
                      <a:r>
                        <a:rPr lang="en-US" sz="1800" baseline="0" dirty="0" err="1" smtClean="0"/>
                        <a:t>diện</a:t>
                      </a:r>
                      <a:r>
                        <a:rPr lang="en-US" sz="1800" baseline="0" dirty="0" smtClean="0"/>
                        <a:t> Summary &amp; cost.</a:t>
                      </a:r>
                    </a:p>
                    <a:p>
                      <a:r>
                        <a:rPr lang="en-US" sz="1800" dirty="0" err="1" smtClean="0"/>
                        <a:t>Chuyển</a:t>
                      </a:r>
                      <a:r>
                        <a:rPr lang="en-US" sz="1800" baseline="0" dirty="0" smtClean="0"/>
                        <a:t> sang </a:t>
                      </a:r>
                      <a:r>
                        <a:rPr lang="en-US" sz="1800" baseline="0" dirty="0" err="1" smtClean="0"/>
                        <a:t>giao</a:t>
                      </a:r>
                      <a:r>
                        <a:rPr lang="en-US" sz="1800" baseline="0" dirty="0" smtClean="0"/>
                        <a:t> </a:t>
                      </a:r>
                      <a:r>
                        <a:rPr lang="en-US" sz="1800" baseline="0" dirty="0" err="1" smtClean="0"/>
                        <a:t>diện</a:t>
                      </a:r>
                      <a:r>
                        <a:rPr lang="en-US" sz="1800" baseline="0" dirty="0" smtClean="0"/>
                        <a:t> Payment.</a:t>
                      </a:r>
                      <a:endParaRPr lang="en-US" sz="1800" dirty="0"/>
                    </a:p>
                  </a:txBody>
                  <a:tcPr/>
                </a:tc>
                <a:tc>
                  <a:txBody>
                    <a:bodyPr/>
                    <a:lstStyle/>
                    <a:p>
                      <a:endParaRPr lang="en-US" sz="1800" dirty="0"/>
                    </a:p>
                  </a:txBody>
                  <a:tcPr/>
                </a:tc>
              </a:tr>
            </a:tbl>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dùng</a:t>
            </a:r>
            <a:r>
              <a:rPr lang="en-US" dirty="0" smtClean="0"/>
              <a:t> </a:t>
            </a:r>
            <a:r>
              <a:rPr lang="en-US" dirty="0" err="1" smtClean="0"/>
              <a:t>bảng</a:t>
            </a:r>
            <a:r>
              <a:rPr lang="en-US" dirty="0" smtClean="0"/>
              <a:t> </a:t>
            </a:r>
            <a:r>
              <a:rPr lang="en-US" dirty="0" err="1" smtClean="0"/>
              <a:t>chuyển</a:t>
            </a:r>
            <a:r>
              <a:rPr lang="en-US" dirty="0" smtClean="0"/>
              <a:t> </a:t>
            </a:r>
            <a:r>
              <a:rPr lang="en-US" dirty="0" err="1" smtClean="0"/>
              <a:t>trạng</a:t>
            </a:r>
            <a:r>
              <a:rPr lang="en-US" dirty="0" smtClean="0"/>
              <a:t> </a:t>
            </a:r>
            <a:r>
              <a:rPr lang="en-US" dirty="0" err="1" smtClean="0"/>
              <a:t>thái</a:t>
            </a:r>
            <a:endParaRPr lang="en-US" dirty="0"/>
          </a:p>
        </p:txBody>
      </p:sp>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72</a:t>
            </a:fld>
            <a:endParaRPr lang="en-US" dirty="0"/>
          </a:p>
        </p:txBody>
      </p:sp>
      <p:sp>
        <p:nvSpPr>
          <p:cNvPr id="11" name="Content Placeholder 2"/>
          <p:cNvSpPr>
            <a:spLocks noGrp="1"/>
          </p:cNvSpPr>
          <p:nvPr>
            <p:ph idx="1"/>
          </p:nvPr>
        </p:nvSpPr>
        <p:spPr>
          <a:xfrm>
            <a:off x="609600" y="1066800"/>
            <a:ext cx="8305800" cy="4754563"/>
          </a:xfrm>
        </p:spPr>
        <p:txBody>
          <a:bodyPr>
            <a:normAutofit/>
          </a:bodyPr>
          <a:lstStyle/>
          <a:p>
            <a:pPr algn="just"/>
            <a:endParaRPr lang="en-US" sz="2200" dirty="0" smtClean="0"/>
          </a:p>
        </p:txBody>
      </p:sp>
      <p:graphicFrame>
        <p:nvGraphicFramePr>
          <p:cNvPr id="10" name="Table 9"/>
          <p:cNvGraphicFramePr>
            <a:graphicFrameLocks noGrp="1"/>
          </p:cNvGraphicFramePr>
          <p:nvPr>
            <p:extLst>
              <p:ext uri="{D42A27DB-BD31-4B8C-83A1-F6EECF244321}">
                <p14:modId xmlns:p14="http://schemas.microsoft.com/office/powerpoint/2010/main" val="3640716152"/>
              </p:ext>
            </p:extLst>
          </p:nvPr>
        </p:nvGraphicFramePr>
        <p:xfrm>
          <a:off x="609600" y="1143000"/>
          <a:ext cx="7924800" cy="5213351"/>
        </p:xfrm>
        <a:graphic>
          <a:graphicData uri="http://schemas.openxmlformats.org/drawingml/2006/table">
            <a:tbl>
              <a:tblPr firstRow="1" bandRow="1">
                <a:tableStyleId>{5C22544A-7EE6-4342-B048-85BDC9FD1C3A}</a:tableStyleId>
              </a:tblPr>
              <a:tblGrid>
                <a:gridCol w="713232"/>
                <a:gridCol w="1135888"/>
                <a:gridCol w="2905760"/>
                <a:gridCol w="1584960"/>
                <a:gridCol w="1584960"/>
              </a:tblGrid>
              <a:tr h="1016618">
                <a:tc>
                  <a:txBody>
                    <a:bodyPr/>
                    <a:lstStyle/>
                    <a:p>
                      <a:r>
                        <a:rPr lang="en-US" sz="1800" dirty="0" smtClean="0"/>
                        <a:t>ID</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Category</a:t>
                      </a:r>
                    </a:p>
                    <a:p>
                      <a:endParaRPr lang="en-US" sz="1800" dirty="0"/>
                    </a:p>
                  </a:txBody>
                  <a:tcPr/>
                </a:tc>
                <a:tc>
                  <a:txBody>
                    <a:bodyPr/>
                    <a:lstStyle/>
                    <a:p>
                      <a:r>
                        <a:rPr lang="en-US" sz="1800" dirty="0" smtClean="0"/>
                        <a:t>Steps</a:t>
                      </a:r>
                      <a:endParaRPr lang="en-US" sz="1800" dirty="0"/>
                    </a:p>
                  </a:txBody>
                  <a:tcPr/>
                </a:tc>
                <a:tc>
                  <a:txBody>
                    <a:bodyPr/>
                    <a:lstStyle/>
                    <a:p>
                      <a:r>
                        <a:rPr lang="en-US" sz="1800" smtClean="0"/>
                        <a:t>Expected</a:t>
                      </a:r>
                      <a:r>
                        <a:rPr lang="en-US" sz="1800" baseline="0" smtClean="0"/>
                        <a:t> Output</a:t>
                      </a:r>
                      <a:endParaRPr lang="en-US" sz="1800" dirty="0"/>
                    </a:p>
                  </a:txBody>
                  <a:tcPr/>
                </a:tc>
                <a:tc>
                  <a:txBody>
                    <a:bodyPr/>
                    <a:lstStyle/>
                    <a:p>
                      <a:r>
                        <a:rPr lang="en-US" sz="1800" smtClean="0"/>
                        <a:t>Notes</a:t>
                      </a:r>
                      <a:endParaRPr lang="en-US" sz="1800" dirty="0"/>
                    </a:p>
                  </a:txBody>
                  <a:tcPr/>
                </a:tc>
              </a:tr>
              <a:tr h="4196733">
                <a:tc>
                  <a:txBody>
                    <a:bodyPr/>
                    <a:lstStyle/>
                    <a:p>
                      <a:r>
                        <a:rPr lang="en-US" sz="1800" dirty="0" smtClean="0"/>
                        <a:t>TC2</a:t>
                      </a:r>
                      <a:endParaRPr lang="en-US" sz="1800" dirty="0"/>
                    </a:p>
                  </a:txBody>
                  <a:tcPr/>
                </a:tc>
                <a:tc>
                  <a:txBody>
                    <a:bodyPr/>
                    <a:lstStyle/>
                    <a:p>
                      <a:r>
                        <a:rPr lang="en-US" sz="1800" dirty="0" err="1" smtClean="0"/>
                        <a:t>Không</a:t>
                      </a:r>
                      <a:r>
                        <a:rPr lang="en-US" sz="1800" baseline="0" dirty="0" smtClean="0"/>
                        <a:t> </a:t>
                      </a:r>
                      <a:r>
                        <a:rPr lang="en-US" sz="1800" baseline="0" dirty="0" err="1" smtClean="0"/>
                        <a:t>chấp</a:t>
                      </a:r>
                      <a:r>
                        <a:rPr lang="en-US" sz="1800" baseline="0" dirty="0" smtClean="0"/>
                        <a:t> </a:t>
                      </a:r>
                      <a:r>
                        <a:rPr lang="en-US" sz="1800" baseline="0" dirty="0" err="1" smtClean="0"/>
                        <a:t>nhận</a:t>
                      </a:r>
                      <a:r>
                        <a:rPr lang="en-US" sz="1800" baseline="0" dirty="0" smtClean="0"/>
                        <a:t> </a:t>
                      </a:r>
                      <a:r>
                        <a:rPr lang="en-US" sz="1800" baseline="0" dirty="0" err="1" smtClean="0"/>
                        <a:t>thanh</a:t>
                      </a:r>
                      <a:r>
                        <a:rPr lang="en-US" sz="1800" baseline="0" dirty="0" smtClean="0"/>
                        <a:t> </a:t>
                      </a:r>
                      <a:r>
                        <a:rPr lang="en-US" sz="1800" baseline="0" dirty="0" err="1" smtClean="0"/>
                        <a:t>toán</a:t>
                      </a:r>
                      <a:r>
                        <a:rPr lang="en-US" sz="1800" baseline="0" dirty="0" smtClean="0"/>
                        <a:t> </a:t>
                      </a:r>
                      <a:r>
                        <a:rPr lang="en-US" sz="1800" baseline="0" dirty="0" err="1" smtClean="0"/>
                        <a:t>và</a:t>
                      </a:r>
                      <a:r>
                        <a:rPr lang="en-US" sz="1800" baseline="0" dirty="0" smtClean="0"/>
                        <a:t> </a:t>
                      </a:r>
                      <a:r>
                        <a:rPr lang="en-US" sz="1800" baseline="0" dirty="0" err="1" smtClean="0"/>
                        <a:t>xóa</a:t>
                      </a:r>
                      <a:r>
                        <a:rPr lang="en-US" sz="1800" baseline="0" dirty="0" smtClean="0"/>
                        <a:t> </a:t>
                      </a:r>
                      <a:r>
                        <a:rPr lang="en-US" sz="1800" baseline="0" dirty="0" err="1" smtClean="0"/>
                        <a:t>sản</a:t>
                      </a:r>
                      <a:r>
                        <a:rPr lang="en-US" sz="1800" baseline="0" dirty="0" smtClean="0"/>
                        <a:t> </a:t>
                      </a:r>
                      <a:r>
                        <a:rPr lang="en-US" sz="1800" baseline="0" dirty="0" err="1" smtClean="0"/>
                        <a:t>phẩm</a:t>
                      </a:r>
                      <a:r>
                        <a:rPr lang="en-US" sz="1800" baseline="0" dirty="0" smtClean="0"/>
                        <a:t> </a:t>
                      </a:r>
                      <a:r>
                        <a:rPr lang="en-US" sz="1800" baseline="0" dirty="0" err="1" smtClean="0"/>
                        <a:t>cuối</a:t>
                      </a:r>
                      <a:r>
                        <a:rPr lang="en-US" sz="1800" baseline="0" dirty="0" smtClean="0"/>
                        <a:t> </a:t>
                      </a:r>
                      <a:r>
                        <a:rPr lang="en-US" sz="1800" baseline="0" dirty="0" err="1" smtClean="0"/>
                        <a:t>cùng</a:t>
                      </a:r>
                      <a:endParaRPr lang="en-US" sz="1800" dirty="0"/>
                    </a:p>
                  </a:txBody>
                  <a:tcPr/>
                </a:tc>
                <a:tc>
                  <a:txBody>
                    <a:bodyPr/>
                    <a:lstStyle/>
                    <a:p>
                      <a:pPr marL="342900" indent="-342900">
                        <a:buAutoNum type="arabicPeriod"/>
                      </a:pPr>
                      <a:r>
                        <a:rPr lang="en-US" sz="1800" dirty="0" err="1" smtClean="0"/>
                        <a:t>Tại</a:t>
                      </a:r>
                      <a:r>
                        <a:rPr lang="en-US" sz="1800" dirty="0" smtClean="0"/>
                        <a:t> </a:t>
                      </a:r>
                      <a:r>
                        <a:rPr lang="en-US" sz="1800" dirty="0" err="1" smtClean="0"/>
                        <a:t>giao</a:t>
                      </a:r>
                      <a:r>
                        <a:rPr lang="en-US" sz="1800" dirty="0" smtClean="0"/>
                        <a:t> </a:t>
                      </a:r>
                      <a:r>
                        <a:rPr lang="en-US" sz="1800" dirty="0" err="1" smtClean="0"/>
                        <a:t>diện</a:t>
                      </a:r>
                      <a:r>
                        <a:rPr lang="en-US" sz="1800" baseline="0" dirty="0" smtClean="0"/>
                        <a:t> </a:t>
                      </a:r>
                      <a:r>
                        <a:rPr lang="en-US" sz="1800" baseline="0" dirty="0" err="1" smtClean="0"/>
                        <a:t>bắt</a:t>
                      </a:r>
                      <a:r>
                        <a:rPr lang="en-US" sz="1800" baseline="0" dirty="0" smtClean="0"/>
                        <a:t> </a:t>
                      </a:r>
                      <a:r>
                        <a:rPr lang="en-US" sz="1800" baseline="0" dirty="0" err="1" smtClean="0"/>
                        <a:t>đầu</a:t>
                      </a:r>
                      <a:r>
                        <a:rPr lang="en-US" sz="1800" baseline="0" dirty="0" smtClean="0"/>
                        <a:t> </a:t>
                      </a:r>
                      <a:r>
                        <a:rPr lang="en-US" sz="1800" baseline="0" dirty="0" err="1" smtClean="0"/>
                        <a:t>với</a:t>
                      </a:r>
                      <a:r>
                        <a:rPr lang="en-US" sz="1800" baseline="0" dirty="0" smtClean="0"/>
                        <a:t> </a:t>
                      </a:r>
                      <a:r>
                        <a:rPr lang="en-US" sz="1800" baseline="0" dirty="0" err="1" smtClean="0"/>
                        <a:t>giỏ</a:t>
                      </a:r>
                      <a:r>
                        <a:rPr lang="en-US" sz="1800" baseline="0" dirty="0" smtClean="0"/>
                        <a:t> </a:t>
                      </a:r>
                      <a:r>
                        <a:rPr lang="en-US" sz="1800" baseline="0" dirty="0" err="1" smtClean="0"/>
                        <a:t>hàng</a:t>
                      </a:r>
                      <a:r>
                        <a:rPr lang="en-US" sz="1800" baseline="0" dirty="0" smtClean="0"/>
                        <a:t> </a:t>
                      </a:r>
                      <a:r>
                        <a:rPr lang="en-US" sz="1800" baseline="0" dirty="0" err="1" smtClean="0"/>
                        <a:t>trống</a:t>
                      </a:r>
                      <a:r>
                        <a:rPr lang="en-US" sz="1800" baseline="0" dirty="0" smtClean="0"/>
                        <a:t>. Ta </a:t>
                      </a:r>
                      <a:r>
                        <a:rPr lang="en-US" sz="1800" baseline="0" dirty="0" err="1" smtClean="0"/>
                        <a:t>chọn</a:t>
                      </a:r>
                      <a:r>
                        <a:rPr lang="en-US" sz="1800" baseline="0" dirty="0" smtClean="0"/>
                        <a:t> Add item </a:t>
                      </a:r>
                      <a:r>
                        <a:rPr lang="en-US" sz="1800" baseline="0" dirty="0" err="1" smtClean="0"/>
                        <a:t>để</a:t>
                      </a:r>
                      <a:r>
                        <a:rPr lang="en-US" sz="1800" baseline="0" dirty="0" smtClean="0"/>
                        <a:t> </a:t>
                      </a:r>
                      <a:r>
                        <a:rPr lang="en-US" sz="1800" baseline="0" dirty="0" err="1" smtClean="0"/>
                        <a:t>thêm</a:t>
                      </a:r>
                      <a:r>
                        <a:rPr lang="en-US" sz="1800" baseline="0" dirty="0" smtClean="0"/>
                        <a:t> 1 SP</a:t>
                      </a:r>
                    </a:p>
                    <a:p>
                      <a:pPr marL="0" indent="0">
                        <a:buNone/>
                      </a:pPr>
                      <a:endParaRPr lang="en-US" sz="1800" baseline="0" dirty="0" smtClean="0"/>
                    </a:p>
                    <a:p>
                      <a:pPr marL="0" indent="0">
                        <a:buNone/>
                      </a:pPr>
                      <a:r>
                        <a:rPr lang="en-US" sz="1800" baseline="0" dirty="0" smtClean="0"/>
                        <a:t>2. </a:t>
                      </a:r>
                      <a:r>
                        <a:rPr lang="en-US" sz="1800" baseline="0" dirty="0" err="1" smtClean="0"/>
                        <a:t>Chọn</a:t>
                      </a:r>
                      <a:r>
                        <a:rPr lang="en-US" sz="1800" baseline="0" dirty="0" smtClean="0"/>
                        <a:t> </a:t>
                      </a:r>
                      <a:r>
                        <a:rPr lang="en-US" sz="1800" baseline="0" dirty="0" err="1" smtClean="0"/>
                        <a:t>nút</a:t>
                      </a:r>
                      <a:r>
                        <a:rPr lang="en-US" sz="1800" baseline="0" dirty="0" smtClean="0"/>
                        <a:t> Check out</a:t>
                      </a:r>
                    </a:p>
                    <a:p>
                      <a:pPr marL="342900" indent="-342900">
                        <a:buAutoNum type="arabicPeriod"/>
                      </a:pPr>
                      <a:endParaRPr lang="en-US" sz="1800" dirty="0" smtClean="0"/>
                    </a:p>
                    <a:p>
                      <a:pPr marL="342900" indent="-342900">
                        <a:buAutoNum type="arabicPeriod"/>
                      </a:pPr>
                      <a:endParaRPr lang="en-US" sz="1800" dirty="0" smtClean="0"/>
                    </a:p>
                    <a:p>
                      <a:pPr marL="0" indent="0">
                        <a:buNone/>
                      </a:pPr>
                      <a:endParaRPr lang="en-US" sz="1800" dirty="0" smtClean="0"/>
                    </a:p>
                    <a:p>
                      <a:pPr marL="0" indent="0">
                        <a:buNone/>
                      </a:pPr>
                      <a:endParaRPr lang="en-US" sz="1800" dirty="0" smtClean="0"/>
                    </a:p>
                    <a:p>
                      <a:pPr marL="0" indent="0">
                        <a:buNone/>
                      </a:pPr>
                      <a:r>
                        <a:rPr lang="en-US" sz="1800" dirty="0" smtClean="0"/>
                        <a:t>3. </a:t>
                      </a:r>
                      <a:r>
                        <a:rPr lang="en-US" sz="1800" dirty="0" err="1" smtClean="0"/>
                        <a:t>Chọn</a:t>
                      </a:r>
                      <a:r>
                        <a:rPr lang="en-US" sz="1800" baseline="0" dirty="0" smtClean="0"/>
                        <a:t> </a:t>
                      </a:r>
                      <a:r>
                        <a:rPr lang="en-US" sz="1800" baseline="0" dirty="0" err="1" smtClean="0"/>
                        <a:t>nút</a:t>
                      </a:r>
                      <a:r>
                        <a:rPr lang="en-US" sz="1800" baseline="0" dirty="0" smtClean="0"/>
                        <a:t> Not OK</a:t>
                      </a:r>
                    </a:p>
                    <a:p>
                      <a:pPr marL="0" indent="0">
                        <a:buNone/>
                      </a:pPr>
                      <a:endParaRPr lang="en-US" sz="1800" baseline="0" dirty="0" smtClean="0"/>
                    </a:p>
                    <a:p>
                      <a:pPr marL="0" indent="0">
                        <a:buNone/>
                      </a:pPr>
                      <a:endParaRPr lang="en-US" sz="1800" baseline="0" dirty="0" smtClean="0"/>
                    </a:p>
                    <a:p>
                      <a:pPr marL="0" indent="0">
                        <a:buNone/>
                      </a:pPr>
                      <a:r>
                        <a:rPr lang="en-US" sz="1800" baseline="0" dirty="0" smtClean="0"/>
                        <a:t>4. </a:t>
                      </a:r>
                      <a:r>
                        <a:rPr lang="en-US" sz="1800" baseline="0" dirty="0" err="1" smtClean="0"/>
                        <a:t>Chọn</a:t>
                      </a:r>
                      <a:r>
                        <a:rPr lang="en-US" sz="1800" baseline="0" dirty="0" smtClean="0"/>
                        <a:t> </a:t>
                      </a:r>
                      <a:r>
                        <a:rPr lang="en-US" sz="1800" baseline="0" dirty="0" err="1" smtClean="0"/>
                        <a:t>xóa</a:t>
                      </a:r>
                      <a:r>
                        <a:rPr lang="en-US" sz="1800" baseline="0" dirty="0" smtClean="0"/>
                        <a:t> SP </a:t>
                      </a:r>
                      <a:r>
                        <a:rPr lang="en-US" sz="1800" baseline="0" dirty="0" err="1" smtClean="0"/>
                        <a:t>trong</a:t>
                      </a:r>
                      <a:r>
                        <a:rPr lang="en-US" sz="1800" baseline="0" dirty="0" smtClean="0"/>
                        <a:t> </a:t>
                      </a:r>
                      <a:r>
                        <a:rPr lang="en-US" sz="1800" baseline="0" dirty="0" err="1" smtClean="0"/>
                        <a:t>giỏ</a:t>
                      </a:r>
                      <a:r>
                        <a:rPr lang="en-US" sz="1800" baseline="0" dirty="0" smtClean="0"/>
                        <a:t> </a:t>
                      </a:r>
                      <a:r>
                        <a:rPr lang="en-US" sz="1800" baseline="0" dirty="0" err="1" smtClean="0"/>
                        <a:t>hàng</a:t>
                      </a:r>
                      <a:endParaRPr lang="en-US" sz="1800" dirty="0"/>
                    </a:p>
                  </a:txBody>
                  <a:tcPr/>
                </a:tc>
                <a:tc>
                  <a:txBody>
                    <a:bodyPr/>
                    <a:lstStyle/>
                    <a:p>
                      <a:r>
                        <a:rPr lang="en-US" sz="1800" dirty="0" err="1" smtClean="0"/>
                        <a:t>Trên</a:t>
                      </a:r>
                      <a:r>
                        <a:rPr lang="en-US" sz="1800" baseline="0" dirty="0" smtClean="0"/>
                        <a:t> </a:t>
                      </a:r>
                      <a:r>
                        <a:rPr lang="en-US" sz="1800" baseline="0" dirty="0" err="1" smtClean="0"/>
                        <a:t>giao</a:t>
                      </a:r>
                      <a:r>
                        <a:rPr lang="en-US" sz="1800" baseline="0" dirty="0" smtClean="0"/>
                        <a:t> </a:t>
                      </a:r>
                      <a:r>
                        <a:rPr lang="en-US" sz="1800" baseline="0" dirty="0" err="1" smtClean="0"/>
                        <a:t>diện</a:t>
                      </a:r>
                      <a:r>
                        <a:rPr lang="en-US" sz="1800" baseline="0" dirty="0" smtClean="0"/>
                        <a:t> </a:t>
                      </a:r>
                      <a:r>
                        <a:rPr lang="en-US" sz="1800" baseline="0" dirty="0" err="1" smtClean="0"/>
                        <a:t>giỏ</a:t>
                      </a:r>
                      <a:r>
                        <a:rPr lang="en-US" sz="1800" baseline="0" dirty="0" smtClean="0"/>
                        <a:t> </a:t>
                      </a:r>
                      <a:r>
                        <a:rPr lang="en-US" sz="1800" baseline="0" dirty="0" err="1" smtClean="0"/>
                        <a:t>hàng</a:t>
                      </a:r>
                      <a:r>
                        <a:rPr lang="en-US" sz="1800" baseline="0" dirty="0" smtClean="0"/>
                        <a:t> </a:t>
                      </a:r>
                      <a:r>
                        <a:rPr lang="en-US" sz="1800" baseline="0" dirty="0" err="1" smtClean="0"/>
                        <a:t>chứa</a:t>
                      </a:r>
                      <a:r>
                        <a:rPr lang="en-US" sz="1800" baseline="0" dirty="0" smtClean="0"/>
                        <a:t> 1SP </a:t>
                      </a:r>
                      <a:r>
                        <a:rPr lang="en-US" sz="1800" baseline="0" dirty="0" err="1" smtClean="0"/>
                        <a:t>đã</a:t>
                      </a:r>
                      <a:r>
                        <a:rPr lang="en-US" sz="1800" baseline="0" dirty="0" smtClean="0"/>
                        <a:t> </a:t>
                      </a:r>
                      <a:r>
                        <a:rPr lang="en-US" sz="1800" baseline="0" dirty="0" err="1" smtClean="0"/>
                        <a:t>chọn</a:t>
                      </a:r>
                      <a:r>
                        <a:rPr lang="en-US" sz="1800" baseline="0" dirty="0" smtClean="0"/>
                        <a:t>.</a:t>
                      </a:r>
                    </a:p>
                    <a:p>
                      <a:endParaRPr lang="en-US" sz="1800" baseline="0" dirty="0" smtClean="0"/>
                    </a:p>
                    <a:p>
                      <a:r>
                        <a:rPr lang="en-US" sz="1800" baseline="0" dirty="0" err="1" smtClean="0"/>
                        <a:t>Hiển</a:t>
                      </a:r>
                      <a:r>
                        <a:rPr lang="en-US" sz="1800" baseline="0" dirty="0" smtClean="0"/>
                        <a:t> </a:t>
                      </a:r>
                      <a:r>
                        <a:rPr lang="en-US" sz="1800" baseline="0" dirty="0" err="1" smtClean="0"/>
                        <a:t>thị</a:t>
                      </a:r>
                      <a:r>
                        <a:rPr lang="en-US" sz="1800" baseline="0" dirty="0" smtClean="0"/>
                        <a:t> </a:t>
                      </a:r>
                      <a:r>
                        <a:rPr lang="en-US" sz="1800" baseline="0" dirty="0" err="1" smtClean="0"/>
                        <a:t>đúng</a:t>
                      </a:r>
                      <a:r>
                        <a:rPr lang="en-US" sz="1800" baseline="0" dirty="0" smtClean="0"/>
                        <a:t> </a:t>
                      </a:r>
                      <a:r>
                        <a:rPr lang="en-US" sz="1800" baseline="0" dirty="0" err="1" smtClean="0"/>
                        <a:t>giá</a:t>
                      </a:r>
                      <a:r>
                        <a:rPr lang="en-US" sz="1800" baseline="0" dirty="0" smtClean="0"/>
                        <a:t> </a:t>
                      </a:r>
                      <a:r>
                        <a:rPr lang="en-US" sz="1800" baseline="0" dirty="0" err="1" smtClean="0"/>
                        <a:t>tiền</a:t>
                      </a:r>
                      <a:r>
                        <a:rPr lang="en-US" sz="1800" baseline="0" dirty="0" smtClean="0"/>
                        <a:t> </a:t>
                      </a:r>
                      <a:r>
                        <a:rPr lang="en-US" sz="1800" baseline="0" dirty="0" err="1" smtClean="0"/>
                        <a:t>trên</a:t>
                      </a:r>
                      <a:r>
                        <a:rPr lang="en-US" sz="1800" baseline="0" dirty="0" smtClean="0"/>
                        <a:t> </a:t>
                      </a:r>
                      <a:r>
                        <a:rPr lang="en-US" sz="1800" baseline="0" dirty="0" err="1" smtClean="0"/>
                        <a:t>giao</a:t>
                      </a:r>
                      <a:r>
                        <a:rPr lang="en-US" sz="1800" baseline="0" dirty="0" smtClean="0"/>
                        <a:t> </a:t>
                      </a:r>
                      <a:r>
                        <a:rPr lang="en-US" sz="1800" baseline="0" dirty="0" err="1" smtClean="0"/>
                        <a:t>diện</a:t>
                      </a:r>
                      <a:r>
                        <a:rPr lang="en-US" sz="1800" baseline="0" dirty="0" smtClean="0"/>
                        <a:t> Summary &amp; cost.</a:t>
                      </a:r>
                    </a:p>
                    <a:p>
                      <a:r>
                        <a:rPr lang="en-US" sz="1800" dirty="0" err="1" smtClean="0"/>
                        <a:t>Chuyển</a:t>
                      </a:r>
                      <a:r>
                        <a:rPr lang="en-US" sz="1800" baseline="0" dirty="0" smtClean="0"/>
                        <a:t> sang </a:t>
                      </a:r>
                      <a:r>
                        <a:rPr lang="en-US" sz="1800" baseline="0" dirty="0" err="1" smtClean="0"/>
                        <a:t>giao</a:t>
                      </a:r>
                      <a:r>
                        <a:rPr lang="en-US" sz="1800" baseline="0" dirty="0" smtClean="0"/>
                        <a:t> </a:t>
                      </a:r>
                      <a:r>
                        <a:rPr lang="en-US" sz="1800" baseline="0" dirty="0" err="1" smtClean="0"/>
                        <a:t>diện</a:t>
                      </a:r>
                      <a:r>
                        <a:rPr lang="en-US" sz="1800" baseline="0" dirty="0" smtClean="0"/>
                        <a:t> shopping</a:t>
                      </a:r>
                    </a:p>
                    <a:p>
                      <a:r>
                        <a:rPr lang="en-US" sz="1800" baseline="0" dirty="0" err="1" smtClean="0"/>
                        <a:t>Giỏ</a:t>
                      </a:r>
                      <a:r>
                        <a:rPr lang="en-US" sz="1800" baseline="0" dirty="0" smtClean="0"/>
                        <a:t> </a:t>
                      </a:r>
                      <a:r>
                        <a:rPr lang="en-US" sz="1800" baseline="0" dirty="0" err="1" smtClean="0"/>
                        <a:t>hàng</a:t>
                      </a:r>
                      <a:r>
                        <a:rPr lang="en-US" sz="1800" baseline="0" dirty="0" smtClean="0"/>
                        <a:t> </a:t>
                      </a:r>
                      <a:r>
                        <a:rPr lang="en-US" sz="1800" baseline="0" dirty="0" err="1" smtClean="0"/>
                        <a:t>trống</a:t>
                      </a:r>
                      <a:r>
                        <a:rPr lang="en-US" sz="1800" baseline="0" dirty="0" smtClean="0"/>
                        <a:t> (S1)</a:t>
                      </a:r>
                      <a:endParaRPr lang="en-US" sz="1800" dirty="0"/>
                    </a:p>
                  </a:txBody>
                  <a:tcPr/>
                </a:tc>
                <a:tc>
                  <a:txBody>
                    <a:bodyPr/>
                    <a:lstStyle/>
                    <a:p>
                      <a:endParaRPr lang="en-US" sz="1800" dirty="0"/>
                    </a:p>
                  </a:txBody>
                  <a:tcPr/>
                </a:tc>
              </a:tr>
            </a:tbl>
          </a:graphicData>
        </a:graphic>
      </p:graphicFrame>
    </p:spTree>
    <p:extLst>
      <p:ext uri="{BB962C8B-B14F-4D97-AF65-F5344CB8AC3E}">
        <p14:creationId xmlns:p14="http://schemas.microsoft.com/office/powerpoint/2010/main" val="401334231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dùng</a:t>
            </a:r>
            <a:r>
              <a:rPr lang="en-US" dirty="0" smtClean="0"/>
              <a:t> </a:t>
            </a:r>
            <a:r>
              <a:rPr lang="en-US" dirty="0" err="1" smtClean="0"/>
              <a:t>bảng</a:t>
            </a:r>
            <a:r>
              <a:rPr lang="en-US" dirty="0" smtClean="0"/>
              <a:t> </a:t>
            </a:r>
            <a:r>
              <a:rPr lang="en-US" dirty="0" err="1" smtClean="0"/>
              <a:t>chuyển</a:t>
            </a:r>
            <a:r>
              <a:rPr lang="en-US" dirty="0" smtClean="0"/>
              <a:t> </a:t>
            </a:r>
            <a:r>
              <a:rPr lang="en-US" dirty="0" err="1" smtClean="0"/>
              <a:t>trạng</a:t>
            </a:r>
            <a:r>
              <a:rPr lang="en-US" dirty="0" smtClean="0"/>
              <a:t> </a:t>
            </a:r>
            <a:r>
              <a:rPr lang="en-US" dirty="0" err="1" smtClean="0"/>
              <a:t>thái</a:t>
            </a:r>
            <a:endParaRPr lang="en-US" dirty="0"/>
          </a:p>
        </p:txBody>
      </p:sp>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73</a:t>
            </a:fld>
            <a:endParaRPr lang="en-US" dirty="0"/>
          </a:p>
        </p:txBody>
      </p:sp>
      <p:sp>
        <p:nvSpPr>
          <p:cNvPr id="11" name="Content Placeholder 2"/>
          <p:cNvSpPr>
            <a:spLocks noGrp="1"/>
          </p:cNvSpPr>
          <p:nvPr>
            <p:ph idx="1"/>
          </p:nvPr>
        </p:nvSpPr>
        <p:spPr>
          <a:xfrm>
            <a:off x="609600" y="1066800"/>
            <a:ext cx="8305800" cy="4754563"/>
          </a:xfrm>
        </p:spPr>
        <p:txBody>
          <a:bodyPr>
            <a:normAutofit/>
          </a:bodyPr>
          <a:lstStyle/>
          <a:p>
            <a:pPr algn="just"/>
            <a:endParaRPr lang="en-US" sz="2200" dirty="0" smtClean="0"/>
          </a:p>
        </p:txBody>
      </p:sp>
      <p:graphicFrame>
        <p:nvGraphicFramePr>
          <p:cNvPr id="10" name="Table 9"/>
          <p:cNvGraphicFramePr>
            <a:graphicFrameLocks noGrp="1"/>
          </p:cNvGraphicFramePr>
          <p:nvPr>
            <p:extLst>
              <p:ext uri="{D42A27DB-BD31-4B8C-83A1-F6EECF244321}">
                <p14:modId xmlns:p14="http://schemas.microsoft.com/office/powerpoint/2010/main" val="3850023407"/>
              </p:ext>
            </p:extLst>
          </p:nvPr>
        </p:nvGraphicFramePr>
        <p:xfrm>
          <a:off x="609600" y="1143000"/>
          <a:ext cx="7924800" cy="5497178"/>
        </p:xfrm>
        <a:graphic>
          <a:graphicData uri="http://schemas.openxmlformats.org/drawingml/2006/table">
            <a:tbl>
              <a:tblPr firstRow="1" bandRow="1">
                <a:tableStyleId>{5C22544A-7EE6-4342-B048-85BDC9FD1C3A}</a:tableStyleId>
              </a:tblPr>
              <a:tblGrid>
                <a:gridCol w="713232"/>
                <a:gridCol w="1135888"/>
                <a:gridCol w="2905760"/>
                <a:gridCol w="1722120"/>
                <a:gridCol w="1447800"/>
              </a:tblGrid>
              <a:tr h="1016618">
                <a:tc>
                  <a:txBody>
                    <a:bodyPr/>
                    <a:lstStyle/>
                    <a:p>
                      <a:r>
                        <a:rPr lang="en-US" sz="1800" dirty="0" smtClean="0"/>
                        <a:t>ID</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Category</a:t>
                      </a:r>
                    </a:p>
                    <a:p>
                      <a:endParaRPr lang="en-US" sz="1800" dirty="0"/>
                    </a:p>
                  </a:txBody>
                  <a:tcPr/>
                </a:tc>
                <a:tc>
                  <a:txBody>
                    <a:bodyPr/>
                    <a:lstStyle/>
                    <a:p>
                      <a:r>
                        <a:rPr lang="en-US" sz="1800" dirty="0" smtClean="0"/>
                        <a:t>Steps</a:t>
                      </a:r>
                      <a:endParaRPr lang="en-US" sz="1800" dirty="0"/>
                    </a:p>
                  </a:txBody>
                  <a:tcPr/>
                </a:tc>
                <a:tc>
                  <a:txBody>
                    <a:bodyPr/>
                    <a:lstStyle/>
                    <a:p>
                      <a:r>
                        <a:rPr lang="en-US" sz="1800" smtClean="0"/>
                        <a:t>Expected</a:t>
                      </a:r>
                      <a:r>
                        <a:rPr lang="en-US" sz="1800" baseline="0" smtClean="0"/>
                        <a:t> Output</a:t>
                      </a:r>
                      <a:endParaRPr lang="en-US" sz="1800" dirty="0"/>
                    </a:p>
                  </a:txBody>
                  <a:tcPr/>
                </a:tc>
                <a:tc>
                  <a:txBody>
                    <a:bodyPr/>
                    <a:lstStyle/>
                    <a:p>
                      <a:r>
                        <a:rPr lang="en-US" sz="1800" smtClean="0"/>
                        <a:t>Notes</a:t>
                      </a:r>
                      <a:endParaRPr lang="en-US" sz="1800" dirty="0"/>
                    </a:p>
                  </a:txBody>
                  <a:tcPr/>
                </a:tc>
              </a:tr>
              <a:tr h="4196733">
                <a:tc>
                  <a:txBody>
                    <a:bodyPr/>
                    <a:lstStyle/>
                    <a:p>
                      <a:r>
                        <a:rPr lang="en-US" sz="1800" dirty="0" smtClean="0"/>
                        <a:t>TC3</a:t>
                      </a:r>
                      <a:endParaRPr lang="en-US" sz="1800" dirty="0"/>
                    </a:p>
                  </a:txBody>
                  <a:tcPr/>
                </a:tc>
                <a:tc>
                  <a:txBody>
                    <a:bodyPr/>
                    <a:lstStyle/>
                    <a:p>
                      <a:r>
                        <a:rPr lang="en-US" sz="1800" dirty="0" err="1" smtClean="0"/>
                        <a:t>Mua</a:t>
                      </a:r>
                      <a:r>
                        <a:rPr lang="en-US" sz="1800" dirty="0" smtClean="0"/>
                        <a:t> 2 SP</a:t>
                      </a:r>
                      <a:endParaRPr lang="en-US" sz="1800" dirty="0"/>
                    </a:p>
                  </a:txBody>
                  <a:tcPr/>
                </a:tc>
                <a:tc>
                  <a:txBody>
                    <a:bodyPr/>
                    <a:lstStyle/>
                    <a:p>
                      <a:pPr marL="342900" indent="-342900">
                        <a:buAutoNum type="arabicPeriod"/>
                      </a:pPr>
                      <a:r>
                        <a:rPr lang="en-US" sz="1800" dirty="0" err="1" smtClean="0"/>
                        <a:t>Tại</a:t>
                      </a:r>
                      <a:r>
                        <a:rPr lang="en-US" sz="1800" dirty="0" smtClean="0"/>
                        <a:t> </a:t>
                      </a:r>
                      <a:r>
                        <a:rPr lang="en-US" sz="1800" dirty="0" err="1" smtClean="0"/>
                        <a:t>giao</a:t>
                      </a:r>
                      <a:r>
                        <a:rPr lang="en-US" sz="1800" dirty="0" smtClean="0"/>
                        <a:t> </a:t>
                      </a:r>
                      <a:r>
                        <a:rPr lang="en-US" sz="1800" dirty="0" err="1" smtClean="0"/>
                        <a:t>diện</a:t>
                      </a:r>
                      <a:r>
                        <a:rPr lang="en-US" sz="1800" baseline="0" dirty="0" smtClean="0"/>
                        <a:t> </a:t>
                      </a:r>
                      <a:r>
                        <a:rPr lang="en-US" sz="1800" baseline="0" dirty="0" err="1" smtClean="0"/>
                        <a:t>bắt</a:t>
                      </a:r>
                      <a:r>
                        <a:rPr lang="en-US" sz="1800" baseline="0" dirty="0" smtClean="0"/>
                        <a:t> </a:t>
                      </a:r>
                      <a:r>
                        <a:rPr lang="en-US" sz="1800" baseline="0" dirty="0" err="1" smtClean="0"/>
                        <a:t>đầu</a:t>
                      </a:r>
                      <a:r>
                        <a:rPr lang="en-US" sz="1800" baseline="0" dirty="0" smtClean="0"/>
                        <a:t> </a:t>
                      </a:r>
                      <a:r>
                        <a:rPr lang="en-US" sz="1800" baseline="0" dirty="0" err="1" smtClean="0"/>
                        <a:t>với</a:t>
                      </a:r>
                      <a:r>
                        <a:rPr lang="en-US" sz="1800" baseline="0" dirty="0" smtClean="0"/>
                        <a:t> </a:t>
                      </a:r>
                      <a:r>
                        <a:rPr lang="en-US" sz="1800" baseline="0" dirty="0" err="1" smtClean="0"/>
                        <a:t>giỏ</a:t>
                      </a:r>
                      <a:r>
                        <a:rPr lang="en-US" sz="1800" baseline="0" dirty="0" smtClean="0"/>
                        <a:t> </a:t>
                      </a:r>
                      <a:r>
                        <a:rPr lang="en-US" sz="1800" baseline="0" dirty="0" err="1" smtClean="0"/>
                        <a:t>hàng</a:t>
                      </a:r>
                      <a:r>
                        <a:rPr lang="en-US" sz="1800" baseline="0" dirty="0" smtClean="0"/>
                        <a:t> </a:t>
                      </a:r>
                      <a:r>
                        <a:rPr lang="en-US" sz="1800" baseline="0" dirty="0" err="1" smtClean="0"/>
                        <a:t>trống</a:t>
                      </a:r>
                      <a:r>
                        <a:rPr lang="en-US" sz="1800" baseline="0" dirty="0" smtClean="0"/>
                        <a:t>. Ta </a:t>
                      </a:r>
                      <a:r>
                        <a:rPr lang="en-US" sz="1800" baseline="0" dirty="0" err="1" smtClean="0"/>
                        <a:t>chọn</a:t>
                      </a:r>
                      <a:r>
                        <a:rPr lang="en-US" sz="1800" baseline="0" dirty="0" smtClean="0"/>
                        <a:t> Add item </a:t>
                      </a:r>
                      <a:r>
                        <a:rPr lang="en-US" sz="1800" baseline="0" dirty="0" err="1" smtClean="0"/>
                        <a:t>để</a:t>
                      </a:r>
                      <a:r>
                        <a:rPr lang="en-US" sz="1800" baseline="0" dirty="0" smtClean="0"/>
                        <a:t> </a:t>
                      </a:r>
                      <a:r>
                        <a:rPr lang="en-US" sz="1800" baseline="0" dirty="0" err="1" smtClean="0"/>
                        <a:t>thêm</a:t>
                      </a:r>
                      <a:r>
                        <a:rPr lang="en-US" sz="1800" baseline="0" dirty="0" smtClean="0"/>
                        <a:t> 1 SP</a:t>
                      </a:r>
                    </a:p>
                    <a:p>
                      <a:pPr marL="0" indent="0">
                        <a:buNone/>
                      </a:pPr>
                      <a:endParaRPr lang="en-US" sz="1800" baseline="0" dirty="0" smtClean="0"/>
                    </a:p>
                    <a:p>
                      <a:pPr marL="0" indent="0">
                        <a:buNone/>
                      </a:pPr>
                      <a:r>
                        <a:rPr lang="en-US" sz="1800" baseline="0" dirty="0" smtClean="0"/>
                        <a:t>2. </a:t>
                      </a:r>
                      <a:r>
                        <a:rPr lang="en-US" sz="1800" baseline="0" dirty="0" err="1" smtClean="0"/>
                        <a:t>Tiếp</a:t>
                      </a:r>
                      <a:r>
                        <a:rPr lang="en-US" sz="1800" baseline="0" dirty="0" smtClean="0"/>
                        <a:t> </a:t>
                      </a:r>
                      <a:r>
                        <a:rPr lang="en-US" sz="1800" baseline="0" dirty="0" err="1" smtClean="0"/>
                        <a:t>tục</a:t>
                      </a:r>
                      <a:r>
                        <a:rPr lang="en-US" sz="1800" baseline="0" dirty="0" smtClean="0"/>
                        <a:t> </a:t>
                      </a:r>
                      <a:r>
                        <a:rPr lang="en-US" sz="1800" baseline="0" dirty="0" err="1" smtClean="0"/>
                        <a:t>chọn</a:t>
                      </a:r>
                      <a:r>
                        <a:rPr lang="en-US" sz="1800" baseline="0" dirty="0" smtClean="0"/>
                        <a:t> </a:t>
                      </a:r>
                      <a:r>
                        <a:rPr lang="en-US" sz="1800" baseline="0" dirty="0" err="1" smtClean="0"/>
                        <a:t>AddItem</a:t>
                      </a:r>
                      <a:endParaRPr lang="en-US" sz="1800" baseline="0" dirty="0" smtClean="0"/>
                    </a:p>
                    <a:p>
                      <a:pPr marL="342900" indent="-342900">
                        <a:buAutoNum type="arabicPeriod"/>
                      </a:pPr>
                      <a:endParaRPr lang="en-US" sz="1800" dirty="0" smtClean="0"/>
                    </a:p>
                    <a:p>
                      <a:pPr marL="342900" indent="-342900">
                        <a:buAutoNum type="arabicPeriod"/>
                      </a:pPr>
                      <a:endParaRPr lang="en-US" sz="1800" dirty="0" smtClean="0"/>
                    </a:p>
                    <a:p>
                      <a:pPr marL="0" indent="0">
                        <a:buNone/>
                      </a:pPr>
                      <a:endParaRPr lang="en-US" sz="1800" dirty="0" smtClean="0"/>
                    </a:p>
                    <a:p>
                      <a:pPr marL="0" indent="0">
                        <a:buNone/>
                      </a:pPr>
                      <a:r>
                        <a:rPr lang="en-US" sz="1800" dirty="0" smtClean="0"/>
                        <a:t>3.</a:t>
                      </a:r>
                      <a:r>
                        <a:rPr lang="en-US" sz="1800" baseline="0" dirty="0" smtClean="0"/>
                        <a:t> </a:t>
                      </a:r>
                      <a:r>
                        <a:rPr lang="en-US" sz="1800" baseline="0" dirty="0" err="1" smtClean="0"/>
                        <a:t>Chọn</a:t>
                      </a:r>
                      <a:r>
                        <a:rPr lang="en-US" sz="1800" baseline="0" dirty="0" smtClean="0"/>
                        <a:t> </a:t>
                      </a:r>
                      <a:r>
                        <a:rPr lang="en-US" sz="1800" baseline="0" dirty="0" err="1" smtClean="0"/>
                        <a:t>nút</a:t>
                      </a:r>
                      <a:r>
                        <a:rPr lang="en-US" sz="1800" baseline="0" dirty="0" smtClean="0"/>
                        <a:t> Check out</a:t>
                      </a: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r>
                        <a:rPr lang="en-US" sz="1800" dirty="0" smtClean="0"/>
                        <a:t>4. </a:t>
                      </a:r>
                      <a:r>
                        <a:rPr lang="en-US" sz="1800" dirty="0" err="1" smtClean="0"/>
                        <a:t>Chọn</a:t>
                      </a:r>
                      <a:r>
                        <a:rPr lang="en-US" sz="1800" baseline="0" dirty="0" smtClean="0"/>
                        <a:t> </a:t>
                      </a:r>
                      <a:r>
                        <a:rPr lang="en-US" sz="1800" baseline="0" dirty="0" err="1" smtClean="0"/>
                        <a:t>nút</a:t>
                      </a:r>
                      <a:r>
                        <a:rPr lang="en-US" sz="1800" baseline="0" dirty="0" smtClean="0"/>
                        <a:t> OK</a:t>
                      </a:r>
                    </a:p>
                    <a:p>
                      <a:pPr marL="0" indent="0">
                        <a:buNone/>
                      </a:pPr>
                      <a:endParaRPr lang="en-US" sz="1800" baseline="0" dirty="0" smtClean="0"/>
                    </a:p>
                  </a:txBody>
                  <a:tcPr/>
                </a:tc>
                <a:tc>
                  <a:txBody>
                    <a:bodyPr/>
                    <a:lstStyle/>
                    <a:p>
                      <a:r>
                        <a:rPr lang="en-US" sz="1800" dirty="0" err="1" smtClean="0"/>
                        <a:t>Trên</a:t>
                      </a:r>
                      <a:r>
                        <a:rPr lang="en-US" sz="1800" baseline="0" dirty="0" smtClean="0"/>
                        <a:t> </a:t>
                      </a:r>
                      <a:r>
                        <a:rPr lang="en-US" sz="1800" baseline="0" dirty="0" err="1" smtClean="0"/>
                        <a:t>giao</a:t>
                      </a:r>
                      <a:r>
                        <a:rPr lang="en-US" sz="1800" baseline="0" dirty="0" smtClean="0"/>
                        <a:t> </a:t>
                      </a:r>
                      <a:r>
                        <a:rPr lang="en-US" sz="1800" baseline="0" dirty="0" err="1" smtClean="0"/>
                        <a:t>diện</a:t>
                      </a:r>
                      <a:r>
                        <a:rPr lang="en-US" sz="1800" baseline="0" dirty="0" smtClean="0"/>
                        <a:t> </a:t>
                      </a:r>
                      <a:r>
                        <a:rPr lang="en-US" sz="1800" baseline="0" dirty="0" err="1" smtClean="0"/>
                        <a:t>giỏ</a:t>
                      </a:r>
                      <a:r>
                        <a:rPr lang="en-US" sz="1800" baseline="0" dirty="0" smtClean="0"/>
                        <a:t> </a:t>
                      </a:r>
                      <a:r>
                        <a:rPr lang="en-US" sz="1800" baseline="0" dirty="0" err="1" smtClean="0"/>
                        <a:t>hàng</a:t>
                      </a:r>
                      <a:r>
                        <a:rPr lang="en-US" sz="1800" baseline="0" dirty="0" smtClean="0"/>
                        <a:t> </a:t>
                      </a:r>
                      <a:r>
                        <a:rPr lang="en-US" sz="1800" baseline="0" dirty="0" err="1" smtClean="0"/>
                        <a:t>chứa</a:t>
                      </a:r>
                      <a:r>
                        <a:rPr lang="en-US" sz="1800" baseline="0" dirty="0" smtClean="0"/>
                        <a:t> 1SP </a:t>
                      </a:r>
                      <a:r>
                        <a:rPr lang="en-US" sz="1800" baseline="0" dirty="0" err="1" smtClean="0"/>
                        <a:t>đã</a:t>
                      </a:r>
                      <a:r>
                        <a:rPr lang="en-US" sz="1800" baseline="0" dirty="0" smtClean="0"/>
                        <a:t> </a:t>
                      </a:r>
                      <a:r>
                        <a:rPr lang="en-US" sz="1800" baseline="0" dirty="0" err="1" smtClean="0"/>
                        <a:t>chọn</a:t>
                      </a:r>
                      <a:r>
                        <a:rPr lang="en-US" sz="1800" baseline="0" dirty="0" smtClean="0"/>
                        <a:t>.</a:t>
                      </a:r>
                    </a:p>
                    <a:p>
                      <a:endParaRPr lang="en-US" sz="18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err="1" smtClean="0"/>
                        <a:t>Trên</a:t>
                      </a:r>
                      <a:r>
                        <a:rPr lang="en-US" sz="1800" baseline="0" dirty="0" smtClean="0"/>
                        <a:t> </a:t>
                      </a:r>
                      <a:r>
                        <a:rPr lang="en-US" sz="1800" baseline="0" dirty="0" err="1" smtClean="0"/>
                        <a:t>giao</a:t>
                      </a:r>
                      <a:r>
                        <a:rPr lang="en-US" sz="1800" baseline="0" dirty="0" smtClean="0"/>
                        <a:t> </a:t>
                      </a:r>
                      <a:r>
                        <a:rPr lang="en-US" sz="1800" baseline="0" dirty="0" err="1" smtClean="0"/>
                        <a:t>diện</a:t>
                      </a:r>
                      <a:r>
                        <a:rPr lang="en-US" sz="1800" baseline="0" dirty="0" smtClean="0"/>
                        <a:t> </a:t>
                      </a:r>
                      <a:r>
                        <a:rPr lang="en-US" sz="1800" baseline="0" dirty="0" err="1" smtClean="0"/>
                        <a:t>giỏ</a:t>
                      </a:r>
                      <a:r>
                        <a:rPr lang="en-US" sz="1800" baseline="0" dirty="0" smtClean="0"/>
                        <a:t> </a:t>
                      </a:r>
                      <a:r>
                        <a:rPr lang="en-US" sz="1800" baseline="0" dirty="0" err="1" smtClean="0"/>
                        <a:t>hàng</a:t>
                      </a:r>
                      <a:r>
                        <a:rPr lang="en-US" sz="1800" baseline="0" dirty="0" smtClean="0"/>
                        <a:t> </a:t>
                      </a:r>
                      <a:r>
                        <a:rPr lang="en-US" sz="1800" baseline="0" dirty="0" err="1" smtClean="0"/>
                        <a:t>chứa</a:t>
                      </a:r>
                      <a:r>
                        <a:rPr lang="en-US" sz="1800" baseline="0" dirty="0" smtClean="0"/>
                        <a:t> 2SP.</a:t>
                      </a:r>
                    </a:p>
                    <a:p>
                      <a:endParaRPr lang="en-US" sz="1800" baseline="0" dirty="0" smtClean="0"/>
                    </a:p>
                    <a:p>
                      <a:r>
                        <a:rPr lang="en-US" sz="1800" baseline="0" dirty="0" err="1" smtClean="0"/>
                        <a:t>Hiển</a:t>
                      </a:r>
                      <a:r>
                        <a:rPr lang="en-US" sz="1800" baseline="0" dirty="0" smtClean="0"/>
                        <a:t> </a:t>
                      </a:r>
                      <a:r>
                        <a:rPr lang="en-US" sz="1800" baseline="0" dirty="0" err="1" smtClean="0"/>
                        <a:t>thị</a:t>
                      </a:r>
                      <a:r>
                        <a:rPr lang="en-US" sz="1800" baseline="0" dirty="0" smtClean="0"/>
                        <a:t> </a:t>
                      </a:r>
                      <a:r>
                        <a:rPr lang="en-US" sz="1800" baseline="0" dirty="0" err="1" smtClean="0"/>
                        <a:t>đúng</a:t>
                      </a:r>
                      <a:r>
                        <a:rPr lang="en-US" sz="1800" baseline="0" dirty="0" smtClean="0"/>
                        <a:t> </a:t>
                      </a:r>
                      <a:r>
                        <a:rPr lang="en-US" sz="1800" baseline="0" dirty="0" err="1" smtClean="0"/>
                        <a:t>giá</a:t>
                      </a:r>
                      <a:r>
                        <a:rPr lang="en-US" sz="1800" baseline="0" dirty="0" smtClean="0"/>
                        <a:t> </a:t>
                      </a:r>
                      <a:r>
                        <a:rPr lang="en-US" sz="1800" baseline="0" dirty="0" err="1" smtClean="0"/>
                        <a:t>tiền</a:t>
                      </a:r>
                      <a:r>
                        <a:rPr lang="en-US" sz="1800" baseline="0" dirty="0" smtClean="0"/>
                        <a:t> </a:t>
                      </a:r>
                      <a:r>
                        <a:rPr lang="en-US" sz="1800" baseline="0" dirty="0" err="1" smtClean="0"/>
                        <a:t>trên</a:t>
                      </a:r>
                      <a:r>
                        <a:rPr lang="en-US" sz="1800" baseline="0" dirty="0" smtClean="0"/>
                        <a:t> </a:t>
                      </a:r>
                      <a:r>
                        <a:rPr lang="en-US" sz="1800" baseline="0" dirty="0" err="1" smtClean="0"/>
                        <a:t>giao</a:t>
                      </a:r>
                      <a:r>
                        <a:rPr lang="en-US" sz="1800" baseline="0" dirty="0" smtClean="0"/>
                        <a:t> </a:t>
                      </a:r>
                      <a:r>
                        <a:rPr lang="en-US" sz="1800" baseline="0" dirty="0" err="1" smtClean="0"/>
                        <a:t>diện</a:t>
                      </a:r>
                      <a:r>
                        <a:rPr lang="en-US" sz="1800" baseline="0" dirty="0" smtClean="0"/>
                        <a:t> Summary &amp; cost.</a:t>
                      </a:r>
                    </a:p>
                    <a:p>
                      <a:r>
                        <a:rPr lang="en-US" sz="1800" baseline="0" dirty="0" err="1" smtClean="0"/>
                        <a:t>Chuyển</a:t>
                      </a:r>
                      <a:r>
                        <a:rPr lang="en-US" sz="1800" baseline="0" dirty="0" smtClean="0"/>
                        <a:t> sang </a:t>
                      </a:r>
                      <a:r>
                        <a:rPr lang="en-US" sz="1800" baseline="0" dirty="0" err="1" smtClean="0"/>
                        <a:t>giao</a:t>
                      </a:r>
                      <a:r>
                        <a:rPr lang="en-US" sz="1800" baseline="0" dirty="0" smtClean="0"/>
                        <a:t> </a:t>
                      </a:r>
                      <a:r>
                        <a:rPr lang="en-US" sz="1800" baseline="0" dirty="0" err="1" smtClean="0"/>
                        <a:t>diện</a:t>
                      </a:r>
                      <a:r>
                        <a:rPr lang="en-US" sz="1800" baseline="0" dirty="0" smtClean="0"/>
                        <a:t> Payment</a:t>
                      </a:r>
                    </a:p>
                  </a:txBody>
                  <a:tcPr/>
                </a:tc>
                <a:tc>
                  <a:txBody>
                    <a:bodyPr/>
                    <a:lstStyle/>
                    <a:p>
                      <a:endParaRPr lang="en-US" sz="1800" dirty="0"/>
                    </a:p>
                  </a:txBody>
                  <a:tcPr/>
                </a:tc>
              </a:tr>
            </a:tbl>
          </a:graphicData>
        </a:graphic>
      </p:graphicFrame>
    </p:spTree>
    <p:extLst>
      <p:ext uri="{BB962C8B-B14F-4D97-AF65-F5344CB8AC3E}">
        <p14:creationId xmlns:p14="http://schemas.microsoft.com/office/powerpoint/2010/main" val="26793655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dùng</a:t>
            </a:r>
            <a:r>
              <a:rPr lang="en-US" dirty="0" smtClean="0"/>
              <a:t> </a:t>
            </a:r>
            <a:r>
              <a:rPr lang="en-US" dirty="0" err="1" smtClean="0"/>
              <a:t>bảng</a:t>
            </a:r>
            <a:r>
              <a:rPr lang="en-US" dirty="0" smtClean="0"/>
              <a:t> </a:t>
            </a:r>
            <a:r>
              <a:rPr lang="en-US" dirty="0" err="1" smtClean="0"/>
              <a:t>chuyển</a:t>
            </a:r>
            <a:r>
              <a:rPr lang="en-US" dirty="0" smtClean="0"/>
              <a:t> </a:t>
            </a:r>
            <a:r>
              <a:rPr lang="en-US" dirty="0" err="1" smtClean="0"/>
              <a:t>trạng</a:t>
            </a:r>
            <a:r>
              <a:rPr lang="en-US" dirty="0" smtClean="0"/>
              <a:t> </a:t>
            </a:r>
            <a:r>
              <a:rPr lang="en-US" dirty="0" err="1" smtClean="0"/>
              <a:t>thái</a:t>
            </a:r>
            <a:endParaRPr lang="en-US" dirty="0"/>
          </a:p>
        </p:txBody>
      </p:sp>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74</a:t>
            </a:fld>
            <a:endParaRPr lang="en-US" dirty="0"/>
          </a:p>
        </p:txBody>
      </p:sp>
      <p:sp>
        <p:nvSpPr>
          <p:cNvPr id="11" name="Content Placeholder 2"/>
          <p:cNvSpPr>
            <a:spLocks noGrp="1"/>
          </p:cNvSpPr>
          <p:nvPr>
            <p:ph idx="1"/>
          </p:nvPr>
        </p:nvSpPr>
        <p:spPr>
          <a:xfrm>
            <a:off x="609600" y="1066800"/>
            <a:ext cx="8305800" cy="4754563"/>
          </a:xfrm>
        </p:spPr>
        <p:txBody>
          <a:bodyPr>
            <a:normAutofit/>
          </a:bodyPr>
          <a:lstStyle/>
          <a:p>
            <a:pPr algn="just"/>
            <a:endParaRPr lang="en-US" sz="2200" dirty="0" smtClean="0"/>
          </a:p>
        </p:txBody>
      </p:sp>
      <p:graphicFrame>
        <p:nvGraphicFramePr>
          <p:cNvPr id="10" name="Table 9"/>
          <p:cNvGraphicFramePr>
            <a:graphicFrameLocks noGrp="1"/>
          </p:cNvGraphicFramePr>
          <p:nvPr>
            <p:extLst>
              <p:ext uri="{D42A27DB-BD31-4B8C-83A1-F6EECF244321}">
                <p14:modId xmlns:p14="http://schemas.microsoft.com/office/powerpoint/2010/main" val="2651619099"/>
              </p:ext>
            </p:extLst>
          </p:nvPr>
        </p:nvGraphicFramePr>
        <p:xfrm>
          <a:off x="609600" y="751931"/>
          <a:ext cx="8382000" cy="6004697"/>
        </p:xfrm>
        <a:graphic>
          <a:graphicData uri="http://schemas.openxmlformats.org/drawingml/2006/table">
            <a:tbl>
              <a:tblPr firstRow="1" bandRow="1">
                <a:tableStyleId>{5C22544A-7EE6-4342-B048-85BDC9FD1C3A}</a:tableStyleId>
              </a:tblPr>
              <a:tblGrid>
                <a:gridCol w="754380"/>
                <a:gridCol w="1201420"/>
                <a:gridCol w="3073400"/>
                <a:gridCol w="1821473"/>
                <a:gridCol w="1531327"/>
              </a:tblGrid>
              <a:tr h="975497">
                <a:tc>
                  <a:txBody>
                    <a:bodyPr/>
                    <a:lstStyle/>
                    <a:p>
                      <a:r>
                        <a:rPr lang="en-US" sz="1800" dirty="0" smtClean="0"/>
                        <a:t>ID</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Category</a:t>
                      </a:r>
                    </a:p>
                    <a:p>
                      <a:endParaRPr lang="en-US" sz="1800" dirty="0"/>
                    </a:p>
                  </a:txBody>
                  <a:tcPr/>
                </a:tc>
                <a:tc>
                  <a:txBody>
                    <a:bodyPr/>
                    <a:lstStyle/>
                    <a:p>
                      <a:r>
                        <a:rPr lang="en-US" sz="1800" dirty="0" smtClean="0"/>
                        <a:t>Steps</a:t>
                      </a:r>
                      <a:endParaRPr lang="en-US" sz="1800" dirty="0"/>
                    </a:p>
                  </a:txBody>
                  <a:tcPr/>
                </a:tc>
                <a:tc>
                  <a:txBody>
                    <a:bodyPr/>
                    <a:lstStyle/>
                    <a:p>
                      <a:r>
                        <a:rPr lang="en-US" sz="1800" smtClean="0"/>
                        <a:t>Expected</a:t>
                      </a:r>
                      <a:r>
                        <a:rPr lang="en-US" sz="1800" baseline="0" smtClean="0"/>
                        <a:t> Output</a:t>
                      </a:r>
                      <a:endParaRPr lang="en-US" sz="1800" dirty="0"/>
                    </a:p>
                  </a:txBody>
                  <a:tcPr/>
                </a:tc>
                <a:tc>
                  <a:txBody>
                    <a:bodyPr/>
                    <a:lstStyle/>
                    <a:p>
                      <a:r>
                        <a:rPr lang="en-US" sz="1800" smtClean="0"/>
                        <a:t>Notes</a:t>
                      </a:r>
                      <a:endParaRPr lang="en-US" sz="1800" dirty="0"/>
                    </a:p>
                  </a:txBody>
                  <a:tcPr/>
                </a:tc>
              </a:tr>
              <a:tr h="4825772">
                <a:tc>
                  <a:txBody>
                    <a:bodyPr/>
                    <a:lstStyle/>
                    <a:p>
                      <a:r>
                        <a:rPr lang="en-US" sz="1800" dirty="0" smtClean="0"/>
                        <a:t>TC4</a:t>
                      </a:r>
                      <a:endParaRPr lang="en-US" sz="1800" dirty="0"/>
                    </a:p>
                  </a:txBody>
                  <a:tcPr/>
                </a:tc>
                <a:tc>
                  <a:txBody>
                    <a:bodyPr/>
                    <a:lstStyle/>
                    <a:p>
                      <a:r>
                        <a:rPr lang="en-US" sz="1800" dirty="0" err="1" smtClean="0"/>
                        <a:t>Chọn</a:t>
                      </a:r>
                      <a:r>
                        <a:rPr lang="en-US" sz="1800" dirty="0" smtClean="0"/>
                        <a:t> 2 SP </a:t>
                      </a:r>
                      <a:r>
                        <a:rPr lang="en-US" sz="1800" dirty="0" err="1" smtClean="0"/>
                        <a:t>sau</a:t>
                      </a:r>
                      <a:r>
                        <a:rPr lang="en-US" sz="1800" dirty="0" smtClean="0"/>
                        <a:t> </a:t>
                      </a:r>
                      <a:r>
                        <a:rPr lang="en-US" sz="1800" dirty="0" err="1" smtClean="0"/>
                        <a:t>đó</a:t>
                      </a:r>
                      <a:r>
                        <a:rPr lang="en-US" sz="1800" baseline="0" dirty="0" smtClean="0"/>
                        <a:t> </a:t>
                      </a:r>
                      <a:r>
                        <a:rPr lang="en-US" sz="1800" baseline="0" dirty="0" err="1" smtClean="0"/>
                        <a:t>xóa</a:t>
                      </a:r>
                      <a:r>
                        <a:rPr lang="en-US" sz="1800" baseline="0" dirty="0" smtClean="0"/>
                        <a:t> 1</a:t>
                      </a:r>
                      <a:endParaRPr lang="en-US" sz="1800" dirty="0"/>
                    </a:p>
                  </a:txBody>
                  <a:tcPr/>
                </a:tc>
                <a:tc>
                  <a:txBody>
                    <a:bodyPr/>
                    <a:lstStyle/>
                    <a:p>
                      <a:pPr marL="342900" indent="-342900">
                        <a:buAutoNum type="arabicPeriod"/>
                      </a:pPr>
                      <a:r>
                        <a:rPr lang="en-US" sz="1800" dirty="0" err="1" smtClean="0"/>
                        <a:t>Tại</a:t>
                      </a:r>
                      <a:r>
                        <a:rPr lang="en-US" sz="1800" dirty="0" smtClean="0"/>
                        <a:t> </a:t>
                      </a:r>
                      <a:r>
                        <a:rPr lang="en-US" sz="1800" dirty="0" err="1" smtClean="0"/>
                        <a:t>giao</a:t>
                      </a:r>
                      <a:r>
                        <a:rPr lang="en-US" sz="1800" dirty="0" smtClean="0"/>
                        <a:t> </a:t>
                      </a:r>
                      <a:r>
                        <a:rPr lang="en-US" sz="1800" dirty="0" err="1" smtClean="0"/>
                        <a:t>diện</a:t>
                      </a:r>
                      <a:r>
                        <a:rPr lang="en-US" sz="1800" baseline="0" dirty="0" smtClean="0"/>
                        <a:t> </a:t>
                      </a:r>
                      <a:r>
                        <a:rPr lang="en-US" sz="1800" baseline="0" dirty="0" err="1" smtClean="0"/>
                        <a:t>bắt</a:t>
                      </a:r>
                      <a:r>
                        <a:rPr lang="en-US" sz="1800" baseline="0" dirty="0" smtClean="0"/>
                        <a:t> </a:t>
                      </a:r>
                      <a:r>
                        <a:rPr lang="en-US" sz="1800" baseline="0" dirty="0" err="1" smtClean="0"/>
                        <a:t>đầu</a:t>
                      </a:r>
                      <a:r>
                        <a:rPr lang="en-US" sz="1800" baseline="0" dirty="0" smtClean="0"/>
                        <a:t> </a:t>
                      </a:r>
                      <a:r>
                        <a:rPr lang="en-US" sz="1800" baseline="0" dirty="0" err="1" smtClean="0"/>
                        <a:t>với</a:t>
                      </a:r>
                      <a:r>
                        <a:rPr lang="en-US" sz="1800" baseline="0" dirty="0" smtClean="0"/>
                        <a:t> </a:t>
                      </a:r>
                      <a:r>
                        <a:rPr lang="en-US" sz="1800" baseline="0" dirty="0" err="1" smtClean="0"/>
                        <a:t>giỏ</a:t>
                      </a:r>
                      <a:r>
                        <a:rPr lang="en-US" sz="1800" baseline="0" dirty="0" smtClean="0"/>
                        <a:t> </a:t>
                      </a:r>
                      <a:r>
                        <a:rPr lang="en-US" sz="1800" baseline="0" dirty="0" err="1" smtClean="0"/>
                        <a:t>hàng</a:t>
                      </a:r>
                      <a:r>
                        <a:rPr lang="en-US" sz="1800" baseline="0" dirty="0" smtClean="0"/>
                        <a:t> </a:t>
                      </a:r>
                      <a:r>
                        <a:rPr lang="en-US" sz="1800" baseline="0" dirty="0" err="1" smtClean="0"/>
                        <a:t>trống</a:t>
                      </a:r>
                      <a:r>
                        <a:rPr lang="en-US" sz="1800" baseline="0" dirty="0" smtClean="0"/>
                        <a:t>. Ta </a:t>
                      </a:r>
                      <a:r>
                        <a:rPr lang="en-US" sz="1800" baseline="0" dirty="0" err="1" smtClean="0"/>
                        <a:t>chọn</a:t>
                      </a:r>
                      <a:r>
                        <a:rPr lang="en-US" sz="1800" baseline="0" dirty="0" smtClean="0"/>
                        <a:t> Add item </a:t>
                      </a:r>
                      <a:r>
                        <a:rPr lang="en-US" sz="1800" baseline="0" dirty="0" err="1" smtClean="0"/>
                        <a:t>để</a:t>
                      </a:r>
                      <a:r>
                        <a:rPr lang="en-US" sz="1800" baseline="0" dirty="0" smtClean="0"/>
                        <a:t> </a:t>
                      </a:r>
                      <a:r>
                        <a:rPr lang="en-US" sz="1800" baseline="0" dirty="0" err="1" smtClean="0"/>
                        <a:t>thêm</a:t>
                      </a:r>
                      <a:r>
                        <a:rPr lang="en-US" sz="1800" baseline="0" dirty="0" smtClean="0"/>
                        <a:t> 1 SP</a:t>
                      </a:r>
                    </a:p>
                    <a:p>
                      <a:pPr marL="0" indent="0">
                        <a:buNone/>
                      </a:pPr>
                      <a:endParaRPr lang="en-US" sz="1800" baseline="0" dirty="0" smtClean="0"/>
                    </a:p>
                    <a:p>
                      <a:pPr marL="0" indent="0">
                        <a:buNone/>
                      </a:pPr>
                      <a:r>
                        <a:rPr lang="en-US" sz="1800" baseline="0" dirty="0" smtClean="0"/>
                        <a:t>2. </a:t>
                      </a:r>
                      <a:r>
                        <a:rPr lang="en-US" sz="1800" baseline="0" dirty="0" err="1" smtClean="0"/>
                        <a:t>Tiếp</a:t>
                      </a:r>
                      <a:r>
                        <a:rPr lang="en-US" sz="1800" baseline="0" dirty="0" smtClean="0"/>
                        <a:t> </a:t>
                      </a:r>
                      <a:r>
                        <a:rPr lang="en-US" sz="1800" baseline="0" dirty="0" err="1" smtClean="0"/>
                        <a:t>tục</a:t>
                      </a:r>
                      <a:r>
                        <a:rPr lang="en-US" sz="1800" baseline="0" dirty="0" smtClean="0"/>
                        <a:t> </a:t>
                      </a:r>
                      <a:r>
                        <a:rPr lang="en-US" sz="1800" baseline="0" dirty="0" err="1" smtClean="0"/>
                        <a:t>chọn</a:t>
                      </a:r>
                      <a:r>
                        <a:rPr lang="en-US" sz="1800" baseline="0" dirty="0" smtClean="0"/>
                        <a:t> </a:t>
                      </a:r>
                      <a:r>
                        <a:rPr lang="en-US" sz="1800" baseline="0" dirty="0" err="1" smtClean="0"/>
                        <a:t>AddItem</a:t>
                      </a:r>
                      <a:endParaRPr lang="en-US" sz="1800" baseline="0" dirty="0" smtClean="0"/>
                    </a:p>
                    <a:p>
                      <a:pPr marL="342900" indent="-342900">
                        <a:buAutoNum type="arabicPeriod"/>
                      </a:pPr>
                      <a:endParaRPr lang="en-US" sz="1800" dirty="0" smtClean="0"/>
                    </a:p>
                    <a:p>
                      <a:pPr marL="342900" indent="-342900">
                        <a:buAutoNum type="arabicPeriod"/>
                      </a:pPr>
                      <a:endParaRPr lang="en-US" sz="1800" dirty="0" smtClean="0"/>
                    </a:p>
                    <a:p>
                      <a:pPr marL="0" indent="0">
                        <a:buNone/>
                      </a:pPr>
                      <a:endParaRPr lang="en-US" sz="1800" dirty="0" smtClean="0"/>
                    </a:p>
                    <a:p>
                      <a:pPr marL="0" indent="0">
                        <a:buNone/>
                      </a:pPr>
                      <a:r>
                        <a:rPr lang="en-US" sz="1800" dirty="0" smtClean="0"/>
                        <a:t>3.</a:t>
                      </a:r>
                      <a:r>
                        <a:rPr lang="en-US" sz="1800" baseline="0" dirty="0" smtClean="0"/>
                        <a:t> </a:t>
                      </a:r>
                      <a:r>
                        <a:rPr lang="en-US" sz="1800" baseline="0" dirty="0" err="1" smtClean="0"/>
                        <a:t>Chọn</a:t>
                      </a:r>
                      <a:r>
                        <a:rPr lang="en-US" sz="1800" baseline="0" dirty="0" smtClean="0"/>
                        <a:t> 1 SP </a:t>
                      </a:r>
                      <a:r>
                        <a:rPr lang="en-US" sz="1800" baseline="0" dirty="0" err="1" smtClean="0"/>
                        <a:t>và</a:t>
                      </a:r>
                      <a:r>
                        <a:rPr lang="en-US" sz="1800" baseline="0" dirty="0" smtClean="0"/>
                        <a:t> </a:t>
                      </a:r>
                      <a:r>
                        <a:rPr lang="en-US" sz="1800" baseline="0" dirty="0" err="1" smtClean="0"/>
                        <a:t>xóa</a:t>
                      </a:r>
                      <a:r>
                        <a:rPr lang="en-US" sz="1800" baseline="0" dirty="0" smtClean="0"/>
                        <a:t> SP </a:t>
                      </a:r>
                      <a:r>
                        <a:rPr lang="en-US" sz="1800" baseline="0" dirty="0" err="1" smtClean="0"/>
                        <a:t>đó</a:t>
                      </a:r>
                      <a:r>
                        <a:rPr lang="en-US" sz="1800" baseline="0" dirty="0" smtClean="0"/>
                        <a:t> </a:t>
                      </a:r>
                      <a:r>
                        <a:rPr lang="en-US" sz="1800" baseline="0" dirty="0" err="1" smtClean="0"/>
                        <a:t>đi</a:t>
                      </a:r>
                      <a:r>
                        <a:rPr lang="en-US" sz="1800" baseline="0" dirty="0" smtClean="0"/>
                        <a:t>.</a:t>
                      </a: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r>
                        <a:rPr lang="en-US" sz="1800" dirty="0" smtClean="0"/>
                        <a:t>4. </a:t>
                      </a:r>
                      <a:r>
                        <a:rPr lang="en-US" sz="1800" dirty="0" err="1" smtClean="0"/>
                        <a:t>Chọn</a:t>
                      </a:r>
                      <a:r>
                        <a:rPr lang="en-US" sz="1800" baseline="0" dirty="0" smtClean="0"/>
                        <a:t> </a:t>
                      </a:r>
                      <a:r>
                        <a:rPr lang="en-US" sz="1800" baseline="0" dirty="0" err="1" smtClean="0"/>
                        <a:t>nút</a:t>
                      </a:r>
                      <a:r>
                        <a:rPr lang="en-US" sz="1800" baseline="0" dirty="0" smtClean="0"/>
                        <a:t> Check out</a:t>
                      </a:r>
                    </a:p>
                    <a:p>
                      <a:pPr marL="0" indent="0">
                        <a:buNone/>
                      </a:pPr>
                      <a:endParaRPr lang="en-US" sz="1800" baseline="0" dirty="0" smtClean="0"/>
                    </a:p>
                    <a:p>
                      <a:pPr marL="0" indent="0">
                        <a:buNone/>
                      </a:pPr>
                      <a:endParaRPr lang="en-US" sz="1800" baseline="0" dirty="0" smtClean="0"/>
                    </a:p>
                    <a:p>
                      <a:pPr marL="0" indent="0">
                        <a:buNone/>
                      </a:pPr>
                      <a:r>
                        <a:rPr lang="en-US" sz="1800" baseline="0" dirty="0" smtClean="0"/>
                        <a:t>5. </a:t>
                      </a:r>
                      <a:r>
                        <a:rPr lang="en-US" sz="1800" baseline="0" dirty="0" err="1" smtClean="0"/>
                        <a:t>Chọn</a:t>
                      </a:r>
                      <a:r>
                        <a:rPr lang="en-US" sz="1800" baseline="0" dirty="0" smtClean="0"/>
                        <a:t> </a:t>
                      </a:r>
                      <a:r>
                        <a:rPr lang="en-US" sz="1800" baseline="0" dirty="0" err="1" smtClean="0"/>
                        <a:t>nút</a:t>
                      </a:r>
                      <a:r>
                        <a:rPr lang="en-US" sz="1800" baseline="0" dirty="0" smtClean="0"/>
                        <a:t> OK</a:t>
                      </a:r>
                    </a:p>
                    <a:p>
                      <a:pPr marL="0" indent="0">
                        <a:buNone/>
                      </a:pPr>
                      <a:endParaRPr lang="en-US" sz="1800" baseline="0" dirty="0" smtClean="0"/>
                    </a:p>
                  </a:txBody>
                  <a:tcPr/>
                </a:tc>
                <a:tc>
                  <a:txBody>
                    <a:bodyPr/>
                    <a:lstStyle/>
                    <a:p>
                      <a:r>
                        <a:rPr lang="en-US" sz="1800" dirty="0" err="1" smtClean="0"/>
                        <a:t>Trên</a:t>
                      </a:r>
                      <a:r>
                        <a:rPr lang="en-US" sz="1800" baseline="0" dirty="0" smtClean="0"/>
                        <a:t> </a:t>
                      </a:r>
                      <a:r>
                        <a:rPr lang="en-US" sz="1800" baseline="0" dirty="0" err="1" smtClean="0"/>
                        <a:t>giao</a:t>
                      </a:r>
                      <a:r>
                        <a:rPr lang="en-US" sz="1800" baseline="0" dirty="0" smtClean="0"/>
                        <a:t> </a:t>
                      </a:r>
                      <a:r>
                        <a:rPr lang="en-US" sz="1800" baseline="0" dirty="0" err="1" smtClean="0"/>
                        <a:t>diện</a:t>
                      </a:r>
                      <a:r>
                        <a:rPr lang="en-US" sz="1800" baseline="0" dirty="0" smtClean="0"/>
                        <a:t> </a:t>
                      </a:r>
                      <a:r>
                        <a:rPr lang="en-US" sz="1800" baseline="0" dirty="0" err="1" smtClean="0"/>
                        <a:t>giỏ</a:t>
                      </a:r>
                      <a:r>
                        <a:rPr lang="en-US" sz="1800" baseline="0" dirty="0" smtClean="0"/>
                        <a:t> </a:t>
                      </a:r>
                      <a:r>
                        <a:rPr lang="en-US" sz="1800" baseline="0" dirty="0" err="1" smtClean="0"/>
                        <a:t>hàng</a:t>
                      </a:r>
                      <a:r>
                        <a:rPr lang="en-US" sz="1800" baseline="0" dirty="0" smtClean="0"/>
                        <a:t> </a:t>
                      </a:r>
                      <a:r>
                        <a:rPr lang="en-US" sz="1800" baseline="0" dirty="0" err="1" smtClean="0"/>
                        <a:t>chứa</a:t>
                      </a:r>
                      <a:r>
                        <a:rPr lang="en-US" sz="1800" baseline="0" dirty="0" smtClean="0"/>
                        <a:t> 1SP </a:t>
                      </a:r>
                      <a:r>
                        <a:rPr lang="en-US" sz="1800" baseline="0" dirty="0" err="1" smtClean="0"/>
                        <a:t>đã</a:t>
                      </a:r>
                      <a:r>
                        <a:rPr lang="en-US" sz="1800" baseline="0" dirty="0" smtClean="0"/>
                        <a:t> </a:t>
                      </a:r>
                      <a:r>
                        <a:rPr lang="en-US" sz="1800" baseline="0" dirty="0" err="1" smtClean="0"/>
                        <a:t>chọn</a:t>
                      </a:r>
                      <a:r>
                        <a:rPr lang="en-US" sz="1800" baseline="0" dirty="0" smtClean="0"/>
                        <a:t>.</a:t>
                      </a:r>
                    </a:p>
                    <a:p>
                      <a:endParaRPr lang="en-US" sz="18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err="1" smtClean="0"/>
                        <a:t>Trên</a:t>
                      </a:r>
                      <a:r>
                        <a:rPr lang="en-US" sz="1800" baseline="0" dirty="0" smtClean="0"/>
                        <a:t> </a:t>
                      </a:r>
                      <a:r>
                        <a:rPr lang="en-US" sz="1800" baseline="0" dirty="0" err="1" smtClean="0"/>
                        <a:t>giao</a:t>
                      </a:r>
                      <a:r>
                        <a:rPr lang="en-US" sz="1800" baseline="0" dirty="0" smtClean="0"/>
                        <a:t> </a:t>
                      </a:r>
                      <a:r>
                        <a:rPr lang="en-US" sz="1800" baseline="0" dirty="0" err="1" smtClean="0"/>
                        <a:t>diện</a:t>
                      </a:r>
                      <a:r>
                        <a:rPr lang="en-US" sz="1800" baseline="0" dirty="0" smtClean="0"/>
                        <a:t> </a:t>
                      </a:r>
                      <a:r>
                        <a:rPr lang="en-US" sz="1800" baseline="0" dirty="0" err="1" smtClean="0"/>
                        <a:t>giỏ</a:t>
                      </a:r>
                      <a:r>
                        <a:rPr lang="en-US" sz="1800" baseline="0" dirty="0" smtClean="0"/>
                        <a:t> </a:t>
                      </a:r>
                      <a:r>
                        <a:rPr lang="en-US" sz="1800" baseline="0" dirty="0" err="1" smtClean="0"/>
                        <a:t>hàng</a:t>
                      </a:r>
                      <a:r>
                        <a:rPr lang="en-US" sz="1800" baseline="0" dirty="0" smtClean="0"/>
                        <a:t> </a:t>
                      </a:r>
                      <a:r>
                        <a:rPr lang="en-US" sz="1800" baseline="0" dirty="0" err="1" smtClean="0"/>
                        <a:t>chứa</a:t>
                      </a:r>
                      <a:r>
                        <a:rPr lang="en-US" sz="1800" baseline="0" dirty="0" smtClean="0"/>
                        <a:t> 2SP.</a:t>
                      </a:r>
                    </a:p>
                    <a:p>
                      <a:endParaRPr lang="en-US" sz="18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err="1" smtClean="0"/>
                        <a:t>Trên</a:t>
                      </a:r>
                      <a:r>
                        <a:rPr lang="en-US" sz="1800" baseline="0" dirty="0" smtClean="0"/>
                        <a:t> </a:t>
                      </a:r>
                      <a:r>
                        <a:rPr lang="en-US" sz="1800" baseline="0" dirty="0" err="1" smtClean="0"/>
                        <a:t>giao</a:t>
                      </a:r>
                      <a:r>
                        <a:rPr lang="en-US" sz="1800" baseline="0" dirty="0" smtClean="0"/>
                        <a:t> </a:t>
                      </a:r>
                      <a:r>
                        <a:rPr lang="en-US" sz="1800" baseline="0" dirty="0" err="1" smtClean="0"/>
                        <a:t>diện</a:t>
                      </a:r>
                      <a:r>
                        <a:rPr lang="en-US" sz="1800" baseline="0" dirty="0" smtClean="0"/>
                        <a:t> </a:t>
                      </a:r>
                      <a:r>
                        <a:rPr lang="en-US" sz="1800" baseline="0" dirty="0" err="1" smtClean="0"/>
                        <a:t>giỏ</a:t>
                      </a:r>
                      <a:r>
                        <a:rPr lang="en-US" sz="1800" baseline="0" dirty="0" smtClean="0"/>
                        <a:t> </a:t>
                      </a:r>
                      <a:r>
                        <a:rPr lang="en-US" sz="1800" baseline="0" dirty="0" err="1" smtClean="0"/>
                        <a:t>hàng</a:t>
                      </a:r>
                      <a:r>
                        <a:rPr lang="en-US" sz="1800" baseline="0" dirty="0" smtClean="0"/>
                        <a:t> </a:t>
                      </a:r>
                      <a:r>
                        <a:rPr lang="en-US" sz="1800" baseline="0" dirty="0" err="1" smtClean="0"/>
                        <a:t>chỉ</a:t>
                      </a:r>
                      <a:r>
                        <a:rPr lang="en-US" sz="1800" baseline="0" dirty="0" smtClean="0"/>
                        <a:t> </a:t>
                      </a:r>
                      <a:r>
                        <a:rPr lang="en-US" sz="1800" baseline="0" dirty="0" err="1" smtClean="0"/>
                        <a:t>còn</a:t>
                      </a:r>
                      <a:r>
                        <a:rPr lang="en-US" sz="1800" baseline="0" dirty="0" smtClean="0"/>
                        <a:t> 1SP (</a:t>
                      </a:r>
                      <a:r>
                        <a:rPr lang="en-US" sz="1800" baseline="0" dirty="0" err="1" smtClean="0"/>
                        <a:t>bỏ</a:t>
                      </a:r>
                      <a:r>
                        <a:rPr lang="en-US" sz="1800" baseline="0" dirty="0" smtClean="0"/>
                        <a:t> </a:t>
                      </a:r>
                      <a:r>
                        <a:rPr lang="en-US" sz="1800" baseline="0" dirty="0" err="1" smtClean="0"/>
                        <a:t>đi</a:t>
                      </a:r>
                      <a:r>
                        <a:rPr lang="en-US" sz="1800" baseline="0" dirty="0" smtClean="0"/>
                        <a:t> SP </a:t>
                      </a:r>
                      <a:r>
                        <a:rPr lang="en-US" sz="1800" baseline="0" dirty="0" err="1" smtClean="0"/>
                        <a:t>vừa</a:t>
                      </a:r>
                      <a:r>
                        <a:rPr lang="en-US" sz="1800" baseline="0" dirty="0" smtClean="0"/>
                        <a:t> </a:t>
                      </a:r>
                      <a:r>
                        <a:rPr lang="en-US" sz="1800" baseline="0" dirty="0" err="1" smtClean="0"/>
                        <a:t>xóa</a:t>
                      </a:r>
                      <a:r>
                        <a:rPr lang="en-US" sz="1800" baseline="0" dirty="0" smtClean="0"/>
                        <a:t>).</a:t>
                      </a:r>
                    </a:p>
                    <a:p>
                      <a:r>
                        <a:rPr lang="en-US" sz="1800" baseline="0" dirty="0" smtClean="0"/>
                        <a:t>.</a:t>
                      </a:r>
                    </a:p>
                    <a:p>
                      <a:r>
                        <a:rPr lang="en-US" sz="1800" baseline="0" dirty="0" err="1" smtClean="0"/>
                        <a:t>Hiển</a:t>
                      </a:r>
                      <a:r>
                        <a:rPr lang="en-US" sz="1800" baseline="0" dirty="0" smtClean="0"/>
                        <a:t> </a:t>
                      </a:r>
                      <a:r>
                        <a:rPr lang="en-US" sz="1800" baseline="0" dirty="0" err="1" smtClean="0"/>
                        <a:t>thị</a:t>
                      </a:r>
                      <a:r>
                        <a:rPr lang="en-US" sz="1800" baseline="0" dirty="0" smtClean="0"/>
                        <a:t> </a:t>
                      </a:r>
                      <a:r>
                        <a:rPr lang="en-US" sz="1800" baseline="0" dirty="0" err="1" smtClean="0"/>
                        <a:t>đúng</a:t>
                      </a:r>
                      <a:r>
                        <a:rPr lang="en-US" sz="1800" baseline="0" dirty="0" smtClean="0"/>
                        <a:t> </a:t>
                      </a:r>
                      <a:r>
                        <a:rPr lang="en-US" sz="1800" baseline="0" dirty="0" err="1" smtClean="0"/>
                        <a:t>giá</a:t>
                      </a:r>
                      <a:r>
                        <a:rPr lang="en-US" sz="1800" baseline="0" dirty="0" smtClean="0"/>
                        <a:t> </a:t>
                      </a:r>
                      <a:r>
                        <a:rPr lang="en-US" sz="1800" baseline="0" dirty="0" err="1" smtClean="0"/>
                        <a:t>tiền</a:t>
                      </a:r>
                      <a:r>
                        <a:rPr lang="en-US" sz="1800" baseline="0" dirty="0" smtClean="0"/>
                        <a:t> </a:t>
                      </a:r>
                      <a:r>
                        <a:rPr lang="en-US" sz="1800" baseline="0" dirty="0" err="1" smtClean="0"/>
                        <a:t>trên</a:t>
                      </a:r>
                      <a:r>
                        <a:rPr lang="en-US" sz="1800" baseline="0" dirty="0" smtClean="0"/>
                        <a:t> </a:t>
                      </a:r>
                      <a:r>
                        <a:rPr lang="en-US" sz="1800" baseline="0" dirty="0" err="1" smtClean="0"/>
                        <a:t>giao</a:t>
                      </a:r>
                      <a:r>
                        <a:rPr lang="en-US" sz="1800" baseline="0" dirty="0" smtClean="0"/>
                        <a:t> </a:t>
                      </a:r>
                      <a:r>
                        <a:rPr lang="en-US" sz="1800" baseline="0" dirty="0" err="1" smtClean="0"/>
                        <a:t>diện</a:t>
                      </a:r>
                      <a:r>
                        <a:rPr lang="en-US" sz="1800" baseline="0" dirty="0" smtClean="0"/>
                        <a:t> S3</a:t>
                      </a:r>
                    </a:p>
                    <a:p>
                      <a:r>
                        <a:rPr lang="en-US" sz="1800" baseline="0" dirty="0" err="1" smtClean="0"/>
                        <a:t>Chuyển</a:t>
                      </a:r>
                      <a:r>
                        <a:rPr lang="en-US" sz="1800" baseline="0" dirty="0" smtClean="0"/>
                        <a:t> sang S4</a:t>
                      </a:r>
                    </a:p>
                  </a:txBody>
                  <a:tcPr/>
                </a:tc>
                <a:tc>
                  <a:txBody>
                    <a:bodyPr/>
                    <a:lstStyle/>
                    <a:p>
                      <a:endParaRPr lang="en-US" sz="1800" dirty="0"/>
                    </a:p>
                  </a:txBody>
                  <a:tcPr/>
                </a:tc>
              </a:tr>
            </a:tbl>
          </a:graphicData>
        </a:graphic>
      </p:graphicFrame>
    </p:spTree>
    <p:extLst>
      <p:ext uri="{BB962C8B-B14F-4D97-AF65-F5344CB8AC3E}">
        <p14:creationId xmlns:p14="http://schemas.microsoft.com/office/powerpoint/2010/main" val="226727784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dùng</a:t>
            </a:r>
            <a:r>
              <a:rPr lang="en-US" dirty="0" smtClean="0"/>
              <a:t> </a:t>
            </a:r>
            <a:r>
              <a:rPr lang="en-US" dirty="0" err="1" smtClean="0"/>
              <a:t>bảng</a:t>
            </a:r>
            <a:r>
              <a:rPr lang="en-US" dirty="0" smtClean="0"/>
              <a:t> </a:t>
            </a:r>
            <a:r>
              <a:rPr lang="en-US" dirty="0" err="1" smtClean="0"/>
              <a:t>chuyển</a:t>
            </a:r>
            <a:r>
              <a:rPr lang="en-US" dirty="0" smtClean="0"/>
              <a:t> </a:t>
            </a:r>
            <a:r>
              <a:rPr lang="en-US" dirty="0" err="1" smtClean="0"/>
              <a:t>trạng</a:t>
            </a:r>
            <a:r>
              <a:rPr lang="en-US" dirty="0" smtClean="0"/>
              <a:t> </a:t>
            </a:r>
            <a:r>
              <a:rPr lang="en-US" dirty="0" err="1" smtClean="0"/>
              <a:t>thái</a:t>
            </a:r>
            <a:endParaRPr lang="en-US" dirty="0"/>
          </a:p>
        </p:txBody>
      </p:sp>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75</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Bài</a:t>
            </a:r>
            <a:r>
              <a:rPr lang="en-US" sz="2600" dirty="0" smtClean="0"/>
              <a:t> </a:t>
            </a:r>
            <a:r>
              <a:rPr lang="en-US" sz="2600" dirty="0" err="1" smtClean="0"/>
              <a:t>tập</a:t>
            </a:r>
            <a:endParaRPr lang="en-US" sz="2600" dirty="0" smtClean="0"/>
          </a:p>
          <a:p>
            <a:pPr lvl="1" algn="just"/>
            <a:r>
              <a:rPr lang="en-US" sz="2200" dirty="0" err="1" smtClean="0"/>
              <a:t>H</a:t>
            </a:r>
            <a:r>
              <a:rPr lang="en-US" sz="2200" dirty="0" err="1" smtClean="0">
                <a:sym typeface="Wingdings" pitchFamily="2" charset="2"/>
              </a:rPr>
              <a:t>ãy</a:t>
            </a:r>
            <a:r>
              <a:rPr lang="en-US" sz="2200" dirty="0" smtClean="0">
                <a:sym typeface="Wingdings" pitchFamily="2" charset="2"/>
              </a:rPr>
              <a:t> </a:t>
            </a:r>
            <a:r>
              <a:rPr lang="en-US" sz="2200" dirty="0" err="1" smtClean="0">
                <a:sym typeface="Wingdings" pitchFamily="2" charset="2"/>
              </a:rPr>
              <a:t>xây</a:t>
            </a:r>
            <a:r>
              <a:rPr lang="en-US" sz="2200" dirty="0" smtClean="0">
                <a:sym typeface="Wingdings" pitchFamily="2" charset="2"/>
              </a:rPr>
              <a:t> </a:t>
            </a:r>
            <a:r>
              <a:rPr lang="en-US" sz="2200" dirty="0" err="1" smtClean="0">
                <a:sym typeface="Wingdings" pitchFamily="2" charset="2"/>
              </a:rPr>
              <a:t>dựng</a:t>
            </a:r>
            <a:r>
              <a:rPr lang="en-US" sz="2200" dirty="0" smtClean="0">
                <a:sym typeface="Wingdings" pitchFamily="2" charset="2"/>
              </a:rPr>
              <a:t> </a:t>
            </a:r>
            <a:r>
              <a:rPr lang="en-US" sz="2200" dirty="0" err="1" smtClean="0">
                <a:sym typeface="Wingdings" pitchFamily="2" charset="2"/>
              </a:rPr>
              <a:t>các</a:t>
            </a:r>
            <a:r>
              <a:rPr lang="en-US" sz="2200" dirty="0" smtClean="0">
                <a:sym typeface="Wingdings" pitchFamily="2" charset="2"/>
              </a:rPr>
              <a:t> ca </a:t>
            </a:r>
            <a:r>
              <a:rPr lang="en-US" sz="2200" dirty="0" err="1" smtClean="0">
                <a:sym typeface="Wingdings" pitchFamily="2" charset="2"/>
              </a:rPr>
              <a:t>kiểm</a:t>
            </a:r>
            <a:r>
              <a:rPr lang="en-US" sz="2200" dirty="0" smtClean="0">
                <a:sym typeface="Wingdings" pitchFamily="2" charset="2"/>
              </a:rPr>
              <a:t> </a:t>
            </a:r>
            <a:r>
              <a:rPr lang="en-US" sz="2200" dirty="0" err="1" smtClean="0">
                <a:sym typeface="Wingdings" pitchFamily="2" charset="2"/>
              </a:rPr>
              <a:t>thử</a:t>
            </a:r>
            <a:r>
              <a:rPr lang="en-US" sz="2200" dirty="0" smtClean="0">
                <a:sym typeface="Wingdings" pitchFamily="2" charset="2"/>
              </a:rPr>
              <a:t> </a:t>
            </a:r>
            <a:r>
              <a:rPr lang="en-US" sz="2200" dirty="0" err="1" smtClean="0">
                <a:sym typeface="Wingdings" pitchFamily="2" charset="2"/>
              </a:rPr>
              <a:t>cho</a:t>
            </a:r>
            <a:r>
              <a:rPr lang="en-US" sz="2200" dirty="0" smtClean="0">
                <a:sym typeface="Wingdings" pitchFamily="2" charset="2"/>
              </a:rPr>
              <a:t> </a:t>
            </a:r>
            <a:r>
              <a:rPr lang="en-US" sz="2200" dirty="0" err="1" smtClean="0">
                <a:sym typeface="Wingdings" pitchFamily="2" charset="2"/>
              </a:rPr>
              <a:t>phép</a:t>
            </a:r>
            <a:r>
              <a:rPr lang="en-US" sz="2200" dirty="0" smtClean="0">
                <a:sym typeface="Wingdings" pitchFamily="2" charset="2"/>
              </a:rPr>
              <a:t> </a:t>
            </a:r>
            <a:r>
              <a:rPr lang="en-US" sz="2200" dirty="0" err="1" smtClean="0">
                <a:sym typeface="Wingdings" pitchFamily="2" charset="2"/>
              </a:rPr>
              <a:t>kiểm</a:t>
            </a:r>
            <a:r>
              <a:rPr lang="en-US" sz="2200" dirty="0" smtClean="0">
                <a:sym typeface="Wingdings" pitchFamily="2" charset="2"/>
              </a:rPr>
              <a:t> </a:t>
            </a:r>
            <a:r>
              <a:rPr lang="en-US" sz="2200" dirty="0" err="1" smtClean="0">
                <a:sym typeface="Wingdings" pitchFamily="2" charset="2"/>
              </a:rPr>
              <a:t>tra</a:t>
            </a:r>
            <a:r>
              <a:rPr lang="en-US" sz="2200" dirty="0" smtClean="0">
                <a:sym typeface="Wingdings" pitchFamily="2" charset="2"/>
              </a:rPr>
              <a:t> </a:t>
            </a:r>
            <a:r>
              <a:rPr lang="en-US" sz="2200" dirty="0" err="1" smtClean="0">
                <a:sym typeface="Wingdings" pitchFamily="2" charset="2"/>
              </a:rPr>
              <a:t>chức</a:t>
            </a:r>
            <a:r>
              <a:rPr lang="en-US" sz="2200" dirty="0" smtClean="0">
                <a:sym typeface="Wingdings" pitchFamily="2" charset="2"/>
              </a:rPr>
              <a:t> </a:t>
            </a:r>
            <a:r>
              <a:rPr lang="en-US" sz="2200" dirty="0" err="1" smtClean="0">
                <a:sym typeface="Wingdings" pitchFamily="2" charset="2"/>
              </a:rPr>
              <a:t>năng</a:t>
            </a:r>
            <a:r>
              <a:rPr lang="en-US" sz="2200" dirty="0" smtClean="0">
                <a:sym typeface="Wingdings" pitchFamily="2" charset="2"/>
              </a:rPr>
              <a:t> </a:t>
            </a:r>
            <a:r>
              <a:rPr lang="en-US" sz="2200" dirty="0" err="1" smtClean="0">
                <a:sym typeface="Wingdings" pitchFamily="2" charset="2"/>
              </a:rPr>
              <a:t>sau</a:t>
            </a:r>
            <a:r>
              <a:rPr lang="en-US" sz="2200" dirty="0" smtClean="0">
                <a:sym typeface="Wingdings" pitchFamily="2" charset="2"/>
              </a:rPr>
              <a:t> (</a:t>
            </a:r>
            <a:r>
              <a:rPr lang="en-US" sz="2200" dirty="0" err="1" smtClean="0">
                <a:sym typeface="Wingdings" pitchFamily="2" charset="2"/>
              </a:rPr>
              <a:t>với</a:t>
            </a:r>
            <a:r>
              <a:rPr lang="en-US" sz="2200" dirty="0" smtClean="0">
                <a:sym typeface="Wingdings" pitchFamily="2" charset="2"/>
              </a:rPr>
              <a:t> </a:t>
            </a:r>
            <a:r>
              <a:rPr lang="en-US" sz="2200" dirty="0" err="1" smtClean="0">
                <a:sym typeface="Wingdings" pitchFamily="2" charset="2"/>
              </a:rPr>
              <a:t>độ</a:t>
            </a:r>
            <a:r>
              <a:rPr lang="en-US" sz="2200" dirty="0" smtClean="0">
                <a:sym typeface="Wingdings" pitchFamily="2" charset="2"/>
              </a:rPr>
              <a:t> </a:t>
            </a:r>
            <a:r>
              <a:rPr lang="en-US" sz="2200" dirty="0" err="1" smtClean="0">
                <a:sym typeface="Wingdings" pitchFamily="2" charset="2"/>
              </a:rPr>
              <a:t>phủ</a:t>
            </a:r>
            <a:r>
              <a:rPr lang="en-US" sz="2200" dirty="0" smtClean="0">
                <a:sym typeface="Wingdings" pitchFamily="2" charset="2"/>
              </a:rPr>
              <a:t> </a:t>
            </a:r>
            <a:r>
              <a:rPr lang="en-US" sz="2200" dirty="0" err="1" smtClean="0">
                <a:sym typeface="Wingdings" pitchFamily="2" charset="2"/>
              </a:rPr>
              <a:t>cấp</a:t>
            </a:r>
            <a:r>
              <a:rPr lang="en-US" sz="2200" dirty="0" smtClean="0">
                <a:sym typeface="Wingdings" pitchFamily="2" charset="2"/>
              </a:rPr>
              <a:t> 4).</a:t>
            </a:r>
          </a:p>
        </p:txBody>
      </p:sp>
      <p:pic>
        <p:nvPicPr>
          <p:cNvPr id="1026" name="Picture 2"/>
          <p:cNvPicPr>
            <a:picLocks noChangeAspect="1" noChangeArrowheads="1"/>
          </p:cNvPicPr>
          <p:nvPr/>
        </p:nvPicPr>
        <p:blipFill>
          <a:blip r:embed="rId3"/>
          <a:srcRect/>
          <a:stretch>
            <a:fillRect/>
          </a:stretch>
        </p:blipFill>
        <p:spPr bwMode="auto">
          <a:xfrm>
            <a:off x="1752600" y="2613910"/>
            <a:ext cx="5334000" cy="36725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ahoma (Headings)"/>
              </a:rPr>
              <a:t>KIỂM THỬ HỘP ĐEN</a:t>
            </a:r>
            <a:endParaRPr lang="en-US" dirty="0">
              <a:latin typeface="Tahoma (Headings)"/>
            </a:endParaRPr>
          </a:p>
        </p:txBody>
      </p:sp>
      <p:sp>
        <p:nvSpPr>
          <p:cNvPr id="3" name="Subtitle 2"/>
          <p:cNvSpPr>
            <a:spLocks noGrp="1"/>
          </p:cNvSpPr>
          <p:nvPr>
            <p:ph type="subTitle" idx="1"/>
          </p:nvPr>
        </p:nvSpPr>
        <p:spPr>
          <a:xfrm>
            <a:off x="762000" y="3886200"/>
            <a:ext cx="7696200" cy="1676400"/>
          </a:xfrm>
        </p:spPr>
        <p:txBody>
          <a:bodyPr>
            <a:normAutofit/>
          </a:bodyPr>
          <a:lstStyle/>
          <a:p>
            <a:pPr marL="0" lvl="1"/>
            <a:r>
              <a:rPr lang="en-US" sz="3200" dirty="0" err="1" smtClean="0">
                <a:solidFill>
                  <a:srgbClr val="C00000"/>
                </a:solidFill>
              </a:rPr>
              <a:t>Kỹ</a:t>
            </a:r>
            <a:r>
              <a:rPr lang="en-US" sz="3200" dirty="0" smtClean="0">
                <a:solidFill>
                  <a:srgbClr val="C00000"/>
                </a:solidFill>
              </a:rPr>
              <a:t> </a:t>
            </a:r>
            <a:r>
              <a:rPr lang="en-US" sz="3200" dirty="0" err="1" smtClean="0">
                <a:solidFill>
                  <a:srgbClr val="C00000"/>
                </a:solidFill>
              </a:rPr>
              <a:t>thuật</a:t>
            </a:r>
            <a:r>
              <a:rPr lang="en-US" sz="3200" dirty="0" smtClean="0">
                <a:solidFill>
                  <a:srgbClr val="C00000"/>
                </a:solidFill>
              </a:rPr>
              <a:t> </a:t>
            </a:r>
            <a:r>
              <a:rPr lang="en-US" sz="3200" dirty="0" err="1" smtClean="0">
                <a:solidFill>
                  <a:srgbClr val="C00000"/>
                </a:solidFill>
              </a:rPr>
              <a:t>dựa</a:t>
            </a:r>
            <a:r>
              <a:rPr lang="en-US" sz="3200" dirty="0" smtClean="0">
                <a:solidFill>
                  <a:srgbClr val="C00000"/>
                </a:solidFill>
              </a:rPr>
              <a:t> </a:t>
            </a:r>
            <a:r>
              <a:rPr lang="en-US" sz="3200" dirty="0" err="1" smtClean="0">
                <a:solidFill>
                  <a:srgbClr val="C00000"/>
                </a:solidFill>
              </a:rPr>
              <a:t>trên</a:t>
            </a:r>
            <a:r>
              <a:rPr lang="en-US" sz="3200" dirty="0" smtClean="0">
                <a:solidFill>
                  <a:srgbClr val="C00000"/>
                </a:solidFill>
              </a:rPr>
              <a:t> </a:t>
            </a:r>
            <a:r>
              <a:rPr lang="en-US" sz="3200" dirty="0" err="1" smtClean="0">
                <a:solidFill>
                  <a:srgbClr val="C00000"/>
                </a:solidFill>
              </a:rPr>
              <a:t>lược</a:t>
            </a:r>
            <a:r>
              <a:rPr lang="en-US" sz="3200" dirty="0" smtClean="0">
                <a:solidFill>
                  <a:srgbClr val="C00000"/>
                </a:solidFill>
              </a:rPr>
              <a:t> </a:t>
            </a:r>
            <a:r>
              <a:rPr lang="en-US" sz="3200" dirty="0" err="1" smtClean="0">
                <a:solidFill>
                  <a:srgbClr val="C00000"/>
                </a:solidFill>
              </a:rPr>
              <a:t>đồ</a:t>
            </a:r>
            <a:r>
              <a:rPr lang="en-US" sz="3200" dirty="0" smtClean="0">
                <a:solidFill>
                  <a:srgbClr val="C00000"/>
                </a:solidFill>
              </a:rPr>
              <a:t> </a:t>
            </a:r>
            <a:r>
              <a:rPr lang="en-US" sz="3200" dirty="0" err="1" smtClean="0">
                <a:solidFill>
                  <a:srgbClr val="C00000"/>
                </a:solidFill>
              </a:rPr>
              <a:t>quan</a:t>
            </a:r>
            <a:r>
              <a:rPr lang="en-US" sz="3200" dirty="0" smtClean="0">
                <a:solidFill>
                  <a:srgbClr val="C00000"/>
                </a:solidFill>
              </a:rPr>
              <a:t> </a:t>
            </a:r>
            <a:r>
              <a:rPr lang="en-US" sz="3200" dirty="0" err="1" smtClean="0">
                <a:solidFill>
                  <a:srgbClr val="C00000"/>
                </a:solidFill>
              </a:rPr>
              <a:t>hệ</a:t>
            </a:r>
            <a:r>
              <a:rPr lang="en-US" sz="3200" dirty="0" smtClean="0">
                <a:solidFill>
                  <a:srgbClr val="C00000"/>
                </a:solidFill>
              </a:rPr>
              <a:t> </a:t>
            </a:r>
            <a:r>
              <a:rPr lang="en-US" sz="3200" dirty="0" err="1" smtClean="0">
                <a:solidFill>
                  <a:srgbClr val="C00000"/>
                </a:solidFill>
              </a:rPr>
              <a:t>nhân</a:t>
            </a:r>
            <a:r>
              <a:rPr lang="en-US" sz="3200" dirty="0" smtClean="0">
                <a:solidFill>
                  <a:srgbClr val="C00000"/>
                </a:solidFill>
              </a:rPr>
              <a:t> </a:t>
            </a:r>
            <a:r>
              <a:rPr lang="en-US" sz="3200" dirty="0" err="1" smtClean="0">
                <a:solidFill>
                  <a:srgbClr val="C00000"/>
                </a:solidFill>
              </a:rPr>
              <a:t>quả</a:t>
            </a:r>
            <a:endParaRPr lang="en-US" sz="3200" dirty="0" smtClean="0">
              <a:solidFill>
                <a:srgbClr val="C00000"/>
              </a:solidFill>
            </a:endParaRPr>
          </a:p>
          <a:p>
            <a:pPr marL="0" lvl="1"/>
            <a:r>
              <a:rPr lang="en-US" sz="3200" dirty="0" smtClean="0">
                <a:solidFill>
                  <a:srgbClr val="0000FF"/>
                </a:solidFill>
              </a:rPr>
              <a:t>Cause Effect Diagram</a:t>
            </a:r>
          </a:p>
          <a:p>
            <a:pPr marL="0" lvl="1"/>
            <a:endParaRPr lang="en-US" sz="3200" dirty="0" smtClean="0">
              <a:solidFill>
                <a:srgbClr val="0000FF"/>
              </a:solidFill>
            </a:endParaRPr>
          </a:p>
          <a:p>
            <a:pPr marL="0" lvl="1"/>
            <a:endParaRPr lang="en-US" sz="3200" dirty="0" smtClean="0">
              <a:solidFill>
                <a:srgbClr val="0000FF"/>
              </a:solidFill>
            </a:endParaRPr>
          </a:p>
          <a:p>
            <a:endParaRPr lang="en-US" dirty="0"/>
          </a:p>
        </p:txBody>
      </p:sp>
    </p:spTree>
    <p:extLst>
      <p:ext uri="{BB962C8B-B14F-4D97-AF65-F5344CB8AC3E}">
        <p14:creationId xmlns:p14="http://schemas.microsoft.com/office/powerpoint/2010/main" val="92966411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với</a:t>
            </a:r>
            <a:r>
              <a:rPr lang="en-US" dirty="0" smtClean="0"/>
              <a:t> </a:t>
            </a:r>
            <a:r>
              <a:rPr lang="en-US" dirty="0" err="1" smtClean="0"/>
              <a:t>lược</a:t>
            </a:r>
            <a:r>
              <a:rPr lang="en-US" dirty="0" smtClean="0"/>
              <a:t> </a:t>
            </a:r>
            <a:r>
              <a:rPr lang="en-US" dirty="0" err="1" smtClean="0"/>
              <a:t>đồ</a:t>
            </a:r>
            <a:r>
              <a:rPr lang="en-US" dirty="0" smtClean="0"/>
              <a:t> </a:t>
            </a:r>
            <a:r>
              <a:rPr lang="en-US" dirty="0" err="1" smtClean="0"/>
              <a:t>quan</a:t>
            </a:r>
            <a:r>
              <a:rPr lang="en-US" dirty="0" smtClean="0"/>
              <a:t> </a:t>
            </a:r>
            <a:r>
              <a:rPr lang="en-US" dirty="0" err="1" smtClean="0"/>
              <a:t>hệ</a:t>
            </a:r>
            <a:r>
              <a:rPr lang="en-US" dirty="0" smtClean="0"/>
              <a:t> </a:t>
            </a:r>
            <a:r>
              <a:rPr lang="en-US" dirty="0" err="1" smtClean="0"/>
              <a:t>nhân</a:t>
            </a:r>
            <a:r>
              <a:rPr lang="en-US" dirty="0" smtClean="0"/>
              <a:t> </a:t>
            </a:r>
            <a:r>
              <a:rPr lang="en-US" dirty="0" err="1" smtClean="0"/>
              <a:t>quả</a:t>
            </a:r>
            <a:endParaRPr lang="en-US" dirty="0"/>
          </a:p>
        </p:txBody>
      </p:sp>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77</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Kỹ</a:t>
            </a:r>
            <a:r>
              <a:rPr lang="en-US" sz="2600" dirty="0" smtClean="0"/>
              <a:t> </a:t>
            </a:r>
            <a:r>
              <a:rPr lang="en-US" sz="2600" dirty="0" err="1" smtClean="0"/>
              <a:t>thuật</a:t>
            </a:r>
            <a:r>
              <a:rPr lang="en-US" sz="2600" dirty="0" smtClean="0"/>
              <a:t> </a:t>
            </a:r>
            <a:r>
              <a:rPr lang="en-US" sz="2600" dirty="0" err="1" smtClean="0"/>
              <a:t>dựa</a:t>
            </a:r>
            <a:r>
              <a:rPr lang="en-US" sz="2600" dirty="0" smtClean="0"/>
              <a:t> </a:t>
            </a:r>
            <a:r>
              <a:rPr lang="en-US" sz="2600" dirty="0" err="1" smtClean="0"/>
              <a:t>trên</a:t>
            </a:r>
            <a:r>
              <a:rPr lang="en-US" sz="2600" dirty="0" smtClean="0"/>
              <a:t> </a:t>
            </a:r>
            <a:r>
              <a:rPr lang="en-US" sz="2600" dirty="0" err="1" smtClean="0"/>
              <a:t>lược</a:t>
            </a:r>
            <a:r>
              <a:rPr lang="en-US" sz="2600" dirty="0" smtClean="0"/>
              <a:t> </a:t>
            </a:r>
            <a:r>
              <a:rPr lang="en-US" sz="2600" dirty="0" err="1" smtClean="0"/>
              <a:t>đồ</a:t>
            </a:r>
            <a:r>
              <a:rPr lang="en-US" sz="2600" dirty="0" smtClean="0"/>
              <a:t> </a:t>
            </a:r>
            <a:r>
              <a:rPr lang="en-US" sz="2600" dirty="0" err="1" smtClean="0"/>
              <a:t>quan</a:t>
            </a:r>
            <a:r>
              <a:rPr lang="en-US" sz="2600" dirty="0" smtClean="0"/>
              <a:t> </a:t>
            </a:r>
            <a:r>
              <a:rPr lang="en-US" sz="2600" dirty="0" err="1" smtClean="0"/>
              <a:t>hệ</a:t>
            </a:r>
            <a:r>
              <a:rPr lang="en-US" sz="2600" dirty="0" smtClean="0"/>
              <a:t> </a:t>
            </a:r>
            <a:r>
              <a:rPr lang="en-US" sz="2600" dirty="0" err="1" smtClean="0"/>
              <a:t>nhân</a:t>
            </a:r>
            <a:r>
              <a:rPr lang="en-US" sz="2600" dirty="0" smtClean="0"/>
              <a:t> </a:t>
            </a:r>
            <a:r>
              <a:rPr lang="en-US" sz="2600" dirty="0" err="1" smtClean="0"/>
              <a:t>quả</a:t>
            </a:r>
            <a:r>
              <a:rPr lang="en-US" sz="2600" dirty="0" smtClean="0"/>
              <a:t> </a:t>
            </a:r>
            <a:r>
              <a:rPr lang="en-US" sz="2600" dirty="0" err="1" smtClean="0"/>
              <a:t>là</a:t>
            </a:r>
            <a:r>
              <a:rPr lang="en-US" sz="2600" dirty="0" smtClean="0"/>
              <a:t> </a:t>
            </a:r>
            <a:r>
              <a:rPr lang="en-US" sz="2600" dirty="0" err="1" smtClean="0"/>
              <a:t>một</a:t>
            </a:r>
            <a:r>
              <a:rPr lang="en-US" sz="2600" dirty="0" smtClean="0"/>
              <a:t> </a:t>
            </a:r>
            <a:r>
              <a:rPr lang="en-US" sz="2600" dirty="0" err="1" smtClean="0"/>
              <a:t>dạng</a:t>
            </a:r>
            <a:r>
              <a:rPr lang="en-US" sz="2600" dirty="0" smtClean="0"/>
              <a:t> </a:t>
            </a:r>
            <a:r>
              <a:rPr lang="en-US" sz="2600" dirty="0" err="1" smtClean="0"/>
              <a:t>kỹ</a:t>
            </a:r>
            <a:r>
              <a:rPr lang="en-US" sz="2600" dirty="0" smtClean="0"/>
              <a:t> </a:t>
            </a:r>
            <a:r>
              <a:rPr lang="en-US" sz="2600" dirty="0" err="1" smtClean="0"/>
              <a:t>thuật</a:t>
            </a:r>
            <a:r>
              <a:rPr lang="en-US" sz="2600" dirty="0" smtClean="0"/>
              <a:t> </a:t>
            </a:r>
            <a:r>
              <a:rPr lang="en-US" sz="2600" dirty="0" err="1" smtClean="0"/>
              <a:t>dựa</a:t>
            </a:r>
            <a:r>
              <a:rPr lang="en-US" sz="2600" dirty="0" smtClean="0"/>
              <a:t> </a:t>
            </a:r>
            <a:r>
              <a:rPr lang="en-US" sz="2600" dirty="0" err="1" smtClean="0"/>
              <a:t>vào</a:t>
            </a:r>
            <a:r>
              <a:rPr lang="en-US" sz="2600" dirty="0" smtClean="0"/>
              <a:t> </a:t>
            </a:r>
            <a:r>
              <a:rPr lang="en-US" sz="2600" dirty="0" err="1" smtClean="0"/>
              <a:t>mối</a:t>
            </a:r>
            <a:r>
              <a:rPr lang="en-US" sz="2600" dirty="0" smtClean="0"/>
              <a:t> </a:t>
            </a:r>
            <a:r>
              <a:rPr lang="en-US" sz="2600" dirty="0" err="1" smtClean="0"/>
              <a:t>quan</a:t>
            </a:r>
            <a:r>
              <a:rPr lang="en-US" sz="2600" dirty="0" smtClean="0"/>
              <a:t> </a:t>
            </a:r>
            <a:r>
              <a:rPr lang="en-US" sz="2600" dirty="0" err="1" smtClean="0"/>
              <a:t>hệ</a:t>
            </a:r>
            <a:r>
              <a:rPr lang="en-US" sz="2600" dirty="0" smtClean="0"/>
              <a:t> </a:t>
            </a:r>
            <a:r>
              <a:rPr lang="en-US" sz="2600" dirty="0" err="1" smtClean="0"/>
              <a:t>giữa</a:t>
            </a:r>
            <a:r>
              <a:rPr lang="en-US" sz="2600" dirty="0" smtClean="0"/>
              <a:t> </a:t>
            </a:r>
            <a:r>
              <a:rPr lang="en-US" sz="2600" dirty="0" err="1" smtClean="0"/>
              <a:t>mỗi</a:t>
            </a:r>
            <a:r>
              <a:rPr lang="en-US" sz="2600" dirty="0" smtClean="0"/>
              <a:t> </a:t>
            </a:r>
            <a:r>
              <a:rPr lang="en-US" sz="2600" dirty="0" err="1" smtClean="0"/>
              <a:t>nguyên</a:t>
            </a:r>
            <a:r>
              <a:rPr lang="en-US" sz="2600" dirty="0" smtClean="0"/>
              <a:t> </a:t>
            </a:r>
            <a:r>
              <a:rPr lang="en-US" sz="2600" dirty="0" err="1" smtClean="0"/>
              <a:t>nhân</a:t>
            </a:r>
            <a:r>
              <a:rPr lang="en-US" sz="2600" dirty="0" smtClean="0"/>
              <a:t> </a:t>
            </a:r>
            <a:r>
              <a:rPr lang="en-US" sz="2600" dirty="0" err="1" smtClean="0"/>
              <a:t>đầu</a:t>
            </a:r>
            <a:r>
              <a:rPr lang="en-US" sz="2600" dirty="0" smtClean="0"/>
              <a:t> </a:t>
            </a:r>
            <a:r>
              <a:rPr lang="en-US" sz="2600" dirty="0" err="1" smtClean="0"/>
              <a:t>vào</a:t>
            </a:r>
            <a:r>
              <a:rPr lang="en-US" sz="2600" dirty="0" smtClean="0"/>
              <a:t> (cause) </a:t>
            </a:r>
            <a:r>
              <a:rPr lang="en-US" sz="2600" dirty="0" err="1" smtClean="0"/>
              <a:t>với</a:t>
            </a:r>
            <a:r>
              <a:rPr lang="en-US" sz="2600" dirty="0" smtClean="0"/>
              <a:t> </a:t>
            </a:r>
            <a:r>
              <a:rPr lang="en-US" sz="2600" dirty="0" err="1" smtClean="0"/>
              <a:t>mỗi</a:t>
            </a:r>
            <a:r>
              <a:rPr lang="en-US" sz="2600" dirty="0" smtClean="0"/>
              <a:t> </a:t>
            </a:r>
            <a:r>
              <a:rPr lang="en-US" sz="2600" dirty="0" err="1" smtClean="0"/>
              <a:t>giá</a:t>
            </a:r>
            <a:r>
              <a:rPr lang="en-US" sz="2600" dirty="0" smtClean="0"/>
              <a:t> </a:t>
            </a:r>
            <a:r>
              <a:rPr lang="en-US" sz="2600" dirty="0" err="1" smtClean="0"/>
              <a:t>trị</a:t>
            </a:r>
            <a:r>
              <a:rPr lang="en-US" sz="2600" dirty="0" smtClean="0"/>
              <a:t> </a:t>
            </a:r>
            <a:r>
              <a:rPr lang="en-US" sz="2600" dirty="0" err="1" smtClean="0"/>
              <a:t>đầu</a:t>
            </a:r>
            <a:r>
              <a:rPr lang="en-US" sz="2600" dirty="0" smtClean="0"/>
              <a:t> </a:t>
            </a:r>
            <a:r>
              <a:rPr lang="en-US" sz="2600" dirty="0" err="1" smtClean="0"/>
              <a:t>ra</a:t>
            </a:r>
            <a:r>
              <a:rPr lang="en-US" sz="2600" dirty="0" smtClean="0"/>
              <a:t> (effect) </a:t>
            </a:r>
            <a:r>
              <a:rPr lang="en-US" sz="2600" dirty="0" err="1" smtClean="0"/>
              <a:t>tương</a:t>
            </a:r>
            <a:r>
              <a:rPr lang="en-US" sz="2600" dirty="0" smtClean="0"/>
              <a:t> </a:t>
            </a:r>
            <a:r>
              <a:rPr lang="en-US" sz="2600" dirty="0" err="1" smtClean="0"/>
              <a:t>ứng</a:t>
            </a:r>
            <a:r>
              <a:rPr lang="en-US" sz="2600" dirty="0" smtClean="0"/>
              <a:t>.</a:t>
            </a:r>
          </a:p>
          <a:p>
            <a:pPr algn="just"/>
            <a:r>
              <a:rPr lang="en-US" sz="2600" dirty="0" err="1" smtClean="0"/>
              <a:t>Kỹ</a:t>
            </a:r>
            <a:r>
              <a:rPr lang="en-US" sz="2600" dirty="0" smtClean="0"/>
              <a:t> </a:t>
            </a:r>
            <a:r>
              <a:rPr lang="en-US" sz="2600" dirty="0" err="1" smtClean="0"/>
              <a:t>thuật</a:t>
            </a:r>
            <a:r>
              <a:rPr lang="en-US" sz="2600" dirty="0" smtClean="0"/>
              <a:t> </a:t>
            </a:r>
            <a:r>
              <a:rPr lang="en-US" sz="2600" dirty="0" err="1" smtClean="0"/>
              <a:t>này</a:t>
            </a:r>
            <a:r>
              <a:rPr lang="en-US" sz="2600" dirty="0" smtClean="0"/>
              <a:t> </a:t>
            </a:r>
            <a:r>
              <a:rPr lang="en-US" sz="2600" dirty="0" err="1" smtClean="0"/>
              <a:t>được</a:t>
            </a:r>
            <a:r>
              <a:rPr lang="en-US" sz="2600" dirty="0" smtClean="0"/>
              <a:t> </a:t>
            </a:r>
            <a:r>
              <a:rPr lang="en-US" sz="2600" dirty="0" err="1" smtClean="0"/>
              <a:t>thực</a:t>
            </a:r>
            <a:r>
              <a:rPr lang="en-US" sz="2600" dirty="0" smtClean="0"/>
              <a:t> </a:t>
            </a:r>
            <a:r>
              <a:rPr lang="en-US" sz="2600" dirty="0" err="1" smtClean="0"/>
              <a:t>hiện</a:t>
            </a:r>
            <a:r>
              <a:rPr lang="en-US" sz="2600" dirty="0" smtClean="0"/>
              <a:t> </a:t>
            </a:r>
            <a:r>
              <a:rPr lang="en-US" sz="2600" dirty="0" err="1" smtClean="0"/>
              <a:t>thông</a:t>
            </a:r>
            <a:r>
              <a:rPr lang="en-US" sz="2600" dirty="0" smtClean="0"/>
              <a:t> qua </a:t>
            </a:r>
            <a:r>
              <a:rPr lang="en-US" sz="2600" dirty="0" err="1" smtClean="0"/>
              <a:t>việc</a:t>
            </a:r>
            <a:r>
              <a:rPr lang="en-US" sz="2600" dirty="0" smtClean="0"/>
              <a:t> </a:t>
            </a:r>
            <a:r>
              <a:rPr lang="en-US" sz="2600" dirty="0" err="1" smtClean="0"/>
              <a:t>xây</a:t>
            </a:r>
            <a:r>
              <a:rPr lang="en-US" sz="2600" dirty="0" smtClean="0"/>
              <a:t> </a:t>
            </a:r>
            <a:r>
              <a:rPr lang="en-US" sz="2600" dirty="0" err="1" smtClean="0"/>
              <a:t>dựng</a:t>
            </a:r>
            <a:r>
              <a:rPr lang="en-US" sz="2600" dirty="0" smtClean="0"/>
              <a:t> </a:t>
            </a:r>
            <a:r>
              <a:rPr lang="en-US" sz="2600" dirty="0" err="1" smtClean="0"/>
              <a:t>đồ</a:t>
            </a:r>
            <a:r>
              <a:rPr lang="en-US" sz="2600" dirty="0" smtClean="0"/>
              <a:t> </a:t>
            </a:r>
            <a:r>
              <a:rPr lang="en-US" sz="2600" dirty="0" err="1" smtClean="0"/>
              <a:t>thị</a:t>
            </a:r>
            <a:r>
              <a:rPr lang="en-US" sz="2600" dirty="0" smtClean="0"/>
              <a:t> </a:t>
            </a:r>
            <a:r>
              <a:rPr lang="en-US" sz="2600" dirty="0" err="1" smtClean="0"/>
              <a:t>nhân</a:t>
            </a:r>
            <a:r>
              <a:rPr lang="en-US" sz="2600" dirty="0" smtClean="0"/>
              <a:t> </a:t>
            </a:r>
            <a:r>
              <a:rPr lang="en-US" sz="2600" dirty="0" err="1" smtClean="0"/>
              <a:t>quả</a:t>
            </a:r>
            <a:r>
              <a:rPr lang="en-US" sz="2600" dirty="0" smtClean="0"/>
              <a:t>:</a:t>
            </a:r>
          </a:p>
          <a:p>
            <a:pPr lvl="1" algn="just"/>
            <a:r>
              <a:rPr lang="en-US" sz="2200" dirty="0" err="1" smtClean="0"/>
              <a:t>Nút</a:t>
            </a:r>
            <a:r>
              <a:rPr lang="en-US" sz="2200" dirty="0" smtClean="0"/>
              <a:t>: </a:t>
            </a:r>
            <a:r>
              <a:rPr lang="en-US" sz="2200" dirty="0" err="1" smtClean="0"/>
              <a:t>biểu</a:t>
            </a:r>
            <a:r>
              <a:rPr lang="en-US" sz="2200" dirty="0" smtClean="0"/>
              <a:t> </a:t>
            </a:r>
            <a:r>
              <a:rPr lang="en-US" sz="2200" dirty="0" err="1" smtClean="0"/>
              <a:t>diễn</a:t>
            </a:r>
            <a:r>
              <a:rPr lang="en-US" sz="2200" dirty="0" smtClean="0"/>
              <a:t> </a:t>
            </a:r>
            <a:r>
              <a:rPr lang="en-US" sz="2200" dirty="0" err="1" smtClean="0"/>
              <a:t>cho</a:t>
            </a:r>
            <a:r>
              <a:rPr lang="en-US" sz="2200" dirty="0" smtClean="0"/>
              <a:t> </a:t>
            </a:r>
            <a:r>
              <a:rPr lang="en-US" sz="2200" dirty="0" err="1" smtClean="0"/>
              <a:t>mỗi</a:t>
            </a:r>
            <a:r>
              <a:rPr lang="en-US" sz="2200" dirty="0" smtClean="0"/>
              <a:t> </a:t>
            </a:r>
            <a:r>
              <a:rPr lang="en-US" sz="2200" dirty="0" err="1" smtClean="0"/>
              <a:t>nguyên</a:t>
            </a:r>
            <a:r>
              <a:rPr lang="en-US" sz="2200" dirty="0" smtClean="0"/>
              <a:t> </a:t>
            </a:r>
            <a:r>
              <a:rPr lang="en-US" sz="2200" dirty="0" err="1" smtClean="0"/>
              <a:t>nhân</a:t>
            </a:r>
            <a:r>
              <a:rPr lang="en-US" sz="2200" dirty="0" smtClean="0"/>
              <a:t> </a:t>
            </a:r>
            <a:r>
              <a:rPr lang="en-US" sz="2200" dirty="0" err="1" smtClean="0"/>
              <a:t>đầu</a:t>
            </a:r>
            <a:r>
              <a:rPr lang="en-US" sz="2200" dirty="0" smtClean="0"/>
              <a:t> </a:t>
            </a:r>
            <a:r>
              <a:rPr lang="en-US" sz="2200" dirty="0" err="1" smtClean="0"/>
              <a:t>vào</a:t>
            </a:r>
            <a:r>
              <a:rPr lang="en-US" sz="2200" dirty="0" smtClean="0"/>
              <a:t> </a:t>
            </a:r>
            <a:r>
              <a:rPr lang="en-US" sz="2200" dirty="0" err="1" smtClean="0"/>
              <a:t>và</a:t>
            </a:r>
            <a:r>
              <a:rPr lang="en-US" sz="2200" dirty="0" smtClean="0"/>
              <a:t> </a:t>
            </a:r>
            <a:r>
              <a:rPr lang="en-US" sz="2200" dirty="0" err="1" smtClean="0"/>
              <a:t>giá</a:t>
            </a:r>
            <a:r>
              <a:rPr lang="en-US" sz="2200" dirty="0" smtClean="0"/>
              <a:t> </a:t>
            </a:r>
            <a:r>
              <a:rPr lang="en-US" sz="2200" dirty="0" err="1" smtClean="0"/>
              <a:t>trị</a:t>
            </a:r>
            <a:r>
              <a:rPr lang="en-US" sz="2200" dirty="0" smtClean="0"/>
              <a:t> </a:t>
            </a:r>
            <a:r>
              <a:rPr lang="en-US" sz="2200" dirty="0" err="1" smtClean="0"/>
              <a:t>đầu</a:t>
            </a:r>
            <a:r>
              <a:rPr lang="en-US" sz="2200" dirty="0" smtClean="0"/>
              <a:t> </a:t>
            </a:r>
            <a:r>
              <a:rPr lang="en-US" sz="2200" dirty="0" err="1" smtClean="0"/>
              <a:t>ra</a:t>
            </a:r>
            <a:r>
              <a:rPr lang="en-US" sz="2200" dirty="0" smtClean="0"/>
              <a:t>.</a:t>
            </a:r>
          </a:p>
          <a:p>
            <a:pPr lvl="1" algn="just"/>
            <a:r>
              <a:rPr lang="en-US" sz="2200" dirty="0" err="1" smtClean="0"/>
              <a:t>Cung</a:t>
            </a:r>
            <a:r>
              <a:rPr lang="en-US" sz="2200" dirty="0" smtClean="0"/>
              <a:t>: </a:t>
            </a:r>
            <a:r>
              <a:rPr lang="en-US" sz="2200" dirty="0" err="1" smtClean="0"/>
              <a:t>biểu</a:t>
            </a:r>
            <a:r>
              <a:rPr lang="en-US" sz="2200" dirty="0" smtClean="0"/>
              <a:t> </a:t>
            </a:r>
            <a:r>
              <a:rPr lang="en-US" sz="2200" dirty="0" err="1" smtClean="0"/>
              <a:t>diễn</a:t>
            </a:r>
            <a:r>
              <a:rPr lang="en-US" sz="2200" dirty="0" smtClean="0"/>
              <a:t> </a:t>
            </a:r>
            <a:r>
              <a:rPr lang="en-US" sz="2200" dirty="0" err="1" smtClean="0"/>
              <a:t>điều</a:t>
            </a:r>
            <a:r>
              <a:rPr lang="en-US" sz="2200" dirty="0" smtClean="0"/>
              <a:t> </a:t>
            </a:r>
            <a:r>
              <a:rPr lang="en-US" sz="2200" dirty="0" err="1" smtClean="0"/>
              <a:t>kiện</a:t>
            </a:r>
            <a:r>
              <a:rPr lang="en-US" sz="2200" dirty="0" smtClean="0"/>
              <a:t> </a:t>
            </a:r>
            <a:r>
              <a:rPr lang="en-US" sz="2200" dirty="0" err="1" smtClean="0"/>
              <a:t>xảy</a:t>
            </a:r>
            <a:r>
              <a:rPr lang="en-US" sz="2200" dirty="0" smtClean="0"/>
              <a:t> </a:t>
            </a:r>
            <a:r>
              <a:rPr lang="en-US" sz="2200" dirty="0" err="1" smtClean="0"/>
              <a:t>ra</a:t>
            </a:r>
            <a:r>
              <a:rPr lang="en-US" sz="2200" dirty="0" smtClean="0"/>
              <a:t> </a:t>
            </a:r>
            <a:r>
              <a:rPr lang="en-US" sz="2200" dirty="0" err="1" smtClean="0"/>
              <a:t>hoặc</a:t>
            </a:r>
            <a:r>
              <a:rPr lang="en-US" sz="2200" dirty="0" smtClean="0"/>
              <a:t> </a:t>
            </a:r>
            <a:r>
              <a:rPr lang="en-US" sz="2200" dirty="0" err="1" smtClean="0"/>
              <a:t>không</a:t>
            </a:r>
            <a:r>
              <a:rPr lang="en-US" sz="2200" dirty="0" smtClean="0"/>
              <a:t> </a:t>
            </a:r>
            <a:r>
              <a:rPr lang="en-US" sz="2200" dirty="0" err="1" smtClean="0"/>
              <a:t>xảy</a:t>
            </a:r>
            <a:r>
              <a:rPr lang="en-US" sz="2200" dirty="0" smtClean="0"/>
              <a:t> </a:t>
            </a:r>
            <a:r>
              <a:rPr lang="en-US" sz="2200" dirty="0" err="1" smtClean="0"/>
              <a:t>ra</a:t>
            </a:r>
            <a:r>
              <a:rPr lang="en-US" sz="2200" dirty="0" smtClean="0"/>
              <a:t> </a:t>
            </a:r>
            <a:r>
              <a:rPr lang="en-US" sz="2200" dirty="0" err="1" smtClean="0"/>
              <a:t>của</a:t>
            </a:r>
            <a:r>
              <a:rPr lang="en-US" sz="2200" dirty="0" smtClean="0"/>
              <a:t> </a:t>
            </a:r>
            <a:r>
              <a:rPr lang="en-US" sz="2200" dirty="0" err="1" smtClean="0"/>
              <a:t>nguyên</a:t>
            </a:r>
            <a:r>
              <a:rPr lang="en-US" sz="2200" dirty="0" smtClean="0"/>
              <a:t> </a:t>
            </a:r>
            <a:r>
              <a:rPr lang="en-US" sz="2200" dirty="0" err="1" smtClean="0"/>
              <a:t>nhân</a:t>
            </a:r>
            <a:r>
              <a:rPr lang="en-US" sz="2200" dirty="0" smtClean="0"/>
              <a:t>.</a:t>
            </a:r>
          </a:p>
          <a:p>
            <a:pPr lvl="1" algn="just"/>
            <a:r>
              <a:rPr lang="en-US" sz="2200" dirty="0" err="1" smtClean="0"/>
              <a:t>Các</a:t>
            </a:r>
            <a:r>
              <a:rPr lang="en-US" sz="2200" dirty="0" smtClean="0"/>
              <a:t> </a:t>
            </a:r>
            <a:r>
              <a:rPr lang="en-US" sz="2200" dirty="0" err="1" smtClean="0"/>
              <a:t>ký</a:t>
            </a:r>
            <a:r>
              <a:rPr lang="en-US" sz="2200" dirty="0" smtClean="0"/>
              <a:t> </a:t>
            </a:r>
            <a:r>
              <a:rPr lang="en-US" sz="2200" dirty="0" err="1" smtClean="0"/>
              <a:t>hiệu</a:t>
            </a:r>
            <a:r>
              <a:rPr lang="en-US" sz="2200" dirty="0" smtClean="0"/>
              <a:t>: </a:t>
            </a:r>
            <a:r>
              <a:rPr lang="en-US" sz="2200" dirty="0" err="1" smtClean="0"/>
              <a:t>biểu</a:t>
            </a:r>
            <a:r>
              <a:rPr lang="en-US" sz="2200" dirty="0" smtClean="0"/>
              <a:t> </a:t>
            </a:r>
            <a:r>
              <a:rPr lang="en-US" sz="2200" dirty="0" err="1" smtClean="0"/>
              <a:t>diễn</a:t>
            </a:r>
            <a:r>
              <a:rPr lang="en-US" sz="2200" dirty="0" smtClean="0"/>
              <a:t> </a:t>
            </a:r>
            <a:r>
              <a:rPr lang="en-US" sz="2200" dirty="0" err="1" smtClean="0"/>
              <a:t>các</a:t>
            </a:r>
            <a:r>
              <a:rPr lang="en-US" sz="2200" dirty="0" smtClean="0"/>
              <a:t> </a:t>
            </a:r>
            <a:r>
              <a:rPr lang="en-US" sz="2200" dirty="0" err="1" smtClean="0"/>
              <a:t>mối</a:t>
            </a:r>
            <a:r>
              <a:rPr lang="en-US" sz="2200" dirty="0" smtClean="0"/>
              <a:t> </a:t>
            </a:r>
            <a:r>
              <a:rPr lang="en-US" sz="2200" dirty="0" err="1" smtClean="0"/>
              <a:t>quan</a:t>
            </a:r>
            <a:r>
              <a:rPr lang="en-US" sz="2200" dirty="0" smtClean="0"/>
              <a:t> </a:t>
            </a:r>
            <a:r>
              <a:rPr lang="en-US" sz="2200" dirty="0" err="1" smtClean="0"/>
              <a:t>hệ</a:t>
            </a:r>
            <a:r>
              <a:rPr lang="en-US" sz="2200" dirty="0" smtClean="0"/>
              <a:t> </a:t>
            </a:r>
            <a:r>
              <a:rPr lang="en-US" sz="2200" dirty="0" err="1" smtClean="0"/>
              <a:t>của</a:t>
            </a:r>
            <a:r>
              <a:rPr lang="en-US" sz="2200" dirty="0" smtClean="0"/>
              <a:t> </a:t>
            </a:r>
            <a:r>
              <a:rPr lang="en-US" sz="2200" dirty="0" err="1" smtClean="0"/>
              <a:t>các</a:t>
            </a:r>
            <a:r>
              <a:rPr lang="en-US" sz="2200" dirty="0" smtClean="0"/>
              <a:t> </a:t>
            </a:r>
            <a:r>
              <a:rPr lang="en-US" sz="2200" dirty="0" err="1" smtClean="0"/>
              <a:t>nguyên</a:t>
            </a:r>
            <a:r>
              <a:rPr lang="en-US" sz="2200" dirty="0" smtClean="0"/>
              <a:t> </a:t>
            </a:r>
            <a:r>
              <a:rPr lang="en-US" sz="2200" dirty="0" err="1" smtClean="0"/>
              <a:t>nhân</a:t>
            </a:r>
            <a:r>
              <a:rPr lang="en-US" sz="2200" dirty="0" smtClean="0"/>
              <a:t>. </a:t>
            </a:r>
            <a:r>
              <a:rPr lang="en-US" sz="2200" dirty="0" err="1" smtClean="0"/>
              <a:t>Có</a:t>
            </a:r>
            <a:r>
              <a:rPr lang="en-US" sz="2200" dirty="0" smtClean="0"/>
              <a:t> 3 </a:t>
            </a:r>
            <a:r>
              <a:rPr lang="en-US" sz="2200" dirty="0" err="1" smtClean="0"/>
              <a:t>dạng</a:t>
            </a:r>
            <a:r>
              <a:rPr lang="en-US" sz="2200" dirty="0" smtClean="0"/>
              <a:t> </a:t>
            </a:r>
            <a:r>
              <a:rPr lang="en-US" sz="2200" dirty="0" err="1" smtClean="0"/>
              <a:t>quan</a:t>
            </a:r>
            <a:r>
              <a:rPr lang="en-US" sz="2200" dirty="0" smtClean="0"/>
              <a:t> </a:t>
            </a:r>
            <a:r>
              <a:rPr lang="en-US" sz="2200" dirty="0" err="1" smtClean="0"/>
              <a:t>hệ</a:t>
            </a:r>
            <a:r>
              <a:rPr lang="en-US" sz="2200" dirty="0" smtClean="0"/>
              <a:t> </a:t>
            </a:r>
            <a:r>
              <a:rPr lang="en-US" sz="2200" dirty="0" err="1" smtClean="0"/>
              <a:t>cơ</a:t>
            </a:r>
            <a:r>
              <a:rPr lang="en-US" sz="2200" dirty="0" smtClean="0"/>
              <a:t> </a:t>
            </a:r>
            <a:r>
              <a:rPr lang="en-US" sz="2200" dirty="0" err="1" smtClean="0"/>
              <a:t>bản</a:t>
            </a:r>
            <a:r>
              <a:rPr lang="en-US" sz="2200" dirty="0" smtClean="0"/>
              <a:t> – AND, OR, NOT. </a:t>
            </a:r>
            <a:r>
              <a:rPr lang="en-US" sz="2200" dirty="0" err="1" smtClean="0"/>
              <a:t>Ngoài</a:t>
            </a:r>
            <a:r>
              <a:rPr lang="en-US" sz="2200" dirty="0" smtClean="0"/>
              <a:t> </a:t>
            </a:r>
            <a:r>
              <a:rPr lang="en-US" sz="2200" dirty="0" err="1" smtClean="0"/>
              <a:t>ra</a:t>
            </a:r>
            <a:r>
              <a:rPr lang="en-US" sz="2200" dirty="0" smtClean="0"/>
              <a:t>, </a:t>
            </a:r>
            <a:r>
              <a:rPr lang="en-US" sz="2200" dirty="0" err="1" smtClean="0"/>
              <a:t>người</a:t>
            </a:r>
            <a:r>
              <a:rPr lang="en-US" sz="2200" dirty="0" smtClean="0"/>
              <a:t> </a:t>
            </a:r>
            <a:r>
              <a:rPr lang="en-US" sz="2200" dirty="0" err="1" smtClean="0"/>
              <a:t>ta</a:t>
            </a:r>
            <a:r>
              <a:rPr lang="en-US" sz="2200" dirty="0" smtClean="0"/>
              <a:t> </a:t>
            </a:r>
            <a:r>
              <a:rPr lang="en-US" sz="2200" dirty="0" err="1" smtClean="0"/>
              <a:t>còn</a:t>
            </a:r>
            <a:r>
              <a:rPr lang="en-US" sz="2200" dirty="0" smtClean="0"/>
              <a:t> </a:t>
            </a:r>
            <a:r>
              <a:rPr lang="en-US" sz="2200" dirty="0" err="1" smtClean="0"/>
              <a:t>có</a:t>
            </a:r>
            <a:r>
              <a:rPr lang="en-US" sz="2200" dirty="0" smtClean="0"/>
              <a:t> </a:t>
            </a:r>
            <a:r>
              <a:rPr lang="en-US" sz="2200" dirty="0" err="1" smtClean="0"/>
              <a:t>thể</a:t>
            </a:r>
            <a:r>
              <a:rPr lang="en-US" sz="2200" dirty="0" smtClean="0"/>
              <a:t> </a:t>
            </a:r>
            <a:r>
              <a:rPr lang="en-US" sz="2200" dirty="0" err="1" smtClean="0"/>
              <a:t>đưa</a:t>
            </a:r>
            <a:r>
              <a:rPr lang="en-US" sz="2200" dirty="0" smtClean="0"/>
              <a:t> </a:t>
            </a:r>
            <a:r>
              <a:rPr lang="en-US" sz="2200" dirty="0" err="1" smtClean="0"/>
              <a:t>thêm</a:t>
            </a:r>
            <a:r>
              <a:rPr lang="en-US" sz="2200" dirty="0" smtClean="0"/>
              <a:t> </a:t>
            </a:r>
            <a:r>
              <a:rPr lang="en-US" sz="2200" dirty="0" err="1" smtClean="0"/>
              <a:t>các</a:t>
            </a:r>
            <a:r>
              <a:rPr lang="en-US" sz="2200" dirty="0" smtClean="0"/>
              <a:t> </a:t>
            </a:r>
            <a:r>
              <a:rPr lang="en-US" sz="2200" dirty="0" err="1" smtClean="0"/>
              <a:t>mối</a:t>
            </a:r>
            <a:r>
              <a:rPr lang="en-US" sz="2200" dirty="0" smtClean="0"/>
              <a:t> </a:t>
            </a:r>
            <a:r>
              <a:rPr lang="en-US" sz="2200" dirty="0" err="1" smtClean="0"/>
              <a:t>quan</a:t>
            </a:r>
            <a:r>
              <a:rPr lang="en-US" sz="2200" dirty="0" smtClean="0"/>
              <a:t> </a:t>
            </a:r>
            <a:r>
              <a:rPr lang="en-US" sz="2200" dirty="0" err="1" smtClean="0"/>
              <a:t>hệ</a:t>
            </a:r>
            <a:r>
              <a:rPr lang="en-US" sz="2200" dirty="0" smtClean="0"/>
              <a:t> </a:t>
            </a:r>
            <a:r>
              <a:rPr lang="en-US" sz="2200" dirty="0" err="1" smtClean="0"/>
              <a:t>tổ</a:t>
            </a:r>
            <a:r>
              <a:rPr lang="en-US" sz="2200" dirty="0" smtClean="0"/>
              <a:t> </a:t>
            </a:r>
            <a:r>
              <a:rPr lang="en-US" sz="2200" dirty="0" err="1" smtClean="0"/>
              <a:t>hợp</a:t>
            </a:r>
            <a:r>
              <a:rPr lang="en-US" sz="2200" dirty="0" smtClean="0"/>
              <a:t>.</a:t>
            </a:r>
          </a:p>
          <a:p>
            <a:pPr algn="just"/>
            <a:endParaRPr lang="en-US" sz="2600" dirty="0" smtClean="0"/>
          </a:p>
          <a:p>
            <a:pPr algn="just"/>
            <a:endParaRPr lang="en-US" sz="2600" dirty="0" smtClean="0"/>
          </a:p>
        </p:txBody>
      </p:sp>
    </p:spTree>
    <p:extLst>
      <p:ext uri="{BB962C8B-B14F-4D97-AF65-F5344CB8AC3E}">
        <p14:creationId xmlns:p14="http://schemas.microsoft.com/office/powerpoint/2010/main" val="420746154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với</a:t>
            </a:r>
            <a:r>
              <a:rPr lang="en-US" dirty="0" smtClean="0"/>
              <a:t> </a:t>
            </a:r>
            <a:r>
              <a:rPr lang="en-US" dirty="0" err="1" smtClean="0"/>
              <a:t>lược</a:t>
            </a:r>
            <a:r>
              <a:rPr lang="en-US" dirty="0" smtClean="0"/>
              <a:t> </a:t>
            </a:r>
            <a:r>
              <a:rPr lang="en-US" dirty="0" err="1" smtClean="0"/>
              <a:t>đồ</a:t>
            </a:r>
            <a:r>
              <a:rPr lang="en-US" dirty="0" smtClean="0"/>
              <a:t> </a:t>
            </a:r>
            <a:r>
              <a:rPr lang="en-US" dirty="0" err="1" smtClean="0"/>
              <a:t>quan</a:t>
            </a:r>
            <a:r>
              <a:rPr lang="en-US" dirty="0" smtClean="0"/>
              <a:t> </a:t>
            </a:r>
            <a:r>
              <a:rPr lang="en-US" dirty="0" err="1" smtClean="0"/>
              <a:t>hệ</a:t>
            </a:r>
            <a:r>
              <a:rPr lang="en-US" dirty="0" smtClean="0"/>
              <a:t> </a:t>
            </a:r>
            <a:r>
              <a:rPr lang="en-US" dirty="0" err="1" smtClean="0"/>
              <a:t>nhân</a:t>
            </a:r>
            <a:r>
              <a:rPr lang="en-US" dirty="0" smtClean="0"/>
              <a:t> </a:t>
            </a:r>
            <a:r>
              <a:rPr lang="en-US" dirty="0" err="1" smtClean="0"/>
              <a:t>quả</a:t>
            </a:r>
            <a:endParaRPr lang="en-US" dirty="0"/>
          </a:p>
        </p:txBody>
      </p:sp>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78</a:t>
            </a:fld>
            <a:endParaRPr lang="en-US" dirty="0"/>
          </a:p>
        </p:txBody>
      </p:sp>
      <p:sp>
        <p:nvSpPr>
          <p:cNvPr id="96258" name="AutoShape 2" descr="Image result for Cause Effect Diagram testing"/>
          <p:cNvSpPr>
            <a:spLocks noChangeAspect="1" noChangeArrowheads="1"/>
          </p:cNvSpPr>
          <p:nvPr/>
        </p:nvSpPr>
        <p:spPr bwMode="auto">
          <a:xfrm>
            <a:off x="155575" y="-1790700"/>
            <a:ext cx="4838700" cy="37433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6260" name="AutoShape 4" descr="Image result for Cause Effect Diagram testing"/>
          <p:cNvSpPr>
            <a:spLocks noChangeAspect="1" noChangeArrowheads="1"/>
          </p:cNvSpPr>
          <p:nvPr/>
        </p:nvSpPr>
        <p:spPr bwMode="auto">
          <a:xfrm>
            <a:off x="155575" y="-1790700"/>
            <a:ext cx="4838700" cy="37433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3"/>
          <a:stretch>
            <a:fillRect/>
          </a:stretch>
        </p:blipFill>
        <p:spPr>
          <a:xfrm>
            <a:off x="1238250" y="1343024"/>
            <a:ext cx="7067550" cy="4422267"/>
          </a:xfrm>
          <a:prstGeom prst="rect">
            <a:avLst/>
          </a:prstGeom>
        </p:spPr>
      </p:pic>
    </p:spTree>
    <p:extLst>
      <p:ext uri="{BB962C8B-B14F-4D97-AF65-F5344CB8AC3E}">
        <p14:creationId xmlns:p14="http://schemas.microsoft.com/office/powerpoint/2010/main" val="337887883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với</a:t>
            </a:r>
            <a:r>
              <a:rPr lang="en-US" dirty="0" smtClean="0"/>
              <a:t> </a:t>
            </a:r>
            <a:r>
              <a:rPr lang="en-US" dirty="0" err="1" smtClean="0"/>
              <a:t>lược</a:t>
            </a:r>
            <a:r>
              <a:rPr lang="en-US" dirty="0" smtClean="0"/>
              <a:t> </a:t>
            </a:r>
            <a:r>
              <a:rPr lang="en-US" dirty="0" err="1" smtClean="0"/>
              <a:t>đồ</a:t>
            </a:r>
            <a:r>
              <a:rPr lang="en-US" dirty="0" smtClean="0"/>
              <a:t> </a:t>
            </a:r>
            <a:r>
              <a:rPr lang="en-US" dirty="0" err="1" smtClean="0"/>
              <a:t>quan</a:t>
            </a:r>
            <a:r>
              <a:rPr lang="en-US" dirty="0" smtClean="0"/>
              <a:t> </a:t>
            </a:r>
            <a:r>
              <a:rPr lang="en-US" dirty="0" err="1" smtClean="0"/>
              <a:t>hệ</a:t>
            </a:r>
            <a:r>
              <a:rPr lang="en-US" dirty="0" smtClean="0"/>
              <a:t> </a:t>
            </a:r>
            <a:r>
              <a:rPr lang="en-US" dirty="0" err="1" smtClean="0"/>
              <a:t>nhân</a:t>
            </a:r>
            <a:r>
              <a:rPr lang="en-US" dirty="0" smtClean="0"/>
              <a:t> </a:t>
            </a:r>
            <a:r>
              <a:rPr lang="en-US" dirty="0" err="1" smtClean="0"/>
              <a:t>quả</a:t>
            </a:r>
            <a:endParaRPr lang="en-US" dirty="0"/>
          </a:p>
        </p:txBody>
      </p:sp>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79</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Biểu</a:t>
            </a:r>
            <a:r>
              <a:rPr lang="en-US" sz="2600" dirty="0" smtClean="0"/>
              <a:t> </a:t>
            </a:r>
            <a:r>
              <a:rPr lang="en-US" sz="2600" dirty="0" err="1" smtClean="0"/>
              <a:t>diễn</a:t>
            </a:r>
            <a:r>
              <a:rPr lang="en-US" sz="2600" dirty="0" smtClean="0"/>
              <a:t> </a:t>
            </a:r>
            <a:r>
              <a:rPr lang="en-US" sz="2600" dirty="0" err="1" smtClean="0"/>
              <a:t>đồ</a:t>
            </a:r>
            <a:r>
              <a:rPr lang="en-US" sz="2600" dirty="0" smtClean="0"/>
              <a:t> </a:t>
            </a:r>
            <a:r>
              <a:rPr lang="en-US" sz="2600" dirty="0" err="1" smtClean="0"/>
              <a:t>thị</a:t>
            </a:r>
            <a:r>
              <a:rPr lang="en-US" sz="2600" dirty="0" smtClean="0"/>
              <a:t> </a:t>
            </a:r>
            <a:r>
              <a:rPr lang="en-US" sz="2600" dirty="0" err="1" smtClean="0"/>
              <a:t>nhân</a:t>
            </a:r>
            <a:r>
              <a:rPr lang="en-US" sz="2600" dirty="0" smtClean="0"/>
              <a:t> </a:t>
            </a:r>
            <a:r>
              <a:rPr lang="en-US" sz="2600" dirty="0" err="1" smtClean="0"/>
              <a:t>quả</a:t>
            </a:r>
            <a:r>
              <a:rPr lang="en-US" sz="2600" dirty="0" smtClean="0"/>
              <a:t>:</a:t>
            </a:r>
          </a:p>
          <a:p>
            <a:pPr lvl="1" algn="just"/>
            <a:r>
              <a:rPr lang="en-US" sz="2200" dirty="0" err="1" smtClean="0"/>
              <a:t>Nguyên</a:t>
            </a:r>
            <a:r>
              <a:rPr lang="en-US" sz="2200" dirty="0" smtClean="0"/>
              <a:t> </a:t>
            </a:r>
            <a:r>
              <a:rPr lang="en-US" sz="2200" dirty="0" err="1" smtClean="0"/>
              <a:t>nhân</a:t>
            </a:r>
            <a:endParaRPr lang="en-US" sz="2200" dirty="0" smtClean="0"/>
          </a:p>
          <a:p>
            <a:pPr lvl="1" algn="just"/>
            <a:endParaRPr lang="en-US" sz="2200" dirty="0" smtClean="0"/>
          </a:p>
          <a:p>
            <a:pPr lvl="1" algn="just"/>
            <a:r>
              <a:rPr lang="en-US" sz="2200" dirty="0" err="1" smtClean="0"/>
              <a:t>Hậu</a:t>
            </a:r>
            <a:r>
              <a:rPr lang="en-US" sz="2200" dirty="0" smtClean="0"/>
              <a:t> </a:t>
            </a:r>
            <a:r>
              <a:rPr lang="en-US" sz="2200" dirty="0" err="1" smtClean="0"/>
              <a:t>quả</a:t>
            </a:r>
            <a:endParaRPr lang="en-US" sz="2200" dirty="0" smtClean="0"/>
          </a:p>
          <a:p>
            <a:pPr lvl="1" algn="just"/>
            <a:endParaRPr lang="en-US" sz="2200" dirty="0" smtClean="0"/>
          </a:p>
          <a:p>
            <a:pPr lvl="1" algn="just"/>
            <a:r>
              <a:rPr lang="en-US" sz="2200" dirty="0" smtClean="0"/>
              <a:t>And</a:t>
            </a:r>
          </a:p>
          <a:p>
            <a:pPr lvl="1" algn="just"/>
            <a:endParaRPr lang="en-US" sz="2200" dirty="0" smtClean="0"/>
          </a:p>
          <a:p>
            <a:pPr lvl="1" algn="just"/>
            <a:r>
              <a:rPr lang="en-US" sz="2200" dirty="0" smtClean="0"/>
              <a:t>Or</a:t>
            </a:r>
          </a:p>
          <a:p>
            <a:pPr lvl="1" algn="just"/>
            <a:endParaRPr lang="en-US" sz="2200" dirty="0" smtClean="0"/>
          </a:p>
          <a:p>
            <a:pPr lvl="1" algn="just"/>
            <a:r>
              <a:rPr lang="en-US" sz="2200" dirty="0" smtClean="0"/>
              <a:t>Not</a:t>
            </a:r>
          </a:p>
        </p:txBody>
      </p:sp>
      <p:pic>
        <p:nvPicPr>
          <p:cNvPr id="95233" name="Picture 1"/>
          <p:cNvPicPr>
            <a:picLocks noChangeAspect="1" noChangeArrowheads="1"/>
          </p:cNvPicPr>
          <p:nvPr/>
        </p:nvPicPr>
        <p:blipFill>
          <a:blip r:embed="rId3"/>
          <a:srcRect/>
          <a:stretch>
            <a:fillRect/>
          </a:stretch>
        </p:blipFill>
        <p:spPr bwMode="auto">
          <a:xfrm>
            <a:off x="3048000" y="1752600"/>
            <a:ext cx="609600" cy="665018"/>
          </a:xfrm>
          <a:prstGeom prst="rect">
            <a:avLst/>
          </a:prstGeom>
          <a:noFill/>
          <a:ln w="9525">
            <a:noFill/>
            <a:miter lim="800000"/>
            <a:headEnd/>
            <a:tailEnd/>
          </a:ln>
          <a:effectLst/>
        </p:spPr>
      </p:pic>
      <p:pic>
        <p:nvPicPr>
          <p:cNvPr id="95234" name="Picture 2"/>
          <p:cNvPicPr>
            <a:picLocks noChangeAspect="1" noChangeArrowheads="1"/>
          </p:cNvPicPr>
          <p:nvPr/>
        </p:nvPicPr>
        <p:blipFill>
          <a:blip r:embed="rId4"/>
          <a:srcRect/>
          <a:stretch>
            <a:fillRect/>
          </a:stretch>
        </p:blipFill>
        <p:spPr bwMode="auto">
          <a:xfrm>
            <a:off x="3124200" y="2590800"/>
            <a:ext cx="523875" cy="581025"/>
          </a:xfrm>
          <a:prstGeom prst="rect">
            <a:avLst/>
          </a:prstGeom>
          <a:noFill/>
          <a:ln w="9525">
            <a:noFill/>
            <a:miter lim="800000"/>
            <a:headEnd/>
            <a:tailEnd/>
          </a:ln>
          <a:effectLst/>
        </p:spPr>
      </p:pic>
      <p:pic>
        <p:nvPicPr>
          <p:cNvPr id="95236" name="Picture 4"/>
          <p:cNvPicPr>
            <a:picLocks noChangeAspect="1" noChangeArrowheads="1"/>
          </p:cNvPicPr>
          <p:nvPr/>
        </p:nvPicPr>
        <p:blipFill>
          <a:blip r:embed="rId5"/>
          <a:srcRect/>
          <a:stretch>
            <a:fillRect/>
          </a:stretch>
        </p:blipFill>
        <p:spPr bwMode="auto">
          <a:xfrm>
            <a:off x="5029200" y="2971800"/>
            <a:ext cx="2152650" cy="1181100"/>
          </a:xfrm>
          <a:prstGeom prst="rect">
            <a:avLst/>
          </a:prstGeom>
          <a:noFill/>
          <a:ln w="9525">
            <a:noFill/>
            <a:miter lim="800000"/>
            <a:headEnd/>
            <a:tailEnd/>
          </a:ln>
          <a:effectLst/>
        </p:spPr>
      </p:pic>
      <p:pic>
        <p:nvPicPr>
          <p:cNvPr id="95237" name="Picture 5"/>
          <p:cNvPicPr>
            <a:picLocks noChangeAspect="1" noChangeArrowheads="1"/>
          </p:cNvPicPr>
          <p:nvPr/>
        </p:nvPicPr>
        <p:blipFill>
          <a:blip r:embed="rId6"/>
          <a:srcRect/>
          <a:stretch>
            <a:fillRect/>
          </a:stretch>
        </p:blipFill>
        <p:spPr bwMode="auto">
          <a:xfrm>
            <a:off x="2743200" y="3810000"/>
            <a:ext cx="2190750" cy="1276350"/>
          </a:xfrm>
          <a:prstGeom prst="rect">
            <a:avLst/>
          </a:prstGeom>
          <a:noFill/>
          <a:ln w="9525">
            <a:noFill/>
            <a:miter lim="800000"/>
            <a:headEnd/>
            <a:tailEnd/>
          </a:ln>
          <a:effectLst/>
        </p:spPr>
      </p:pic>
      <p:pic>
        <p:nvPicPr>
          <p:cNvPr id="95238" name="Picture 6"/>
          <p:cNvPicPr>
            <a:picLocks noChangeAspect="1" noChangeArrowheads="1"/>
          </p:cNvPicPr>
          <p:nvPr/>
        </p:nvPicPr>
        <p:blipFill>
          <a:blip r:embed="rId7"/>
          <a:srcRect/>
          <a:stretch>
            <a:fillRect/>
          </a:stretch>
        </p:blipFill>
        <p:spPr bwMode="auto">
          <a:xfrm>
            <a:off x="5181600" y="4800600"/>
            <a:ext cx="2209800" cy="704850"/>
          </a:xfrm>
          <a:prstGeom prst="rect">
            <a:avLst/>
          </a:prstGeom>
          <a:noFill/>
          <a:ln w="9525">
            <a:noFill/>
            <a:miter lim="800000"/>
            <a:headEnd/>
            <a:tailEnd/>
          </a:ln>
          <a:effectLst/>
        </p:spPr>
      </p:pic>
    </p:spTree>
    <p:extLst>
      <p:ext uri="{BB962C8B-B14F-4D97-AF65-F5344CB8AC3E}">
        <p14:creationId xmlns:p14="http://schemas.microsoft.com/office/powerpoint/2010/main" val="2051938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đen</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8</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Các</a:t>
            </a:r>
            <a:r>
              <a:rPr lang="en-US" sz="2600" dirty="0" smtClean="0"/>
              <a:t> </a:t>
            </a:r>
            <a:r>
              <a:rPr lang="en-US" sz="2600" dirty="0" err="1" smtClean="0"/>
              <a:t>kỹ</a:t>
            </a:r>
            <a:r>
              <a:rPr lang="en-US" sz="2600" dirty="0" smtClean="0"/>
              <a:t> </a:t>
            </a:r>
            <a:r>
              <a:rPr lang="en-US" sz="2600" dirty="0" err="1" smtClean="0"/>
              <a:t>thuật</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hộp</a:t>
            </a:r>
            <a:r>
              <a:rPr lang="en-US" sz="2600" dirty="0" smtClean="0"/>
              <a:t> </a:t>
            </a:r>
            <a:r>
              <a:rPr lang="en-US" sz="2600" dirty="0" err="1" smtClean="0"/>
              <a:t>đen</a:t>
            </a:r>
            <a:r>
              <a:rPr lang="en-US" sz="2600" dirty="0" smtClean="0"/>
              <a:t> </a:t>
            </a:r>
            <a:r>
              <a:rPr lang="en-US" sz="2600" dirty="0" err="1" smtClean="0"/>
              <a:t>cơ</a:t>
            </a:r>
            <a:r>
              <a:rPr lang="en-US" sz="2600" dirty="0" smtClean="0"/>
              <a:t> </a:t>
            </a:r>
            <a:r>
              <a:rPr lang="en-US" sz="2600" dirty="0" err="1" smtClean="0"/>
              <a:t>bản</a:t>
            </a:r>
            <a:r>
              <a:rPr lang="en-US" sz="2600" dirty="0" smtClean="0"/>
              <a:t>:</a:t>
            </a:r>
          </a:p>
          <a:p>
            <a:pPr marL="914400" lvl="1" indent="-457200" algn="just">
              <a:buFont typeface="+mj-lt"/>
              <a:buAutoNum type="arabicPeriod"/>
            </a:pPr>
            <a:r>
              <a:rPr lang="en-US" sz="2200" dirty="0" err="1" smtClean="0"/>
              <a:t>Kỹ</a:t>
            </a:r>
            <a:r>
              <a:rPr lang="en-US" sz="2200" dirty="0" smtClean="0"/>
              <a:t> </a:t>
            </a:r>
            <a:r>
              <a:rPr lang="en-US" sz="2200" dirty="0" err="1" smtClean="0"/>
              <a:t>thuật</a:t>
            </a:r>
            <a:r>
              <a:rPr lang="en-US" sz="2200" dirty="0" smtClean="0"/>
              <a:t> </a:t>
            </a:r>
            <a:r>
              <a:rPr lang="en-US" sz="2200" dirty="0" err="1" smtClean="0"/>
              <a:t>phân</a:t>
            </a:r>
            <a:r>
              <a:rPr lang="en-US" sz="2200" dirty="0" smtClean="0"/>
              <a:t> </a:t>
            </a:r>
            <a:r>
              <a:rPr lang="en-US" sz="2200" dirty="0" err="1" smtClean="0"/>
              <a:t>lớp</a:t>
            </a:r>
            <a:r>
              <a:rPr lang="en-US" sz="2200" dirty="0" smtClean="0"/>
              <a:t> </a:t>
            </a:r>
            <a:r>
              <a:rPr lang="en-US" sz="2200" dirty="0" err="1" smtClean="0"/>
              <a:t>tương</a:t>
            </a:r>
            <a:r>
              <a:rPr lang="en-US" sz="2200" dirty="0" smtClean="0"/>
              <a:t> </a:t>
            </a:r>
            <a:r>
              <a:rPr lang="en-US" sz="2200" dirty="0" err="1" smtClean="0"/>
              <a:t>đương</a:t>
            </a:r>
            <a:r>
              <a:rPr lang="en-US" sz="2200" dirty="0" smtClean="0"/>
              <a:t> - </a:t>
            </a:r>
            <a:r>
              <a:rPr lang="en-US" sz="2200" dirty="0" smtClean="0">
                <a:solidFill>
                  <a:srgbClr val="0000FF"/>
                </a:solidFill>
              </a:rPr>
              <a:t>Equivalence Partitioning</a:t>
            </a:r>
          </a:p>
          <a:p>
            <a:pPr marL="914400" lvl="1" indent="-457200" algn="just">
              <a:buFont typeface="+mj-lt"/>
              <a:buAutoNum type="arabicPeriod"/>
            </a:pPr>
            <a:r>
              <a:rPr lang="en-US" sz="2200" dirty="0" err="1" smtClean="0"/>
              <a:t>Kỹ</a:t>
            </a:r>
            <a:r>
              <a:rPr lang="en-US" sz="2200" dirty="0" smtClean="0"/>
              <a:t> </a:t>
            </a:r>
            <a:r>
              <a:rPr lang="en-US" sz="2200" dirty="0" err="1" smtClean="0"/>
              <a:t>thuật</a:t>
            </a:r>
            <a:r>
              <a:rPr lang="en-US" sz="2200" dirty="0" smtClean="0"/>
              <a:t> </a:t>
            </a:r>
            <a:r>
              <a:rPr lang="en-US" sz="2200" dirty="0" err="1" smtClean="0"/>
              <a:t>phân</a:t>
            </a:r>
            <a:r>
              <a:rPr lang="en-US" sz="2200" dirty="0" smtClean="0"/>
              <a:t> </a:t>
            </a:r>
            <a:r>
              <a:rPr lang="en-US" sz="2200" dirty="0" err="1" smtClean="0"/>
              <a:t>tích</a:t>
            </a:r>
            <a:r>
              <a:rPr lang="en-US" sz="2200" dirty="0" smtClean="0"/>
              <a:t> </a:t>
            </a:r>
            <a:r>
              <a:rPr lang="en-US" sz="2200" dirty="0" err="1" smtClean="0"/>
              <a:t>giá</a:t>
            </a:r>
            <a:r>
              <a:rPr lang="en-US" sz="2200" dirty="0" smtClean="0"/>
              <a:t> </a:t>
            </a:r>
            <a:r>
              <a:rPr lang="en-US" sz="2200" dirty="0" err="1" smtClean="0"/>
              <a:t>trị</a:t>
            </a:r>
            <a:r>
              <a:rPr lang="en-US" sz="2200" dirty="0" smtClean="0"/>
              <a:t> </a:t>
            </a:r>
            <a:r>
              <a:rPr lang="en-US" sz="2200" dirty="0" err="1" smtClean="0"/>
              <a:t>biên</a:t>
            </a:r>
            <a:r>
              <a:rPr lang="en-US" sz="2200" dirty="0" smtClean="0"/>
              <a:t> – </a:t>
            </a:r>
            <a:r>
              <a:rPr lang="en-US" sz="2200" dirty="0" smtClean="0">
                <a:solidFill>
                  <a:srgbClr val="0000FF"/>
                </a:solidFill>
              </a:rPr>
              <a:t>Boundary Value Analysis</a:t>
            </a:r>
          </a:p>
          <a:p>
            <a:pPr marL="914400" lvl="1" indent="-457200" algn="just">
              <a:buFont typeface="+mj-lt"/>
              <a:buAutoNum type="arabicPeriod"/>
            </a:pPr>
            <a:r>
              <a:rPr lang="en-US" sz="2200" dirty="0" err="1" smtClean="0"/>
              <a:t>Kỹ</a:t>
            </a:r>
            <a:r>
              <a:rPr lang="en-US" sz="2200" dirty="0" smtClean="0"/>
              <a:t> </a:t>
            </a:r>
            <a:r>
              <a:rPr lang="en-US" sz="2200" dirty="0" err="1" smtClean="0"/>
              <a:t>thuật</a:t>
            </a:r>
            <a:r>
              <a:rPr lang="en-US" sz="2200" dirty="0" smtClean="0"/>
              <a:t> </a:t>
            </a:r>
            <a:r>
              <a:rPr lang="en-US" sz="2200" dirty="0" err="1" smtClean="0"/>
              <a:t>dùng</a:t>
            </a:r>
            <a:r>
              <a:rPr lang="en-US" sz="2200" dirty="0" smtClean="0"/>
              <a:t> </a:t>
            </a:r>
            <a:r>
              <a:rPr lang="en-US" sz="2200" dirty="0" err="1" smtClean="0"/>
              <a:t>bảng</a:t>
            </a:r>
            <a:r>
              <a:rPr lang="en-US" sz="2200" dirty="0" smtClean="0"/>
              <a:t> </a:t>
            </a:r>
            <a:r>
              <a:rPr lang="en-US" sz="2200" dirty="0" err="1" smtClean="0"/>
              <a:t>quyết</a:t>
            </a:r>
            <a:r>
              <a:rPr lang="en-US" sz="2200" dirty="0" smtClean="0"/>
              <a:t> </a:t>
            </a:r>
            <a:r>
              <a:rPr lang="en-US" sz="2200" dirty="0" err="1" smtClean="0"/>
              <a:t>định</a:t>
            </a:r>
            <a:r>
              <a:rPr lang="en-US" sz="2200" dirty="0" smtClean="0"/>
              <a:t> – </a:t>
            </a:r>
            <a:r>
              <a:rPr lang="en-US" sz="2200" dirty="0" smtClean="0">
                <a:solidFill>
                  <a:srgbClr val="0000FF"/>
                </a:solidFill>
              </a:rPr>
              <a:t>Decision Table</a:t>
            </a:r>
          </a:p>
          <a:p>
            <a:pPr marL="914400" lvl="1" indent="-457200" algn="just">
              <a:buFont typeface="+mj-lt"/>
              <a:buAutoNum type="arabicPeriod"/>
            </a:pPr>
            <a:r>
              <a:rPr lang="en-US" sz="2200" dirty="0" err="1" smtClean="0"/>
              <a:t>Kỹ</a:t>
            </a:r>
            <a:r>
              <a:rPr lang="en-US" sz="2200" dirty="0" smtClean="0"/>
              <a:t> </a:t>
            </a:r>
            <a:r>
              <a:rPr lang="en-US" sz="2200" dirty="0" err="1" smtClean="0"/>
              <a:t>thuật</a:t>
            </a:r>
            <a:r>
              <a:rPr lang="en-US" sz="2200" dirty="0" smtClean="0"/>
              <a:t> </a:t>
            </a:r>
            <a:r>
              <a:rPr lang="en-US" sz="2200" dirty="0" err="1" smtClean="0"/>
              <a:t>dùng</a:t>
            </a:r>
            <a:r>
              <a:rPr lang="en-US" sz="2200" dirty="0" smtClean="0"/>
              <a:t> </a:t>
            </a:r>
            <a:r>
              <a:rPr lang="en-US" sz="2200" dirty="0" err="1" smtClean="0"/>
              <a:t>bảng</a:t>
            </a:r>
            <a:r>
              <a:rPr lang="en-US" sz="2200" dirty="0" smtClean="0"/>
              <a:t> </a:t>
            </a:r>
            <a:r>
              <a:rPr lang="en-US" sz="2200" dirty="0" err="1" smtClean="0"/>
              <a:t>chuyển</a:t>
            </a:r>
            <a:r>
              <a:rPr lang="en-US" sz="2200" dirty="0" smtClean="0"/>
              <a:t> </a:t>
            </a:r>
            <a:r>
              <a:rPr lang="en-US" sz="2200" dirty="0" err="1" smtClean="0"/>
              <a:t>trạng</a:t>
            </a:r>
            <a:r>
              <a:rPr lang="en-US" sz="2200" dirty="0" smtClean="0"/>
              <a:t> </a:t>
            </a:r>
            <a:r>
              <a:rPr lang="en-US" sz="2200" dirty="0" err="1" smtClean="0"/>
              <a:t>thái</a:t>
            </a:r>
            <a:r>
              <a:rPr lang="en-US" sz="2200" dirty="0" smtClean="0"/>
              <a:t> – </a:t>
            </a:r>
            <a:r>
              <a:rPr lang="en-US" sz="2200" dirty="0" smtClean="0">
                <a:solidFill>
                  <a:srgbClr val="0000FF"/>
                </a:solidFill>
              </a:rPr>
              <a:t>State Transition Table</a:t>
            </a:r>
          </a:p>
          <a:p>
            <a:pPr marL="914400" lvl="1" indent="-457200" algn="just">
              <a:buFont typeface="+mj-lt"/>
              <a:buAutoNum type="arabicPeriod"/>
            </a:pPr>
            <a:r>
              <a:rPr lang="en-US" sz="2200" dirty="0" err="1" smtClean="0"/>
              <a:t>Kỹ</a:t>
            </a:r>
            <a:r>
              <a:rPr lang="en-US" sz="2200" dirty="0" smtClean="0"/>
              <a:t> </a:t>
            </a:r>
            <a:r>
              <a:rPr lang="en-US" sz="2200" dirty="0" err="1" smtClean="0"/>
              <a:t>thuật</a:t>
            </a:r>
            <a:r>
              <a:rPr lang="en-US" sz="2200" dirty="0" smtClean="0"/>
              <a:t> </a:t>
            </a:r>
            <a:r>
              <a:rPr lang="en-US" sz="2200" dirty="0" err="1" smtClean="0"/>
              <a:t>dựa</a:t>
            </a:r>
            <a:r>
              <a:rPr lang="en-US" sz="2200" dirty="0" smtClean="0"/>
              <a:t> </a:t>
            </a:r>
            <a:r>
              <a:rPr lang="en-US" sz="2200" dirty="0" err="1" smtClean="0"/>
              <a:t>trên</a:t>
            </a:r>
            <a:r>
              <a:rPr lang="en-US" sz="2200" dirty="0" smtClean="0"/>
              <a:t> </a:t>
            </a:r>
            <a:r>
              <a:rPr lang="en-US" sz="2200" dirty="0" err="1" smtClean="0"/>
              <a:t>đặc</a:t>
            </a:r>
            <a:r>
              <a:rPr lang="en-US" sz="2200" dirty="0" smtClean="0"/>
              <a:t> </a:t>
            </a:r>
            <a:r>
              <a:rPr lang="en-US" sz="2200" dirty="0" err="1" smtClean="0"/>
              <a:t>tả</a:t>
            </a:r>
            <a:r>
              <a:rPr lang="en-US" sz="2200" dirty="0" smtClean="0"/>
              <a:t> </a:t>
            </a:r>
            <a:r>
              <a:rPr lang="en-US" sz="2200" dirty="0" err="1" smtClean="0"/>
              <a:t>yêu</a:t>
            </a:r>
            <a:r>
              <a:rPr lang="en-US" sz="2200" dirty="0" smtClean="0"/>
              <a:t> </a:t>
            </a:r>
            <a:r>
              <a:rPr lang="en-US" sz="2200" dirty="0" err="1" smtClean="0"/>
              <a:t>cầu</a:t>
            </a:r>
            <a:r>
              <a:rPr lang="en-US" sz="2200" dirty="0" smtClean="0"/>
              <a:t> – </a:t>
            </a:r>
            <a:r>
              <a:rPr lang="en-US" sz="2200" dirty="0" smtClean="0">
                <a:solidFill>
                  <a:srgbClr val="0000FF"/>
                </a:solidFill>
              </a:rPr>
              <a:t>Use case</a:t>
            </a:r>
          </a:p>
          <a:p>
            <a:pPr marL="914400" lvl="1" indent="-457200" algn="just">
              <a:buFont typeface="+mj-lt"/>
              <a:buAutoNum type="arabicPeriod"/>
            </a:pPr>
            <a:r>
              <a:rPr lang="en-US" sz="2200" dirty="0" err="1" smtClean="0"/>
              <a:t>Kỹ</a:t>
            </a:r>
            <a:r>
              <a:rPr lang="en-US" sz="2200" dirty="0" smtClean="0"/>
              <a:t> </a:t>
            </a:r>
            <a:r>
              <a:rPr lang="en-US" sz="2200" dirty="0" err="1" smtClean="0"/>
              <a:t>thuật</a:t>
            </a:r>
            <a:r>
              <a:rPr lang="en-US" sz="2200" dirty="0" smtClean="0"/>
              <a:t> </a:t>
            </a:r>
            <a:r>
              <a:rPr lang="en-US" sz="2200" dirty="0" err="1" smtClean="0"/>
              <a:t>dựa</a:t>
            </a:r>
            <a:r>
              <a:rPr lang="en-US" sz="2200" dirty="0" smtClean="0"/>
              <a:t> </a:t>
            </a:r>
            <a:r>
              <a:rPr lang="en-US" sz="2200" dirty="0" err="1" smtClean="0"/>
              <a:t>trên</a:t>
            </a:r>
            <a:r>
              <a:rPr lang="en-US" sz="2200" dirty="0" smtClean="0"/>
              <a:t> </a:t>
            </a:r>
            <a:r>
              <a:rPr lang="en-US" sz="2200" dirty="0" err="1" smtClean="0"/>
              <a:t>phân</a:t>
            </a:r>
            <a:r>
              <a:rPr lang="en-US" sz="2200" dirty="0" smtClean="0"/>
              <a:t> </a:t>
            </a:r>
            <a:r>
              <a:rPr lang="en-US" sz="2200" dirty="0" err="1" smtClean="0"/>
              <a:t>tích</a:t>
            </a:r>
            <a:r>
              <a:rPr lang="en-US" sz="2200" dirty="0" smtClean="0"/>
              <a:t> </a:t>
            </a:r>
            <a:r>
              <a:rPr lang="en-US" sz="2200" dirty="0" err="1" smtClean="0"/>
              <a:t>vùng</a:t>
            </a:r>
            <a:r>
              <a:rPr lang="en-US" sz="2200" dirty="0" smtClean="0"/>
              <a:t> – </a:t>
            </a:r>
            <a:r>
              <a:rPr lang="en-US" sz="2200" dirty="0" smtClean="0">
                <a:solidFill>
                  <a:srgbClr val="0000FF"/>
                </a:solidFill>
              </a:rPr>
              <a:t>Domain Analysis</a:t>
            </a:r>
          </a:p>
          <a:p>
            <a:pPr marL="914400" lvl="1" indent="-457200" algn="just">
              <a:buFont typeface="+mj-lt"/>
              <a:buAutoNum type="arabicPeriod"/>
            </a:pPr>
            <a:r>
              <a:rPr lang="en-US" sz="2200" dirty="0" err="1" smtClean="0"/>
              <a:t>Kỹ</a:t>
            </a:r>
            <a:r>
              <a:rPr lang="en-US" sz="2200" dirty="0" smtClean="0"/>
              <a:t> </a:t>
            </a:r>
            <a:r>
              <a:rPr lang="en-US" sz="2200" dirty="0" err="1" smtClean="0"/>
              <a:t>thuật</a:t>
            </a:r>
            <a:r>
              <a:rPr lang="en-US" sz="2200" dirty="0" smtClean="0"/>
              <a:t> </a:t>
            </a:r>
            <a:r>
              <a:rPr lang="en-US" sz="2200" dirty="0" err="1" smtClean="0"/>
              <a:t>dựa</a:t>
            </a:r>
            <a:r>
              <a:rPr lang="en-US" sz="2200" dirty="0" smtClean="0"/>
              <a:t> </a:t>
            </a:r>
            <a:r>
              <a:rPr lang="en-US" sz="2200" dirty="0" err="1" smtClean="0"/>
              <a:t>trên</a:t>
            </a:r>
            <a:r>
              <a:rPr lang="en-US" sz="2200" dirty="0" smtClean="0"/>
              <a:t> </a:t>
            </a:r>
            <a:r>
              <a:rPr lang="en-US" sz="2200" dirty="0" err="1" smtClean="0"/>
              <a:t>lược</a:t>
            </a:r>
            <a:r>
              <a:rPr lang="en-US" sz="2200" dirty="0" smtClean="0"/>
              <a:t> </a:t>
            </a:r>
            <a:r>
              <a:rPr lang="en-US" sz="2200" dirty="0" err="1" smtClean="0"/>
              <a:t>đồ</a:t>
            </a:r>
            <a:r>
              <a:rPr lang="en-US" sz="2200" dirty="0" smtClean="0"/>
              <a:t> </a:t>
            </a:r>
            <a:r>
              <a:rPr lang="en-US" sz="2200" dirty="0" err="1" smtClean="0"/>
              <a:t>quan</a:t>
            </a:r>
            <a:r>
              <a:rPr lang="en-US" sz="2200" dirty="0" smtClean="0"/>
              <a:t> </a:t>
            </a:r>
            <a:r>
              <a:rPr lang="en-US" sz="2200" dirty="0" err="1" smtClean="0"/>
              <a:t>hệ</a:t>
            </a:r>
            <a:r>
              <a:rPr lang="en-US" sz="2200" dirty="0" smtClean="0"/>
              <a:t> </a:t>
            </a:r>
            <a:r>
              <a:rPr lang="en-US" sz="2200" dirty="0" err="1" smtClean="0"/>
              <a:t>nhân</a:t>
            </a:r>
            <a:r>
              <a:rPr lang="en-US" sz="2200" dirty="0" smtClean="0"/>
              <a:t> </a:t>
            </a:r>
            <a:r>
              <a:rPr lang="en-US" sz="2200" dirty="0" err="1" smtClean="0"/>
              <a:t>quả</a:t>
            </a:r>
            <a:r>
              <a:rPr lang="en-US" sz="2200" dirty="0" smtClean="0"/>
              <a:t> – </a:t>
            </a:r>
            <a:r>
              <a:rPr lang="en-US" sz="2200" dirty="0" smtClean="0">
                <a:solidFill>
                  <a:srgbClr val="0000FF"/>
                </a:solidFill>
              </a:rPr>
              <a:t>Cause Effect Diagram</a:t>
            </a:r>
          </a:p>
          <a:p>
            <a:pPr marL="914400" lvl="1" indent="-457200" algn="just">
              <a:buFont typeface="+mj-lt"/>
              <a:buAutoNum type="arabicPeriod"/>
            </a:pPr>
            <a:r>
              <a:rPr lang="en-US" sz="2200" dirty="0" err="1" smtClean="0"/>
              <a:t>Kỹ</a:t>
            </a:r>
            <a:r>
              <a:rPr lang="en-US" sz="2200" dirty="0" smtClean="0"/>
              <a:t> </a:t>
            </a:r>
            <a:r>
              <a:rPr lang="en-US" sz="2200" dirty="0" err="1" smtClean="0"/>
              <a:t>thuật</a:t>
            </a:r>
            <a:r>
              <a:rPr lang="en-US" sz="2200" dirty="0" smtClean="0"/>
              <a:t> </a:t>
            </a:r>
            <a:r>
              <a:rPr lang="en-US" sz="2200" dirty="0" err="1" smtClean="0"/>
              <a:t>dựa</a:t>
            </a:r>
            <a:r>
              <a:rPr lang="en-US" sz="2200" dirty="0" smtClean="0"/>
              <a:t> </a:t>
            </a:r>
            <a:r>
              <a:rPr lang="en-US" sz="2200" dirty="0" err="1" smtClean="0"/>
              <a:t>trên</a:t>
            </a:r>
            <a:r>
              <a:rPr lang="en-US" sz="2200" dirty="0" smtClean="0"/>
              <a:t> </a:t>
            </a:r>
            <a:r>
              <a:rPr lang="en-US" sz="2200" dirty="0" err="1" smtClean="0"/>
              <a:t>lựa</a:t>
            </a:r>
            <a:r>
              <a:rPr lang="en-US" sz="2200" dirty="0" smtClean="0"/>
              <a:t> </a:t>
            </a:r>
            <a:r>
              <a:rPr lang="en-US" sz="2200" dirty="0" err="1" smtClean="0"/>
              <a:t>chọn</a:t>
            </a:r>
            <a:r>
              <a:rPr lang="en-US" sz="2200" dirty="0" smtClean="0"/>
              <a:t> </a:t>
            </a:r>
            <a:r>
              <a:rPr lang="en-US" sz="2200" dirty="0" err="1" smtClean="0"/>
              <a:t>bộ</a:t>
            </a:r>
            <a:r>
              <a:rPr lang="en-US" sz="2200" dirty="0" smtClean="0"/>
              <a:t> </a:t>
            </a:r>
            <a:r>
              <a:rPr lang="en-US" sz="2200" dirty="0" err="1" smtClean="0"/>
              <a:t>dữ</a:t>
            </a:r>
            <a:r>
              <a:rPr lang="en-US" sz="2200" dirty="0" smtClean="0"/>
              <a:t> </a:t>
            </a:r>
            <a:r>
              <a:rPr lang="en-US" sz="2200" dirty="0" err="1" smtClean="0"/>
              <a:t>liệu</a:t>
            </a:r>
            <a:r>
              <a:rPr lang="en-US" sz="2200" dirty="0" smtClean="0"/>
              <a:t> </a:t>
            </a:r>
            <a:r>
              <a:rPr lang="en-US" sz="2200" dirty="0" err="1" smtClean="0"/>
              <a:t>tốt</a:t>
            </a:r>
            <a:r>
              <a:rPr lang="en-US" sz="2200" dirty="0" smtClean="0"/>
              <a:t> </a:t>
            </a:r>
            <a:r>
              <a:rPr lang="en-US" sz="2200" dirty="0" err="1" smtClean="0"/>
              <a:t>nhất</a:t>
            </a:r>
            <a:r>
              <a:rPr lang="en-US" sz="2200" dirty="0" smtClean="0"/>
              <a:t> – </a:t>
            </a:r>
            <a:r>
              <a:rPr lang="en-US" sz="2200" dirty="0" smtClean="0">
                <a:solidFill>
                  <a:srgbClr val="0000FF"/>
                </a:solidFill>
              </a:rPr>
              <a:t>Pairwise </a:t>
            </a:r>
          </a:p>
          <a:p>
            <a:pPr marL="914400" lvl="1" indent="-457200" algn="just">
              <a:buFont typeface="+mj-lt"/>
              <a:buAutoNum type="arabicPeriod"/>
            </a:pPr>
            <a:r>
              <a:rPr lang="en-US" sz="2200" dirty="0" err="1" smtClean="0"/>
              <a:t>Kiểm</a:t>
            </a:r>
            <a:r>
              <a:rPr lang="en-US" sz="2200" dirty="0" smtClean="0"/>
              <a:t> </a:t>
            </a:r>
            <a:r>
              <a:rPr lang="en-US" sz="2200" dirty="0" err="1" smtClean="0"/>
              <a:t>thử</a:t>
            </a:r>
            <a:r>
              <a:rPr lang="en-US" sz="2200" dirty="0" smtClean="0"/>
              <a:t> </a:t>
            </a:r>
            <a:r>
              <a:rPr lang="en-US" sz="2200" dirty="0" err="1" smtClean="0"/>
              <a:t>dựa</a:t>
            </a:r>
            <a:r>
              <a:rPr lang="en-US" sz="2200" dirty="0" smtClean="0"/>
              <a:t> </a:t>
            </a:r>
            <a:r>
              <a:rPr lang="en-US" sz="2200" dirty="0" err="1" smtClean="0"/>
              <a:t>trên</a:t>
            </a:r>
            <a:r>
              <a:rPr lang="en-US" sz="2200" dirty="0" smtClean="0"/>
              <a:t> </a:t>
            </a:r>
            <a:r>
              <a:rPr lang="en-US" sz="2200" dirty="0" err="1" smtClean="0"/>
              <a:t>mô</a:t>
            </a:r>
            <a:r>
              <a:rPr lang="en-US" sz="2200" dirty="0" smtClean="0"/>
              <a:t> </a:t>
            </a:r>
            <a:r>
              <a:rPr lang="en-US" sz="2200" dirty="0" err="1" smtClean="0"/>
              <a:t>hình</a:t>
            </a:r>
            <a:r>
              <a:rPr lang="en-US" sz="2200" dirty="0" smtClean="0"/>
              <a:t>: </a:t>
            </a:r>
            <a:r>
              <a:rPr lang="en-US" sz="2200" dirty="0">
                <a:solidFill>
                  <a:srgbClr val="0000FF"/>
                </a:solidFill>
              </a:rPr>
              <a:t>Model-Based </a:t>
            </a:r>
            <a:r>
              <a:rPr lang="en-US" sz="2200" dirty="0" err="1">
                <a:solidFill>
                  <a:srgbClr val="0000FF"/>
                </a:solidFill>
              </a:rPr>
              <a:t>Tesing</a:t>
            </a:r>
            <a:endParaRPr lang="en-US" sz="2200" dirty="0">
              <a:solidFill>
                <a:srgbClr val="0000FF"/>
              </a:solidFill>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với</a:t>
            </a:r>
            <a:r>
              <a:rPr lang="en-US" dirty="0" smtClean="0"/>
              <a:t> </a:t>
            </a:r>
            <a:r>
              <a:rPr lang="en-US" dirty="0" err="1" smtClean="0"/>
              <a:t>lược</a:t>
            </a:r>
            <a:r>
              <a:rPr lang="en-US" dirty="0" smtClean="0"/>
              <a:t> </a:t>
            </a:r>
            <a:r>
              <a:rPr lang="en-US" dirty="0" err="1" smtClean="0"/>
              <a:t>đồ</a:t>
            </a:r>
            <a:r>
              <a:rPr lang="en-US" dirty="0" smtClean="0"/>
              <a:t> </a:t>
            </a:r>
            <a:r>
              <a:rPr lang="en-US" dirty="0" err="1" smtClean="0"/>
              <a:t>quan</a:t>
            </a:r>
            <a:r>
              <a:rPr lang="en-US" dirty="0" smtClean="0"/>
              <a:t> </a:t>
            </a:r>
            <a:r>
              <a:rPr lang="en-US" dirty="0" err="1" smtClean="0"/>
              <a:t>hệ</a:t>
            </a:r>
            <a:r>
              <a:rPr lang="en-US" dirty="0" smtClean="0"/>
              <a:t> </a:t>
            </a:r>
            <a:r>
              <a:rPr lang="en-US" dirty="0" err="1" smtClean="0"/>
              <a:t>nhân</a:t>
            </a:r>
            <a:r>
              <a:rPr lang="en-US" dirty="0" smtClean="0"/>
              <a:t> </a:t>
            </a:r>
            <a:r>
              <a:rPr lang="en-US" dirty="0" err="1" smtClean="0"/>
              <a:t>quả</a:t>
            </a:r>
            <a:endParaRPr lang="en-US" dirty="0"/>
          </a:p>
        </p:txBody>
      </p:sp>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80</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Biểu</a:t>
            </a:r>
            <a:r>
              <a:rPr lang="en-US" sz="2600" dirty="0" smtClean="0"/>
              <a:t> </a:t>
            </a:r>
            <a:r>
              <a:rPr lang="en-US" sz="2600" dirty="0" err="1" smtClean="0"/>
              <a:t>diễn</a:t>
            </a:r>
            <a:r>
              <a:rPr lang="en-US" sz="2600" dirty="0" smtClean="0"/>
              <a:t> </a:t>
            </a:r>
            <a:r>
              <a:rPr lang="en-US" sz="2600" dirty="0" err="1" smtClean="0"/>
              <a:t>đồ</a:t>
            </a:r>
            <a:r>
              <a:rPr lang="en-US" sz="2600" dirty="0" smtClean="0"/>
              <a:t> </a:t>
            </a:r>
            <a:r>
              <a:rPr lang="en-US" sz="2600" dirty="0" err="1" smtClean="0"/>
              <a:t>thị</a:t>
            </a:r>
            <a:r>
              <a:rPr lang="en-US" sz="2600" dirty="0" smtClean="0"/>
              <a:t> </a:t>
            </a:r>
            <a:r>
              <a:rPr lang="en-US" sz="2600" dirty="0" err="1" smtClean="0"/>
              <a:t>nhân</a:t>
            </a:r>
            <a:r>
              <a:rPr lang="en-US" sz="2600" dirty="0" smtClean="0"/>
              <a:t> </a:t>
            </a:r>
            <a:r>
              <a:rPr lang="en-US" sz="2600" dirty="0" err="1" smtClean="0"/>
              <a:t>quả</a:t>
            </a:r>
            <a:r>
              <a:rPr lang="en-US" sz="2600" dirty="0" smtClean="0"/>
              <a:t>:</a:t>
            </a:r>
          </a:p>
          <a:p>
            <a:pPr lvl="1" algn="just"/>
            <a:endParaRPr lang="en-US" sz="2200" dirty="0" smtClean="0"/>
          </a:p>
          <a:p>
            <a:pPr lvl="1" algn="just"/>
            <a:r>
              <a:rPr lang="en-US" sz="2200" dirty="0" smtClean="0"/>
              <a:t>E: </a:t>
            </a:r>
            <a:r>
              <a:rPr lang="en-US" sz="2200" dirty="0" err="1" smtClean="0"/>
              <a:t>Không</a:t>
            </a:r>
            <a:r>
              <a:rPr lang="en-US" sz="2200" dirty="0" smtClean="0"/>
              <a:t> </a:t>
            </a:r>
            <a:r>
              <a:rPr lang="en-US" sz="2200" dirty="0" err="1" smtClean="0"/>
              <a:t>thể</a:t>
            </a:r>
            <a:r>
              <a:rPr lang="en-US" sz="2200" dirty="0" smtClean="0"/>
              <a:t> </a:t>
            </a:r>
            <a:r>
              <a:rPr lang="en-US" sz="2200" dirty="0" err="1" smtClean="0"/>
              <a:t>xảy</a:t>
            </a:r>
            <a:r>
              <a:rPr lang="en-US" sz="2200" dirty="0" smtClean="0"/>
              <a:t> </a:t>
            </a:r>
            <a:r>
              <a:rPr lang="en-US" sz="2200" dirty="0" err="1" smtClean="0"/>
              <a:t>ra</a:t>
            </a:r>
            <a:r>
              <a:rPr lang="en-US" sz="2200" dirty="0" smtClean="0"/>
              <a:t> </a:t>
            </a:r>
            <a:r>
              <a:rPr lang="en-US" sz="2200" dirty="0" err="1" smtClean="0"/>
              <a:t>đồng</a:t>
            </a:r>
            <a:r>
              <a:rPr lang="en-US" sz="2200" dirty="0" smtClean="0"/>
              <a:t> </a:t>
            </a:r>
            <a:r>
              <a:rPr lang="en-US" sz="2200" dirty="0" err="1" smtClean="0"/>
              <a:t>thời</a:t>
            </a:r>
            <a:endParaRPr lang="en-US" sz="2200" dirty="0" smtClean="0"/>
          </a:p>
          <a:p>
            <a:pPr lvl="1" algn="just"/>
            <a:endParaRPr lang="en-US" sz="2200" dirty="0" smtClean="0"/>
          </a:p>
          <a:p>
            <a:pPr lvl="1" algn="just"/>
            <a:endParaRPr lang="en-US" sz="2200" dirty="0" smtClean="0"/>
          </a:p>
          <a:p>
            <a:pPr lvl="1" algn="just"/>
            <a:r>
              <a:rPr lang="en-US" sz="2200" dirty="0" smtClean="0"/>
              <a:t>I: </a:t>
            </a:r>
            <a:r>
              <a:rPr lang="en-US" sz="2200" dirty="0" err="1" smtClean="0"/>
              <a:t>Ít</a:t>
            </a:r>
            <a:r>
              <a:rPr lang="en-US" sz="2200" dirty="0" smtClean="0"/>
              <a:t> </a:t>
            </a:r>
            <a:r>
              <a:rPr lang="en-US" sz="2200" dirty="0" err="1" smtClean="0"/>
              <a:t>nhất</a:t>
            </a:r>
            <a:r>
              <a:rPr lang="en-US" sz="2200" dirty="0" smtClean="0"/>
              <a:t> </a:t>
            </a:r>
            <a:r>
              <a:rPr lang="en-US" sz="2200" dirty="0" err="1" smtClean="0"/>
              <a:t>một</a:t>
            </a:r>
            <a:r>
              <a:rPr lang="en-US" sz="2200" dirty="0" smtClean="0"/>
              <a:t> </a:t>
            </a:r>
            <a:r>
              <a:rPr lang="en-US" sz="2200" dirty="0" err="1" smtClean="0"/>
              <a:t>điều</a:t>
            </a:r>
            <a:r>
              <a:rPr lang="en-US" sz="2200" dirty="0" smtClean="0"/>
              <a:t> </a:t>
            </a:r>
            <a:r>
              <a:rPr lang="en-US" sz="2200" dirty="0" err="1" smtClean="0"/>
              <a:t>kiện</a:t>
            </a:r>
            <a:r>
              <a:rPr lang="en-US" sz="2200" dirty="0" smtClean="0"/>
              <a:t> </a:t>
            </a:r>
            <a:r>
              <a:rPr lang="en-US" sz="2200" dirty="0" err="1" smtClean="0"/>
              <a:t>xảy</a:t>
            </a:r>
            <a:r>
              <a:rPr lang="en-US" sz="2200" dirty="0" smtClean="0"/>
              <a:t> </a:t>
            </a:r>
            <a:r>
              <a:rPr lang="en-US" sz="2200" dirty="0" err="1" smtClean="0"/>
              <a:t>ra</a:t>
            </a:r>
            <a:endParaRPr lang="en-US" sz="2200" dirty="0" smtClean="0"/>
          </a:p>
          <a:p>
            <a:pPr lvl="1" algn="just"/>
            <a:endParaRPr lang="en-US" sz="2200" dirty="0" smtClean="0"/>
          </a:p>
          <a:p>
            <a:pPr lvl="1" algn="just"/>
            <a:endParaRPr lang="en-US" sz="2200" dirty="0" smtClean="0"/>
          </a:p>
          <a:p>
            <a:pPr lvl="1" algn="just"/>
            <a:endParaRPr lang="en-US" sz="2200" dirty="0" smtClean="0"/>
          </a:p>
          <a:p>
            <a:pPr lvl="1" algn="just"/>
            <a:r>
              <a:rPr lang="en-US" sz="2200" dirty="0" smtClean="0"/>
              <a:t>O: </a:t>
            </a:r>
            <a:r>
              <a:rPr lang="en-US" sz="2200" dirty="0" err="1" smtClean="0"/>
              <a:t>chỉ</a:t>
            </a:r>
            <a:r>
              <a:rPr lang="en-US" sz="2200" dirty="0" smtClean="0"/>
              <a:t> </a:t>
            </a:r>
            <a:r>
              <a:rPr lang="en-US" sz="2200" dirty="0" err="1" smtClean="0"/>
              <a:t>một</a:t>
            </a:r>
            <a:r>
              <a:rPr lang="en-US" sz="2200" dirty="0" smtClean="0"/>
              <a:t> </a:t>
            </a:r>
            <a:r>
              <a:rPr lang="en-US" sz="2200" dirty="0" err="1" smtClean="0"/>
              <a:t>điều</a:t>
            </a:r>
            <a:r>
              <a:rPr lang="en-US" sz="2200" dirty="0" smtClean="0"/>
              <a:t> </a:t>
            </a:r>
            <a:r>
              <a:rPr lang="en-US" sz="2200" dirty="0" err="1" smtClean="0"/>
              <a:t>kiện</a:t>
            </a:r>
            <a:r>
              <a:rPr lang="en-US" sz="2200" dirty="0" smtClean="0"/>
              <a:t> </a:t>
            </a:r>
            <a:r>
              <a:rPr lang="en-US" sz="2200" dirty="0" err="1" smtClean="0"/>
              <a:t>xảy</a:t>
            </a:r>
            <a:r>
              <a:rPr lang="en-US" sz="2200" dirty="0" smtClean="0"/>
              <a:t> </a:t>
            </a:r>
            <a:r>
              <a:rPr lang="en-US" sz="2200" dirty="0" err="1" smtClean="0"/>
              <a:t>ra</a:t>
            </a:r>
            <a:endParaRPr lang="en-US" sz="2200" dirty="0" smtClean="0"/>
          </a:p>
        </p:txBody>
      </p:sp>
      <p:pic>
        <p:nvPicPr>
          <p:cNvPr id="100355" name="Picture 3"/>
          <p:cNvPicPr>
            <a:picLocks noChangeAspect="1" noChangeArrowheads="1"/>
          </p:cNvPicPr>
          <p:nvPr/>
        </p:nvPicPr>
        <p:blipFill>
          <a:blip r:embed="rId3"/>
          <a:srcRect/>
          <a:stretch>
            <a:fillRect/>
          </a:stretch>
        </p:blipFill>
        <p:spPr bwMode="auto">
          <a:xfrm>
            <a:off x="5334000" y="1524000"/>
            <a:ext cx="2038350" cy="4629150"/>
          </a:xfrm>
          <a:prstGeom prst="rect">
            <a:avLst/>
          </a:prstGeom>
          <a:noFill/>
          <a:ln w="9525">
            <a:noFill/>
            <a:miter lim="800000"/>
            <a:headEnd/>
            <a:tailEnd/>
          </a:ln>
          <a:effectLst/>
        </p:spPr>
      </p:pic>
    </p:spTree>
    <p:extLst>
      <p:ext uri="{BB962C8B-B14F-4D97-AF65-F5344CB8AC3E}">
        <p14:creationId xmlns:p14="http://schemas.microsoft.com/office/powerpoint/2010/main" val="391326698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với</a:t>
            </a:r>
            <a:r>
              <a:rPr lang="en-US" dirty="0" smtClean="0"/>
              <a:t> </a:t>
            </a:r>
            <a:r>
              <a:rPr lang="en-US" dirty="0" err="1" smtClean="0"/>
              <a:t>lược</a:t>
            </a:r>
            <a:r>
              <a:rPr lang="en-US" dirty="0" smtClean="0"/>
              <a:t> </a:t>
            </a:r>
            <a:r>
              <a:rPr lang="en-US" dirty="0" err="1" smtClean="0"/>
              <a:t>đồ</a:t>
            </a:r>
            <a:r>
              <a:rPr lang="en-US" dirty="0" smtClean="0"/>
              <a:t> </a:t>
            </a:r>
            <a:r>
              <a:rPr lang="en-US" dirty="0" err="1" smtClean="0"/>
              <a:t>quan</a:t>
            </a:r>
            <a:r>
              <a:rPr lang="en-US" dirty="0" smtClean="0"/>
              <a:t> </a:t>
            </a:r>
            <a:r>
              <a:rPr lang="en-US" dirty="0" err="1" smtClean="0"/>
              <a:t>hệ</a:t>
            </a:r>
            <a:r>
              <a:rPr lang="en-US" dirty="0" smtClean="0"/>
              <a:t> </a:t>
            </a:r>
            <a:r>
              <a:rPr lang="en-US" dirty="0" err="1" smtClean="0"/>
              <a:t>nhân</a:t>
            </a:r>
            <a:r>
              <a:rPr lang="en-US" dirty="0" smtClean="0"/>
              <a:t> </a:t>
            </a:r>
            <a:r>
              <a:rPr lang="en-US" dirty="0" err="1" smtClean="0"/>
              <a:t>quả</a:t>
            </a:r>
            <a:endParaRPr lang="en-US" dirty="0"/>
          </a:p>
        </p:txBody>
      </p:sp>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81</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Ví</a:t>
            </a:r>
            <a:r>
              <a:rPr lang="en-US" sz="2600" dirty="0" smtClean="0"/>
              <a:t> </a:t>
            </a:r>
            <a:r>
              <a:rPr lang="en-US" sz="2600" dirty="0" err="1" smtClean="0"/>
              <a:t>dụ</a:t>
            </a:r>
            <a:endParaRPr lang="en-US" sz="2600" dirty="0" smtClean="0"/>
          </a:p>
          <a:p>
            <a:pPr lvl="1" algn="just"/>
            <a:r>
              <a:rPr lang="en-US" sz="2200" dirty="0" err="1" smtClean="0"/>
              <a:t>Ứng</a:t>
            </a:r>
            <a:r>
              <a:rPr lang="en-US" sz="2200" dirty="0" smtClean="0"/>
              <a:t> </a:t>
            </a:r>
            <a:r>
              <a:rPr lang="en-US" sz="2200" dirty="0" err="1" smtClean="0"/>
              <a:t>dụng</a:t>
            </a:r>
            <a:r>
              <a:rPr lang="en-US" sz="2200" dirty="0" smtClean="0"/>
              <a:t> </a:t>
            </a:r>
            <a:r>
              <a:rPr lang="en-US" sz="2200" dirty="0" err="1" smtClean="0"/>
              <a:t>yêu</a:t>
            </a:r>
            <a:r>
              <a:rPr lang="en-US" sz="2200" dirty="0" smtClean="0"/>
              <a:t> </a:t>
            </a:r>
            <a:r>
              <a:rPr lang="en-US" sz="2200" dirty="0" err="1" smtClean="0"/>
              <a:t>cầu</a:t>
            </a:r>
            <a:r>
              <a:rPr lang="en-US" sz="2200" dirty="0" smtClean="0"/>
              <a:t> </a:t>
            </a:r>
            <a:r>
              <a:rPr lang="en-US" sz="2200" dirty="0" err="1" smtClean="0"/>
              <a:t>ghi</a:t>
            </a:r>
            <a:r>
              <a:rPr lang="en-US" sz="2200" dirty="0" smtClean="0"/>
              <a:t> </a:t>
            </a:r>
            <a:r>
              <a:rPr lang="en-US" sz="2200" dirty="0" err="1" smtClean="0"/>
              <a:t>dữ</a:t>
            </a:r>
            <a:r>
              <a:rPr lang="en-US" sz="2200" dirty="0" smtClean="0"/>
              <a:t> </a:t>
            </a:r>
            <a:r>
              <a:rPr lang="en-US" sz="2200" dirty="0" err="1" smtClean="0"/>
              <a:t>liệu</a:t>
            </a:r>
            <a:r>
              <a:rPr lang="en-US" sz="2200" dirty="0" smtClean="0"/>
              <a:t> </a:t>
            </a:r>
            <a:r>
              <a:rPr lang="en-US" sz="2200" dirty="0" err="1" smtClean="0"/>
              <a:t>ra</a:t>
            </a:r>
            <a:r>
              <a:rPr lang="en-US" sz="2200" dirty="0" smtClean="0"/>
              <a:t> </a:t>
            </a:r>
            <a:r>
              <a:rPr lang="en-US" sz="2200" dirty="0" err="1" smtClean="0"/>
              <a:t>tệp</a:t>
            </a:r>
            <a:r>
              <a:rPr lang="en-US" sz="2200" dirty="0" smtClean="0"/>
              <a:t> tin </a:t>
            </a:r>
            <a:r>
              <a:rPr lang="en-US" sz="2200" dirty="0" err="1" smtClean="0"/>
              <a:t>với</a:t>
            </a:r>
            <a:r>
              <a:rPr lang="en-US" sz="2200" dirty="0" smtClean="0"/>
              <a:t> </a:t>
            </a:r>
            <a:r>
              <a:rPr lang="en-US" sz="2200" dirty="0" err="1" smtClean="0"/>
              <a:t>các</a:t>
            </a:r>
            <a:r>
              <a:rPr lang="en-US" sz="2200" dirty="0" smtClean="0"/>
              <a:t> </a:t>
            </a:r>
            <a:r>
              <a:rPr lang="en-US" sz="2200" dirty="0" err="1" smtClean="0"/>
              <a:t>điều</a:t>
            </a:r>
            <a:r>
              <a:rPr lang="en-US" sz="2200" dirty="0" smtClean="0"/>
              <a:t> </a:t>
            </a:r>
            <a:r>
              <a:rPr lang="en-US" sz="2200" dirty="0" err="1" smtClean="0"/>
              <a:t>kiện</a:t>
            </a:r>
            <a:r>
              <a:rPr lang="en-US" sz="2200" dirty="0" smtClean="0"/>
              <a:t> </a:t>
            </a:r>
            <a:r>
              <a:rPr lang="en-US" sz="2200" dirty="0" err="1" smtClean="0"/>
              <a:t>sau</a:t>
            </a:r>
            <a:r>
              <a:rPr lang="en-US" sz="2200" dirty="0" smtClean="0"/>
              <a:t>:</a:t>
            </a:r>
          </a:p>
          <a:p>
            <a:pPr marL="1314450" lvl="2" indent="-457200" algn="just">
              <a:buFont typeface="+mj-lt"/>
              <a:buAutoNum type="arabicPeriod"/>
            </a:pPr>
            <a:r>
              <a:rPr lang="en-US" sz="1800" dirty="0" err="1" smtClean="0"/>
              <a:t>Tên</a:t>
            </a:r>
            <a:r>
              <a:rPr lang="en-US" sz="1800" dirty="0" smtClean="0"/>
              <a:t> </a:t>
            </a:r>
            <a:r>
              <a:rPr lang="en-US" sz="1800" dirty="0" err="1" smtClean="0"/>
              <a:t>của</a:t>
            </a:r>
            <a:r>
              <a:rPr lang="en-US" sz="1800" dirty="0" smtClean="0"/>
              <a:t> </a:t>
            </a:r>
            <a:r>
              <a:rPr lang="en-US" sz="1800" dirty="0" err="1" smtClean="0"/>
              <a:t>tệp</a:t>
            </a:r>
            <a:r>
              <a:rPr lang="en-US" sz="1800" dirty="0" smtClean="0"/>
              <a:t> tin </a:t>
            </a:r>
            <a:r>
              <a:rPr lang="en-US" sz="1800" dirty="0" err="1" smtClean="0"/>
              <a:t>bắt</a:t>
            </a:r>
            <a:r>
              <a:rPr lang="en-US" sz="1800" dirty="0" smtClean="0"/>
              <a:t> </a:t>
            </a:r>
            <a:r>
              <a:rPr lang="en-US" sz="1800" dirty="0" err="1" smtClean="0"/>
              <a:t>đầu</a:t>
            </a:r>
            <a:r>
              <a:rPr lang="en-US" sz="1800" dirty="0" smtClean="0"/>
              <a:t> </a:t>
            </a:r>
            <a:r>
              <a:rPr lang="en-US" sz="1800" dirty="0" err="1" smtClean="0"/>
              <a:t>bằng</a:t>
            </a:r>
            <a:r>
              <a:rPr lang="en-US" sz="1800" dirty="0" smtClean="0"/>
              <a:t> </a:t>
            </a:r>
            <a:r>
              <a:rPr lang="en-US" sz="1800" dirty="0" err="1" smtClean="0"/>
              <a:t>ký</a:t>
            </a:r>
            <a:r>
              <a:rPr lang="en-US" sz="1800" dirty="0" smtClean="0"/>
              <a:t> </a:t>
            </a:r>
            <a:r>
              <a:rPr lang="en-US" sz="1800" dirty="0" err="1" smtClean="0"/>
              <a:t>tự</a:t>
            </a:r>
            <a:r>
              <a:rPr lang="en-US" sz="1800" dirty="0" smtClean="0"/>
              <a:t> A </a:t>
            </a:r>
            <a:r>
              <a:rPr lang="en-US" sz="1800" dirty="0" err="1" smtClean="0"/>
              <a:t>hoặc</a:t>
            </a:r>
            <a:r>
              <a:rPr lang="en-US" sz="1800" dirty="0" smtClean="0"/>
              <a:t> B.</a:t>
            </a:r>
          </a:p>
          <a:p>
            <a:pPr marL="1314450" lvl="2" indent="-457200" algn="just">
              <a:buFont typeface="+mj-lt"/>
              <a:buAutoNum type="arabicPeriod"/>
            </a:pPr>
            <a:r>
              <a:rPr lang="en-US" sz="1800" dirty="0" err="1" smtClean="0"/>
              <a:t>Ký</a:t>
            </a:r>
            <a:r>
              <a:rPr lang="en-US" sz="1800" dirty="0" smtClean="0"/>
              <a:t> </a:t>
            </a:r>
            <a:r>
              <a:rPr lang="en-US" sz="1800" dirty="0" err="1" smtClean="0"/>
              <a:t>tự</a:t>
            </a:r>
            <a:r>
              <a:rPr lang="en-US" sz="1800" dirty="0" smtClean="0"/>
              <a:t> </a:t>
            </a:r>
            <a:r>
              <a:rPr lang="en-US" sz="1800" dirty="0" err="1" smtClean="0"/>
              <a:t>thứ</a:t>
            </a:r>
            <a:r>
              <a:rPr lang="en-US" sz="1800" dirty="0" smtClean="0"/>
              <a:t> 2 </a:t>
            </a:r>
            <a:r>
              <a:rPr lang="en-US" sz="1800" dirty="0" err="1" smtClean="0"/>
              <a:t>của</a:t>
            </a:r>
            <a:r>
              <a:rPr lang="en-US" sz="1800" dirty="0" smtClean="0"/>
              <a:t> </a:t>
            </a:r>
            <a:r>
              <a:rPr lang="en-US" sz="1800" dirty="0" err="1" smtClean="0"/>
              <a:t>tên</a:t>
            </a:r>
            <a:r>
              <a:rPr lang="en-US" sz="1800" dirty="0" smtClean="0"/>
              <a:t> </a:t>
            </a:r>
            <a:r>
              <a:rPr lang="en-US" sz="1800" dirty="0" err="1" smtClean="0"/>
              <a:t>tệp</a:t>
            </a:r>
            <a:r>
              <a:rPr lang="en-US" sz="1800" dirty="0" smtClean="0"/>
              <a:t> tin </a:t>
            </a:r>
            <a:r>
              <a:rPr lang="en-US" sz="1800" dirty="0" err="1" smtClean="0"/>
              <a:t>bắt</a:t>
            </a:r>
            <a:r>
              <a:rPr lang="en-US" sz="1800" dirty="0" smtClean="0"/>
              <a:t> </a:t>
            </a:r>
            <a:r>
              <a:rPr lang="en-US" sz="1800" dirty="0" err="1" smtClean="0"/>
              <a:t>buộc</a:t>
            </a:r>
            <a:r>
              <a:rPr lang="en-US" sz="1800" dirty="0" smtClean="0"/>
              <a:t> </a:t>
            </a:r>
            <a:r>
              <a:rPr lang="en-US" sz="1800" dirty="0" err="1" smtClean="0"/>
              <a:t>là</a:t>
            </a:r>
            <a:r>
              <a:rPr lang="en-US" sz="1800" dirty="0" smtClean="0"/>
              <a:t> </a:t>
            </a:r>
            <a:r>
              <a:rPr lang="en-US" sz="1800" dirty="0" err="1" smtClean="0"/>
              <a:t>số</a:t>
            </a:r>
            <a:r>
              <a:rPr lang="en-US" sz="1800" dirty="0" smtClean="0"/>
              <a:t>.</a:t>
            </a:r>
          </a:p>
          <a:p>
            <a:pPr lvl="1" algn="just"/>
            <a:r>
              <a:rPr lang="en-US" sz="2200" dirty="0" err="1" smtClean="0"/>
              <a:t>Với</a:t>
            </a:r>
            <a:r>
              <a:rPr lang="en-US" sz="2200" dirty="0" smtClean="0"/>
              <a:t> </a:t>
            </a:r>
            <a:r>
              <a:rPr lang="en-US" sz="2200" dirty="0" err="1" smtClean="0"/>
              <a:t>mỗi</a:t>
            </a:r>
            <a:r>
              <a:rPr lang="en-US" sz="2200" dirty="0" smtClean="0"/>
              <a:t> </a:t>
            </a:r>
            <a:r>
              <a:rPr lang="en-US" sz="2200" dirty="0" err="1" smtClean="0"/>
              <a:t>điều</a:t>
            </a:r>
            <a:r>
              <a:rPr lang="en-US" sz="2200" dirty="0" smtClean="0"/>
              <a:t> </a:t>
            </a:r>
            <a:r>
              <a:rPr lang="en-US" sz="2200" dirty="0" err="1" smtClean="0"/>
              <a:t>kiện</a:t>
            </a:r>
            <a:r>
              <a:rPr lang="en-US" sz="2200" dirty="0" smtClean="0"/>
              <a:t> </a:t>
            </a:r>
            <a:r>
              <a:rPr lang="en-US" sz="2200" dirty="0" err="1" smtClean="0"/>
              <a:t>xảy</a:t>
            </a:r>
            <a:r>
              <a:rPr lang="en-US" sz="2200" dirty="0" smtClean="0"/>
              <a:t> </a:t>
            </a:r>
            <a:r>
              <a:rPr lang="en-US" sz="2200" dirty="0" err="1" smtClean="0"/>
              <a:t>ra</a:t>
            </a:r>
            <a:r>
              <a:rPr lang="en-US" sz="2200" dirty="0" smtClean="0"/>
              <a:t>, </a:t>
            </a:r>
            <a:r>
              <a:rPr lang="en-US" sz="2200" dirty="0" err="1" smtClean="0"/>
              <a:t>các</a:t>
            </a:r>
            <a:r>
              <a:rPr lang="en-US" sz="2200" dirty="0" smtClean="0"/>
              <a:t> </a:t>
            </a:r>
            <a:r>
              <a:rPr lang="en-US" sz="2200" dirty="0" err="1" smtClean="0"/>
              <a:t>khả</a:t>
            </a:r>
            <a:r>
              <a:rPr lang="en-US" sz="2200" dirty="0" smtClean="0"/>
              <a:t> </a:t>
            </a:r>
            <a:r>
              <a:rPr lang="en-US" sz="2200" dirty="0" err="1" smtClean="0"/>
              <a:t>năng</a:t>
            </a:r>
            <a:r>
              <a:rPr lang="en-US" sz="2200" dirty="0" smtClean="0"/>
              <a:t> </a:t>
            </a:r>
            <a:r>
              <a:rPr lang="en-US" sz="2200" dirty="0" err="1" smtClean="0"/>
              <a:t>phần</a:t>
            </a:r>
            <a:r>
              <a:rPr lang="en-US" sz="2200" dirty="0" smtClean="0"/>
              <a:t> </a:t>
            </a:r>
            <a:r>
              <a:rPr lang="en-US" sz="2200" dirty="0" err="1" smtClean="0"/>
              <a:t>mềm</a:t>
            </a:r>
            <a:r>
              <a:rPr lang="en-US" sz="2200" dirty="0" smtClean="0"/>
              <a:t> </a:t>
            </a:r>
            <a:r>
              <a:rPr lang="en-US" sz="2200" dirty="0" err="1" smtClean="0"/>
              <a:t>cần</a:t>
            </a:r>
            <a:r>
              <a:rPr lang="en-US" sz="2200" dirty="0" smtClean="0"/>
              <a:t> </a:t>
            </a:r>
            <a:r>
              <a:rPr lang="en-US" sz="2200" dirty="0" err="1" smtClean="0"/>
              <a:t>thực</a:t>
            </a:r>
            <a:r>
              <a:rPr lang="en-US" sz="2200" dirty="0" smtClean="0"/>
              <a:t> </a:t>
            </a:r>
            <a:r>
              <a:rPr lang="en-US" sz="2200" dirty="0" err="1" smtClean="0"/>
              <a:t>hiện</a:t>
            </a:r>
            <a:r>
              <a:rPr lang="en-US" sz="2200" dirty="0" smtClean="0"/>
              <a:t>:</a:t>
            </a:r>
          </a:p>
          <a:p>
            <a:pPr marL="1314450" lvl="2" indent="-457200" algn="just">
              <a:buFont typeface="+mj-lt"/>
              <a:buAutoNum type="arabicPeriod"/>
            </a:pPr>
            <a:r>
              <a:rPr lang="en-US" sz="1800" dirty="0" err="1" smtClean="0"/>
              <a:t>Nếu</a:t>
            </a:r>
            <a:r>
              <a:rPr lang="en-US" sz="1800" dirty="0" smtClean="0"/>
              <a:t> </a:t>
            </a:r>
            <a:r>
              <a:rPr lang="en-US" sz="1800" dirty="0" err="1" smtClean="0"/>
              <a:t>thỏa</a:t>
            </a:r>
            <a:r>
              <a:rPr lang="en-US" sz="1800" dirty="0" smtClean="0"/>
              <a:t> </a:t>
            </a:r>
            <a:r>
              <a:rPr lang="en-US" sz="1800" dirty="0" err="1" smtClean="0"/>
              <a:t>mãn</a:t>
            </a:r>
            <a:r>
              <a:rPr lang="en-US" sz="1800" dirty="0" smtClean="0"/>
              <a:t>, </a:t>
            </a:r>
            <a:r>
              <a:rPr lang="en-US" sz="1800" dirty="0" err="1" smtClean="0"/>
              <a:t>cho</a:t>
            </a:r>
            <a:r>
              <a:rPr lang="en-US" sz="1800" dirty="0" smtClean="0"/>
              <a:t> </a:t>
            </a:r>
            <a:r>
              <a:rPr lang="en-US" sz="1800" dirty="0" err="1" smtClean="0"/>
              <a:t>phép</a:t>
            </a:r>
            <a:r>
              <a:rPr lang="en-US" sz="1800" dirty="0" smtClean="0"/>
              <a:t> </a:t>
            </a:r>
            <a:r>
              <a:rPr lang="en-US" sz="1800" dirty="0" err="1" smtClean="0"/>
              <a:t>ghi</a:t>
            </a:r>
            <a:r>
              <a:rPr lang="en-US" sz="1800" dirty="0" smtClean="0"/>
              <a:t> </a:t>
            </a:r>
            <a:r>
              <a:rPr lang="en-US" sz="1800" dirty="0" err="1" smtClean="0"/>
              <a:t>dữ</a:t>
            </a:r>
            <a:r>
              <a:rPr lang="en-US" sz="1800" dirty="0" smtClean="0"/>
              <a:t> </a:t>
            </a:r>
            <a:r>
              <a:rPr lang="en-US" sz="1800" dirty="0" err="1" smtClean="0"/>
              <a:t>liệu</a:t>
            </a:r>
            <a:r>
              <a:rPr lang="en-US" sz="1800" dirty="0" smtClean="0"/>
              <a:t> </a:t>
            </a:r>
            <a:r>
              <a:rPr lang="en-US" sz="1800" dirty="0" err="1" smtClean="0"/>
              <a:t>và</a:t>
            </a:r>
            <a:r>
              <a:rPr lang="en-US" sz="1800" dirty="0" smtClean="0"/>
              <a:t> </a:t>
            </a:r>
            <a:r>
              <a:rPr lang="en-US" sz="1800" dirty="0" err="1" smtClean="0"/>
              <a:t>thành</a:t>
            </a:r>
            <a:r>
              <a:rPr lang="en-US" sz="1800" dirty="0" smtClean="0"/>
              <a:t> </a:t>
            </a:r>
            <a:r>
              <a:rPr lang="en-US" sz="1800" dirty="0" err="1" smtClean="0"/>
              <a:t>công</a:t>
            </a:r>
            <a:r>
              <a:rPr lang="en-US" sz="1800" dirty="0" smtClean="0"/>
              <a:t> (E1)</a:t>
            </a:r>
          </a:p>
          <a:p>
            <a:pPr marL="1314450" lvl="2" indent="-457200" algn="just">
              <a:buFont typeface="+mj-lt"/>
              <a:buAutoNum type="arabicPeriod"/>
            </a:pPr>
            <a:r>
              <a:rPr lang="en-US" sz="1800" dirty="0" err="1" smtClean="0"/>
              <a:t>Nếu</a:t>
            </a:r>
            <a:r>
              <a:rPr lang="en-US" sz="1800" dirty="0" smtClean="0"/>
              <a:t> </a:t>
            </a:r>
            <a:r>
              <a:rPr lang="en-US" sz="1800" dirty="0" err="1" smtClean="0"/>
              <a:t>tên</a:t>
            </a:r>
            <a:r>
              <a:rPr lang="en-US" sz="1800" dirty="0" smtClean="0"/>
              <a:t> </a:t>
            </a:r>
            <a:r>
              <a:rPr lang="en-US" sz="1800" dirty="0" err="1" smtClean="0"/>
              <a:t>không</a:t>
            </a:r>
            <a:r>
              <a:rPr lang="en-US" sz="1800" dirty="0" smtClean="0"/>
              <a:t> </a:t>
            </a:r>
            <a:r>
              <a:rPr lang="en-US" sz="1800" dirty="0" err="1" smtClean="0"/>
              <a:t>bắt</a:t>
            </a:r>
            <a:r>
              <a:rPr lang="en-US" sz="1800" dirty="0" smtClean="0"/>
              <a:t> </a:t>
            </a:r>
            <a:r>
              <a:rPr lang="en-US" sz="1800" dirty="0" err="1" smtClean="0"/>
              <a:t>đầu</a:t>
            </a:r>
            <a:r>
              <a:rPr lang="en-US" sz="1800" dirty="0" smtClean="0"/>
              <a:t> </a:t>
            </a:r>
            <a:r>
              <a:rPr lang="en-US" sz="1800" dirty="0" err="1" smtClean="0"/>
              <a:t>bằng</a:t>
            </a:r>
            <a:r>
              <a:rPr lang="en-US" sz="1800" dirty="0" smtClean="0"/>
              <a:t> A </a:t>
            </a:r>
            <a:r>
              <a:rPr lang="en-US" sz="1800" dirty="0" err="1" smtClean="0"/>
              <a:t>hoặc</a:t>
            </a:r>
            <a:r>
              <a:rPr lang="en-US" sz="1800" dirty="0" smtClean="0"/>
              <a:t> B </a:t>
            </a:r>
            <a:r>
              <a:rPr lang="en-US" sz="1800" dirty="0" err="1" smtClean="0"/>
              <a:t>thì</a:t>
            </a:r>
            <a:r>
              <a:rPr lang="en-US" sz="1800" dirty="0" smtClean="0"/>
              <a:t> </a:t>
            </a:r>
            <a:r>
              <a:rPr lang="en-US" sz="1800" dirty="0" err="1" smtClean="0"/>
              <a:t>thất</a:t>
            </a:r>
            <a:r>
              <a:rPr lang="en-US" sz="1800" dirty="0" smtClean="0"/>
              <a:t> </a:t>
            </a:r>
            <a:r>
              <a:rPr lang="en-US" sz="1800" dirty="0" err="1" smtClean="0"/>
              <a:t>bại</a:t>
            </a:r>
            <a:r>
              <a:rPr lang="en-US" sz="1800" dirty="0" smtClean="0"/>
              <a:t>, </a:t>
            </a:r>
            <a:r>
              <a:rPr lang="en-US" sz="1800" dirty="0" err="1" smtClean="0"/>
              <a:t>báo</a:t>
            </a:r>
            <a:r>
              <a:rPr lang="en-US" sz="1800" dirty="0" smtClean="0"/>
              <a:t> </a:t>
            </a:r>
            <a:r>
              <a:rPr lang="en-US" sz="1800" dirty="0" err="1" smtClean="0"/>
              <a:t>lỗi</a:t>
            </a:r>
            <a:r>
              <a:rPr lang="en-US" sz="1800" dirty="0" smtClean="0"/>
              <a:t> </a:t>
            </a:r>
            <a:r>
              <a:rPr lang="en-US" sz="1800" dirty="0" err="1" smtClean="0"/>
              <a:t>sai</a:t>
            </a:r>
            <a:r>
              <a:rPr lang="en-US" sz="1800" dirty="0" smtClean="0"/>
              <a:t> </a:t>
            </a:r>
            <a:r>
              <a:rPr lang="en-US" sz="1800" dirty="0" err="1" smtClean="0"/>
              <a:t>ký</a:t>
            </a:r>
            <a:r>
              <a:rPr lang="en-US" sz="1800" dirty="0" smtClean="0"/>
              <a:t> </a:t>
            </a:r>
            <a:r>
              <a:rPr lang="en-US" sz="1800" dirty="0" err="1" smtClean="0"/>
              <a:t>tự</a:t>
            </a:r>
            <a:r>
              <a:rPr lang="en-US" sz="1800" dirty="0" smtClean="0"/>
              <a:t> (E2)</a:t>
            </a:r>
          </a:p>
          <a:p>
            <a:pPr marL="1314450" lvl="2" indent="-457200" algn="just">
              <a:buFont typeface="+mj-lt"/>
              <a:buAutoNum type="arabicPeriod"/>
            </a:pPr>
            <a:r>
              <a:rPr lang="en-US" sz="1800" dirty="0" err="1" smtClean="0"/>
              <a:t>Nếu</a:t>
            </a:r>
            <a:r>
              <a:rPr lang="en-US" sz="1800" dirty="0" smtClean="0"/>
              <a:t> </a:t>
            </a:r>
            <a:r>
              <a:rPr lang="en-US" sz="1800" dirty="0" err="1" smtClean="0"/>
              <a:t>ký</a:t>
            </a:r>
            <a:r>
              <a:rPr lang="en-US" sz="1800" dirty="0" smtClean="0"/>
              <a:t> </a:t>
            </a:r>
            <a:r>
              <a:rPr lang="en-US" sz="1800" dirty="0" err="1" smtClean="0"/>
              <a:t>tự</a:t>
            </a:r>
            <a:r>
              <a:rPr lang="en-US" sz="1800" dirty="0" smtClean="0"/>
              <a:t> </a:t>
            </a:r>
            <a:r>
              <a:rPr lang="en-US" sz="1800" dirty="0" err="1" smtClean="0"/>
              <a:t>thứ</a:t>
            </a:r>
            <a:r>
              <a:rPr lang="en-US" sz="1800" dirty="0" smtClean="0"/>
              <a:t> 2 </a:t>
            </a:r>
            <a:r>
              <a:rPr lang="en-US" sz="1800" dirty="0" err="1" smtClean="0"/>
              <a:t>không</a:t>
            </a:r>
            <a:r>
              <a:rPr lang="en-US" sz="1800" dirty="0" smtClean="0"/>
              <a:t> </a:t>
            </a:r>
            <a:r>
              <a:rPr lang="en-US" sz="1800" dirty="0" err="1" smtClean="0"/>
              <a:t>phải</a:t>
            </a:r>
            <a:r>
              <a:rPr lang="en-US" sz="1800" dirty="0" smtClean="0"/>
              <a:t> </a:t>
            </a:r>
            <a:r>
              <a:rPr lang="en-US" sz="1800" dirty="0" err="1" smtClean="0"/>
              <a:t>là</a:t>
            </a:r>
            <a:r>
              <a:rPr lang="en-US" sz="1800" dirty="0" smtClean="0"/>
              <a:t> </a:t>
            </a:r>
            <a:r>
              <a:rPr lang="en-US" sz="1800" dirty="0" err="1" smtClean="0"/>
              <a:t>số</a:t>
            </a:r>
            <a:r>
              <a:rPr lang="en-US" sz="1800" dirty="0" smtClean="0"/>
              <a:t> </a:t>
            </a:r>
            <a:r>
              <a:rPr lang="en-US" sz="1800" dirty="0" err="1" smtClean="0"/>
              <a:t>thì</a:t>
            </a:r>
            <a:r>
              <a:rPr lang="en-US" sz="1800" dirty="0" smtClean="0"/>
              <a:t> </a:t>
            </a:r>
            <a:r>
              <a:rPr lang="en-US" sz="1800" dirty="0" err="1" smtClean="0"/>
              <a:t>thất</a:t>
            </a:r>
            <a:r>
              <a:rPr lang="en-US" sz="1800" dirty="0" smtClean="0"/>
              <a:t> </a:t>
            </a:r>
            <a:r>
              <a:rPr lang="en-US" sz="1800" dirty="0" err="1" smtClean="0"/>
              <a:t>bại</a:t>
            </a:r>
            <a:r>
              <a:rPr lang="en-US" sz="1800" dirty="0" smtClean="0"/>
              <a:t>, </a:t>
            </a:r>
            <a:r>
              <a:rPr lang="en-US" sz="1800" dirty="0" err="1" smtClean="0"/>
              <a:t>báo</a:t>
            </a:r>
            <a:r>
              <a:rPr lang="en-US" sz="1800" dirty="0" smtClean="0"/>
              <a:t> </a:t>
            </a:r>
            <a:r>
              <a:rPr lang="en-US" sz="1800" dirty="0" err="1" smtClean="0"/>
              <a:t>lỗi</a:t>
            </a:r>
            <a:r>
              <a:rPr lang="en-US" sz="1800" dirty="0" smtClean="0"/>
              <a:t> </a:t>
            </a:r>
            <a:r>
              <a:rPr lang="en-US" sz="1800" dirty="0" err="1" smtClean="0"/>
              <a:t>sai</a:t>
            </a:r>
            <a:r>
              <a:rPr lang="en-US" sz="1800" dirty="0" smtClean="0"/>
              <a:t> </a:t>
            </a:r>
            <a:r>
              <a:rPr lang="en-US" sz="1800" dirty="0" err="1" smtClean="0"/>
              <a:t>số</a:t>
            </a:r>
            <a:r>
              <a:rPr lang="en-US" sz="1800" dirty="0" smtClean="0"/>
              <a:t> (E3) </a:t>
            </a:r>
          </a:p>
          <a:p>
            <a:pPr algn="just"/>
            <a:r>
              <a:rPr lang="en-US" sz="2600" dirty="0" err="1" smtClean="0"/>
              <a:t>Hãy</a:t>
            </a:r>
            <a:r>
              <a:rPr lang="en-US" sz="2600" dirty="0" smtClean="0"/>
              <a:t> </a:t>
            </a:r>
            <a:r>
              <a:rPr lang="en-US" sz="2600" dirty="0" err="1" smtClean="0"/>
              <a:t>xây</a:t>
            </a:r>
            <a:r>
              <a:rPr lang="en-US" sz="2600" dirty="0" smtClean="0"/>
              <a:t> </a:t>
            </a:r>
            <a:r>
              <a:rPr lang="en-US" sz="2600" dirty="0" err="1" smtClean="0"/>
              <a:t>dựng</a:t>
            </a:r>
            <a:r>
              <a:rPr lang="en-US" sz="2600" dirty="0" smtClean="0"/>
              <a:t> </a:t>
            </a:r>
            <a:r>
              <a:rPr lang="en-US" sz="2600" dirty="0" err="1" smtClean="0"/>
              <a:t>các</a:t>
            </a:r>
            <a:r>
              <a:rPr lang="en-US" sz="2600" dirty="0" smtClean="0"/>
              <a:t> ca </a:t>
            </a:r>
            <a:r>
              <a:rPr lang="en-US" sz="2600" dirty="0" err="1" smtClean="0"/>
              <a:t>kiểm</a:t>
            </a:r>
            <a:r>
              <a:rPr lang="en-US" sz="2600" dirty="0" smtClean="0"/>
              <a:t> </a:t>
            </a:r>
            <a:r>
              <a:rPr lang="en-US" sz="2600" dirty="0" err="1" smtClean="0"/>
              <a:t>thử</a:t>
            </a:r>
            <a:r>
              <a:rPr lang="en-US" sz="2600" dirty="0" smtClean="0"/>
              <a:t> </a:t>
            </a:r>
            <a:r>
              <a:rPr lang="en-US" sz="2600" dirty="0" err="1" smtClean="0"/>
              <a:t>dựa</a:t>
            </a:r>
            <a:r>
              <a:rPr lang="en-US" sz="2600" dirty="0" smtClean="0"/>
              <a:t> </a:t>
            </a:r>
            <a:r>
              <a:rPr lang="en-US" sz="2600" dirty="0" err="1" smtClean="0"/>
              <a:t>trên</a:t>
            </a:r>
            <a:r>
              <a:rPr lang="en-US" sz="2600" dirty="0" smtClean="0"/>
              <a:t> </a:t>
            </a:r>
            <a:r>
              <a:rPr lang="en-US" sz="2600" dirty="0" err="1" smtClean="0"/>
              <a:t>phân</a:t>
            </a:r>
            <a:r>
              <a:rPr lang="en-US" sz="2600" dirty="0" smtClean="0"/>
              <a:t> </a:t>
            </a:r>
            <a:r>
              <a:rPr lang="en-US" sz="2600" dirty="0" err="1" smtClean="0"/>
              <a:t>tích</a:t>
            </a:r>
            <a:r>
              <a:rPr lang="en-US" sz="2600" dirty="0" smtClean="0"/>
              <a:t> </a:t>
            </a:r>
            <a:r>
              <a:rPr lang="en-US" sz="2600" dirty="0" err="1" smtClean="0"/>
              <a:t>lược</a:t>
            </a:r>
            <a:r>
              <a:rPr lang="en-US" sz="2600" dirty="0" smtClean="0"/>
              <a:t> </a:t>
            </a:r>
            <a:r>
              <a:rPr lang="en-US" sz="2600" dirty="0" err="1" smtClean="0"/>
              <a:t>đồ</a:t>
            </a:r>
            <a:r>
              <a:rPr lang="en-US" sz="2600" dirty="0" smtClean="0"/>
              <a:t> </a:t>
            </a:r>
            <a:r>
              <a:rPr lang="en-US" sz="2600" dirty="0" err="1" smtClean="0"/>
              <a:t>quan</a:t>
            </a:r>
            <a:r>
              <a:rPr lang="en-US" sz="2600" dirty="0" smtClean="0"/>
              <a:t> </a:t>
            </a:r>
            <a:r>
              <a:rPr lang="en-US" sz="2600" dirty="0" err="1" smtClean="0"/>
              <a:t>hệ</a:t>
            </a:r>
            <a:r>
              <a:rPr lang="en-US" sz="2600" dirty="0" smtClean="0"/>
              <a:t> </a:t>
            </a:r>
            <a:r>
              <a:rPr lang="en-US" sz="2600" dirty="0" err="1" smtClean="0"/>
              <a:t>nhân</a:t>
            </a:r>
            <a:r>
              <a:rPr lang="en-US" sz="2600" dirty="0" smtClean="0"/>
              <a:t> </a:t>
            </a:r>
            <a:r>
              <a:rPr lang="en-US" sz="2600" dirty="0" err="1" smtClean="0"/>
              <a:t>quả</a:t>
            </a:r>
            <a:r>
              <a:rPr lang="en-US" sz="2600" dirty="0" smtClean="0"/>
              <a:t>?</a:t>
            </a:r>
          </a:p>
        </p:txBody>
      </p:sp>
    </p:spTree>
    <p:extLst>
      <p:ext uri="{BB962C8B-B14F-4D97-AF65-F5344CB8AC3E}">
        <p14:creationId xmlns:p14="http://schemas.microsoft.com/office/powerpoint/2010/main" val="410054305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với</a:t>
            </a:r>
            <a:r>
              <a:rPr lang="en-US" dirty="0" smtClean="0"/>
              <a:t> </a:t>
            </a:r>
            <a:r>
              <a:rPr lang="en-US" dirty="0" err="1" smtClean="0"/>
              <a:t>lược</a:t>
            </a:r>
            <a:r>
              <a:rPr lang="en-US" dirty="0" smtClean="0"/>
              <a:t> </a:t>
            </a:r>
            <a:r>
              <a:rPr lang="en-US" dirty="0" err="1" smtClean="0"/>
              <a:t>đồ</a:t>
            </a:r>
            <a:r>
              <a:rPr lang="en-US" dirty="0" smtClean="0"/>
              <a:t> </a:t>
            </a:r>
            <a:r>
              <a:rPr lang="en-US" dirty="0" err="1" smtClean="0"/>
              <a:t>quan</a:t>
            </a:r>
            <a:r>
              <a:rPr lang="en-US" dirty="0" smtClean="0"/>
              <a:t> </a:t>
            </a:r>
            <a:r>
              <a:rPr lang="en-US" dirty="0" err="1" smtClean="0"/>
              <a:t>hệ</a:t>
            </a:r>
            <a:r>
              <a:rPr lang="en-US" dirty="0" smtClean="0"/>
              <a:t> </a:t>
            </a:r>
            <a:r>
              <a:rPr lang="en-US" dirty="0" err="1" smtClean="0"/>
              <a:t>nhân</a:t>
            </a:r>
            <a:r>
              <a:rPr lang="en-US" dirty="0" smtClean="0"/>
              <a:t> </a:t>
            </a:r>
            <a:r>
              <a:rPr lang="en-US" dirty="0" err="1" smtClean="0"/>
              <a:t>quả</a:t>
            </a:r>
            <a:endParaRPr lang="en-US" dirty="0"/>
          </a:p>
        </p:txBody>
      </p:sp>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82</a:t>
            </a:fld>
            <a:endParaRPr lang="en-US" dirty="0"/>
          </a:p>
        </p:txBody>
      </p:sp>
      <p:sp>
        <p:nvSpPr>
          <p:cNvPr id="96258" name="AutoShape 2" descr="Image result for Cause Effect Diagram testing"/>
          <p:cNvSpPr>
            <a:spLocks noChangeAspect="1" noChangeArrowheads="1"/>
          </p:cNvSpPr>
          <p:nvPr/>
        </p:nvSpPr>
        <p:spPr bwMode="auto">
          <a:xfrm>
            <a:off x="155575" y="-1790700"/>
            <a:ext cx="4838700" cy="37433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6260" name="AutoShape 4" descr="Image result for Cause Effect Diagram testing"/>
          <p:cNvSpPr>
            <a:spLocks noChangeAspect="1" noChangeArrowheads="1"/>
          </p:cNvSpPr>
          <p:nvPr/>
        </p:nvSpPr>
        <p:spPr bwMode="auto">
          <a:xfrm>
            <a:off x="155575" y="-1790700"/>
            <a:ext cx="4838700" cy="37433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1378" name="Picture 2"/>
          <p:cNvPicPr>
            <a:picLocks noChangeAspect="1" noChangeArrowheads="1"/>
          </p:cNvPicPr>
          <p:nvPr/>
        </p:nvPicPr>
        <p:blipFill>
          <a:blip r:embed="rId3"/>
          <a:srcRect/>
          <a:stretch>
            <a:fillRect/>
          </a:stretch>
        </p:blipFill>
        <p:spPr bwMode="auto">
          <a:xfrm>
            <a:off x="762000" y="1600199"/>
            <a:ext cx="7620000" cy="4641123"/>
          </a:xfrm>
          <a:prstGeom prst="rect">
            <a:avLst/>
          </a:prstGeom>
          <a:noFill/>
          <a:ln w="9525">
            <a:noFill/>
            <a:miter lim="800000"/>
            <a:headEnd/>
            <a:tailEnd/>
          </a:ln>
          <a:effectLst/>
        </p:spPr>
      </p:pic>
    </p:spTree>
    <p:extLst>
      <p:ext uri="{BB962C8B-B14F-4D97-AF65-F5344CB8AC3E}">
        <p14:creationId xmlns:p14="http://schemas.microsoft.com/office/powerpoint/2010/main" val="60220635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với</a:t>
            </a:r>
            <a:r>
              <a:rPr lang="en-US" dirty="0" smtClean="0"/>
              <a:t> </a:t>
            </a:r>
            <a:r>
              <a:rPr lang="en-US" dirty="0" err="1" smtClean="0"/>
              <a:t>lược</a:t>
            </a:r>
            <a:r>
              <a:rPr lang="en-US" dirty="0" smtClean="0"/>
              <a:t> </a:t>
            </a:r>
            <a:r>
              <a:rPr lang="en-US" dirty="0" err="1" smtClean="0"/>
              <a:t>đồ</a:t>
            </a:r>
            <a:r>
              <a:rPr lang="en-US" dirty="0" smtClean="0"/>
              <a:t> </a:t>
            </a:r>
            <a:r>
              <a:rPr lang="en-US" dirty="0" err="1" smtClean="0"/>
              <a:t>quan</a:t>
            </a:r>
            <a:r>
              <a:rPr lang="en-US" dirty="0" smtClean="0"/>
              <a:t> </a:t>
            </a:r>
            <a:r>
              <a:rPr lang="en-US" dirty="0" err="1" smtClean="0"/>
              <a:t>hệ</a:t>
            </a:r>
            <a:r>
              <a:rPr lang="en-US" dirty="0" smtClean="0"/>
              <a:t> </a:t>
            </a:r>
            <a:r>
              <a:rPr lang="en-US" dirty="0" err="1" smtClean="0"/>
              <a:t>nhân</a:t>
            </a:r>
            <a:r>
              <a:rPr lang="en-US" dirty="0" smtClean="0"/>
              <a:t> </a:t>
            </a:r>
            <a:r>
              <a:rPr lang="en-US" dirty="0" err="1" smtClean="0"/>
              <a:t>quả</a:t>
            </a:r>
            <a:endParaRPr lang="en-US" dirty="0"/>
          </a:p>
        </p:txBody>
      </p:sp>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83</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Dựa</a:t>
            </a:r>
            <a:r>
              <a:rPr lang="en-US" sz="2600" dirty="0" smtClean="0"/>
              <a:t> </a:t>
            </a:r>
            <a:r>
              <a:rPr lang="en-US" sz="2600" dirty="0" err="1" smtClean="0"/>
              <a:t>trên</a:t>
            </a:r>
            <a:r>
              <a:rPr lang="en-US" sz="2600" dirty="0" smtClean="0"/>
              <a:t> </a:t>
            </a:r>
            <a:r>
              <a:rPr lang="en-US" sz="2600" dirty="0" err="1" smtClean="0"/>
              <a:t>lược</a:t>
            </a:r>
            <a:r>
              <a:rPr lang="en-US" sz="2600" dirty="0" smtClean="0"/>
              <a:t> </a:t>
            </a:r>
            <a:r>
              <a:rPr lang="en-US" sz="2600" dirty="0" err="1" smtClean="0"/>
              <a:t>đồ</a:t>
            </a:r>
            <a:r>
              <a:rPr lang="en-US" sz="2600" dirty="0" smtClean="0"/>
              <a:t> </a:t>
            </a:r>
            <a:r>
              <a:rPr lang="en-US" sz="2600" dirty="0" err="1" smtClean="0"/>
              <a:t>nhân</a:t>
            </a:r>
            <a:r>
              <a:rPr lang="en-US" sz="2600" dirty="0" smtClean="0"/>
              <a:t> </a:t>
            </a:r>
            <a:r>
              <a:rPr lang="en-US" sz="2600" dirty="0" err="1" smtClean="0"/>
              <a:t>quả</a:t>
            </a:r>
            <a:r>
              <a:rPr lang="en-US" sz="2600" dirty="0" smtClean="0"/>
              <a:t>, </a:t>
            </a:r>
            <a:r>
              <a:rPr lang="en-US" sz="2600" dirty="0" err="1" smtClean="0"/>
              <a:t>chúng</a:t>
            </a:r>
            <a:r>
              <a:rPr lang="en-US" sz="2600" dirty="0" smtClean="0"/>
              <a:t> </a:t>
            </a:r>
            <a:r>
              <a:rPr lang="en-US" sz="2600" dirty="0" err="1" smtClean="0"/>
              <a:t>ta</a:t>
            </a:r>
            <a:r>
              <a:rPr lang="en-US" sz="2600" dirty="0" smtClean="0"/>
              <a:t> </a:t>
            </a:r>
            <a:r>
              <a:rPr lang="en-US" sz="2600" dirty="0" err="1" smtClean="0"/>
              <a:t>có</a:t>
            </a:r>
            <a:r>
              <a:rPr lang="en-US" sz="2600" dirty="0" smtClean="0"/>
              <a:t> </a:t>
            </a:r>
            <a:r>
              <a:rPr lang="en-US" sz="2600" dirty="0" err="1" smtClean="0"/>
              <a:t>các</a:t>
            </a:r>
            <a:r>
              <a:rPr lang="en-US" sz="2600" dirty="0" smtClean="0"/>
              <a:t> ca </a:t>
            </a:r>
            <a:r>
              <a:rPr lang="en-US" sz="2600" dirty="0" err="1" smtClean="0"/>
              <a:t>kiểm</a:t>
            </a:r>
            <a:r>
              <a:rPr lang="en-US" sz="2600" dirty="0" smtClean="0"/>
              <a:t> </a:t>
            </a:r>
            <a:r>
              <a:rPr lang="en-US" sz="2600" dirty="0" err="1" smtClean="0"/>
              <a:t>thử</a:t>
            </a:r>
            <a:endParaRPr lang="en-US" sz="2600" dirty="0" smtClean="0"/>
          </a:p>
          <a:p>
            <a:pPr lvl="1" algn="just"/>
            <a:r>
              <a:rPr lang="en-US" sz="2200" dirty="0" smtClean="0">
                <a:sym typeface="Wingdings" pitchFamily="2" charset="2"/>
              </a:rPr>
              <a:t>C1 &amp;&amp; not C2 &amp;&amp; C3  E1</a:t>
            </a:r>
          </a:p>
          <a:p>
            <a:pPr lvl="1" algn="just"/>
            <a:r>
              <a:rPr lang="en-US" sz="2200" dirty="0" smtClean="0">
                <a:sym typeface="Wingdings" pitchFamily="2" charset="2"/>
              </a:rPr>
              <a:t>not C1 &amp;&amp; C2 &amp;&amp; C3  E1</a:t>
            </a:r>
          </a:p>
          <a:p>
            <a:pPr lvl="1" algn="just"/>
            <a:r>
              <a:rPr lang="en-US" sz="2200" dirty="0" smtClean="0"/>
              <a:t>not C1 &amp;&amp; not C2 &amp;&amp; C3 </a:t>
            </a:r>
            <a:r>
              <a:rPr lang="en-US" sz="2200" dirty="0" smtClean="0">
                <a:sym typeface="Wingdings" pitchFamily="2" charset="2"/>
              </a:rPr>
              <a:t> E2</a:t>
            </a:r>
          </a:p>
          <a:p>
            <a:pPr lvl="1" algn="just"/>
            <a:r>
              <a:rPr lang="en-US" sz="2200" dirty="0" smtClean="0"/>
              <a:t>not C1 &amp;&amp; not C2 &amp;&amp; not C3 </a:t>
            </a:r>
            <a:r>
              <a:rPr lang="en-US" sz="2200" dirty="0" smtClean="0">
                <a:sym typeface="Wingdings" pitchFamily="2" charset="2"/>
              </a:rPr>
              <a:t> E2</a:t>
            </a:r>
          </a:p>
          <a:p>
            <a:pPr lvl="1" algn="just"/>
            <a:r>
              <a:rPr lang="en-US" sz="2200" dirty="0" smtClean="0">
                <a:sym typeface="Wingdings" pitchFamily="2" charset="2"/>
              </a:rPr>
              <a:t>not C3  E3</a:t>
            </a:r>
          </a:p>
          <a:p>
            <a:pPr lvl="1" algn="just"/>
            <a:endParaRPr lang="en-US" sz="2200" dirty="0">
              <a:sym typeface="Wingdings" pitchFamily="2" charset="2"/>
            </a:endParaRPr>
          </a:p>
          <a:p>
            <a:pPr marL="457200" lvl="1" indent="0" algn="just">
              <a:buNone/>
            </a:pPr>
            <a:r>
              <a:rPr lang="en-US" sz="3200" dirty="0" smtClean="0">
                <a:sym typeface="Wingdings" panose="05000000000000000000" pitchFamily="2" charset="2"/>
              </a:rPr>
              <a:t> Ma </a:t>
            </a:r>
            <a:r>
              <a:rPr lang="en-US" sz="3200" dirty="0" err="1" smtClean="0">
                <a:sym typeface="Wingdings" panose="05000000000000000000" pitchFamily="2" charset="2"/>
              </a:rPr>
              <a:t>trận</a:t>
            </a:r>
            <a:r>
              <a:rPr lang="en-US" sz="3200" dirty="0" smtClean="0">
                <a:sym typeface="Wingdings" panose="05000000000000000000" pitchFamily="2" charset="2"/>
              </a:rPr>
              <a:t> KT</a:t>
            </a:r>
            <a:endParaRPr lang="en-US" sz="1800" dirty="0" smtClean="0"/>
          </a:p>
        </p:txBody>
      </p:sp>
      <p:graphicFrame>
        <p:nvGraphicFramePr>
          <p:cNvPr id="8" name="Table 7"/>
          <p:cNvGraphicFramePr>
            <a:graphicFrameLocks noGrp="1"/>
          </p:cNvGraphicFramePr>
          <p:nvPr/>
        </p:nvGraphicFramePr>
        <p:xfrm>
          <a:off x="3505200" y="3581400"/>
          <a:ext cx="4953000" cy="2595880"/>
        </p:xfrm>
        <a:graphic>
          <a:graphicData uri="http://schemas.openxmlformats.org/drawingml/2006/table">
            <a:tbl>
              <a:tblPr firstRow="1" bandRow="1">
                <a:tableStyleId>{5C22544A-7EE6-4342-B048-85BDC9FD1C3A}</a:tableStyleId>
              </a:tblPr>
              <a:tblGrid>
                <a:gridCol w="825500"/>
                <a:gridCol w="825500"/>
                <a:gridCol w="825500"/>
                <a:gridCol w="825500"/>
                <a:gridCol w="825500"/>
                <a:gridCol w="825500"/>
              </a:tblGrid>
              <a:tr h="370840">
                <a:tc>
                  <a:txBody>
                    <a:bodyPr/>
                    <a:lstStyle/>
                    <a:p>
                      <a:r>
                        <a:rPr lang="en-US" dirty="0" smtClean="0"/>
                        <a:t>Action</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r>
              <a:tr h="370840">
                <a:tc>
                  <a:txBody>
                    <a:bodyPr/>
                    <a:lstStyle/>
                    <a:p>
                      <a:r>
                        <a:rPr lang="en-US" dirty="0" smtClean="0"/>
                        <a:t>C1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370840">
                <a:tc>
                  <a:txBody>
                    <a:bodyPr/>
                    <a:lstStyle/>
                    <a:p>
                      <a:r>
                        <a:rPr lang="en-US" dirty="0" smtClean="0"/>
                        <a:t>C2</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r h="370840">
                <a:tc>
                  <a:txBody>
                    <a:bodyPr/>
                    <a:lstStyle/>
                    <a:p>
                      <a:r>
                        <a:rPr lang="en-US" dirty="0" smtClean="0"/>
                        <a:t>C3</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370840">
                <a:tc>
                  <a:txBody>
                    <a:bodyPr/>
                    <a:lstStyle/>
                    <a:p>
                      <a:r>
                        <a:rPr lang="en-US" dirty="0" smtClean="0"/>
                        <a:t>E1</a:t>
                      </a:r>
                      <a:endParaRPr lang="en-US" dirty="0"/>
                    </a:p>
                  </a:txBody>
                  <a:tcPr/>
                </a:tc>
                <a:tc>
                  <a:txBody>
                    <a:bodyPr/>
                    <a:lstStyle/>
                    <a:p>
                      <a:pPr algn="ctr"/>
                      <a:r>
                        <a:rPr lang="en-US" dirty="0" smtClean="0">
                          <a:solidFill>
                            <a:srgbClr val="FF0000"/>
                          </a:solidFill>
                        </a:rPr>
                        <a:t>1</a:t>
                      </a:r>
                      <a:endParaRPr lang="en-US" dirty="0">
                        <a:solidFill>
                          <a:srgbClr val="FF0000"/>
                        </a:solidFill>
                      </a:endParaRPr>
                    </a:p>
                  </a:txBody>
                  <a:tcPr/>
                </a:tc>
                <a:tc>
                  <a:txBody>
                    <a:bodyPr/>
                    <a:lstStyle/>
                    <a:p>
                      <a:pPr algn="ctr"/>
                      <a:r>
                        <a:rPr lang="en-US" dirty="0" smtClean="0">
                          <a:solidFill>
                            <a:srgbClr val="FF0000"/>
                          </a:solidFill>
                        </a:rPr>
                        <a:t>1</a:t>
                      </a:r>
                      <a:endParaRPr lang="en-US" dirty="0">
                        <a:solidFill>
                          <a:srgbClr val="FF0000"/>
                        </a:solidFill>
                      </a:endParaRPr>
                    </a:p>
                  </a:txBody>
                  <a:tcPr/>
                </a:tc>
                <a:tc>
                  <a:txBody>
                    <a:bodyPr/>
                    <a:lstStyle/>
                    <a:p>
                      <a:pPr algn="ctr"/>
                      <a:endParaRPr lang="en-US" dirty="0">
                        <a:solidFill>
                          <a:srgbClr val="FF0000"/>
                        </a:solidFill>
                      </a:endParaRPr>
                    </a:p>
                  </a:txBody>
                  <a:tcPr/>
                </a:tc>
                <a:tc>
                  <a:txBody>
                    <a:bodyPr/>
                    <a:lstStyle/>
                    <a:p>
                      <a:pPr algn="ctr"/>
                      <a:endParaRPr lang="en-US" dirty="0">
                        <a:solidFill>
                          <a:srgbClr val="FF0000"/>
                        </a:solidFill>
                      </a:endParaRPr>
                    </a:p>
                  </a:txBody>
                  <a:tcPr/>
                </a:tc>
                <a:tc>
                  <a:txBody>
                    <a:bodyPr/>
                    <a:lstStyle/>
                    <a:p>
                      <a:pPr algn="ctr"/>
                      <a:endParaRPr lang="en-US">
                        <a:solidFill>
                          <a:srgbClr val="FF0000"/>
                        </a:solidFill>
                      </a:endParaRPr>
                    </a:p>
                  </a:txBody>
                  <a:tcPr/>
                </a:tc>
              </a:tr>
              <a:tr h="370840">
                <a:tc>
                  <a:txBody>
                    <a:bodyPr/>
                    <a:lstStyle/>
                    <a:p>
                      <a:r>
                        <a:rPr lang="en-US" dirty="0" smtClean="0"/>
                        <a:t>E2</a:t>
                      </a:r>
                      <a:endParaRPr lang="en-US" dirty="0"/>
                    </a:p>
                  </a:txBody>
                  <a:tcPr/>
                </a:tc>
                <a:tc>
                  <a:txBody>
                    <a:bodyPr/>
                    <a:lstStyle/>
                    <a:p>
                      <a:pPr algn="ctr"/>
                      <a:endParaRPr lang="en-US" dirty="0"/>
                    </a:p>
                  </a:txBody>
                  <a:tcPr/>
                </a:tc>
                <a:tc>
                  <a:txBody>
                    <a:bodyPr/>
                    <a:lstStyle/>
                    <a:p>
                      <a:pPr algn="ctr"/>
                      <a:endParaRPr lang="en-US" dirty="0">
                        <a:solidFill>
                          <a:srgbClr val="FF0000"/>
                        </a:solidFill>
                      </a:endParaRPr>
                    </a:p>
                  </a:txBody>
                  <a:tcPr/>
                </a:tc>
                <a:tc>
                  <a:txBody>
                    <a:bodyPr/>
                    <a:lstStyle/>
                    <a:p>
                      <a:pPr algn="ctr"/>
                      <a:r>
                        <a:rPr lang="en-US" dirty="0" smtClean="0">
                          <a:solidFill>
                            <a:srgbClr val="FF0000"/>
                          </a:solidFill>
                        </a:rPr>
                        <a:t>1</a:t>
                      </a:r>
                      <a:endParaRPr lang="en-US" dirty="0">
                        <a:solidFill>
                          <a:srgbClr val="FF0000"/>
                        </a:solidFill>
                      </a:endParaRPr>
                    </a:p>
                  </a:txBody>
                  <a:tcPr/>
                </a:tc>
                <a:tc>
                  <a:txBody>
                    <a:bodyPr/>
                    <a:lstStyle/>
                    <a:p>
                      <a:pPr algn="ctr"/>
                      <a:r>
                        <a:rPr lang="en-US" b="1" dirty="0" smtClean="0">
                          <a:solidFill>
                            <a:srgbClr val="00B050"/>
                          </a:solidFill>
                        </a:rPr>
                        <a:t>1</a:t>
                      </a:r>
                      <a:endParaRPr lang="en-US" b="1" dirty="0">
                        <a:solidFill>
                          <a:srgbClr val="00B050"/>
                        </a:solidFill>
                      </a:endParaRPr>
                    </a:p>
                  </a:txBody>
                  <a:tcPr/>
                </a:tc>
                <a:tc>
                  <a:txBody>
                    <a:bodyPr/>
                    <a:lstStyle/>
                    <a:p>
                      <a:pPr algn="ctr"/>
                      <a:endParaRPr lang="en-US">
                        <a:solidFill>
                          <a:srgbClr val="FF0000"/>
                        </a:solidFill>
                      </a:endParaRPr>
                    </a:p>
                  </a:txBody>
                  <a:tcPr/>
                </a:tc>
              </a:tr>
              <a:tr h="370840">
                <a:tc>
                  <a:txBody>
                    <a:bodyPr/>
                    <a:lstStyle/>
                    <a:p>
                      <a:r>
                        <a:rPr lang="en-US" dirty="0" smtClean="0"/>
                        <a:t>E3</a:t>
                      </a:r>
                      <a:endParaRPr lang="en-US" dirty="0"/>
                    </a:p>
                  </a:txBody>
                  <a:tcPr/>
                </a:tc>
                <a:tc>
                  <a:txBody>
                    <a:bodyPr/>
                    <a:lstStyle/>
                    <a:p>
                      <a:pPr algn="ctr"/>
                      <a:endParaRPr lang="en-US"/>
                    </a:p>
                  </a:txBody>
                  <a:tcPr/>
                </a:tc>
                <a:tc>
                  <a:txBody>
                    <a:bodyPr/>
                    <a:lstStyle/>
                    <a:p>
                      <a:pPr algn="ctr"/>
                      <a:endParaRPr lang="en-US">
                        <a:solidFill>
                          <a:srgbClr val="FF0000"/>
                        </a:solidFill>
                      </a:endParaRPr>
                    </a:p>
                  </a:txBody>
                  <a:tcPr/>
                </a:tc>
                <a:tc>
                  <a:txBody>
                    <a:bodyPr/>
                    <a:lstStyle/>
                    <a:p>
                      <a:pPr algn="ctr"/>
                      <a:endParaRPr lang="en-US">
                        <a:solidFill>
                          <a:srgbClr val="FF0000"/>
                        </a:solidFill>
                      </a:endParaRPr>
                    </a:p>
                  </a:txBody>
                  <a:tcPr/>
                </a:tc>
                <a:tc>
                  <a:txBody>
                    <a:bodyPr/>
                    <a:lstStyle/>
                    <a:p>
                      <a:pPr algn="ctr"/>
                      <a:r>
                        <a:rPr lang="en-US" b="1" dirty="0" smtClean="0">
                          <a:solidFill>
                            <a:srgbClr val="00B050"/>
                          </a:solidFill>
                        </a:rPr>
                        <a:t>1</a:t>
                      </a:r>
                      <a:endParaRPr lang="en-US" b="1" dirty="0">
                        <a:solidFill>
                          <a:srgbClr val="00B050"/>
                        </a:solidFill>
                      </a:endParaRPr>
                    </a:p>
                  </a:txBody>
                  <a:tcPr/>
                </a:tc>
                <a:tc>
                  <a:txBody>
                    <a:bodyPr/>
                    <a:lstStyle/>
                    <a:p>
                      <a:pPr algn="ctr"/>
                      <a:r>
                        <a:rPr lang="en-US" dirty="0" smtClean="0">
                          <a:solidFill>
                            <a:srgbClr val="FF0000"/>
                          </a:solidFill>
                        </a:rPr>
                        <a:t>1</a:t>
                      </a:r>
                      <a:endParaRPr lang="en-US" dirty="0">
                        <a:solidFill>
                          <a:srgbClr val="FF0000"/>
                        </a:solidFill>
                      </a:endParaRPr>
                    </a:p>
                  </a:txBody>
                  <a:tcPr/>
                </a:tc>
              </a:tr>
            </a:tbl>
          </a:graphicData>
        </a:graphic>
      </p:graphicFrame>
    </p:spTree>
    <p:extLst>
      <p:ext uri="{BB962C8B-B14F-4D97-AF65-F5344CB8AC3E}">
        <p14:creationId xmlns:p14="http://schemas.microsoft.com/office/powerpoint/2010/main" val="403156185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với</a:t>
            </a:r>
            <a:r>
              <a:rPr lang="en-US" dirty="0" smtClean="0"/>
              <a:t> </a:t>
            </a:r>
            <a:r>
              <a:rPr lang="en-US" dirty="0" err="1" smtClean="0"/>
              <a:t>lược</a:t>
            </a:r>
            <a:r>
              <a:rPr lang="en-US" dirty="0" smtClean="0"/>
              <a:t> </a:t>
            </a:r>
            <a:r>
              <a:rPr lang="en-US" dirty="0" err="1" smtClean="0"/>
              <a:t>đồ</a:t>
            </a:r>
            <a:r>
              <a:rPr lang="en-US" dirty="0" smtClean="0"/>
              <a:t> </a:t>
            </a:r>
            <a:r>
              <a:rPr lang="en-US" dirty="0" err="1" smtClean="0"/>
              <a:t>quan</a:t>
            </a:r>
            <a:r>
              <a:rPr lang="en-US" dirty="0" smtClean="0"/>
              <a:t> </a:t>
            </a:r>
            <a:r>
              <a:rPr lang="en-US" dirty="0" err="1" smtClean="0"/>
              <a:t>hệ</a:t>
            </a:r>
            <a:r>
              <a:rPr lang="en-US" dirty="0" smtClean="0"/>
              <a:t> </a:t>
            </a:r>
            <a:r>
              <a:rPr lang="en-US" dirty="0" err="1" smtClean="0"/>
              <a:t>nhân</a:t>
            </a:r>
            <a:r>
              <a:rPr lang="en-US" dirty="0" smtClean="0"/>
              <a:t> </a:t>
            </a:r>
            <a:r>
              <a:rPr lang="en-US" dirty="0" err="1" smtClean="0"/>
              <a:t>quả</a:t>
            </a:r>
            <a:endParaRPr lang="en-US" dirty="0"/>
          </a:p>
        </p:txBody>
      </p:sp>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84</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Diễn</a:t>
            </a:r>
            <a:r>
              <a:rPr lang="en-US" sz="2600" dirty="0" smtClean="0"/>
              <a:t> </a:t>
            </a:r>
            <a:r>
              <a:rPr lang="en-US" sz="2600" dirty="0" err="1" smtClean="0"/>
              <a:t>giải</a:t>
            </a:r>
            <a:r>
              <a:rPr lang="en-US" sz="2600" dirty="0" smtClean="0"/>
              <a:t> ca </a:t>
            </a:r>
            <a:r>
              <a:rPr lang="en-US" sz="2600" dirty="0" err="1" smtClean="0"/>
              <a:t>kiểm</a:t>
            </a:r>
            <a:r>
              <a:rPr lang="en-US" sz="2600" dirty="0" smtClean="0"/>
              <a:t> </a:t>
            </a:r>
            <a:r>
              <a:rPr lang="en-US" sz="2600" dirty="0" err="1" smtClean="0"/>
              <a:t>thử</a:t>
            </a:r>
            <a:endParaRPr lang="en-US" sz="2600" dirty="0" smtClean="0"/>
          </a:p>
        </p:txBody>
      </p:sp>
      <p:graphicFrame>
        <p:nvGraphicFramePr>
          <p:cNvPr id="3" name="Table 2"/>
          <p:cNvGraphicFramePr>
            <a:graphicFrameLocks noGrp="1"/>
          </p:cNvGraphicFramePr>
          <p:nvPr>
            <p:extLst>
              <p:ext uri="{D42A27DB-BD31-4B8C-83A1-F6EECF244321}">
                <p14:modId xmlns:p14="http://schemas.microsoft.com/office/powerpoint/2010/main" val="424624075"/>
              </p:ext>
            </p:extLst>
          </p:nvPr>
        </p:nvGraphicFramePr>
        <p:xfrm>
          <a:off x="685800" y="1865312"/>
          <a:ext cx="7848600" cy="4435668"/>
        </p:xfrm>
        <a:graphic>
          <a:graphicData uri="http://schemas.openxmlformats.org/drawingml/2006/table">
            <a:tbl>
              <a:tblPr firstRow="1" firstCol="1" bandRow="1">
                <a:tableStyleId>{5C22544A-7EE6-4342-B048-85BDC9FD1C3A}</a:tableStyleId>
              </a:tblPr>
              <a:tblGrid>
                <a:gridCol w="590953"/>
                <a:gridCol w="1009247"/>
                <a:gridCol w="3581400"/>
                <a:gridCol w="1905000"/>
                <a:gridCol w="762000"/>
              </a:tblGrid>
              <a:tr h="0">
                <a:tc>
                  <a:txBody>
                    <a:bodyPr/>
                    <a:lstStyle/>
                    <a:p>
                      <a:pPr>
                        <a:lnSpc>
                          <a:spcPct val="107000"/>
                        </a:lnSpc>
                        <a:spcAft>
                          <a:spcPts val="0"/>
                        </a:spcAft>
                      </a:pPr>
                      <a:r>
                        <a:rPr lang="en-US" sz="1600">
                          <a:effectLst/>
                        </a:rPr>
                        <a:t>ID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a:effectLst/>
                        </a:rPr>
                        <a:t>Description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a:effectLst/>
                        </a:rPr>
                        <a:t>Steps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a:effectLst/>
                        </a:rPr>
                        <a:t>Expected output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a:effectLst/>
                        </a:rPr>
                        <a:t>Note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n-US" sz="1600">
                          <a:effectLst/>
                        </a:rPr>
                        <a:t>TC1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nSpc>
                          <a:spcPct val="107000"/>
                        </a:lnSpc>
                        <a:spcAft>
                          <a:spcPts val="0"/>
                        </a:spcAft>
                      </a:pPr>
                      <a:r>
                        <a:rPr lang="en-US" sz="1600" dirty="0" err="1">
                          <a:effectLst/>
                        </a:rPr>
                        <a:t>Ghi</a:t>
                      </a:r>
                      <a:r>
                        <a:rPr lang="en-US" sz="1600" dirty="0">
                          <a:effectLst/>
                        </a:rPr>
                        <a:t> </a:t>
                      </a:r>
                      <a:r>
                        <a:rPr lang="en-US" sz="1600" dirty="0" err="1">
                          <a:effectLst/>
                        </a:rPr>
                        <a:t>dữ</a:t>
                      </a:r>
                      <a:r>
                        <a:rPr lang="en-US" sz="1600" dirty="0">
                          <a:effectLst/>
                        </a:rPr>
                        <a:t> </a:t>
                      </a:r>
                      <a:r>
                        <a:rPr lang="en-US" sz="1600" dirty="0" err="1">
                          <a:effectLst/>
                        </a:rPr>
                        <a:t>liệu</a:t>
                      </a:r>
                      <a:r>
                        <a:rPr lang="en-US" sz="1600" dirty="0">
                          <a:effectLst/>
                        </a:rPr>
                        <a:t> </a:t>
                      </a:r>
                      <a:r>
                        <a:rPr lang="en-US" sz="1600" dirty="0" err="1">
                          <a:effectLst/>
                        </a:rPr>
                        <a:t>thành</a:t>
                      </a:r>
                      <a:r>
                        <a:rPr lang="en-US" sz="1600" dirty="0">
                          <a:effectLst/>
                        </a:rPr>
                        <a:t> </a:t>
                      </a:r>
                      <a:r>
                        <a:rPr lang="en-US" sz="1600" dirty="0" err="1">
                          <a:effectLst/>
                        </a:rPr>
                        <a:t>công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0"/>
                        </a:spcAft>
                        <a:buFont typeface="+mj-lt"/>
                        <a:buAutoNum type="arabicPeriod"/>
                      </a:pPr>
                      <a:r>
                        <a:rPr lang="en-US" sz="1600">
                          <a:effectLst/>
                        </a:rPr>
                        <a:t>Mở ứng dụng</a:t>
                      </a:r>
                    </a:p>
                    <a:p>
                      <a:pPr marL="342900" lvl="0" indent="-342900">
                        <a:lnSpc>
                          <a:spcPct val="107000"/>
                        </a:lnSpc>
                        <a:spcAft>
                          <a:spcPts val="0"/>
                        </a:spcAft>
                        <a:buFont typeface="+mj-lt"/>
                        <a:buAutoNum type="arabicPeriod"/>
                      </a:pPr>
                      <a:r>
                        <a:rPr lang="en-US" sz="1600">
                          <a:effectLst/>
                        </a:rPr>
                        <a:t>Nhập tên tệp với ký tự đầu là A, ký tự thứ hai là số 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a:effectLst/>
                        </a:rPr>
                        <a:t>Ghi file thành công</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n-US" sz="1600">
                          <a:effectLst/>
                        </a:rPr>
                        <a:t>TC2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a:txBody>
                    <a:bodyPr/>
                    <a:lstStyle/>
                    <a:p>
                      <a:pPr marL="342900" lvl="0" indent="-342900">
                        <a:lnSpc>
                          <a:spcPct val="107000"/>
                        </a:lnSpc>
                        <a:spcAft>
                          <a:spcPts val="0"/>
                        </a:spcAft>
                        <a:buFont typeface="+mj-lt"/>
                        <a:buAutoNum type="arabicPeriod"/>
                      </a:pPr>
                      <a:r>
                        <a:rPr lang="en-US" sz="1600">
                          <a:effectLst/>
                        </a:rPr>
                        <a:t>Mở ứng dụng</a:t>
                      </a:r>
                    </a:p>
                    <a:p>
                      <a:pPr marL="342900" lvl="0" indent="-342900">
                        <a:lnSpc>
                          <a:spcPct val="107000"/>
                        </a:lnSpc>
                        <a:spcAft>
                          <a:spcPts val="0"/>
                        </a:spcAft>
                        <a:buFont typeface="+mj-lt"/>
                        <a:buAutoNum type="arabicPeriod"/>
                      </a:pPr>
                      <a:r>
                        <a:rPr lang="en-US" sz="1600">
                          <a:effectLst/>
                        </a:rPr>
                        <a:t>Nhập tên tệp với ký tự đầu là B, ký tự thứ hai là số 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dirty="0" err="1">
                          <a:effectLst/>
                        </a:rPr>
                        <a:t>Ghi</a:t>
                      </a:r>
                      <a:r>
                        <a:rPr lang="en-US" sz="1600" dirty="0">
                          <a:effectLst/>
                        </a:rPr>
                        <a:t> file </a:t>
                      </a:r>
                      <a:r>
                        <a:rPr lang="en-US" sz="1600" dirty="0" err="1">
                          <a:effectLst/>
                        </a:rPr>
                        <a:t>thành</a:t>
                      </a:r>
                      <a:r>
                        <a:rPr lang="en-US" sz="1600" dirty="0">
                          <a:effectLst/>
                        </a:rPr>
                        <a:t> </a:t>
                      </a:r>
                      <a:r>
                        <a:rPr lang="en-US" sz="1600" dirty="0" err="1">
                          <a:effectLst/>
                        </a:rPr>
                        <a:t>công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n-US" sz="1600">
                          <a:effectLst/>
                        </a:rPr>
                        <a:t>TC3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a:effectLst/>
                        </a:rPr>
                        <a:t>Báo lỗi</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0"/>
                        </a:spcAft>
                        <a:buFont typeface="+mj-lt"/>
                        <a:buAutoNum type="arabicPeriod"/>
                      </a:pPr>
                      <a:r>
                        <a:rPr lang="en-US" sz="1600">
                          <a:effectLst/>
                        </a:rPr>
                        <a:t>Mở ứng dụng</a:t>
                      </a:r>
                    </a:p>
                    <a:p>
                      <a:pPr marL="342900" lvl="0" indent="-342900">
                        <a:lnSpc>
                          <a:spcPct val="107000"/>
                        </a:lnSpc>
                        <a:spcAft>
                          <a:spcPts val="0"/>
                        </a:spcAft>
                        <a:buFont typeface="+mj-lt"/>
                        <a:buAutoNum type="arabicPeriod"/>
                      </a:pPr>
                      <a:r>
                        <a:rPr lang="en-US" sz="1600">
                          <a:effectLst/>
                        </a:rPr>
                        <a:t>Nhập tên tệp với ký tự đầu là C, ký tự thứ hai là số 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a:effectLst/>
                        </a:rPr>
                        <a:t>Ký tự đầu phải là A hoặc B</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n-US" sz="1600">
                          <a:effectLst/>
                        </a:rPr>
                        <a:t>TC4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0"/>
                        </a:spcAft>
                        <a:buFont typeface="+mj-lt"/>
                        <a:buAutoNum type="arabicPeriod"/>
                      </a:pPr>
                      <a:r>
                        <a:rPr lang="en-US" sz="1600">
                          <a:effectLst/>
                        </a:rPr>
                        <a:t>Mở ứng dụng</a:t>
                      </a:r>
                    </a:p>
                    <a:p>
                      <a:pPr marL="342900" lvl="0" indent="-342900">
                        <a:lnSpc>
                          <a:spcPct val="107000"/>
                        </a:lnSpc>
                        <a:spcAft>
                          <a:spcPts val="0"/>
                        </a:spcAft>
                        <a:buFont typeface="+mj-lt"/>
                        <a:buAutoNum type="arabicPeriod"/>
                      </a:pPr>
                      <a:r>
                        <a:rPr lang="en-US" sz="1600">
                          <a:effectLst/>
                        </a:rPr>
                        <a:t>Nhập tên tệp với ký tự đầu là C, ký tự thứ hai là chữ B</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a:effectLst/>
                        </a:rPr>
                        <a:t>Ký tự đầu phải là A hoặc B; ký tự thứ 2 phải là số</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n-US" sz="1600">
                          <a:effectLst/>
                        </a:rPr>
                        <a:t>TC5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0"/>
                        </a:spcAft>
                        <a:buFont typeface="+mj-lt"/>
                        <a:buAutoNum type="arabicPeriod"/>
                      </a:pPr>
                      <a:r>
                        <a:rPr lang="en-US" sz="1600" dirty="0" err="1">
                          <a:effectLst/>
                        </a:rPr>
                        <a:t>Mở</a:t>
                      </a:r>
                      <a:r>
                        <a:rPr lang="en-US" sz="1600" dirty="0">
                          <a:effectLst/>
                        </a:rPr>
                        <a:t> </a:t>
                      </a:r>
                      <a:r>
                        <a:rPr lang="en-US" sz="1600" dirty="0" err="1">
                          <a:effectLst/>
                        </a:rPr>
                        <a:t>ứng</a:t>
                      </a:r>
                      <a:r>
                        <a:rPr lang="en-US" sz="1600" dirty="0">
                          <a:effectLst/>
                        </a:rPr>
                        <a:t> </a:t>
                      </a:r>
                      <a:r>
                        <a:rPr lang="en-US" sz="1600" dirty="0" err="1">
                          <a:effectLst/>
                        </a:rPr>
                        <a:t>dụng</a:t>
                      </a:r>
                      <a:endParaRPr lang="en-US" sz="1600" dirty="0">
                        <a:effectLst/>
                      </a:endParaRPr>
                    </a:p>
                    <a:p>
                      <a:pPr marL="342900" lvl="0" indent="-342900">
                        <a:lnSpc>
                          <a:spcPct val="107000"/>
                        </a:lnSpc>
                        <a:spcAft>
                          <a:spcPts val="0"/>
                        </a:spcAft>
                        <a:buFont typeface="+mj-lt"/>
                        <a:buAutoNum type="arabicPeriod"/>
                      </a:pPr>
                      <a:r>
                        <a:rPr lang="en-US" sz="1600" dirty="0" err="1">
                          <a:effectLst/>
                        </a:rPr>
                        <a:t>Nhập</a:t>
                      </a:r>
                      <a:r>
                        <a:rPr lang="en-US" sz="1600" dirty="0">
                          <a:effectLst/>
                        </a:rPr>
                        <a:t> </a:t>
                      </a:r>
                      <a:r>
                        <a:rPr lang="en-US" sz="1600" dirty="0" err="1">
                          <a:effectLst/>
                        </a:rPr>
                        <a:t>tên</a:t>
                      </a:r>
                      <a:r>
                        <a:rPr lang="en-US" sz="1600" dirty="0">
                          <a:effectLst/>
                        </a:rPr>
                        <a:t> </a:t>
                      </a:r>
                      <a:r>
                        <a:rPr lang="en-US" sz="1600" dirty="0" err="1">
                          <a:effectLst/>
                        </a:rPr>
                        <a:t>tệp</a:t>
                      </a:r>
                      <a:r>
                        <a:rPr lang="en-US" sz="1600" dirty="0">
                          <a:effectLst/>
                        </a:rPr>
                        <a:t> </a:t>
                      </a:r>
                      <a:r>
                        <a:rPr lang="en-US" sz="1600" dirty="0" err="1">
                          <a:effectLst/>
                        </a:rPr>
                        <a:t>với</a:t>
                      </a:r>
                      <a:r>
                        <a:rPr lang="en-US" sz="1600" dirty="0">
                          <a:effectLst/>
                        </a:rPr>
                        <a:t> </a:t>
                      </a:r>
                      <a:r>
                        <a:rPr lang="en-US" sz="1600" dirty="0" err="1">
                          <a:effectLst/>
                        </a:rPr>
                        <a:t>ký</a:t>
                      </a:r>
                      <a:r>
                        <a:rPr lang="en-US" sz="1600" dirty="0">
                          <a:effectLst/>
                        </a:rPr>
                        <a:t> </a:t>
                      </a:r>
                      <a:r>
                        <a:rPr lang="en-US" sz="1600" dirty="0" err="1">
                          <a:effectLst/>
                        </a:rPr>
                        <a:t>tự</a:t>
                      </a:r>
                      <a:r>
                        <a:rPr lang="en-US" sz="1600" dirty="0">
                          <a:effectLst/>
                        </a:rPr>
                        <a:t> </a:t>
                      </a:r>
                      <a:r>
                        <a:rPr lang="en-US" sz="1600" dirty="0" err="1">
                          <a:effectLst/>
                        </a:rPr>
                        <a:t>đầu</a:t>
                      </a:r>
                      <a:r>
                        <a:rPr lang="en-US" sz="1600" dirty="0">
                          <a:effectLst/>
                        </a:rPr>
                        <a:t> </a:t>
                      </a:r>
                      <a:r>
                        <a:rPr lang="en-US" sz="1600" dirty="0" err="1">
                          <a:effectLst/>
                        </a:rPr>
                        <a:t>là</a:t>
                      </a:r>
                      <a:r>
                        <a:rPr lang="en-US" sz="1600" dirty="0">
                          <a:effectLst/>
                        </a:rPr>
                        <a:t> B, </a:t>
                      </a:r>
                      <a:r>
                        <a:rPr lang="en-US" sz="1600" dirty="0" err="1">
                          <a:effectLst/>
                        </a:rPr>
                        <a:t>ký</a:t>
                      </a:r>
                      <a:r>
                        <a:rPr lang="en-US" sz="1600" dirty="0">
                          <a:effectLst/>
                        </a:rPr>
                        <a:t> </a:t>
                      </a:r>
                      <a:r>
                        <a:rPr lang="en-US" sz="1600" dirty="0" err="1">
                          <a:effectLst/>
                        </a:rPr>
                        <a:t>tự</a:t>
                      </a:r>
                      <a:r>
                        <a:rPr lang="en-US" sz="1600" dirty="0">
                          <a:effectLst/>
                        </a:rPr>
                        <a:t> </a:t>
                      </a:r>
                      <a:r>
                        <a:rPr lang="en-US" sz="1600" dirty="0" err="1">
                          <a:effectLst/>
                        </a:rPr>
                        <a:t>thứ</a:t>
                      </a:r>
                      <a:r>
                        <a:rPr lang="en-US" sz="1600" dirty="0">
                          <a:effectLst/>
                        </a:rPr>
                        <a:t> </a:t>
                      </a:r>
                      <a:r>
                        <a:rPr lang="en-US" sz="1600" dirty="0" err="1">
                          <a:effectLst/>
                        </a:rPr>
                        <a:t>hai</a:t>
                      </a:r>
                      <a:r>
                        <a:rPr lang="en-US" sz="1600" dirty="0">
                          <a:effectLst/>
                        </a:rPr>
                        <a:t> </a:t>
                      </a:r>
                      <a:r>
                        <a:rPr lang="en-US" sz="1600" dirty="0" err="1">
                          <a:effectLst/>
                        </a:rPr>
                        <a:t>là</a:t>
                      </a:r>
                      <a:r>
                        <a:rPr lang="en-US" sz="1600" dirty="0">
                          <a:effectLst/>
                        </a:rPr>
                        <a:t> </a:t>
                      </a:r>
                      <a:r>
                        <a:rPr lang="en-US" sz="1600" dirty="0" err="1">
                          <a:effectLst/>
                        </a:rPr>
                        <a:t>chữ</a:t>
                      </a:r>
                      <a:r>
                        <a:rPr lang="en-US" sz="1600" dirty="0">
                          <a:effectLst/>
                        </a:rPr>
                        <a:t> 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a:effectLst/>
                        </a:rPr>
                        <a:t>Ký tự thứ 2 phải là số</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6837268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tập</a:t>
            </a:r>
            <a:r>
              <a:rPr lang="en-US" dirty="0" smtClean="0"/>
              <a:t> 1</a:t>
            </a:r>
            <a:endParaRPr lang="en-US" dirty="0"/>
          </a:p>
        </p:txBody>
      </p:sp>
      <p:sp>
        <p:nvSpPr>
          <p:cNvPr id="3" name="Content Placeholder 2"/>
          <p:cNvSpPr>
            <a:spLocks noGrp="1"/>
          </p:cNvSpPr>
          <p:nvPr>
            <p:ph idx="1"/>
          </p:nvPr>
        </p:nvSpPr>
        <p:spPr/>
        <p:txBody>
          <a:bodyPr>
            <a:normAutofit fontScale="92500"/>
          </a:bodyPr>
          <a:lstStyle/>
          <a:p>
            <a:r>
              <a:rPr lang="vi-VN" dirty="0"/>
              <a:t>Để tính thuế thu nhập, người ta có mô tả sau:</a:t>
            </a:r>
          </a:p>
          <a:p>
            <a:pPr lvl="1"/>
            <a:r>
              <a:rPr lang="vi-VN" dirty="0"/>
              <a:t>Người vô gia cư nộp 4% thuế thu nhập.</a:t>
            </a:r>
          </a:p>
          <a:p>
            <a:pPr lvl="1"/>
            <a:r>
              <a:rPr lang="vi-VN" dirty="0"/>
              <a:t>Người có nhà ở nộp thuế theo bảng sau:</a:t>
            </a:r>
          </a:p>
          <a:p>
            <a:pPr lvl="2"/>
            <a:r>
              <a:rPr lang="vi-VN" dirty="0"/>
              <a:t>Nếu tổng thu nhập &lt;=5.000.000 đồng thì chịu thuế 4%</a:t>
            </a:r>
          </a:p>
          <a:p>
            <a:pPr lvl="2"/>
            <a:r>
              <a:rPr lang="vi-VN" dirty="0"/>
              <a:t>Nếu tổng thu nhập &gt;5.000.000 đồng thì chịu thuế 6</a:t>
            </a:r>
            <a:r>
              <a:rPr lang="vi-VN" dirty="0" smtClean="0"/>
              <a:t>%</a:t>
            </a:r>
            <a:endParaRPr lang="en-US" dirty="0" smtClean="0"/>
          </a:p>
          <a:p>
            <a:r>
              <a:rPr lang="en-US" b="1" dirty="0" err="1" smtClean="0"/>
              <a:t>Yêu</a:t>
            </a:r>
            <a:r>
              <a:rPr lang="en-US" b="1" dirty="0" smtClean="0"/>
              <a:t> </a:t>
            </a:r>
            <a:r>
              <a:rPr lang="en-US" b="1" dirty="0" err="1" smtClean="0"/>
              <a:t>cầu</a:t>
            </a:r>
            <a:r>
              <a:rPr lang="en-US" b="1" dirty="0" smtClean="0"/>
              <a:t>: </a:t>
            </a:r>
            <a:r>
              <a:rPr lang="en-US" dirty="0" err="1" smtClean="0"/>
              <a:t>Áp</a:t>
            </a:r>
            <a:r>
              <a:rPr lang="en-US" dirty="0" smtClean="0"/>
              <a:t> </a:t>
            </a:r>
            <a:r>
              <a:rPr lang="en-US" dirty="0" err="1"/>
              <a:t>dụng</a:t>
            </a:r>
            <a:r>
              <a:rPr lang="en-US" dirty="0"/>
              <a:t> </a:t>
            </a:r>
            <a:r>
              <a:rPr lang="en-US" dirty="0" err="1"/>
              <a:t>kỹ</a:t>
            </a:r>
            <a:r>
              <a:rPr lang="en-US" dirty="0"/>
              <a:t> </a:t>
            </a:r>
            <a:r>
              <a:rPr lang="en-US" dirty="0" err="1"/>
              <a:t>thuật</a:t>
            </a:r>
            <a:r>
              <a:rPr lang="en-US" dirty="0"/>
              <a:t> </a:t>
            </a:r>
            <a:r>
              <a:rPr lang="en-US" dirty="0" err="1"/>
              <a:t>lược</a:t>
            </a:r>
            <a:r>
              <a:rPr lang="en-US" dirty="0"/>
              <a:t> </a:t>
            </a:r>
            <a:r>
              <a:rPr lang="en-US" dirty="0" err="1"/>
              <a:t>đồ</a:t>
            </a:r>
            <a:r>
              <a:rPr lang="en-US" dirty="0"/>
              <a:t> </a:t>
            </a:r>
            <a:r>
              <a:rPr lang="en-US" dirty="0" err="1"/>
              <a:t>nhân</a:t>
            </a:r>
            <a:r>
              <a:rPr lang="en-US" dirty="0"/>
              <a:t> </a:t>
            </a:r>
            <a:r>
              <a:rPr lang="en-US" dirty="0" err="1"/>
              <a:t>quả</a:t>
            </a:r>
            <a:r>
              <a:rPr lang="en-US" dirty="0"/>
              <a:t> </a:t>
            </a:r>
            <a:r>
              <a:rPr lang="en-US" dirty="0" err="1"/>
              <a:t>trong</a:t>
            </a:r>
            <a:r>
              <a:rPr lang="en-US" dirty="0"/>
              <a:t> </a:t>
            </a:r>
            <a:r>
              <a:rPr lang="en-US" dirty="0" err="1"/>
              <a:t>kiểm</a:t>
            </a:r>
            <a:r>
              <a:rPr lang="en-US" dirty="0"/>
              <a:t> </a:t>
            </a:r>
            <a:r>
              <a:rPr lang="en-US" dirty="0" err="1"/>
              <a:t>thử</a:t>
            </a:r>
            <a:r>
              <a:rPr lang="en-US" dirty="0"/>
              <a:t> </a:t>
            </a:r>
            <a:r>
              <a:rPr lang="en-US" dirty="0" err="1"/>
              <a:t>hộp</a:t>
            </a:r>
            <a:r>
              <a:rPr lang="en-US" dirty="0"/>
              <a:t> </a:t>
            </a:r>
            <a:r>
              <a:rPr lang="en-US" dirty="0" err="1"/>
              <a:t>đen</a:t>
            </a:r>
            <a:r>
              <a:rPr lang="en-US" dirty="0"/>
              <a:t>, </a:t>
            </a:r>
            <a:r>
              <a:rPr lang="en-US" dirty="0" err="1"/>
              <a:t>hãy</a:t>
            </a:r>
            <a:r>
              <a:rPr lang="en-US" dirty="0"/>
              <a:t>:</a:t>
            </a:r>
          </a:p>
          <a:p>
            <a:pPr lvl="1"/>
            <a:r>
              <a:rPr lang="en-US" dirty="0" err="1"/>
              <a:t>Xây</a:t>
            </a:r>
            <a:r>
              <a:rPr lang="en-US" dirty="0"/>
              <a:t> </a:t>
            </a:r>
            <a:r>
              <a:rPr lang="en-US" dirty="0" err="1"/>
              <a:t>dựng</a:t>
            </a:r>
            <a:r>
              <a:rPr lang="en-US" dirty="0"/>
              <a:t> </a:t>
            </a:r>
            <a:r>
              <a:rPr lang="en-US" dirty="0" err="1"/>
              <a:t>lược</a:t>
            </a:r>
            <a:r>
              <a:rPr lang="en-US" dirty="0"/>
              <a:t> </a:t>
            </a:r>
            <a:r>
              <a:rPr lang="en-US" dirty="0" err="1"/>
              <a:t>đồ</a:t>
            </a:r>
            <a:r>
              <a:rPr lang="en-US" dirty="0"/>
              <a:t> </a:t>
            </a:r>
            <a:r>
              <a:rPr lang="en-US" dirty="0" err="1"/>
              <a:t>nhân</a:t>
            </a:r>
            <a:r>
              <a:rPr lang="en-US" dirty="0"/>
              <a:t> </a:t>
            </a:r>
            <a:r>
              <a:rPr lang="en-US" dirty="0" err="1"/>
              <a:t>quả</a:t>
            </a:r>
            <a:r>
              <a:rPr lang="en-US" dirty="0"/>
              <a:t>.</a:t>
            </a:r>
          </a:p>
          <a:p>
            <a:pPr lvl="1"/>
            <a:r>
              <a:rPr lang="en-US" dirty="0" err="1"/>
              <a:t>Xác</a:t>
            </a:r>
            <a:r>
              <a:rPr lang="en-US" dirty="0"/>
              <a:t> </a:t>
            </a:r>
            <a:r>
              <a:rPr lang="en-US" dirty="0" err="1"/>
              <a:t>định</a:t>
            </a:r>
            <a:r>
              <a:rPr lang="en-US" dirty="0"/>
              <a:t> ma </a:t>
            </a:r>
            <a:r>
              <a:rPr lang="en-US" dirty="0" err="1"/>
              <a:t>trận</a:t>
            </a:r>
            <a:r>
              <a:rPr lang="en-US" dirty="0"/>
              <a:t> </a:t>
            </a:r>
            <a:r>
              <a:rPr lang="en-US" dirty="0" err="1"/>
              <a:t>kiểm</a:t>
            </a:r>
            <a:r>
              <a:rPr lang="en-US" dirty="0"/>
              <a:t> </a:t>
            </a:r>
            <a:r>
              <a:rPr lang="en-US" dirty="0" err="1"/>
              <a:t>thử</a:t>
            </a:r>
            <a:r>
              <a:rPr lang="en-US" dirty="0"/>
              <a:t> </a:t>
            </a:r>
            <a:r>
              <a:rPr lang="en-US" dirty="0" err="1"/>
              <a:t>cho</a:t>
            </a:r>
            <a:r>
              <a:rPr lang="en-US" dirty="0"/>
              <a:t> </a:t>
            </a:r>
            <a:r>
              <a:rPr lang="en-US" dirty="0" err="1"/>
              <a:t>phép</a:t>
            </a:r>
            <a:r>
              <a:rPr lang="en-US" dirty="0"/>
              <a:t> </a:t>
            </a:r>
            <a:r>
              <a:rPr lang="en-US" dirty="0" err="1"/>
              <a:t>kiểm</a:t>
            </a:r>
            <a:r>
              <a:rPr lang="en-US" dirty="0"/>
              <a:t> </a:t>
            </a:r>
            <a:r>
              <a:rPr lang="en-US" dirty="0" err="1"/>
              <a:t>thử</a:t>
            </a:r>
            <a:r>
              <a:rPr lang="en-US" dirty="0"/>
              <a:t> </a:t>
            </a:r>
            <a:r>
              <a:rPr lang="en-US" dirty="0" err="1"/>
              <a:t>chức</a:t>
            </a:r>
            <a:r>
              <a:rPr lang="en-US" dirty="0"/>
              <a:t> </a:t>
            </a:r>
            <a:r>
              <a:rPr lang="en-US" dirty="0" err="1"/>
              <a:t>năng</a:t>
            </a:r>
            <a:r>
              <a:rPr lang="en-US" dirty="0"/>
              <a:t> </a:t>
            </a:r>
            <a:r>
              <a:rPr lang="en-US" dirty="0" err="1"/>
              <a:t>này</a:t>
            </a:r>
            <a:r>
              <a:rPr lang="en-US" dirty="0"/>
              <a:t>.</a:t>
            </a:r>
          </a:p>
        </p:txBody>
      </p:sp>
    </p:spTree>
    <p:extLst>
      <p:ext uri="{BB962C8B-B14F-4D97-AF65-F5344CB8AC3E}">
        <p14:creationId xmlns:p14="http://schemas.microsoft.com/office/powerpoint/2010/main" val="20370870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tập</a:t>
            </a:r>
            <a:r>
              <a:rPr lang="en-US" dirty="0" smtClean="0"/>
              <a:t> 2</a:t>
            </a:r>
            <a:endParaRPr lang="en-US" dirty="0"/>
          </a:p>
        </p:txBody>
      </p:sp>
      <p:sp>
        <p:nvSpPr>
          <p:cNvPr id="3" name="Content Placeholder 2"/>
          <p:cNvSpPr>
            <a:spLocks noGrp="1"/>
          </p:cNvSpPr>
          <p:nvPr>
            <p:ph idx="1"/>
          </p:nvPr>
        </p:nvSpPr>
        <p:spPr/>
        <p:txBody>
          <a:bodyPr>
            <a:normAutofit fontScale="77500" lnSpcReduction="20000"/>
          </a:bodyPr>
          <a:lstStyle/>
          <a:p>
            <a:r>
              <a:rPr lang="vi-VN" dirty="0"/>
              <a:t>Mô tả giá vé máy bay như sau:</a:t>
            </a:r>
          </a:p>
          <a:p>
            <a:pPr lvl="1"/>
            <a:r>
              <a:rPr lang="vi-VN" dirty="0"/>
              <a:t>Business Class:</a:t>
            </a:r>
          </a:p>
          <a:p>
            <a:pPr lvl="2"/>
            <a:r>
              <a:rPr lang="vi-VN" dirty="0"/>
              <a:t>Người lớn: 4.000.000 VND</a:t>
            </a:r>
          </a:p>
          <a:p>
            <a:pPr lvl="2"/>
            <a:r>
              <a:rPr lang="vi-VN" dirty="0"/>
              <a:t>Trẻ em: 1.500.000 VND</a:t>
            </a:r>
          </a:p>
          <a:p>
            <a:pPr lvl="1"/>
            <a:r>
              <a:rPr lang="vi-VN" dirty="0"/>
              <a:t>Economy Class:</a:t>
            </a:r>
          </a:p>
          <a:p>
            <a:pPr lvl="2"/>
            <a:r>
              <a:rPr lang="vi-VN" dirty="0"/>
              <a:t>Người lớn: 3.000.000 VND</a:t>
            </a:r>
          </a:p>
          <a:p>
            <a:pPr lvl="2"/>
            <a:r>
              <a:rPr lang="vi-VN" dirty="0"/>
              <a:t>Trẻ em: 700.000 VND</a:t>
            </a:r>
          </a:p>
          <a:p>
            <a:pPr lvl="1"/>
            <a:r>
              <a:rPr lang="vi-VN" dirty="0"/>
              <a:t>Quy định về tuổi:</a:t>
            </a:r>
          </a:p>
          <a:p>
            <a:pPr lvl="2"/>
            <a:r>
              <a:rPr lang="vi-VN" dirty="0"/>
              <a:t>Trẻ em: &lt; 7 tuổi</a:t>
            </a:r>
          </a:p>
          <a:p>
            <a:pPr lvl="2"/>
            <a:r>
              <a:rPr lang="vi-VN" dirty="0"/>
              <a:t>Người lớn: &gt;= 7 </a:t>
            </a:r>
            <a:r>
              <a:rPr lang="vi-VN" dirty="0" smtClean="0"/>
              <a:t>tuổi</a:t>
            </a:r>
            <a:endParaRPr lang="en-US" dirty="0" smtClean="0"/>
          </a:p>
          <a:p>
            <a:r>
              <a:rPr lang="en-US" b="1" dirty="0" err="1"/>
              <a:t>Yêu</a:t>
            </a:r>
            <a:r>
              <a:rPr lang="en-US" b="1" dirty="0"/>
              <a:t> </a:t>
            </a:r>
            <a:r>
              <a:rPr lang="en-US" b="1" dirty="0" err="1"/>
              <a:t>cầu</a:t>
            </a:r>
            <a:r>
              <a:rPr lang="en-US" b="1" dirty="0"/>
              <a:t>: </a:t>
            </a:r>
            <a:r>
              <a:rPr lang="en-US" dirty="0" err="1"/>
              <a:t>Áp</a:t>
            </a:r>
            <a:r>
              <a:rPr lang="en-US" dirty="0"/>
              <a:t> </a:t>
            </a:r>
            <a:r>
              <a:rPr lang="en-US" dirty="0" err="1"/>
              <a:t>dụng</a:t>
            </a:r>
            <a:r>
              <a:rPr lang="en-US" dirty="0"/>
              <a:t> </a:t>
            </a:r>
            <a:r>
              <a:rPr lang="en-US" dirty="0" err="1"/>
              <a:t>kỹ</a:t>
            </a:r>
            <a:r>
              <a:rPr lang="en-US" dirty="0"/>
              <a:t> </a:t>
            </a:r>
            <a:r>
              <a:rPr lang="en-US" dirty="0" err="1"/>
              <a:t>thuật</a:t>
            </a:r>
            <a:r>
              <a:rPr lang="en-US" dirty="0"/>
              <a:t> </a:t>
            </a:r>
            <a:r>
              <a:rPr lang="en-US" dirty="0" err="1"/>
              <a:t>lược</a:t>
            </a:r>
            <a:r>
              <a:rPr lang="en-US" dirty="0"/>
              <a:t> </a:t>
            </a:r>
            <a:r>
              <a:rPr lang="en-US" dirty="0" err="1"/>
              <a:t>đồ</a:t>
            </a:r>
            <a:r>
              <a:rPr lang="en-US" dirty="0"/>
              <a:t> </a:t>
            </a:r>
            <a:r>
              <a:rPr lang="en-US" dirty="0" err="1"/>
              <a:t>nhân</a:t>
            </a:r>
            <a:r>
              <a:rPr lang="en-US" dirty="0"/>
              <a:t> </a:t>
            </a:r>
            <a:r>
              <a:rPr lang="en-US" dirty="0" err="1"/>
              <a:t>quả</a:t>
            </a:r>
            <a:r>
              <a:rPr lang="en-US" dirty="0"/>
              <a:t> </a:t>
            </a:r>
            <a:r>
              <a:rPr lang="en-US" dirty="0" err="1"/>
              <a:t>trong</a:t>
            </a:r>
            <a:r>
              <a:rPr lang="en-US" dirty="0"/>
              <a:t> </a:t>
            </a:r>
            <a:r>
              <a:rPr lang="en-US" dirty="0" err="1"/>
              <a:t>kiểm</a:t>
            </a:r>
            <a:r>
              <a:rPr lang="en-US" dirty="0"/>
              <a:t> </a:t>
            </a:r>
            <a:r>
              <a:rPr lang="en-US" dirty="0" err="1"/>
              <a:t>thử</a:t>
            </a:r>
            <a:r>
              <a:rPr lang="en-US" dirty="0"/>
              <a:t> </a:t>
            </a:r>
            <a:r>
              <a:rPr lang="en-US" dirty="0" err="1"/>
              <a:t>hộp</a:t>
            </a:r>
            <a:r>
              <a:rPr lang="en-US" dirty="0"/>
              <a:t> </a:t>
            </a:r>
            <a:r>
              <a:rPr lang="en-US" dirty="0" err="1"/>
              <a:t>đen</a:t>
            </a:r>
            <a:r>
              <a:rPr lang="en-US" dirty="0"/>
              <a:t>, </a:t>
            </a:r>
            <a:r>
              <a:rPr lang="en-US" dirty="0" err="1"/>
              <a:t>hãy</a:t>
            </a:r>
            <a:r>
              <a:rPr lang="en-US" dirty="0"/>
              <a:t>:</a:t>
            </a:r>
          </a:p>
          <a:p>
            <a:pPr lvl="1"/>
            <a:r>
              <a:rPr lang="en-US" dirty="0" err="1"/>
              <a:t>Xây</a:t>
            </a:r>
            <a:r>
              <a:rPr lang="en-US" dirty="0"/>
              <a:t> </a:t>
            </a:r>
            <a:r>
              <a:rPr lang="en-US" dirty="0" err="1"/>
              <a:t>dựng</a:t>
            </a:r>
            <a:r>
              <a:rPr lang="en-US" dirty="0"/>
              <a:t> </a:t>
            </a:r>
            <a:r>
              <a:rPr lang="en-US" dirty="0" err="1"/>
              <a:t>lược</a:t>
            </a:r>
            <a:r>
              <a:rPr lang="en-US" dirty="0"/>
              <a:t> </a:t>
            </a:r>
            <a:r>
              <a:rPr lang="en-US" dirty="0" err="1"/>
              <a:t>đồ</a:t>
            </a:r>
            <a:r>
              <a:rPr lang="en-US" dirty="0"/>
              <a:t> </a:t>
            </a:r>
            <a:r>
              <a:rPr lang="en-US" dirty="0" err="1"/>
              <a:t>nhân</a:t>
            </a:r>
            <a:r>
              <a:rPr lang="en-US" dirty="0"/>
              <a:t> </a:t>
            </a:r>
            <a:r>
              <a:rPr lang="en-US" dirty="0" err="1"/>
              <a:t>quả</a:t>
            </a:r>
            <a:r>
              <a:rPr lang="en-US" dirty="0"/>
              <a:t>.</a:t>
            </a:r>
          </a:p>
          <a:p>
            <a:pPr lvl="1"/>
            <a:r>
              <a:rPr lang="en-US" dirty="0" err="1"/>
              <a:t>Xác</a:t>
            </a:r>
            <a:r>
              <a:rPr lang="en-US" dirty="0"/>
              <a:t> </a:t>
            </a:r>
            <a:r>
              <a:rPr lang="en-US" dirty="0" err="1"/>
              <a:t>định</a:t>
            </a:r>
            <a:r>
              <a:rPr lang="en-US" dirty="0"/>
              <a:t> ma </a:t>
            </a:r>
            <a:r>
              <a:rPr lang="en-US" dirty="0" err="1"/>
              <a:t>trận</a:t>
            </a:r>
            <a:r>
              <a:rPr lang="en-US" dirty="0"/>
              <a:t> </a:t>
            </a:r>
            <a:r>
              <a:rPr lang="en-US" dirty="0" err="1"/>
              <a:t>kiểm</a:t>
            </a:r>
            <a:r>
              <a:rPr lang="en-US" dirty="0"/>
              <a:t> </a:t>
            </a:r>
            <a:r>
              <a:rPr lang="en-US" dirty="0" err="1"/>
              <a:t>thử</a:t>
            </a:r>
            <a:r>
              <a:rPr lang="en-US" dirty="0"/>
              <a:t> </a:t>
            </a:r>
            <a:r>
              <a:rPr lang="en-US" dirty="0" err="1"/>
              <a:t>cho</a:t>
            </a:r>
            <a:r>
              <a:rPr lang="en-US" dirty="0"/>
              <a:t> </a:t>
            </a:r>
            <a:r>
              <a:rPr lang="en-US" dirty="0" err="1"/>
              <a:t>phép</a:t>
            </a:r>
            <a:r>
              <a:rPr lang="en-US" dirty="0"/>
              <a:t> </a:t>
            </a:r>
            <a:r>
              <a:rPr lang="en-US" dirty="0" err="1"/>
              <a:t>kiểm</a:t>
            </a:r>
            <a:r>
              <a:rPr lang="en-US" dirty="0"/>
              <a:t> </a:t>
            </a:r>
            <a:r>
              <a:rPr lang="en-US" dirty="0" err="1"/>
              <a:t>thử</a:t>
            </a:r>
            <a:r>
              <a:rPr lang="en-US" dirty="0"/>
              <a:t> </a:t>
            </a:r>
            <a:r>
              <a:rPr lang="en-US" dirty="0" err="1"/>
              <a:t>chức</a:t>
            </a:r>
            <a:r>
              <a:rPr lang="en-US" dirty="0"/>
              <a:t> </a:t>
            </a:r>
            <a:r>
              <a:rPr lang="en-US" dirty="0" err="1"/>
              <a:t>năng</a:t>
            </a:r>
            <a:r>
              <a:rPr lang="en-US" dirty="0"/>
              <a:t> </a:t>
            </a:r>
            <a:r>
              <a:rPr lang="en-US" dirty="0" err="1"/>
              <a:t>này</a:t>
            </a:r>
            <a:r>
              <a:rPr lang="en-US" dirty="0"/>
              <a:t>.</a:t>
            </a:r>
          </a:p>
          <a:p>
            <a:endParaRPr lang="vi-VN" dirty="0"/>
          </a:p>
          <a:p>
            <a:endParaRPr lang="en-US" dirty="0"/>
          </a:p>
        </p:txBody>
      </p:sp>
    </p:spTree>
    <p:extLst>
      <p:ext uri="{BB962C8B-B14F-4D97-AF65-F5344CB8AC3E}">
        <p14:creationId xmlns:p14="http://schemas.microsoft.com/office/powerpoint/2010/main" val="42774774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ahoma (Headings)"/>
              </a:rPr>
              <a:t>KIỂM THỬ HỘP ĐEN</a:t>
            </a:r>
            <a:endParaRPr lang="en-US" dirty="0">
              <a:latin typeface="Tahoma (Headings)"/>
            </a:endParaRPr>
          </a:p>
        </p:txBody>
      </p:sp>
      <p:sp>
        <p:nvSpPr>
          <p:cNvPr id="3" name="Subtitle 2"/>
          <p:cNvSpPr>
            <a:spLocks noGrp="1"/>
          </p:cNvSpPr>
          <p:nvPr>
            <p:ph type="subTitle" idx="1"/>
          </p:nvPr>
        </p:nvSpPr>
        <p:spPr>
          <a:xfrm>
            <a:off x="1219200" y="3886200"/>
            <a:ext cx="6858000" cy="1752600"/>
          </a:xfrm>
        </p:spPr>
        <p:txBody>
          <a:bodyPr/>
          <a:lstStyle/>
          <a:p>
            <a:r>
              <a:rPr lang="en-US" dirty="0" err="1" smtClean="0"/>
              <a:t>Kỹ</a:t>
            </a:r>
            <a:r>
              <a:rPr lang="en-US" dirty="0" smtClean="0"/>
              <a:t> </a:t>
            </a:r>
            <a:r>
              <a:rPr lang="en-US" dirty="0" err="1" smtClean="0"/>
              <a:t>thuật</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đặc</a:t>
            </a:r>
            <a:r>
              <a:rPr lang="en-US" dirty="0" smtClean="0"/>
              <a:t> </a:t>
            </a:r>
            <a:r>
              <a:rPr lang="en-US" dirty="0" err="1" smtClean="0"/>
              <a:t>tả</a:t>
            </a:r>
            <a:r>
              <a:rPr lang="en-US" dirty="0" smtClean="0"/>
              <a:t> </a:t>
            </a:r>
            <a:r>
              <a:rPr lang="en-US" dirty="0" err="1" smtClean="0"/>
              <a:t>yêu</a:t>
            </a:r>
            <a:r>
              <a:rPr lang="en-US" dirty="0" smtClean="0"/>
              <a:t> </a:t>
            </a:r>
            <a:r>
              <a:rPr lang="en-US" dirty="0" err="1" smtClean="0"/>
              <a:t>cầu</a:t>
            </a:r>
            <a:endParaRPr lang="en-US" dirty="0" smtClean="0"/>
          </a:p>
          <a:p>
            <a:r>
              <a:rPr lang="en-US" dirty="0" smtClean="0">
                <a:solidFill>
                  <a:srgbClr val="0000FF"/>
                </a:solidFill>
              </a:rPr>
              <a:t>Use case</a:t>
            </a:r>
            <a:endParaRPr lang="en-US" dirty="0">
              <a:solidFill>
                <a:srgbClr val="0000FF"/>
              </a:solidFill>
            </a:endParaRPr>
          </a:p>
        </p:txBody>
      </p:sp>
    </p:spTree>
    <p:extLst>
      <p:ext uri="{BB962C8B-B14F-4D97-AF65-F5344CB8AC3E}">
        <p14:creationId xmlns:p14="http://schemas.microsoft.com/office/powerpoint/2010/main" val="418107037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đặc</a:t>
            </a:r>
            <a:r>
              <a:rPr lang="en-US" dirty="0" smtClean="0"/>
              <a:t> </a:t>
            </a:r>
            <a:r>
              <a:rPr lang="en-US" dirty="0" err="1" smtClean="0"/>
              <a:t>tả</a:t>
            </a:r>
            <a:r>
              <a:rPr lang="en-US" dirty="0" smtClean="0"/>
              <a:t> </a:t>
            </a:r>
            <a:r>
              <a:rPr lang="en-US" dirty="0" err="1" smtClean="0"/>
              <a:t>yêu</a:t>
            </a:r>
            <a:r>
              <a:rPr lang="en-US" dirty="0" smtClean="0"/>
              <a:t> </a:t>
            </a:r>
            <a:r>
              <a:rPr lang="en-US" dirty="0" err="1" smtClean="0"/>
              <a:t>cầu</a:t>
            </a:r>
            <a:endParaRPr lang="en-US" dirty="0"/>
          </a:p>
        </p:txBody>
      </p:sp>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88</a:t>
            </a:fld>
            <a:endParaRPr lang="en-US" dirty="0"/>
          </a:p>
        </p:txBody>
      </p:sp>
      <p:sp>
        <p:nvSpPr>
          <p:cNvPr id="11" name="Content Placeholder 2"/>
          <p:cNvSpPr>
            <a:spLocks noGrp="1"/>
          </p:cNvSpPr>
          <p:nvPr>
            <p:ph idx="1"/>
          </p:nvPr>
        </p:nvSpPr>
        <p:spPr>
          <a:xfrm>
            <a:off x="457200" y="1371600"/>
            <a:ext cx="8305800" cy="4754563"/>
          </a:xfrm>
        </p:spPr>
        <p:txBody>
          <a:bodyPr>
            <a:normAutofit lnSpcReduction="10000"/>
          </a:bodyPr>
          <a:lstStyle/>
          <a:p>
            <a:pPr algn="just"/>
            <a:r>
              <a:rPr lang="en-US" sz="2600" dirty="0" err="1" smtClean="0"/>
              <a:t>Dựa</a:t>
            </a:r>
            <a:r>
              <a:rPr lang="en-US" sz="2600" dirty="0" smtClean="0"/>
              <a:t> </a:t>
            </a:r>
            <a:r>
              <a:rPr lang="en-US" sz="2600" dirty="0" err="1" smtClean="0"/>
              <a:t>trên</a:t>
            </a:r>
            <a:r>
              <a:rPr lang="en-US" sz="2600" dirty="0" smtClean="0"/>
              <a:t> </a:t>
            </a:r>
            <a:r>
              <a:rPr lang="en-US" sz="2600" dirty="0" err="1" smtClean="0"/>
              <a:t>tài</a:t>
            </a:r>
            <a:r>
              <a:rPr lang="en-US" sz="2600" dirty="0" smtClean="0"/>
              <a:t> </a:t>
            </a:r>
            <a:r>
              <a:rPr lang="en-US" sz="2600" dirty="0" err="1" smtClean="0"/>
              <a:t>liệu</a:t>
            </a:r>
            <a:r>
              <a:rPr lang="en-US" sz="2600" dirty="0" smtClean="0"/>
              <a:t> </a:t>
            </a:r>
            <a:r>
              <a:rPr lang="en-US" sz="2600" dirty="0" err="1" smtClean="0"/>
              <a:t>phân</a:t>
            </a:r>
            <a:r>
              <a:rPr lang="en-US" sz="2600" dirty="0" smtClean="0"/>
              <a:t> </a:t>
            </a:r>
            <a:r>
              <a:rPr lang="en-US" sz="2600" dirty="0" err="1" smtClean="0"/>
              <a:t>tích</a:t>
            </a:r>
            <a:r>
              <a:rPr lang="en-US" sz="2600" dirty="0" smtClean="0"/>
              <a:t> </a:t>
            </a:r>
            <a:r>
              <a:rPr lang="en-US" sz="2600" dirty="0" err="1" smtClean="0"/>
              <a:t>và</a:t>
            </a:r>
            <a:r>
              <a:rPr lang="en-US" sz="2600" dirty="0" smtClean="0"/>
              <a:t> </a:t>
            </a:r>
            <a:r>
              <a:rPr lang="en-US" sz="2600" dirty="0" err="1" smtClean="0"/>
              <a:t>thiết</a:t>
            </a:r>
            <a:r>
              <a:rPr lang="en-US" sz="2600" dirty="0" smtClean="0"/>
              <a:t> </a:t>
            </a:r>
            <a:r>
              <a:rPr lang="en-US" sz="2600" dirty="0" err="1" smtClean="0"/>
              <a:t>kế</a:t>
            </a:r>
            <a:r>
              <a:rPr lang="en-US" sz="2600" dirty="0" smtClean="0"/>
              <a:t>, </a:t>
            </a:r>
            <a:r>
              <a:rPr lang="en-US" sz="2600" dirty="0" err="1" smtClean="0"/>
              <a:t>chúng</a:t>
            </a:r>
            <a:r>
              <a:rPr lang="en-US" sz="2600" dirty="0" smtClean="0"/>
              <a:t> </a:t>
            </a:r>
            <a:r>
              <a:rPr lang="en-US" sz="2600" dirty="0" err="1" smtClean="0"/>
              <a:t>ta</a:t>
            </a:r>
            <a:r>
              <a:rPr lang="en-US" sz="2600" dirty="0" smtClean="0"/>
              <a:t> </a:t>
            </a:r>
            <a:r>
              <a:rPr lang="en-US" sz="2600" dirty="0" err="1" smtClean="0"/>
              <a:t>có</a:t>
            </a:r>
            <a:r>
              <a:rPr lang="en-US" sz="2600" dirty="0" smtClean="0"/>
              <a:t> Use case diagram </a:t>
            </a:r>
            <a:r>
              <a:rPr lang="en-US" sz="2600" dirty="0" err="1" smtClean="0"/>
              <a:t>miêu</a:t>
            </a:r>
            <a:r>
              <a:rPr lang="en-US" sz="2600" dirty="0" smtClean="0"/>
              <a:t> </a:t>
            </a:r>
            <a:r>
              <a:rPr lang="en-US" sz="2600" dirty="0" err="1" smtClean="0"/>
              <a:t>tả</a:t>
            </a:r>
            <a:r>
              <a:rPr lang="en-US" sz="2600" dirty="0" smtClean="0"/>
              <a:t> </a:t>
            </a:r>
            <a:r>
              <a:rPr lang="en-US" sz="2600" dirty="0" err="1" smtClean="0"/>
              <a:t>hoạt</a:t>
            </a:r>
            <a:r>
              <a:rPr lang="en-US" sz="2600" dirty="0" smtClean="0"/>
              <a:t> </a:t>
            </a:r>
            <a:r>
              <a:rPr lang="en-US" sz="2600" dirty="0" err="1" smtClean="0"/>
              <a:t>động</a:t>
            </a:r>
            <a:r>
              <a:rPr lang="en-US" sz="2600" dirty="0" smtClean="0"/>
              <a:t> </a:t>
            </a:r>
            <a:r>
              <a:rPr lang="en-US" sz="2600" dirty="0" err="1" smtClean="0"/>
              <a:t>của</a:t>
            </a:r>
            <a:r>
              <a:rPr lang="en-US" sz="2600" dirty="0" smtClean="0"/>
              <a:t> </a:t>
            </a:r>
            <a:r>
              <a:rPr lang="en-US" sz="2600" dirty="0" err="1" smtClean="0"/>
              <a:t>hệ</a:t>
            </a:r>
            <a:r>
              <a:rPr lang="en-US" sz="2600" dirty="0" smtClean="0"/>
              <a:t> </a:t>
            </a:r>
            <a:r>
              <a:rPr lang="en-US" sz="2600" dirty="0" err="1" smtClean="0"/>
              <a:t>thống</a:t>
            </a:r>
            <a:r>
              <a:rPr lang="en-US" sz="2600" dirty="0" smtClean="0"/>
              <a:t> </a:t>
            </a:r>
            <a:r>
              <a:rPr lang="en-US" sz="2600" dirty="0" err="1" smtClean="0"/>
              <a:t>cũng</a:t>
            </a:r>
            <a:r>
              <a:rPr lang="en-US" sz="2600" dirty="0" smtClean="0"/>
              <a:t> </a:t>
            </a:r>
            <a:r>
              <a:rPr lang="en-US" sz="2600" dirty="0" err="1" smtClean="0"/>
              <a:t>như</a:t>
            </a:r>
            <a:r>
              <a:rPr lang="en-US" sz="2600" dirty="0" smtClean="0"/>
              <a:t> </a:t>
            </a:r>
            <a:r>
              <a:rPr lang="en-US" sz="2600" dirty="0" err="1" smtClean="0"/>
              <a:t>mối</a:t>
            </a:r>
            <a:r>
              <a:rPr lang="en-US" sz="2600" dirty="0" smtClean="0"/>
              <a:t> </a:t>
            </a:r>
            <a:r>
              <a:rPr lang="en-US" sz="2600" dirty="0" err="1" smtClean="0"/>
              <a:t>quan</a:t>
            </a:r>
            <a:r>
              <a:rPr lang="en-US" sz="2600" dirty="0" smtClean="0"/>
              <a:t> </a:t>
            </a:r>
            <a:r>
              <a:rPr lang="en-US" sz="2600" dirty="0" err="1" smtClean="0"/>
              <a:t>hệ</a:t>
            </a:r>
            <a:r>
              <a:rPr lang="en-US" sz="2600" dirty="0" smtClean="0"/>
              <a:t> </a:t>
            </a:r>
            <a:r>
              <a:rPr lang="en-US" sz="2600" dirty="0" err="1" smtClean="0"/>
              <a:t>giữa</a:t>
            </a:r>
            <a:r>
              <a:rPr lang="en-US" sz="2600" dirty="0" smtClean="0"/>
              <a:t> </a:t>
            </a:r>
            <a:r>
              <a:rPr lang="en-US" sz="2600" dirty="0" err="1" smtClean="0"/>
              <a:t>chúng</a:t>
            </a:r>
            <a:r>
              <a:rPr lang="en-US" sz="2600" dirty="0" smtClean="0"/>
              <a:t>.</a:t>
            </a:r>
          </a:p>
          <a:p>
            <a:pPr algn="just"/>
            <a:r>
              <a:rPr lang="en-US" sz="2600" b="1" u="sng" dirty="0" smtClean="0"/>
              <a:t>Ý </a:t>
            </a:r>
            <a:r>
              <a:rPr lang="en-US" sz="2600" b="1" u="sng" dirty="0" err="1" smtClean="0"/>
              <a:t>tưởng</a:t>
            </a:r>
            <a:r>
              <a:rPr lang="en-US" sz="2600" dirty="0" smtClean="0"/>
              <a:t> </a:t>
            </a:r>
            <a:r>
              <a:rPr lang="en-US" sz="2600" dirty="0" err="1" smtClean="0"/>
              <a:t>Xây</a:t>
            </a:r>
            <a:r>
              <a:rPr lang="en-US" sz="2600" dirty="0" smtClean="0"/>
              <a:t> </a:t>
            </a:r>
            <a:r>
              <a:rPr lang="en-US" sz="2600" dirty="0" err="1" smtClean="0"/>
              <a:t>dựng</a:t>
            </a:r>
            <a:r>
              <a:rPr lang="en-US" sz="2600" dirty="0" smtClean="0"/>
              <a:t> </a:t>
            </a:r>
            <a:r>
              <a:rPr lang="en-US" sz="2600" dirty="0" err="1" smtClean="0"/>
              <a:t>các</a:t>
            </a:r>
            <a:r>
              <a:rPr lang="en-US" sz="2600" dirty="0" smtClean="0"/>
              <a:t> ca </a:t>
            </a:r>
            <a:r>
              <a:rPr lang="en-US" sz="2600" dirty="0" err="1" smtClean="0"/>
              <a:t>kiểm</a:t>
            </a:r>
            <a:r>
              <a:rPr lang="en-US" sz="2600" dirty="0" smtClean="0"/>
              <a:t> </a:t>
            </a:r>
            <a:r>
              <a:rPr lang="en-US" sz="2600" dirty="0" err="1" smtClean="0"/>
              <a:t>thử</a:t>
            </a:r>
            <a:r>
              <a:rPr lang="en-US" sz="2600" dirty="0" smtClean="0"/>
              <a:t> </a:t>
            </a:r>
            <a:r>
              <a:rPr lang="en-US" sz="2600" dirty="0" err="1" smtClean="0"/>
              <a:t>của</a:t>
            </a:r>
            <a:r>
              <a:rPr lang="en-US" sz="2600" dirty="0" smtClean="0"/>
              <a:t> </a:t>
            </a:r>
            <a:r>
              <a:rPr lang="en-US" sz="2600" dirty="0" err="1" smtClean="0"/>
              <a:t>hệ</a:t>
            </a:r>
            <a:r>
              <a:rPr lang="en-US" sz="2600" dirty="0" smtClean="0"/>
              <a:t> </a:t>
            </a:r>
            <a:r>
              <a:rPr lang="en-US" sz="2600" dirty="0" err="1" smtClean="0"/>
              <a:t>thống</a:t>
            </a:r>
            <a:r>
              <a:rPr lang="en-US" sz="2600" dirty="0" smtClean="0"/>
              <a:t> </a:t>
            </a:r>
            <a:r>
              <a:rPr lang="en-US" sz="2600" dirty="0" err="1" smtClean="0"/>
              <a:t>dựa</a:t>
            </a:r>
            <a:r>
              <a:rPr lang="en-US" sz="2600" dirty="0" smtClean="0"/>
              <a:t> </a:t>
            </a:r>
            <a:r>
              <a:rPr lang="en-US" sz="2600" dirty="0" err="1" smtClean="0"/>
              <a:t>vào</a:t>
            </a:r>
            <a:r>
              <a:rPr lang="en-US" sz="2600" dirty="0" smtClean="0"/>
              <a:t> </a:t>
            </a:r>
            <a:r>
              <a:rPr lang="en-US" sz="2600" dirty="0" err="1" smtClean="0"/>
              <a:t>lược</a:t>
            </a:r>
            <a:r>
              <a:rPr lang="en-US" sz="2600" dirty="0" smtClean="0"/>
              <a:t> </a:t>
            </a:r>
            <a:r>
              <a:rPr lang="en-US" sz="2600" dirty="0" err="1" smtClean="0"/>
              <a:t>đồ</a:t>
            </a:r>
            <a:r>
              <a:rPr lang="en-US" sz="2600" dirty="0" smtClean="0"/>
              <a:t> ca </a:t>
            </a:r>
            <a:r>
              <a:rPr lang="en-US" sz="2600" dirty="0" err="1" smtClean="0"/>
              <a:t>sử</a:t>
            </a:r>
            <a:r>
              <a:rPr lang="en-US" sz="2600" dirty="0" smtClean="0"/>
              <a:t> </a:t>
            </a:r>
            <a:r>
              <a:rPr lang="en-US" sz="2600" dirty="0" err="1" smtClean="0"/>
              <a:t>dụng</a:t>
            </a:r>
            <a:r>
              <a:rPr lang="en-US" sz="2600" dirty="0" smtClean="0"/>
              <a:t>.</a:t>
            </a:r>
          </a:p>
          <a:p>
            <a:pPr algn="just"/>
            <a:r>
              <a:rPr lang="en-US" sz="2600" dirty="0" err="1" smtClean="0"/>
              <a:t>Ưu</a:t>
            </a:r>
            <a:r>
              <a:rPr lang="en-US" sz="2600" dirty="0" smtClean="0"/>
              <a:t> </a:t>
            </a:r>
            <a:r>
              <a:rPr lang="en-US" sz="2600" dirty="0" err="1" smtClean="0"/>
              <a:t>điểm</a:t>
            </a:r>
            <a:r>
              <a:rPr lang="en-US" sz="2600" dirty="0" smtClean="0"/>
              <a:t>: </a:t>
            </a:r>
          </a:p>
          <a:p>
            <a:pPr lvl="1" algn="just"/>
            <a:r>
              <a:rPr lang="en-US" sz="2200" dirty="0" err="1" smtClean="0"/>
              <a:t>Lược</a:t>
            </a:r>
            <a:r>
              <a:rPr lang="en-US" sz="2200" dirty="0" smtClean="0"/>
              <a:t> </a:t>
            </a:r>
            <a:r>
              <a:rPr lang="en-US" sz="2200" dirty="0" err="1" smtClean="0"/>
              <a:t>đồ</a:t>
            </a:r>
            <a:r>
              <a:rPr lang="en-US" sz="2200" dirty="0" smtClean="0"/>
              <a:t> ca </a:t>
            </a:r>
            <a:r>
              <a:rPr lang="en-US" sz="2200" dirty="0" err="1" smtClean="0"/>
              <a:t>sử</a:t>
            </a:r>
            <a:r>
              <a:rPr lang="en-US" sz="2200" dirty="0" smtClean="0"/>
              <a:t> </a:t>
            </a:r>
            <a:r>
              <a:rPr lang="en-US" sz="2200" dirty="0" err="1" smtClean="0"/>
              <a:t>dụng</a:t>
            </a:r>
            <a:r>
              <a:rPr lang="en-US" sz="2200" dirty="0" smtClean="0"/>
              <a:t> </a:t>
            </a:r>
            <a:r>
              <a:rPr lang="en-US" sz="2200" dirty="0" err="1" smtClean="0"/>
              <a:t>thường</a:t>
            </a:r>
            <a:r>
              <a:rPr lang="en-US" sz="2200" dirty="0" smtClean="0"/>
              <a:t> </a:t>
            </a:r>
            <a:r>
              <a:rPr lang="en-US" sz="2200" dirty="0" err="1" smtClean="0"/>
              <a:t>được</a:t>
            </a:r>
            <a:r>
              <a:rPr lang="en-US" sz="2200" dirty="0" smtClean="0"/>
              <a:t> </a:t>
            </a:r>
            <a:r>
              <a:rPr lang="en-US" sz="2200" dirty="0" err="1" smtClean="0"/>
              <a:t>xây</a:t>
            </a:r>
            <a:r>
              <a:rPr lang="en-US" sz="2200" dirty="0" smtClean="0"/>
              <a:t> </a:t>
            </a:r>
            <a:r>
              <a:rPr lang="en-US" sz="2200" dirty="0" err="1" smtClean="0"/>
              <a:t>dựng</a:t>
            </a:r>
            <a:r>
              <a:rPr lang="en-US" sz="2200" dirty="0" smtClean="0"/>
              <a:t> </a:t>
            </a:r>
            <a:r>
              <a:rPr lang="en-US" sz="2200" dirty="0" err="1" smtClean="0"/>
              <a:t>dựa</a:t>
            </a:r>
            <a:r>
              <a:rPr lang="en-US" sz="2200" dirty="0" smtClean="0"/>
              <a:t> </a:t>
            </a:r>
            <a:r>
              <a:rPr lang="en-US" sz="2200" dirty="0" err="1" smtClean="0"/>
              <a:t>trên</a:t>
            </a:r>
            <a:r>
              <a:rPr lang="en-US" sz="2200" dirty="0" smtClean="0"/>
              <a:t> </a:t>
            </a:r>
            <a:r>
              <a:rPr lang="en-US" sz="2200" dirty="0" err="1" smtClean="0"/>
              <a:t>người</a:t>
            </a:r>
            <a:r>
              <a:rPr lang="en-US" sz="2200" dirty="0" smtClean="0"/>
              <a:t> </a:t>
            </a:r>
            <a:r>
              <a:rPr lang="en-US" sz="2200" dirty="0" err="1" smtClean="0"/>
              <a:t>dùng</a:t>
            </a:r>
            <a:r>
              <a:rPr lang="en-US" sz="2200" dirty="0" smtClean="0"/>
              <a:t> </a:t>
            </a:r>
            <a:r>
              <a:rPr lang="en-US" sz="2200" dirty="0" err="1" smtClean="0"/>
              <a:t>thực</a:t>
            </a:r>
            <a:r>
              <a:rPr lang="en-US" sz="2200" dirty="0" smtClean="0"/>
              <a:t> </a:t>
            </a:r>
            <a:r>
              <a:rPr lang="en-US" sz="2200" dirty="0" err="1" smtClean="0"/>
              <a:t>tiễn</a:t>
            </a:r>
            <a:r>
              <a:rPr lang="en-US" sz="2200" dirty="0" smtClean="0"/>
              <a:t>, </a:t>
            </a:r>
            <a:r>
              <a:rPr lang="en-US" sz="2200" dirty="0" err="1" smtClean="0"/>
              <a:t>như</a:t>
            </a:r>
            <a:r>
              <a:rPr lang="en-US" sz="2200" dirty="0" smtClean="0"/>
              <a:t> </a:t>
            </a:r>
            <a:r>
              <a:rPr lang="en-US" sz="2200" dirty="0" err="1" smtClean="0"/>
              <a:t>vậy</a:t>
            </a:r>
            <a:r>
              <a:rPr lang="en-US" sz="2200" dirty="0" smtClean="0"/>
              <a:t> </a:t>
            </a:r>
            <a:r>
              <a:rPr lang="en-US" sz="2200" dirty="0" err="1" smtClean="0"/>
              <a:t>các</a:t>
            </a:r>
            <a:r>
              <a:rPr lang="en-US" sz="2200" dirty="0" smtClean="0"/>
              <a:t> ca </a:t>
            </a:r>
            <a:r>
              <a:rPr lang="en-US" sz="2200" dirty="0" err="1" smtClean="0"/>
              <a:t>kiểm</a:t>
            </a:r>
            <a:r>
              <a:rPr lang="en-US" sz="2200" dirty="0" smtClean="0"/>
              <a:t> </a:t>
            </a:r>
            <a:r>
              <a:rPr lang="en-US" sz="2200" dirty="0" err="1" smtClean="0"/>
              <a:t>thử</a:t>
            </a:r>
            <a:r>
              <a:rPr lang="en-US" sz="2200" dirty="0" smtClean="0"/>
              <a:t> </a:t>
            </a:r>
            <a:r>
              <a:rPr lang="en-US" sz="2200" dirty="0" err="1" smtClean="0"/>
              <a:t>sẽ</a:t>
            </a:r>
            <a:r>
              <a:rPr lang="en-US" sz="2200" dirty="0" smtClean="0"/>
              <a:t> </a:t>
            </a:r>
            <a:r>
              <a:rPr lang="en-US" sz="2200" dirty="0" err="1" smtClean="0"/>
              <a:t>gắn</a:t>
            </a:r>
            <a:r>
              <a:rPr lang="en-US" sz="2200" dirty="0" smtClean="0"/>
              <a:t> </a:t>
            </a:r>
            <a:r>
              <a:rPr lang="en-US" sz="2200" dirty="0" err="1" smtClean="0"/>
              <a:t>liền</a:t>
            </a:r>
            <a:r>
              <a:rPr lang="en-US" sz="2200" dirty="0" smtClean="0"/>
              <a:t> </a:t>
            </a:r>
            <a:r>
              <a:rPr lang="en-US" sz="2200" dirty="0" err="1" smtClean="0"/>
              <a:t>với</a:t>
            </a:r>
            <a:r>
              <a:rPr lang="en-US" sz="2200" dirty="0" smtClean="0"/>
              <a:t> </a:t>
            </a:r>
            <a:r>
              <a:rPr lang="en-US" sz="2200" dirty="0" err="1" smtClean="0"/>
              <a:t>yêu</a:t>
            </a:r>
            <a:r>
              <a:rPr lang="en-US" sz="2200" dirty="0" smtClean="0"/>
              <a:t> </a:t>
            </a:r>
            <a:r>
              <a:rPr lang="en-US" sz="2200" dirty="0" err="1" smtClean="0"/>
              <a:t>cầu</a:t>
            </a:r>
            <a:r>
              <a:rPr lang="en-US" sz="2200" dirty="0" smtClean="0"/>
              <a:t> </a:t>
            </a:r>
            <a:r>
              <a:rPr lang="en-US" sz="2200" dirty="0" err="1" smtClean="0"/>
              <a:t>của</a:t>
            </a:r>
            <a:r>
              <a:rPr lang="en-US" sz="2200" dirty="0" smtClean="0"/>
              <a:t> </a:t>
            </a:r>
            <a:r>
              <a:rPr lang="en-US" sz="2200" dirty="0" err="1" smtClean="0"/>
              <a:t>người</a:t>
            </a:r>
            <a:r>
              <a:rPr lang="en-US" sz="2200" dirty="0" smtClean="0"/>
              <a:t> </a:t>
            </a:r>
            <a:r>
              <a:rPr lang="en-US" sz="2200" dirty="0" err="1" smtClean="0"/>
              <a:t>dùng</a:t>
            </a:r>
            <a:r>
              <a:rPr lang="en-US" sz="2200" dirty="0" smtClean="0"/>
              <a:t>.</a:t>
            </a:r>
          </a:p>
          <a:p>
            <a:pPr lvl="1" algn="just"/>
            <a:r>
              <a:rPr lang="en-US" sz="2200" dirty="0" err="1" smtClean="0"/>
              <a:t>Mỗi</a:t>
            </a:r>
            <a:r>
              <a:rPr lang="en-US" sz="2200" dirty="0" smtClean="0"/>
              <a:t> </a:t>
            </a:r>
            <a:r>
              <a:rPr lang="en-US" sz="2200" dirty="0" err="1" smtClean="0"/>
              <a:t>một</a:t>
            </a:r>
            <a:r>
              <a:rPr lang="en-US" sz="2200" dirty="0" smtClean="0"/>
              <a:t> </a:t>
            </a:r>
            <a:r>
              <a:rPr lang="en-US" sz="2200" dirty="0" err="1" smtClean="0"/>
              <a:t>chức</a:t>
            </a:r>
            <a:r>
              <a:rPr lang="en-US" sz="2200" dirty="0" smtClean="0"/>
              <a:t> </a:t>
            </a:r>
            <a:r>
              <a:rPr lang="en-US" sz="2200" dirty="0" err="1" smtClean="0"/>
              <a:t>năng</a:t>
            </a:r>
            <a:r>
              <a:rPr lang="en-US" sz="2200" dirty="0" smtClean="0"/>
              <a:t> </a:t>
            </a:r>
            <a:r>
              <a:rPr lang="en-US" sz="2200" dirty="0" err="1" smtClean="0"/>
              <a:t>đều</a:t>
            </a:r>
            <a:r>
              <a:rPr lang="en-US" sz="2200" dirty="0" smtClean="0"/>
              <a:t> </a:t>
            </a:r>
            <a:r>
              <a:rPr lang="en-US" sz="2200" dirty="0" err="1" smtClean="0"/>
              <a:t>được</a:t>
            </a:r>
            <a:r>
              <a:rPr lang="en-US" sz="2200" dirty="0" smtClean="0"/>
              <a:t> </a:t>
            </a:r>
            <a:r>
              <a:rPr lang="en-US" sz="2200" dirty="0" err="1" smtClean="0"/>
              <a:t>thiết</a:t>
            </a:r>
            <a:r>
              <a:rPr lang="en-US" sz="2200" dirty="0" smtClean="0"/>
              <a:t> </a:t>
            </a:r>
            <a:r>
              <a:rPr lang="en-US" sz="2200" dirty="0" err="1" smtClean="0"/>
              <a:t>kế</a:t>
            </a:r>
            <a:r>
              <a:rPr lang="en-US" sz="2200" dirty="0" smtClean="0"/>
              <a:t> ca </a:t>
            </a:r>
            <a:r>
              <a:rPr lang="en-US" sz="2200" dirty="0" err="1" smtClean="0"/>
              <a:t>sử</a:t>
            </a:r>
            <a:r>
              <a:rPr lang="en-US" sz="2200" dirty="0" smtClean="0"/>
              <a:t> </a:t>
            </a:r>
            <a:r>
              <a:rPr lang="en-US" sz="2200" dirty="0" err="1" smtClean="0"/>
              <a:t>dụng</a:t>
            </a:r>
            <a:r>
              <a:rPr lang="en-US" sz="2200" dirty="0" smtClean="0"/>
              <a:t>: </a:t>
            </a:r>
            <a:r>
              <a:rPr lang="en-US" sz="2200" dirty="0" err="1" smtClean="0"/>
              <a:t>như</a:t>
            </a:r>
            <a:r>
              <a:rPr lang="en-US" sz="2200" dirty="0" smtClean="0"/>
              <a:t> </a:t>
            </a:r>
            <a:r>
              <a:rPr lang="en-US" sz="2200" dirty="0" err="1" smtClean="0"/>
              <a:t>vậy</a:t>
            </a:r>
            <a:r>
              <a:rPr lang="en-US" sz="2200" dirty="0" smtClean="0"/>
              <a:t> </a:t>
            </a:r>
            <a:r>
              <a:rPr lang="en-US" sz="2200" dirty="0" err="1" smtClean="0"/>
              <a:t>chúng</a:t>
            </a:r>
            <a:r>
              <a:rPr lang="en-US" sz="2200" dirty="0" smtClean="0"/>
              <a:t> </a:t>
            </a:r>
            <a:r>
              <a:rPr lang="en-US" sz="2200" dirty="0" err="1" smtClean="0"/>
              <a:t>ta</a:t>
            </a:r>
            <a:r>
              <a:rPr lang="en-US" sz="2200" dirty="0" smtClean="0"/>
              <a:t> </a:t>
            </a:r>
            <a:r>
              <a:rPr lang="en-US" sz="2200" dirty="0" err="1" smtClean="0"/>
              <a:t>có</a:t>
            </a:r>
            <a:r>
              <a:rPr lang="en-US" sz="2200" dirty="0" smtClean="0"/>
              <a:t> </a:t>
            </a:r>
            <a:r>
              <a:rPr lang="en-US" sz="2200" dirty="0" err="1" smtClean="0"/>
              <a:t>thể</a:t>
            </a:r>
            <a:r>
              <a:rPr lang="en-US" sz="2200" dirty="0" smtClean="0"/>
              <a:t> </a:t>
            </a:r>
            <a:r>
              <a:rPr lang="en-US" sz="2200" dirty="0" err="1" smtClean="0"/>
              <a:t>kiểm</a:t>
            </a:r>
            <a:r>
              <a:rPr lang="en-US" sz="2200" dirty="0" smtClean="0"/>
              <a:t> </a:t>
            </a:r>
            <a:r>
              <a:rPr lang="en-US" sz="2200" dirty="0" err="1" smtClean="0"/>
              <a:t>thử</a:t>
            </a:r>
            <a:r>
              <a:rPr lang="en-US" sz="2200" dirty="0" smtClean="0"/>
              <a:t> </a:t>
            </a:r>
            <a:r>
              <a:rPr lang="en-US" sz="2200" dirty="0" err="1" smtClean="0"/>
              <a:t>được</a:t>
            </a:r>
            <a:r>
              <a:rPr lang="en-US" sz="2200" dirty="0" smtClean="0"/>
              <a:t> </a:t>
            </a:r>
            <a:r>
              <a:rPr lang="en-US" sz="2200" dirty="0" err="1" smtClean="0"/>
              <a:t>tất</a:t>
            </a:r>
            <a:r>
              <a:rPr lang="en-US" sz="2200" dirty="0" smtClean="0"/>
              <a:t> </a:t>
            </a:r>
            <a:r>
              <a:rPr lang="en-US" sz="2200" dirty="0" err="1" smtClean="0"/>
              <a:t>cả</a:t>
            </a:r>
            <a:r>
              <a:rPr lang="en-US" sz="2200" dirty="0" smtClean="0"/>
              <a:t> </a:t>
            </a:r>
            <a:r>
              <a:rPr lang="en-US" sz="2200" dirty="0" err="1" smtClean="0"/>
              <a:t>các</a:t>
            </a:r>
            <a:r>
              <a:rPr lang="en-US" sz="2200" dirty="0" smtClean="0"/>
              <a:t> </a:t>
            </a:r>
            <a:r>
              <a:rPr lang="en-US" sz="2200" dirty="0" err="1" smtClean="0"/>
              <a:t>chức</a:t>
            </a:r>
            <a:r>
              <a:rPr lang="en-US" sz="2200" dirty="0" smtClean="0"/>
              <a:t> </a:t>
            </a:r>
            <a:r>
              <a:rPr lang="en-US" sz="2200" dirty="0" err="1" smtClean="0"/>
              <a:t>năng</a:t>
            </a:r>
            <a:r>
              <a:rPr lang="en-US" sz="2200" dirty="0" smtClean="0"/>
              <a:t> </a:t>
            </a:r>
            <a:r>
              <a:rPr lang="en-US" sz="2200" dirty="0" err="1" smtClean="0"/>
              <a:t>mà</a:t>
            </a:r>
            <a:r>
              <a:rPr lang="en-US" sz="2200" dirty="0" smtClean="0"/>
              <a:t> </a:t>
            </a:r>
            <a:r>
              <a:rPr lang="en-US" sz="2200" dirty="0" err="1" smtClean="0"/>
              <a:t>người</a:t>
            </a:r>
            <a:r>
              <a:rPr lang="en-US" sz="2200" dirty="0" smtClean="0"/>
              <a:t> </a:t>
            </a:r>
            <a:r>
              <a:rPr lang="en-US" sz="2200" dirty="0" err="1" smtClean="0"/>
              <a:t>dùng</a:t>
            </a:r>
            <a:r>
              <a:rPr lang="en-US" sz="2200" dirty="0" smtClean="0"/>
              <a:t> </a:t>
            </a:r>
            <a:r>
              <a:rPr lang="en-US" sz="2200" dirty="0" err="1" smtClean="0"/>
              <a:t>mong</a:t>
            </a:r>
            <a:r>
              <a:rPr lang="en-US" sz="2200" dirty="0" smtClean="0"/>
              <a:t> </a:t>
            </a:r>
            <a:r>
              <a:rPr lang="en-US" sz="2200" dirty="0" err="1" smtClean="0"/>
              <a:t>muốn</a:t>
            </a:r>
            <a:r>
              <a:rPr lang="en-US" sz="2200" dirty="0" smtClean="0"/>
              <a:t>.</a:t>
            </a:r>
          </a:p>
          <a:p>
            <a:pPr algn="just"/>
            <a:endParaRPr lang="en-US" sz="2600" dirty="0" smtClean="0"/>
          </a:p>
        </p:txBody>
      </p:sp>
    </p:spTree>
    <p:extLst>
      <p:ext uri="{BB962C8B-B14F-4D97-AF65-F5344CB8AC3E}">
        <p14:creationId xmlns:p14="http://schemas.microsoft.com/office/powerpoint/2010/main" val="99164515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đặc</a:t>
            </a:r>
            <a:r>
              <a:rPr lang="en-US" dirty="0" smtClean="0"/>
              <a:t> </a:t>
            </a:r>
            <a:r>
              <a:rPr lang="en-US" dirty="0" err="1" smtClean="0"/>
              <a:t>tả</a:t>
            </a:r>
            <a:r>
              <a:rPr lang="en-US" dirty="0" smtClean="0"/>
              <a:t> </a:t>
            </a:r>
            <a:r>
              <a:rPr lang="en-US" dirty="0" err="1" smtClean="0"/>
              <a:t>yêu</a:t>
            </a:r>
            <a:r>
              <a:rPr lang="en-US" dirty="0" smtClean="0"/>
              <a:t> </a:t>
            </a:r>
            <a:r>
              <a:rPr lang="en-US" dirty="0" err="1" smtClean="0"/>
              <a:t>cầu</a:t>
            </a:r>
            <a:endParaRPr lang="en-US" dirty="0"/>
          </a:p>
        </p:txBody>
      </p:sp>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89</a:t>
            </a:fld>
            <a:endParaRPr lang="en-US" dirty="0"/>
          </a:p>
        </p:txBody>
      </p:sp>
      <p:pic>
        <p:nvPicPr>
          <p:cNvPr id="2051" name="Picture 3"/>
          <p:cNvPicPr>
            <a:picLocks noChangeAspect="1" noChangeArrowheads="1"/>
          </p:cNvPicPr>
          <p:nvPr/>
        </p:nvPicPr>
        <p:blipFill>
          <a:blip r:embed="rId3"/>
          <a:srcRect/>
          <a:stretch>
            <a:fillRect/>
          </a:stretch>
        </p:blipFill>
        <p:spPr bwMode="auto">
          <a:xfrm>
            <a:off x="509588" y="1447800"/>
            <a:ext cx="8124825" cy="4710113"/>
          </a:xfrm>
          <a:prstGeom prst="rect">
            <a:avLst/>
          </a:prstGeom>
          <a:noFill/>
          <a:ln w="9525">
            <a:noFill/>
            <a:miter lim="800000"/>
            <a:headEnd/>
            <a:tailEnd/>
          </a:ln>
          <a:effectLst/>
        </p:spPr>
      </p:pic>
    </p:spTree>
    <p:extLst>
      <p:ext uri="{BB962C8B-B14F-4D97-AF65-F5344CB8AC3E}">
        <p14:creationId xmlns:p14="http://schemas.microsoft.com/office/powerpoint/2010/main" val="26263909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đen</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9</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Quy</a:t>
            </a:r>
            <a:r>
              <a:rPr lang="en-US" sz="2600" dirty="0" smtClean="0"/>
              <a:t> </a:t>
            </a:r>
            <a:r>
              <a:rPr lang="en-US" sz="2600" dirty="0" err="1" smtClean="0"/>
              <a:t>trình</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hộp</a:t>
            </a:r>
            <a:r>
              <a:rPr lang="en-US" sz="2600" dirty="0" smtClean="0"/>
              <a:t> </a:t>
            </a:r>
            <a:r>
              <a:rPr lang="en-US" sz="2600" dirty="0" err="1" smtClean="0"/>
              <a:t>đen</a:t>
            </a:r>
            <a:r>
              <a:rPr lang="en-US" sz="2600" dirty="0" smtClean="0"/>
              <a:t>:</a:t>
            </a:r>
          </a:p>
          <a:p>
            <a:pPr marL="914400" lvl="1" indent="-457200" algn="just">
              <a:buFont typeface="+mj-lt"/>
              <a:buAutoNum type="arabicPeriod"/>
            </a:pPr>
            <a:r>
              <a:rPr lang="en-US" sz="2200" dirty="0" err="1" smtClean="0"/>
              <a:t>Phân</a:t>
            </a:r>
            <a:r>
              <a:rPr lang="en-US" sz="2200" dirty="0" smtClean="0"/>
              <a:t> </a:t>
            </a:r>
            <a:r>
              <a:rPr lang="en-US" sz="2200" dirty="0" err="1" smtClean="0"/>
              <a:t>tích</a:t>
            </a:r>
            <a:r>
              <a:rPr lang="en-US" sz="2200" dirty="0" smtClean="0"/>
              <a:t> </a:t>
            </a:r>
            <a:r>
              <a:rPr lang="en-US" sz="2200" dirty="0" err="1" smtClean="0"/>
              <a:t>đặc</a:t>
            </a:r>
            <a:r>
              <a:rPr lang="en-US" sz="2200" dirty="0" smtClean="0"/>
              <a:t> </a:t>
            </a:r>
            <a:r>
              <a:rPr lang="en-US" sz="2200" dirty="0" err="1" smtClean="0"/>
              <a:t>tả</a:t>
            </a:r>
            <a:r>
              <a:rPr lang="en-US" sz="2200" dirty="0" smtClean="0"/>
              <a:t> </a:t>
            </a:r>
            <a:r>
              <a:rPr lang="en-US" sz="2200" dirty="0" err="1" smtClean="0"/>
              <a:t>yêu</a:t>
            </a:r>
            <a:r>
              <a:rPr lang="en-US" sz="2200" dirty="0" smtClean="0"/>
              <a:t> </a:t>
            </a:r>
            <a:r>
              <a:rPr lang="en-US" sz="2200" dirty="0" err="1" smtClean="0"/>
              <a:t>cầu</a:t>
            </a:r>
            <a:r>
              <a:rPr lang="en-US" sz="2200" dirty="0" smtClean="0"/>
              <a:t> </a:t>
            </a:r>
            <a:r>
              <a:rPr lang="en-US" sz="2200" dirty="0" err="1" smtClean="0"/>
              <a:t>của</a:t>
            </a:r>
            <a:r>
              <a:rPr lang="en-US" sz="2200" dirty="0" smtClean="0"/>
              <a:t> </a:t>
            </a:r>
            <a:r>
              <a:rPr lang="en-US" sz="2200" dirty="0" err="1" smtClean="0"/>
              <a:t>phần</a:t>
            </a:r>
            <a:r>
              <a:rPr lang="en-US" sz="2200" dirty="0" smtClean="0"/>
              <a:t> </a:t>
            </a:r>
            <a:r>
              <a:rPr lang="en-US" sz="2200" dirty="0" err="1" smtClean="0"/>
              <a:t>mềm</a:t>
            </a:r>
            <a:r>
              <a:rPr lang="en-US" sz="2200" dirty="0" smtClean="0"/>
              <a:t> hay </a:t>
            </a:r>
            <a:r>
              <a:rPr lang="en-US" sz="2200" dirty="0" err="1" smtClean="0"/>
              <a:t>chức</a:t>
            </a:r>
            <a:r>
              <a:rPr lang="en-US" sz="2200" dirty="0" smtClean="0"/>
              <a:t> </a:t>
            </a:r>
            <a:r>
              <a:rPr lang="en-US" sz="2200" dirty="0" err="1" smtClean="0"/>
              <a:t>năng</a:t>
            </a:r>
            <a:r>
              <a:rPr lang="en-US" sz="2200" dirty="0" smtClean="0"/>
              <a:t>, </a:t>
            </a:r>
            <a:r>
              <a:rPr lang="en-US" sz="2200" dirty="0" err="1" smtClean="0"/>
              <a:t>thành</a:t>
            </a:r>
            <a:r>
              <a:rPr lang="en-US" sz="2200" dirty="0" smtClean="0"/>
              <a:t> </a:t>
            </a:r>
            <a:r>
              <a:rPr lang="en-US" sz="2200" dirty="0" err="1" smtClean="0"/>
              <a:t>phần</a:t>
            </a:r>
            <a:r>
              <a:rPr lang="en-US" sz="2200" dirty="0" smtClean="0"/>
              <a:t> </a:t>
            </a:r>
            <a:r>
              <a:rPr lang="en-US" sz="2200" dirty="0" err="1" smtClean="0"/>
              <a:t>của</a:t>
            </a:r>
            <a:r>
              <a:rPr lang="en-US" sz="2200" dirty="0" smtClean="0"/>
              <a:t> </a:t>
            </a:r>
            <a:r>
              <a:rPr lang="en-US" sz="2200" dirty="0" err="1" smtClean="0"/>
              <a:t>phần</a:t>
            </a:r>
            <a:r>
              <a:rPr lang="en-US" sz="2200" dirty="0" smtClean="0"/>
              <a:t> </a:t>
            </a:r>
            <a:r>
              <a:rPr lang="en-US" sz="2200" dirty="0" err="1" smtClean="0"/>
              <a:t>mềm</a:t>
            </a:r>
            <a:r>
              <a:rPr lang="en-US" sz="2200" dirty="0" smtClean="0"/>
              <a:t> </a:t>
            </a:r>
            <a:r>
              <a:rPr lang="en-US" sz="2200" dirty="0" err="1" smtClean="0"/>
              <a:t>cần</a:t>
            </a:r>
            <a:r>
              <a:rPr lang="en-US" sz="2200" dirty="0" smtClean="0"/>
              <a:t> </a:t>
            </a:r>
            <a:r>
              <a:rPr lang="en-US" sz="2200" dirty="0" err="1" smtClean="0"/>
              <a:t>kiểm</a:t>
            </a:r>
            <a:r>
              <a:rPr lang="en-US" sz="2200" dirty="0" smtClean="0"/>
              <a:t> </a:t>
            </a:r>
            <a:r>
              <a:rPr lang="en-US" sz="2200" dirty="0" err="1" smtClean="0"/>
              <a:t>thử</a:t>
            </a:r>
            <a:r>
              <a:rPr lang="en-US" sz="2200" dirty="0" smtClean="0"/>
              <a:t>.</a:t>
            </a:r>
          </a:p>
          <a:p>
            <a:pPr marL="914400" lvl="1" indent="-457200" algn="just">
              <a:buFont typeface="+mj-lt"/>
              <a:buAutoNum type="arabicPeriod"/>
            </a:pPr>
            <a:r>
              <a:rPr lang="en-US" sz="2200" dirty="0" err="1" smtClean="0"/>
              <a:t>Áp</a:t>
            </a:r>
            <a:r>
              <a:rPr lang="en-US" sz="2200" dirty="0" smtClean="0"/>
              <a:t> </a:t>
            </a:r>
            <a:r>
              <a:rPr lang="en-US" sz="2200" dirty="0" err="1" smtClean="0"/>
              <a:t>dụng</a:t>
            </a:r>
            <a:r>
              <a:rPr lang="en-US" sz="2200" dirty="0" smtClean="0"/>
              <a:t> </a:t>
            </a:r>
            <a:r>
              <a:rPr lang="en-US" sz="2200" dirty="0" err="1" smtClean="0"/>
              <a:t>một</a:t>
            </a:r>
            <a:r>
              <a:rPr lang="en-US" sz="2200" dirty="0" smtClean="0"/>
              <a:t> </a:t>
            </a:r>
            <a:r>
              <a:rPr lang="en-US" sz="2200" dirty="0" err="1" smtClean="0"/>
              <a:t>số</a:t>
            </a:r>
            <a:r>
              <a:rPr lang="en-US" sz="2200" dirty="0" smtClean="0"/>
              <a:t> </a:t>
            </a:r>
            <a:r>
              <a:rPr lang="en-US" sz="2200" dirty="0" err="1" smtClean="0"/>
              <a:t>kỹ</a:t>
            </a:r>
            <a:r>
              <a:rPr lang="en-US" sz="2200" dirty="0" smtClean="0"/>
              <a:t> </a:t>
            </a:r>
            <a:r>
              <a:rPr lang="en-US" sz="2200" dirty="0" err="1" smtClean="0"/>
              <a:t>thuật</a:t>
            </a:r>
            <a:r>
              <a:rPr lang="en-US" sz="2200" dirty="0" smtClean="0"/>
              <a:t> </a:t>
            </a:r>
            <a:r>
              <a:rPr lang="en-US" sz="2200" dirty="0" err="1" smtClean="0"/>
              <a:t>để</a:t>
            </a:r>
            <a:r>
              <a:rPr lang="en-US" sz="2200" dirty="0" smtClean="0"/>
              <a:t> </a:t>
            </a:r>
            <a:r>
              <a:rPr lang="en-US" sz="2200" dirty="0" err="1" smtClean="0"/>
              <a:t>xây</a:t>
            </a:r>
            <a:r>
              <a:rPr lang="en-US" sz="2200" dirty="0" smtClean="0"/>
              <a:t> </a:t>
            </a:r>
            <a:r>
              <a:rPr lang="en-US" sz="2200" dirty="0" err="1" smtClean="0"/>
              <a:t>dựng</a:t>
            </a:r>
            <a:r>
              <a:rPr lang="en-US" sz="2200" dirty="0" smtClean="0"/>
              <a:t> </a:t>
            </a:r>
            <a:r>
              <a:rPr lang="en-US" sz="2200" dirty="0" err="1" smtClean="0"/>
              <a:t>các</a:t>
            </a:r>
            <a:r>
              <a:rPr lang="en-US" sz="2200" dirty="0" smtClean="0"/>
              <a:t> ca </a:t>
            </a:r>
            <a:r>
              <a:rPr lang="en-US" sz="2200" dirty="0" err="1" smtClean="0"/>
              <a:t>kiểm</a:t>
            </a:r>
            <a:r>
              <a:rPr lang="en-US" sz="2200" dirty="0" smtClean="0"/>
              <a:t> </a:t>
            </a:r>
            <a:r>
              <a:rPr lang="en-US" sz="2200" dirty="0" err="1" smtClean="0"/>
              <a:t>thử</a:t>
            </a:r>
            <a:r>
              <a:rPr lang="en-US" sz="2200" dirty="0" smtClean="0"/>
              <a:t> (Test case) </a:t>
            </a:r>
            <a:r>
              <a:rPr lang="en-US" sz="2200" dirty="0" err="1" smtClean="0"/>
              <a:t>bao</a:t>
            </a:r>
            <a:r>
              <a:rPr lang="en-US" sz="2200" dirty="0" smtClean="0"/>
              <a:t> </a:t>
            </a:r>
            <a:r>
              <a:rPr lang="en-US" sz="2200" dirty="0" err="1" smtClean="0"/>
              <a:t>gồm</a:t>
            </a:r>
            <a:r>
              <a:rPr lang="en-US" sz="2200" dirty="0" smtClean="0"/>
              <a:t>:</a:t>
            </a:r>
          </a:p>
          <a:p>
            <a:pPr marL="1314450" lvl="2" indent="-457200" algn="just">
              <a:buFont typeface="+mj-lt"/>
              <a:buAutoNum type="arabicPeriod"/>
            </a:pPr>
            <a:r>
              <a:rPr lang="en-US" sz="1800" dirty="0" err="1" smtClean="0"/>
              <a:t>Giá</a:t>
            </a:r>
            <a:r>
              <a:rPr lang="en-US" sz="1800" dirty="0" smtClean="0"/>
              <a:t> </a:t>
            </a:r>
            <a:r>
              <a:rPr lang="en-US" sz="1800" dirty="0" err="1" smtClean="0"/>
              <a:t>trị</a:t>
            </a:r>
            <a:r>
              <a:rPr lang="en-US" sz="1800" dirty="0" smtClean="0"/>
              <a:t> </a:t>
            </a:r>
            <a:r>
              <a:rPr lang="en-US" sz="1800" dirty="0" err="1" smtClean="0"/>
              <a:t>đầu</a:t>
            </a:r>
            <a:r>
              <a:rPr lang="en-US" sz="1800" dirty="0" smtClean="0"/>
              <a:t> </a:t>
            </a:r>
            <a:r>
              <a:rPr lang="en-US" sz="1800" dirty="0" err="1" smtClean="0"/>
              <a:t>vào</a:t>
            </a:r>
            <a:endParaRPr lang="en-US" sz="1800" dirty="0" smtClean="0"/>
          </a:p>
          <a:p>
            <a:pPr marL="1314450" lvl="2" indent="-457200" algn="just">
              <a:buFont typeface="+mj-lt"/>
              <a:buAutoNum type="arabicPeriod"/>
            </a:pPr>
            <a:r>
              <a:rPr lang="en-US" sz="1800" dirty="0" err="1" smtClean="0"/>
              <a:t>Trạng</a:t>
            </a:r>
            <a:r>
              <a:rPr lang="en-US" sz="1800" dirty="0" smtClean="0"/>
              <a:t> </a:t>
            </a:r>
            <a:r>
              <a:rPr lang="en-US" sz="1800" dirty="0" err="1" smtClean="0"/>
              <a:t>thái</a:t>
            </a:r>
            <a:r>
              <a:rPr lang="en-US" sz="1800" dirty="0" smtClean="0"/>
              <a:t> </a:t>
            </a:r>
            <a:r>
              <a:rPr lang="en-US" sz="1800" dirty="0" err="1" smtClean="0"/>
              <a:t>của</a:t>
            </a:r>
            <a:r>
              <a:rPr lang="en-US" sz="1800" dirty="0" smtClean="0"/>
              <a:t> </a:t>
            </a:r>
            <a:r>
              <a:rPr lang="en-US" sz="1800" dirty="0" err="1" smtClean="0"/>
              <a:t>phần</a:t>
            </a:r>
            <a:r>
              <a:rPr lang="en-US" sz="1800" dirty="0" smtClean="0"/>
              <a:t> </a:t>
            </a:r>
            <a:r>
              <a:rPr lang="en-US" sz="1800" dirty="0" err="1" smtClean="0"/>
              <a:t>mềm</a:t>
            </a:r>
            <a:r>
              <a:rPr lang="en-US" sz="1800" dirty="0" smtClean="0"/>
              <a:t> [UI, Feedback, etc.]</a:t>
            </a:r>
          </a:p>
          <a:p>
            <a:pPr marL="1314450" lvl="2" indent="-457200" algn="just">
              <a:buFont typeface="+mj-lt"/>
              <a:buAutoNum type="arabicPeriod"/>
            </a:pPr>
            <a:r>
              <a:rPr lang="en-US" sz="1800" dirty="0" err="1" smtClean="0"/>
              <a:t>Giá</a:t>
            </a:r>
            <a:r>
              <a:rPr lang="en-US" sz="1800" dirty="0" smtClean="0"/>
              <a:t> </a:t>
            </a:r>
            <a:r>
              <a:rPr lang="en-US" sz="1800" dirty="0" err="1" smtClean="0"/>
              <a:t>trị</a:t>
            </a:r>
            <a:r>
              <a:rPr lang="en-US" sz="1800" dirty="0" smtClean="0"/>
              <a:t> </a:t>
            </a:r>
            <a:r>
              <a:rPr lang="en-US" sz="1800" dirty="0" err="1" smtClean="0"/>
              <a:t>đầu</a:t>
            </a:r>
            <a:r>
              <a:rPr lang="en-US" sz="1800" dirty="0" smtClean="0"/>
              <a:t> </a:t>
            </a:r>
            <a:r>
              <a:rPr lang="en-US" sz="1800" dirty="0" err="1" smtClean="0"/>
              <a:t>ra</a:t>
            </a:r>
            <a:endParaRPr lang="en-US" sz="1800" dirty="0" smtClean="0"/>
          </a:p>
          <a:p>
            <a:pPr marL="914400" lvl="1" indent="-457200" algn="just">
              <a:buFont typeface="+mj-lt"/>
              <a:buAutoNum type="arabicPeriod"/>
            </a:pPr>
            <a:r>
              <a:rPr lang="en-US" sz="2200" dirty="0" err="1" smtClean="0"/>
              <a:t>Thực</a:t>
            </a:r>
            <a:r>
              <a:rPr lang="en-US" sz="2200" dirty="0" smtClean="0"/>
              <a:t> </a:t>
            </a:r>
            <a:r>
              <a:rPr lang="en-US" sz="2200" dirty="0" err="1" smtClean="0"/>
              <a:t>hiện</a:t>
            </a:r>
            <a:r>
              <a:rPr lang="en-US" sz="2200" dirty="0" smtClean="0"/>
              <a:t> </a:t>
            </a:r>
            <a:r>
              <a:rPr lang="en-US" sz="2200" dirty="0" err="1" smtClean="0"/>
              <a:t>kiểm</a:t>
            </a:r>
            <a:r>
              <a:rPr lang="en-US" sz="2200" dirty="0" smtClean="0"/>
              <a:t> </a:t>
            </a:r>
            <a:r>
              <a:rPr lang="en-US" sz="2200" dirty="0" err="1" smtClean="0"/>
              <a:t>thử</a:t>
            </a:r>
            <a:r>
              <a:rPr lang="en-US" sz="2200" dirty="0" smtClean="0"/>
              <a:t> </a:t>
            </a:r>
            <a:r>
              <a:rPr lang="en-US" sz="2200" dirty="0" err="1" smtClean="0"/>
              <a:t>với</a:t>
            </a:r>
            <a:r>
              <a:rPr lang="en-US" sz="2200" dirty="0" smtClean="0"/>
              <a:t> </a:t>
            </a:r>
            <a:r>
              <a:rPr lang="en-US" sz="2200" dirty="0" err="1" smtClean="0"/>
              <a:t>các</a:t>
            </a:r>
            <a:r>
              <a:rPr lang="en-US" sz="2200" dirty="0" smtClean="0"/>
              <a:t> ca </a:t>
            </a:r>
            <a:r>
              <a:rPr lang="en-US" sz="2200" dirty="0" err="1" smtClean="0"/>
              <a:t>kiểm</a:t>
            </a:r>
            <a:r>
              <a:rPr lang="en-US" sz="2200" dirty="0" smtClean="0"/>
              <a:t> </a:t>
            </a:r>
            <a:r>
              <a:rPr lang="en-US" sz="2200" dirty="0" err="1" smtClean="0"/>
              <a:t>thử</a:t>
            </a:r>
            <a:r>
              <a:rPr lang="en-US" sz="2200" dirty="0" smtClean="0"/>
              <a:t> </a:t>
            </a:r>
            <a:r>
              <a:rPr lang="en-US" sz="2200" dirty="0" err="1" smtClean="0"/>
              <a:t>đã</a:t>
            </a:r>
            <a:r>
              <a:rPr lang="en-US" sz="2200" dirty="0" smtClean="0"/>
              <a:t> </a:t>
            </a:r>
            <a:r>
              <a:rPr lang="en-US" sz="2200" dirty="0" err="1" smtClean="0"/>
              <a:t>xác</a:t>
            </a:r>
            <a:r>
              <a:rPr lang="en-US" sz="2200" dirty="0" smtClean="0"/>
              <a:t> </a:t>
            </a:r>
            <a:r>
              <a:rPr lang="en-US" sz="2200" dirty="0" err="1" smtClean="0"/>
              <a:t>định</a:t>
            </a:r>
            <a:r>
              <a:rPr lang="en-US" sz="2200" dirty="0" smtClean="0"/>
              <a:t> </a:t>
            </a:r>
            <a:r>
              <a:rPr lang="en-US" sz="2200" dirty="0" err="1" smtClean="0"/>
              <a:t>để</a:t>
            </a:r>
            <a:r>
              <a:rPr lang="en-US" sz="2200" dirty="0" smtClean="0"/>
              <a:t> </a:t>
            </a:r>
            <a:r>
              <a:rPr lang="en-US" sz="2200" dirty="0" err="1" smtClean="0"/>
              <a:t>thu</a:t>
            </a:r>
            <a:r>
              <a:rPr lang="en-US" sz="2200" dirty="0" smtClean="0"/>
              <a:t> </a:t>
            </a:r>
            <a:r>
              <a:rPr lang="en-US" sz="2200" dirty="0" err="1" smtClean="0"/>
              <a:t>nhận</a:t>
            </a:r>
            <a:r>
              <a:rPr lang="en-US" sz="2200" dirty="0" smtClean="0"/>
              <a:t> </a:t>
            </a:r>
            <a:r>
              <a:rPr lang="en-US" sz="2200" dirty="0" err="1" smtClean="0"/>
              <a:t>kết</a:t>
            </a:r>
            <a:r>
              <a:rPr lang="en-US" sz="2200" dirty="0" smtClean="0"/>
              <a:t> </a:t>
            </a:r>
            <a:r>
              <a:rPr lang="en-US" sz="2200" dirty="0" err="1" smtClean="0"/>
              <a:t>quả</a:t>
            </a:r>
            <a:r>
              <a:rPr lang="en-US" sz="2200" dirty="0" smtClean="0"/>
              <a:t>.</a:t>
            </a:r>
          </a:p>
          <a:p>
            <a:pPr marL="914400" lvl="1" indent="-457200" algn="just">
              <a:buFont typeface="+mj-lt"/>
              <a:buAutoNum type="arabicPeriod"/>
            </a:pPr>
            <a:r>
              <a:rPr lang="en-US" sz="2200" dirty="0" smtClean="0"/>
              <a:t>So </a:t>
            </a:r>
            <a:r>
              <a:rPr lang="en-US" sz="2200" dirty="0" err="1" smtClean="0"/>
              <a:t>sánh</a:t>
            </a:r>
            <a:r>
              <a:rPr lang="en-US" sz="2200" dirty="0" smtClean="0"/>
              <a:t> </a:t>
            </a:r>
            <a:r>
              <a:rPr lang="en-US" sz="2200" dirty="0" err="1" smtClean="0"/>
              <a:t>và</a:t>
            </a:r>
            <a:r>
              <a:rPr lang="en-US" sz="2200" dirty="0" smtClean="0"/>
              <a:t> </a:t>
            </a:r>
            <a:r>
              <a:rPr lang="en-US" sz="2200" dirty="0" err="1" smtClean="0"/>
              <a:t>đánh</a:t>
            </a:r>
            <a:r>
              <a:rPr lang="en-US" sz="2200" dirty="0" smtClean="0"/>
              <a:t> </a:t>
            </a:r>
            <a:r>
              <a:rPr lang="en-US" sz="2200" dirty="0" err="1" smtClean="0"/>
              <a:t>giá</a:t>
            </a:r>
            <a:r>
              <a:rPr lang="en-US" sz="2200" dirty="0" smtClean="0"/>
              <a:t> </a:t>
            </a:r>
            <a:r>
              <a:rPr lang="en-US" sz="2200" dirty="0" err="1" smtClean="0"/>
              <a:t>về</a:t>
            </a:r>
            <a:r>
              <a:rPr lang="en-US" sz="2200" dirty="0" smtClean="0"/>
              <a:t> </a:t>
            </a:r>
            <a:r>
              <a:rPr lang="en-US" sz="2200" dirty="0" err="1" smtClean="0"/>
              <a:t>trạng</a:t>
            </a:r>
            <a:r>
              <a:rPr lang="en-US" sz="2200" dirty="0" smtClean="0"/>
              <a:t> </a:t>
            </a:r>
            <a:r>
              <a:rPr lang="en-US" sz="2200" dirty="0" err="1" smtClean="0"/>
              <a:t>thái</a:t>
            </a:r>
            <a:r>
              <a:rPr lang="en-US" sz="2200" dirty="0" smtClean="0"/>
              <a:t>, </a:t>
            </a:r>
            <a:r>
              <a:rPr lang="en-US" sz="2200" dirty="0" err="1" smtClean="0"/>
              <a:t>giá</a:t>
            </a:r>
            <a:r>
              <a:rPr lang="en-US" sz="2200" dirty="0" smtClean="0"/>
              <a:t> </a:t>
            </a:r>
            <a:r>
              <a:rPr lang="en-US" sz="2200" dirty="0" err="1" smtClean="0"/>
              <a:t>trị</a:t>
            </a:r>
            <a:r>
              <a:rPr lang="en-US" sz="2200" dirty="0" smtClean="0"/>
              <a:t> </a:t>
            </a:r>
            <a:r>
              <a:rPr lang="en-US" sz="2200" dirty="0" err="1" smtClean="0"/>
              <a:t>đầu</a:t>
            </a:r>
            <a:r>
              <a:rPr lang="en-US" sz="2200" dirty="0" smtClean="0"/>
              <a:t> </a:t>
            </a:r>
            <a:r>
              <a:rPr lang="en-US" sz="2200" dirty="0" err="1" smtClean="0"/>
              <a:t>ra</a:t>
            </a:r>
            <a:r>
              <a:rPr lang="en-US" sz="2200" dirty="0" smtClean="0"/>
              <a:t> </a:t>
            </a:r>
            <a:r>
              <a:rPr lang="en-US" sz="2200" dirty="0" err="1" smtClean="0"/>
              <a:t>mong</a:t>
            </a:r>
            <a:r>
              <a:rPr lang="en-US" sz="2200" dirty="0" smtClean="0"/>
              <a:t> </a:t>
            </a:r>
            <a:r>
              <a:rPr lang="en-US" sz="2200" dirty="0" err="1" smtClean="0"/>
              <a:t>muốn</a:t>
            </a:r>
            <a:r>
              <a:rPr lang="en-US" sz="2200" dirty="0" smtClean="0"/>
              <a:t>.</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đặc</a:t>
            </a:r>
            <a:r>
              <a:rPr lang="en-US" dirty="0" smtClean="0"/>
              <a:t> </a:t>
            </a:r>
            <a:r>
              <a:rPr lang="en-US" dirty="0" err="1" smtClean="0"/>
              <a:t>tả</a:t>
            </a:r>
            <a:r>
              <a:rPr lang="en-US" dirty="0" smtClean="0"/>
              <a:t> </a:t>
            </a:r>
            <a:r>
              <a:rPr lang="en-US" dirty="0" err="1" smtClean="0"/>
              <a:t>yêu</a:t>
            </a:r>
            <a:r>
              <a:rPr lang="en-US" dirty="0" smtClean="0"/>
              <a:t> </a:t>
            </a:r>
            <a:r>
              <a:rPr lang="en-US" dirty="0" err="1" smtClean="0"/>
              <a:t>cầu</a:t>
            </a:r>
            <a:endParaRPr lang="en-US" dirty="0"/>
          </a:p>
        </p:txBody>
      </p:sp>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90</a:t>
            </a:fld>
            <a:endParaRPr lang="en-US" dirty="0"/>
          </a:p>
        </p:txBody>
      </p:sp>
      <p:pic>
        <p:nvPicPr>
          <p:cNvPr id="3074" name="Picture 2"/>
          <p:cNvPicPr>
            <a:picLocks noChangeAspect="1" noChangeArrowheads="1"/>
          </p:cNvPicPr>
          <p:nvPr/>
        </p:nvPicPr>
        <p:blipFill>
          <a:blip r:embed="rId3"/>
          <a:srcRect/>
          <a:stretch>
            <a:fillRect/>
          </a:stretch>
        </p:blipFill>
        <p:spPr bwMode="auto">
          <a:xfrm>
            <a:off x="609600" y="1524000"/>
            <a:ext cx="7924800" cy="4619625"/>
          </a:xfrm>
          <a:prstGeom prst="rect">
            <a:avLst/>
          </a:prstGeom>
          <a:noFill/>
          <a:ln w="9525">
            <a:noFill/>
            <a:miter lim="800000"/>
            <a:headEnd/>
            <a:tailEnd/>
          </a:ln>
          <a:effectLst/>
        </p:spPr>
      </p:pic>
    </p:spTree>
    <p:extLst>
      <p:ext uri="{BB962C8B-B14F-4D97-AF65-F5344CB8AC3E}">
        <p14:creationId xmlns:p14="http://schemas.microsoft.com/office/powerpoint/2010/main" val="193961059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đặc</a:t>
            </a:r>
            <a:r>
              <a:rPr lang="en-US" dirty="0" smtClean="0"/>
              <a:t> </a:t>
            </a:r>
            <a:r>
              <a:rPr lang="en-US" dirty="0" err="1" smtClean="0"/>
              <a:t>tả</a:t>
            </a:r>
            <a:r>
              <a:rPr lang="en-US" dirty="0" smtClean="0"/>
              <a:t> </a:t>
            </a:r>
            <a:r>
              <a:rPr lang="en-US" dirty="0" err="1" smtClean="0"/>
              <a:t>yêu</a:t>
            </a:r>
            <a:r>
              <a:rPr lang="en-US" dirty="0" smtClean="0"/>
              <a:t> </a:t>
            </a:r>
            <a:r>
              <a:rPr lang="en-US" dirty="0" err="1" smtClean="0"/>
              <a:t>cầu</a:t>
            </a:r>
            <a:endParaRPr lang="en-US" dirty="0"/>
          </a:p>
        </p:txBody>
      </p:sp>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91</a:t>
            </a:fld>
            <a:endParaRPr lang="en-US" dirty="0"/>
          </a:p>
        </p:txBody>
      </p:sp>
      <p:pic>
        <p:nvPicPr>
          <p:cNvPr id="4098" name="Picture 2"/>
          <p:cNvPicPr>
            <a:picLocks noChangeAspect="1" noChangeArrowheads="1"/>
          </p:cNvPicPr>
          <p:nvPr/>
        </p:nvPicPr>
        <p:blipFill>
          <a:blip r:embed="rId3"/>
          <a:srcRect/>
          <a:stretch>
            <a:fillRect/>
          </a:stretch>
        </p:blipFill>
        <p:spPr bwMode="auto">
          <a:xfrm>
            <a:off x="304800" y="1371600"/>
            <a:ext cx="8534400" cy="4876800"/>
          </a:xfrm>
          <a:prstGeom prst="rect">
            <a:avLst/>
          </a:prstGeom>
          <a:noFill/>
          <a:ln w="9525">
            <a:noFill/>
            <a:miter lim="800000"/>
            <a:headEnd/>
            <a:tailEnd/>
          </a:ln>
          <a:effectLst/>
        </p:spPr>
      </p:pic>
    </p:spTree>
    <p:extLst>
      <p:ext uri="{BB962C8B-B14F-4D97-AF65-F5344CB8AC3E}">
        <p14:creationId xmlns:p14="http://schemas.microsoft.com/office/powerpoint/2010/main" val="211886183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đặc</a:t>
            </a:r>
            <a:r>
              <a:rPr lang="en-US" dirty="0" smtClean="0"/>
              <a:t> </a:t>
            </a:r>
            <a:r>
              <a:rPr lang="en-US" dirty="0" err="1" smtClean="0"/>
              <a:t>tả</a:t>
            </a:r>
            <a:r>
              <a:rPr lang="en-US" dirty="0" smtClean="0"/>
              <a:t> </a:t>
            </a:r>
            <a:r>
              <a:rPr lang="en-US" dirty="0" err="1" smtClean="0"/>
              <a:t>yêu</a:t>
            </a:r>
            <a:r>
              <a:rPr lang="en-US" dirty="0" smtClean="0"/>
              <a:t> </a:t>
            </a:r>
            <a:r>
              <a:rPr lang="en-US" dirty="0" err="1" smtClean="0"/>
              <a:t>cầu</a:t>
            </a:r>
            <a:endParaRPr lang="en-US" dirty="0"/>
          </a:p>
        </p:txBody>
      </p:sp>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92</a:t>
            </a:fld>
            <a:endParaRPr lang="en-US" dirty="0"/>
          </a:p>
        </p:txBody>
      </p:sp>
      <p:pic>
        <p:nvPicPr>
          <p:cNvPr id="5122" name="Picture 2"/>
          <p:cNvPicPr>
            <a:picLocks noChangeAspect="1" noChangeArrowheads="1"/>
          </p:cNvPicPr>
          <p:nvPr/>
        </p:nvPicPr>
        <p:blipFill>
          <a:blip r:embed="rId3"/>
          <a:srcRect/>
          <a:stretch>
            <a:fillRect/>
          </a:stretch>
        </p:blipFill>
        <p:spPr bwMode="auto">
          <a:xfrm>
            <a:off x="304801" y="1447800"/>
            <a:ext cx="8534400" cy="4876800"/>
          </a:xfrm>
          <a:prstGeom prst="rect">
            <a:avLst/>
          </a:prstGeom>
          <a:noFill/>
          <a:ln w="9525">
            <a:noFill/>
            <a:miter lim="800000"/>
            <a:headEnd/>
            <a:tailEnd/>
          </a:ln>
          <a:effectLst/>
        </p:spPr>
      </p:pic>
    </p:spTree>
    <p:extLst>
      <p:ext uri="{BB962C8B-B14F-4D97-AF65-F5344CB8AC3E}">
        <p14:creationId xmlns:p14="http://schemas.microsoft.com/office/powerpoint/2010/main" val="24273337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đặc</a:t>
            </a:r>
            <a:r>
              <a:rPr lang="en-US" dirty="0" smtClean="0"/>
              <a:t> </a:t>
            </a:r>
            <a:r>
              <a:rPr lang="en-US" dirty="0" err="1" smtClean="0"/>
              <a:t>tả</a:t>
            </a:r>
            <a:r>
              <a:rPr lang="en-US" dirty="0" smtClean="0"/>
              <a:t> </a:t>
            </a:r>
            <a:r>
              <a:rPr lang="en-US" dirty="0" err="1" smtClean="0"/>
              <a:t>yêu</a:t>
            </a:r>
            <a:r>
              <a:rPr lang="en-US" dirty="0" smtClean="0"/>
              <a:t> </a:t>
            </a:r>
            <a:r>
              <a:rPr lang="en-US" dirty="0" err="1" smtClean="0"/>
              <a:t>cầu</a:t>
            </a:r>
            <a:endParaRPr lang="en-US" dirty="0"/>
          </a:p>
        </p:txBody>
      </p:sp>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93</a:t>
            </a:fld>
            <a:endParaRPr lang="en-US" dirty="0"/>
          </a:p>
        </p:txBody>
      </p:sp>
      <p:pic>
        <p:nvPicPr>
          <p:cNvPr id="6146" name="Picture 2"/>
          <p:cNvPicPr>
            <a:picLocks noChangeAspect="1" noChangeArrowheads="1"/>
          </p:cNvPicPr>
          <p:nvPr/>
        </p:nvPicPr>
        <p:blipFill>
          <a:blip r:embed="rId3"/>
          <a:srcRect/>
          <a:stretch>
            <a:fillRect/>
          </a:stretch>
        </p:blipFill>
        <p:spPr bwMode="auto">
          <a:xfrm>
            <a:off x="381000" y="1447800"/>
            <a:ext cx="8382000" cy="4929188"/>
          </a:xfrm>
          <a:prstGeom prst="rect">
            <a:avLst/>
          </a:prstGeom>
          <a:noFill/>
          <a:ln w="9525">
            <a:noFill/>
            <a:miter lim="800000"/>
            <a:headEnd/>
            <a:tailEnd/>
          </a:ln>
          <a:effectLst/>
        </p:spPr>
      </p:pic>
    </p:spTree>
    <p:extLst>
      <p:ext uri="{BB962C8B-B14F-4D97-AF65-F5344CB8AC3E}">
        <p14:creationId xmlns:p14="http://schemas.microsoft.com/office/powerpoint/2010/main" val="124277039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ahoma (Headings)"/>
              </a:rPr>
              <a:t>KIỂM THỬ HỘP ĐEN</a:t>
            </a:r>
            <a:endParaRPr lang="en-US" dirty="0">
              <a:latin typeface="Tahoma (Headings)"/>
            </a:endParaRPr>
          </a:p>
        </p:txBody>
      </p:sp>
      <p:sp>
        <p:nvSpPr>
          <p:cNvPr id="3" name="Subtitle 2"/>
          <p:cNvSpPr>
            <a:spLocks noGrp="1"/>
          </p:cNvSpPr>
          <p:nvPr>
            <p:ph type="subTitle" idx="1"/>
          </p:nvPr>
        </p:nvSpPr>
        <p:spPr>
          <a:xfrm>
            <a:off x="457200" y="3886200"/>
            <a:ext cx="8229600" cy="1752600"/>
          </a:xfrm>
        </p:spPr>
        <p:txBody>
          <a:bodyPr>
            <a:normAutofit/>
          </a:bodyPr>
          <a:lstStyle/>
          <a:p>
            <a:r>
              <a:rPr lang="en-US" dirty="0" err="1" smtClean="0"/>
              <a:t>Kỹ</a:t>
            </a:r>
            <a:r>
              <a:rPr lang="en-US" dirty="0" smtClean="0"/>
              <a:t> </a:t>
            </a:r>
            <a:r>
              <a:rPr lang="en-US" dirty="0" err="1" smtClean="0"/>
              <a:t>thuật</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lựa</a:t>
            </a:r>
            <a:r>
              <a:rPr lang="en-US" dirty="0" smtClean="0"/>
              <a:t> </a:t>
            </a:r>
            <a:r>
              <a:rPr lang="en-US" dirty="0" err="1" smtClean="0"/>
              <a:t>chọn</a:t>
            </a:r>
            <a:r>
              <a:rPr lang="en-US" dirty="0" smtClean="0"/>
              <a:t> </a:t>
            </a:r>
            <a:r>
              <a:rPr lang="en-US" dirty="0" err="1" smtClean="0"/>
              <a:t>bộ</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tốt</a:t>
            </a:r>
            <a:r>
              <a:rPr lang="en-US" dirty="0" smtClean="0"/>
              <a:t> </a:t>
            </a:r>
            <a:r>
              <a:rPr lang="en-US" dirty="0" err="1" smtClean="0"/>
              <a:t>nhất</a:t>
            </a:r>
            <a:endParaRPr lang="en-US" dirty="0" smtClean="0"/>
          </a:p>
          <a:p>
            <a:r>
              <a:rPr lang="en-US" dirty="0" err="1" smtClean="0">
                <a:solidFill>
                  <a:srgbClr val="0000FF"/>
                </a:solidFill>
              </a:rPr>
              <a:t>Pairwise</a:t>
            </a:r>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lựa</a:t>
            </a:r>
            <a:r>
              <a:rPr lang="en-US" dirty="0" smtClean="0"/>
              <a:t> </a:t>
            </a:r>
            <a:r>
              <a:rPr lang="en-US" dirty="0" err="1" smtClean="0"/>
              <a:t>chọn</a:t>
            </a:r>
            <a:r>
              <a:rPr lang="en-US" dirty="0" smtClean="0"/>
              <a:t> </a:t>
            </a:r>
            <a:r>
              <a:rPr lang="en-US" dirty="0" err="1" smtClean="0"/>
              <a:t>bộ</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tốt</a:t>
            </a:r>
            <a:r>
              <a:rPr lang="en-US" dirty="0" smtClean="0"/>
              <a:t> </a:t>
            </a:r>
            <a:r>
              <a:rPr lang="en-US" dirty="0" err="1" smtClean="0"/>
              <a:t>nhất</a:t>
            </a:r>
            <a:endParaRPr lang="en-US" dirty="0"/>
          </a:p>
        </p:txBody>
      </p:sp>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95</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Lỗi</a:t>
            </a:r>
            <a:r>
              <a:rPr lang="en-US" sz="2600" dirty="0" smtClean="0"/>
              <a:t> </a:t>
            </a:r>
            <a:r>
              <a:rPr lang="en-US" sz="2600" dirty="0" err="1" smtClean="0"/>
              <a:t>trong</a:t>
            </a:r>
            <a:r>
              <a:rPr lang="en-US" sz="2600" dirty="0" smtClean="0"/>
              <a:t> </a:t>
            </a:r>
            <a:r>
              <a:rPr lang="en-US" sz="2600" dirty="0" err="1" smtClean="0"/>
              <a:t>chương</a:t>
            </a:r>
            <a:r>
              <a:rPr lang="en-US" sz="2600" dirty="0" smtClean="0"/>
              <a:t> </a:t>
            </a:r>
            <a:r>
              <a:rPr lang="en-US" sz="2600" dirty="0" err="1" smtClean="0"/>
              <a:t>trình</a:t>
            </a:r>
            <a:r>
              <a:rPr lang="en-US" sz="2600" dirty="0" smtClean="0"/>
              <a:t> </a:t>
            </a:r>
            <a:r>
              <a:rPr lang="en-US" sz="2600" dirty="0" err="1" smtClean="0"/>
              <a:t>thường</a:t>
            </a:r>
            <a:r>
              <a:rPr lang="en-US" sz="2600" dirty="0" smtClean="0"/>
              <a:t> </a:t>
            </a:r>
            <a:r>
              <a:rPr lang="en-US" sz="2600" dirty="0" err="1" smtClean="0"/>
              <a:t>sinh</a:t>
            </a:r>
            <a:r>
              <a:rPr lang="en-US" sz="2600" dirty="0" smtClean="0"/>
              <a:t> </a:t>
            </a:r>
            <a:r>
              <a:rPr lang="en-US" sz="2600" dirty="0" err="1" smtClean="0"/>
              <a:t>ra</a:t>
            </a:r>
            <a:r>
              <a:rPr lang="en-US" sz="2600" dirty="0" smtClean="0"/>
              <a:t> </a:t>
            </a:r>
            <a:r>
              <a:rPr lang="en-US" sz="2600" dirty="0" err="1" smtClean="0"/>
              <a:t>bởi</a:t>
            </a:r>
            <a:r>
              <a:rPr lang="en-US" sz="2600" dirty="0" smtClean="0"/>
              <a:t> </a:t>
            </a:r>
            <a:r>
              <a:rPr lang="en-US" sz="2600" dirty="0" err="1" smtClean="0"/>
              <a:t>mỗi</a:t>
            </a:r>
            <a:r>
              <a:rPr lang="en-US" sz="2600" dirty="0" smtClean="0"/>
              <a:t> </a:t>
            </a:r>
            <a:r>
              <a:rPr lang="en-US" sz="2600" dirty="0" err="1" smtClean="0"/>
              <a:t>thuộc</a:t>
            </a:r>
            <a:r>
              <a:rPr lang="en-US" sz="2600" dirty="0" smtClean="0"/>
              <a:t> </a:t>
            </a:r>
            <a:r>
              <a:rPr lang="en-US" sz="2600" dirty="0" err="1" smtClean="0"/>
              <a:t>tính</a:t>
            </a:r>
            <a:r>
              <a:rPr lang="en-US" sz="2600" dirty="0" smtClean="0"/>
              <a:t> </a:t>
            </a:r>
            <a:r>
              <a:rPr lang="en-US" sz="2600" dirty="0" err="1" smtClean="0"/>
              <a:t>hoặc</a:t>
            </a:r>
            <a:r>
              <a:rPr lang="en-US" sz="2600" dirty="0" smtClean="0"/>
              <a:t> </a:t>
            </a:r>
            <a:r>
              <a:rPr lang="en-US" sz="2600" dirty="0" err="1" smtClean="0"/>
              <a:t>sự</a:t>
            </a:r>
            <a:r>
              <a:rPr lang="en-US" sz="2600" dirty="0" smtClean="0"/>
              <a:t> </a:t>
            </a:r>
            <a:r>
              <a:rPr lang="en-US" sz="2600" dirty="0" err="1" smtClean="0"/>
              <a:t>kết</a:t>
            </a:r>
            <a:r>
              <a:rPr lang="en-US" sz="2600" dirty="0" smtClean="0"/>
              <a:t> </a:t>
            </a:r>
            <a:r>
              <a:rPr lang="en-US" sz="2600" dirty="0" err="1" smtClean="0"/>
              <a:t>hợp</a:t>
            </a:r>
            <a:r>
              <a:rPr lang="en-US" sz="2600" dirty="0" smtClean="0"/>
              <a:t> </a:t>
            </a:r>
            <a:r>
              <a:rPr lang="en-US" sz="2600" dirty="0" err="1" smtClean="0"/>
              <a:t>của</a:t>
            </a:r>
            <a:r>
              <a:rPr lang="en-US" sz="2600" dirty="0" smtClean="0"/>
              <a:t> 2 </a:t>
            </a:r>
            <a:r>
              <a:rPr lang="en-US" sz="2600" dirty="0" err="1" smtClean="0"/>
              <a:t>thuộc</a:t>
            </a:r>
            <a:r>
              <a:rPr lang="en-US" sz="2600" dirty="0" smtClean="0"/>
              <a:t> </a:t>
            </a:r>
            <a:r>
              <a:rPr lang="en-US" sz="2600" dirty="0" err="1" smtClean="0"/>
              <a:t>tính</a:t>
            </a:r>
            <a:r>
              <a:rPr lang="en-US" sz="2600" dirty="0" smtClean="0"/>
              <a:t> </a:t>
            </a:r>
            <a:r>
              <a:rPr lang="en-US" sz="2600" dirty="0" err="1" smtClean="0"/>
              <a:t>với</a:t>
            </a:r>
            <a:r>
              <a:rPr lang="en-US" sz="2600" dirty="0" smtClean="0"/>
              <a:t> </a:t>
            </a:r>
            <a:r>
              <a:rPr lang="en-US" sz="2600" dirty="0" err="1" smtClean="0"/>
              <a:t>nhau</a:t>
            </a:r>
            <a:r>
              <a:rPr lang="en-US" sz="2600" dirty="0" smtClean="0"/>
              <a:t>. </a:t>
            </a:r>
            <a:r>
              <a:rPr lang="en-US" sz="2600" dirty="0" err="1" smtClean="0"/>
              <a:t>Các</a:t>
            </a:r>
            <a:r>
              <a:rPr lang="en-US" sz="2600" dirty="0" smtClean="0"/>
              <a:t> </a:t>
            </a:r>
            <a:r>
              <a:rPr lang="en-US" sz="2600" dirty="0" err="1" smtClean="0"/>
              <a:t>lỗi</a:t>
            </a:r>
            <a:r>
              <a:rPr lang="en-US" sz="2600" dirty="0" smtClean="0"/>
              <a:t> </a:t>
            </a:r>
            <a:r>
              <a:rPr lang="en-US" sz="2600" dirty="0" err="1" smtClean="0"/>
              <a:t>sinh</a:t>
            </a:r>
            <a:r>
              <a:rPr lang="en-US" sz="2600" dirty="0" smtClean="0"/>
              <a:t> </a:t>
            </a:r>
            <a:r>
              <a:rPr lang="en-US" sz="2600" dirty="0" err="1" smtClean="0"/>
              <a:t>ra</a:t>
            </a:r>
            <a:r>
              <a:rPr lang="en-US" sz="2600" dirty="0" smtClean="0"/>
              <a:t> </a:t>
            </a:r>
            <a:r>
              <a:rPr lang="en-US" sz="2600" dirty="0" err="1" smtClean="0"/>
              <a:t>từ</a:t>
            </a:r>
            <a:r>
              <a:rPr lang="en-US" sz="2600" dirty="0" smtClean="0"/>
              <a:t> </a:t>
            </a:r>
            <a:r>
              <a:rPr lang="en-US" sz="2600" dirty="0" err="1" smtClean="0"/>
              <a:t>sự</a:t>
            </a:r>
            <a:r>
              <a:rPr lang="en-US" sz="2600" dirty="0" smtClean="0"/>
              <a:t> </a:t>
            </a:r>
            <a:r>
              <a:rPr lang="en-US" sz="2600" dirty="0" err="1" smtClean="0"/>
              <a:t>kết</a:t>
            </a:r>
            <a:r>
              <a:rPr lang="en-US" sz="2600" dirty="0" smtClean="0"/>
              <a:t> </a:t>
            </a:r>
            <a:r>
              <a:rPr lang="en-US" sz="2600" dirty="0" err="1" smtClean="0"/>
              <a:t>hợp</a:t>
            </a:r>
            <a:r>
              <a:rPr lang="en-US" sz="2600" dirty="0" smtClean="0"/>
              <a:t> </a:t>
            </a:r>
            <a:r>
              <a:rPr lang="en-US" sz="2600" dirty="0" err="1" smtClean="0"/>
              <a:t>nhiều</a:t>
            </a:r>
            <a:r>
              <a:rPr lang="en-US" sz="2600" dirty="0" smtClean="0"/>
              <a:t> </a:t>
            </a:r>
            <a:r>
              <a:rPr lang="en-US" sz="2600" dirty="0" err="1" smtClean="0"/>
              <a:t>hơn</a:t>
            </a:r>
            <a:r>
              <a:rPr lang="en-US" sz="2600" dirty="0" smtClean="0"/>
              <a:t> 2 </a:t>
            </a:r>
            <a:r>
              <a:rPr lang="en-US" sz="2600" dirty="0" err="1" smtClean="0"/>
              <a:t>thuộc</a:t>
            </a:r>
            <a:r>
              <a:rPr lang="en-US" sz="2600" dirty="0" smtClean="0"/>
              <a:t> </a:t>
            </a:r>
            <a:r>
              <a:rPr lang="en-US" sz="2600" dirty="0" err="1" smtClean="0"/>
              <a:t>tính</a:t>
            </a:r>
            <a:r>
              <a:rPr lang="en-US" sz="2600" dirty="0" smtClean="0"/>
              <a:t> </a:t>
            </a:r>
            <a:r>
              <a:rPr lang="en-US" sz="2600" dirty="0" err="1" smtClean="0"/>
              <a:t>thường</a:t>
            </a:r>
            <a:r>
              <a:rPr lang="en-US" sz="2600" dirty="0" smtClean="0"/>
              <a:t> </a:t>
            </a:r>
            <a:r>
              <a:rPr lang="en-US" sz="2600" dirty="0" err="1" smtClean="0"/>
              <a:t>ít</a:t>
            </a:r>
            <a:r>
              <a:rPr lang="en-US" sz="2600" dirty="0" smtClean="0"/>
              <a:t> </a:t>
            </a:r>
            <a:r>
              <a:rPr lang="en-US" sz="2600" dirty="0" err="1" smtClean="0"/>
              <a:t>xảy</a:t>
            </a:r>
            <a:r>
              <a:rPr lang="en-US" sz="2600" dirty="0" smtClean="0"/>
              <a:t> </a:t>
            </a:r>
            <a:r>
              <a:rPr lang="en-US" sz="2600" dirty="0" err="1" smtClean="0"/>
              <a:t>ra</a:t>
            </a:r>
            <a:r>
              <a:rPr lang="en-US" sz="2600" dirty="0" smtClean="0"/>
              <a:t> </a:t>
            </a:r>
            <a:r>
              <a:rPr lang="en-US" sz="2600" dirty="0" err="1" smtClean="0"/>
              <a:t>và</a:t>
            </a:r>
            <a:r>
              <a:rPr lang="en-US" sz="2600" dirty="0" smtClean="0"/>
              <a:t> </a:t>
            </a:r>
            <a:r>
              <a:rPr lang="en-US" sz="2600" dirty="0" err="1" smtClean="0"/>
              <a:t>thông</a:t>
            </a:r>
            <a:r>
              <a:rPr lang="en-US" sz="2600" dirty="0" smtClean="0"/>
              <a:t> </a:t>
            </a:r>
            <a:r>
              <a:rPr lang="en-US" sz="2600" dirty="0" err="1" smtClean="0"/>
              <a:t>thường</a:t>
            </a:r>
            <a:r>
              <a:rPr lang="en-US" sz="2600" dirty="0" smtClean="0"/>
              <a:t> </a:t>
            </a:r>
            <a:r>
              <a:rPr lang="en-US" sz="2600" dirty="0" err="1" smtClean="0"/>
              <a:t>được</a:t>
            </a:r>
            <a:r>
              <a:rPr lang="en-US" sz="2600" dirty="0" smtClean="0"/>
              <a:t> </a:t>
            </a:r>
            <a:r>
              <a:rPr lang="en-US" sz="2600" dirty="0" err="1" smtClean="0"/>
              <a:t>kiểm</a:t>
            </a:r>
            <a:r>
              <a:rPr lang="en-US" sz="2600" dirty="0" smtClean="0"/>
              <a:t> </a:t>
            </a:r>
            <a:r>
              <a:rPr lang="en-US" sz="2600" dirty="0" err="1" smtClean="0"/>
              <a:t>soát</a:t>
            </a:r>
            <a:r>
              <a:rPr lang="en-US" sz="2600" dirty="0" smtClean="0"/>
              <a:t> </a:t>
            </a:r>
            <a:r>
              <a:rPr lang="en-US" sz="2600" dirty="0" err="1" smtClean="0"/>
              <a:t>thông</a:t>
            </a:r>
            <a:r>
              <a:rPr lang="en-US" sz="2600" dirty="0" smtClean="0"/>
              <a:t> qua </a:t>
            </a:r>
            <a:r>
              <a:rPr lang="en-US" sz="2600" dirty="0" err="1" smtClean="0"/>
              <a:t>việc</a:t>
            </a:r>
            <a:r>
              <a:rPr lang="en-US" sz="2600" dirty="0" smtClean="0"/>
              <a:t> </a:t>
            </a:r>
            <a:r>
              <a:rPr lang="en-US" sz="2600" dirty="0" err="1" smtClean="0"/>
              <a:t>kết</a:t>
            </a:r>
            <a:r>
              <a:rPr lang="en-US" sz="2600" dirty="0" smtClean="0"/>
              <a:t> </a:t>
            </a:r>
            <a:r>
              <a:rPr lang="en-US" sz="2600" dirty="0" err="1" smtClean="0"/>
              <a:t>hợp</a:t>
            </a:r>
            <a:r>
              <a:rPr lang="en-US" sz="2600" dirty="0" smtClean="0"/>
              <a:t> 2 </a:t>
            </a:r>
            <a:r>
              <a:rPr lang="en-US" sz="2600" dirty="0" err="1" smtClean="0"/>
              <a:t>thuộc</a:t>
            </a:r>
            <a:r>
              <a:rPr lang="en-US" sz="2600" dirty="0" smtClean="0"/>
              <a:t> </a:t>
            </a:r>
            <a:r>
              <a:rPr lang="en-US" sz="2600" dirty="0" err="1" smtClean="0"/>
              <a:t>tính</a:t>
            </a:r>
            <a:r>
              <a:rPr lang="en-US" sz="2600" dirty="0" smtClean="0"/>
              <a:t>.</a:t>
            </a:r>
          </a:p>
          <a:p>
            <a:pPr algn="just"/>
            <a:r>
              <a:rPr lang="en-US" sz="2600" b="1" u="sng" dirty="0" smtClean="0"/>
              <a:t>Ý </a:t>
            </a:r>
            <a:r>
              <a:rPr lang="en-US" sz="2600" b="1" u="sng" dirty="0" err="1" smtClean="0"/>
              <a:t>tưởng</a:t>
            </a:r>
            <a:r>
              <a:rPr lang="en-US" sz="2600" dirty="0" smtClean="0"/>
              <a:t> </a:t>
            </a:r>
            <a:r>
              <a:rPr lang="en-US" sz="2600" dirty="0" err="1" smtClean="0"/>
              <a:t>Dựa</a:t>
            </a:r>
            <a:r>
              <a:rPr lang="en-US" sz="2600" dirty="0" smtClean="0"/>
              <a:t> </a:t>
            </a:r>
            <a:r>
              <a:rPr lang="en-US" sz="2600" dirty="0" err="1" smtClean="0"/>
              <a:t>trên</a:t>
            </a:r>
            <a:r>
              <a:rPr lang="en-US" sz="2600" dirty="0" smtClean="0"/>
              <a:t> </a:t>
            </a:r>
            <a:r>
              <a:rPr lang="en-US" sz="2600" dirty="0" err="1" smtClean="0"/>
              <a:t>các</a:t>
            </a:r>
            <a:r>
              <a:rPr lang="en-US" sz="2600" dirty="0" smtClean="0"/>
              <a:t> </a:t>
            </a:r>
            <a:r>
              <a:rPr lang="en-US" sz="2600" dirty="0" err="1" smtClean="0"/>
              <a:t>thống</a:t>
            </a:r>
            <a:r>
              <a:rPr lang="en-US" sz="2600" dirty="0" smtClean="0"/>
              <a:t> </a:t>
            </a:r>
            <a:r>
              <a:rPr lang="en-US" sz="2600" dirty="0" err="1" smtClean="0"/>
              <a:t>kê</a:t>
            </a:r>
            <a:r>
              <a:rPr lang="en-US" sz="2600" dirty="0" smtClean="0"/>
              <a:t>, ý </a:t>
            </a:r>
            <a:r>
              <a:rPr lang="en-US" sz="2600" dirty="0" err="1" smtClean="0"/>
              <a:t>tưởng</a:t>
            </a:r>
            <a:r>
              <a:rPr lang="en-US" sz="2600" dirty="0" smtClean="0"/>
              <a:t> </a:t>
            </a:r>
            <a:r>
              <a:rPr lang="en-US" sz="2600" dirty="0" err="1" smtClean="0"/>
              <a:t>của</a:t>
            </a:r>
            <a:r>
              <a:rPr lang="en-US" sz="2600" dirty="0" smtClean="0"/>
              <a:t> </a:t>
            </a:r>
            <a:r>
              <a:rPr lang="en-US" sz="2600" dirty="0" err="1" smtClean="0"/>
              <a:t>phương</a:t>
            </a:r>
            <a:r>
              <a:rPr lang="en-US" sz="2600" dirty="0" smtClean="0"/>
              <a:t> </a:t>
            </a:r>
            <a:r>
              <a:rPr lang="en-US" sz="2600" dirty="0" err="1" smtClean="0"/>
              <a:t>pháp</a:t>
            </a:r>
            <a:r>
              <a:rPr lang="en-US" sz="2600" dirty="0" smtClean="0"/>
              <a:t> </a:t>
            </a:r>
            <a:r>
              <a:rPr lang="en-US" sz="2600" dirty="0" err="1" smtClean="0"/>
              <a:t>là</a:t>
            </a:r>
            <a:r>
              <a:rPr lang="en-US" sz="2600" dirty="0" smtClean="0"/>
              <a:t> </a:t>
            </a:r>
            <a:r>
              <a:rPr lang="en-US" sz="2600" dirty="0" err="1" smtClean="0"/>
              <a:t>xây</a:t>
            </a:r>
            <a:r>
              <a:rPr lang="en-US" sz="2600" dirty="0" smtClean="0"/>
              <a:t> </a:t>
            </a:r>
            <a:r>
              <a:rPr lang="en-US" sz="2600" dirty="0" err="1" smtClean="0"/>
              <a:t>dựng</a:t>
            </a:r>
            <a:r>
              <a:rPr lang="en-US" sz="2600" dirty="0" smtClean="0"/>
              <a:t> </a:t>
            </a:r>
            <a:r>
              <a:rPr lang="en-US" sz="2600" dirty="0" err="1" smtClean="0"/>
              <a:t>các</a:t>
            </a:r>
            <a:r>
              <a:rPr lang="en-US" sz="2600" dirty="0" smtClean="0"/>
              <a:t> </a:t>
            </a:r>
            <a:r>
              <a:rPr lang="en-US" sz="2600" dirty="0" err="1" smtClean="0"/>
              <a:t>bộ</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đảm</a:t>
            </a:r>
            <a:r>
              <a:rPr lang="en-US" sz="2600" dirty="0" smtClean="0"/>
              <a:t> </a:t>
            </a:r>
            <a:r>
              <a:rPr lang="en-US" sz="2600" dirty="0" err="1" smtClean="0"/>
              <a:t>bảo</a:t>
            </a:r>
            <a:r>
              <a:rPr lang="en-US" sz="2600" dirty="0" smtClean="0"/>
              <a:t> </a:t>
            </a:r>
            <a:r>
              <a:rPr lang="en-US" sz="2600" dirty="0" err="1" smtClean="0"/>
              <a:t>phủ</a:t>
            </a:r>
            <a:r>
              <a:rPr lang="en-US" sz="2600" dirty="0" smtClean="0"/>
              <a:t> </a:t>
            </a:r>
            <a:r>
              <a:rPr lang="en-US" sz="2600" dirty="0" err="1" smtClean="0"/>
              <a:t>các</a:t>
            </a:r>
            <a:r>
              <a:rPr lang="en-US" sz="2600" dirty="0" smtClean="0"/>
              <a:t> </a:t>
            </a:r>
            <a:r>
              <a:rPr lang="en-US" sz="2600" dirty="0" err="1" smtClean="0"/>
              <a:t>trường</a:t>
            </a:r>
            <a:r>
              <a:rPr lang="en-US" sz="2600" dirty="0" smtClean="0"/>
              <a:t> </a:t>
            </a:r>
            <a:r>
              <a:rPr lang="en-US" sz="2600" dirty="0" err="1" smtClean="0"/>
              <a:t>hợp</a:t>
            </a:r>
            <a:r>
              <a:rPr lang="en-US" sz="2600" dirty="0" smtClean="0"/>
              <a:t> </a:t>
            </a:r>
            <a:r>
              <a:rPr lang="en-US" sz="2600" dirty="0" err="1" smtClean="0"/>
              <a:t>đơn</a:t>
            </a:r>
            <a:r>
              <a:rPr lang="en-US" sz="2600" dirty="0" smtClean="0"/>
              <a:t> </a:t>
            </a:r>
            <a:r>
              <a:rPr lang="en-US" sz="2600" dirty="0" err="1" smtClean="0"/>
              <a:t>hoặc</a:t>
            </a:r>
            <a:r>
              <a:rPr lang="en-US" sz="2600" dirty="0" smtClean="0"/>
              <a:t> </a:t>
            </a:r>
            <a:r>
              <a:rPr lang="en-US" sz="2600" dirty="0" err="1" smtClean="0"/>
              <a:t>kết</a:t>
            </a:r>
            <a:r>
              <a:rPr lang="en-US" sz="2600" dirty="0" smtClean="0"/>
              <a:t> </a:t>
            </a:r>
            <a:r>
              <a:rPr lang="en-US" sz="2600" dirty="0" err="1" smtClean="0"/>
              <a:t>hợp</a:t>
            </a:r>
            <a:r>
              <a:rPr lang="en-US" sz="2600" dirty="0" smtClean="0"/>
              <a:t> 2 </a:t>
            </a:r>
            <a:r>
              <a:rPr lang="en-US" sz="2600" dirty="0" err="1" smtClean="0"/>
              <a:t>thuộc</a:t>
            </a:r>
            <a:r>
              <a:rPr lang="en-US" sz="2600" dirty="0" smtClean="0"/>
              <a:t> </a:t>
            </a:r>
            <a:r>
              <a:rPr lang="en-US" sz="2600" dirty="0" err="1" smtClean="0"/>
              <a:t>tính</a:t>
            </a:r>
            <a:r>
              <a:rPr lang="en-US" sz="2600" dirty="0" smtClean="0"/>
              <a:t>.</a:t>
            </a:r>
          </a:p>
          <a:p>
            <a:pPr algn="just"/>
            <a:r>
              <a:rPr lang="en-US" sz="2600" dirty="0" err="1" smtClean="0"/>
              <a:t>Như</a:t>
            </a:r>
            <a:r>
              <a:rPr lang="en-US" sz="2600" dirty="0" smtClean="0"/>
              <a:t> </a:t>
            </a:r>
            <a:r>
              <a:rPr lang="en-US" sz="2600" dirty="0" err="1" smtClean="0"/>
              <a:t>vậy</a:t>
            </a:r>
            <a:r>
              <a:rPr lang="en-US" sz="2600" dirty="0" smtClean="0"/>
              <a:t>, </a:t>
            </a:r>
            <a:r>
              <a:rPr lang="en-US" sz="2600" dirty="0" err="1" smtClean="0"/>
              <a:t>thông</a:t>
            </a:r>
            <a:r>
              <a:rPr lang="en-US" sz="2600" dirty="0" smtClean="0"/>
              <a:t> qua </a:t>
            </a:r>
            <a:r>
              <a:rPr lang="en-US" sz="2600" dirty="0" err="1" smtClean="0"/>
              <a:t>việc</a:t>
            </a:r>
            <a:r>
              <a:rPr lang="en-US" sz="2600" dirty="0" smtClean="0"/>
              <a:t> </a:t>
            </a:r>
            <a:r>
              <a:rPr lang="en-US" sz="2600" dirty="0" err="1" smtClean="0"/>
              <a:t>áp</a:t>
            </a:r>
            <a:r>
              <a:rPr lang="en-US" sz="2600" dirty="0" smtClean="0"/>
              <a:t> </a:t>
            </a:r>
            <a:r>
              <a:rPr lang="en-US" sz="2600" dirty="0" err="1" smtClean="0"/>
              <a:t>dụng</a:t>
            </a:r>
            <a:r>
              <a:rPr lang="en-US" sz="2600" dirty="0" smtClean="0"/>
              <a:t> ma </a:t>
            </a:r>
            <a:r>
              <a:rPr lang="en-US" sz="2600" dirty="0" err="1" smtClean="0"/>
              <a:t>trận</a:t>
            </a:r>
            <a:r>
              <a:rPr lang="en-US" sz="2600" dirty="0" smtClean="0"/>
              <a:t> </a:t>
            </a:r>
            <a:r>
              <a:rPr lang="en-US" sz="2600" dirty="0" err="1" smtClean="0"/>
              <a:t>trực</a:t>
            </a:r>
            <a:r>
              <a:rPr lang="en-US" sz="2600" dirty="0" smtClean="0"/>
              <a:t> </a:t>
            </a:r>
            <a:r>
              <a:rPr lang="en-US" sz="2600" dirty="0" err="1" smtClean="0"/>
              <a:t>giao</a:t>
            </a:r>
            <a:r>
              <a:rPr lang="en-US" sz="2600" dirty="0" smtClean="0"/>
              <a:t>, </a:t>
            </a:r>
            <a:r>
              <a:rPr lang="en-US" sz="2600" dirty="0" err="1" smtClean="0"/>
              <a:t>chúng</a:t>
            </a:r>
            <a:r>
              <a:rPr lang="en-US" sz="2600" dirty="0" smtClean="0"/>
              <a:t> </a:t>
            </a:r>
            <a:r>
              <a:rPr lang="en-US" sz="2600" dirty="0" err="1" smtClean="0"/>
              <a:t>ta</a:t>
            </a:r>
            <a:r>
              <a:rPr lang="en-US" sz="2600" dirty="0" smtClean="0"/>
              <a:t> </a:t>
            </a:r>
            <a:r>
              <a:rPr lang="en-US" sz="2600" dirty="0" err="1" smtClean="0"/>
              <a:t>xây</a:t>
            </a:r>
            <a:r>
              <a:rPr lang="en-US" sz="2600" dirty="0" smtClean="0"/>
              <a:t> </a:t>
            </a:r>
            <a:r>
              <a:rPr lang="en-US" sz="2600" dirty="0" err="1" smtClean="0"/>
              <a:t>dựng</a:t>
            </a:r>
            <a:r>
              <a:rPr lang="en-US" sz="2600" dirty="0" smtClean="0"/>
              <a:t> </a:t>
            </a:r>
            <a:r>
              <a:rPr lang="en-US" sz="2600" dirty="0" err="1" smtClean="0"/>
              <a:t>được</a:t>
            </a:r>
            <a:r>
              <a:rPr lang="en-US" sz="2600" dirty="0" smtClean="0"/>
              <a:t> </a:t>
            </a:r>
            <a:r>
              <a:rPr lang="en-US" sz="2600" dirty="0" err="1" smtClean="0"/>
              <a:t>các</a:t>
            </a:r>
            <a:r>
              <a:rPr lang="en-US" sz="2600" dirty="0" smtClean="0"/>
              <a:t> ca </a:t>
            </a:r>
            <a:r>
              <a:rPr lang="en-US" sz="2600" dirty="0" err="1" smtClean="0"/>
              <a:t>kiểm</a:t>
            </a:r>
            <a:r>
              <a:rPr lang="en-US" sz="2600" dirty="0" smtClean="0"/>
              <a:t> </a:t>
            </a:r>
            <a:r>
              <a:rPr lang="en-US" sz="2600" dirty="0" err="1" smtClean="0"/>
              <a:t>thử</a:t>
            </a:r>
            <a:r>
              <a:rPr lang="en-US" sz="2600" dirty="0" smtClean="0"/>
              <a:t> </a:t>
            </a:r>
            <a:r>
              <a:rPr lang="en-US" sz="2600" dirty="0" err="1" smtClean="0"/>
              <a:t>tốt</a:t>
            </a:r>
            <a:r>
              <a:rPr lang="en-US" sz="2600" dirty="0" smtClean="0"/>
              <a:t> </a:t>
            </a:r>
            <a:r>
              <a:rPr lang="en-US" sz="2600" dirty="0" err="1" smtClean="0"/>
              <a:t>nhất</a:t>
            </a:r>
            <a:r>
              <a:rPr lang="en-US" sz="2600" dirty="0" smtClean="0"/>
              <a:t> </a:t>
            </a:r>
            <a:r>
              <a:rPr lang="en-US" sz="2600" dirty="0" err="1" smtClean="0"/>
              <a:t>nhằm</a:t>
            </a:r>
            <a:r>
              <a:rPr lang="en-US" sz="2600" dirty="0" smtClean="0"/>
              <a:t> </a:t>
            </a:r>
            <a:r>
              <a:rPr lang="en-US" sz="2600" dirty="0" err="1" smtClean="0"/>
              <a:t>hạn</a:t>
            </a:r>
            <a:r>
              <a:rPr lang="en-US" sz="2600" dirty="0" smtClean="0"/>
              <a:t> </a:t>
            </a:r>
            <a:r>
              <a:rPr lang="en-US" sz="2600" dirty="0" err="1" smtClean="0"/>
              <a:t>chế</a:t>
            </a:r>
            <a:r>
              <a:rPr lang="en-US" sz="2600" dirty="0" smtClean="0"/>
              <a:t> </a:t>
            </a:r>
            <a:r>
              <a:rPr lang="en-US" sz="2600" dirty="0" err="1" smtClean="0"/>
              <a:t>số</a:t>
            </a:r>
            <a:r>
              <a:rPr lang="en-US" sz="2600" dirty="0" smtClean="0"/>
              <a:t> </a:t>
            </a:r>
            <a:r>
              <a:rPr lang="en-US" sz="2600" dirty="0" err="1" smtClean="0"/>
              <a:t>lượng</a:t>
            </a:r>
            <a:r>
              <a:rPr lang="en-US" sz="2600" dirty="0" smtClean="0"/>
              <a:t> ca </a:t>
            </a:r>
            <a:r>
              <a:rPr lang="en-US" sz="2600" dirty="0" err="1" smtClean="0"/>
              <a:t>kiểm</a:t>
            </a:r>
            <a:r>
              <a:rPr lang="en-US" sz="2600" dirty="0" smtClean="0"/>
              <a:t> </a:t>
            </a:r>
            <a:r>
              <a:rPr lang="en-US" sz="2600" dirty="0" err="1" smtClean="0"/>
              <a:t>thử</a:t>
            </a:r>
            <a:r>
              <a:rPr lang="en-US" sz="2600" dirty="0" smtClean="0"/>
              <a:t> </a:t>
            </a:r>
            <a:r>
              <a:rPr lang="en-US" sz="2600" dirty="0" err="1" smtClean="0"/>
              <a:t>trong</a:t>
            </a:r>
            <a:r>
              <a:rPr lang="en-US" sz="2600" dirty="0" smtClean="0"/>
              <a:t> </a:t>
            </a:r>
            <a:r>
              <a:rPr lang="en-US" sz="2600" dirty="0" err="1" smtClean="0"/>
              <a:t>thực</a:t>
            </a:r>
            <a:r>
              <a:rPr lang="en-US" sz="2600" dirty="0" smtClean="0"/>
              <a:t> </a:t>
            </a:r>
            <a:r>
              <a:rPr lang="en-US" sz="2600" dirty="0" err="1" smtClean="0"/>
              <a:t>tiễn</a:t>
            </a:r>
            <a:r>
              <a:rPr lang="en-US" sz="2600" dirty="0" smtClean="0"/>
              <a:t>.</a:t>
            </a:r>
          </a:p>
          <a:p>
            <a:pPr algn="just"/>
            <a:endParaRPr lang="en-US" sz="2600" dirty="0"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lựa</a:t>
            </a:r>
            <a:r>
              <a:rPr lang="en-US" dirty="0" smtClean="0"/>
              <a:t> </a:t>
            </a:r>
            <a:r>
              <a:rPr lang="en-US" dirty="0" err="1" smtClean="0"/>
              <a:t>chọn</a:t>
            </a:r>
            <a:r>
              <a:rPr lang="en-US" dirty="0" smtClean="0"/>
              <a:t> </a:t>
            </a:r>
            <a:r>
              <a:rPr lang="en-US" dirty="0" err="1" smtClean="0"/>
              <a:t>bộ</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tốt</a:t>
            </a:r>
            <a:r>
              <a:rPr lang="en-US" dirty="0" smtClean="0"/>
              <a:t> </a:t>
            </a:r>
            <a:r>
              <a:rPr lang="en-US" dirty="0" err="1" smtClean="0"/>
              <a:t>nhất</a:t>
            </a:r>
            <a:endParaRPr lang="en-US" dirty="0"/>
          </a:p>
        </p:txBody>
      </p:sp>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96</a:t>
            </a:fld>
            <a:endParaRPr lang="en-US" dirty="0"/>
          </a:p>
        </p:txBody>
      </p:sp>
      <p:pic>
        <p:nvPicPr>
          <p:cNvPr id="3" name="Picture 3"/>
          <p:cNvPicPr>
            <a:picLocks noChangeAspect="1" noChangeArrowheads="1"/>
          </p:cNvPicPr>
          <p:nvPr/>
        </p:nvPicPr>
        <p:blipFill>
          <a:blip r:embed="rId3"/>
          <a:srcRect/>
          <a:stretch>
            <a:fillRect/>
          </a:stretch>
        </p:blipFill>
        <p:spPr bwMode="auto">
          <a:xfrm>
            <a:off x="609600" y="1447799"/>
            <a:ext cx="8001000" cy="46722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lựa</a:t>
            </a:r>
            <a:r>
              <a:rPr lang="en-US" dirty="0" smtClean="0"/>
              <a:t> </a:t>
            </a:r>
            <a:r>
              <a:rPr lang="en-US" dirty="0" err="1" smtClean="0"/>
              <a:t>chọn</a:t>
            </a:r>
            <a:r>
              <a:rPr lang="en-US" dirty="0" smtClean="0"/>
              <a:t> </a:t>
            </a:r>
            <a:r>
              <a:rPr lang="en-US" dirty="0" err="1" smtClean="0"/>
              <a:t>bộ</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tốt</a:t>
            </a:r>
            <a:r>
              <a:rPr lang="en-US" dirty="0" smtClean="0"/>
              <a:t> </a:t>
            </a:r>
            <a:r>
              <a:rPr lang="en-US" dirty="0" err="1" smtClean="0"/>
              <a:t>nhất</a:t>
            </a:r>
            <a:endParaRPr lang="en-US" dirty="0"/>
          </a:p>
        </p:txBody>
      </p:sp>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97</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Ví</a:t>
            </a:r>
            <a:r>
              <a:rPr lang="en-US" sz="2600" dirty="0" smtClean="0"/>
              <a:t> </a:t>
            </a:r>
            <a:r>
              <a:rPr lang="en-US" sz="2600" dirty="0" err="1" smtClean="0"/>
              <a:t>dụ</a:t>
            </a:r>
            <a:r>
              <a:rPr lang="en-US" sz="2600" dirty="0" smtClean="0"/>
              <a:t>:</a:t>
            </a:r>
          </a:p>
          <a:p>
            <a:pPr lvl="1" algn="just"/>
            <a:r>
              <a:rPr lang="en-US" sz="2200" dirty="0" err="1" smtClean="0"/>
              <a:t>Kiểm</a:t>
            </a:r>
            <a:r>
              <a:rPr lang="en-US" sz="2200" dirty="0" smtClean="0"/>
              <a:t> </a:t>
            </a:r>
            <a:r>
              <a:rPr lang="en-US" sz="2200" dirty="0" err="1" smtClean="0"/>
              <a:t>thử</a:t>
            </a:r>
            <a:r>
              <a:rPr lang="en-US" sz="2200" dirty="0" smtClean="0"/>
              <a:t> </a:t>
            </a:r>
            <a:r>
              <a:rPr lang="en-US" sz="2200" dirty="0" err="1" smtClean="0"/>
              <a:t>một</a:t>
            </a:r>
            <a:r>
              <a:rPr lang="en-US" sz="2200" dirty="0" smtClean="0"/>
              <a:t> </a:t>
            </a:r>
            <a:r>
              <a:rPr lang="en-US" sz="2200" dirty="0" err="1" smtClean="0"/>
              <a:t>hệ</a:t>
            </a:r>
            <a:r>
              <a:rPr lang="en-US" sz="2200" dirty="0" smtClean="0"/>
              <a:t> </a:t>
            </a:r>
            <a:r>
              <a:rPr lang="en-US" sz="2200" dirty="0" err="1" smtClean="0"/>
              <a:t>thống</a:t>
            </a:r>
            <a:r>
              <a:rPr lang="en-US" sz="2200" dirty="0" smtClean="0"/>
              <a:t> Website </a:t>
            </a:r>
            <a:r>
              <a:rPr lang="en-US" sz="2200" dirty="0" err="1" smtClean="0"/>
              <a:t>với</a:t>
            </a:r>
            <a:r>
              <a:rPr lang="en-US" sz="2200" dirty="0" smtClean="0"/>
              <a:t> </a:t>
            </a:r>
            <a:r>
              <a:rPr lang="en-US" sz="2200" dirty="0" err="1" smtClean="0"/>
              <a:t>điều</a:t>
            </a:r>
            <a:r>
              <a:rPr lang="en-US" sz="2200" dirty="0" smtClean="0"/>
              <a:t> </a:t>
            </a:r>
            <a:r>
              <a:rPr lang="en-US" sz="2200" dirty="0" err="1" smtClean="0"/>
              <a:t>kiện</a:t>
            </a:r>
            <a:r>
              <a:rPr lang="en-US" sz="2200" dirty="0" smtClean="0"/>
              <a:t> </a:t>
            </a:r>
            <a:r>
              <a:rPr lang="en-US" sz="2200" dirty="0" err="1" smtClean="0"/>
              <a:t>thỏa</a:t>
            </a:r>
            <a:r>
              <a:rPr lang="en-US" sz="2200" dirty="0" smtClean="0"/>
              <a:t> </a:t>
            </a:r>
            <a:r>
              <a:rPr lang="en-US" sz="2200" dirty="0" err="1" smtClean="0"/>
              <a:t>mãn</a:t>
            </a:r>
            <a:r>
              <a:rPr lang="en-US" sz="2200" dirty="0" smtClean="0"/>
              <a:t> </a:t>
            </a:r>
            <a:r>
              <a:rPr lang="en-US" sz="2200" dirty="0" err="1" smtClean="0"/>
              <a:t>sau</a:t>
            </a:r>
            <a:r>
              <a:rPr lang="en-US" sz="2200" dirty="0" smtClean="0"/>
              <a:t>:</a:t>
            </a:r>
          </a:p>
          <a:p>
            <a:pPr marL="914400" lvl="1" indent="-457200" algn="just">
              <a:buFont typeface="+mj-lt"/>
              <a:buAutoNum type="arabicPeriod"/>
            </a:pPr>
            <a:r>
              <a:rPr lang="en-US" sz="2200" dirty="0" smtClean="0"/>
              <a:t>Client:</a:t>
            </a:r>
          </a:p>
          <a:p>
            <a:pPr marL="1314450" lvl="2" indent="-457200" algn="just">
              <a:buFont typeface="+mj-lt"/>
              <a:buAutoNum type="arabicPeriod"/>
            </a:pPr>
            <a:r>
              <a:rPr lang="en-US" sz="1800" dirty="0" err="1" smtClean="0"/>
              <a:t>Chạy</a:t>
            </a:r>
            <a:r>
              <a:rPr lang="en-US" sz="1800" dirty="0" smtClean="0"/>
              <a:t> </a:t>
            </a:r>
            <a:r>
              <a:rPr lang="en-US" sz="1800" dirty="0" err="1" smtClean="0"/>
              <a:t>trên</a:t>
            </a:r>
            <a:r>
              <a:rPr lang="en-US" sz="1800" dirty="0" smtClean="0"/>
              <a:t> 6 </a:t>
            </a:r>
            <a:r>
              <a:rPr lang="en-US" sz="1800" dirty="0" err="1" smtClean="0"/>
              <a:t>hệ</a:t>
            </a:r>
            <a:r>
              <a:rPr lang="en-US" sz="1800" dirty="0" smtClean="0"/>
              <a:t> </a:t>
            </a:r>
            <a:r>
              <a:rPr lang="en-US" sz="1800" dirty="0" err="1" smtClean="0"/>
              <a:t>điều</a:t>
            </a:r>
            <a:r>
              <a:rPr lang="en-US" sz="1800" dirty="0" smtClean="0"/>
              <a:t> </a:t>
            </a:r>
            <a:r>
              <a:rPr lang="en-US" sz="1800" dirty="0" err="1" smtClean="0"/>
              <a:t>hành</a:t>
            </a:r>
            <a:r>
              <a:rPr lang="en-US" sz="1800" dirty="0" smtClean="0"/>
              <a:t>: Win 98, ME, NT, 2000, XP, Win 2010.</a:t>
            </a:r>
          </a:p>
          <a:p>
            <a:pPr marL="1314450" lvl="2" indent="-457200" algn="just">
              <a:buFont typeface="+mj-lt"/>
              <a:buAutoNum type="arabicPeriod"/>
            </a:pPr>
            <a:r>
              <a:rPr lang="en-US" sz="1800" dirty="0" err="1" smtClean="0"/>
              <a:t>Chạy</a:t>
            </a:r>
            <a:r>
              <a:rPr lang="en-US" sz="1800" dirty="0" smtClean="0"/>
              <a:t> </a:t>
            </a:r>
            <a:r>
              <a:rPr lang="en-US" sz="1800" dirty="0" err="1" smtClean="0"/>
              <a:t>trên</a:t>
            </a:r>
            <a:r>
              <a:rPr lang="en-US" sz="1800" dirty="0" smtClean="0"/>
              <a:t> 8 </a:t>
            </a:r>
            <a:r>
              <a:rPr lang="en-US" sz="1800" dirty="0" err="1" smtClean="0"/>
              <a:t>trình</a:t>
            </a:r>
            <a:r>
              <a:rPr lang="en-US" sz="1800" dirty="0" smtClean="0"/>
              <a:t> </a:t>
            </a:r>
            <a:r>
              <a:rPr lang="en-US" sz="1800" dirty="0" err="1" smtClean="0"/>
              <a:t>duyệt</a:t>
            </a:r>
            <a:r>
              <a:rPr lang="en-US" sz="1800" dirty="0" smtClean="0"/>
              <a:t>: IE 9, IE 10, IE 11, Fire fox 3.8, Fire fox 3.9, Fire fox 3.10, Opera 7, Opera 8.</a:t>
            </a:r>
          </a:p>
          <a:p>
            <a:pPr marL="1314450" lvl="2" indent="-457200" algn="just">
              <a:buFont typeface="+mj-lt"/>
              <a:buAutoNum type="arabicPeriod"/>
            </a:pPr>
            <a:r>
              <a:rPr lang="en-US" sz="1800" dirty="0" err="1" smtClean="0"/>
              <a:t>Hỗ</a:t>
            </a:r>
            <a:r>
              <a:rPr lang="en-US" sz="1800" dirty="0" smtClean="0"/>
              <a:t> </a:t>
            </a:r>
            <a:r>
              <a:rPr lang="en-US" sz="1800" dirty="0" err="1" smtClean="0"/>
              <a:t>trợ</a:t>
            </a:r>
            <a:r>
              <a:rPr lang="en-US" sz="1800" dirty="0" smtClean="0"/>
              <a:t> </a:t>
            </a:r>
            <a:r>
              <a:rPr lang="en-US" sz="1800" dirty="0" err="1" smtClean="0"/>
              <a:t>các</a:t>
            </a:r>
            <a:r>
              <a:rPr lang="en-US" sz="1800" dirty="0" smtClean="0"/>
              <a:t> </a:t>
            </a:r>
            <a:r>
              <a:rPr lang="en-US" sz="1800" dirty="0" err="1" smtClean="0"/>
              <a:t>Plugins</a:t>
            </a:r>
            <a:r>
              <a:rPr lang="en-US" sz="1800" dirty="0" smtClean="0"/>
              <a:t>: Real player, Media player, None.</a:t>
            </a:r>
          </a:p>
          <a:p>
            <a:pPr marL="914400" lvl="1" indent="-457200" algn="just">
              <a:buFont typeface="+mj-lt"/>
              <a:buAutoNum type="arabicPeriod"/>
            </a:pPr>
            <a:r>
              <a:rPr lang="en-US" sz="2200" dirty="0" smtClean="0"/>
              <a:t>Server:</a:t>
            </a:r>
          </a:p>
          <a:p>
            <a:pPr marL="1314450" lvl="2" indent="-457200" algn="just">
              <a:buFont typeface="+mj-lt"/>
              <a:buAutoNum type="arabicPeriod"/>
            </a:pPr>
            <a:r>
              <a:rPr lang="en-US" sz="1800" dirty="0" err="1" smtClean="0"/>
              <a:t>Hỗ</a:t>
            </a:r>
            <a:r>
              <a:rPr lang="en-US" sz="1800" dirty="0" smtClean="0"/>
              <a:t> </a:t>
            </a:r>
            <a:r>
              <a:rPr lang="en-US" sz="1800" dirty="0" err="1" smtClean="0"/>
              <a:t>trợ</a:t>
            </a:r>
            <a:r>
              <a:rPr lang="en-US" sz="1800" dirty="0" smtClean="0"/>
              <a:t> 3 </a:t>
            </a:r>
            <a:r>
              <a:rPr lang="en-US" sz="1800" dirty="0" err="1" smtClean="0"/>
              <a:t>loại</a:t>
            </a:r>
            <a:r>
              <a:rPr lang="en-US" sz="1800" dirty="0" smtClean="0"/>
              <a:t> Server: IIS, Apache, Web Logic</a:t>
            </a:r>
          </a:p>
          <a:p>
            <a:pPr marL="1314450" lvl="2" indent="-457200" algn="just">
              <a:buFont typeface="+mj-lt"/>
              <a:buAutoNum type="arabicPeriod"/>
            </a:pPr>
            <a:r>
              <a:rPr lang="en-US" sz="1800" dirty="0" err="1" smtClean="0"/>
              <a:t>Chạy</a:t>
            </a:r>
            <a:r>
              <a:rPr lang="en-US" sz="1800" dirty="0" smtClean="0"/>
              <a:t> </a:t>
            </a:r>
            <a:r>
              <a:rPr lang="en-US" sz="1800" dirty="0" err="1" smtClean="0"/>
              <a:t>trên</a:t>
            </a:r>
            <a:r>
              <a:rPr lang="en-US" sz="1800" dirty="0" smtClean="0"/>
              <a:t> 3 </a:t>
            </a:r>
            <a:r>
              <a:rPr lang="en-US" sz="1800" dirty="0" err="1" smtClean="0"/>
              <a:t>hệ</a:t>
            </a:r>
            <a:r>
              <a:rPr lang="en-US" sz="1800" dirty="0" smtClean="0"/>
              <a:t> </a:t>
            </a:r>
            <a:r>
              <a:rPr lang="en-US" sz="1800" dirty="0" err="1" smtClean="0"/>
              <a:t>điều</a:t>
            </a:r>
            <a:r>
              <a:rPr lang="en-US" sz="1800" dirty="0" smtClean="0"/>
              <a:t> </a:t>
            </a:r>
            <a:r>
              <a:rPr lang="en-US" sz="1800" dirty="0" err="1" smtClean="0"/>
              <a:t>hành</a:t>
            </a:r>
            <a:r>
              <a:rPr lang="en-US" sz="1800" dirty="0" smtClean="0"/>
              <a:t>: Win NT, Linux, Win 2010 </a:t>
            </a:r>
          </a:p>
          <a:p>
            <a:pPr marL="914400" lvl="1" indent="-457200" algn="just">
              <a:buFont typeface="Wingdings"/>
              <a:buChar char="è"/>
            </a:pPr>
            <a:r>
              <a:rPr lang="en-US" sz="2200" dirty="0" err="1" smtClean="0">
                <a:sym typeface="Wingdings" pitchFamily="2" charset="2"/>
              </a:rPr>
              <a:t>Số</a:t>
            </a:r>
            <a:r>
              <a:rPr lang="en-US" sz="2200" dirty="0" smtClean="0">
                <a:sym typeface="Wingdings" pitchFamily="2" charset="2"/>
              </a:rPr>
              <a:t> </a:t>
            </a:r>
            <a:r>
              <a:rPr lang="en-US" sz="2200" dirty="0" err="1" smtClean="0">
                <a:sym typeface="Wingdings" pitchFamily="2" charset="2"/>
              </a:rPr>
              <a:t>lượng</a:t>
            </a:r>
            <a:r>
              <a:rPr lang="en-US" sz="2200" dirty="0" smtClean="0">
                <a:sym typeface="Wingdings" pitchFamily="2" charset="2"/>
              </a:rPr>
              <a:t> ca </a:t>
            </a:r>
            <a:r>
              <a:rPr lang="en-US" sz="2200" dirty="0" err="1" smtClean="0">
                <a:sym typeface="Wingdings" pitchFamily="2" charset="2"/>
              </a:rPr>
              <a:t>kiểm</a:t>
            </a:r>
            <a:r>
              <a:rPr lang="en-US" sz="2200" dirty="0" smtClean="0">
                <a:sym typeface="Wingdings" pitchFamily="2" charset="2"/>
              </a:rPr>
              <a:t> </a:t>
            </a:r>
            <a:r>
              <a:rPr lang="en-US" sz="2200" dirty="0" err="1" smtClean="0">
                <a:sym typeface="Wingdings" pitchFamily="2" charset="2"/>
              </a:rPr>
              <a:t>thử</a:t>
            </a:r>
            <a:r>
              <a:rPr lang="en-US" sz="2200" dirty="0" smtClean="0">
                <a:sym typeface="Wingdings" pitchFamily="2" charset="2"/>
              </a:rPr>
              <a:t> </a:t>
            </a:r>
            <a:r>
              <a:rPr lang="en-US" sz="2200" dirty="0" err="1" smtClean="0">
                <a:sym typeface="Wingdings" pitchFamily="2" charset="2"/>
              </a:rPr>
              <a:t>của</a:t>
            </a:r>
            <a:r>
              <a:rPr lang="en-US" sz="2200" dirty="0" smtClean="0">
                <a:sym typeface="Wingdings" pitchFamily="2" charset="2"/>
              </a:rPr>
              <a:t> </a:t>
            </a:r>
            <a:r>
              <a:rPr lang="en-US" sz="2200" dirty="0" err="1" smtClean="0">
                <a:sym typeface="Wingdings" pitchFamily="2" charset="2"/>
              </a:rPr>
              <a:t>chương</a:t>
            </a:r>
            <a:r>
              <a:rPr lang="en-US" sz="2200" dirty="0" smtClean="0">
                <a:sym typeface="Wingdings" pitchFamily="2" charset="2"/>
              </a:rPr>
              <a:t> </a:t>
            </a:r>
            <a:r>
              <a:rPr lang="en-US" sz="2200" dirty="0" err="1" smtClean="0">
                <a:sym typeface="Wingdings" pitchFamily="2" charset="2"/>
              </a:rPr>
              <a:t>trình</a:t>
            </a:r>
            <a:r>
              <a:rPr lang="en-US" sz="2200" dirty="0" smtClean="0">
                <a:sym typeface="Wingdings" pitchFamily="2" charset="2"/>
              </a:rPr>
              <a:t>:</a:t>
            </a:r>
          </a:p>
          <a:p>
            <a:pPr marL="914400" lvl="1" indent="-457200" algn="just">
              <a:buNone/>
            </a:pPr>
            <a:r>
              <a:rPr lang="en-US" sz="2200" dirty="0" smtClean="0">
                <a:sym typeface="Wingdings" pitchFamily="2" charset="2"/>
              </a:rPr>
              <a:t>N = 6 * 8 * 3 * 3 * 3 = 1269 ca </a:t>
            </a:r>
            <a:r>
              <a:rPr lang="en-US" sz="2200" dirty="0" err="1" smtClean="0">
                <a:sym typeface="Wingdings" pitchFamily="2" charset="2"/>
              </a:rPr>
              <a:t>kiểm</a:t>
            </a:r>
            <a:r>
              <a:rPr lang="en-US" sz="2200" dirty="0" smtClean="0">
                <a:sym typeface="Wingdings" pitchFamily="2" charset="2"/>
              </a:rPr>
              <a:t> </a:t>
            </a:r>
            <a:r>
              <a:rPr lang="en-US" sz="2200" dirty="0" err="1" smtClean="0">
                <a:sym typeface="Wingdings" pitchFamily="2" charset="2"/>
              </a:rPr>
              <a:t>thử</a:t>
            </a:r>
            <a:r>
              <a:rPr lang="en-US" sz="2200" dirty="0" smtClean="0">
                <a:sym typeface="Wingdings" pitchFamily="2" charset="2"/>
              </a:rPr>
              <a:t>.</a:t>
            </a:r>
            <a:endParaRPr lang="en-US" sz="2200" dirty="0"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lựa</a:t>
            </a:r>
            <a:r>
              <a:rPr lang="en-US" dirty="0" smtClean="0"/>
              <a:t> </a:t>
            </a:r>
            <a:r>
              <a:rPr lang="en-US" dirty="0" err="1" smtClean="0"/>
              <a:t>chọn</a:t>
            </a:r>
            <a:r>
              <a:rPr lang="en-US" dirty="0" smtClean="0"/>
              <a:t> </a:t>
            </a:r>
            <a:r>
              <a:rPr lang="en-US" dirty="0" err="1" smtClean="0"/>
              <a:t>bộ</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tốt</a:t>
            </a:r>
            <a:r>
              <a:rPr lang="en-US" dirty="0" smtClean="0"/>
              <a:t> </a:t>
            </a:r>
            <a:r>
              <a:rPr lang="en-US" dirty="0" err="1" smtClean="0"/>
              <a:t>nhất</a:t>
            </a:r>
            <a:endParaRPr lang="en-US" dirty="0"/>
          </a:p>
        </p:txBody>
      </p:sp>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98</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Ví</a:t>
            </a:r>
            <a:r>
              <a:rPr lang="en-US" sz="2600" dirty="0" smtClean="0"/>
              <a:t> </a:t>
            </a:r>
            <a:r>
              <a:rPr lang="en-US" sz="2600" dirty="0" err="1" smtClean="0"/>
              <a:t>dụ</a:t>
            </a:r>
            <a:r>
              <a:rPr lang="en-US" sz="2600" dirty="0" smtClean="0"/>
              <a:t>:</a:t>
            </a:r>
          </a:p>
          <a:p>
            <a:pPr lvl="1" algn="just"/>
            <a:r>
              <a:rPr lang="en-US" sz="2200" dirty="0" err="1" smtClean="0"/>
              <a:t>Hệ</a:t>
            </a:r>
            <a:r>
              <a:rPr lang="en-US" sz="2200" dirty="0" smtClean="0"/>
              <a:t> </a:t>
            </a:r>
            <a:r>
              <a:rPr lang="en-US" sz="2200" dirty="0" err="1" smtClean="0"/>
              <a:t>thống</a:t>
            </a:r>
            <a:r>
              <a:rPr lang="en-US" sz="2200" dirty="0" smtClean="0"/>
              <a:t> </a:t>
            </a:r>
            <a:r>
              <a:rPr lang="en-US" sz="2200" dirty="0" err="1" smtClean="0"/>
              <a:t>ngân</a:t>
            </a:r>
            <a:r>
              <a:rPr lang="en-US" sz="2200" dirty="0" smtClean="0"/>
              <a:t> </a:t>
            </a:r>
            <a:r>
              <a:rPr lang="en-US" sz="2200" dirty="0" err="1" smtClean="0"/>
              <a:t>hàng</a:t>
            </a:r>
            <a:r>
              <a:rPr lang="en-US" sz="2200" dirty="0" smtClean="0"/>
              <a:t> </a:t>
            </a:r>
            <a:r>
              <a:rPr lang="en-US" sz="2200" dirty="0" err="1" smtClean="0"/>
              <a:t>có</a:t>
            </a:r>
            <a:r>
              <a:rPr lang="en-US" sz="2200" dirty="0" smtClean="0"/>
              <a:t> </a:t>
            </a:r>
            <a:r>
              <a:rPr lang="en-US" sz="2200" dirty="0" err="1" smtClean="0"/>
              <a:t>các</a:t>
            </a:r>
            <a:r>
              <a:rPr lang="en-US" sz="2200" dirty="0" smtClean="0"/>
              <a:t> </a:t>
            </a:r>
            <a:r>
              <a:rPr lang="en-US" sz="2200" dirty="0" err="1" smtClean="0"/>
              <a:t>đặc</a:t>
            </a:r>
            <a:r>
              <a:rPr lang="en-US" sz="2200" dirty="0" smtClean="0"/>
              <a:t> </a:t>
            </a:r>
            <a:r>
              <a:rPr lang="en-US" sz="2200" dirty="0" err="1" smtClean="0"/>
              <a:t>điểm</a:t>
            </a:r>
            <a:r>
              <a:rPr lang="en-US" sz="2200" dirty="0" smtClean="0"/>
              <a:t>:</a:t>
            </a:r>
          </a:p>
          <a:p>
            <a:pPr marL="914400" lvl="1" indent="-457200" algn="just">
              <a:buFont typeface="+mj-lt"/>
              <a:buAutoNum type="arabicPeriod"/>
            </a:pPr>
            <a:r>
              <a:rPr lang="en-US" sz="2200" dirty="0" err="1" smtClean="0"/>
              <a:t>Có</a:t>
            </a:r>
            <a:r>
              <a:rPr lang="en-US" sz="2200" dirty="0" smtClean="0"/>
              <a:t> 4 </a:t>
            </a:r>
            <a:r>
              <a:rPr lang="en-US" sz="2200" dirty="0" err="1" smtClean="0"/>
              <a:t>loại</a:t>
            </a:r>
            <a:r>
              <a:rPr lang="en-US" sz="2200" dirty="0" smtClean="0"/>
              <a:t> </a:t>
            </a:r>
            <a:r>
              <a:rPr lang="en-US" sz="2200" dirty="0" err="1" smtClean="0"/>
              <a:t>khách</a:t>
            </a:r>
            <a:r>
              <a:rPr lang="en-US" sz="2200" dirty="0" smtClean="0"/>
              <a:t> </a:t>
            </a:r>
            <a:r>
              <a:rPr lang="en-US" sz="2200" dirty="0" err="1" smtClean="0"/>
              <a:t>hàng</a:t>
            </a:r>
            <a:r>
              <a:rPr lang="en-US" sz="2200" dirty="0" smtClean="0"/>
              <a:t>: consumers, very important consumers, businesses, and non-profits.</a:t>
            </a:r>
          </a:p>
          <a:p>
            <a:pPr marL="857250" lvl="1" indent="-457200" algn="just">
              <a:buFont typeface="+mj-lt"/>
              <a:buAutoNum type="arabicPeriod"/>
            </a:pPr>
            <a:r>
              <a:rPr lang="en-US" sz="2200" dirty="0" err="1" smtClean="0"/>
              <a:t>Có</a:t>
            </a:r>
            <a:r>
              <a:rPr lang="en-US" sz="2200" dirty="0" smtClean="0"/>
              <a:t> 5 </a:t>
            </a:r>
            <a:r>
              <a:rPr lang="en-US" sz="2200" dirty="0" err="1" smtClean="0"/>
              <a:t>loại</a:t>
            </a:r>
            <a:r>
              <a:rPr lang="en-US" sz="2200" dirty="0" smtClean="0"/>
              <a:t> </a:t>
            </a:r>
            <a:r>
              <a:rPr lang="en-US" sz="2200" dirty="0" err="1" smtClean="0"/>
              <a:t>tài</a:t>
            </a:r>
            <a:r>
              <a:rPr lang="en-US" sz="2200" dirty="0" smtClean="0"/>
              <a:t> </a:t>
            </a:r>
            <a:r>
              <a:rPr lang="en-US" sz="2200" dirty="0" err="1" smtClean="0"/>
              <a:t>khoản</a:t>
            </a:r>
            <a:r>
              <a:rPr lang="en-US" sz="2200" dirty="0" smtClean="0"/>
              <a:t> </a:t>
            </a:r>
            <a:r>
              <a:rPr lang="en-US" sz="2200" dirty="0" err="1" smtClean="0"/>
              <a:t>cho</a:t>
            </a:r>
            <a:r>
              <a:rPr lang="en-US" sz="2200" dirty="0" smtClean="0"/>
              <a:t> </a:t>
            </a:r>
            <a:r>
              <a:rPr lang="en-US" sz="2200" dirty="0" err="1" smtClean="0"/>
              <a:t>mỗi</a:t>
            </a:r>
            <a:r>
              <a:rPr lang="en-US" sz="2200" dirty="0" smtClean="0"/>
              <a:t> </a:t>
            </a:r>
            <a:r>
              <a:rPr lang="en-US" sz="2200" dirty="0" err="1" smtClean="0"/>
              <a:t>khách</a:t>
            </a:r>
            <a:r>
              <a:rPr lang="en-US" sz="2200" dirty="0" smtClean="0"/>
              <a:t> </a:t>
            </a:r>
            <a:r>
              <a:rPr lang="en-US" sz="2200" dirty="0" err="1" smtClean="0"/>
              <a:t>hàng</a:t>
            </a:r>
            <a:r>
              <a:rPr lang="en-US" sz="2200" dirty="0" smtClean="0"/>
              <a:t>: checking, savings, mortgages, consumer loans, and commercial loans.</a:t>
            </a:r>
          </a:p>
          <a:p>
            <a:pPr marL="857250" lvl="1" indent="-457200" algn="just">
              <a:buFont typeface="+mj-lt"/>
              <a:buAutoNum type="arabicPeriod"/>
            </a:pPr>
            <a:r>
              <a:rPr lang="en-US" sz="2200" dirty="0" err="1" smtClean="0"/>
              <a:t>Khách</a:t>
            </a:r>
            <a:r>
              <a:rPr lang="en-US" sz="2200" dirty="0" smtClean="0"/>
              <a:t> </a:t>
            </a:r>
            <a:r>
              <a:rPr lang="en-US" sz="2200" dirty="0" err="1" smtClean="0"/>
              <a:t>hàng</a:t>
            </a:r>
            <a:r>
              <a:rPr lang="en-US" sz="2200" dirty="0" smtClean="0"/>
              <a:t> ở 6 bang </a:t>
            </a:r>
            <a:r>
              <a:rPr lang="en-US" sz="2200" dirty="0" err="1" smtClean="0"/>
              <a:t>khác</a:t>
            </a:r>
            <a:r>
              <a:rPr lang="en-US" sz="2200" dirty="0" smtClean="0"/>
              <a:t> </a:t>
            </a:r>
            <a:r>
              <a:rPr lang="en-US" sz="2200" dirty="0" err="1" smtClean="0"/>
              <a:t>nhau</a:t>
            </a:r>
            <a:r>
              <a:rPr lang="en-US" sz="2200" dirty="0" smtClean="0"/>
              <a:t>: California, Nevada, Utah, Idaho, Arizona, and New Mexico.</a:t>
            </a:r>
          </a:p>
          <a:p>
            <a:pPr marL="914400" lvl="1" indent="-457200" algn="just">
              <a:buFont typeface="Wingdings"/>
              <a:buChar char="è"/>
            </a:pPr>
            <a:r>
              <a:rPr lang="en-US" sz="2200" dirty="0" err="1" smtClean="0">
                <a:sym typeface="Wingdings" pitchFamily="2" charset="2"/>
              </a:rPr>
              <a:t>Số</a:t>
            </a:r>
            <a:r>
              <a:rPr lang="en-US" sz="2200" dirty="0" smtClean="0">
                <a:sym typeface="Wingdings" pitchFamily="2" charset="2"/>
              </a:rPr>
              <a:t> </a:t>
            </a:r>
            <a:r>
              <a:rPr lang="en-US" sz="2200" dirty="0" err="1" smtClean="0">
                <a:sym typeface="Wingdings" pitchFamily="2" charset="2"/>
              </a:rPr>
              <a:t>lượng</a:t>
            </a:r>
            <a:r>
              <a:rPr lang="en-US" sz="2200" dirty="0" smtClean="0">
                <a:sym typeface="Wingdings" pitchFamily="2" charset="2"/>
              </a:rPr>
              <a:t> ca </a:t>
            </a:r>
            <a:r>
              <a:rPr lang="en-US" sz="2200" dirty="0" err="1" smtClean="0">
                <a:sym typeface="Wingdings" pitchFamily="2" charset="2"/>
              </a:rPr>
              <a:t>kiểm</a:t>
            </a:r>
            <a:r>
              <a:rPr lang="en-US" sz="2200" dirty="0" smtClean="0">
                <a:sym typeface="Wingdings" pitchFamily="2" charset="2"/>
              </a:rPr>
              <a:t> </a:t>
            </a:r>
            <a:r>
              <a:rPr lang="en-US" sz="2200" dirty="0" err="1" smtClean="0">
                <a:sym typeface="Wingdings" pitchFamily="2" charset="2"/>
              </a:rPr>
              <a:t>thử</a:t>
            </a:r>
            <a:r>
              <a:rPr lang="en-US" sz="2200" dirty="0" smtClean="0">
                <a:sym typeface="Wingdings" pitchFamily="2" charset="2"/>
              </a:rPr>
              <a:t> </a:t>
            </a:r>
            <a:r>
              <a:rPr lang="en-US" sz="2200" dirty="0" err="1" smtClean="0">
                <a:sym typeface="Wingdings" pitchFamily="2" charset="2"/>
              </a:rPr>
              <a:t>của</a:t>
            </a:r>
            <a:r>
              <a:rPr lang="en-US" sz="2200" dirty="0" smtClean="0">
                <a:sym typeface="Wingdings" pitchFamily="2" charset="2"/>
              </a:rPr>
              <a:t> </a:t>
            </a:r>
            <a:r>
              <a:rPr lang="en-US" sz="2200" dirty="0" err="1" smtClean="0">
                <a:sym typeface="Wingdings" pitchFamily="2" charset="2"/>
              </a:rPr>
              <a:t>chương</a:t>
            </a:r>
            <a:r>
              <a:rPr lang="en-US" sz="2200" dirty="0" smtClean="0">
                <a:sym typeface="Wingdings" pitchFamily="2" charset="2"/>
              </a:rPr>
              <a:t> </a:t>
            </a:r>
            <a:r>
              <a:rPr lang="en-US" sz="2200" dirty="0" err="1" smtClean="0">
                <a:sym typeface="Wingdings" pitchFamily="2" charset="2"/>
              </a:rPr>
              <a:t>trình</a:t>
            </a:r>
            <a:r>
              <a:rPr lang="en-US" sz="2200" dirty="0" smtClean="0">
                <a:sym typeface="Wingdings" pitchFamily="2" charset="2"/>
              </a:rPr>
              <a:t>:</a:t>
            </a:r>
          </a:p>
          <a:p>
            <a:pPr marL="914400" lvl="1" indent="-457200" algn="just">
              <a:buNone/>
            </a:pPr>
            <a:r>
              <a:rPr lang="en-US" sz="2200" dirty="0" smtClean="0">
                <a:sym typeface="Wingdings" pitchFamily="2" charset="2"/>
              </a:rPr>
              <a:t>N = 4 * 5 * 6 = 120 ca </a:t>
            </a:r>
            <a:r>
              <a:rPr lang="en-US" sz="2200" dirty="0" err="1" smtClean="0">
                <a:sym typeface="Wingdings" pitchFamily="2" charset="2"/>
              </a:rPr>
              <a:t>kiểm</a:t>
            </a:r>
            <a:r>
              <a:rPr lang="en-US" sz="2200" dirty="0" smtClean="0">
                <a:sym typeface="Wingdings" pitchFamily="2" charset="2"/>
              </a:rPr>
              <a:t> </a:t>
            </a:r>
            <a:r>
              <a:rPr lang="en-US" sz="2200" dirty="0" err="1" smtClean="0">
                <a:sym typeface="Wingdings" pitchFamily="2" charset="2"/>
              </a:rPr>
              <a:t>thử</a:t>
            </a:r>
            <a:r>
              <a:rPr lang="en-US" sz="2200" dirty="0" smtClean="0">
                <a:sym typeface="Wingdings" pitchFamily="2" charset="2"/>
              </a:rPr>
              <a:t>.</a:t>
            </a:r>
            <a:endParaRPr lang="en-US" sz="2200" dirty="0"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2" name="Title 1"/>
          <p:cNvSpPr>
            <a:spLocks noGrp="1"/>
          </p:cNvSpPr>
          <p:nvPr>
            <p:ph type="title"/>
          </p:nvPr>
        </p:nvSpPr>
        <p:spPr/>
        <p:txBody>
          <a:bodyPr/>
          <a:lstStyle/>
          <a:p>
            <a:r>
              <a:rPr lang="en-US" dirty="0" err="1" smtClean="0"/>
              <a:t>Kỹ</a:t>
            </a:r>
            <a:r>
              <a:rPr lang="en-US" dirty="0" smtClean="0"/>
              <a:t> </a:t>
            </a:r>
            <a:r>
              <a:rPr lang="en-US" dirty="0" err="1" smtClean="0"/>
              <a:t>thuật</a:t>
            </a:r>
            <a:r>
              <a:rPr lang="en-US" dirty="0" smtClean="0"/>
              <a:t> </a:t>
            </a:r>
            <a:r>
              <a:rPr lang="en-US" dirty="0" err="1" smtClean="0"/>
              <a:t>lựa</a:t>
            </a:r>
            <a:r>
              <a:rPr lang="en-US" dirty="0" smtClean="0"/>
              <a:t> </a:t>
            </a:r>
            <a:r>
              <a:rPr lang="en-US" dirty="0" err="1" smtClean="0"/>
              <a:t>chọn</a:t>
            </a:r>
            <a:r>
              <a:rPr lang="en-US" dirty="0" smtClean="0"/>
              <a:t> </a:t>
            </a:r>
            <a:r>
              <a:rPr lang="en-US" dirty="0" err="1" smtClean="0"/>
              <a:t>bộ</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tốt</a:t>
            </a:r>
            <a:r>
              <a:rPr lang="en-US" dirty="0" smtClean="0"/>
              <a:t> </a:t>
            </a:r>
            <a:r>
              <a:rPr lang="en-US" dirty="0" err="1" smtClean="0"/>
              <a:t>nhất</a:t>
            </a:r>
            <a:endParaRPr lang="en-US" dirty="0"/>
          </a:p>
        </p:txBody>
      </p:sp>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10/25/2024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99</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Dựa</a:t>
            </a:r>
            <a:r>
              <a:rPr lang="en-US" sz="2600" dirty="0" smtClean="0"/>
              <a:t> </a:t>
            </a:r>
            <a:r>
              <a:rPr lang="en-US" sz="2600" dirty="0" err="1" smtClean="0"/>
              <a:t>trên</a:t>
            </a:r>
            <a:r>
              <a:rPr lang="en-US" sz="2600" dirty="0" smtClean="0"/>
              <a:t> </a:t>
            </a:r>
            <a:r>
              <a:rPr lang="en-US" sz="2600" dirty="0" err="1" smtClean="0"/>
              <a:t>lý</a:t>
            </a:r>
            <a:r>
              <a:rPr lang="en-US" sz="2600" dirty="0" smtClean="0"/>
              <a:t> </a:t>
            </a:r>
            <a:r>
              <a:rPr lang="en-US" sz="2600" dirty="0" err="1" smtClean="0"/>
              <a:t>thuyết</a:t>
            </a:r>
            <a:r>
              <a:rPr lang="en-US" sz="2600" dirty="0" smtClean="0"/>
              <a:t>, </a:t>
            </a:r>
            <a:r>
              <a:rPr lang="en-US" sz="2600" dirty="0" err="1" smtClean="0"/>
              <a:t>thay</a:t>
            </a:r>
            <a:r>
              <a:rPr lang="en-US" sz="2600" dirty="0" smtClean="0"/>
              <a:t> </a:t>
            </a:r>
            <a:r>
              <a:rPr lang="en-US" sz="2600" dirty="0" err="1" smtClean="0"/>
              <a:t>vì</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tất</a:t>
            </a:r>
            <a:r>
              <a:rPr lang="en-US" sz="2600" dirty="0" smtClean="0"/>
              <a:t> </a:t>
            </a:r>
            <a:r>
              <a:rPr lang="en-US" sz="2600" dirty="0" err="1" smtClean="0"/>
              <a:t>cả</a:t>
            </a:r>
            <a:r>
              <a:rPr lang="en-US" sz="2600" dirty="0" smtClean="0"/>
              <a:t> </a:t>
            </a:r>
            <a:r>
              <a:rPr lang="en-US" sz="2600" dirty="0" err="1" smtClean="0"/>
              <a:t>các</a:t>
            </a:r>
            <a:r>
              <a:rPr lang="en-US" sz="2600" dirty="0" smtClean="0"/>
              <a:t> </a:t>
            </a:r>
            <a:r>
              <a:rPr lang="en-US" sz="2600" dirty="0" err="1" smtClean="0"/>
              <a:t>bộ</a:t>
            </a:r>
            <a:r>
              <a:rPr lang="en-US" sz="2600" dirty="0" smtClean="0"/>
              <a:t> </a:t>
            </a:r>
            <a:r>
              <a:rPr lang="en-US" sz="2600" dirty="0" err="1" smtClean="0"/>
              <a:t>liên</a:t>
            </a:r>
            <a:r>
              <a:rPr lang="en-US" sz="2600" dirty="0" smtClean="0"/>
              <a:t> </a:t>
            </a:r>
            <a:r>
              <a:rPr lang="en-US" sz="2600" dirty="0" err="1" smtClean="0"/>
              <a:t>kết</a:t>
            </a:r>
            <a:r>
              <a:rPr lang="en-US" sz="2600" dirty="0" smtClean="0"/>
              <a:t>, </a:t>
            </a:r>
            <a:r>
              <a:rPr lang="en-US" sz="2600" dirty="0" err="1" smtClean="0"/>
              <a:t>chúng</a:t>
            </a:r>
            <a:r>
              <a:rPr lang="en-US" sz="2600" dirty="0" smtClean="0"/>
              <a:t> </a:t>
            </a:r>
            <a:r>
              <a:rPr lang="en-US" sz="2600" dirty="0" err="1" smtClean="0"/>
              <a:t>ta</a:t>
            </a:r>
            <a:r>
              <a:rPr lang="en-US" sz="2600" dirty="0" smtClean="0"/>
              <a:t> </a:t>
            </a:r>
            <a:r>
              <a:rPr lang="en-US" sz="2600" dirty="0" err="1" smtClean="0"/>
              <a:t>đảm</a:t>
            </a:r>
            <a:r>
              <a:rPr lang="en-US" sz="2600" dirty="0" smtClean="0"/>
              <a:t> </a:t>
            </a:r>
            <a:r>
              <a:rPr lang="en-US" sz="2600" dirty="0" err="1" smtClean="0"/>
              <a:t>bảo</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các</a:t>
            </a:r>
            <a:r>
              <a:rPr lang="en-US" sz="2600" dirty="0" smtClean="0"/>
              <a:t> </a:t>
            </a:r>
            <a:r>
              <a:rPr lang="en-US" sz="2600" dirty="0" err="1" smtClean="0"/>
              <a:t>liên</a:t>
            </a:r>
            <a:r>
              <a:rPr lang="en-US" sz="2600" dirty="0" smtClean="0"/>
              <a:t> </a:t>
            </a:r>
            <a:r>
              <a:rPr lang="en-US" sz="2600" dirty="0" err="1" smtClean="0"/>
              <a:t>kết</a:t>
            </a:r>
            <a:r>
              <a:rPr lang="en-US" sz="2600" dirty="0" smtClean="0"/>
              <a:t> </a:t>
            </a:r>
            <a:r>
              <a:rPr lang="en-US" sz="2600" dirty="0" err="1" smtClean="0"/>
              <a:t>của</a:t>
            </a:r>
            <a:r>
              <a:rPr lang="en-US" sz="2600" dirty="0" smtClean="0"/>
              <a:t> 2 </a:t>
            </a:r>
            <a:r>
              <a:rPr lang="en-US" sz="2600" dirty="0" err="1" smtClean="0"/>
              <a:t>thuộc</a:t>
            </a:r>
            <a:r>
              <a:rPr lang="en-US" sz="2600" dirty="0" smtClean="0"/>
              <a:t> </a:t>
            </a:r>
            <a:r>
              <a:rPr lang="en-US" sz="2600" dirty="0" err="1" smtClean="0"/>
              <a:t>tính</a:t>
            </a:r>
            <a:r>
              <a:rPr lang="en-US" sz="2600" dirty="0" smtClean="0"/>
              <a:t>. </a:t>
            </a:r>
            <a:r>
              <a:rPr lang="en-US" sz="2600" dirty="0" err="1" smtClean="0"/>
              <a:t>Như</a:t>
            </a:r>
            <a:r>
              <a:rPr lang="en-US" sz="2600" dirty="0" smtClean="0"/>
              <a:t> </a:t>
            </a:r>
            <a:r>
              <a:rPr lang="en-US" sz="2600" dirty="0" err="1" smtClean="0"/>
              <a:t>vậy</a:t>
            </a:r>
            <a:r>
              <a:rPr lang="en-US" sz="2600" dirty="0" smtClean="0"/>
              <a:t> </a:t>
            </a:r>
            <a:r>
              <a:rPr lang="en-US" sz="2600" dirty="0" err="1" smtClean="0"/>
              <a:t>số</a:t>
            </a:r>
            <a:r>
              <a:rPr lang="en-US" sz="2600" dirty="0" smtClean="0"/>
              <a:t> </a:t>
            </a:r>
            <a:r>
              <a:rPr lang="en-US" sz="2600" dirty="0" err="1" smtClean="0"/>
              <a:t>lượng</a:t>
            </a:r>
            <a:r>
              <a:rPr lang="en-US" sz="2600" dirty="0" smtClean="0"/>
              <a:t> ca </a:t>
            </a:r>
            <a:r>
              <a:rPr lang="en-US" sz="2600" dirty="0" err="1" smtClean="0"/>
              <a:t>kiểm</a:t>
            </a:r>
            <a:r>
              <a:rPr lang="en-US" sz="2600" dirty="0" smtClean="0"/>
              <a:t> </a:t>
            </a:r>
            <a:r>
              <a:rPr lang="en-US" sz="2600" dirty="0" err="1" smtClean="0"/>
              <a:t>thử</a:t>
            </a:r>
            <a:r>
              <a:rPr lang="en-US" sz="2600" dirty="0" smtClean="0"/>
              <a:t> </a:t>
            </a:r>
            <a:r>
              <a:rPr lang="en-US" sz="2600" dirty="0" err="1" smtClean="0"/>
              <a:t>là</a:t>
            </a:r>
            <a:r>
              <a:rPr lang="en-US" sz="2600" dirty="0" smtClean="0"/>
              <a:t>:</a:t>
            </a:r>
          </a:p>
          <a:p>
            <a:pPr lvl="1" algn="just"/>
            <a:r>
              <a:rPr lang="en-US" sz="2200" dirty="0" err="1" smtClean="0"/>
              <a:t>Hệ</a:t>
            </a:r>
            <a:r>
              <a:rPr lang="en-US" sz="2200" dirty="0" smtClean="0"/>
              <a:t> </a:t>
            </a:r>
            <a:r>
              <a:rPr lang="en-US" sz="2200" dirty="0" err="1" smtClean="0"/>
              <a:t>thống</a:t>
            </a:r>
            <a:r>
              <a:rPr lang="en-US" sz="2200" dirty="0" smtClean="0"/>
              <a:t> Website:</a:t>
            </a:r>
          </a:p>
          <a:p>
            <a:pPr lvl="1" algn="ctr">
              <a:buNone/>
            </a:pPr>
            <a:r>
              <a:rPr lang="en-US" sz="2200" dirty="0" smtClean="0"/>
              <a:t>N = 6 * 8 = 48 (ca </a:t>
            </a:r>
            <a:r>
              <a:rPr lang="en-US" sz="2200" dirty="0" err="1" smtClean="0"/>
              <a:t>kiểm</a:t>
            </a:r>
            <a:r>
              <a:rPr lang="en-US" sz="2200" dirty="0" smtClean="0"/>
              <a:t> </a:t>
            </a:r>
            <a:r>
              <a:rPr lang="en-US" sz="2200" dirty="0" err="1" smtClean="0"/>
              <a:t>thử</a:t>
            </a:r>
            <a:r>
              <a:rPr lang="en-US" sz="2200" dirty="0" smtClean="0"/>
              <a:t>)</a:t>
            </a:r>
          </a:p>
          <a:p>
            <a:pPr lvl="1" algn="just"/>
            <a:r>
              <a:rPr lang="en-US" sz="2200" dirty="0" err="1" smtClean="0"/>
              <a:t>Hệ</a:t>
            </a:r>
            <a:r>
              <a:rPr lang="en-US" sz="2200" dirty="0" smtClean="0"/>
              <a:t> </a:t>
            </a:r>
            <a:r>
              <a:rPr lang="en-US" sz="2200" dirty="0" err="1" smtClean="0"/>
              <a:t>thống</a:t>
            </a:r>
            <a:r>
              <a:rPr lang="en-US" sz="2200" dirty="0" smtClean="0"/>
              <a:t> </a:t>
            </a:r>
            <a:r>
              <a:rPr lang="en-US" sz="2200" dirty="0" err="1" smtClean="0"/>
              <a:t>ngân</a:t>
            </a:r>
            <a:r>
              <a:rPr lang="en-US" sz="2200" dirty="0" smtClean="0"/>
              <a:t> </a:t>
            </a:r>
            <a:r>
              <a:rPr lang="en-US" sz="2200" dirty="0" err="1" smtClean="0"/>
              <a:t>hàng</a:t>
            </a:r>
            <a:r>
              <a:rPr lang="en-US" sz="2200" dirty="0" smtClean="0"/>
              <a:t>:</a:t>
            </a:r>
          </a:p>
          <a:p>
            <a:pPr lvl="1" algn="ctr">
              <a:buNone/>
            </a:pPr>
            <a:r>
              <a:rPr lang="en-US" sz="2200" dirty="0" smtClean="0"/>
              <a:t>N = 6 * 5 = 30 (ca </a:t>
            </a:r>
            <a:r>
              <a:rPr lang="en-US" sz="2200" dirty="0" err="1" smtClean="0"/>
              <a:t>kiểm</a:t>
            </a:r>
            <a:r>
              <a:rPr lang="en-US" sz="2200" dirty="0" smtClean="0"/>
              <a:t> </a:t>
            </a:r>
            <a:r>
              <a:rPr lang="en-US" sz="2200" dirty="0" err="1" smtClean="0"/>
              <a:t>thử</a:t>
            </a:r>
            <a:r>
              <a:rPr lang="en-US" sz="2200" dirty="0" smtClean="0"/>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3422</TotalTime>
  <Words>7618</Words>
  <Application>Microsoft Office PowerPoint</Application>
  <PresentationFormat>On-screen Show (4:3)</PresentationFormat>
  <Paragraphs>1710</Paragraphs>
  <Slides>116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116</vt:i4>
      </vt:variant>
    </vt:vector>
  </HeadingPairs>
  <TitlesOfParts>
    <vt:vector size="123" baseType="lpstr">
      <vt:lpstr>Arial</vt:lpstr>
      <vt:lpstr>Calibri</vt:lpstr>
      <vt:lpstr>Open Sans</vt:lpstr>
      <vt:lpstr>Tahoma (Headings)</vt:lpstr>
      <vt:lpstr>Times New Roman</vt:lpstr>
      <vt:lpstr>Wingdings</vt:lpstr>
      <vt:lpstr>Office Theme</vt:lpstr>
      <vt:lpstr>SOFTWARE TESTING KIỂM THỬ PHẦN MỀM</vt:lpstr>
      <vt:lpstr>CHƯƠNG NĂM</vt:lpstr>
      <vt:lpstr>Nội dung</vt:lpstr>
      <vt:lpstr>KIỂM THỬ HỘP ĐEN</vt:lpstr>
      <vt:lpstr>Kiểm thử hộp đen</vt:lpstr>
      <vt:lpstr>Kiểm thử hộp đen</vt:lpstr>
      <vt:lpstr>Kiểm thử hộp đen</vt:lpstr>
      <vt:lpstr>Kiểm thử hộp đen</vt:lpstr>
      <vt:lpstr>Kiểm thử hộp đen</vt:lpstr>
      <vt:lpstr>KIỂM THỬ HỘP ĐEN</vt:lpstr>
      <vt:lpstr>Kỹ thuật phân lớp tương đương</vt:lpstr>
      <vt:lpstr>Kỹ thuật phân lớp tương đương</vt:lpstr>
      <vt:lpstr>Kỹ thuật phân lớp tương đương</vt:lpstr>
      <vt:lpstr>Kỹ thuật phân lớp tương đương</vt:lpstr>
      <vt:lpstr>Kỹ thuật phân lớp tương đương</vt:lpstr>
      <vt:lpstr>Kỹ thuật phân lớp tương đương</vt:lpstr>
      <vt:lpstr>Kỹ thuật phân lớp tương đương</vt:lpstr>
      <vt:lpstr>Kỹ thuật phân vùng tương đương</vt:lpstr>
      <vt:lpstr>Kỹ thuật phân vùng tương đương</vt:lpstr>
      <vt:lpstr>Kỹ thuật phân vùng tương đương</vt:lpstr>
      <vt:lpstr>Kỹ thuật phân vùng tương đương</vt:lpstr>
      <vt:lpstr>KIỂM THỬ HỘP ĐEN</vt:lpstr>
      <vt:lpstr>Kỹ thuật phân tích giá trị biên</vt:lpstr>
      <vt:lpstr>Kỹ thuật phân tích giá trị biên</vt:lpstr>
      <vt:lpstr>Kỹ thuật phân tích giá trị biên</vt:lpstr>
      <vt:lpstr>Kỹ thuật phân tích giá trị biên</vt:lpstr>
      <vt:lpstr>Kỹ thuật phân tích giá trị biên</vt:lpstr>
      <vt:lpstr>Kỹ thuật phân tích giá trị biên</vt:lpstr>
      <vt:lpstr>Kỹ thuật phân tích giá trị biên</vt:lpstr>
      <vt:lpstr>Kết hợp 2 kỹ thuật</vt:lpstr>
      <vt:lpstr>Kết hợp 2 kỹ thuật</vt:lpstr>
      <vt:lpstr>Bài tập 1:</vt:lpstr>
      <vt:lpstr>Bài tập 2:</vt:lpstr>
      <vt:lpstr>Bài tập 3</vt:lpstr>
      <vt:lpstr>KIỂM THỬ HỘP ĐEN</vt:lpstr>
      <vt:lpstr>Kỹ thuật dùng bảng quyết định</vt:lpstr>
      <vt:lpstr>Kỹ thuật dùng bảng quyết định</vt:lpstr>
      <vt:lpstr>Kỹ thuật dùng bảng quyết định</vt:lpstr>
      <vt:lpstr>Kỹ thuật dùng bảng quyết định</vt:lpstr>
      <vt:lpstr>Kỹ thuật dùng bảng quyết định</vt:lpstr>
      <vt:lpstr>Kỹ thuật dùng bảng quyết định</vt:lpstr>
      <vt:lpstr>Kỹ thuật dùng bảng quyết định</vt:lpstr>
      <vt:lpstr>Kỹ thuật dùng bảng quyết định</vt:lpstr>
      <vt:lpstr>Kỹ thuật dùng bảng quyết định</vt:lpstr>
      <vt:lpstr>Kỹ thuật dùng bảng quyết định</vt:lpstr>
      <vt:lpstr>Kỹ thuật dùng bảng quyết định</vt:lpstr>
      <vt:lpstr>Kỹ thuật dùng bảng quyết định</vt:lpstr>
      <vt:lpstr>Kỹ thuật bảng quyết định</vt:lpstr>
      <vt:lpstr>Kỹ thuật dùng bảng quyết định</vt:lpstr>
      <vt:lpstr>Bài tập ôn tập 1</vt:lpstr>
      <vt:lpstr>Bài ôn số 1</vt:lpstr>
      <vt:lpstr>Bài ôn số 1</vt:lpstr>
      <vt:lpstr>Bài tập ôn tập 2</vt:lpstr>
      <vt:lpstr>Bài ôn số 2</vt:lpstr>
      <vt:lpstr>Bài ôn số 2</vt:lpstr>
      <vt:lpstr>Bài ôn số 2 (Ma trận kiểm thử</vt:lpstr>
      <vt:lpstr>KIỂM THỬ HỘP ĐEN</vt:lpstr>
      <vt:lpstr>Kỹ thuật dùng bảng chuyển trạng thái</vt:lpstr>
      <vt:lpstr>Kỹ thuật dùng bảng chuyển trạng thái</vt:lpstr>
      <vt:lpstr>Kỹ thuật dùng bảng trạng thái</vt:lpstr>
      <vt:lpstr>Kỹ thuật dùng bảng trạng thái</vt:lpstr>
      <vt:lpstr>Kỹ thuật dùng bảng trạng thái</vt:lpstr>
      <vt:lpstr>Kỹ thuật dùng bảng trạng thái</vt:lpstr>
      <vt:lpstr>Kỹ thuật dùng bảng trạng thái</vt:lpstr>
      <vt:lpstr>Kỹ thuật dùng bảng trạng thái</vt:lpstr>
      <vt:lpstr>Kỹ thuật dùng bảng chuyển trạng thái</vt:lpstr>
      <vt:lpstr>Kỹ thuật dùng bảng chuyển trạng thái</vt:lpstr>
      <vt:lpstr>Kỹ thuật dùng bảng chuyển trạng thái</vt:lpstr>
      <vt:lpstr>Kỹ thuật dùng bảng chuyển trạng thái</vt:lpstr>
      <vt:lpstr>Kỹ thuật dùng bảng chuyển trạng thái</vt:lpstr>
      <vt:lpstr>Kỹ thuật dùng bảng chuyển trạng thái</vt:lpstr>
      <vt:lpstr>Kỹ thuật dùng bảng chuyển trạng thái</vt:lpstr>
      <vt:lpstr>Kỹ thuật dùng bảng chuyển trạng thái</vt:lpstr>
      <vt:lpstr>Kỹ thuật dùng bảng chuyển trạng thái</vt:lpstr>
      <vt:lpstr>Kỹ thuật dùng bảng chuyển trạng thái</vt:lpstr>
      <vt:lpstr>KIỂM THỬ HỘP ĐEN</vt:lpstr>
      <vt:lpstr>Kỹ thuật với lược đồ quan hệ nhân quả</vt:lpstr>
      <vt:lpstr>Kỹ thuật với lược đồ quan hệ nhân quả</vt:lpstr>
      <vt:lpstr>Kỹ thuật với lược đồ quan hệ nhân quả</vt:lpstr>
      <vt:lpstr>Kỹ thuật với lược đồ quan hệ nhân quả</vt:lpstr>
      <vt:lpstr>Kỹ thuật với lược đồ quan hệ nhân quả</vt:lpstr>
      <vt:lpstr>Kỹ thuật với lược đồ quan hệ nhân quả</vt:lpstr>
      <vt:lpstr>Kỹ thuật với lược đồ quan hệ nhân quả</vt:lpstr>
      <vt:lpstr>Kỹ thuật với lược đồ quan hệ nhân quả</vt:lpstr>
      <vt:lpstr>Bài tập 1</vt:lpstr>
      <vt:lpstr>Bài tập 2</vt:lpstr>
      <vt:lpstr>KIỂM THỬ HỘP ĐEN</vt:lpstr>
      <vt:lpstr>Kỹ thuật dựa trên đặc tả yêu cầu</vt:lpstr>
      <vt:lpstr>Kỹ thuật dựa trên đặc tả yêu cầu</vt:lpstr>
      <vt:lpstr>Kỹ thuật dựa trên đặc tả yêu cầu</vt:lpstr>
      <vt:lpstr>Kỹ thuật dựa trên đặc tả yêu cầu</vt:lpstr>
      <vt:lpstr>Kỹ thuật dựa trên đặc tả yêu cầu</vt:lpstr>
      <vt:lpstr>Kỹ thuật dựa trên đặc tả yêu cầu</vt:lpstr>
      <vt:lpstr>KIỂM THỬ HỘP ĐEN</vt:lpstr>
      <vt:lpstr>Kỹ thuật lựa chọn bộ dữ liệu tốt nhất</vt:lpstr>
      <vt:lpstr>Kỹ thuật lựa chọn bộ dữ liệu tốt nhất</vt:lpstr>
      <vt:lpstr>Kỹ thuật lựa chọn bộ dữ liệu tốt nhất</vt:lpstr>
      <vt:lpstr>Kỹ thuật lựa chọn bộ dữ liệu tốt nhất</vt:lpstr>
      <vt:lpstr>Kỹ thuật lựa chọn bộ dữ liệu tốt nhất</vt:lpstr>
      <vt:lpstr>Kỹ thuật lựa chọn bộ dữ liệu tốt nhất</vt:lpstr>
      <vt:lpstr>Kỹ thuật lựa chọn bộ dữ liệu tốt nhất</vt:lpstr>
      <vt:lpstr>Kỹ thuật lựa chọn bộ dữ liệu tốt nhất</vt:lpstr>
      <vt:lpstr>Kỹ thuật lựa chọn bộ dữ liệu tốt nhất</vt:lpstr>
      <vt:lpstr>Kỹ thuật lựa chọn bộ dữ liệu tốt nhất</vt:lpstr>
      <vt:lpstr>Kỹ thuật lựa chọn bộ dữ liệu tốt nhất</vt:lpstr>
      <vt:lpstr>KIỂM THỬ HỘP ĐEN</vt:lpstr>
      <vt:lpstr>Kỹ thuật dựa trên phân tích vùng</vt:lpstr>
      <vt:lpstr>Kỹ thuật dựa trên phân tích vùng</vt:lpstr>
      <vt:lpstr>Kỹ thuật dựa trên phân tích vùng</vt:lpstr>
      <vt:lpstr>Kỹ thuật dựa trên phân tích vùng</vt:lpstr>
      <vt:lpstr>Kỹ thuật dựa trên phân tích vùng</vt:lpstr>
      <vt:lpstr>Kỹ thuật dựa trên phân tích vùng</vt:lpstr>
      <vt:lpstr>Kỹ thuật dựa trên phân tích vùng</vt:lpstr>
      <vt:lpstr>Kỹ thuật dựa trên phân tích vùng</vt:lpstr>
      <vt:lpstr>Kỹ thuật dựa trên phân tích vùng</vt:lpstr>
      <vt:lpstr>Kiểm thử hộp đen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NTTHuong</dc:creator>
  <cp:lastModifiedBy>DELL</cp:lastModifiedBy>
  <cp:revision>385</cp:revision>
  <dcterms:created xsi:type="dcterms:W3CDTF">2016-08-09T13:45:39Z</dcterms:created>
  <dcterms:modified xsi:type="dcterms:W3CDTF">2024-10-25T01:59:58Z</dcterms:modified>
</cp:coreProperties>
</file>