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2"/>
  </p:notesMasterIdLst>
  <p:sldIdLst>
    <p:sldId id="256" r:id="rId5"/>
    <p:sldId id="257" r:id="rId6"/>
    <p:sldId id="258" r:id="rId7"/>
    <p:sldId id="1073" r:id="rId8"/>
    <p:sldId id="1094" r:id="rId9"/>
    <p:sldId id="1078" r:id="rId10"/>
    <p:sldId id="1152" r:id="rId11"/>
    <p:sldId id="1153" r:id="rId12"/>
    <p:sldId id="262" r:id="rId13"/>
    <p:sldId id="1075" r:id="rId14"/>
    <p:sldId id="263" r:id="rId15"/>
    <p:sldId id="264" r:id="rId16"/>
    <p:sldId id="1080" r:id="rId17"/>
    <p:sldId id="1079" r:id="rId18"/>
    <p:sldId id="1081" r:id="rId19"/>
    <p:sldId id="1082" r:id="rId20"/>
    <p:sldId id="1083" r:id="rId21"/>
    <p:sldId id="1084" r:id="rId22"/>
    <p:sldId id="1085" r:id="rId23"/>
    <p:sldId id="1086" r:id="rId24"/>
    <p:sldId id="1087" r:id="rId25"/>
    <p:sldId id="1088" r:id="rId26"/>
    <p:sldId id="1090" r:id="rId27"/>
    <p:sldId id="1089" r:id="rId28"/>
    <p:sldId id="1091" r:id="rId29"/>
    <p:sldId id="1092" r:id="rId30"/>
    <p:sldId id="1093" r:id="rId31"/>
    <p:sldId id="1095" r:id="rId32"/>
    <p:sldId id="1154" r:id="rId33"/>
    <p:sldId id="265" r:id="rId34"/>
    <p:sldId id="1098" r:id="rId35"/>
    <p:sldId id="1099" r:id="rId36"/>
    <p:sldId id="1100" r:id="rId37"/>
    <p:sldId id="1101" r:id="rId38"/>
    <p:sldId id="1102" r:id="rId39"/>
    <p:sldId id="1103" r:id="rId40"/>
    <p:sldId id="1104" r:id="rId41"/>
    <p:sldId id="1105" r:id="rId42"/>
    <p:sldId id="1106" r:id="rId43"/>
    <p:sldId id="1107" r:id="rId44"/>
    <p:sldId id="346" r:id="rId45"/>
    <p:sldId id="1108" r:id="rId46"/>
    <p:sldId id="1109" r:id="rId47"/>
    <p:sldId id="1110" r:id="rId48"/>
    <p:sldId id="1111" r:id="rId49"/>
    <p:sldId id="1112" r:id="rId50"/>
    <p:sldId id="1113" r:id="rId51"/>
    <p:sldId id="1114" r:id="rId52"/>
    <p:sldId id="1115" r:id="rId53"/>
    <p:sldId id="1116" r:id="rId54"/>
    <p:sldId id="1117" r:id="rId55"/>
    <p:sldId id="1118" r:id="rId56"/>
    <p:sldId id="1120" r:id="rId57"/>
    <p:sldId id="1121" r:id="rId58"/>
    <p:sldId id="1122" r:id="rId59"/>
    <p:sldId id="1123" r:id="rId60"/>
    <p:sldId id="1124" r:id="rId61"/>
    <p:sldId id="1125" r:id="rId62"/>
    <p:sldId id="1126" r:id="rId63"/>
    <p:sldId id="1127" r:id="rId64"/>
    <p:sldId id="1128" r:id="rId65"/>
    <p:sldId id="1129" r:id="rId66"/>
    <p:sldId id="1130" r:id="rId67"/>
    <p:sldId id="1131" r:id="rId68"/>
    <p:sldId id="1132" r:id="rId69"/>
    <p:sldId id="1133" r:id="rId70"/>
    <p:sldId id="1134" r:id="rId71"/>
    <p:sldId id="1135" r:id="rId72"/>
    <p:sldId id="1136" r:id="rId73"/>
    <p:sldId id="1137" r:id="rId74"/>
    <p:sldId id="1138" r:id="rId75"/>
    <p:sldId id="1139" r:id="rId76"/>
    <p:sldId id="1140" r:id="rId77"/>
    <p:sldId id="347" r:id="rId78"/>
    <p:sldId id="1141" r:id="rId79"/>
    <p:sldId id="1142" r:id="rId80"/>
    <p:sldId id="1143" r:id="rId81"/>
    <p:sldId id="1144" r:id="rId82"/>
    <p:sldId id="1145" r:id="rId83"/>
    <p:sldId id="1146" r:id="rId84"/>
    <p:sldId id="1147" r:id="rId85"/>
    <p:sldId id="1148" r:id="rId86"/>
    <p:sldId id="1149" r:id="rId87"/>
    <p:sldId id="1150" r:id="rId88"/>
    <p:sldId id="1151" r:id="rId89"/>
    <p:sldId id="348" r:id="rId90"/>
    <p:sldId id="1155" r:id="rId9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E22BBC-AC2E-1E24-31C0-ED9B8F712FE9}" name="Cláudia Naumann" initials="CN" userId="S::naumann_nce.ufrj.br#ext#@cisco.onmicrosoft.com::2c14c15b-0266-4182-83e5-84c7c06e2959" providerId="AD"/>
  <p188:author id="{31CCBEBE-11CE-F1BF-0C9B-F972ACE97E89}" name="ecuyang@gmail.com" initials="e" userId="ecuyang@gmail.com" providerId="None"/>
  <p188:author id="{C7165DCF-3304-E89D-7E12-A5425B5649D3}" name="Anna Bolen -X (abolen - UNICON INC at Cisco)" initials="AC" userId="S::abolen@cisco.com::8fcf5b57-97b6-40ce-9683-275924855fa8" providerId="AD"/>
  <p188:author id="{85B366E1-42EE-4C3B-3267-9BFE3DE9F467}" name="Brie Nelson" initials="BN" userId="S::brie_elearningdoc.com#ext#@cisco.onmicrosoft.com::712abed6-64c6-4c4c-80f1-14676a42bb7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F4E552-9E46-4B69-9E8F-997CD0DFDA07}" v="14" dt="2024-09-28T13:58:36.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41" autoAdjust="0"/>
  </p:normalViewPr>
  <p:slideViewPr>
    <p:cSldViewPr snapToGrid="0">
      <p:cViewPr varScale="1">
        <p:scale>
          <a:sx n="68" d="100"/>
          <a:sy n="68" d="100"/>
        </p:scale>
        <p:origin x="11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9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presProps" Target="presProps.xml"/><Relationship Id="rId9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Biwu" userId="a5017b3a-df9f-437a-942a-9e752ed8f87e" providerId="ADAL" clId="{ED5E5B2B-B3D7-4724-855B-79D26A2F530F}"/>
    <pc:docChg chg="modSld">
      <pc:chgData name="Yang, Biwu" userId="a5017b3a-df9f-437a-942a-9e752ed8f87e" providerId="ADAL" clId="{ED5E5B2B-B3D7-4724-855B-79D26A2F530F}" dt="2023-08-02T01:21:43.250" v="1" actId="20577"/>
      <pc:docMkLst>
        <pc:docMk/>
      </pc:docMkLst>
      <pc:sldChg chg="modSp mod">
        <pc:chgData name="Yang, Biwu" userId="a5017b3a-df9f-437a-942a-9e752ed8f87e" providerId="ADAL" clId="{ED5E5B2B-B3D7-4724-855B-79D26A2F530F}" dt="2023-08-02T01:21:43.250" v="1" actId="20577"/>
        <pc:sldMkLst>
          <pc:docMk/>
          <pc:sldMk cId="2942073277" sldId="1079"/>
        </pc:sldMkLst>
        <pc:graphicFrameChg chg="modGraphic">
          <ac:chgData name="Yang, Biwu" userId="a5017b3a-df9f-437a-942a-9e752ed8f87e" providerId="ADAL" clId="{ED5E5B2B-B3D7-4724-855B-79D26A2F530F}" dt="2023-08-02T01:21:43.250" v="1" actId="20577"/>
          <ac:graphicFrameMkLst>
            <pc:docMk/>
            <pc:sldMk cId="2942073277" sldId="1079"/>
            <ac:graphicFrameMk id="6" creationId="{1A143776-6087-E2A5-6146-B316DF55EDAF}"/>
          </ac:graphicFrameMkLst>
        </pc:graphicFrameChg>
      </pc:sldChg>
    </pc:docChg>
  </pc:docChgLst>
  <pc:docChgLst>
    <pc:chgData name="Anna Bolen -X (abolen - UNICON INC at Cisco)" userId="8fcf5b57-97b6-40ce-9683-275924855fa8" providerId="ADAL" clId="{14CA8083-92B5-4247-A894-41FDF38F4DE4}"/>
    <pc:docChg chg="custSel delSld modSld">
      <pc:chgData name="Anna Bolen -X (abolen - UNICON INC at Cisco)" userId="8fcf5b57-97b6-40ce-9683-275924855fa8" providerId="ADAL" clId="{14CA8083-92B5-4247-A894-41FDF38F4DE4}" dt="2023-08-07T17:09:41.738" v="160" actId="13244"/>
      <pc:docMkLst>
        <pc:docMk/>
      </pc:docMkLst>
      <pc:sldChg chg="modSp mod">
        <pc:chgData name="Anna Bolen -X (abolen - UNICON INC at Cisco)" userId="8fcf5b57-97b6-40ce-9683-275924855fa8" providerId="ADAL" clId="{14CA8083-92B5-4247-A894-41FDF38F4DE4}" dt="2023-08-07T15:37:42.252" v="13" actId="20577"/>
        <pc:sldMkLst>
          <pc:docMk/>
          <pc:sldMk cId="0" sldId="257"/>
        </pc:sldMkLst>
        <pc:spChg chg="mod">
          <ac:chgData name="Anna Bolen -X (abolen - UNICON INC at Cisco)" userId="8fcf5b57-97b6-40ce-9683-275924855fa8" providerId="ADAL" clId="{14CA8083-92B5-4247-A894-41FDF38F4DE4}" dt="2023-08-07T15:37:42.252" v="13" actId="20577"/>
          <ac:spMkLst>
            <pc:docMk/>
            <pc:sldMk cId="0" sldId="257"/>
            <ac:spMk id="3" creationId="{00000000-0000-0000-0000-000000000000}"/>
          </ac:spMkLst>
        </pc:spChg>
      </pc:sldChg>
      <pc:sldChg chg="delSp modSp mod">
        <pc:chgData name="Anna Bolen -X (abolen - UNICON INC at Cisco)" userId="8fcf5b57-97b6-40ce-9683-275924855fa8" providerId="ADAL" clId="{14CA8083-92B5-4247-A894-41FDF38F4DE4}" dt="2023-08-07T17:07:00.933" v="157" actId="13244"/>
        <pc:sldMkLst>
          <pc:docMk/>
          <pc:sldMk cId="0" sldId="348"/>
        </pc:sldMkLst>
        <pc:spChg chg="mod">
          <ac:chgData name="Anna Bolen -X (abolen - UNICON INC at Cisco)" userId="8fcf5b57-97b6-40ce-9683-275924855fa8" providerId="ADAL" clId="{14CA8083-92B5-4247-A894-41FDF38F4DE4}" dt="2023-08-07T17:06:56.220" v="155" actId="14100"/>
          <ac:spMkLst>
            <pc:docMk/>
            <pc:sldMk cId="0" sldId="348"/>
            <ac:spMk id="3" creationId="{00000000-0000-0000-0000-000000000000}"/>
          </ac:spMkLst>
        </pc:spChg>
        <pc:spChg chg="del">
          <ac:chgData name="Anna Bolen -X (abolen - UNICON INC at Cisco)" userId="8fcf5b57-97b6-40ce-9683-275924855fa8" providerId="ADAL" clId="{14CA8083-92B5-4247-A894-41FDF38F4DE4}" dt="2023-08-07T17:06:59.135" v="156" actId="478"/>
          <ac:spMkLst>
            <pc:docMk/>
            <pc:sldMk cId="0" sldId="348"/>
            <ac:spMk id="5" creationId="{00000000-0000-0000-0000-000000000000}"/>
          </ac:spMkLst>
        </pc:spChg>
        <pc:spChg chg="ord">
          <ac:chgData name="Anna Bolen -X (abolen - UNICON INC at Cisco)" userId="8fcf5b57-97b6-40ce-9683-275924855fa8" providerId="ADAL" clId="{14CA8083-92B5-4247-A894-41FDF38F4DE4}" dt="2023-08-07T17:07:00.933" v="157" actId="13244"/>
          <ac:spMkLst>
            <pc:docMk/>
            <pc:sldMk cId="0" sldId="348"/>
            <ac:spMk id="25" creationId="{00000000-0000-0000-0000-000000000000}"/>
          </ac:spMkLst>
        </pc:spChg>
      </pc:sldChg>
      <pc:sldChg chg="delSp modSp mod">
        <pc:chgData name="Anna Bolen -X (abolen - UNICON INC at Cisco)" userId="8fcf5b57-97b6-40ce-9683-275924855fa8" providerId="ADAL" clId="{14CA8083-92B5-4247-A894-41FDF38F4DE4}" dt="2023-08-07T15:36:38.947" v="3"/>
        <pc:sldMkLst>
          <pc:docMk/>
          <pc:sldMk cId="3094066351" sldId="1073"/>
        </pc:sldMkLst>
        <pc:spChg chg="del mod">
          <ac:chgData name="Anna Bolen -X (abolen - UNICON INC at Cisco)" userId="8fcf5b57-97b6-40ce-9683-275924855fa8" providerId="ADAL" clId="{14CA8083-92B5-4247-A894-41FDF38F4DE4}" dt="2023-08-07T15:36:38.947" v="3"/>
          <ac:spMkLst>
            <pc:docMk/>
            <pc:sldMk cId="3094066351" sldId="1073"/>
            <ac:spMk id="3" creationId="{E6E0A81B-EE8C-FFE3-0F20-0A36957EC39D}"/>
          </ac:spMkLst>
        </pc:spChg>
      </pc:sldChg>
      <pc:sldChg chg="del">
        <pc:chgData name="Anna Bolen -X (abolen - UNICON INC at Cisco)" userId="8fcf5b57-97b6-40ce-9683-275924855fa8" providerId="ADAL" clId="{14CA8083-92B5-4247-A894-41FDF38F4DE4}" dt="2023-08-07T15:36:14.445" v="0" actId="2696"/>
        <pc:sldMkLst>
          <pc:docMk/>
          <pc:sldMk cId="0" sldId="1076"/>
        </pc:sldMkLst>
      </pc:sldChg>
      <pc:sldChg chg="modSp mod">
        <pc:chgData name="Anna Bolen -X (abolen - UNICON INC at Cisco)" userId="8fcf5b57-97b6-40ce-9683-275924855fa8" providerId="ADAL" clId="{14CA8083-92B5-4247-A894-41FDF38F4DE4}" dt="2023-08-07T15:37:04.069" v="5" actId="14100"/>
        <pc:sldMkLst>
          <pc:docMk/>
          <pc:sldMk cId="2669178660" sldId="1078"/>
        </pc:sldMkLst>
        <pc:spChg chg="mod">
          <ac:chgData name="Anna Bolen -X (abolen - UNICON INC at Cisco)" userId="8fcf5b57-97b6-40ce-9683-275924855fa8" providerId="ADAL" clId="{14CA8083-92B5-4247-A894-41FDF38F4DE4}" dt="2023-08-07T15:37:04.069" v="5" actId="14100"/>
          <ac:spMkLst>
            <pc:docMk/>
            <pc:sldMk cId="2669178660" sldId="1078"/>
            <ac:spMk id="3" creationId="{00000000-0000-0000-0000-000000000000}"/>
          </ac:spMkLst>
        </pc:spChg>
      </pc:sldChg>
      <pc:sldChg chg="modSp mod modNotesTx">
        <pc:chgData name="Anna Bolen -X (abolen - UNICON INC at Cisco)" userId="8fcf5b57-97b6-40ce-9683-275924855fa8" providerId="ADAL" clId="{14CA8083-92B5-4247-A894-41FDF38F4DE4}" dt="2023-08-07T16:22:17.555" v="18" actId="20577"/>
        <pc:sldMkLst>
          <pc:docMk/>
          <pc:sldMk cId="411681706" sldId="1081"/>
        </pc:sldMkLst>
        <pc:spChg chg="mod">
          <ac:chgData name="Anna Bolen -X (abolen - UNICON INC at Cisco)" userId="8fcf5b57-97b6-40ce-9683-275924855fa8" providerId="ADAL" clId="{14CA8083-92B5-4247-A894-41FDF38F4DE4}" dt="2023-08-07T16:22:14.222" v="15" actId="20577"/>
          <ac:spMkLst>
            <pc:docMk/>
            <pc:sldMk cId="411681706" sldId="1081"/>
            <ac:spMk id="3" creationId="{00000000-0000-0000-0000-000000000000}"/>
          </ac:spMkLst>
        </pc:spChg>
      </pc:sldChg>
      <pc:sldChg chg="modSp mod modNotesTx">
        <pc:chgData name="Anna Bolen -X (abolen - UNICON INC at Cisco)" userId="8fcf5b57-97b6-40ce-9683-275924855fa8" providerId="ADAL" clId="{14CA8083-92B5-4247-A894-41FDF38F4DE4}" dt="2023-08-07T16:22:24.979" v="22" actId="20577"/>
        <pc:sldMkLst>
          <pc:docMk/>
          <pc:sldMk cId="3189800514" sldId="1082"/>
        </pc:sldMkLst>
        <pc:spChg chg="mod">
          <ac:chgData name="Anna Bolen -X (abolen - UNICON INC at Cisco)" userId="8fcf5b57-97b6-40ce-9683-275924855fa8" providerId="ADAL" clId="{14CA8083-92B5-4247-A894-41FDF38F4DE4}" dt="2023-08-07T16:22:21.469" v="20" actId="20577"/>
          <ac:spMkLst>
            <pc:docMk/>
            <pc:sldMk cId="3189800514" sldId="1082"/>
            <ac:spMk id="3" creationId="{00000000-0000-0000-0000-000000000000}"/>
          </ac:spMkLst>
        </pc:spChg>
      </pc:sldChg>
      <pc:sldChg chg="modSp mod modNotesTx">
        <pc:chgData name="Anna Bolen -X (abolen - UNICON INC at Cisco)" userId="8fcf5b57-97b6-40ce-9683-275924855fa8" providerId="ADAL" clId="{14CA8083-92B5-4247-A894-41FDF38F4DE4}" dt="2023-08-07T16:22:42.235" v="29" actId="20577"/>
        <pc:sldMkLst>
          <pc:docMk/>
          <pc:sldMk cId="3471165581" sldId="1083"/>
        </pc:sldMkLst>
        <pc:spChg chg="mod">
          <ac:chgData name="Anna Bolen -X (abolen - UNICON INC at Cisco)" userId="8fcf5b57-97b6-40ce-9683-275924855fa8" providerId="ADAL" clId="{14CA8083-92B5-4247-A894-41FDF38F4DE4}" dt="2023-08-07T16:22:34.324" v="28" actId="20577"/>
          <ac:spMkLst>
            <pc:docMk/>
            <pc:sldMk cId="3471165581" sldId="1083"/>
            <ac:spMk id="3" creationId="{00000000-0000-0000-0000-000000000000}"/>
          </ac:spMkLst>
        </pc:spChg>
      </pc:sldChg>
      <pc:sldChg chg="modSp mod modNotesTx">
        <pc:chgData name="Anna Bolen -X (abolen - UNICON INC at Cisco)" userId="8fcf5b57-97b6-40ce-9683-275924855fa8" providerId="ADAL" clId="{14CA8083-92B5-4247-A894-41FDF38F4DE4}" dt="2023-08-07T16:22:51.777" v="33" actId="6549"/>
        <pc:sldMkLst>
          <pc:docMk/>
          <pc:sldMk cId="2533710293" sldId="1084"/>
        </pc:sldMkLst>
        <pc:spChg chg="mod">
          <ac:chgData name="Anna Bolen -X (abolen - UNICON INC at Cisco)" userId="8fcf5b57-97b6-40ce-9683-275924855fa8" providerId="ADAL" clId="{14CA8083-92B5-4247-A894-41FDF38F4DE4}" dt="2023-08-07T16:22:48.582" v="31" actId="20577"/>
          <ac:spMkLst>
            <pc:docMk/>
            <pc:sldMk cId="2533710293" sldId="1084"/>
            <ac:spMk id="3" creationId="{00000000-0000-0000-0000-000000000000}"/>
          </ac:spMkLst>
        </pc:spChg>
      </pc:sldChg>
      <pc:sldChg chg="modSp mod modNotesTx">
        <pc:chgData name="Anna Bolen -X (abolen - UNICON INC at Cisco)" userId="8fcf5b57-97b6-40ce-9683-275924855fa8" providerId="ADAL" clId="{14CA8083-92B5-4247-A894-41FDF38F4DE4}" dt="2023-08-07T16:24:26.055" v="37" actId="20577"/>
        <pc:sldMkLst>
          <pc:docMk/>
          <pc:sldMk cId="3232426472" sldId="1085"/>
        </pc:sldMkLst>
        <pc:spChg chg="mod">
          <ac:chgData name="Anna Bolen -X (abolen - UNICON INC at Cisco)" userId="8fcf5b57-97b6-40ce-9683-275924855fa8" providerId="ADAL" clId="{14CA8083-92B5-4247-A894-41FDF38F4DE4}" dt="2023-08-07T16:24:00.267" v="35" actId="20577"/>
          <ac:spMkLst>
            <pc:docMk/>
            <pc:sldMk cId="3232426472" sldId="1085"/>
            <ac:spMk id="3" creationId="{00000000-0000-0000-0000-000000000000}"/>
          </ac:spMkLst>
        </pc:spChg>
      </pc:sldChg>
      <pc:sldChg chg="modSp mod modNotesTx">
        <pc:chgData name="Anna Bolen -X (abolen - UNICON INC at Cisco)" userId="8fcf5b57-97b6-40ce-9683-275924855fa8" providerId="ADAL" clId="{14CA8083-92B5-4247-A894-41FDF38F4DE4}" dt="2023-08-07T16:24:35.523" v="41" actId="20577"/>
        <pc:sldMkLst>
          <pc:docMk/>
          <pc:sldMk cId="1892156465" sldId="1086"/>
        </pc:sldMkLst>
        <pc:spChg chg="mod">
          <ac:chgData name="Anna Bolen -X (abolen - UNICON INC at Cisco)" userId="8fcf5b57-97b6-40ce-9683-275924855fa8" providerId="ADAL" clId="{14CA8083-92B5-4247-A894-41FDF38F4DE4}" dt="2023-08-07T16:24:31.182" v="39" actId="20577"/>
          <ac:spMkLst>
            <pc:docMk/>
            <pc:sldMk cId="1892156465" sldId="1086"/>
            <ac:spMk id="3" creationId="{00000000-0000-0000-0000-000000000000}"/>
          </ac:spMkLst>
        </pc:spChg>
      </pc:sldChg>
      <pc:sldChg chg="modSp mod modNotesTx">
        <pc:chgData name="Anna Bolen -X (abolen - UNICON INC at Cisco)" userId="8fcf5b57-97b6-40ce-9683-275924855fa8" providerId="ADAL" clId="{14CA8083-92B5-4247-A894-41FDF38F4DE4}" dt="2023-08-07T16:24:43.086" v="45" actId="20577"/>
        <pc:sldMkLst>
          <pc:docMk/>
          <pc:sldMk cId="1903573394" sldId="1087"/>
        </pc:sldMkLst>
        <pc:spChg chg="mod">
          <ac:chgData name="Anna Bolen -X (abolen - UNICON INC at Cisco)" userId="8fcf5b57-97b6-40ce-9683-275924855fa8" providerId="ADAL" clId="{14CA8083-92B5-4247-A894-41FDF38F4DE4}" dt="2023-08-07T16:24:39.597" v="43" actId="20577"/>
          <ac:spMkLst>
            <pc:docMk/>
            <pc:sldMk cId="1903573394" sldId="1087"/>
            <ac:spMk id="3" creationId="{00000000-0000-0000-0000-000000000000}"/>
          </ac:spMkLst>
        </pc:spChg>
      </pc:sldChg>
      <pc:sldChg chg="modSp mod modNotesTx">
        <pc:chgData name="Anna Bolen -X (abolen - UNICON INC at Cisco)" userId="8fcf5b57-97b6-40ce-9683-275924855fa8" providerId="ADAL" clId="{14CA8083-92B5-4247-A894-41FDF38F4DE4}" dt="2023-08-07T16:24:50.711" v="49" actId="20577"/>
        <pc:sldMkLst>
          <pc:docMk/>
          <pc:sldMk cId="1336754644" sldId="1088"/>
        </pc:sldMkLst>
        <pc:spChg chg="mod">
          <ac:chgData name="Anna Bolen -X (abolen - UNICON INC at Cisco)" userId="8fcf5b57-97b6-40ce-9683-275924855fa8" providerId="ADAL" clId="{14CA8083-92B5-4247-A894-41FDF38F4DE4}" dt="2023-08-07T16:24:47.356" v="47" actId="20577"/>
          <ac:spMkLst>
            <pc:docMk/>
            <pc:sldMk cId="1336754644" sldId="1088"/>
            <ac:spMk id="3" creationId="{00000000-0000-0000-0000-000000000000}"/>
          </ac:spMkLst>
        </pc:spChg>
      </pc:sldChg>
      <pc:sldChg chg="modSp mod modNotesTx">
        <pc:chgData name="Anna Bolen -X (abolen - UNICON INC at Cisco)" userId="8fcf5b57-97b6-40ce-9683-275924855fa8" providerId="ADAL" clId="{14CA8083-92B5-4247-A894-41FDF38F4DE4}" dt="2023-08-07T16:26:06.447" v="56" actId="6549"/>
        <pc:sldMkLst>
          <pc:docMk/>
          <pc:sldMk cId="3475488951" sldId="1089"/>
        </pc:sldMkLst>
        <pc:spChg chg="mod">
          <ac:chgData name="Anna Bolen -X (abolen - UNICON INC at Cisco)" userId="8fcf5b57-97b6-40ce-9683-275924855fa8" providerId="ADAL" clId="{14CA8083-92B5-4247-A894-41FDF38F4DE4}" dt="2023-08-07T16:26:02.824" v="55" actId="20577"/>
          <ac:spMkLst>
            <pc:docMk/>
            <pc:sldMk cId="3475488951" sldId="1089"/>
            <ac:spMk id="3" creationId="{00000000-0000-0000-0000-000000000000}"/>
          </ac:spMkLst>
        </pc:spChg>
      </pc:sldChg>
      <pc:sldChg chg="modSp mod modNotesTx">
        <pc:chgData name="Anna Bolen -X (abolen - UNICON INC at Cisco)" userId="8fcf5b57-97b6-40ce-9683-275924855fa8" providerId="ADAL" clId="{14CA8083-92B5-4247-A894-41FDF38F4DE4}" dt="2023-08-07T16:24:57.480" v="54" actId="20577"/>
        <pc:sldMkLst>
          <pc:docMk/>
          <pc:sldMk cId="1865756367" sldId="1090"/>
        </pc:sldMkLst>
        <pc:spChg chg="mod">
          <ac:chgData name="Anna Bolen -X (abolen - UNICON INC at Cisco)" userId="8fcf5b57-97b6-40ce-9683-275924855fa8" providerId="ADAL" clId="{14CA8083-92B5-4247-A894-41FDF38F4DE4}" dt="2023-08-07T16:24:53.791" v="51" actId="20577"/>
          <ac:spMkLst>
            <pc:docMk/>
            <pc:sldMk cId="1865756367" sldId="1090"/>
            <ac:spMk id="3" creationId="{00000000-0000-0000-0000-000000000000}"/>
          </ac:spMkLst>
        </pc:spChg>
      </pc:sldChg>
      <pc:sldChg chg="modSp mod modNotesTx">
        <pc:chgData name="Anna Bolen -X (abolen - UNICON INC at Cisco)" userId="8fcf5b57-97b6-40ce-9683-275924855fa8" providerId="ADAL" clId="{14CA8083-92B5-4247-A894-41FDF38F4DE4}" dt="2023-08-07T16:56:00.299" v="148" actId="14734"/>
        <pc:sldMkLst>
          <pc:docMk/>
          <pc:sldMk cId="269916550" sldId="1091"/>
        </pc:sldMkLst>
        <pc:spChg chg="mod">
          <ac:chgData name="Anna Bolen -X (abolen - UNICON INC at Cisco)" userId="8fcf5b57-97b6-40ce-9683-275924855fa8" providerId="ADAL" clId="{14CA8083-92B5-4247-A894-41FDF38F4DE4}" dt="2023-08-07T16:26:11.284" v="59" actId="20577"/>
          <ac:spMkLst>
            <pc:docMk/>
            <pc:sldMk cId="269916550" sldId="1091"/>
            <ac:spMk id="3" creationId="{00000000-0000-0000-0000-000000000000}"/>
          </ac:spMkLst>
        </pc:spChg>
        <pc:graphicFrameChg chg="modGraphic">
          <ac:chgData name="Anna Bolen -X (abolen - UNICON INC at Cisco)" userId="8fcf5b57-97b6-40ce-9683-275924855fa8" providerId="ADAL" clId="{14CA8083-92B5-4247-A894-41FDF38F4DE4}" dt="2023-08-07T16:56:00.299" v="148" actId="14734"/>
          <ac:graphicFrameMkLst>
            <pc:docMk/>
            <pc:sldMk cId="269916550" sldId="1091"/>
            <ac:graphicFrameMk id="5" creationId="{9C5B05A2-982C-AE3A-BEC6-72DAFF5A2A3B}"/>
          </ac:graphicFrameMkLst>
        </pc:graphicFrameChg>
      </pc:sldChg>
      <pc:sldChg chg="modSp mod modNotesTx">
        <pc:chgData name="Anna Bolen -X (abolen - UNICON INC at Cisco)" userId="8fcf5b57-97b6-40ce-9683-275924855fa8" providerId="ADAL" clId="{14CA8083-92B5-4247-A894-41FDF38F4DE4}" dt="2023-08-07T16:26:23.659" v="64" actId="6549"/>
        <pc:sldMkLst>
          <pc:docMk/>
          <pc:sldMk cId="1118046056" sldId="1092"/>
        </pc:sldMkLst>
        <pc:spChg chg="mod">
          <ac:chgData name="Anna Bolen -X (abolen - UNICON INC at Cisco)" userId="8fcf5b57-97b6-40ce-9683-275924855fa8" providerId="ADAL" clId="{14CA8083-92B5-4247-A894-41FDF38F4DE4}" dt="2023-08-07T16:26:20.261" v="63" actId="20577"/>
          <ac:spMkLst>
            <pc:docMk/>
            <pc:sldMk cId="1118046056" sldId="1092"/>
            <ac:spMk id="3" creationId="{00000000-0000-0000-0000-000000000000}"/>
          </ac:spMkLst>
        </pc:spChg>
      </pc:sldChg>
      <pc:sldChg chg="modSp mod modNotesTx">
        <pc:chgData name="Anna Bolen -X (abolen - UNICON INC at Cisco)" userId="8fcf5b57-97b6-40ce-9683-275924855fa8" providerId="ADAL" clId="{14CA8083-92B5-4247-A894-41FDF38F4DE4}" dt="2023-08-07T16:26:36.213" v="67" actId="20577"/>
        <pc:sldMkLst>
          <pc:docMk/>
          <pc:sldMk cId="3394181942" sldId="1093"/>
        </pc:sldMkLst>
        <pc:spChg chg="mod">
          <ac:chgData name="Anna Bolen -X (abolen - UNICON INC at Cisco)" userId="8fcf5b57-97b6-40ce-9683-275924855fa8" providerId="ADAL" clId="{14CA8083-92B5-4247-A894-41FDF38F4DE4}" dt="2023-08-07T16:26:32.591" v="66" actId="20577"/>
          <ac:spMkLst>
            <pc:docMk/>
            <pc:sldMk cId="3394181942" sldId="1093"/>
            <ac:spMk id="3" creationId="{00000000-0000-0000-0000-000000000000}"/>
          </ac:spMkLst>
        </pc:spChg>
      </pc:sldChg>
      <pc:sldChg chg="delSp mod">
        <pc:chgData name="Anna Bolen -X (abolen - UNICON INC at Cisco)" userId="8fcf5b57-97b6-40ce-9683-275924855fa8" providerId="ADAL" clId="{14CA8083-92B5-4247-A894-41FDF38F4DE4}" dt="2023-08-07T15:36:50.004" v="4" actId="478"/>
        <pc:sldMkLst>
          <pc:docMk/>
          <pc:sldMk cId="945458426" sldId="1094"/>
        </pc:sldMkLst>
        <pc:spChg chg="del">
          <ac:chgData name="Anna Bolen -X (abolen - UNICON INC at Cisco)" userId="8fcf5b57-97b6-40ce-9683-275924855fa8" providerId="ADAL" clId="{14CA8083-92B5-4247-A894-41FDF38F4DE4}" dt="2023-08-07T15:36:50.004" v="4" actId="478"/>
          <ac:spMkLst>
            <pc:docMk/>
            <pc:sldMk cId="945458426" sldId="1094"/>
            <ac:spMk id="3" creationId="{E6E0A81B-EE8C-FFE3-0F20-0A36957EC39D}"/>
          </ac:spMkLst>
        </pc:spChg>
      </pc:sldChg>
      <pc:sldChg chg="modSp mod modNotesTx">
        <pc:chgData name="Anna Bolen -X (abolen - UNICON INC at Cisco)" userId="8fcf5b57-97b6-40ce-9683-275924855fa8" providerId="ADAL" clId="{14CA8083-92B5-4247-A894-41FDF38F4DE4}" dt="2023-08-07T16:26:44.246" v="69" actId="6549"/>
        <pc:sldMkLst>
          <pc:docMk/>
          <pc:sldMk cId="898798570" sldId="1095"/>
        </pc:sldMkLst>
        <pc:spChg chg="mod">
          <ac:chgData name="Anna Bolen -X (abolen - UNICON INC at Cisco)" userId="8fcf5b57-97b6-40ce-9683-275924855fa8" providerId="ADAL" clId="{14CA8083-92B5-4247-A894-41FDF38F4DE4}" dt="2023-08-07T16:26:41.207" v="68" actId="6549"/>
          <ac:spMkLst>
            <pc:docMk/>
            <pc:sldMk cId="898798570" sldId="1095"/>
            <ac:spMk id="3" creationId="{00000000-0000-0000-0000-000000000000}"/>
          </ac:spMkLst>
        </pc:spChg>
      </pc:sldChg>
      <pc:sldChg chg="modSp mod modNotesTx">
        <pc:chgData name="Anna Bolen -X (abolen - UNICON INC at Cisco)" userId="8fcf5b57-97b6-40ce-9683-275924855fa8" providerId="ADAL" clId="{14CA8083-92B5-4247-A894-41FDF38F4DE4}" dt="2023-08-07T16:27:43.523" v="74" actId="313"/>
        <pc:sldMkLst>
          <pc:docMk/>
          <pc:sldMk cId="356469061" sldId="1098"/>
        </pc:sldMkLst>
        <pc:spChg chg="mod">
          <ac:chgData name="Anna Bolen -X (abolen - UNICON INC at Cisco)" userId="8fcf5b57-97b6-40ce-9683-275924855fa8" providerId="ADAL" clId="{14CA8083-92B5-4247-A894-41FDF38F4DE4}" dt="2023-08-07T16:27:42.584" v="73" actId="313"/>
          <ac:spMkLst>
            <pc:docMk/>
            <pc:sldMk cId="356469061" sldId="1098"/>
            <ac:spMk id="3" creationId="{00000000-0000-0000-0000-000000000000}"/>
          </ac:spMkLst>
        </pc:spChg>
      </pc:sldChg>
      <pc:sldChg chg="modSp mod modNotesTx">
        <pc:chgData name="Anna Bolen -X (abolen - UNICON INC at Cisco)" userId="8fcf5b57-97b6-40ce-9683-275924855fa8" providerId="ADAL" clId="{14CA8083-92B5-4247-A894-41FDF38F4DE4}" dt="2023-08-07T16:28:19.455" v="90" actId="313"/>
        <pc:sldMkLst>
          <pc:docMk/>
          <pc:sldMk cId="2726106943" sldId="1099"/>
        </pc:sldMkLst>
        <pc:spChg chg="mod">
          <ac:chgData name="Anna Bolen -X (abolen - UNICON INC at Cisco)" userId="8fcf5b57-97b6-40ce-9683-275924855fa8" providerId="ADAL" clId="{14CA8083-92B5-4247-A894-41FDF38F4DE4}" dt="2023-08-07T16:28:18.047" v="89" actId="313"/>
          <ac:spMkLst>
            <pc:docMk/>
            <pc:sldMk cId="2726106943" sldId="1099"/>
            <ac:spMk id="3" creationId="{00000000-0000-0000-0000-000000000000}"/>
          </ac:spMkLst>
        </pc:spChg>
      </pc:sldChg>
      <pc:sldChg chg="modSp mod">
        <pc:chgData name="Anna Bolen -X (abolen - UNICON INC at Cisco)" userId="8fcf5b57-97b6-40ce-9683-275924855fa8" providerId="ADAL" clId="{14CA8083-92B5-4247-A894-41FDF38F4DE4}" dt="2023-08-07T16:56:33.546" v="150" actId="13244"/>
        <pc:sldMkLst>
          <pc:docMk/>
          <pc:sldMk cId="2735360392" sldId="1100"/>
        </pc:sldMkLst>
        <pc:spChg chg="ord">
          <ac:chgData name="Anna Bolen -X (abolen - UNICON INC at Cisco)" userId="8fcf5b57-97b6-40ce-9683-275924855fa8" providerId="ADAL" clId="{14CA8083-92B5-4247-A894-41FDF38F4DE4}" dt="2023-08-07T16:56:33.546" v="150" actId="13244"/>
          <ac:spMkLst>
            <pc:docMk/>
            <pc:sldMk cId="2735360392" sldId="1100"/>
            <ac:spMk id="25" creationId="{00000000-0000-0000-0000-000000000000}"/>
          </ac:spMkLst>
        </pc:spChg>
      </pc:sldChg>
      <pc:sldChg chg="modSp mod modNotesTx">
        <pc:chgData name="Anna Bolen -X (abolen - UNICON INC at Cisco)" userId="8fcf5b57-97b6-40ce-9683-275924855fa8" providerId="ADAL" clId="{14CA8083-92B5-4247-A894-41FDF38F4DE4}" dt="2023-08-07T16:27:47.153" v="76" actId="313"/>
        <pc:sldMkLst>
          <pc:docMk/>
          <pc:sldMk cId="1397000460" sldId="1101"/>
        </pc:sldMkLst>
        <pc:spChg chg="mod">
          <ac:chgData name="Anna Bolen -X (abolen - UNICON INC at Cisco)" userId="8fcf5b57-97b6-40ce-9683-275924855fa8" providerId="ADAL" clId="{14CA8083-92B5-4247-A894-41FDF38F4DE4}" dt="2023-08-07T16:27:46.112" v="75" actId="313"/>
          <ac:spMkLst>
            <pc:docMk/>
            <pc:sldMk cId="1397000460" sldId="1101"/>
            <ac:spMk id="3" creationId="{00000000-0000-0000-0000-000000000000}"/>
          </ac:spMkLst>
        </pc:spChg>
      </pc:sldChg>
      <pc:sldChg chg="modSp mod modNotesTx">
        <pc:chgData name="Anna Bolen -X (abolen - UNICON INC at Cisco)" userId="8fcf5b57-97b6-40ce-9683-275924855fa8" providerId="ADAL" clId="{14CA8083-92B5-4247-A894-41FDF38F4DE4}" dt="2023-08-07T16:28:21.266" v="92" actId="313"/>
        <pc:sldMkLst>
          <pc:docMk/>
          <pc:sldMk cId="1402386335" sldId="1102"/>
        </pc:sldMkLst>
        <pc:spChg chg="mod">
          <ac:chgData name="Anna Bolen -X (abolen - UNICON INC at Cisco)" userId="8fcf5b57-97b6-40ce-9683-275924855fa8" providerId="ADAL" clId="{14CA8083-92B5-4247-A894-41FDF38F4DE4}" dt="2023-08-07T16:28:20.341" v="91" actId="313"/>
          <ac:spMkLst>
            <pc:docMk/>
            <pc:sldMk cId="1402386335" sldId="1102"/>
            <ac:spMk id="3" creationId="{00000000-0000-0000-0000-000000000000}"/>
          </ac:spMkLst>
        </pc:spChg>
      </pc:sldChg>
      <pc:sldChg chg="modSp mod modNotesTx">
        <pc:chgData name="Anna Bolen -X (abolen - UNICON INC at Cisco)" userId="8fcf5b57-97b6-40ce-9683-275924855fa8" providerId="ADAL" clId="{14CA8083-92B5-4247-A894-41FDF38F4DE4}" dt="2023-08-07T16:30:24.797" v="106" actId="313"/>
        <pc:sldMkLst>
          <pc:docMk/>
          <pc:sldMk cId="2907363986" sldId="1103"/>
        </pc:sldMkLst>
        <pc:spChg chg="mod">
          <ac:chgData name="Anna Bolen -X (abolen - UNICON INC at Cisco)" userId="8fcf5b57-97b6-40ce-9683-275924855fa8" providerId="ADAL" clId="{14CA8083-92B5-4247-A894-41FDF38F4DE4}" dt="2023-08-07T16:30:23.549" v="105" actId="313"/>
          <ac:spMkLst>
            <pc:docMk/>
            <pc:sldMk cId="2907363986" sldId="1103"/>
            <ac:spMk id="3" creationId="{00000000-0000-0000-0000-000000000000}"/>
          </ac:spMkLst>
        </pc:spChg>
      </pc:sldChg>
      <pc:sldChg chg="modSp mod">
        <pc:chgData name="Anna Bolen -X (abolen - UNICON INC at Cisco)" userId="8fcf5b57-97b6-40ce-9683-275924855fa8" providerId="ADAL" clId="{14CA8083-92B5-4247-A894-41FDF38F4DE4}" dt="2023-08-07T16:56:47.208" v="152" actId="13244"/>
        <pc:sldMkLst>
          <pc:docMk/>
          <pc:sldMk cId="2637516861" sldId="1109"/>
        </pc:sldMkLst>
        <pc:spChg chg="ord">
          <ac:chgData name="Anna Bolen -X (abolen - UNICON INC at Cisco)" userId="8fcf5b57-97b6-40ce-9683-275924855fa8" providerId="ADAL" clId="{14CA8083-92B5-4247-A894-41FDF38F4DE4}" dt="2023-08-07T16:56:47.208" v="152" actId="13244"/>
          <ac:spMkLst>
            <pc:docMk/>
            <pc:sldMk cId="2637516861" sldId="1109"/>
            <ac:spMk id="8" creationId="{8003DA60-E3B2-29D5-923B-278A843729B1}"/>
          </ac:spMkLst>
        </pc:spChg>
        <pc:spChg chg="ord">
          <ac:chgData name="Anna Bolen -X (abolen - UNICON INC at Cisco)" userId="8fcf5b57-97b6-40ce-9683-275924855fa8" providerId="ADAL" clId="{14CA8083-92B5-4247-A894-41FDF38F4DE4}" dt="2023-08-07T16:56:40.659" v="151" actId="13244"/>
          <ac:spMkLst>
            <pc:docMk/>
            <pc:sldMk cId="2637516861" sldId="1109"/>
            <ac:spMk id="25" creationId="{00000000-0000-0000-0000-000000000000}"/>
          </ac:spMkLst>
        </pc:spChg>
      </pc:sldChg>
      <pc:sldChg chg="modSp mod modNotesTx">
        <pc:chgData name="Anna Bolen -X (abolen - UNICON INC at Cisco)" userId="8fcf5b57-97b6-40ce-9683-275924855fa8" providerId="ADAL" clId="{14CA8083-92B5-4247-A894-41FDF38F4DE4}" dt="2023-08-07T16:27:49.306" v="78" actId="313"/>
        <pc:sldMkLst>
          <pc:docMk/>
          <pc:sldMk cId="1692167630" sldId="1110"/>
        </pc:sldMkLst>
        <pc:spChg chg="mod">
          <ac:chgData name="Anna Bolen -X (abolen - UNICON INC at Cisco)" userId="8fcf5b57-97b6-40ce-9683-275924855fa8" providerId="ADAL" clId="{14CA8083-92B5-4247-A894-41FDF38F4DE4}" dt="2023-08-07T16:27:48.557" v="77" actId="313"/>
          <ac:spMkLst>
            <pc:docMk/>
            <pc:sldMk cId="1692167630" sldId="1110"/>
            <ac:spMk id="3" creationId="{00000000-0000-0000-0000-000000000000}"/>
          </ac:spMkLst>
        </pc:spChg>
      </pc:sldChg>
      <pc:sldChg chg="modSp mod modNotesTx">
        <pc:chgData name="Anna Bolen -X (abolen - UNICON INC at Cisco)" userId="8fcf5b57-97b6-40ce-9683-275924855fa8" providerId="ADAL" clId="{14CA8083-92B5-4247-A894-41FDF38F4DE4}" dt="2023-08-07T16:28:23.226" v="94" actId="313"/>
        <pc:sldMkLst>
          <pc:docMk/>
          <pc:sldMk cId="4013729943" sldId="1111"/>
        </pc:sldMkLst>
        <pc:spChg chg="mod">
          <ac:chgData name="Anna Bolen -X (abolen - UNICON INC at Cisco)" userId="8fcf5b57-97b6-40ce-9683-275924855fa8" providerId="ADAL" clId="{14CA8083-92B5-4247-A894-41FDF38F4DE4}" dt="2023-08-07T16:28:22.601" v="93" actId="313"/>
          <ac:spMkLst>
            <pc:docMk/>
            <pc:sldMk cId="4013729943" sldId="1111"/>
            <ac:spMk id="3" creationId="{00000000-0000-0000-0000-000000000000}"/>
          </ac:spMkLst>
        </pc:spChg>
      </pc:sldChg>
      <pc:sldChg chg="modSp mod modNotesTx">
        <pc:chgData name="Anna Bolen -X (abolen - UNICON INC at Cisco)" userId="8fcf5b57-97b6-40ce-9683-275924855fa8" providerId="ADAL" clId="{14CA8083-92B5-4247-A894-41FDF38F4DE4}" dt="2023-08-07T16:27:51.531" v="80" actId="313"/>
        <pc:sldMkLst>
          <pc:docMk/>
          <pc:sldMk cId="2862486613" sldId="1113"/>
        </pc:sldMkLst>
        <pc:spChg chg="mod">
          <ac:chgData name="Anna Bolen -X (abolen - UNICON INC at Cisco)" userId="8fcf5b57-97b6-40ce-9683-275924855fa8" providerId="ADAL" clId="{14CA8083-92B5-4247-A894-41FDF38F4DE4}" dt="2023-08-07T16:27:50.227" v="79" actId="313"/>
          <ac:spMkLst>
            <pc:docMk/>
            <pc:sldMk cId="2862486613" sldId="1113"/>
            <ac:spMk id="3" creationId="{00000000-0000-0000-0000-000000000000}"/>
          </ac:spMkLst>
        </pc:spChg>
      </pc:sldChg>
      <pc:sldChg chg="modSp mod modNotesTx">
        <pc:chgData name="Anna Bolen -X (abolen - UNICON INC at Cisco)" userId="8fcf5b57-97b6-40ce-9683-275924855fa8" providerId="ADAL" clId="{14CA8083-92B5-4247-A894-41FDF38F4DE4}" dt="2023-08-07T16:28:25.025" v="96" actId="313"/>
        <pc:sldMkLst>
          <pc:docMk/>
          <pc:sldMk cId="1408411379" sldId="1114"/>
        </pc:sldMkLst>
        <pc:spChg chg="mod">
          <ac:chgData name="Anna Bolen -X (abolen - UNICON INC at Cisco)" userId="8fcf5b57-97b6-40ce-9683-275924855fa8" providerId="ADAL" clId="{14CA8083-92B5-4247-A894-41FDF38F4DE4}" dt="2023-08-07T16:28:24.179" v="95" actId="313"/>
          <ac:spMkLst>
            <pc:docMk/>
            <pc:sldMk cId="1408411379" sldId="1114"/>
            <ac:spMk id="3" creationId="{00000000-0000-0000-0000-000000000000}"/>
          </ac:spMkLst>
        </pc:spChg>
      </pc:sldChg>
      <pc:sldChg chg="modSp mod modNotesTx">
        <pc:chgData name="Anna Bolen -X (abolen - UNICON INC at Cisco)" userId="8fcf5b57-97b6-40ce-9683-275924855fa8" providerId="ADAL" clId="{14CA8083-92B5-4247-A894-41FDF38F4DE4}" dt="2023-08-07T16:30:26.992" v="108" actId="313"/>
        <pc:sldMkLst>
          <pc:docMk/>
          <pc:sldMk cId="3353521407" sldId="1115"/>
        </pc:sldMkLst>
        <pc:spChg chg="mod">
          <ac:chgData name="Anna Bolen -X (abolen - UNICON INC at Cisco)" userId="8fcf5b57-97b6-40ce-9683-275924855fa8" providerId="ADAL" clId="{14CA8083-92B5-4247-A894-41FDF38F4DE4}" dt="2023-08-07T16:30:26.237" v="107" actId="313"/>
          <ac:spMkLst>
            <pc:docMk/>
            <pc:sldMk cId="3353521407" sldId="1115"/>
            <ac:spMk id="3" creationId="{00000000-0000-0000-0000-000000000000}"/>
          </ac:spMkLst>
        </pc:spChg>
      </pc:sldChg>
      <pc:sldChg chg="modSp mod modNotesTx">
        <pc:chgData name="Anna Bolen -X (abolen - UNICON INC at Cisco)" userId="8fcf5b57-97b6-40ce-9683-275924855fa8" providerId="ADAL" clId="{14CA8083-92B5-4247-A894-41FDF38F4DE4}" dt="2023-08-07T16:30:45.236" v="118" actId="313"/>
        <pc:sldMkLst>
          <pc:docMk/>
          <pc:sldMk cId="2553906158" sldId="1116"/>
        </pc:sldMkLst>
        <pc:spChg chg="mod">
          <ac:chgData name="Anna Bolen -X (abolen - UNICON INC at Cisco)" userId="8fcf5b57-97b6-40ce-9683-275924855fa8" providerId="ADAL" clId="{14CA8083-92B5-4247-A894-41FDF38F4DE4}" dt="2023-08-07T16:30:44.413" v="117" actId="313"/>
          <ac:spMkLst>
            <pc:docMk/>
            <pc:sldMk cId="2553906158" sldId="1116"/>
            <ac:spMk id="3" creationId="{00000000-0000-0000-0000-000000000000}"/>
          </ac:spMkLst>
        </pc:spChg>
      </pc:sldChg>
      <pc:sldChg chg="modSp mod modNotesTx">
        <pc:chgData name="Anna Bolen -X (abolen - UNICON INC at Cisco)" userId="8fcf5b57-97b6-40ce-9683-275924855fa8" providerId="ADAL" clId="{14CA8083-92B5-4247-A894-41FDF38F4DE4}" dt="2023-08-07T16:31:00.875" v="128" actId="313"/>
        <pc:sldMkLst>
          <pc:docMk/>
          <pc:sldMk cId="1076135573" sldId="1117"/>
        </pc:sldMkLst>
        <pc:spChg chg="mod">
          <ac:chgData name="Anna Bolen -X (abolen - UNICON INC at Cisco)" userId="8fcf5b57-97b6-40ce-9683-275924855fa8" providerId="ADAL" clId="{14CA8083-92B5-4247-A894-41FDF38F4DE4}" dt="2023-08-07T16:31:00.120" v="127" actId="313"/>
          <ac:spMkLst>
            <pc:docMk/>
            <pc:sldMk cId="1076135573" sldId="1117"/>
            <ac:spMk id="3" creationId="{00000000-0000-0000-0000-000000000000}"/>
          </ac:spMkLst>
        </pc:spChg>
      </pc:sldChg>
      <pc:sldChg chg="modSp mod modNotesTx">
        <pc:chgData name="Anna Bolen -X (abolen - UNICON INC at Cisco)" userId="8fcf5b57-97b6-40ce-9683-275924855fa8" providerId="ADAL" clId="{14CA8083-92B5-4247-A894-41FDF38F4DE4}" dt="2023-08-07T16:27:53.551" v="82" actId="313"/>
        <pc:sldMkLst>
          <pc:docMk/>
          <pc:sldMk cId="1239125408" sldId="1120"/>
        </pc:sldMkLst>
        <pc:spChg chg="mod">
          <ac:chgData name="Anna Bolen -X (abolen - UNICON INC at Cisco)" userId="8fcf5b57-97b6-40ce-9683-275924855fa8" providerId="ADAL" clId="{14CA8083-92B5-4247-A894-41FDF38F4DE4}" dt="2023-08-07T16:27:52.869" v="81" actId="313"/>
          <ac:spMkLst>
            <pc:docMk/>
            <pc:sldMk cId="1239125408" sldId="1120"/>
            <ac:spMk id="3" creationId="{00000000-0000-0000-0000-000000000000}"/>
          </ac:spMkLst>
        </pc:spChg>
      </pc:sldChg>
      <pc:sldChg chg="modSp mod modNotesTx">
        <pc:chgData name="Anna Bolen -X (abolen - UNICON INC at Cisco)" userId="8fcf5b57-97b6-40ce-9683-275924855fa8" providerId="ADAL" clId="{14CA8083-92B5-4247-A894-41FDF38F4DE4}" dt="2023-08-07T16:56:58.907" v="153" actId="13244"/>
        <pc:sldMkLst>
          <pc:docMk/>
          <pc:sldMk cId="1250186313" sldId="1121"/>
        </pc:sldMkLst>
        <pc:spChg chg="mod">
          <ac:chgData name="Anna Bolen -X (abolen - UNICON INC at Cisco)" userId="8fcf5b57-97b6-40ce-9683-275924855fa8" providerId="ADAL" clId="{14CA8083-92B5-4247-A894-41FDF38F4DE4}" dt="2023-08-07T16:28:25.859" v="97" actId="313"/>
          <ac:spMkLst>
            <pc:docMk/>
            <pc:sldMk cId="1250186313" sldId="1121"/>
            <ac:spMk id="3" creationId="{00000000-0000-0000-0000-000000000000}"/>
          </ac:spMkLst>
        </pc:spChg>
        <pc:spChg chg="ord">
          <ac:chgData name="Anna Bolen -X (abolen - UNICON INC at Cisco)" userId="8fcf5b57-97b6-40ce-9683-275924855fa8" providerId="ADAL" clId="{14CA8083-92B5-4247-A894-41FDF38F4DE4}" dt="2023-08-07T16:56:58.907" v="153" actId="13244"/>
          <ac:spMkLst>
            <pc:docMk/>
            <pc:sldMk cId="1250186313" sldId="1121"/>
            <ac:spMk id="25" creationId="{00000000-0000-0000-0000-000000000000}"/>
          </ac:spMkLst>
        </pc:spChg>
      </pc:sldChg>
      <pc:sldChg chg="modSp mod modNotesTx">
        <pc:chgData name="Anna Bolen -X (abolen - UNICON INC at Cisco)" userId="8fcf5b57-97b6-40ce-9683-275924855fa8" providerId="ADAL" clId="{14CA8083-92B5-4247-A894-41FDF38F4DE4}" dt="2023-08-07T16:30:29.239" v="110" actId="313"/>
        <pc:sldMkLst>
          <pc:docMk/>
          <pc:sldMk cId="2722634107" sldId="1122"/>
        </pc:sldMkLst>
        <pc:spChg chg="mod">
          <ac:chgData name="Anna Bolen -X (abolen - UNICON INC at Cisco)" userId="8fcf5b57-97b6-40ce-9683-275924855fa8" providerId="ADAL" clId="{14CA8083-92B5-4247-A894-41FDF38F4DE4}" dt="2023-08-07T16:30:28.133" v="109" actId="313"/>
          <ac:spMkLst>
            <pc:docMk/>
            <pc:sldMk cId="2722634107" sldId="1122"/>
            <ac:spMk id="3" creationId="{00000000-0000-0000-0000-000000000000}"/>
          </ac:spMkLst>
        </pc:spChg>
      </pc:sldChg>
      <pc:sldChg chg="modSp mod modNotesTx">
        <pc:chgData name="Anna Bolen -X (abolen - UNICON INC at Cisco)" userId="8fcf5b57-97b6-40ce-9683-275924855fa8" providerId="ADAL" clId="{14CA8083-92B5-4247-A894-41FDF38F4DE4}" dt="2023-08-07T17:04:03.622" v="154" actId="13244"/>
        <pc:sldMkLst>
          <pc:docMk/>
          <pc:sldMk cId="4268398643" sldId="1123"/>
        </pc:sldMkLst>
        <pc:spChg chg="mod">
          <ac:chgData name="Anna Bolen -X (abolen - UNICON INC at Cisco)" userId="8fcf5b57-97b6-40ce-9683-275924855fa8" providerId="ADAL" clId="{14CA8083-92B5-4247-A894-41FDF38F4DE4}" dt="2023-08-07T16:30:46.202" v="119" actId="313"/>
          <ac:spMkLst>
            <pc:docMk/>
            <pc:sldMk cId="4268398643" sldId="1123"/>
            <ac:spMk id="3" creationId="{00000000-0000-0000-0000-000000000000}"/>
          </ac:spMkLst>
        </pc:spChg>
        <pc:spChg chg="ord">
          <ac:chgData name="Anna Bolen -X (abolen - UNICON INC at Cisco)" userId="8fcf5b57-97b6-40ce-9683-275924855fa8" providerId="ADAL" clId="{14CA8083-92B5-4247-A894-41FDF38F4DE4}" dt="2023-08-07T17:04:03.622" v="154" actId="13244"/>
          <ac:spMkLst>
            <pc:docMk/>
            <pc:sldMk cId="4268398643" sldId="1123"/>
            <ac:spMk id="25" creationId="{00000000-0000-0000-0000-000000000000}"/>
          </ac:spMkLst>
        </pc:spChg>
      </pc:sldChg>
      <pc:sldChg chg="modSp mod modNotesTx">
        <pc:chgData name="Anna Bolen -X (abolen - UNICON INC at Cisco)" userId="8fcf5b57-97b6-40ce-9683-275924855fa8" providerId="ADAL" clId="{14CA8083-92B5-4247-A894-41FDF38F4DE4}" dt="2023-08-07T16:30:54.688" v="122" actId="313"/>
        <pc:sldMkLst>
          <pc:docMk/>
          <pc:sldMk cId="1510429936" sldId="1124"/>
        </pc:sldMkLst>
        <pc:spChg chg="mod">
          <ac:chgData name="Anna Bolen -X (abolen - UNICON INC at Cisco)" userId="8fcf5b57-97b6-40ce-9683-275924855fa8" providerId="ADAL" clId="{14CA8083-92B5-4247-A894-41FDF38F4DE4}" dt="2023-08-07T16:30:53.822" v="121" actId="313"/>
          <ac:spMkLst>
            <pc:docMk/>
            <pc:sldMk cId="1510429936" sldId="1124"/>
            <ac:spMk id="3" creationId="{00000000-0000-0000-0000-000000000000}"/>
          </ac:spMkLst>
        </pc:spChg>
      </pc:sldChg>
      <pc:sldChg chg="modSp mod modNotesTx">
        <pc:chgData name="Anna Bolen -X (abolen - UNICON INC at Cisco)" userId="8fcf5b57-97b6-40ce-9683-275924855fa8" providerId="ADAL" clId="{14CA8083-92B5-4247-A894-41FDF38F4DE4}" dt="2023-08-07T16:31:07.768" v="130" actId="313"/>
        <pc:sldMkLst>
          <pc:docMk/>
          <pc:sldMk cId="2565276848" sldId="1125"/>
        </pc:sldMkLst>
        <pc:spChg chg="mod">
          <ac:chgData name="Anna Bolen -X (abolen - UNICON INC at Cisco)" userId="8fcf5b57-97b6-40ce-9683-275924855fa8" providerId="ADAL" clId="{14CA8083-92B5-4247-A894-41FDF38F4DE4}" dt="2023-08-07T16:31:06.734" v="129" actId="313"/>
          <ac:spMkLst>
            <pc:docMk/>
            <pc:sldMk cId="2565276848" sldId="1125"/>
            <ac:spMk id="3" creationId="{00000000-0000-0000-0000-000000000000}"/>
          </ac:spMkLst>
        </pc:spChg>
      </pc:sldChg>
      <pc:sldChg chg="modSp mod modNotesTx">
        <pc:chgData name="Anna Bolen -X (abolen - UNICON INC at Cisco)" userId="8fcf5b57-97b6-40ce-9683-275924855fa8" providerId="ADAL" clId="{14CA8083-92B5-4247-A894-41FDF38F4DE4}" dt="2023-08-07T16:50:21.135" v="138" actId="313"/>
        <pc:sldMkLst>
          <pc:docMk/>
          <pc:sldMk cId="2959463549" sldId="1126"/>
        </pc:sldMkLst>
        <pc:spChg chg="mod">
          <ac:chgData name="Anna Bolen -X (abolen - UNICON INC at Cisco)" userId="8fcf5b57-97b6-40ce-9683-275924855fa8" providerId="ADAL" clId="{14CA8083-92B5-4247-A894-41FDF38F4DE4}" dt="2023-08-07T16:50:20.567" v="137" actId="313"/>
          <ac:spMkLst>
            <pc:docMk/>
            <pc:sldMk cId="2959463549" sldId="1126"/>
            <ac:spMk id="3" creationId="{00000000-0000-0000-0000-000000000000}"/>
          </ac:spMkLst>
        </pc:spChg>
      </pc:sldChg>
      <pc:sldChg chg="modSp mod modNotesTx">
        <pc:chgData name="Anna Bolen -X (abolen - UNICON INC at Cisco)" userId="8fcf5b57-97b6-40ce-9683-275924855fa8" providerId="ADAL" clId="{14CA8083-92B5-4247-A894-41FDF38F4DE4}" dt="2023-08-07T16:27:57.338" v="84" actId="313"/>
        <pc:sldMkLst>
          <pc:docMk/>
          <pc:sldMk cId="3733671021" sldId="1133"/>
        </pc:sldMkLst>
        <pc:spChg chg="mod">
          <ac:chgData name="Anna Bolen -X (abolen - UNICON INC at Cisco)" userId="8fcf5b57-97b6-40ce-9683-275924855fa8" providerId="ADAL" clId="{14CA8083-92B5-4247-A894-41FDF38F4DE4}" dt="2023-08-07T16:27:56.514" v="83" actId="313"/>
          <ac:spMkLst>
            <pc:docMk/>
            <pc:sldMk cId="3733671021" sldId="1133"/>
            <ac:spMk id="3" creationId="{00000000-0000-0000-0000-000000000000}"/>
          </ac:spMkLst>
        </pc:spChg>
      </pc:sldChg>
      <pc:sldChg chg="modSp mod modNotesTx">
        <pc:chgData name="Anna Bolen -X (abolen - UNICON INC at Cisco)" userId="8fcf5b57-97b6-40ce-9683-275924855fa8" providerId="ADAL" clId="{14CA8083-92B5-4247-A894-41FDF38F4DE4}" dt="2023-08-07T16:28:28.296" v="100" actId="313"/>
        <pc:sldMkLst>
          <pc:docMk/>
          <pc:sldMk cId="2310099755" sldId="1134"/>
        </pc:sldMkLst>
        <pc:spChg chg="mod">
          <ac:chgData name="Anna Bolen -X (abolen - UNICON INC at Cisco)" userId="8fcf5b57-97b6-40ce-9683-275924855fa8" providerId="ADAL" clId="{14CA8083-92B5-4247-A894-41FDF38F4DE4}" dt="2023-08-07T16:28:27.502" v="99" actId="313"/>
          <ac:spMkLst>
            <pc:docMk/>
            <pc:sldMk cId="2310099755" sldId="1134"/>
            <ac:spMk id="3" creationId="{00000000-0000-0000-0000-000000000000}"/>
          </ac:spMkLst>
        </pc:spChg>
      </pc:sldChg>
      <pc:sldChg chg="modSp mod modNotesTx">
        <pc:chgData name="Anna Bolen -X (abolen - UNICON INC at Cisco)" userId="8fcf5b57-97b6-40ce-9683-275924855fa8" providerId="ADAL" clId="{14CA8083-92B5-4247-A894-41FDF38F4DE4}" dt="2023-08-07T16:30:31.780" v="112" actId="313"/>
        <pc:sldMkLst>
          <pc:docMk/>
          <pc:sldMk cId="1056959357" sldId="1135"/>
        </pc:sldMkLst>
        <pc:spChg chg="mod">
          <ac:chgData name="Anna Bolen -X (abolen - UNICON INC at Cisco)" userId="8fcf5b57-97b6-40ce-9683-275924855fa8" providerId="ADAL" clId="{14CA8083-92B5-4247-A894-41FDF38F4DE4}" dt="2023-08-07T16:30:30.552" v="111" actId="313"/>
          <ac:spMkLst>
            <pc:docMk/>
            <pc:sldMk cId="1056959357" sldId="1135"/>
            <ac:spMk id="3" creationId="{00000000-0000-0000-0000-000000000000}"/>
          </ac:spMkLst>
        </pc:spChg>
      </pc:sldChg>
      <pc:sldChg chg="modSp mod modNotesTx">
        <pc:chgData name="Anna Bolen -X (abolen - UNICON INC at Cisco)" userId="8fcf5b57-97b6-40ce-9683-275924855fa8" providerId="ADAL" clId="{14CA8083-92B5-4247-A894-41FDF38F4DE4}" dt="2023-08-07T16:30:41.883" v="114" actId="313"/>
        <pc:sldMkLst>
          <pc:docMk/>
          <pc:sldMk cId="673849793" sldId="1136"/>
        </pc:sldMkLst>
        <pc:spChg chg="mod">
          <ac:chgData name="Anna Bolen -X (abolen - UNICON INC at Cisco)" userId="8fcf5b57-97b6-40ce-9683-275924855fa8" providerId="ADAL" clId="{14CA8083-92B5-4247-A894-41FDF38F4DE4}" dt="2023-08-07T16:30:40.746" v="113" actId="313"/>
          <ac:spMkLst>
            <pc:docMk/>
            <pc:sldMk cId="673849793" sldId="1136"/>
            <ac:spMk id="3" creationId="{00000000-0000-0000-0000-000000000000}"/>
          </ac:spMkLst>
        </pc:spChg>
      </pc:sldChg>
      <pc:sldChg chg="modSp mod modNotesTx">
        <pc:chgData name="Anna Bolen -X (abolen - UNICON INC at Cisco)" userId="8fcf5b57-97b6-40ce-9683-275924855fa8" providerId="ADAL" clId="{14CA8083-92B5-4247-A894-41FDF38F4DE4}" dt="2023-08-07T16:30:56.843" v="124" actId="313"/>
        <pc:sldMkLst>
          <pc:docMk/>
          <pc:sldMk cId="105844507" sldId="1137"/>
        </pc:sldMkLst>
        <pc:spChg chg="mod">
          <ac:chgData name="Anna Bolen -X (abolen - UNICON INC at Cisco)" userId="8fcf5b57-97b6-40ce-9683-275924855fa8" providerId="ADAL" clId="{14CA8083-92B5-4247-A894-41FDF38F4DE4}" dt="2023-08-07T16:30:56.165" v="123" actId="313"/>
          <ac:spMkLst>
            <pc:docMk/>
            <pc:sldMk cId="105844507" sldId="1137"/>
            <ac:spMk id="3" creationId="{00000000-0000-0000-0000-000000000000}"/>
          </ac:spMkLst>
        </pc:spChg>
      </pc:sldChg>
      <pc:sldChg chg="modSp mod modNotesTx">
        <pc:chgData name="Anna Bolen -X (abolen - UNICON INC at Cisco)" userId="8fcf5b57-97b6-40ce-9683-275924855fa8" providerId="ADAL" clId="{14CA8083-92B5-4247-A894-41FDF38F4DE4}" dt="2023-08-07T16:31:13.460" v="132" actId="313"/>
        <pc:sldMkLst>
          <pc:docMk/>
          <pc:sldMk cId="1041264616" sldId="1138"/>
        </pc:sldMkLst>
        <pc:spChg chg="mod">
          <ac:chgData name="Anna Bolen -X (abolen - UNICON INC at Cisco)" userId="8fcf5b57-97b6-40ce-9683-275924855fa8" providerId="ADAL" clId="{14CA8083-92B5-4247-A894-41FDF38F4DE4}" dt="2023-08-07T16:31:12.438" v="131" actId="313"/>
          <ac:spMkLst>
            <pc:docMk/>
            <pc:sldMk cId="1041264616" sldId="1138"/>
            <ac:spMk id="3" creationId="{00000000-0000-0000-0000-000000000000}"/>
          </ac:spMkLst>
        </pc:spChg>
      </pc:sldChg>
      <pc:sldChg chg="modSp mod modNotesTx">
        <pc:chgData name="Anna Bolen -X (abolen - UNICON INC at Cisco)" userId="8fcf5b57-97b6-40ce-9683-275924855fa8" providerId="ADAL" clId="{14CA8083-92B5-4247-A894-41FDF38F4DE4}" dt="2023-08-07T16:27:59.491" v="86" actId="313"/>
        <pc:sldMkLst>
          <pc:docMk/>
          <pc:sldMk cId="1089890136" sldId="1141"/>
        </pc:sldMkLst>
        <pc:spChg chg="mod">
          <ac:chgData name="Anna Bolen -X (abolen - UNICON INC at Cisco)" userId="8fcf5b57-97b6-40ce-9683-275924855fa8" providerId="ADAL" clId="{14CA8083-92B5-4247-A894-41FDF38F4DE4}" dt="2023-08-07T16:27:58.619" v="85" actId="313"/>
          <ac:spMkLst>
            <pc:docMk/>
            <pc:sldMk cId="1089890136" sldId="1141"/>
            <ac:spMk id="3" creationId="{00000000-0000-0000-0000-000000000000}"/>
          </ac:spMkLst>
        </pc:spChg>
      </pc:sldChg>
      <pc:sldChg chg="modSp mod modNotesTx">
        <pc:chgData name="Anna Bolen -X (abolen - UNICON INC at Cisco)" userId="8fcf5b57-97b6-40ce-9683-275924855fa8" providerId="ADAL" clId="{14CA8083-92B5-4247-A894-41FDF38F4DE4}" dt="2023-08-07T16:28:29.975" v="102" actId="313"/>
        <pc:sldMkLst>
          <pc:docMk/>
          <pc:sldMk cId="3486698321" sldId="1142"/>
        </pc:sldMkLst>
        <pc:spChg chg="mod">
          <ac:chgData name="Anna Bolen -X (abolen - UNICON INC at Cisco)" userId="8fcf5b57-97b6-40ce-9683-275924855fa8" providerId="ADAL" clId="{14CA8083-92B5-4247-A894-41FDF38F4DE4}" dt="2023-08-07T16:28:29.387" v="101" actId="313"/>
          <ac:spMkLst>
            <pc:docMk/>
            <pc:sldMk cId="3486698321" sldId="1142"/>
            <ac:spMk id="3" creationId="{00000000-0000-0000-0000-000000000000}"/>
          </ac:spMkLst>
        </pc:spChg>
      </pc:sldChg>
      <pc:sldChg chg="modSp mod modNotesTx">
        <pc:chgData name="Anna Bolen -X (abolen - UNICON INC at Cisco)" userId="8fcf5b57-97b6-40ce-9683-275924855fa8" providerId="ADAL" clId="{14CA8083-92B5-4247-A894-41FDF38F4DE4}" dt="2023-08-07T16:30:22.102" v="104" actId="313"/>
        <pc:sldMkLst>
          <pc:docMk/>
          <pc:sldMk cId="789851228" sldId="1143"/>
        </pc:sldMkLst>
        <pc:spChg chg="mod">
          <ac:chgData name="Anna Bolen -X (abolen - UNICON INC at Cisco)" userId="8fcf5b57-97b6-40ce-9683-275924855fa8" providerId="ADAL" clId="{14CA8083-92B5-4247-A894-41FDF38F4DE4}" dt="2023-08-07T16:30:21.121" v="103" actId="313"/>
          <ac:spMkLst>
            <pc:docMk/>
            <pc:sldMk cId="789851228" sldId="1143"/>
            <ac:spMk id="3" creationId="{00000000-0000-0000-0000-000000000000}"/>
          </ac:spMkLst>
        </pc:spChg>
      </pc:sldChg>
      <pc:sldChg chg="modSp mod modNotesTx">
        <pc:chgData name="Anna Bolen -X (abolen - UNICON INC at Cisco)" userId="8fcf5b57-97b6-40ce-9683-275924855fa8" providerId="ADAL" clId="{14CA8083-92B5-4247-A894-41FDF38F4DE4}" dt="2023-08-07T16:30:43.356" v="116" actId="313"/>
        <pc:sldMkLst>
          <pc:docMk/>
          <pc:sldMk cId="710233912" sldId="1144"/>
        </pc:sldMkLst>
        <pc:spChg chg="mod">
          <ac:chgData name="Anna Bolen -X (abolen - UNICON INC at Cisco)" userId="8fcf5b57-97b6-40ce-9683-275924855fa8" providerId="ADAL" clId="{14CA8083-92B5-4247-A894-41FDF38F4DE4}" dt="2023-08-07T16:30:42.793" v="115" actId="313"/>
          <ac:spMkLst>
            <pc:docMk/>
            <pc:sldMk cId="710233912" sldId="1144"/>
            <ac:spMk id="3" creationId="{00000000-0000-0000-0000-000000000000}"/>
          </ac:spMkLst>
        </pc:spChg>
      </pc:sldChg>
      <pc:sldChg chg="modSp mod modNotesTx">
        <pc:chgData name="Anna Bolen -X (abolen - UNICON INC at Cisco)" userId="8fcf5b57-97b6-40ce-9683-275924855fa8" providerId="ADAL" clId="{14CA8083-92B5-4247-A894-41FDF38F4DE4}" dt="2023-08-07T16:30:58.684" v="126" actId="313"/>
        <pc:sldMkLst>
          <pc:docMk/>
          <pc:sldMk cId="2642182958" sldId="1145"/>
        </pc:sldMkLst>
        <pc:spChg chg="mod">
          <ac:chgData name="Anna Bolen -X (abolen - UNICON INC at Cisco)" userId="8fcf5b57-97b6-40ce-9683-275924855fa8" providerId="ADAL" clId="{14CA8083-92B5-4247-A894-41FDF38F4DE4}" dt="2023-08-07T16:30:57.808" v="125" actId="313"/>
          <ac:spMkLst>
            <pc:docMk/>
            <pc:sldMk cId="2642182958" sldId="1145"/>
            <ac:spMk id="3" creationId="{00000000-0000-0000-0000-000000000000}"/>
          </ac:spMkLst>
        </pc:spChg>
      </pc:sldChg>
      <pc:sldChg chg="modSp mod modNotesTx">
        <pc:chgData name="Anna Bolen -X (abolen - UNICON INC at Cisco)" userId="8fcf5b57-97b6-40ce-9683-275924855fa8" providerId="ADAL" clId="{14CA8083-92B5-4247-A894-41FDF38F4DE4}" dt="2023-08-07T16:50:12.168" v="134" actId="313"/>
        <pc:sldMkLst>
          <pc:docMk/>
          <pc:sldMk cId="2644728163" sldId="1146"/>
        </pc:sldMkLst>
        <pc:spChg chg="mod">
          <ac:chgData name="Anna Bolen -X (abolen - UNICON INC at Cisco)" userId="8fcf5b57-97b6-40ce-9683-275924855fa8" providerId="ADAL" clId="{14CA8083-92B5-4247-A894-41FDF38F4DE4}" dt="2023-08-07T16:50:06.825" v="133" actId="313"/>
          <ac:spMkLst>
            <pc:docMk/>
            <pc:sldMk cId="2644728163" sldId="1146"/>
            <ac:spMk id="3" creationId="{00000000-0000-0000-0000-000000000000}"/>
          </ac:spMkLst>
        </pc:spChg>
      </pc:sldChg>
      <pc:sldChg chg="modSp mod modNotesTx">
        <pc:chgData name="Anna Bolen -X (abolen - UNICON INC at Cisco)" userId="8fcf5b57-97b6-40ce-9683-275924855fa8" providerId="ADAL" clId="{14CA8083-92B5-4247-A894-41FDF38F4DE4}" dt="2023-08-07T16:50:19.258" v="136" actId="313"/>
        <pc:sldMkLst>
          <pc:docMk/>
          <pc:sldMk cId="3868334903" sldId="1147"/>
        </pc:sldMkLst>
        <pc:spChg chg="mod">
          <ac:chgData name="Anna Bolen -X (abolen - UNICON INC at Cisco)" userId="8fcf5b57-97b6-40ce-9683-275924855fa8" providerId="ADAL" clId="{14CA8083-92B5-4247-A894-41FDF38F4DE4}" dt="2023-08-07T16:50:18.554" v="135" actId="313"/>
          <ac:spMkLst>
            <pc:docMk/>
            <pc:sldMk cId="3868334903" sldId="1147"/>
            <ac:spMk id="3" creationId="{00000000-0000-0000-0000-000000000000}"/>
          </ac:spMkLst>
        </pc:spChg>
      </pc:sldChg>
      <pc:sldChg chg="modSp mod modNotesTx">
        <pc:chgData name="Anna Bolen -X (abolen - UNICON INC at Cisco)" userId="8fcf5b57-97b6-40ce-9683-275924855fa8" providerId="ADAL" clId="{14CA8083-92B5-4247-A894-41FDF38F4DE4}" dt="2023-08-07T16:50:28.431" v="140" actId="313"/>
        <pc:sldMkLst>
          <pc:docMk/>
          <pc:sldMk cId="1649254520" sldId="1148"/>
        </pc:sldMkLst>
        <pc:spChg chg="mod">
          <ac:chgData name="Anna Bolen -X (abolen - UNICON INC at Cisco)" userId="8fcf5b57-97b6-40ce-9683-275924855fa8" providerId="ADAL" clId="{14CA8083-92B5-4247-A894-41FDF38F4DE4}" dt="2023-08-07T16:50:27.507" v="139" actId="313"/>
          <ac:spMkLst>
            <pc:docMk/>
            <pc:sldMk cId="1649254520" sldId="1148"/>
            <ac:spMk id="3" creationId="{00000000-0000-0000-0000-000000000000}"/>
          </ac:spMkLst>
        </pc:spChg>
      </pc:sldChg>
      <pc:sldChg chg="modSp mod modNotesTx">
        <pc:chgData name="Anna Bolen -X (abolen - UNICON INC at Cisco)" userId="8fcf5b57-97b6-40ce-9683-275924855fa8" providerId="ADAL" clId="{14CA8083-92B5-4247-A894-41FDF38F4DE4}" dt="2023-08-07T16:50:34.982" v="142" actId="313"/>
        <pc:sldMkLst>
          <pc:docMk/>
          <pc:sldMk cId="857899346" sldId="1149"/>
        </pc:sldMkLst>
        <pc:spChg chg="mod">
          <ac:chgData name="Anna Bolen -X (abolen - UNICON INC at Cisco)" userId="8fcf5b57-97b6-40ce-9683-275924855fa8" providerId="ADAL" clId="{14CA8083-92B5-4247-A894-41FDF38F4DE4}" dt="2023-08-07T16:50:34.214" v="141" actId="313"/>
          <ac:spMkLst>
            <pc:docMk/>
            <pc:sldMk cId="857899346" sldId="1149"/>
            <ac:spMk id="3" creationId="{00000000-0000-0000-0000-000000000000}"/>
          </ac:spMkLst>
        </pc:spChg>
      </pc:sldChg>
      <pc:sldChg chg="modSp mod modNotesTx">
        <pc:chgData name="Anna Bolen -X (abolen - UNICON INC at Cisco)" userId="8fcf5b57-97b6-40ce-9683-275924855fa8" providerId="ADAL" clId="{14CA8083-92B5-4247-A894-41FDF38F4DE4}" dt="2023-08-07T16:28:08.535" v="88" actId="313"/>
        <pc:sldMkLst>
          <pc:docMk/>
          <pc:sldMk cId="1653612107" sldId="1150"/>
        </pc:sldMkLst>
        <pc:spChg chg="mod">
          <ac:chgData name="Anna Bolen -X (abolen - UNICON INC at Cisco)" userId="8fcf5b57-97b6-40ce-9683-275924855fa8" providerId="ADAL" clId="{14CA8083-92B5-4247-A894-41FDF38F4DE4}" dt="2023-08-07T16:28:07.649" v="87" actId="313"/>
          <ac:spMkLst>
            <pc:docMk/>
            <pc:sldMk cId="1653612107" sldId="1150"/>
            <ac:spMk id="3" creationId="{00000000-0000-0000-0000-000000000000}"/>
          </ac:spMkLst>
        </pc:spChg>
      </pc:sldChg>
      <pc:sldChg chg="modSp mod modNotesTx">
        <pc:chgData name="Anna Bolen -X (abolen - UNICON INC at Cisco)" userId="8fcf5b57-97b6-40ce-9683-275924855fa8" providerId="ADAL" clId="{14CA8083-92B5-4247-A894-41FDF38F4DE4}" dt="2023-08-07T16:50:43.446" v="144" actId="313"/>
        <pc:sldMkLst>
          <pc:docMk/>
          <pc:sldMk cId="3817353733" sldId="1151"/>
        </pc:sldMkLst>
        <pc:spChg chg="mod">
          <ac:chgData name="Anna Bolen -X (abolen - UNICON INC at Cisco)" userId="8fcf5b57-97b6-40ce-9683-275924855fa8" providerId="ADAL" clId="{14CA8083-92B5-4247-A894-41FDF38F4DE4}" dt="2023-08-07T16:50:42.300" v="143" actId="313"/>
          <ac:spMkLst>
            <pc:docMk/>
            <pc:sldMk cId="3817353733" sldId="1151"/>
            <ac:spMk id="3" creationId="{00000000-0000-0000-0000-000000000000}"/>
          </ac:spMkLst>
        </pc:spChg>
      </pc:sldChg>
      <pc:sldChg chg="modSp mod">
        <pc:chgData name="Anna Bolen -X (abolen - UNICON INC at Cisco)" userId="8fcf5b57-97b6-40ce-9683-275924855fa8" providerId="ADAL" clId="{14CA8083-92B5-4247-A894-41FDF38F4DE4}" dt="2023-08-07T15:37:13.241" v="7" actId="6549"/>
        <pc:sldMkLst>
          <pc:docMk/>
          <pc:sldMk cId="2153051976" sldId="1152"/>
        </pc:sldMkLst>
        <pc:spChg chg="mod">
          <ac:chgData name="Anna Bolen -X (abolen - UNICON INC at Cisco)" userId="8fcf5b57-97b6-40ce-9683-275924855fa8" providerId="ADAL" clId="{14CA8083-92B5-4247-A894-41FDF38F4DE4}" dt="2023-08-07T15:37:13.241" v="7" actId="6549"/>
          <ac:spMkLst>
            <pc:docMk/>
            <pc:sldMk cId="2153051976" sldId="1152"/>
            <ac:spMk id="2" creationId="{00000000-0000-0000-0000-000000000000}"/>
          </ac:spMkLst>
        </pc:spChg>
      </pc:sldChg>
      <pc:sldChg chg="modSp mod">
        <pc:chgData name="Anna Bolen -X (abolen - UNICON INC at Cisco)" userId="8fcf5b57-97b6-40ce-9683-275924855fa8" providerId="ADAL" clId="{14CA8083-92B5-4247-A894-41FDF38F4DE4}" dt="2023-08-07T15:37:27.515" v="10" actId="14100"/>
        <pc:sldMkLst>
          <pc:docMk/>
          <pc:sldMk cId="1346634471" sldId="1153"/>
        </pc:sldMkLst>
        <pc:spChg chg="mod">
          <ac:chgData name="Anna Bolen -X (abolen - UNICON INC at Cisco)" userId="8fcf5b57-97b6-40ce-9683-275924855fa8" providerId="ADAL" clId="{14CA8083-92B5-4247-A894-41FDF38F4DE4}" dt="2023-08-07T15:37:22.696" v="9" actId="20577"/>
          <ac:spMkLst>
            <pc:docMk/>
            <pc:sldMk cId="1346634471" sldId="1153"/>
            <ac:spMk id="2" creationId="{00000000-0000-0000-0000-000000000000}"/>
          </ac:spMkLst>
        </pc:spChg>
        <pc:spChg chg="mod">
          <ac:chgData name="Anna Bolen -X (abolen - UNICON INC at Cisco)" userId="8fcf5b57-97b6-40ce-9683-275924855fa8" providerId="ADAL" clId="{14CA8083-92B5-4247-A894-41FDF38F4DE4}" dt="2023-08-07T15:37:27.515" v="10" actId="14100"/>
          <ac:spMkLst>
            <pc:docMk/>
            <pc:sldMk cId="1346634471" sldId="1153"/>
            <ac:spMk id="3" creationId="{00000000-0000-0000-0000-000000000000}"/>
          </ac:spMkLst>
        </pc:spChg>
      </pc:sldChg>
      <pc:sldChg chg="modSp mod modNotesTx">
        <pc:chgData name="Anna Bolen -X (abolen - UNICON INC at Cisco)" userId="8fcf5b57-97b6-40ce-9683-275924855fa8" providerId="ADAL" clId="{14CA8083-92B5-4247-A894-41FDF38F4DE4}" dt="2023-08-07T16:56:21.888" v="149" actId="13244"/>
        <pc:sldMkLst>
          <pc:docMk/>
          <pc:sldMk cId="1914961167" sldId="1154"/>
        </pc:sldMkLst>
        <pc:spChg chg="mod">
          <ac:chgData name="Anna Bolen -X (abolen - UNICON INC at Cisco)" userId="8fcf5b57-97b6-40ce-9683-275924855fa8" providerId="ADAL" clId="{14CA8083-92B5-4247-A894-41FDF38F4DE4}" dt="2023-08-07T16:26:50.231" v="70" actId="6549"/>
          <ac:spMkLst>
            <pc:docMk/>
            <pc:sldMk cId="1914961167" sldId="1154"/>
            <ac:spMk id="3" creationId="{00000000-0000-0000-0000-000000000000}"/>
          </ac:spMkLst>
        </pc:spChg>
        <pc:spChg chg="ord">
          <ac:chgData name="Anna Bolen -X (abolen - UNICON INC at Cisco)" userId="8fcf5b57-97b6-40ce-9683-275924855fa8" providerId="ADAL" clId="{14CA8083-92B5-4247-A894-41FDF38F4DE4}" dt="2023-08-07T16:56:21.888" v="149" actId="13244"/>
          <ac:spMkLst>
            <pc:docMk/>
            <pc:sldMk cId="1914961167" sldId="1154"/>
            <ac:spMk id="25" creationId="{00000000-0000-0000-0000-000000000000}"/>
          </ac:spMkLst>
        </pc:spChg>
        <pc:graphicFrameChg chg="modGraphic">
          <ac:chgData name="Anna Bolen -X (abolen - UNICON INC at Cisco)" userId="8fcf5b57-97b6-40ce-9683-275924855fa8" providerId="ADAL" clId="{14CA8083-92B5-4247-A894-41FDF38F4DE4}" dt="2023-08-07T16:27:13.530" v="72" actId="20577"/>
          <ac:graphicFrameMkLst>
            <pc:docMk/>
            <pc:sldMk cId="1914961167" sldId="1154"/>
            <ac:graphicFrameMk id="4" creationId="{219B8567-C206-97AB-75B5-5F5A7EF25022}"/>
          </ac:graphicFrameMkLst>
        </pc:graphicFrameChg>
      </pc:sldChg>
      <pc:sldChg chg="delSp modSp mod">
        <pc:chgData name="Anna Bolen -X (abolen - UNICON INC at Cisco)" userId="8fcf5b57-97b6-40ce-9683-275924855fa8" providerId="ADAL" clId="{14CA8083-92B5-4247-A894-41FDF38F4DE4}" dt="2023-08-07T17:09:41.738" v="160" actId="13244"/>
        <pc:sldMkLst>
          <pc:docMk/>
          <pc:sldMk cId="2252473171" sldId="1155"/>
        </pc:sldMkLst>
        <pc:spChg chg="mod">
          <ac:chgData name="Anna Bolen -X (abolen - UNICON INC at Cisco)" userId="8fcf5b57-97b6-40ce-9683-275924855fa8" providerId="ADAL" clId="{14CA8083-92B5-4247-A894-41FDF38F4DE4}" dt="2023-08-07T17:09:37.736" v="158" actId="14100"/>
          <ac:spMkLst>
            <pc:docMk/>
            <pc:sldMk cId="2252473171" sldId="1155"/>
            <ac:spMk id="3" creationId="{00000000-0000-0000-0000-000000000000}"/>
          </ac:spMkLst>
        </pc:spChg>
        <pc:spChg chg="del">
          <ac:chgData name="Anna Bolen -X (abolen - UNICON INC at Cisco)" userId="8fcf5b57-97b6-40ce-9683-275924855fa8" providerId="ADAL" clId="{14CA8083-92B5-4247-A894-41FDF38F4DE4}" dt="2023-08-07T17:09:39.821" v="159" actId="478"/>
          <ac:spMkLst>
            <pc:docMk/>
            <pc:sldMk cId="2252473171" sldId="1155"/>
            <ac:spMk id="5" creationId="{00000000-0000-0000-0000-000000000000}"/>
          </ac:spMkLst>
        </pc:spChg>
        <pc:spChg chg="ord">
          <ac:chgData name="Anna Bolen -X (abolen - UNICON INC at Cisco)" userId="8fcf5b57-97b6-40ce-9683-275924855fa8" providerId="ADAL" clId="{14CA8083-92B5-4247-A894-41FDF38F4DE4}" dt="2023-08-07T17:09:41.738" v="160" actId="13244"/>
          <ac:spMkLst>
            <pc:docMk/>
            <pc:sldMk cId="2252473171" sldId="1155"/>
            <ac:spMk id="25" creationId="{00000000-0000-0000-0000-000000000000}"/>
          </ac:spMkLst>
        </pc:spChg>
      </pc:sldChg>
    </pc:docChg>
  </pc:docChgLst>
  <pc:docChgLst>
    <pc:chgData name="naumann" userId="S::naumann_nce.ufrj.br#ext#@cisco.onmicrosoft.com::e99cf90b-3b07-4608-8d54-c7ecb3aa7617" providerId="AD" clId="Web-{9873C993-809D-4E9F-13EC-4AC321D70E47}"/>
    <pc:docChg chg="modSld">
      <pc:chgData name="naumann" userId="S::naumann_nce.ufrj.br#ext#@cisco.onmicrosoft.com::e99cf90b-3b07-4608-8d54-c7ecb3aa7617" providerId="AD" clId="Web-{9873C993-809D-4E9F-13EC-4AC321D70E47}" dt="2023-07-13T15:38:19.508" v="287" actId="20577"/>
      <pc:docMkLst>
        <pc:docMk/>
      </pc:docMkLst>
      <pc:sldChg chg="modNotes">
        <pc:chgData name="naumann" userId="S::naumann_nce.ufrj.br#ext#@cisco.onmicrosoft.com::e99cf90b-3b07-4608-8d54-c7ecb3aa7617" providerId="AD" clId="Web-{9873C993-809D-4E9F-13EC-4AC321D70E47}" dt="2023-07-13T14:43:52.579" v="2"/>
        <pc:sldMkLst>
          <pc:docMk/>
          <pc:sldMk cId="2726106943" sldId="1099"/>
        </pc:sldMkLst>
      </pc:sldChg>
      <pc:sldChg chg="modSp">
        <pc:chgData name="naumann" userId="S::naumann_nce.ufrj.br#ext#@cisco.onmicrosoft.com::e99cf90b-3b07-4608-8d54-c7ecb3aa7617" providerId="AD" clId="Web-{9873C993-809D-4E9F-13EC-4AC321D70E47}" dt="2023-07-13T14:48:38.184" v="5"/>
        <pc:sldMkLst>
          <pc:docMk/>
          <pc:sldMk cId="2735360392" sldId="1100"/>
        </pc:sldMkLst>
        <pc:spChg chg="mod">
          <ac:chgData name="naumann" userId="S::naumann_nce.ufrj.br#ext#@cisco.onmicrosoft.com::e99cf90b-3b07-4608-8d54-c7ecb3aa7617" providerId="AD" clId="Web-{9873C993-809D-4E9F-13EC-4AC321D70E47}" dt="2023-07-13T14:47:13.837" v="4" actId="1076"/>
          <ac:spMkLst>
            <pc:docMk/>
            <pc:sldMk cId="2735360392" sldId="1100"/>
            <ac:spMk id="4" creationId="{22F0CD61-6266-92DC-57BC-52E4372C5C73}"/>
          </ac:spMkLst>
        </pc:spChg>
        <pc:graphicFrameChg chg="mod modGraphic">
          <ac:chgData name="naumann" userId="S::naumann_nce.ufrj.br#ext#@cisco.onmicrosoft.com::e99cf90b-3b07-4608-8d54-c7ecb3aa7617" providerId="AD" clId="Web-{9873C993-809D-4E9F-13EC-4AC321D70E47}" dt="2023-07-13T14:48:38.184" v="5"/>
          <ac:graphicFrameMkLst>
            <pc:docMk/>
            <pc:sldMk cId="2735360392" sldId="1100"/>
            <ac:graphicFrameMk id="5" creationId="{80753C9C-029C-8000-66F0-E8B803B76040}"/>
          </ac:graphicFrameMkLst>
        </pc:graphicFrameChg>
      </pc:sldChg>
      <pc:sldChg chg="modSp">
        <pc:chgData name="naumann" userId="S::naumann_nce.ufrj.br#ext#@cisco.onmicrosoft.com::e99cf90b-3b07-4608-8d54-c7ecb3aa7617" providerId="AD" clId="Web-{9873C993-809D-4E9F-13EC-4AC321D70E47}" dt="2023-07-13T14:50:27.767" v="7" actId="1076"/>
        <pc:sldMkLst>
          <pc:docMk/>
          <pc:sldMk cId="1402386335" sldId="1102"/>
        </pc:sldMkLst>
        <pc:spChg chg="mod">
          <ac:chgData name="naumann" userId="S::naumann_nce.ufrj.br#ext#@cisco.onmicrosoft.com::e99cf90b-3b07-4608-8d54-c7ecb3aa7617" providerId="AD" clId="Web-{9873C993-809D-4E9F-13EC-4AC321D70E47}" dt="2023-07-13T14:50:27.767" v="7" actId="1076"/>
          <ac:spMkLst>
            <pc:docMk/>
            <pc:sldMk cId="1402386335" sldId="1102"/>
            <ac:spMk id="4" creationId="{22F0CD61-6266-92DC-57BC-52E4372C5C73}"/>
          </ac:spMkLst>
        </pc:spChg>
        <pc:graphicFrameChg chg="mod">
          <ac:chgData name="naumann" userId="S::naumann_nce.ufrj.br#ext#@cisco.onmicrosoft.com::e99cf90b-3b07-4608-8d54-c7ecb3aa7617" providerId="AD" clId="Web-{9873C993-809D-4E9F-13EC-4AC321D70E47}" dt="2023-07-13T14:50:24.908" v="6" actId="1076"/>
          <ac:graphicFrameMkLst>
            <pc:docMk/>
            <pc:sldMk cId="1402386335" sldId="1102"/>
            <ac:graphicFrameMk id="5" creationId="{80753C9C-029C-8000-66F0-E8B803B76040}"/>
          </ac:graphicFrameMkLst>
        </pc:graphicFrameChg>
      </pc:sldChg>
      <pc:sldChg chg="modSp">
        <pc:chgData name="naumann" userId="S::naumann_nce.ufrj.br#ext#@cisco.onmicrosoft.com::e99cf90b-3b07-4608-8d54-c7ecb3aa7617" providerId="AD" clId="Web-{9873C993-809D-4E9F-13EC-4AC321D70E47}" dt="2023-07-13T14:52:36.147" v="45"/>
        <pc:sldMkLst>
          <pc:docMk/>
          <pc:sldMk cId="2907363986" sldId="1103"/>
        </pc:sldMkLst>
        <pc:graphicFrameChg chg="mod modGraphic">
          <ac:chgData name="naumann" userId="S::naumann_nce.ufrj.br#ext#@cisco.onmicrosoft.com::e99cf90b-3b07-4608-8d54-c7ecb3aa7617" providerId="AD" clId="Web-{9873C993-809D-4E9F-13EC-4AC321D70E47}" dt="2023-07-13T14:52:36.147" v="45"/>
          <ac:graphicFrameMkLst>
            <pc:docMk/>
            <pc:sldMk cId="2907363986" sldId="1103"/>
            <ac:graphicFrameMk id="5" creationId="{80753C9C-029C-8000-66F0-E8B803B76040}"/>
          </ac:graphicFrameMkLst>
        </pc:graphicFrameChg>
      </pc:sldChg>
      <pc:sldChg chg="modSp">
        <pc:chgData name="naumann" userId="S::naumann_nce.ufrj.br#ext#@cisco.onmicrosoft.com::e99cf90b-3b07-4608-8d54-c7ecb3aa7617" providerId="AD" clId="Web-{9873C993-809D-4E9F-13EC-4AC321D70E47}" dt="2023-07-13T15:02:02.764" v="47" actId="20577"/>
        <pc:sldMkLst>
          <pc:docMk/>
          <pc:sldMk cId="109447042" sldId="1107"/>
        </pc:sldMkLst>
        <pc:spChg chg="mod">
          <ac:chgData name="naumann" userId="S::naumann_nce.ufrj.br#ext#@cisco.onmicrosoft.com::e99cf90b-3b07-4608-8d54-c7ecb3aa7617" providerId="AD" clId="Web-{9873C993-809D-4E9F-13EC-4AC321D70E47}" dt="2023-07-13T15:02:02.764" v="47" actId="20577"/>
          <ac:spMkLst>
            <pc:docMk/>
            <pc:sldMk cId="109447042" sldId="1107"/>
            <ac:spMk id="4" creationId="{22F0CD61-6266-92DC-57BC-52E4372C5C73}"/>
          </ac:spMkLst>
        </pc:spChg>
      </pc:sldChg>
      <pc:sldChg chg="addSp delSp modSp">
        <pc:chgData name="naumann" userId="S::naumann_nce.ufrj.br#ext#@cisco.onmicrosoft.com::e99cf90b-3b07-4608-8d54-c7ecb3aa7617" providerId="AD" clId="Web-{9873C993-809D-4E9F-13EC-4AC321D70E47}" dt="2023-07-13T15:32:30.541" v="268" actId="20577"/>
        <pc:sldMkLst>
          <pc:docMk/>
          <pc:sldMk cId="2637516861" sldId="1109"/>
        </pc:sldMkLst>
        <pc:spChg chg="mod">
          <ac:chgData name="naumann" userId="S::naumann_nce.ufrj.br#ext#@cisco.onmicrosoft.com::e99cf90b-3b07-4608-8d54-c7ecb3aa7617" providerId="AD" clId="Web-{9873C993-809D-4E9F-13EC-4AC321D70E47}" dt="2023-07-13T15:32:00.071" v="255" actId="20577"/>
          <ac:spMkLst>
            <pc:docMk/>
            <pc:sldMk cId="2637516861" sldId="1109"/>
            <ac:spMk id="4" creationId="{22F0CD61-6266-92DC-57BC-52E4372C5C73}"/>
          </ac:spMkLst>
        </pc:spChg>
        <pc:spChg chg="del mod">
          <ac:chgData name="naumann" userId="S::naumann_nce.ufrj.br#ext#@cisco.onmicrosoft.com::e99cf90b-3b07-4608-8d54-c7ecb3aa7617" providerId="AD" clId="Web-{9873C993-809D-4E9F-13EC-4AC321D70E47}" dt="2023-07-13T15:20:58.325" v="84"/>
          <ac:spMkLst>
            <pc:docMk/>
            <pc:sldMk cId="2637516861" sldId="1109"/>
            <ac:spMk id="6" creationId="{B190C613-0981-F828-571E-32E9F94B34B7}"/>
          </ac:spMkLst>
        </pc:spChg>
        <pc:spChg chg="add mod">
          <ac:chgData name="naumann" userId="S::naumann_nce.ufrj.br#ext#@cisco.onmicrosoft.com::e99cf90b-3b07-4608-8d54-c7ecb3aa7617" providerId="AD" clId="Web-{9873C993-809D-4E9F-13EC-4AC321D70E47}" dt="2023-07-13T15:32:30.541" v="268" actId="20577"/>
          <ac:spMkLst>
            <pc:docMk/>
            <pc:sldMk cId="2637516861" sldId="1109"/>
            <ac:spMk id="8" creationId="{8003DA60-E3B2-29D5-923B-278A843729B1}"/>
          </ac:spMkLst>
        </pc:spChg>
        <pc:graphicFrameChg chg="mod">
          <ac:chgData name="naumann" userId="S::naumann_nce.ufrj.br#ext#@cisco.onmicrosoft.com::e99cf90b-3b07-4608-8d54-c7ecb3aa7617" providerId="AD" clId="Web-{9873C993-809D-4E9F-13EC-4AC321D70E47}" dt="2023-07-13T15:20:35.512" v="76" actId="1076"/>
          <ac:graphicFrameMkLst>
            <pc:docMk/>
            <pc:sldMk cId="2637516861" sldId="1109"/>
            <ac:graphicFrameMk id="5" creationId="{42FFDC9B-2317-3B10-420E-E35152243B96}"/>
          </ac:graphicFrameMkLst>
        </pc:graphicFrameChg>
        <pc:picChg chg="add del mod">
          <ac:chgData name="naumann" userId="S::naumann_nce.ufrj.br#ext#@cisco.onmicrosoft.com::e99cf90b-3b07-4608-8d54-c7ecb3aa7617" providerId="AD" clId="Web-{9873C993-809D-4E9F-13EC-4AC321D70E47}" dt="2023-07-13T15:19:50.182" v="50"/>
          <ac:picMkLst>
            <pc:docMk/>
            <pc:sldMk cId="2637516861" sldId="1109"/>
            <ac:picMk id="7" creationId="{803D9EA8-A718-2549-E4D4-F4F610758DD7}"/>
          </ac:picMkLst>
        </pc:picChg>
      </pc:sldChg>
      <pc:sldChg chg="modSp">
        <pc:chgData name="naumann" userId="S::naumann_nce.ufrj.br#ext#@cisco.onmicrosoft.com::e99cf90b-3b07-4608-8d54-c7ecb3aa7617" providerId="AD" clId="Web-{9873C993-809D-4E9F-13EC-4AC321D70E47}" dt="2023-07-13T15:36:42.207" v="283" actId="20577"/>
        <pc:sldMkLst>
          <pc:docMk/>
          <pc:sldMk cId="1692167630" sldId="1110"/>
        </pc:sldMkLst>
        <pc:spChg chg="mod">
          <ac:chgData name="naumann" userId="S::naumann_nce.ufrj.br#ext#@cisco.onmicrosoft.com::e99cf90b-3b07-4608-8d54-c7ecb3aa7617" providerId="AD" clId="Web-{9873C993-809D-4E9F-13EC-4AC321D70E47}" dt="2023-07-13T15:36:42.207" v="283" actId="20577"/>
          <ac:spMkLst>
            <pc:docMk/>
            <pc:sldMk cId="1692167630" sldId="1110"/>
            <ac:spMk id="6" creationId="{B190C613-0981-F828-571E-32E9F94B34B7}"/>
          </ac:spMkLst>
        </pc:spChg>
        <pc:graphicFrameChg chg="mod">
          <ac:chgData name="naumann" userId="S::naumann_nce.ufrj.br#ext#@cisco.onmicrosoft.com::e99cf90b-3b07-4608-8d54-c7ecb3aa7617" providerId="AD" clId="Web-{9873C993-809D-4E9F-13EC-4AC321D70E47}" dt="2023-07-13T15:23:44.894" v="249" actId="1076"/>
          <ac:graphicFrameMkLst>
            <pc:docMk/>
            <pc:sldMk cId="1692167630" sldId="1110"/>
            <ac:graphicFrameMk id="5" creationId="{42FFDC9B-2317-3B10-420E-E35152243B96}"/>
          </ac:graphicFrameMkLst>
        </pc:graphicFrameChg>
      </pc:sldChg>
      <pc:sldChg chg="modSp">
        <pc:chgData name="naumann" userId="S::naumann_nce.ufrj.br#ext#@cisco.onmicrosoft.com::e99cf90b-3b07-4608-8d54-c7ecb3aa7617" providerId="AD" clId="Web-{9873C993-809D-4E9F-13EC-4AC321D70E47}" dt="2023-07-13T15:26:57.277" v="250"/>
        <pc:sldMkLst>
          <pc:docMk/>
          <pc:sldMk cId="4013729943" sldId="1111"/>
        </pc:sldMkLst>
        <pc:picChg chg="mod">
          <ac:chgData name="naumann" userId="S::naumann_nce.ufrj.br#ext#@cisco.onmicrosoft.com::e99cf90b-3b07-4608-8d54-c7ecb3aa7617" providerId="AD" clId="Web-{9873C993-809D-4E9F-13EC-4AC321D70E47}" dt="2023-07-13T15:26:57.277" v="250"/>
          <ac:picMkLst>
            <pc:docMk/>
            <pc:sldMk cId="4013729943" sldId="1111"/>
            <ac:picMk id="8" creationId="{42943280-3B2E-7DD6-1192-936918F63029}"/>
          </ac:picMkLst>
        </pc:picChg>
      </pc:sldChg>
      <pc:sldChg chg="modSp">
        <pc:chgData name="naumann" userId="S::naumann_nce.ufrj.br#ext#@cisco.onmicrosoft.com::e99cf90b-3b07-4608-8d54-c7ecb3aa7617" providerId="AD" clId="Web-{9873C993-809D-4E9F-13EC-4AC321D70E47}" dt="2023-07-13T15:33:40.715" v="274" actId="14100"/>
        <pc:sldMkLst>
          <pc:docMk/>
          <pc:sldMk cId="1960292956" sldId="1112"/>
        </pc:sldMkLst>
        <pc:spChg chg="mod">
          <ac:chgData name="naumann" userId="S::naumann_nce.ufrj.br#ext#@cisco.onmicrosoft.com::e99cf90b-3b07-4608-8d54-c7ecb3aa7617" providerId="AD" clId="Web-{9873C993-809D-4E9F-13EC-4AC321D70E47}" dt="2023-07-13T15:33:40.715" v="274" actId="14100"/>
          <ac:spMkLst>
            <pc:docMk/>
            <pc:sldMk cId="1960292956" sldId="1112"/>
            <ac:spMk id="4" creationId="{F9EFCF78-022B-62FE-6EA3-5B4BBBF1AB39}"/>
          </ac:spMkLst>
        </pc:spChg>
      </pc:sldChg>
      <pc:sldChg chg="modSp">
        <pc:chgData name="naumann" userId="S::naumann_nce.ufrj.br#ext#@cisco.onmicrosoft.com::e99cf90b-3b07-4608-8d54-c7ecb3aa7617" providerId="AD" clId="Web-{9873C993-809D-4E9F-13EC-4AC321D70E47}" dt="2023-07-13T15:38:00.538" v="286" actId="1076"/>
        <pc:sldMkLst>
          <pc:docMk/>
          <pc:sldMk cId="2862486613" sldId="1113"/>
        </pc:sldMkLst>
        <pc:graphicFrameChg chg="mod modGraphic">
          <ac:chgData name="naumann" userId="S::naumann_nce.ufrj.br#ext#@cisco.onmicrosoft.com::e99cf90b-3b07-4608-8d54-c7ecb3aa7617" providerId="AD" clId="Web-{9873C993-809D-4E9F-13EC-4AC321D70E47}" dt="2023-07-13T15:38:00.538" v="286" actId="1076"/>
          <ac:graphicFrameMkLst>
            <pc:docMk/>
            <pc:sldMk cId="2862486613" sldId="1113"/>
            <ac:graphicFrameMk id="5" creationId="{B40694AB-CB07-3B6F-609A-0886BB8F7AE4}"/>
          </ac:graphicFrameMkLst>
        </pc:graphicFrameChg>
      </pc:sldChg>
      <pc:sldChg chg="modSp">
        <pc:chgData name="naumann" userId="S::naumann_nce.ufrj.br#ext#@cisco.onmicrosoft.com::e99cf90b-3b07-4608-8d54-c7ecb3aa7617" providerId="AD" clId="Web-{9873C993-809D-4E9F-13EC-4AC321D70E47}" dt="2023-07-13T15:38:19.508" v="287" actId="20577"/>
        <pc:sldMkLst>
          <pc:docMk/>
          <pc:sldMk cId="1408411379" sldId="1114"/>
        </pc:sldMkLst>
        <pc:spChg chg="mod">
          <ac:chgData name="naumann" userId="S::naumann_nce.ufrj.br#ext#@cisco.onmicrosoft.com::e99cf90b-3b07-4608-8d54-c7ecb3aa7617" providerId="AD" clId="Web-{9873C993-809D-4E9F-13EC-4AC321D70E47}" dt="2023-07-13T15:38:19.508" v="287" actId="20577"/>
          <ac:spMkLst>
            <pc:docMk/>
            <pc:sldMk cId="1408411379" sldId="1114"/>
            <ac:spMk id="4" creationId="{F9EFCF78-022B-62FE-6EA3-5B4BBBF1AB39}"/>
          </ac:spMkLst>
        </pc:spChg>
      </pc:sldChg>
    </pc:docChg>
  </pc:docChgLst>
  <pc:docChgLst>
    <pc:chgData name="Nguyen Ngoc Tuan" userId="c554f282-6aa6-43bd-8ae9-8549a6b9b212" providerId="ADAL" clId="{2FF4E552-9E46-4B69-9E8F-997CD0DFDA07}"/>
    <pc:docChg chg="modSld modMainMaster">
      <pc:chgData name="Nguyen Ngoc Tuan" userId="c554f282-6aa6-43bd-8ae9-8549a6b9b212" providerId="ADAL" clId="{2FF4E552-9E46-4B69-9E8F-997CD0DFDA07}" dt="2024-09-28T13:58:36.069" v="17" actId="1076"/>
      <pc:docMkLst>
        <pc:docMk/>
      </pc:docMkLst>
      <pc:sldChg chg="addSp modSp">
        <pc:chgData name="Nguyen Ngoc Tuan" userId="c554f282-6aa6-43bd-8ae9-8549a6b9b212" providerId="ADAL" clId="{2FF4E552-9E46-4B69-9E8F-997CD0DFDA07}" dt="2024-09-28T13:57:43.512" v="9" actId="1038"/>
        <pc:sldMkLst>
          <pc:docMk/>
          <pc:sldMk cId="0" sldId="256"/>
        </pc:sldMkLst>
        <pc:picChg chg="add mod">
          <ac:chgData name="Nguyen Ngoc Tuan" userId="c554f282-6aa6-43bd-8ae9-8549a6b9b212" providerId="ADAL" clId="{2FF4E552-9E46-4B69-9E8F-997CD0DFDA07}" dt="2024-09-28T13:57:43.512" v="9" actId="1038"/>
          <ac:picMkLst>
            <pc:docMk/>
            <pc:sldMk cId="0" sldId="256"/>
            <ac:picMk id="1026" creationId="{ABAEED01-BBD0-3E4F-41B5-107997458854}"/>
          </ac:picMkLst>
        </pc:picChg>
      </pc:sldChg>
      <pc:sldChg chg="addSp modSp">
        <pc:chgData name="Nguyen Ngoc Tuan" userId="c554f282-6aa6-43bd-8ae9-8549a6b9b212" providerId="ADAL" clId="{2FF4E552-9E46-4B69-9E8F-997CD0DFDA07}" dt="2024-09-28T13:58:36.069" v="17" actId="1076"/>
        <pc:sldMkLst>
          <pc:docMk/>
          <pc:sldMk cId="0" sldId="262"/>
        </pc:sldMkLst>
        <pc:picChg chg="add mod">
          <ac:chgData name="Nguyen Ngoc Tuan" userId="c554f282-6aa6-43bd-8ae9-8549a6b9b212" providerId="ADAL" clId="{2FF4E552-9E46-4B69-9E8F-997CD0DFDA07}" dt="2024-09-28T13:58:36.069" v="17" actId="1076"/>
          <ac:picMkLst>
            <pc:docMk/>
            <pc:sldMk cId="0" sldId="262"/>
            <ac:picMk id="3074" creationId="{20771522-483A-6649-5E0D-3811AB0F30AD}"/>
          </ac:picMkLst>
        </pc:picChg>
      </pc:sldChg>
      <pc:sldChg chg="modNotesTx">
        <pc:chgData name="Nguyen Ngoc Tuan" userId="c554f282-6aa6-43bd-8ae9-8549a6b9b212" providerId="ADAL" clId="{2FF4E552-9E46-4B69-9E8F-997CD0DFDA07}" dt="2024-09-26T03:35:34.726" v="3"/>
        <pc:sldMkLst>
          <pc:docMk/>
          <pc:sldMk cId="2942073277" sldId="1079"/>
        </pc:sldMkLst>
      </pc:sldChg>
      <pc:sldMasterChg chg="modSldLayout">
        <pc:chgData name="Nguyen Ngoc Tuan" userId="c554f282-6aa6-43bd-8ae9-8549a6b9b212" providerId="ADAL" clId="{2FF4E552-9E46-4B69-9E8F-997CD0DFDA07}" dt="2024-09-28T13:58:10.647" v="14" actId="1076"/>
        <pc:sldMasterMkLst>
          <pc:docMk/>
          <pc:sldMasterMk cId="0" sldId="2147483648"/>
        </pc:sldMasterMkLst>
        <pc:sldLayoutChg chg="addSp modSp">
          <pc:chgData name="Nguyen Ngoc Tuan" userId="c554f282-6aa6-43bd-8ae9-8549a6b9b212" providerId="ADAL" clId="{2FF4E552-9E46-4B69-9E8F-997CD0DFDA07}" dt="2024-09-28T13:58:10.647" v="14" actId="1076"/>
          <pc:sldLayoutMkLst>
            <pc:docMk/>
            <pc:sldMasterMk cId="0" sldId="2147483648"/>
            <pc:sldLayoutMk cId="0" sldId="2147483652"/>
          </pc:sldLayoutMkLst>
          <pc:picChg chg="add mod">
            <ac:chgData name="Nguyen Ngoc Tuan" userId="c554f282-6aa6-43bd-8ae9-8549a6b9b212" providerId="ADAL" clId="{2FF4E552-9E46-4B69-9E8F-997CD0DFDA07}" dt="2024-09-28T13:58:10.647" v="14" actId="1076"/>
            <ac:picMkLst>
              <pc:docMk/>
              <pc:sldMasterMk cId="0" sldId="2147483648"/>
              <pc:sldLayoutMk cId="0" sldId="2147483652"/>
              <ac:picMk id="2050" creationId="{562D82EB-19A2-1CE6-7C93-140CA8BE2BE0}"/>
            </ac:picMkLst>
          </pc:picChg>
        </pc:sldLayoutChg>
      </pc:sldMasterChg>
    </pc:docChg>
  </pc:docChgLst>
  <pc:docChgLst>
    <pc:chgData name="naumann" userId="S::naumann_nce.ufrj.br#ext#@cisco.onmicrosoft.com::e99cf90b-3b07-4608-8d54-c7ecb3aa7617" providerId="AD" clId="Web-{67A9501D-A692-9413-01C6-E30BCDDB14DE}"/>
    <pc:docChg chg="addSld delSld modSld">
      <pc:chgData name="naumann" userId="S::naumann_nce.ufrj.br#ext#@cisco.onmicrosoft.com::e99cf90b-3b07-4608-8d54-c7ecb3aa7617" providerId="AD" clId="Web-{67A9501D-A692-9413-01C6-E30BCDDB14DE}" dt="2023-07-13T19:13:37.183" v="1316"/>
      <pc:docMkLst>
        <pc:docMk/>
      </pc:docMkLst>
      <pc:sldChg chg="modNotes">
        <pc:chgData name="naumann" userId="S::naumann_nce.ufrj.br#ext#@cisco.onmicrosoft.com::e99cf90b-3b07-4608-8d54-c7ecb3aa7617" providerId="AD" clId="Web-{67A9501D-A692-9413-01C6-E30BCDDB14DE}" dt="2023-07-13T18:41:25.160" v="306"/>
        <pc:sldMkLst>
          <pc:docMk/>
          <pc:sldMk cId="0" sldId="347"/>
        </pc:sldMkLst>
      </pc:sldChg>
      <pc:sldChg chg="modSp">
        <pc:chgData name="naumann" userId="S::naumann_nce.ufrj.br#ext#@cisco.onmicrosoft.com::e99cf90b-3b07-4608-8d54-c7ecb3aa7617" providerId="AD" clId="Web-{67A9501D-A692-9413-01C6-E30BCDDB14DE}" dt="2023-07-13T18:58:13.032" v="824"/>
        <pc:sldMkLst>
          <pc:docMk/>
          <pc:sldMk cId="0" sldId="348"/>
        </pc:sldMkLst>
        <pc:graphicFrameChg chg="mod modGraphic">
          <ac:chgData name="naumann" userId="S::naumann_nce.ufrj.br#ext#@cisco.onmicrosoft.com::e99cf90b-3b07-4608-8d54-c7ecb3aa7617" providerId="AD" clId="Web-{67A9501D-A692-9413-01C6-E30BCDDB14DE}" dt="2023-07-13T18:58:13.032" v="824"/>
          <ac:graphicFrameMkLst>
            <pc:docMk/>
            <pc:sldMk cId="0" sldId="348"/>
            <ac:graphicFrameMk id="4" creationId="{283B76AF-3D35-FAAC-6FA4-A6CB8A43E6FD}"/>
          </ac:graphicFrameMkLst>
        </pc:graphicFrameChg>
      </pc:sldChg>
      <pc:sldChg chg="modSp">
        <pc:chgData name="naumann" userId="S::naumann_nce.ufrj.br#ext#@cisco.onmicrosoft.com::e99cf90b-3b07-4608-8d54-c7ecb3aa7617" providerId="AD" clId="Web-{67A9501D-A692-9413-01C6-E30BCDDB14DE}" dt="2023-07-13T15:41:17.946" v="2"/>
        <pc:sldMkLst>
          <pc:docMk/>
          <pc:sldMk cId="3353521407" sldId="1115"/>
        </pc:sldMkLst>
        <pc:graphicFrameChg chg="modGraphic">
          <ac:chgData name="naumann" userId="S::naumann_nce.ufrj.br#ext#@cisco.onmicrosoft.com::e99cf90b-3b07-4608-8d54-c7ecb3aa7617" providerId="AD" clId="Web-{67A9501D-A692-9413-01C6-E30BCDDB14DE}" dt="2023-07-13T15:41:17.946" v="2"/>
          <ac:graphicFrameMkLst>
            <pc:docMk/>
            <pc:sldMk cId="3353521407" sldId="1115"/>
            <ac:graphicFrameMk id="5" creationId="{B40694AB-CB07-3B6F-609A-0886BB8F7AE4}"/>
          </ac:graphicFrameMkLst>
        </pc:graphicFrameChg>
      </pc:sldChg>
      <pc:sldChg chg="modSp">
        <pc:chgData name="naumann" userId="S::naumann_nce.ufrj.br#ext#@cisco.onmicrosoft.com::e99cf90b-3b07-4608-8d54-c7ecb3aa7617" providerId="AD" clId="Web-{67A9501D-A692-9413-01C6-E30BCDDB14DE}" dt="2023-07-13T15:42:58.980" v="3" actId="14100"/>
        <pc:sldMkLst>
          <pc:docMk/>
          <pc:sldMk cId="2553906158" sldId="1116"/>
        </pc:sldMkLst>
        <pc:spChg chg="mod">
          <ac:chgData name="naumann" userId="S::naumann_nce.ufrj.br#ext#@cisco.onmicrosoft.com::e99cf90b-3b07-4608-8d54-c7ecb3aa7617" providerId="AD" clId="Web-{67A9501D-A692-9413-01C6-E30BCDDB14DE}" dt="2023-07-13T15:42:58.980" v="3" actId="14100"/>
          <ac:spMkLst>
            <pc:docMk/>
            <pc:sldMk cId="2553906158" sldId="1116"/>
            <ac:spMk id="4" creationId="{F9EFCF78-022B-62FE-6EA3-5B4BBBF1AB39}"/>
          </ac:spMkLst>
        </pc:spChg>
      </pc:sldChg>
      <pc:sldChg chg="modSp">
        <pc:chgData name="naumann" userId="S::naumann_nce.ufrj.br#ext#@cisco.onmicrosoft.com::e99cf90b-3b07-4608-8d54-c7ecb3aa7617" providerId="AD" clId="Web-{67A9501D-A692-9413-01C6-E30BCDDB14DE}" dt="2023-07-13T15:46:31.814" v="15" actId="14100"/>
        <pc:sldMkLst>
          <pc:docMk/>
          <pc:sldMk cId="1076135573" sldId="1117"/>
        </pc:sldMkLst>
        <pc:spChg chg="mod">
          <ac:chgData name="naumann" userId="S::naumann_nce.ufrj.br#ext#@cisco.onmicrosoft.com::e99cf90b-3b07-4608-8d54-c7ecb3aa7617" providerId="AD" clId="Web-{67A9501D-A692-9413-01C6-E30BCDDB14DE}" dt="2023-07-13T15:46:31.814" v="15" actId="14100"/>
          <ac:spMkLst>
            <pc:docMk/>
            <pc:sldMk cId="1076135573" sldId="1117"/>
            <ac:spMk id="6" creationId="{616C0B71-8388-1CA3-C20B-2B608D34C008}"/>
          </ac:spMkLst>
        </pc:spChg>
        <pc:graphicFrameChg chg="mod modGraphic">
          <ac:chgData name="naumann" userId="S::naumann_nce.ufrj.br#ext#@cisco.onmicrosoft.com::e99cf90b-3b07-4608-8d54-c7ecb3aa7617" providerId="AD" clId="Web-{67A9501D-A692-9413-01C6-E30BCDDB14DE}" dt="2023-07-13T15:45:45.751" v="10"/>
          <ac:graphicFrameMkLst>
            <pc:docMk/>
            <pc:sldMk cId="1076135573" sldId="1117"/>
            <ac:graphicFrameMk id="5" creationId="{B40694AB-CB07-3B6F-609A-0886BB8F7AE4}"/>
          </ac:graphicFrameMkLst>
        </pc:graphicFrameChg>
      </pc:sldChg>
      <pc:sldChg chg="modSp">
        <pc:chgData name="naumann" userId="S::naumann_nce.ufrj.br#ext#@cisco.onmicrosoft.com::e99cf90b-3b07-4608-8d54-c7ecb3aa7617" providerId="AD" clId="Web-{67A9501D-A692-9413-01C6-E30BCDDB14DE}" dt="2023-07-13T15:57:21.739" v="45"/>
        <pc:sldMkLst>
          <pc:docMk/>
          <pc:sldMk cId="1482790981" sldId="1118"/>
        </pc:sldMkLst>
        <pc:graphicFrameChg chg="mod modGraphic">
          <ac:chgData name="naumann" userId="S::naumann_nce.ufrj.br#ext#@cisco.onmicrosoft.com::e99cf90b-3b07-4608-8d54-c7ecb3aa7617" providerId="AD" clId="Web-{67A9501D-A692-9413-01C6-E30BCDDB14DE}" dt="2023-07-13T15:57:21.739" v="45"/>
          <ac:graphicFrameMkLst>
            <pc:docMk/>
            <pc:sldMk cId="1482790981" sldId="1118"/>
            <ac:graphicFrameMk id="5" creationId="{B40694AB-CB07-3B6F-609A-0886BB8F7AE4}"/>
          </ac:graphicFrameMkLst>
        </pc:graphicFrameChg>
      </pc:sldChg>
      <pc:sldChg chg="del">
        <pc:chgData name="naumann" userId="S::naumann_nce.ufrj.br#ext#@cisco.onmicrosoft.com::e99cf90b-3b07-4608-8d54-c7ecb3aa7617" providerId="AD" clId="Web-{67A9501D-A692-9413-01C6-E30BCDDB14DE}" dt="2023-07-13T15:57:31.021" v="46"/>
        <pc:sldMkLst>
          <pc:docMk/>
          <pc:sldMk cId="3691945238" sldId="1119"/>
        </pc:sldMkLst>
      </pc:sldChg>
      <pc:sldChg chg="modSp modNotes">
        <pc:chgData name="naumann" userId="S::naumann_nce.ufrj.br#ext#@cisco.onmicrosoft.com::e99cf90b-3b07-4608-8d54-c7ecb3aa7617" providerId="AD" clId="Web-{67A9501D-A692-9413-01C6-E30BCDDB14DE}" dt="2023-07-13T15:58:53.242" v="51"/>
        <pc:sldMkLst>
          <pc:docMk/>
          <pc:sldMk cId="1239125408" sldId="1120"/>
        </pc:sldMkLst>
        <pc:spChg chg="mod">
          <ac:chgData name="naumann" userId="S::naumann_nce.ufrj.br#ext#@cisco.onmicrosoft.com::e99cf90b-3b07-4608-8d54-c7ecb3aa7617" providerId="AD" clId="Web-{67A9501D-A692-9413-01C6-E30BCDDB14DE}" dt="2023-07-13T15:58:46.132" v="48" actId="20577"/>
          <ac:spMkLst>
            <pc:docMk/>
            <pc:sldMk cId="1239125408" sldId="1120"/>
            <ac:spMk id="3" creationId="{00000000-0000-0000-0000-000000000000}"/>
          </ac:spMkLst>
        </pc:spChg>
      </pc:sldChg>
      <pc:sldChg chg="modSp modNotes">
        <pc:chgData name="naumann" userId="S::naumann_nce.ufrj.br#ext#@cisco.onmicrosoft.com::e99cf90b-3b07-4608-8d54-c7ecb3aa7617" providerId="AD" clId="Web-{67A9501D-A692-9413-01C6-E30BCDDB14DE}" dt="2023-07-13T15:59:49.681" v="56"/>
        <pc:sldMkLst>
          <pc:docMk/>
          <pc:sldMk cId="1250186313" sldId="1121"/>
        </pc:sldMkLst>
        <pc:spChg chg="mod">
          <ac:chgData name="naumann" userId="S::naumann_nce.ufrj.br#ext#@cisco.onmicrosoft.com::e99cf90b-3b07-4608-8d54-c7ecb3aa7617" providerId="AD" clId="Web-{67A9501D-A692-9413-01C6-E30BCDDB14DE}" dt="2023-07-13T15:59:02.445" v="53" actId="20577"/>
          <ac:spMkLst>
            <pc:docMk/>
            <pc:sldMk cId="1250186313" sldId="1121"/>
            <ac:spMk id="3" creationId="{00000000-0000-0000-0000-000000000000}"/>
          </ac:spMkLst>
        </pc:spChg>
      </pc:sldChg>
      <pc:sldChg chg="modSp modNotes">
        <pc:chgData name="naumann" userId="S::naumann_nce.ufrj.br#ext#@cisco.onmicrosoft.com::e99cf90b-3b07-4608-8d54-c7ecb3aa7617" providerId="AD" clId="Web-{67A9501D-A692-9413-01C6-E30BCDDB14DE}" dt="2023-07-13T16:01:02.870" v="63"/>
        <pc:sldMkLst>
          <pc:docMk/>
          <pc:sldMk cId="2722634107" sldId="1122"/>
        </pc:sldMkLst>
        <pc:spChg chg="mod">
          <ac:chgData name="naumann" userId="S::naumann_nce.ufrj.br#ext#@cisco.onmicrosoft.com::e99cf90b-3b07-4608-8d54-c7ecb3aa7617" providerId="AD" clId="Web-{67A9501D-A692-9413-01C6-E30BCDDB14DE}" dt="2023-07-13T16:00:08.181" v="58" actId="20577"/>
          <ac:spMkLst>
            <pc:docMk/>
            <pc:sldMk cId="2722634107" sldId="1122"/>
            <ac:spMk id="3" creationId="{00000000-0000-0000-0000-000000000000}"/>
          </ac:spMkLst>
        </pc:spChg>
        <pc:graphicFrameChg chg="mod modGraphic">
          <ac:chgData name="naumann" userId="S::naumann_nce.ufrj.br#ext#@cisco.onmicrosoft.com::e99cf90b-3b07-4608-8d54-c7ecb3aa7617" providerId="AD" clId="Web-{67A9501D-A692-9413-01C6-E30BCDDB14DE}" dt="2023-07-13T16:01:02.870" v="63"/>
          <ac:graphicFrameMkLst>
            <pc:docMk/>
            <pc:sldMk cId="2722634107" sldId="1122"/>
            <ac:graphicFrameMk id="5" creationId="{B40694AB-CB07-3B6F-609A-0886BB8F7AE4}"/>
          </ac:graphicFrameMkLst>
        </pc:graphicFrameChg>
      </pc:sldChg>
      <pc:sldChg chg="modSp modNotes">
        <pc:chgData name="naumann" userId="S::naumann_nce.ufrj.br#ext#@cisco.onmicrosoft.com::e99cf90b-3b07-4608-8d54-c7ecb3aa7617" providerId="AD" clId="Web-{67A9501D-A692-9413-01C6-E30BCDDB14DE}" dt="2023-07-13T16:03:05.358" v="70"/>
        <pc:sldMkLst>
          <pc:docMk/>
          <pc:sldMk cId="4268398643" sldId="1123"/>
        </pc:sldMkLst>
        <pc:spChg chg="mod">
          <ac:chgData name="naumann" userId="S::naumann_nce.ufrj.br#ext#@cisco.onmicrosoft.com::e99cf90b-3b07-4608-8d54-c7ecb3aa7617" providerId="AD" clId="Web-{67A9501D-A692-9413-01C6-E30BCDDB14DE}" dt="2023-07-13T16:03:01.140" v="68" actId="20577"/>
          <ac:spMkLst>
            <pc:docMk/>
            <pc:sldMk cId="4268398643" sldId="1123"/>
            <ac:spMk id="3" creationId="{00000000-0000-0000-0000-000000000000}"/>
          </ac:spMkLst>
        </pc:spChg>
        <pc:spChg chg="mod">
          <ac:chgData name="naumann" userId="S::naumann_nce.ufrj.br#ext#@cisco.onmicrosoft.com::e99cf90b-3b07-4608-8d54-c7ecb3aa7617" providerId="AD" clId="Web-{67A9501D-A692-9413-01C6-E30BCDDB14DE}" dt="2023-07-13T16:02:45.467" v="66" actId="20577"/>
          <ac:spMkLst>
            <pc:docMk/>
            <pc:sldMk cId="4268398643" sldId="1123"/>
            <ac:spMk id="4" creationId="{A82260D2-C82F-B253-22C6-ED0A0192D8D5}"/>
          </ac:spMkLst>
        </pc:spChg>
      </pc:sldChg>
      <pc:sldChg chg="modSp modNotes">
        <pc:chgData name="naumann" userId="S::naumann_nce.ufrj.br#ext#@cisco.onmicrosoft.com::e99cf90b-3b07-4608-8d54-c7ecb3aa7617" providerId="AD" clId="Web-{67A9501D-A692-9413-01C6-E30BCDDB14DE}" dt="2023-07-13T16:04:28.611" v="76"/>
        <pc:sldMkLst>
          <pc:docMk/>
          <pc:sldMk cId="1510429936" sldId="1124"/>
        </pc:sldMkLst>
        <pc:spChg chg="mod">
          <ac:chgData name="naumann" userId="S::naumann_nce.ufrj.br#ext#@cisco.onmicrosoft.com::e99cf90b-3b07-4608-8d54-c7ecb3aa7617" providerId="AD" clId="Web-{67A9501D-A692-9413-01C6-E30BCDDB14DE}" dt="2023-07-13T16:04:20.907" v="73" actId="20577"/>
          <ac:spMkLst>
            <pc:docMk/>
            <pc:sldMk cId="1510429936" sldId="1124"/>
            <ac:spMk id="3" creationId="{00000000-0000-0000-0000-000000000000}"/>
          </ac:spMkLst>
        </pc:spChg>
        <pc:picChg chg="mod">
          <ac:chgData name="naumann" userId="S::naumann_nce.ufrj.br#ext#@cisco.onmicrosoft.com::e99cf90b-3b07-4608-8d54-c7ecb3aa7617" providerId="AD" clId="Web-{67A9501D-A692-9413-01C6-E30BCDDB14DE}" dt="2023-07-13T16:03:11.187" v="71"/>
          <ac:picMkLst>
            <pc:docMk/>
            <pc:sldMk cId="1510429936" sldId="1124"/>
            <ac:picMk id="6" creationId="{A22CBF00-B14F-DEB6-A762-67FC0A8835C2}"/>
          </ac:picMkLst>
        </pc:picChg>
      </pc:sldChg>
      <pc:sldChg chg="modSp modNotes">
        <pc:chgData name="naumann" userId="S::naumann_nce.ufrj.br#ext#@cisco.onmicrosoft.com::e99cf90b-3b07-4608-8d54-c7ecb3aa7617" providerId="AD" clId="Web-{67A9501D-A692-9413-01C6-E30BCDDB14DE}" dt="2023-07-13T16:05:08.721" v="82"/>
        <pc:sldMkLst>
          <pc:docMk/>
          <pc:sldMk cId="2565276848" sldId="1125"/>
        </pc:sldMkLst>
        <pc:spChg chg="mod">
          <ac:chgData name="naumann" userId="S::naumann_nce.ufrj.br#ext#@cisco.onmicrosoft.com::e99cf90b-3b07-4608-8d54-c7ecb3aa7617" providerId="AD" clId="Web-{67A9501D-A692-9413-01C6-E30BCDDB14DE}" dt="2023-07-13T16:04:34.659" v="79" actId="20577"/>
          <ac:spMkLst>
            <pc:docMk/>
            <pc:sldMk cId="2565276848" sldId="1125"/>
            <ac:spMk id="3" creationId="{00000000-0000-0000-0000-000000000000}"/>
          </ac:spMkLst>
        </pc:spChg>
      </pc:sldChg>
      <pc:sldChg chg="modSp modNotes">
        <pc:chgData name="naumann" userId="S::naumann_nce.ufrj.br#ext#@cisco.onmicrosoft.com::e99cf90b-3b07-4608-8d54-c7ecb3aa7617" providerId="AD" clId="Web-{67A9501D-A692-9413-01C6-E30BCDDB14DE}" dt="2023-07-13T16:06:11.614" v="87"/>
        <pc:sldMkLst>
          <pc:docMk/>
          <pc:sldMk cId="2959463549" sldId="1126"/>
        </pc:sldMkLst>
        <pc:spChg chg="mod">
          <ac:chgData name="naumann" userId="S::naumann_nce.ufrj.br#ext#@cisco.onmicrosoft.com::e99cf90b-3b07-4608-8d54-c7ecb3aa7617" providerId="AD" clId="Web-{67A9501D-A692-9413-01C6-E30BCDDB14DE}" dt="2023-07-13T16:05:16.128" v="84" actId="20577"/>
          <ac:spMkLst>
            <pc:docMk/>
            <pc:sldMk cId="2959463549" sldId="1126"/>
            <ac:spMk id="3" creationId="{00000000-0000-0000-0000-000000000000}"/>
          </ac:spMkLst>
        </pc:spChg>
      </pc:sldChg>
      <pc:sldChg chg="modSp">
        <pc:chgData name="naumann" userId="S::naumann_nce.ufrj.br#ext#@cisco.onmicrosoft.com::e99cf90b-3b07-4608-8d54-c7ecb3aa7617" providerId="AD" clId="Web-{67A9501D-A692-9413-01C6-E30BCDDB14DE}" dt="2023-07-13T17:41:41.155" v="275" actId="1076"/>
        <pc:sldMkLst>
          <pc:docMk/>
          <pc:sldMk cId="1939023499" sldId="1127"/>
        </pc:sldMkLst>
        <pc:spChg chg="mod">
          <ac:chgData name="naumann" userId="S::naumann_nce.ufrj.br#ext#@cisco.onmicrosoft.com::e99cf90b-3b07-4608-8d54-c7ecb3aa7617" providerId="AD" clId="Web-{67A9501D-A692-9413-01C6-E30BCDDB14DE}" dt="2023-07-13T17:41:37.764" v="274" actId="20577"/>
          <ac:spMkLst>
            <pc:docMk/>
            <pc:sldMk cId="1939023499" sldId="1127"/>
            <ac:spMk id="7" creationId="{5A9C2500-70B5-844A-B4B4-6C54B91B7F3F}"/>
          </ac:spMkLst>
        </pc:spChg>
        <pc:graphicFrameChg chg="mod modGraphic">
          <ac:chgData name="naumann" userId="S::naumann_nce.ufrj.br#ext#@cisco.onmicrosoft.com::e99cf90b-3b07-4608-8d54-c7ecb3aa7617" providerId="AD" clId="Web-{67A9501D-A692-9413-01C6-E30BCDDB14DE}" dt="2023-07-13T17:41:41.155" v="275" actId="1076"/>
          <ac:graphicFrameMkLst>
            <pc:docMk/>
            <pc:sldMk cId="1939023499" sldId="1127"/>
            <ac:graphicFrameMk id="4" creationId="{6937319E-6647-8FF8-C183-9AA360BF7405}"/>
          </ac:graphicFrameMkLst>
        </pc:graphicFrameChg>
      </pc:sldChg>
      <pc:sldChg chg="delSp modSp">
        <pc:chgData name="naumann" userId="S::naumann_nce.ufrj.br#ext#@cisco.onmicrosoft.com::e99cf90b-3b07-4608-8d54-c7ecb3aa7617" providerId="AD" clId="Web-{67A9501D-A692-9413-01C6-E30BCDDB14DE}" dt="2023-07-13T17:42:35.532" v="291" actId="20577"/>
        <pc:sldMkLst>
          <pc:docMk/>
          <pc:sldMk cId="296882019" sldId="1128"/>
        </pc:sldMkLst>
        <pc:spChg chg="mod">
          <ac:chgData name="naumann" userId="S::naumann_nce.ufrj.br#ext#@cisco.onmicrosoft.com::e99cf90b-3b07-4608-8d54-c7ecb3aa7617" providerId="AD" clId="Web-{67A9501D-A692-9413-01C6-E30BCDDB14DE}" dt="2023-07-13T17:42:35.532" v="291" actId="20577"/>
          <ac:spMkLst>
            <pc:docMk/>
            <pc:sldMk cId="296882019" sldId="1128"/>
            <ac:spMk id="7" creationId="{5A9C2500-70B5-844A-B4B4-6C54B91B7F3F}"/>
          </ac:spMkLst>
        </pc:spChg>
        <pc:graphicFrameChg chg="del mod modGraphic">
          <ac:chgData name="naumann" userId="S::naumann_nce.ufrj.br#ext#@cisco.onmicrosoft.com::e99cf90b-3b07-4608-8d54-c7ecb3aa7617" providerId="AD" clId="Web-{67A9501D-A692-9413-01C6-E30BCDDB14DE}" dt="2023-07-13T17:41:51.468" v="276"/>
          <ac:graphicFrameMkLst>
            <pc:docMk/>
            <pc:sldMk cId="296882019" sldId="1128"/>
            <ac:graphicFrameMk id="4" creationId="{6937319E-6647-8FF8-C183-9AA360BF7405}"/>
          </ac:graphicFrameMkLst>
        </pc:graphicFrameChg>
      </pc:sldChg>
      <pc:sldChg chg="modSp">
        <pc:chgData name="naumann" userId="S::naumann_nce.ufrj.br#ext#@cisco.onmicrosoft.com::e99cf90b-3b07-4608-8d54-c7ecb3aa7617" providerId="AD" clId="Web-{67A9501D-A692-9413-01C6-E30BCDDB14DE}" dt="2023-07-13T17:53:50.660" v="292" actId="14100"/>
        <pc:sldMkLst>
          <pc:docMk/>
          <pc:sldMk cId="2995187137" sldId="1129"/>
        </pc:sldMkLst>
        <pc:spChg chg="mod">
          <ac:chgData name="naumann" userId="S::naumann_nce.ufrj.br#ext#@cisco.onmicrosoft.com::e99cf90b-3b07-4608-8d54-c7ecb3aa7617" providerId="AD" clId="Web-{67A9501D-A692-9413-01C6-E30BCDDB14DE}" dt="2023-07-13T17:53:50.660" v="292" actId="14100"/>
          <ac:spMkLst>
            <pc:docMk/>
            <pc:sldMk cId="2995187137" sldId="1129"/>
            <ac:spMk id="7" creationId="{5A9C2500-70B5-844A-B4B4-6C54B91B7F3F}"/>
          </ac:spMkLst>
        </pc:spChg>
      </pc:sldChg>
      <pc:sldChg chg="modSp">
        <pc:chgData name="naumann" userId="S::naumann_nce.ufrj.br#ext#@cisco.onmicrosoft.com::e99cf90b-3b07-4608-8d54-c7ecb3aa7617" providerId="AD" clId="Web-{67A9501D-A692-9413-01C6-E30BCDDB14DE}" dt="2023-07-13T17:54:12.707" v="294" actId="20577"/>
        <pc:sldMkLst>
          <pc:docMk/>
          <pc:sldMk cId="2397858718" sldId="1130"/>
        </pc:sldMkLst>
        <pc:spChg chg="mod">
          <ac:chgData name="naumann" userId="S::naumann_nce.ufrj.br#ext#@cisco.onmicrosoft.com::e99cf90b-3b07-4608-8d54-c7ecb3aa7617" providerId="AD" clId="Web-{67A9501D-A692-9413-01C6-E30BCDDB14DE}" dt="2023-07-13T17:54:12.707" v="294" actId="20577"/>
          <ac:spMkLst>
            <pc:docMk/>
            <pc:sldMk cId="2397858718" sldId="1130"/>
            <ac:spMk id="7" creationId="{5A9C2500-70B5-844A-B4B4-6C54B91B7F3F}"/>
          </ac:spMkLst>
        </pc:spChg>
      </pc:sldChg>
      <pc:sldChg chg="modSp">
        <pc:chgData name="naumann" userId="S::naumann_nce.ufrj.br#ext#@cisco.onmicrosoft.com::e99cf90b-3b07-4608-8d54-c7ecb3aa7617" providerId="AD" clId="Web-{67A9501D-A692-9413-01C6-E30BCDDB14DE}" dt="2023-07-13T18:15:33.274" v="295" actId="14100"/>
        <pc:sldMkLst>
          <pc:docMk/>
          <pc:sldMk cId="673849793" sldId="1136"/>
        </pc:sldMkLst>
        <pc:spChg chg="mod">
          <ac:chgData name="naumann" userId="S::naumann_nce.ufrj.br#ext#@cisco.onmicrosoft.com::e99cf90b-3b07-4608-8d54-c7ecb3aa7617" providerId="AD" clId="Web-{67A9501D-A692-9413-01C6-E30BCDDB14DE}" dt="2023-07-13T18:15:33.274" v="295" actId="14100"/>
          <ac:spMkLst>
            <pc:docMk/>
            <pc:sldMk cId="673849793" sldId="1136"/>
            <ac:spMk id="4" creationId="{5AFC334E-E127-9106-3CEC-9DEC18141DAB}"/>
          </ac:spMkLst>
        </pc:spChg>
      </pc:sldChg>
      <pc:sldChg chg="modSp">
        <pc:chgData name="naumann" userId="S::naumann_nce.ufrj.br#ext#@cisco.onmicrosoft.com::e99cf90b-3b07-4608-8d54-c7ecb3aa7617" providerId="AD" clId="Web-{67A9501D-A692-9413-01C6-E30BCDDB14DE}" dt="2023-07-13T18:18:59.935" v="297" actId="20577"/>
        <pc:sldMkLst>
          <pc:docMk/>
          <pc:sldMk cId="1876445676" sldId="1139"/>
        </pc:sldMkLst>
        <pc:spChg chg="mod">
          <ac:chgData name="naumann" userId="S::naumann_nce.ufrj.br#ext#@cisco.onmicrosoft.com::e99cf90b-3b07-4608-8d54-c7ecb3aa7617" providerId="AD" clId="Web-{67A9501D-A692-9413-01C6-E30BCDDB14DE}" dt="2023-07-13T18:18:59.935" v="297" actId="20577"/>
          <ac:spMkLst>
            <pc:docMk/>
            <pc:sldMk cId="1876445676" sldId="1139"/>
            <ac:spMk id="4" creationId="{5AFC334E-E127-9106-3CEC-9DEC18141DAB}"/>
          </ac:spMkLst>
        </pc:spChg>
      </pc:sldChg>
      <pc:sldChg chg="modSp modNotes">
        <pc:chgData name="naumann" userId="S::naumann_nce.ufrj.br#ext#@cisco.onmicrosoft.com::e99cf90b-3b07-4608-8d54-c7ecb3aa7617" providerId="AD" clId="Web-{67A9501D-A692-9413-01C6-E30BCDDB14DE}" dt="2023-07-13T18:34:36.242" v="303"/>
        <pc:sldMkLst>
          <pc:docMk/>
          <pc:sldMk cId="3948562766" sldId="1140"/>
        </pc:sldMkLst>
        <pc:spChg chg="mod">
          <ac:chgData name="naumann" userId="S::naumann_nce.ufrj.br#ext#@cisco.onmicrosoft.com::e99cf90b-3b07-4608-8d54-c7ecb3aa7617" providerId="AD" clId="Web-{67A9501D-A692-9413-01C6-E30BCDDB14DE}" dt="2023-07-13T18:34:25.273" v="300" actId="20577"/>
          <ac:spMkLst>
            <pc:docMk/>
            <pc:sldMk cId="3948562766" sldId="1140"/>
            <ac:spMk id="2" creationId="{00000000-0000-0000-0000-000000000000}"/>
          </ac:spMkLst>
        </pc:spChg>
      </pc:sldChg>
      <pc:sldChg chg="modNotes">
        <pc:chgData name="naumann" userId="S::naumann_nce.ufrj.br#ext#@cisco.onmicrosoft.com::e99cf90b-3b07-4608-8d54-c7ecb3aa7617" providerId="AD" clId="Web-{67A9501D-A692-9413-01C6-E30BCDDB14DE}" dt="2023-07-13T18:41:29.879" v="309"/>
        <pc:sldMkLst>
          <pc:docMk/>
          <pc:sldMk cId="1089890136" sldId="1141"/>
        </pc:sldMkLst>
      </pc:sldChg>
      <pc:sldChg chg="modNotes">
        <pc:chgData name="naumann" userId="S::naumann_nce.ufrj.br#ext#@cisco.onmicrosoft.com::e99cf90b-3b07-4608-8d54-c7ecb3aa7617" providerId="AD" clId="Web-{67A9501D-A692-9413-01C6-E30BCDDB14DE}" dt="2023-07-13T18:41:34.645" v="312"/>
        <pc:sldMkLst>
          <pc:docMk/>
          <pc:sldMk cId="3486698321" sldId="1142"/>
        </pc:sldMkLst>
      </pc:sldChg>
      <pc:sldChg chg="modNotes">
        <pc:chgData name="naumann" userId="S::naumann_nce.ufrj.br#ext#@cisco.onmicrosoft.com::e99cf90b-3b07-4608-8d54-c7ecb3aa7617" providerId="AD" clId="Web-{67A9501D-A692-9413-01C6-E30BCDDB14DE}" dt="2023-07-13T18:41:38.957" v="315"/>
        <pc:sldMkLst>
          <pc:docMk/>
          <pc:sldMk cId="789851228" sldId="1143"/>
        </pc:sldMkLst>
      </pc:sldChg>
      <pc:sldChg chg="modNotes">
        <pc:chgData name="naumann" userId="S::naumann_nce.ufrj.br#ext#@cisco.onmicrosoft.com::e99cf90b-3b07-4608-8d54-c7ecb3aa7617" providerId="AD" clId="Web-{67A9501D-A692-9413-01C6-E30BCDDB14DE}" dt="2023-07-13T18:41:44.645" v="318"/>
        <pc:sldMkLst>
          <pc:docMk/>
          <pc:sldMk cId="710233912" sldId="1144"/>
        </pc:sldMkLst>
      </pc:sldChg>
      <pc:sldChg chg="modNotes">
        <pc:chgData name="naumann" userId="S::naumann_nce.ufrj.br#ext#@cisco.onmicrosoft.com::e99cf90b-3b07-4608-8d54-c7ecb3aa7617" providerId="AD" clId="Web-{67A9501D-A692-9413-01C6-E30BCDDB14DE}" dt="2023-07-13T18:41:49.567" v="321"/>
        <pc:sldMkLst>
          <pc:docMk/>
          <pc:sldMk cId="2642182958" sldId="1145"/>
        </pc:sldMkLst>
      </pc:sldChg>
      <pc:sldChg chg="modNotes">
        <pc:chgData name="naumann" userId="S::naumann_nce.ufrj.br#ext#@cisco.onmicrosoft.com::e99cf90b-3b07-4608-8d54-c7ecb3aa7617" providerId="AD" clId="Web-{67A9501D-A692-9413-01C6-E30BCDDB14DE}" dt="2023-07-13T18:41:54.317" v="324"/>
        <pc:sldMkLst>
          <pc:docMk/>
          <pc:sldMk cId="2644728163" sldId="1146"/>
        </pc:sldMkLst>
      </pc:sldChg>
      <pc:sldChg chg="modNotes">
        <pc:chgData name="naumann" userId="S::naumann_nce.ufrj.br#ext#@cisco.onmicrosoft.com::e99cf90b-3b07-4608-8d54-c7ecb3aa7617" providerId="AD" clId="Web-{67A9501D-A692-9413-01C6-E30BCDDB14DE}" dt="2023-07-13T18:41:58.489" v="327"/>
        <pc:sldMkLst>
          <pc:docMk/>
          <pc:sldMk cId="3868334903" sldId="1147"/>
        </pc:sldMkLst>
      </pc:sldChg>
      <pc:sldChg chg="modNotes">
        <pc:chgData name="naumann" userId="S::naumann_nce.ufrj.br#ext#@cisco.onmicrosoft.com::e99cf90b-3b07-4608-8d54-c7ecb3aa7617" providerId="AD" clId="Web-{67A9501D-A692-9413-01C6-E30BCDDB14DE}" dt="2023-07-13T18:42:01.927" v="330"/>
        <pc:sldMkLst>
          <pc:docMk/>
          <pc:sldMk cId="1649254520" sldId="1148"/>
        </pc:sldMkLst>
      </pc:sldChg>
      <pc:sldChg chg="modNotes">
        <pc:chgData name="naumann" userId="S::naumann_nce.ufrj.br#ext#@cisco.onmicrosoft.com::e99cf90b-3b07-4608-8d54-c7ecb3aa7617" providerId="AD" clId="Web-{67A9501D-A692-9413-01C6-E30BCDDB14DE}" dt="2023-07-13T18:42:06.005" v="333"/>
        <pc:sldMkLst>
          <pc:docMk/>
          <pc:sldMk cId="857899346" sldId="1149"/>
        </pc:sldMkLst>
      </pc:sldChg>
      <pc:sldChg chg="modSp modNotes">
        <pc:chgData name="naumann" userId="S::naumann_nce.ufrj.br#ext#@cisco.onmicrosoft.com::e99cf90b-3b07-4608-8d54-c7ecb3aa7617" providerId="AD" clId="Web-{67A9501D-A692-9413-01C6-E30BCDDB14DE}" dt="2023-07-13T18:47:14.482" v="342" actId="20577"/>
        <pc:sldMkLst>
          <pc:docMk/>
          <pc:sldMk cId="1653612107" sldId="1150"/>
        </pc:sldMkLst>
        <pc:spChg chg="mod">
          <ac:chgData name="naumann" userId="S::naumann_nce.ufrj.br#ext#@cisco.onmicrosoft.com::e99cf90b-3b07-4608-8d54-c7ecb3aa7617" providerId="AD" clId="Web-{67A9501D-A692-9413-01C6-E30BCDDB14DE}" dt="2023-07-13T18:47:14.482" v="342" actId="20577"/>
          <ac:spMkLst>
            <pc:docMk/>
            <pc:sldMk cId="1653612107" sldId="1150"/>
            <ac:spMk id="5" creationId="{00000000-0000-0000-0000-000000000000}"/>
          </ac:spMkLst>
        </pc:spChg>
      </pc:sldChg>
      <pc:sldChg chg="modNotes">
        <pc:chgData name="naumann" userId="S::naumann_nce.ufrj.br#ext#@cisco.onmicrosoft.com::e99cf90b-3b07-4608-8d54-c7ecb3aa7617" providerId="AD" clId="Web-{67A9501D-A692-9413-01C6-E30BCDDB14DE}" dt="2023-07-13T19:13:37.183" v="1316"/>
        <pc:sldMkLst>
          <pc:docMk/>
          <pc:sldMk cId="3817353733" sldId="1151"/>
        </pc:sldMkLst>
      </pc:sldChg>
      <pc:sldChg chg="modSp add replId modNotes">
        <pc:chgData name="naumann" userId="S::naumann_nce.ufrj.br#ext#@cisco.onmicrosoft.com::e99cf90b-3b07-4608-8d54-c7ecb3aa7617" providerId="AD" clId="Web-{67A9501D-A692-9413-01C6-E30BCDDB14DE}" dt="2023-07-13T19:05:49.107" v="1289"/>
        <pc:sldMkLst>
          <pc:docMk/>
          <pc:sldMk cId="2252473171" sldId="1155"/>
        </pc:sldMkLst>
        <pc:spChg chg="mod">
          <ac:chgData name="naumann" userId="S::naumann_nce.ufrj.br#ext#@cisco.onmicrosoft.com::e99cf90b-3b07-4608-8d54-c7ecb3aa7617" providerId="AD" clId="Web-{67A9501D-A692-9413-01C6-E30BCDDB14DE}" dt="2023-07-13T18:58:44.408" v="829" actId="20577"/>
          <ac:spMkLst>
            <pc:docMk/>
            <pc:sldMk cId="2252473171" sldId="1155"/>
            <ac:spMk id="3" creationId="{00000000-0000-0000-0000-000000000000}"/>
          </ac:spMkLst>
        </pc:spChg>
        <pc:graphicFrameChg chg="mod modGraphic">
          <ac:chgData name="naumann" userId="S::naumann_nce.ufrj.br#ext#@cisco.onmicrosoft.com::e99cf90b-3b07-4608-8d54-c7ecb3aa7617" providerId="AD" clId="Web-{67A9501D-A692-9413-01C6-E30BCDDB14DE}" dt="2023-07-13T19:05:49.107" v="1289"/>
          <ac:graphicFrameMkLst>
            <pc:docMk/>
            <pc:sldMk cId="2252473171" sldId="1155"/>
            <ac:graphicFrameMk id="4" creationId="{283B76AF-3D35-FAAC-6FA4-A6CB8A43E6FD}"/>
          </ac:graphicFrameMkLst>
        </pc:graphicFrameChg>
      </pc:sldChg>
    </pc:docChg>
  </pc:docChgLst>
  <pc:docChgLst>
    <pc:chgData name="naumann" userId="S::naumann_nce.ufrj.br#ext#@cisco.onmicrosoft.com::e99cf90b-3b07-4608-8d54-c7ecb3aa7617" providerId="AD" clId="Web-{02380F2D-40A3-EAB5-9522-3A8E2C89F8DC}"/>
    <pc:docChg chg="addSld delSld modSld">
      <pc:chgData name="naumann" userId="S::naumann_nce.ufrj.br#ext#@cisco.onmicrosoft.com::e99cf90b-3b07-4608-8d54-c7ecb3aa7617" providerId="AD" clId="Web-{02380F2D-40A3-EAB5-9522-3A8E2C89F8DC}" dt="2023-07-12T23:12:45.049" v="361"/>
      <pc:docMkLst>
        <pc:docMk/>
      </pc:docMkLst>
      <pc:sldChg chg="modSp">
        <pc:chgData name="naumann" userId="S::naumann_nce.ufrj.br#ext#@cisco.onmicrosoft.com::e99cf90b-3b07-4608-8d54-c7ecb3aa7617" providerId="AD" clId="Web-{02380F2D-40A3-EAB5-9522-3A8E2C89F8DC}" dt="2023-07-12T22:03:35.838" v="115" actId="20577"/>
        <pc:sldMkLst>
          <pc:docMk/>
          <pc:sldMk cId="0" sldId="264"/>
        </pc:sldMkLst>
        <pc:spChg chg="mod">
          <ac:chgData name="naumann" userId="S::naumann_nce.ufrj.br#ext#@cisco.onmicrosoft.com::e99cf90b-3b07-4608-8d54-c7ecb3aa7617" providerId="AD" clId="Web-{02380F2D-40A3-EAB5-9522-3A8E2C89F8DC}" dt="2023-07-12T22:03:21.494" v="113" actId="14100"/>
          <ac:spMkLst>
            <pc:docMk/>
            <pc:sldMk cId="0" sldId="264"/>
            <ac:spMk id="4" creationId="{BCC845D6-C36A-C61F-2CE2-481CCD62FB01}"/>
          </ac:spMkLst>
        </pc:spChg>
        <pc:spChg chg="mod">
          <ac:chgData name="naumann" userId="S::naumann_nce.ufrj.br#ext#@cisco.onmicrosoft.com::e99cf90b-3b07-4608-8d54-c7ecb3aa7617" providerId="AD" clId="Web-{02380F2D-40A3-EAB5-9522-3A8E2C89F8DC}" dt="2023-07-12T22:03:35.838" v="115" actId="20577"/>
          <ac:spMkLst>
            <pc:docMk/>
            <pc:sldMk cId="0" sldId="264"/>
            <ac:spMk id="6" creationId="{2943793F-B9A7-89D3-2296-F7E118920D86}"/>
          </ac:spMkLst>
        </pc:spChg>
      </pc:sldChg>
      <pc:sldChg chg="modSp">
        <pc:chgData name="naumann" userId="S::naumann_nce.ufrj.br#ext#@cisco.onmicrosoft.com::e99cf90b-3b07-4608-8d54-c7ecb3aa7617" providerId="AD" clId="Web-{02380F2D-40A3-EAB5-9522-3A8E2C89F8DC}" dt="2023-07-12T21:50:01.177" v="1"/>
        <pc:sldMkLst>
          <pc:docMk/>
          <pc:sldMk cId="3094066351" sldId="1073"/>
        </pc:sldMkLst>
        <pc:graphicFrameChg chg="mod modGraphic">
          <ac:chgData name="naumann" userId="S::naumann_nce.ufrj.br#ext#@cisco.onmicrosoft.com::e99cf90b-3b07-4608-8d54-c7ecb3aa7617" providerId="AD" clId="Web-{02380F2D-40A3-EAB5-9522-3A8E2C89F8DC}" dt="2023-07-12T21:50:01.177" v="1"/>
          <ac:graphicFrameMkLst>
            <pc:docMk/>
            <pc:sldMk cId="3094066351" sldId="1073"/>
            <ac:graphicFrameMk id="4" creationId="{40064EF4-EE2B-342C-EA9E-699582F380FF}"/>
          </ac:graphicFrameMkLst>
        </pc:graphicFrameChg>
      </pc:sldChg>
      <pc:sldChg chg="modSp">
        <pc:chgData name="naumann" userId="S::naumann_nce.ufrj.br#ext#@cisco.onmicrosoft.com::e99cf90b-3b07-4608-8d54-c7ecb3aa7617" providerId="AD" clId="Web-{02380F2D-40A3-EAB5-9522-3A8E2C89F8DC}" dt="2023-07-12T21:58:30.377" v="111"/>
        <pc:sldMkLst>
          <pc:docMk/>
          <pc:sldMk cId="1525672446" sldId="1075"/>
        </pc:sldMkLst>
        <pc:graphicFrameChg chg="mod modGraphic">
          <ac:chgData name="naumann" userId="S::naumann_nce.ufrj.br#ext#@cisco.onmicrosoft.com::e99cf90b-3b07-4608-8d54-c7ecb3aa7617" providerId="AD" clId="Web-{02380F2D-40A3-EAB5-9522-3A8E2C89F8DC}" dt="2023-07-12T21:58:30.377" v="111"/>
          <ac:graphicFrameMkLst>
            <pc:docMk/>
            <pc:sldMk cId="1525672446" sldId="1075"/>
            <ac:graphicFrameMk id="4" creationId="{40064EF4-EE2B-342C-EA9E-699582F380FF}"/>
          </ac:graphicFrameMkLst>
        </pc:graphicFrameChg>
      </pc:sldChg>
      <pc:sldChg chg="modSp">
        <pc:chgData name="naumann" userId="S::naumann_nce.ufrj.br#ext#@cisco.onmicrosoft.com::e99cf90b-3b07-4608-8d54-c7ecb3aa7617" providerId="AD" clId="Web-{02380F2D-40A3-EAB5-9522-3A8E2C89F8DC}" dt="2023-07-12T21:52:45.150" v="10" actId="20577"/>
        <pc:sldMkLst>
          <pc:docMk/>
          <pc:sldMk cId="2669178660" sldId="1078"/>
        </pc:sldMkLst>
        <pc:spChg chg="mod">
          <ac:chgData name="naumann" userId="S::naumann_nce.ufrj.br#ext#@cisco.onmicrosoft.com::e99cf90b-3b07-4608-8d54-c7ecb3aa7617" providerId="AD" clId="Web-{02380F2D-40A3-EAB5-9522-3A8E2C89F8DC}" dt="2023-07-12T21:52:45.150" v="10" actId="20577"/>
          <ac:spMkLst>
            <pc:docMk/>
            <pc:sldMk cId="2669178660" sldId="1078"/>
            <ac:spMk id="3" creationId="{00000000-0000-0000-0000-000000000000}"/>
          </ac:spMkLst>
        </pc:spChg>
      </pc:sldChg>
      <pc:sldChg chg="modSp">
        <pc:chgData name="naumann" userId="S::naumann_nce.ufrj.br#ext#@cisco.onmicrosoft.com::e99cf90b-3b07-4608-8d54-c7ecb3aa7617" providerId="AD" clId="Web-{02380F2D-40A3-EAB5-9522-3A8E2C89F8DC}" dt="2023-07-12T22:09:36.378" v="144" actId="1076"/>
        <pc:sldMkLst>
          <pc:docMk/>
          <pc:sldMk cId="2942073277" sldId="1079"/>
        </pc:sldMkLst>
        <pc:graphicFrameChg chg="mod modGraphic">
          <ac:chgData name="naumann" userId="S::naumann_nce.ufrj.br#ext#@cisco.onmicrosoft.com::e99cf90b-3b07-4608-8d54-c7ecb3aa7617" providerId="AD" clId="Web-{02380F2D-40A3-EAB5-9522-3A8E2C89F8DC}" dt="2023-07-12T22:09:36.378" v="144" actId="1076"/>
          <ac:graphicFrameMkLst>
            <pc:docMk/>
            <pc:sldMk cId="2942073277" sldId="1079"/>
            <ac:graphicFrameMk id="6" creationId="{1A143776-6087-E2A5-6146-B316DF55EDAF}"/>
          </ac:graphicFrameMkLst>
        </pc:graphicFrameChg>
      </pc:sldChg>
      <pc:sldChg chg="modSp">
        <pc:chgData name="naumann" userId="S::naumann_nce.ufrj.br#ext#@cisco.onmicrosoft.com::e99cf90b-3b07-4608-8d54-c7ecb3aa7617" providerId="AD" clId="Web-{02380F2D-40A3-EAB5-9522-3A8E2C89F8DC}" dt="2023-07-12T22:10:55.286" v="145" actId="14100"/>
        <pc:sldMkLst>
          <pc:docMk/>
          <pc:sldMk cId="411681706" sldId="1081"/>
        </pc:sldMkLst>
        <pc:spChg chg="mod">
          <ac:chgData name="naumann" userId="S::naumann_nce.ufrj.br#ext#@cisco.onmicrosoft.com::e99cf90b-3b07-4608-8d54-c7ecb3aa7617" providerId="AD" clId="Web-{02380F2D-40A3-EAB5-9522-3A8E2C89F8DC}" dt="2023-07-12T22:10:55.286" v="145" actId="14100"/>
          <ac:spMkLst>
            <pc:docMk/>
            <pc:sldMk cId="411681706" sldId="1081"/>
            <ac:spMk id="4" creationId="{6C0B9A78-55BF-43C1-2716-A6CFD0845767}"/>
          </ac:spMkLst>
        </pc:spChg>
      </pc:sldChg>
      <pc:sldChg chg="modSp">
        <pc:chgData name="naumann" userId="S::naumann_nce.ufrj.br#ext#@cisco.onmicrosoft.com::e99cf90b-3b07-4608-8d54-c7ecb3aa7617" providerId="AD" clId="Web-{02380F2D-40A3-EAB5-9522-3A8E2C89F8DC}" dt="2023-07-12T22:17:57.203" v="152" actId="20577"/>
        <pc:sldMkLst>
          <pc:docMk/>
          <pc:sldMk cId="3189800514" sldId="1082"/>
        </pc:sldMkLst>
        <pc:spChg chg="mod">
          <ac:chgData name="naumann" userId="S::naumann_nce.ufrj.br#ext#@cisco.onmicrosoft.com::e99cf90b-3b07-4608-8d54-c7ecb3aa7617" providerId="AD" clId="Web-{02380F2D-40A3-EAB5-9522-3A8E2C89F8DC}" dt="2023-07-12T22:17:57.203" v="152" actId="20577"/>
          <ac:spMkLst>
            <pc:docMk/>
            <pc:sldMk cId="3189800514" sldId="1082"/>
            <ac:spMk id="4" creationId="{6C0B9A78-55BF-43C1-2716-A6CFD0845767}"/>
          </ac:spMkLst>
        </pc:spChg>
      </pc:sldChg>
      <pc:sldChg chg="modSp">
        <pc:chgData name="naumann" userId="S::naumann_nce.ufrj.br#ext#@cisco.onmicrosoft.com::e99cf90b-3b07-4608-8d54-c7ecb3aa7617" providerId="AD" clId="Web-{02380F2D-40A3-EAB5-9522-3A8E2C89F8DC}" dt="2023-07-12T22:20:16.660" v="154" actId="20577"/>
        <pc:sldMkLst>
          <pc:docMk/>
          <pc:sldMk cId="2533710293" sldId="1084"/>
        </pc:sldMkLst>
        <pc:spChg chg="mod">
          <ac:chgData name="naumann" userId="S::naumann_nce.ufrj.br#ext#@cisco.onmicrosoft.com::e99cf90b-3b07-4608-8d54-c7ecb3aa7617" providerId="AD" clId="Web-{02380F2D-40A3-EAB5-9522-3A8E2C89F8DC}" dt="2023-07-12T22:20:16.660" v="154" actId="20577"/>
          <ac:spMkLst>
            <pc:docMk/>
            <pc:sldMk cId="2533710293" sldId="1084"/>
            <ac:spMk id="4" creationId="{6C0B9A78-55BF-43C1-2716-A6CFD0845767}"/>
          </ac:spMkLst>
        </pc:spChg>
      </pc:sldChg>
      <pc:sldChg chg="modSp">
        <pc:chgData name="naumann" userId="S::naumann_nce.ufrj.br#ext#@cisco.onmicrosoft.com::e99cf90b-3b07-4608-8d54-c7ecb3aa7617" providerId="AD" clId="Web-{02380F2D-40A3-EAB5-9522-3A8E2C89F8DC}" dt="2023-07-12T22:27:21.389" v="161" actId="20577"/>
        <pc:sldMkLst>
          <pc:docMk/>
          <pc:sldMk cId="1892156465" sldId="1086"/>
        </pc:sldMkLst>
        <pc:spChg chg="mod">
          <ac:chgData name="naumann" userId="S::naumann_nce.ufrj.br#ext#@cisco.onmicrosoft.com::e99cf90b-3b07-4608-8d54-c7ecb3aa7617" providerId="AD" clId="Web-{02380F2D-40A3-EAB5-9522-3A8E2C89F8DC}" dt="2023-07-12T22:27:21.389" v="161" actId="20577"/>
          <ac:spMkLst>
            <pc:docMk/>
            <pc:sldMk cId="1892156465" sldId="1086"/>
            <ac:spMk id="4" creationId="{6C0B9A78-55BF-43C1-2716-A6CFD0845767}"/>
          </ac:spMkLst>
        </pc:spChg>
      </pc:sldChg>
      <pc:sldChg chg="modSp">
        <pc:chgData name="naumann" userId="S::naumann_nce.ufrj.br#ext#@cisco.onmicrosoft.com::e99cf90b-3b07-4608-8d54-c7ecb3aa7617" providerId="AD" clId="Web-{02380F2D-40A3-EAB5-9522-3A8E2C89F8DC}" dt="2023-07-12T22:28:12.968" v="171" actId="20577"/>
        <pc:sldMkLst>
          <pc:docMk/>
          <pc:sldMk cId="1903573394" sldId="1087"/>
        </pc:sldMkLst>
        <pc:spChg chg="mod">
          <ac:chgData name="naumann" userId="S::naumann_nce.ufrj.br#ext#@cisco.onmicrosoft.com::e99cf90b-3b07-4608-8d54-c7ecb3aa7617" providerId="AD" clId="Web-{02380F2D-40A3-EAB5-9522-3A8E2C89F8DC}" dt="2023-07-12T22:28:12.968" v="171" actId="20577"/>
          <ac:spMkLst>
            <pc:docMk/>
            <pc:sldMk cId="1903573394" sldId="1087"/>
            <ac:spMk id="4" creationId="{6C0B9A78-55BF-43C1-2716-A6CFD0845767}"/>
          </ac:spMkLst>
        </pc:spChg>
      </pc:sldChg>
      <pc:sldChg chg="modSp">
        <pc:chgData name="naumann" userId="S::naumann_nce.ufrj.br#ext#@cisco.onmicrosoft.com::e99cf90b-3b07-4608-8d54-c7ecb3aa7617" providerId="AD" clId="Web-{02380F2D-40A3-EAB5-9522-3A8E2C89F8DC}" dt="2023-07-12T22:44:28.539" v="175"/>
        <pc:sldMkLst>
          <pc:docMk/>
          <pc:sldMk cId="269916550" sldId="1091"/>
        </pc:sldMkLst>
        <pc:graphicFrameChg chg="mod modGraphic">
          <ac:chgData name="naumann" userId="S::naumann_nce.ufrj.br#ext#@cisco.onmicrosoft.com::e99cf90b-3b07-4608-8d54-c7ecb3aa7617" providerId="AD" clId="Web-{02380F2D-40A3-EAB5-9522-3A8E2C89F8DC}" dt="2023-07-12T22:44:28.539" v="175"/>
          <ac:graphicFrameMkLst>
            <pc:docMk/>
            <pc:sldMk cId="269916550" sldId="1091"/>
            <ac:graphicFrameMk id="5" creationId="{9C5B05A2-982C-AE3A-BEC6-72DAFF5A2A3B}"/>
          </ac:graphicFrameMkLst>
        </pc:graphicFrameChg>
      </pc:sldChg>
      <pc:sldChg chg="modSp">
        <pc:chgData name="naumann" userId="S::naumann_nce.ufrj.br#ext#@cisco.onmicrosoft.com::e99cf90b-3b07-4608-8d54-c7ecb3aa7617" providerId="AD" clId="Web-{02380F2D-40A3-EAB5-9522-3A8E2C89F8DC}" dt="2023-07-12T21:50:59.398" v="2" actId="20577"/>
        <pc:sldMkLst>
          <pc:docMk/>
          <pc:sldMk cId="945458426" sldId="1094"/>
        </pc:sldMkLst>
        <pc:spChg chg="mod">
          <ac:chgData name="naumann" userId="S::naumann_nce.ufrj.br#ext#@cisco.onmicrosoft.com::e99cf90b-3b07-4608-8d54-c7ecb3aa7617" providerId="AD" clId="Web-{02380F2D-40A3-EAB5-9522-3A8E2C89F8DC}" dt="2023-07-12T21:50:59.398" v="2" actId="20577"/>
          <ac:spMkLst>
            <pc:docMk/>
            <pc:sldMk cId="945458426" sldId="1094"/>
            <ac:spMk id="2" creationId="{00000000-0000-0000-0000-000000000000}"/>
          </ac:spMkLst>
        </pc:spChg>
      </pc:sldChg>
      <pc:sldChg chg="modSp del">
        <pc:chgData name="naumann" userId="S::naumann_nce.ufrj.br#ext#@cisco.onmicrosoft.com::e99cf90b-3b07-4608-8d54-c7ecb3aa7617" providerId="AD" clId="Web-{02380F2D-40A3-EAB5-9522-3A8E2C89F8DC}" dt="2023-07-12T23:12:38.565" v="360"/>
        <pc:sldMkLst>
          <pc:docMk/>
          <pc:sldMk cId="2806498570" sldId="1096"/>
        </pc:sldMkLst>
        <pc:spChg chg="mod">
          <ac:chgData name="naumann" userId="S::naumann_nce.ufrj.br#ext#@cisco.onmicrosoft.com::e99cf90b-3b07-4608-8d54-c7ecb3aa7617" providerId="AD" clId="Web-{02380F2D-40A3-EAB5-9522-3A8E2C89F8DC}" dt="2023-07-12T23:06:01.680" v="208" actId="20577"/>
          <ac:spMkLst>
            <pc:docMk/>
            <pc:sldMk cId="2806498570" sldId="1096"/>
            <ac:spMk id="6" creationId="{84B61CB0-0709-3494-4085-61E360A772F2}"/>
          </ac:spMkLst>
        </pc:spChg>
        <pc:graphicFrameChg chg="mod">
          <ac:chgData name="naumann" userId="S::naumann_nce.ufrj.br#ext#@cisco.onmicrosoft.com::e99cf90b-3b07-4608-8d54-c7ecb3aa7617" providerId="AD" clId="Web-{02380F2D-40A3-EAB5-9522-3A8E2C89F8DC}" dt="2023-07-12T23:04:20.427" v="180" actId="1076"/>
          <ac:graphicFrameMkLst>
            <pc:docMk/>
            <pc:sldMk cId="2806498570" sldId="1096"/>
            <ac:graphicFrameMk id="4" creationId="{219B8567-C206-97AB-75B5-5F5A7EF25022}"/>
          </ac:graphicFrameMkLst>
        </pc:graphicFrameChg>
      </pc:sldChg>
      <pc:sldChg chg="modSp del">
        <pc:chgData name="naumann" userId="S::naumann_nce.ufrj.br#ext#@cisco.onmicrosoft.com::e99cf90b-3b07-4608-8d54-c7ecb3aa7617" providerId="AD" clId="Web-{02380F2D-40A3-EAB5-9522-3A8E2C89F8DC}" dt="2023-07-12T23:12:45.049" v="361"/>
        <pc:sldMkLst>
          <pc:docMk/>
          <pc:sldMk cId="825752657" sldId="1097"/>
        </pc:sldMkLst>
        <pc:graphicFrameChg chg="mod modGraphic">
          <ac:chgData name="naumann" userId="S::naumann_nce.ufrj.br#ext#@cisco.onmicrosoft.com::e99cf90b-3b07-4608-8d54-c7ecb3aa7617" providerId="AD" clId="Web-{02380F2D-40A3-EAB5-9522-3A8E2C89F8DC}" dt="2023-07-12T23:04:04.646" v="179"/>
          <ac:graphicFrameMkLst>
            <pc:docMk/>
            <pc:sldMk cId="825752657" sldId="1097"/>
            <ac:graphicFrameMk id="4" creationId="{219B8567-C206-97AB-75B5-5F5A7EF25022}"/>
          </ac:graphicFrameMkLst>
        </pc:graphicFrameChg>
      </pc:sldChg>
      <pc:sldChg chg="modSp">
        <pc:chgData name="naumann" userId="S::naumann_nce.ufrj.br#ext#@cisco.onmicrosoft.com::e99cf90b-3b07-4608-8d54-c7ecb3aa7617" providerId="AD" clId="Web-{02380F2D-40A3-EAB5-9522-3A8E2C89F8DC}" dt="2023-07-12T21:55:54.389" v="59" actId="14100"/>
        <pc:sldMkLst>
          <pc:docMk/>
          <pc:sldMk cId="2153051976" sldId="1152"/>
        </pc:sldMkLst>
        <pc:spChg chg="mod">
          <ac:chgData name="naumann" userId="S::naumann_nce.ufrj.br#ext#@cisco.onmicrosoft.com::e99cf90b-3b07-4608-8d54-c7ecb3aa7617" providerId="AD" clId="Web-{02380F2D-40A3-EAB5-9522-3A8E2C89F8DC}" dt="2023-07-12T21:55:54.389" v="59" actId="14100"/>
          <ac:spMkLst>
            <pc:docMk/>
            <pc:sldMk cId="2153051976" sldId="1152"/>
            <ac:spMk id="3" creationId="{00000000-0000-0000-0000-000000000000}"/>
          </ac:spMkLst>
        </pc:spChg>
      </pc:sldChg>
      <pc:sldChg chg="modSp">
        <pc:chgData name="naumann" userId="S::naumann_nce.ufrj.br#ext#@cisco.onmicrosoft.com::e99cf90b-3b07-4608-8d54-c7ecb3aa7617" providerId="AD" clId="Web-{02380F2D-40A3-EAB5-9522-3A8E2C89F8DC}" dt="2023-07-12T21:56:15.827" v="63" actId="20577"/>
        <pc:sldMkLst>
          <pc:docMk/>
          <pc:sldMk cId="1346634471" sldId="1153"/>
        </pc:sldMkLst>
        <pc:spChg chg="mod">
          <ac:chgData name="naumann" userId="S::naumann_nce.ufrj.br#ext#@cisco.onmicrosoft.com::e99cf90b-3b07-4608-8d54-c7ecb3aa7617" providerId="AD" clId="Web-{02380F2D-40A3-EAB5-9522-3A8E2C89F8DC}" dt="2023-07-12T21:56:15.827" v="63" actId="20577"/>
          <ac:spMkLst>
            <pc:docMk/>
            <pc:sldMk cId="1346634471" sldId="1153"/>
            <ac:spMk id="3" creationId="{00000000-0000-0000-0000-000000000000}"/>
          </ac:spMkLst>
        </pc:spChg>
      </pc:sldChg>
      <pc:sldChg chg="modSp add replId">
        <pc:chgData name="naumann" userId="S::naumann_nce.ufrj.br#ext#@cisco.onmicrosoft.com::e99cf90b-3b07-4608-8d54-c7ecb3aa7617" providerId="AD" clId="Web-{02380F2D-40A3-EAB5-9522-3A8E2C89F8DC}" dt="2023-07-12T23:12:21.174" v="359"/>
        <pc:sldMkLst>
          <pc:docMk/>
          <pc:sldMk cId="1914961167" sldId="1154"/>
        </pc:sldMkLst>
        <pc:spChg chg="mod">
          <ac:chgData name="naumann" userId="S::naumann_nce.ufrj.br#ext#@cisco.onmicrosoft.com::e99cf90b-3b07-4608-8d54-c7ecb3aa7617" providerId="AD" clId="Web-{02380F2D-40A3-EAB5-9522-3A8E2C89F8DC}" dt="2023-07-12T23:11:16.281" v="304" actId="20577"/>
          <ac:spMkLst>
            <pc:docMk/>
            <pc:sldMk cId="1914961167" sldId="1154"/>
            <ac:spMk id="6" creationId="{84B61CB0-0709-3494-4085-61E360A772F2}"/>
          </ac:spMkLst>
        </pc:spChg>
        <pc:graphicFrameChg chg="mod modGraphic">
          <ac:chgData name="naumann" userId="S::naumann_nce.ufrj.br#ext#@cisco.onmicrosoft.com::e99cf90b-3b07-4608-8d54-c7ecb3aa7617" providerId="AD" clId="Web-{02380F2D-40A3-EAB5-9522-3A8E2C89F8DC}" dt="2023-07-12T23:12:21.174" v="359"/>
          <ac:graphicFrameMkLst>
            <pc:docMk/>
            <pc:sldMk cId="1914961167" sldId="1154"/>
            <ac:graphicFrameMk id="4" creationId="{219B8567-C206-97AB-75B5-5F5A7EF25022}"/>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3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Ethical Hacker
Module 2: Planning and Scoping a Penetration Testing Assessment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3482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
2.1: </a:t>
            </a:r>
            <a:r>
              <a:rPr lang="en-US" sz="1200">
                <a:solidFill>
                  <a:srgbClr val="B1E8FA"/>
                </a:solidFill>
                <a:latin typeface="Arial" pitchFamily="34" charset="0"/>
                <a:ea typeface="Arial" pitchFamily="34" charset="-122"/>
                <a:cs typeface="Arial" pitchFamily="34" charset="-120"/>
              </a:rPr>
              <a:t>Comparing and Contrasting Governance, Risk, and Compliance Concepts</a:t>
            </a:r>
            <a:r>
              <a:rPr lang="en-US"/>
              <a:t>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
2.1: Comparing and Contrasting Governance, Risk, and Compliance Concepts
2.1.1: Overview</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
2.1: Comparing and Contrasting Governance, Risk, and Compliance Concepts
2.1.1: Overview (Cont.)</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662744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 </a:t>
            </a:r>
            <a:r>
              <a:rPr lang="en-US" dirty="0" err="1"/>
              <a:t>Cân</a:t>
            </a:r>
            <a:r>
              <a:rPr lang="en-US" dirty="0"/>
              <a:t> </a:t>
            </a:r>
            <a:r>
              <a:rPr lang="en-US" dirty="0" err="1"/>
              <a:t>nhắc</a:t>
            </a:r>
            <a:r>
              <a:rPr lang="en-US" dirty="0"/>
              <a:t> </a:t>
            </a:r>
            <a:r>
              <a:rPr lang="en-US" dirty="0" err="1"/>
              <a:t>tuân</a:t>
            </a:r>
            <a:r>
              <a:rPr lang="en-US" dirty="0"/>
              <a:t> </a:t>
            </a:r>
            <a:r>
              <a:rPr lang="en-US" dirty="0" err="1"/>
              <a:t>thủ</a:t>
            </a:r>
            <a:r>
              <a:rPr lang="en-US" dirty="0"/>
              <a:t> </a:t>
            </a:r>
            <a:r>
              <a:rPr lang="en-US" dirty="0" err="1"/>
              <a:t>quy</a:t>
            </a:r>
            <a:r>
              <a:rPr lang="en-US" dirty="0"/>
              <a:t> </a:t>
            </a:r>
            <a:r>
              <a:rPr lang="en-US" dirty="0" err="1"/>
              <a:t>định</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802529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a:p>
            <a:r>
              <a:rPr lang="en-US" dirty="0"/>
              <a:t>)</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108829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575650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624396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644657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72333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231139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5752369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58160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a:p>
            <a:r>
              <a:rPr lang="en-US" dirty="0"/>
              <a:t>)</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28659679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993047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931622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40200373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3862052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322679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
2.1: Comparing and Contrasting Governance, Risk, and Compliance Concepts
2.1.2: Regulatory Compliance Considerations (Cont.)</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281155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2.1: Comparing and Contrasting Governance, Risk, and Compliance Concepts</a:t>
            </a:r>
          </a:p>
          <a:p>
            <a:r>
              <a:rPr lang="en-US"/>
              <a:t>2.1.3: Local Restrictions
</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2.1: Comparing and Contrasting Governance, Risk, and Compliance Concepts</a:t>
            </a:r>
          </a:p>
          <a:p>
            <a:r>
              <a:rPr lang="en-US" dirty="0"/>
              <a:t>2.1.3: Local Restrictions (Cont.)
</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32724856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2.1: Comparing and Contrasting Governance, Risk, and Compliance Concepts</a:t>
            </a:r>
            <a:endParaRPr lang="en-US" dirty="0">
              <a:ea typeface="Calibri"/>
              <a:cs typeface="Calibri"/>
            </a:endParaRPr>
          </a:p>
          <a:p>
            <a:r>
              <a:rPr lang="en-US" dirty="0"/>
              <a:t>2.1.3: Local Restrictions (Cont.)</a:t>
            </a:r>
            <a:endParaRPr lang="en-US" dirty="0">
              <a:ea typeface="Calibri"/>
              <a:cs typeface="Calibri"/>
            </a:endParaRPr>
          </a:p>
          <a:p>
            <a:r>
              <a:rPr lang="en-US" dirty="0">
                <a:ea typeface="Calibri"/>
                <a:cs typeface="Calibri"/>
              </a:rPr>
              <a:t>Avatar</a:t>
            </a:r>
            <a:endParaRPr lang="en-US" dirty="0"/>
          </a:p>
          <a:p>
            <a:r>
              <a:rPr lang="en-US" dirty="0"/>
              <a:t>2.1.4: Practice - Regulations
</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2507506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2.1: Comparing and Contrasting Governance, Risk, and Compliance Concepts</a:t>
            </a:r>
          </a:p>
          <a:p>
            <a:r>
              <a:rPr lang="en-US"/>
              <a:t>2.1.5: Legal Concepts</a:t>
            </a:r>
          </a:p>
          <a:p>
            <a:r>
              <a:rPr lang="en-US"/>
              <a:t>
</a:t>
            </a: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4245412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2.1: Comparing and Contrasting Governance, Risk, and Compliance Concepts</a:t>
            </a:r>
          </a:p>
          <a:p>
            <a:r>
              <a:rPr lang="en-US" dirty="0"/>
              <a:t>2.1.5: Legal Concepts (Cont.)</a:t>
            </a:r>
          </a:p>
          <a:p>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8877118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2.1: Comparing and Contrasting Governance, Risk, and Compliance Concepts</a:t>
            </a:r>
          </a:p>
          <a:p>
            <a:r>
              <a:rPr lang="en-US" dirty="0"/>
              <a:t>2.1.5: Legal Concepts (Cont.)</a:t>
            </a:r>
          </a:p>
          <a:p>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3280362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2.1: Comparing and Contrasting Governance, Risk, and Compliance Concepts</a:t>
            </a:r>
          </a:p>
          <a:p>
            <a:r>
              <a:rPr lang="en-US" dirty="0"/>
              <a:t>2.1.5: Legal Concepts (Cont.)</a:t>
            </a:r>
          </a:p>
          <a:p>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702029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2.1: Comparing and Contrasting Governance, Risk, and Compliance Concepts</a:t>
            </a:r>
          </a:p>
          <a:p>
            <a:r>
              <a:rPr lang="en-US"/>
              <a:t>2.1.6: Contracts</a:t>
            </a:r>
          </a:p>
          <a:p>
            <a:r>
              <a:rPr lang="en-US"/>
              <a:t>
</a:t>
            </a:r>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7690672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2.1: Comparing and Contrasting Governance, Risk, and Compliance Concepts</a:t>
            </a:r>
          </a:p>
          <a:p>
            <a:r>
              <a:rPr lang="en-US"/>
              <a:t>2.1.6: Contracts (Cont.)</a:t>
            </a:r>
          </a:p>
          <a:p>
            <a:r>
              <a:rPr lang="en-US"/>
              <a:t>
</a:t>
            </a:r>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7540249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2.1: Comparing and Contrasting Governance, Risk, and Compliance Concepts</a:t>
            </a:r>
          </a:p>
          <a:p>
            <a:r>
              <a:rPr lang="en-US"/>
              <a:t>2.1.7: Disclaimers</a:t>
            </a:r>
          </a:p>
          <a:p>
            <a:r>
              <a:rPr lang="en-US"/>
              <a:t>2.1.8: Practice - Legal Concepts
</a:t>
            </a:r>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2703745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4549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2.1: Comparing and Contrasting Governance, Risk, and Compliance Concepts</a:t>
            </a:r>
          </a:p>
          <a:p>
            <a:r>
              <a:rPr lang="en-US"/>
              <a:t>2.1.9: Lab - Compliance Requirements and Local Restrictions
</a:t>
            </a:r>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2769170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2.2: Explaining the Importance of Scoping and Organizational or Customer Requirements</a:t>
            </a:r>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2.2: Explaining the Importance of Scoping and Organizational or Customer Requirements</a:t>
            </a:r>
          </a:p>
          <a:p>
            <a:r>
              <a:rPr lang="en-US"/>
              <a:t>2.2.1: Overview</a:t>
            </a:r>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1218490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2.2: Explaining the Importance of Scoping and Organizational or Customer Requirements</a:t>
            </a:r>
          </a:p>
          <a:p>
            <a:r>
              <a:rPr lang="en-US"/>
              <a:t>2.2.2: Rules of Engagement</a:t>
            </a:r>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9942313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p>
          <a:p>
            <a:r>
              <a:rPr lang="en-US" dirty="0"/>
              <a:t>2.2.2: Rules of Engagement (Cont.)</a:t>
            </a:r>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2969624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p>
          <a:p>
            <a:r>
              <a:rPr lang="en-US" dirty="0"/>
              <a:t>2.2.2: Rules of Engagement (Cont.)</a:t>
            </a:r>
          </a:p>
          <a:p>
            <a:r>
              <a:rPr lang="en-US" dirty="0"/>
              <a:t>2.2.3: Practice - Rules of Engagement</a:t>
            </a:r>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42296646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2.2: Explaining the Importance of Scoping and Organizational or Customer Requirements</a:t>
            </a:r>
          </a:p>
          <a:p>
            <a:r>
              <a:rPr lang="en-US"/>
              <a:t>2.2.4: Target List and In-Scope Assets</a:t>
            </a:r>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5004665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p>
          <a:p>
            <a:r>
              <a:rPr lang="en-US" dirty="0"/>
              <a:t>2.2.4: Target List and In-Scope Assets (Cont.)</a:t>
            </a:r>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42193957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p>
          <a:p>
            <a:r>
              <a:rPr lang="en-US" dirty="0"/>
              <a:t>2.2.4: Target List and In-Scope Assets (Cont.)</a:t>
            </a:r>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4273830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p>
          <a:p>
            <a:r>
              <a:rPr lang="en-US" dirty="0"/>
              <a:t>2.2.4: Target List and In-Scope Assets (Cont.)</a:t>
            </a:r>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619608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5991879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p>
          <a:p>
            <a:r>
              <a:rPr lang="en-US" dirty="0"/>
              <a:t>2.2.4: Target List and In-Scope Assets (Cont.)</a:t>
            </a:r>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41177965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p>
          <a:p>
            <a:r>
              <a:rPr lang="en-US" dirty="0"/>
              <a:t>2.2.4: Target List and In-Scope Assets (Cont.)</a:t>
            </a:r>
          </a:p>
          <a:p>
            <a:r>
              <a:rPr lang="en-US" dirty="0"/>
              <a:t>2.2.5: Practice - Target List and In-Scope Assets</a:t>
            </a:r>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733862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2.2: Explaining the Importance of Scoping and Organizational or Customer Requirements</a:t>
            </a:r>
          </a:p>
          <a:p>
            <a:r>
              <a:rPr lang="en-US"/>
              <a:t>2.2.6: Validating the Scope of Engagement</a:t>
            </a:r>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29760028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endParaRPr lang="en-US" dirty="0">
              <a:cs typeface="Calibri"/>
            </a:endParaRPr>
          </a:p>
          <a:p>
            <a:r>
              <a:rPr lang="en-US" dirty="0"/>
              <a:t>2.2.6: Validating the Scope of Engagement (Cont.)</a:t>
            </a:r>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2652926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endParaRPr lang="en-US" dirty="0">
              <a:cs typeface="Calibri"/>
            </a:endParaRPr>
          </a:p>
          <a:p>
            <a:r>
              <a:rPr lang="en-US" dirty="0"/>
              <a:t>2.2.6: Validating the Scope of Engagement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28035520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endParaRPr lang="en-US" dirty="0">
              <a:cs typeface="Calibri"/>
            </a:endParaRPr>
          </a:p>
          <a:p>
            <a:r>
              <a:rPr lang="en-US" dirty="0"/>
              <a:t>2.2.6: Validating the Scope of Engagement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39312128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endParaRPr lang="en-US" dirty="0">
              <a:cs typeface="Calibri"/>
            </a:endParaRPr>
          </a:p>
          <a:p>
            <a:r>
              <a:rPr lang="en-US" dirty="0"/>
              <a:t>2.2.6: Validating the Scope of Engagement (Cont.)</a:t>
            </a:r>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26305654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endParaRPr lang="en-US" dirty="0">
              <a:cs typeface="Calibri"/>
            </a:endParaRPr>
          </a:p>
          <a:p>
            <a:r>
              <a:rPr lang="en-US" dirty="0"/>
              <a:t>2.2.6: Validating the Scope of Engagement (Cont.)</a:t>
            </a:r>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7009934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endParaRPr lang="en-US" dirty="0">
              <a:cs typeface="Calibri"/>
            </a:endParaRPr>
          </a:p>
          <a:p>
            <a:r>
              <a:rPr lang="en-US" dirty="0"/>
              <a:t>2.2.6: Validating the Scope of Engagement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20840846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2.2: Explaining the Importance of Scoping and Organizational or Customer Requirements</a:t>
            </a:r>
            <a:endParaRPr lang="en-US" dirty="0">
              <a:cs typeface="Calibri"/>
            </a:endParaRPr>
          </a:p>
          <a:p>
            <a:r>
              <a:rPr lang="en-US" dirty="0"/>
              <a:t>2.2.6: Validating the Scope of Engagement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176144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2.2: Explaining the Importance of Scoping and Organizational or Customer Requirements</a:t>
            </a:r>
          </a:p>
          <a:p>
            <a:r>
              <a:rPr lang="en-US"/>
              <a:t>2.2.7: Strategy: Unknown vs. Known Environment Testing</a:t>
            </a:r>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21842726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2.2: Explaining the Importance of Scoping and Organizational or Customer Requirements</a:t>
            </a:r>
          </a:p>
          <a:p>
            <a:r>
              <a:rPr lang="en-US"/>
              <a:t>2.2.7: Strategy: Unknown vs. Known Environment Testing (Cont.)</a:t>
            </a:r>
          </a:p>
          <a:p>
            <a:r>
              <a:rPr lang="en-US"/>
              <a:t>2.2.8: Practice - Strategy: Unknown vs. Known Environment Testing</a:t>
            </a:r>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378196555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2.2: Explaining the Importance of Scoping and Organizational or Customer Requirements</a:t>
            </a:r>
          </a:p>
          <a:p>
            <a:r>
              <a:rPr lang="en-US"/>
              <a:t>2.2.9: Lab - Pre-Engagement Scope and Planning</a:t>
            </a:r>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41955276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2.2: Explaining the Importance of Scoping and Organizational or Customer Requirements</a:t>
            </a:r>
          </a:p>
          <a:p>
            <a:r>
              <a:rPr lang="en-US"/>
              <a:t>2.2.10: Lab - Create a Pen testing Agreement</a:t>
            </a:r>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24126987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2.3: Demonstrating an Ethical Hacking Mindset by Maintaining Professionalism and Integrity</a:t>
            </a:r>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253926035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2.3: Demonstrating an Ethical Hacking Mindset by Maintaining Professionalism and Integrity</a:t>
            </a:r>
          </a:p>
          <a:p>
            <a:r>
              <a:rPr lang="en-US"/>
              <a:t>2.3.1: Overview</a:t>
            </a:r>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3821311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2.3: Demonstrating an Ethical Hacking Mindset by Maintaining Professionalism and Integrity</a:t>
            </a:r>
          </a:p>
          <a:p>
            <a:r>
              <a:rPr lang="en-US" dirty="0"/>
              <a:t>2.3.1: Overview (Cont.)</a:t>
            </a:r>
          </a:p>
        </p:txBody>
      </p:sp>
      <p:sp>
        <p:nvSpPr>
          <p:cNvPr id="4" name="Slide Number Placeholder 3"/>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16779028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2.3: Demonstrating an Ethical Hacking Mindset by Maintaining Professionalism and Integrity</a:t>
            </a:r>
          </a:p>
          <a:p>
            <a:r>
              <a:rPr lang="en-US" dirty="0"/>
              <a:t>2.3.1: Overview (Cont.)</a:t>
            </a:r>
          </a:p>
        </p:txBody>
      </p:sp>
      <p:sp>
        <p:nvSpPr>
          <p:cNvPr id="4" name="Slide Number Placeholder 3"/>
          <p:cNvSpPr>
            <a:spLocks noGrp="1"/>
          </p:cNvSpPr>
          <p:nvPr>
            <p:ph type="sldNum" sz="quarter" idx="10"/>
          </p:nvPr>
        </p:nvSpPr>
        <p:spPr/>
        <p:txBody>
          <a:bodyPr/>
          <a:lstStyle/>
          <a:p>
            <a:fld id="{F7021451-1387-4CA6-816F-3879F97B5CBC}" type="slidenum">
              <a:rPr lang="en-US"/>
              <a:t>67</a:t>
            </a:fld>
            <a:endParaRPr lang="en-US"/>
          </a:p>
        </p:txBody>
      </p:sp>
    </p:spTree>
    <p:extLst>
      <p:ext uri="{BB962C8B-B14F-4D97-AF65-F5344CB8AC3E}">
        <p14:creationId xmlns:p14="http://schemas.microsoft.com/office/powerpoint/2010/main" val="34177327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2.3: Demonstrating an Ethical Hacking Mindset by Maintaining Professionalism and Integrity</a:t>
            </a:r>
          </a:p>
          <a:p>
            <a:r>
              <a:rPr lang="en-US" dirty="0"/>
              <a:t>2.3.1: Overview (Cont.)</a:t>
            </a:r>
          </a:p>
        </p:txBody>
      </p:sp>
      <p:sp>
        <p:nvSpPr>
          <p:cNvPr id="4" name="Slide Number Placeholder 3"/>
          <p:cNvSpPr>
            <a:spLocks noGrp="1"/>
          </p:cNvSpPr>
          <p:nvPr>
            <p:ph type="sldNum" sz="quarter" idx="10"/>
          </p:nvPr>
        </p:nvSpPr>
        <p:spPr/>
        <p:txBody>
          <a:bodyPr/>
          <a:lstStyle/>
          <a:p>
            <a:fld id="{F7021451-1387-4CA6-816F-3879F97B5CBC}" type="slidenum">
              <a:rPr lang="en-US"/>
              <a:t>68</a:t>
            </a:fld>
            <a:endParaRPr lang="en-US"/>
          </a:p>
        </p:txBody>
      </p:sp>
    </p:spTree>
    <p:extLst>
      <p:ext uri="{BB962C8B-B14F-4D97-AF65-F5344CB8AC3E}">
        <p14:creationId xmlns:p14="http://schemas.microsoft.com/office/powerpoint/2010/main" val="191363241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2.3: Demonstrating an Ethical Hacking Mindset by Maintaining Professionalism and Integrity</a:t>
            </a:r>
          </a:p>
          <a:p>
            <a:r>
              <a:rPr lang="en-US" dirty="0"/>
              <a:t>2.3.1: Overview (Cont.)</a:t>
            </a:r>
          </a:p>
        </p:txBody>
      </p:sp>
      <p:sp>
        <p:nvSpPr>
          <p:cNvPr id="4" name="Slide Number Placeholder 3"/>
          <p:cNvSpPr>
            <a:spLocks noGrp="1"/>
          </p:cNvSpPr>
          <p:nvPr>
            <p:ph type="sldNum" sz="quarter" idx="10"/>
          </p:nvPr>
        </p:nvSpPr>
        <p:spPr/>
        <p:txBody>
          <a:bodyPr/>
          <a:lstStyle/>
          <a:p>
            <a:fld id="{F7021451-1387-4CA6-816F-3879F97B5CBC}" type="slidenum">
              <a:rPr lang="en-US"/>
              <a:t>69</a:t>
            </a:fld>
            <a:endParaRPr lang="en-US"/>
          </a:p>
        </p:txBody>
      </p:sp>
    </p:spTree>
    <p:extLst>
      <p:ext uri="{BB962C8B-B14F-4D97-AF65-F5344CB8AC3E}">
        <p14:creationId xmlns:p14="http://schemas.microsoft.com/office/powerpoint/2010/main" val="3568345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56905948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2.3: Demonstrating an Ethical Hacking Mindset by Maintaining Professionalism and Integrity</a:t>
            </a:r>
          </a:p>
          <a:p>
            <a:r>
              <a:rPr lang="en-US" dirty="0"/>
              <a:t>2.3.1: Overview (Cont.)</a:t>
            </a:r>
          </a:p>
        </p:txBody>
      </p:sp>
      <p:sp>
        <p:nvSpPr>
          <p:cNvPr id="4" name="Slide Number Placeholder 3"/>
          <p:cNvSpPr>
            <a:spLocks noGrp="1"/>
          </p:cNvSpPr>
          <p:nvPr>
            <p:ph type="sldNum" sz="quarter" idx="10"/>
          </p:nvPr>
        </p:nvSpPr>
        <p:spPr/>
        <p:txBody>
          <a:bodyPr/>
          <a:lstStyle/>
          <a:p>
            <a:fld id="{F7021451-1387-4CA6-816F-3879F97B5CBC}" type="slidenum">
              <a:rPr lang="en-US"/>
              <a:t>70</a:t>
            </a:fld>
            <a:endParaRPr lang="en-US"/>
          </a:p>
        </p:txBody>
      </p:sp>
    </p:spTree>
    <p:extLst>
      <p:ext uri="{BB962C8B-B14F-4D97-AF65-F5344CB8AC3E}">
        <p14:creationId xmlns:p14="http://schemas.microsoft.com/office/powerpoint/2010/main" val="34641512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2.3: Demonstrating an Ethical Hacking Mindset by Maintaining Professionalism and Integrity</a:t>
            </a:r>
          </a:p>
          <a:p>
            <a:r>
              <a:rPr lang="en-US" dirty="0"/>
              <a:t>2.3.1: Overview (Cont.)</a:t>
            </a:r>
          </a:p>
          <a:p>
            <a:r>
              <a:rPr lang="en-US" dirty="0"/>
              <a:t>2.3.2: Practice - Demonstrate an Ethical Hacking Mindset</a:t>
            </a:r>
          </a:p>
        </p:txBody>
      </p:sp>
      <p:sp>
        <p:nvSpPr>
          <p:cNvPr id="4" name="Slide Number Placeholder 3"/>
          <p:cNvSpPr>
            <a:spLocks noGrp="1"/>
          </p:cNvSpPr>
          <p:nvPr>
            <p:ph type="sldNum" sz="quarter" idx="10"/>
          </p:nvPr>
        </p:nvSpPr>
        <p:spPr/>
        <p:txBody>
          <a:bodyPr/>
          <a:lstStyle/>
          <a:p>
            <a:fld id="{F7021451-1387-4CA6-816F-3879F97B5CBC}" type="slidenum">
              <a:rPr lang="en-US"/>
              <a:t>71</a:t>
            </a:fld>
            <a:endParaRPr lang="en-US"/>
          </a:p>
        </p:txBody>
      </p:sp>
    </p:spTree>
    <p:extLst>
      <p:ext uri="{BB962C8B-B14F-4D97-AF65-F5344CB8AC3E}">
        <p14:creationId xmlns:p14="http://schemas.microsoft.com/office/powerpoint/2010/main" val="310936972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2.3: Demonstrating an Ethical Hacking Mindset by Maintaining Professionalism and Integrity</a:t>
            </a:r>
          </a:p>
          <a:p>
            <a:r>
              <a:rPr lang="en-US"/>
              <a:t>2.3.3: Lab - Personal Code of Conduct</a:t>
            </a:r>
          </a:p>
        </p:txBody>
      </p:sp>
      <p:sp>
        <p:nvSpPr>
          <p:cNvPr id="4" name="Slide Number Placeholder 3"/>
          <p:cNvSpPr>
            <a:spLocks noGrp="1"/>
          </p:cNvSpPr>
          <p:nvPr>
            <p:ph type="sldNum" sz="quarter" idx="10"/>
          </p:nvPr>
        </p:nvSpPr>
        <p:spPr/>
        <p:txBody>
          <a:bodyPr/>
          <a:lstStyle/>
          <a:p>
            <a:fld id="{F7021451-1387-4CA6-816F-3879F97B5CBC}" type="slidenum">
              <a:rPr lang="en-US"/>
              <a:t>72</a:t>
            </a:fld>
            <a:endParaRPr lang="en-US"/>
          </a:p>
        </p:txBody>
      </p:sp>
    </p:spTree>
    <p:extLst>
      <p:ext uri="{BB962C8B-B14F-4D97-AF65-F5344CB8AC3E}">
        <p14:creationId xmlns:p14="http://schemas.microsoft.com/office/powerpoint/2010/main" val="29107787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73</a:t>
            </a:fld>
            <a:endParaRPr lang="en-US"/>
          </a:p>
        </p:txBody>
      </p:sp>
    </p:spTree>
    <p:extLst>
      <p:ext uri="{BB962C8B-B14F-4D97-AF65-F5344CB8AC3E}">
        <p14:creationId xmlns:p14="http://schemas.microsoft.com/office/powerpoint/2010/main" val="31265281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p>
          <a:p>
            <a:r>
              <a:rPr lang="en-US" dirty="0"/>
              <a:t>2.4.1: What Did I Learn in this Module?</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p>
          <a:p>
            <a:r>
              <a:rPr lang="en-US" dirty="0"/>
              <a:t>2.4.1: What Did I Learn in this Module?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75</a:t>
            </a:fld>
            <a:endParaRPr lang="en-US"/>
          </a:p>
        </p:txBody>
      </p:sp>
    </p:spTree>
    <p:extLst>
      <p:ext uri="{BB962C8B-B14F-4D97-AF65-F5344CB8AC3E}">
        <p14:creationId xmlns:p14="http://schemas.microsoft.com/office/powerpoint/2010/main" val="23926638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p>
          <a:p>
            <a:r>
              <a:rPr lang="en-US" dirty="0"/>
              <a:t>2.4.1: What Did I Learn in this Module?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76</a:t>
            </a:fld>
            <a:endParaRPr lang="en-US"/>
          </a:p>
        </p:txBody>
      </p:sp>
    </p:spTree>
    <p:extLst>
      <p:ext uri="{BB962C8B-B14F-4D97-AF65-F5344CB8AC3E}">
        <p14:creationId xmlns:p14="http://schemas.microsoft.com/office/powerpoint/2010/main" val="391820145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p>
          <a:p>
            <a:r>
              <a:rPr lang="en-US" dirty="0"/>
              <a:t>2.4.1: What Did I Learn in this Module?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77</a:t>
            </a:fld>
            <a:endParaRPr lang="en-US"/>
          </a:p>
        </p:txBody>
      </p:sp>
    </p:spTree>
    <p:extLst>
      <p:ext uri="{BB962C8B-B14F-4D97-AF65-F5344CB8AC3E}">
        <p14:creationId xmlns:p14="http://schemas.microsoft.com/office/powerpoint/2010/main" val="210275825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p>
          <a:p>
            <a:r>
              <a:rPr lang="en-US" dirty="0"/>
              <a:t>2.4.1: What Did I Learn in this Module?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78</a:t>
            </a:fld>
            <a:endParaRPr lang="en-US"/>
          </a:p>
        </p:txBody>
      </p:sp>
    </p:spTree>
    <p:extLst>
      <p:ext uri="{BB962C8B-B14F-4D97-AF65-F5344CB8AC3E}">
        <p14:creationId xmlns:p14="http://schemas.microsoft.com/office/powerpoint/2010/main" val="33602476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p>
          <a:p>
            <a:r>
              <a:rPr lang="en-US" dirty="0"/>
              <a:t>2.4.1: What Did I Learn in this Module?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79</a:t>
            </a:fld>
            <a:endParaRPr lang="en-US"/>
          </a:p>
        </p:txBody>
      </p:sp>
    </p:spTree>
    <p:extLst>
      <p:ext uri="{BB962C8B-B14F-4D97-AF65-F5344CB8AC3E}">
        <p14:creationId xmlns:p14="http://schemas.microsoft.com/office/powerpoint/2010/main" val="441157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203187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p>
          <a:p>
            <a:r>
              <a:rPr lang="en-US" dirty="0"/>
              <a:t>2.4.1: What Did I Learn in this Module?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80</a:t>
            </a:fld>
            <a:endParaRPr lang="en-US"/>
          </a:p>
        </p:txBody>
      </p:sp>
    </p:spTree>
    <p:extLst>
      <p:ext uri="{BB962C8B-B14F-4D97-AF65-F5344CB8AC3E}">
        <p14:creationId xmlns:p14="http://schemas.microsoft.com/office/powerpoint/2010/main" val="174661787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p>
          <a:p>
            <a:r>
              <a:rPr lang="en-US" dirty="0"/>
              <a:t>2.4.1: What Did I Learn in this Module?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81</a:t>
            </a:fld>
            <a:endParaRPr lang="en-US"/>
          </a:p>
        </p:txBody>
      </p:sp>
    </p:spTree>
    <p:extLst>
      <p:ext uri="{BB962C8B-B14F-4D97-AF65-F5344CB8AC3E}">
        <p14:creationId xmlns:p14="http://schemas.microsoft.com/office/powerpoint/2010/main" val="5762701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p>
          <a:p>
            <a:r>
              <a:rPr lang="en-US" dirty="0"/>
              <a:t>2.4.1: What Did I Learn in this Module?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82</a:t>
            </a:fld>
            <a:endParaRPr lang="en-US"/>
          </a:p>
        </p:txBody>
      </p:sp>
    </p:spTree>
    <p:extLst>
      <p:ext uri="{BB962C8B-B14F-4D97-AF65-F5344CB8AC3E}">
        <p14:creationId xmlns:p14="http://schemas.microsoft.com/office/powerpoint/2010/main" val="388028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p>
          <a:p>
            <a:r>
              <a:rPr lang="en-US" dirty="0"/>
              <a:t>2.4.1: What Did I Learn in this Module?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83</a:t>
            </a:fld>
            <a:endParaRPr lang="en-US"/>
          </a:p>
        </p:txBody>
      </p:sp>
    </p:spTree>
    <p:extLst>
      <p:ext uri="{BB962C8B-B14F-4D97-AF65-F5344CB8AC3E}">
        <p14:creationId xmlns:p14="http://schemas.microsoft.com/office/powerpoint/2010/main" val="37929934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endParaRPr lang="en-US" dirty="0">
              <a:cs typeface="Calibri"/>
            </a:endParaRPr>
          </a:p>
          <a:p>
            <a:r>
              <a:rPr lang="en-US" dirty="0"/>
              <a:t>2.4.1: What Did I Learn in this Module? (Cont.)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84</a:t>
            </a:fld>
            <a:endParaRPr lang="en-US"/>
          </a:p>
        </p:txBody>
      </p:sp>
    </p:spTree>
    <p:extLst>
      <p:ext uri="{BB962C8B-B14F-4D97-AF65-F5344CB8AC3E}">
        <p14:creationId xmlns:p14="http://schemas.microsoft.com/office/powerpoint/2010/main" val="155785963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2.4: Planning and Scoping a Penetration Testing Assessment Summary</a:t>
            </a:r>
            <a:endParaRPr lang="en-US" dirty="0">
              <a:cs typeface="Calibri"/>
            </a:endParaRPr>
          </a:p>
          <a:p>
            <a:r>
              <a:rPr lang="en-US" dirty="0"/>
              <a:t>2.4.1: What Did I Learn in this Module? (Cont.)</a:t>
            </a:r>
            <a:endParaRPr lang="en-US" dirty="0">
              <a:cs typeface="Calibri"/>
            </a:endParaRPr>
          </a:p>
          <a:p>
            <a:r>
              <a:rPr lang="en-US" dirty="0"/>
              <a:t>2.4.2: Reflection Questions (Avatar) </a:t>
            </a:r>
            <a:endParaRPr lang="en-US" dirty="0">
              <a:cs typeface="Calibri"/>
            </a:endParaRPr>
          </a:p>
          <a:p>
            <a:r>
              <a:rPr lang="en-US" dirty="0"/>
              <a:t>2.4.3: Quiz - Planning and Scoping a Penetration Testing Assessment</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85</a:t>
            </a:fld>
            <a:endParaRPr lang="en-US"/>
          </a:p>
        </p:txBody>
      </p:sp>
    </p:spTree>
    <p:extLst>
      <p:ext uri="{BB962C8B-B14F-4D97-AF65-F5344CB8AC3E}">
        <p14:creationId xmlns:p14="http://schemas.microsoft.com/office/powerpoint/2010/main" val="8170614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 Planning and Scoping a Penetration Testing Assessment</a:t>
            </a:r>
          </a:p>
          <a:p>
            <a:r>
              <a:rPr lang="en-US"/>
              <a:t>Terms and Commands</a:t>
            </a:r>
          </a:p>
        </p:txBody>
      </p:sp>
      <p:sp>
        <p:nvSpPr>
          <p:cNvPr id="4" name="Slide Number Placeholder 3"/>
          <p:cNvSpPr>
            <a:spLocks noGrp="1"/>
          </p:cNvSpPr>
          <p:nvPr>
            <p:ph type="sldNum" sz="quarter" idx="10"/>
          </p:nvPr>
        </p:nvSpPr>
        <p:spPr/>
        <p:txBody>
          <a:bodyPr/>
          <a:lstStyle/>
          <a:p>
            <a:fld id="{F7021451-1387-4CA6-816F-3879F97B5CBC}" type="slidenum">
              <a:rPr lang="en-US"/>
              <a:t>86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Planning and Scoping a Penetration Testing Assessment</a:t>
            </a:r>
          </a:p>
          <a:p>
            <a:r>
              <a:rPr lang="en-US" dirty="0"/>
              <a:t>Terms and Commands (Cont.)</a:t>
            </a:r>
          </a:p>
        </p:txBody>
      </p:sp>
      <p:sp>
        <p:nvSpPr>
          <p:cNvPr id="4" name="Slide Number Placeholder 3"/>
          <p:cNvSpPr>
            <a:spLocks noGrp="1"/>
          </p:cNvSpPr>
          <p:nvPr>
            <p:ph type="sldNum" sz="quarter" idx="10"/>
          </p:nvPr>
        </p:nvSpPr>
        <p:spPr/>
        <p:txBody>
          <a:bodyPr/>
          <a:lstStyle/>
          <a:p>
            <a:fld id="{F7021451-1387-4CA6-816F-3879F97B5CBC}" type="slidenum">
              <a:rPr lang="en-US"/>
              <a:t>87</a:t>
            </a:fld>
            <a:endParaRPr lang="en-US"/>
          </a:p>
        </p:txBody>
      </p:sp>
    </p:spTree>
    <p:extLst>
      <p:ext uri="{BB962C8B-B14F-4D97-AF65-F5344CB8AC3E}">
        <p14:creationId xmlns:p14="http://schemas.microsoft.com/office/powerpoint/2010/main" val="98661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Ethical Hacker
Module 2: Planning and Scoping a Penetration Testing Assessment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a:solidFill>
                  <a:srgbClr val="AFE8FB"/>
                </a:solidFill>
                <a:latin typeface="Arial" pitchFamily="34" charset="0"/>
                <a:ea typeface="Arial" pitchFamily="34" charset="-122"/>
                <a:cs typeface="Arial" pitchFamily="34" charset="-120"/>
              </a:rPr>
              <a:t>(custom placeholder text!)</a:t>
            </a:r>
            <a:endParaRPr lang="en-US" sz="36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a:solidFill>
                  <a:srgbClr val="AFE8FB"/>
                </a:solidFill>
                <a:latin typeface="Arial" pitchFamily="34" charset="0"/>
                <a:ea typeface="Arial" pitchFamily="34" charset="-122"/>
                <a:cs typeface="Arial" pitchFamily="34" charset="-120"/>
              </a:rPr>
              <a:t>(custom placeholder text!)</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2020  Cisco and/or its affiliates. All rights reserved.   Cisco Confidential</a:t>
            </a:r>
            <a:endParaRPr lang="en-US" sz="600"/>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pic>
        <p:nvPicPr>
          <p:cNvPr id="2050" name="Picture 2" descr="Chương trình Học viện công nghệ BKACAD">
            <a:extLst>
              <a:ext uri="{FF2B5EF4-FFF2-40B4-BE49-F238E27FC236}">
                <a16:creationId xmlns:a16="http://schemas.microsoft.com/office/drawing/2014/main" id="{562D82EB-19A2-1CE6-7C93-140CA8BE2BE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33669" y="4627775"/>
            <a:ext cx="779227" cy="1842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a:solidFill>
                  <a:srgbClr val="B1E8FA"/>
                </a:solidFill>
                <a:latin typeface="Arial" pitchFamily="34" charset="0"/>
                <a:ea typeface="Arial" pitchFamily="34" charset="-122"/>
                <a:cs typeface="Arial" pitchFamily="34" charset="-120"/>
              </a:rPr>
              <a:t>(custom placeholder text!)</a:t>
            </a:r>
            <a:endParaRPr lang="en-US" sz="4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2020  Cisco and/or its affiliates. All rights reserved.   Cisco Confidential</a:t>
            </a:r>
            <a:endParaRPr lang="en-US" sz="600"/>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a:solidFill>
                  <a:srgbClr val="024C69"/>
                </a:solidFill>
                <a:latin typeface="Arial" pitchFamily="34" charset="0"/>
                <a:ea typeface="Arial" pitchFamily="34" charset="-122"/>
                <a:cs typeface="Arial" pitchFamily="34" charset="-120"/>
              </a:rPr>
              <a:t>(custom placeholder text!)</a:t>
            </a:r>
            <a:endParaRPr lang="en-US" sz="220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2020  Cisco and/or its affiliates. All rights reserved.   Cisco Confidential</a:t>
            </a:r>
            <a:endParaRPr lang="en-US" sz="600"/>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nchor="t"/>
          <a:lstStyle/>
          <a:p>
            <a:pPr marL="0" indent="0">
              <a:buNone/>
            </a:pPr>
            <a:r>
              <a:rPr lang="en-US" sz="3600">
                <a:solidFill>
                  <a:srgbClr val="AFE8FB"/>
                </a:solidFill>
                <a:latin typeface="Arial" pitchFamily="34" charset="0"/>
                <a:ea typeface="Arial" pitchFamily="34" charset="-122"/>
                <a:cs typeface="Arial" pitchFamily="34" charset="-120"/>
              </a:rPr>
              <a:t>Module 2: Planning and Scoping a Penetration Testing Assessment</a:t>
            </a:r>
            <a:endParaRPr lang="en-US" sz="3600"/>
          </a:p>
        </p:txBody>
      </p:sp>
      <p:sp>
        <p:nvSpPr>
          <p:cNvPr id="3" name="Text 1"/>
          <p:cNvSpPr/>
          <p:nvPr/>
        </p:nvSpPr>
        <p:spPr>
          <a:xfrm>
            <a:off x="457200" y="3343275"/>
            <a:ext cx="3657600" cy="661458"/>
          </a:xfrm>
          <a:prstGeom prst="rect">
            <a:avLst/>
          </a:prstGeom>
          <a:noFill/>
          <a:ln/>
        </p:spPr>
        <p:txBody>
          <a:bodyPr wrap="square" rtlCol="0" anchor="t"/>
          <a:lstStyle/>
          <a:p>
            <a:r>
              <a:rPr lang="en-US" sz="2000">
                <a:solidFill>
                  <a:srgbClr val="CEE8C3"/>
                </a:solidFill>
                <a:latin typeface="Arial" pitchFamily="34" charset="0"/>
                <a:ea typeface="Arial" pitchFamily="34" charset="-122"/>
                <a:cs typeface="Arial" pitchFamily="34" charset="-120"/>
              </a:rPr>
              <a:t>Instructor Materials</a:t>
            </a:r>
            <a:endParaRPr lang="en-US" sz="2000"/>
          </a:p>
        </p:txBody>
      </p:sp>
      <p:sp>
        <p:nvSpPr>
          <p:cNvPr id="4"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a:solidFill>
                  <a:srgbClr val="AFE8FB"/>
                </a:solidFill>
                <a:latin typeface="Arial" pitchFamily="34" charset="0"/>
                <a:ea typeface="Arial" pitchFamily="34" charset="-122"/>
                <a:cs typeface="Arial" pitchFamily="34" charset="-120"/>
              </a:rPr>
              <a:t>Ethical Hacker</a:t>
            </a:r>
            <a:endParaRPr lang="en-US" sz="1200"/>
          </a:p>
        </p:txBody>
      </p:sp>
      <p:pic>
        <p:nvPicPr>
          <p:cNvPr id="1026" name="Picture 2" descr="Chương trình Học viện công nghệ BKACAD">
            <a:extLst>
              <a:ext uri="{FF2B5EF4-FFF2-40B4-BE49-F238E27FC236}">
                <a16:creationId xmlns:a16="http://schemas.microsoft.com/office/drawing/2014/main" id="{ABAEED01-BBD0-3E4F-41B5-107997458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264" y="506199"/>
            <a:ext cx="2085112" cy="4930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Objectives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583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b="1">
                <a:latin typeface="Arial" panose="020B0604020202020204" pitchFamily="34" charset="0"/>
                <a:cs typeface="Arial" panose="020B0604020202020204" pitchFamily="34" charset="0"/>
              </a:rPr>
              <a:t>Module Title:</a:t>
            </a:r>
            <a:r>
              <a:rPr lang="en-US" sz="1400">
                <a:latin typeface="Arial" panose="020B0604020202020204" pitchFamily="34" charset="0"/>
                <a:cs typeface="Arial" panose="020B0604020202020204" pitchFamily="34" charset="0"/>
              </a:rPr>
              <a:t> Planning and Scoping a Penetration Testing Assessment</a:t>
            </a:r>
          </a:p>
          <a:p>
            <a:pPr marL="0" indent="0">
              <a:spcBef>
                <a:spcPct val="30000"/>
              </a:spcBef>
              <a:buFont typeface="Arial" pitchFamily="34" charset="0"/>
              <a:buNone/>
            </a:pPr>
            <a:r>
              <a:rPr lang="en-US" sz="1400" b="1">
                <a:latin typeface="Arial" panose="020B0604020202020204" pitchFamily="34" charset="0"/>
                <a:cs typeface="Arial" panose="020B0604020202020204" pitchFamily="34" charset="0"/>
              </a:rPr>
              <a:t>Module Objective:</a:t>
            </a:r>
            <a:r>
              <a:rPr lang="en-US" sz="1400">
                <a:latin typeface="Arial" panose="020B0604020202020204" pitchFamily="34" charset="0"/>
                <a:cs typeface="Arial" panose="020B0604020202020204" pitchFamily="34" charset="0"/>
              </a:rPr>
              <a:t> Create penetration testing preliminary documents.</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3034824342"/>
              </p:ext>
            </p:extLst>
          </p:nvPr>
        </p:nvGraphicFramePr>
        <p:xfrm>
          <a:off x="332072" y="1295963"/>
          <a:ext cx="8354728" cy="2565400"/>
        </p:xfrm>
        <a:graphic>
          <a:graphicData uri="http://schemas.openxmlformats.org/drawingml/2006/table">
            <a:tbl>
              <a:tblPr firstRow="1" bandRow="1">
                <a:tableStyleId>{5C22544A-7EE6-4342-B048-85BDC9FD1C3A}</a:tableStyleId>
              </a:tblPr>
              <a:tblGrid>
                <a:gridCol w="2824785">
                  <a:extLst>
                    <a:ext uri="{9D8B030D-6E8A-4147-A177-3AD203B41FA5}">
                      <a16:colId xmlns:a16="http://schemas.microsoft.com/office/drawing/2014/main" val="1540795028"/>
                    </a:ext>
                  </a:extLst>
                </a:gridCol>
                <a:gridCol w="5529943">
                  <a:extLst>
                    <a:ext uri="{9D8B030D-6E8A-4147-A177-3AD203B41FA5}">
                      <a16:colId xmlns:a16="http://schemas.microsoft.com/office/drawing/2014/main" val="2968452238"/>
                    </a:ext>
                  </a:extLst>
                </a:gridCol>
              </a:tblGrid>
              <a:tr h="370840">
                <a:tc>
                  <a:txBody>
                    <a:bodyPr/>
                    <a:lstStyle/>
                    <a:p>
                      <a:pPr algn="l"/>
                      <a:r>
                        <a:rPr lang="en-US" sz="1400">
                          <a:latin typeface="Arial" panose="020B0604020202020204" pitchFamily="34" charset="0"/>
                          <a:cs typeface="Arial" panose="020B0604020202020204" pitchFamily="34" charset="0"/>
                        </a:rPr>
                        <a:t>Topic Title</a:t>
                      </a:r>
                    </a:p>
                  </a:txBody>
                  <a:tcPr/>
                </a:tc>
                <a:tc>
                  <a:txBody>
                    <a:bodyPr/>
                    <a:lstStyle/>
                    <a:p>
                      <a:pPr algn="l"/>
                      <a:r>
                        <a:rPr lang="en-US" sz="1400">
                          <a:latin typeface="Arial"/>
                          <a:cs typeface="Arial"/>
                        </a:rPr>
                        <a:t>Topic Objective</a:t>
                      </a:r>
                    </a:p>
                  </a:txBody>
                  <a:tcPr/>
                </a:tc>
                <a:extLst>
                  <a:ext uri="{0D108BD9-81ED-4DB2-BD59-A6C34878D82A}">
                    <a16:rowId xmlns:a16="http://schemas.microsoft.com/office/drawing/2014/main" val="317262977"/>
                  </a:ext>
                </a:extLst>
              </a:tr>
              <a:tr h="370840">
                <a:tc>
                  <a:txBody>
                    <a:bodyPr/>
                    <a:lstStyle/>
                    <a:p>
                      <a:r>
                        <a:rPr lang="en-US" sz="1400">
                          <a:latin typeface="Arial"/>
                          <a:cs typeface="Arial"/>
                        </a:rPr>
                        <a:t>Comparing and Contrasting governance, Risk, and Compliance Concepts</a:t>
                      </a:r>
                    </a:p>
                  </a:txBody>
                  <a:tcPr anchor="ctr"/>
                </a:tc>
                <a:tc>
                  <a:txBody>
                    <a:bodyPr/>
                    <a:lstStyle/>
                    <a:p>
                      <a:r>
                        <a:rPr lang="en-US" sz="1400">
                          <a:latin typeface="Arial" panose="020B0604020202020204" pitchFamily="34" charset="0"/>
                          <a:cs typeface="Arial" panose="020B0604020202020204" pitchFamily="34" charset="0"/>
                        </a:rPr>
                        <a:t>Explain how governance, risk, compliance, and environmental factors in planning penetration testing.</a:t>
                      </a:r>
                    </a:p>
                  </a:txBody>
                  <a:tcPr anchor="ctr"/>
                </a:tc>
                <a:extLst>
                  <a:ext uri="{0D108BD9-81ED-4DB2-BD59-A6C34878D82A}">
                    <a16:rowId xmlns:a16="http://schemas.microsoft.com/office/drawing/2014/main" val="2377890904"/>
                  </a:ext>
                </a:extLst>
              </a:tr>
              <a:tr h="370840">
                <a:tc>
                  <a:txBody>
                    <a:bodyPr/>
                    <a:lstStyle/>
                    <a:p>
                      <a:r>
                        <a:rPr lang="en-US" sz="1400">
                          <a:latin typeface="Arial"/>
                          <a:cs typeface="Arial"/>
                        </a:rPr>
                        <a:t>Explain the Importance of Scoping and Organizational or Customer Requirements</a:t>
                      </a:r>
                    </a:p>
                  </a:txBody>
                  <a:tcPr anchor="ctr"/>
                </a:tc>
                <a:tc>
                  <a:txBody>
                    <a:bodyPr/>
                    <a:lstStyle/>
                    <a:p>
                      <a:r>
                        <a:rPr lang="en-US" sz="1400">
                          <a:latin typeface="Arial" panose="020B0604020202020204" pitchFamily="34" charset="0"/>
                          <a:cs typeface="Arial" panose="020B0604020202020204" pitchFamily="34" charset="0"/>
                        </a:rPr>
                        <a:t>Create a penetration test scope and plan document that addresses organizational requirements for penetration testing services.</a:t>
                      </a:r>
                    </a:p>
                  </a:txBody>
                  <a:tcPr anchor="ctr"/>
                </a:tc>
                <a:extLst>
                  <a:ext uri="{0D108BD9-81ED-4DB2-BD59-A6C34878D82A}">
                    <a16:rowId xmlns:a16="http://schemas.microsoft.com/office/drawing/2014/main" val="2281025351"/>
                  </a:ext>
                </a:extLst>
              </a:tr>
              <a:tr h="370840">
                <a:tc>
                  <a:txBody>
                    <a:bodyPr/>
                    <a:lstStyle/>
                    <a:p>
                      <a:r>
                        <a:rPr lang="en-US" sz="1400">
                          <a:latin typeface="Arial" panose="020B0604020202020204" pitchFamily="34" charset="0"/>
                          <a:cs typeface="Arial" panose="020B0604020202020204" pitchFamily="34" charset="0"/>
                        </a:rPr>
                        <a:t>Demonstrating an Ethical Hacking Mindset by Maintaining Professionalism and Integrity</a:t>
                      </a:r>
                    </a:p>
                  </a:txBody>
                  <a:tcPr anchor="ctr"/>
                </a:tc>
                <a:tc>
                  <a:txBody>
                    <a:bodyPr/>
                    <a:lstStyle/>
                    <a:p>
                      <a:r>
                        <a:rPr lang="en-US" sz="1400" dirty="0">
                          <a:latin typeface="Arial" panose="020B0604020202020204" pitchFamily="34" charset="0"/>
                          <a:cs typeface="Arial" panose="020B0604020202020204" pitchFamily="34" charset="0"/>
                        </a:rPr>
                        <a:t>Create your personal code of conduct to provide professionalism and integrity in your ethical hacking practice.</a:t>
                      </a:r>
                    </a:p>
                  </a:txBody>
                  <a:tcPr anchor="ctr"/>
                </a:tc>
                <a:extLst>
                  <a:ext uri="{0D108BD9-81ED-4DB2-BD59-A6C34878D82A}">
                    <a16:rowId xmlns:a16="http://schemas.microsoft.com/office/drawing/2014/main" val="221784998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10</a:t>
            </a:fld>
            <a:endParaRPr lang="en-US"/>
          </a:p>
        </p:txBody>
      </p:sp>
    </p:spTree>
    <p:extLst>
      <p:ext uri="{BB962C8B-B14F-4D97-AF65-F5344CB8AC3E}">
        <p14:creationId xmlns:p14="http://schemas.microsoft.com/office/powerpoint/2010/main" val="152567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399"/>
            <a:ext cx="8229600" cy="2344119"/>
          </a:xfrm>
          <a:prstGeom prst="rect">
            <a:avLst/>
          </a:prstGeom>
          <a:noFill/>
          <a:ln/>
        </p:spPr>
        <p:txBody>
          <a:bodyPr wrap="square" rtlCol="0"/>
          <a:lstStyle/>
          <a:p>
            <a:pPr marL="0" indent="0">
              <a:buNone/>
            </a:pPr>
            <a:r>
              <a:rPr lang="en-US"/>
              <a:t>2</a:t>
            </a:r>
            <a:r>
              <a:rPr lang="en-US" sz="4600">
                <a:solidFill>
                  <a:srgbClr val="B1E8FA"/>
                </a:solidFill>
                <a:latin typeface="Arial" pitchFamily="34" charset="0"/>
                <a:ea typeface="Arial" pitchFamily="34" charset="-122"/>
                <a:cs typeface="Arial" pitchFamily="34" charset="-120"/>
              </a:rPr>
              <a:t>.1 Comparing and Contrasting Governance, Risk, and Compliance Concepts</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Governance, Risk, and Compliance Concepts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Overview</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50197" y="1055479"/>
            <a:ext cx="8229600" cy="1420885"/>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a:latin typeface="Arial" panose="020B0604020202020204" pitchFamily="34" charset="0"/>
                <a:ea typeface="+mn-lt"/>
                <a:cs typeface="Arial" panose="020B0604020202020204" pitchFamily="34" charset="0"/>
              </a:rPr>
              <a:t>One of the most important phases (if not the most important) of any penetration testing engagement is the planning and preparation phase. </a:t>
            </a:r>
          </a:p>
          <a:p>
            <a:pPr marL="285750" indent="-285750">
              <a:buFont typeface="Arial" panose="020B0604020202020204" pitchFamily="34" charset="0"/>
              <a:buChar char="•"/>
            </a:pPr>
            <a:endParaRPr lang="en-US" sz="1400">
              <a:latin typeface="Arial"/>
              <a:ea typeface="+mn-lt"/>
              <a:cs typeface="Arial"/>
            </a:endParaRPr>
          </a:p>
          <a:p>
            <a:pPr marL="285750" indent="-285750">
              <a:buFont typeface="Arial" panose="020B0604020202020204" pitchFamily="34" charset="0"/>
              <a:buChar char="•"/>
            </a:pPr>
            <a:r>
              <a:rPr lang="en-US" sz="1400">
                <a:latin typeface="Arial"/>
                <a:ea typeface="+mn-lt"/>
                <a:cs typeface="Arial"/>
              </a:rPr>
              <a:t>During this phase, you clearly scope your engagement. If you do not scope correctly, you will run into issues with your client (if you work as a consultant) or with your boss (if you are part of a corporate red team), and you might even encounter legal problems.</a:t>
            </a:r>
            <a:endParaRPr lang="en-US">
              <a:latin typeface="Arial"/>
              <a:cs typeface="Arial"/>
            </a:endParaRPr>
          </a:p>
          <a:p>
            <a:pPr marL="285750" indent="-285750">
              <a:buFont typeface="Arial" panose="020B0604020202020204" pitchFamily="34" charset="0"/>
              <a:buChar char="•"/>
            </a:pPr>
            <a:endParaRPr lang="en-US" sz="1400" b="0" i="0">
              <a:effectLst/>
              <a:latin typeface="Arial" panose="020B0604020202020204" pitchFamily="34" charset="0"/>
              <a:ea typeface="+mn-lt"/>
              <a:cs typeface="Arial" panose="020B0604020202020204" pitchFamily="34" charset="0"/>
            </a:endParaRPr>
          </a:p>
          <a:p>
            <a:pPr marL="285750" indent="-285750">
              <a:buFont typeface="Arial" panose="020B0604020202020204" pitchFamily="34" charset="0"/>
              <a:buChar char="•"/>
            </a:pPr>
            <a:endParaRPr lang="en-US" sz="1400" b="0" i="0">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943793F-B9A7-89D3-2296-F7E118920D86}"/>
              </a:ext>
            </a:extLst>
          </p:cNvPr>
          <p:cNvSpPr txBox="1"/>
          <p:nvPr/>
        </p:nvSpPr>
        <p:spPr>
          <a:xfrm>
            <a:off x="420914" y="2670629"/>
            <a:ext cx="8058883" cy="1169551"/>
          </a:xfrm>
          <a:prstGeom prst="rect">
            <a:avLst/>
          </a:prstGeom>
          <a:noFill/>
        </p:spPr>
        <p:txBody>
          <a:bodyPr wrap="square" lIns="91440" tIns="45720" rIns="91440" bIns="45720" rtlCol="0" anchor="t">
            <a:spAutoFit/>
          </a:bodyPr>
          <a:lstStyle/>
          <a:p>
            <a:r>
              <a:rPr lang="en-US" sz="1400" b="1">
                <a:latin typeface="Arial"/>
                <a:cs typeface="Arial"/>
              </a:rPr>
              <a:t>NOTE</a:t>
            </a:r>
            <a:r>
              <a:rPr lang="en-US" sz="1400">
                <a:latin typeface="Arial"/>
                <a:cs typeface="Arial"/>
              </a:rPr>
              <a:t> A </a:t>
            </a:r>
            <a:r>
              <a:rPr lang="en-US" sz="1400" b="1" i="1">
                <a:latin typeface="Arial"/>
                <a:cs typeface="Arial"/>
              </a:rPr>
              <a:t>red team</a:t>
            </a:r>
            <a:r>
              <a:rPr lang="en-US" sz="1400" b="1">
                <a:latin typeface="Arial"/>
                <a:cs typeface="Arial"/>
              </a:rPr>
              <a:t> </a:t>
            </a:r>
            <a:r>
              <a:rPr lang="en-US" sz="1400">
                <a:latin typeface="Arial"/>
                <a:cs typeface="Arial"/>
              </a:rPr>
              <a:t>is a group of cybersecurity experts and penetration testers hired by an organization to mimic a real threat actor by exposing vulnerabilities and risks regarding technology, people, and physical security. A </a:t>
            </a:r>
            <a:r>
              <a:rPr lang="en-US" sz="1400" b="1" i="1">
                <a:latin typeface="Arial"/>
                <a:cs typeface="Arial"/>
              </a:rPr>
              <a:t>blue team </a:t>
            </a:r>
            <a:r>
              <a:rPr lang="en-US" sz="1400">
                <a:latin typeface="Arial"/>
                <a:cs typeface="Arial"/>
              </a:rPr>
              <a:t>is a corporate security team that defends the organization against cybersecurity threats (that is, the security operation center analysts, computer security incident response teams [CSIRTs], information security [InfoSec] teams, and others).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t>Comparing and Contrasting Governance, Risk, and Compliance Concepts</a:t>
            </a: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Overview (Cont.)</a:t>
            </a:r>
            <a:endParaRPr lang="en-US" sz="2200"/>
          </a:p>
        </p:txBody>
      </p:sp>
      <p:sp>
        <p:nvSpPr>
          <p:cNvPr id="4" name="Text 2">
            <a:extLst>
              <a:ext uri="{FF2B5EF4-FFF2-40B4-BE49-F238E27FC236}">
                <a16:creationId xmlns:a16="http://schemas.microsoft.com/office/drawing/2014/main" id="{BCC845D6-C36A-C61F-2CE2-481CCD62FB01}"/>
              </a:ext>
            </a:extLst>
          </p:cNvPr>
          <p:cNvSpPr/>
          <p:nvPr/>
        </p:nvSpPr>
        <p:spPr>
          <a:xfrm>
            <a:off x="250197" y="1055479"/>
            <a:ext cx="8229600" cy="2304578"/>
          </a:xfrm>
          <a:prstGeom prst="rect">
            <a:avLst/>
          </a:prstGeom>
          <a:noFill/>
          <a:ln/>
        </p:spPr>
        <p:txBody>
          <a:bodyPr wrap="square" lIns="91440" tIns="45720" rIns="91440" bIns="45720" rtlCol="0" anchor="t"/>
          <a:lstStyle/>
          <a:p>
            <a:r>
              <a:rPr lang="en-US" sz="1400">
                <a:latin typeface="Arial" panose="020B0604020202020204" pitchFamily="34" charset="0"/>
                <a:cs typeface="Arial" panose="020B0604020202020204" pitchFamily="34" charset="0"/>
              </a:rPr>
              <a:t>Some key concepts you must address and understand in the planning and preparation phase:</a:t>
            </a:r>
          </a:p>
          <a:p>
            <a:endParaRPr lang="en-US" sz="14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The target audience</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The rules of engagement</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The communication escalation path and communication channels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The available resources and requirements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The overall budget for the engagement</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Any specific disclaimers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Any technical constraints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The resources available to you as a penetration tester</a:t>
            </a:r>
          </a:p>
          <a:p>
            <a:pPr marL="285750" indent="-285750">
              <a:buFont typeface="Arial" panose="020B0604020202020204" pitchFamily="34" charset="0"/>
              <a:buChar char="•"/>
            </a:pPr>
            <a:endParaRPr lang="en-US" sz="1400" b="0" i="0">
              <a:effectLst/>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13</a:t>
            </a:fld>
            <a:endParaRPr lang="en-US"/>
          </a:p>
        </p:txBody>
      </p:sp>
    </p:spTree>
    <p:extLst>
      <p:ext uri="{BB962C8B-B14F-4D97-AF65-F5344CB8AC3E}">
        <p14:creationId xmlns:p14="http://schemas.microsoft.com/office/powerpoint/2010/main" val="4076124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a:t>
            </a:r>
            <a:endParaRPr lang="en-US" sz="2200" dirty="0"/>
          </a:p>
        </p:txBody>
      </p:sp>
      <p:sp>
        <p:nvSpPr>
          <p:cNvPr id="4" name="TextBox 3">
            <a:extLst>
              <a:ext uri="{FF2B5EF4-FFF2-40B4-BE49-F238E27FC236}">
                <a16:creationId xmlns:a16="http://schemas.microsoft.com/office/drawing/2014/main" id="{6C0B9A78-55BF-43C1-2716-A6CFD0845767}"/>
              </a:ext>
            </a:extLst>
          </p:cNvPr>
          <p:cNvSpPr txBox="1"/>
          <p:nvPr/>
        </p:nvSpPr>
        <p:spPr>
          <a:xfrm>
            <a:off x="384628" y="891756"/>
            <a:ext cx="8087911" cy="738664"/>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You must be familiar with several regulatory compliance considerations in order to be successful in ethical hacking and penetration testing – not only to complete compliance-based assessments but also to understand what regulations may affect you and your client.</a:t>
            </a:r>
          </a:p>
        </p:txBody>
      </p:sp>
      <p:graphicFrame>
        <p:nvGraphicFramePr>
          <p:cNvPr id="6" name="Table 5">
            <a:extLst>
              <a:ext uri="{FF2B5EF4-FFF2-40B4-BE49-F238E27FC236}">
                <a16:creationId xmlns:a16="http://schemas.microsoft.com/office/drawing/2014/main" id="{1A143776-6087-E2A5-6146-B316DF55EDAF}"/>
              </a:ext>
            </a:extLst>
          </p:cNvPr>
          <p:cNvGraphicFramePr>
            <a:graphicFrameLocks noGrp="1"/>
          </p:cNvGraphicFramePr>
          <p:nvPr>
            <p:extLst>
              <p:ext uri="{D42A27DB-BD31-4B8C-83A1-F6EECF244321}">
                <p14:modId xmlns:p14="http://schemas.microsoft.com/office/powerpoint/2010/main" val="2197642081"/>
              </p:ext>
            </p:extLst>
          </p:nvPr>
        </p:nvGraphicFramePr>
        <p:xfrm>
          <a:off x="219911" y="1755071"/>
          <a:ext cx="8640509" cy="3205480"/>
        </p:xfrm>
        <a:graphic>
          <a:graphicData uri="http://schemas.openxmlformats.org/drawingml/2006/table">
            <a:tbl>
              <a:tblPr firstRow="1" bandRow="1">
                <a:tableStyleId>{5C22544A-7EE6-4342-B048-85BDC9FD1C3A}</a:tableStyleId>
              </a:tblPr>
              <a:tblGrid>
                <a:gridCol w="1167995">
                  <a:extLst>
                    <a:ext uri="{9D8B030D-6E8A-4147-A177-3AD203B41FA5}">
                      <a16:colId xmlns:a16="http://schemas.microsoft.com/office/drawing/2014/main" val="347064155"/>
                    </a:ext>
                  </a:extLst>
                </a:gridCol>
                <a:gridCol w="7472514">
                  <a:extLst>
                    <a:ext uri="{9D8B030D-6E8A-4147-A177-3AD203B41FA5}">
                      <a16:colId xmlns:a16="http://schemas.microsoft.com/office/drawing/2014/main" val="1290440155"/>
                    </a:ext>
                  </a:extLst>
                </a:gridCol>
              </a:tblGrid>
              <a:tr h="370840">
                <a:tc>
                  <a:txBody>
                    <a:bodyPr/>
                    <a:lstStyle/>
                    <a:p>
                      <a:pPr algn="l"/>
                      <a:r>
                        <a:rPr lang="en-US" sz="1400" dirty="0">
                          <a:latin typeface="Arial" panose="020B0604020202020204" pitchFamily="34" charset="0"/>
                          <a:cs typeface="Arial" panose="020B0604020202020204" pitchFamily="34" charset="0"/>
                        </a:rPr>
                        <a:t>Regulation</a:t>
                      </a:r>
                    </a:p>
                  </a:txBody>
                  <a:tcPr/>
                </a:tc>
                <a:tc>
                  <a:txBody>
                    <a:bodyPr/>
                    <a:lstStyle/>
                    <a:p>
                      <a:pPr algn="l"/>
                      <a:r>
                        <a:rPr lang="en-US" sz="1400">
                          <a:latin typeface="Arial"/>
                          <a:cs typeface="Arial"/>
                        </a:rPr>
                        <a:t>Description</a:t>
                      </a:r>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65708277"/>
                  </a:ext>
                </a:extLst>
              </a:tr>
              <a:tr h="370840">
                <a:tc>
                  <a:txBody>
                    <a:bodyPr/>
                    <a:lstStyle/>
                    <a:p>
                      <a:r>
                        <a:rPr lang="en-US" sz="1400" b="1">
                          <a:latin typeface="Arial" panose="020B0604020202020204" pitchFamily="34" charset="0"/>
                          <a:cs typeface="Arial" panose="020B0604020202020204" pitchFamily="34" charset="0"/>
                        </a:rPr>
                        <a:t>PCI DSS</a:t>
                      </a:r>
                    </a:p>
                  </a:txBody>
                  <a:tcPr anchor="ctr"/>
                </a:tc>
                <a:tc>
                  <a:txBody>
                    <a:bodyPr/>
                    <a:lstStyle/>
                    <a:p>
                      <a:r>
                        <a:rPr lang="en-US" sz="1400">
                          <a:latin typeface="Arial" panose="020B0604020202020204" pitchFamily="34" charset="0"/>
                          <a:cs typeface="Arial" panose="020B0604020202020204" pitchFamily="34" charset="0"/>
                        </a:rPr>
                        <a:t>The Payment Card Industry Data Security Standard (PCI DSS) regulation aims to secure the processing of credit card payments and other types of digital payments.</a:t>
                      </a:r>
                    </a:p>
                  </a:txBody>
                  <a:tcPr anchor="ctr"/>
                </a:tc>
                <a:extLst>
                  <a:ext uri="{0D108BD9-81ED-4DB2-BD59-A6C34878D82A}">
                    <a16:rowId xmlns:a16="http://schemas.microsoft.com/office/drawing/2014/main" val="340842361"/>
                  </a:ext>
                </a:extLst>
              </a:tr>
              <a:tr h="370840">
                <a:tc>
                  <a:txBody>
                    <a:bodyPr/>
                    <a:lstStyle/>
                    <a:p>
                      <a:r>
                        <a:rPr lang="en-US" sz="1400" b="1" dirty="0">
                          <a:latin typeface="Arial" panose="020B0604020202020204" pitchFamily="34" charset="0"/>
                          <a:cs typeface="Arial" panose="020B0604020202020204" pitchFamily="34" charset="0"/>
                        </a:rPr>
                        <a:t>HIPAA</a:t>
                      </a:r>
                    </a:p>
                  </a:txBody>
                  <a:tcPr anchor="ctr"/>
                </a:tc>
                <a:tc>
                  <a:txBody>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original intent of the Health Insurance Portability and Accountability Act of 1996 (HIPAA) regulation was to simplify and standardize healthcare administrative processes.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Administrative simplification called for the transition from paper records and transactions to electronic records and transactions.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U.S. Department of Health and Human Services (HHS) was instructed to develop and publish standards to protect an individual’s electronic health information while permitting appropriate access and use of that information by healthcare providers and other entities.</a:t>
                      </a:r>
                    </a:p>
                  </a:txBody>
                  <a:tcPr anchor="ctr"/>
                </a:tc>
                <a:extLst>
                  <a:ext uri="{0D108BD9-81ED-4DB2-BD59-A6C34878D82A}">
                    <a16:rowId xmlns:a16="http://schemas.microsoft.com/office/drawing/2014/main" val="3198849968"/>
                  </a:ext>
                </a:extLst>
              </a:tr>
              <a:tr h="370840">
                <a:tc>
                  <a:txBody>
                    <a:bodyPr/>
                    <a:lstStyle/>
                    <a:p>
                      <a:r>
                        <a:rPr lang="en-US" sz="1400" b="1">
                          <a:latin typeface="Arial" panose="020B0604020202020204" pitchFamily="34" charset="0"/>
                          <a:cs typeface="Arial" panose="020B0604020202020204" pitchFamily="34" charset="0"/>
                        </a:rPr>
                        <a:t>FedRAMP</a:t>
                      </a:r>
                    </a:p>
                  </a:txBody>
                  <a:tcPr anchor="ctr"/>
                </a:tc>
                <a:tc>
                  <a:txBody>
                    <a:bodyPr/>
                    <a:lstStyle/>
                    <a:p>
                      <a:r>
                        <a:rPr lang="en-US" sz="1400" dirty="0">
                          <a:latin typeface="Arial" panose="020B0604020202020204" pitchFamily="34" charset="0"/>
                          <a:cs typeface="Arial" panose="020B0604020202020204" pitchFamily="34" charset="0"/>
                        </a:rPr>
                        <a:t>The U.S. federal government uses the Federal Risk and Authorization Management Program (FedRAMP) standard to authorize the use of cloud service offerings. </a:t>
                      </a:r>
                    </a:p>
                  </a:txBody>
                  <a:tcPr anchor="ctr"/>
                </a:tc>
                <a:extLst>
                  <a:ext uri="{0D108BD9-81ED-4DB2-BD59-A6C34878D82A}">
                    <a16:rowId xmlns:a16="http://schemas.microsoft.com/office/drawing/2014/main" val="3957076482"/>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14</a:t>
            </a:fld>
            <a:endParaRPr lang="en-US"/>
          </a:p>
        </p:txBody>
      </p:sp>
    </p:spTree>
    <p:extLst>
      <p:ext uri="{BB962C8B-B14F-4D97-AF65-F5344CB8AC3E}">
        <p14:creationId xmlns:p14="http://schemas.microsoft.com/office/powerpoint/2010/main" val="294207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4" name="TextBox 3">
            <a:extLst>
              <a:ext uri="{FF2B5EF4-FFF2-40B4-BE49-F238E27FC236}">
                <a16:creationId xmlns:a16="http://schemas.microsoft.com/office/drawing/2014/main" id="{6C0B9A78-55BF-43C1-2716-A6CFD0845767}"/>
              </a:ext>
            </a:extLst>
          </p:cNvPr>
          <p:cNvSpPr txBox="1"/>
          <p:nvPr/>
        </p:nvSpPr>
        <p:spPr>
          <a:xfrm>
            <a:off x="384629" y="891756"/>
            <a:ext cx="7815976" cy="2893100"/>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Most of these regulations and specifications require the regulated company to hire third-party penetration testing firms to make sure they are compliant and to ensure that their security posture is acceptable.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must be familiar with these regulations if you are hired to perform penetration testing to verify compliance and the overall security posture of the organization.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Many of these standards provide checklists of the items that should be assessed during a penetration testing engagement.</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must also become familiar with different privacy-related regulations, such as the General Data Protection Regulation (GDPR).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GDPR includes strict rules around the processing of data and privacy.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One of the GDPR’s main goals is to strengthen and unify data protection for individuals within the European Union (EU), while addressing the export of personal data outside the EU.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primary objective of the GDPR is to give citizens control of their personal data.</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15</a:t>
            </a:fld>
            <a:endParaRPr lang="en-US"/>
          </a:p>
        </p:txBody>
      </p:sp>
    </p:spTree>
    <p:extLst>
      <p:ext uri="{BB962C8B-B14F-4D97-AF65-F5344CB8AC3E}">
        <p14:creationId xmlns:p14="http://schemas.microsoft.com/office/powerpoint/2010/main" val="411681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4" name="TextBox 3">
            <a:extLst>
              <a:ext uri="{FF2B5EF4-FFF2-40B4-BE49-F238E27FC236}">
                <a16:creationId xmlns:a16="http://schemas.microsoft.com/office/drawing/2014/main" id="{6C0B9A78-55BF-43C1-2716-A6CFD0845767}"/>
              </a:ext>
            </a:extLst>
          </p:cNvPr>
          <p:cNvSpPr txBox="1"/>
          <p:nvPr/>
        </p:nvSpPr>
        <p:spPr>
          <a:xfrm>
            <a:off x="384629" y="891756"/>
            <a:ext cx="7743371" cy="3108543"/>
          </a:xfrm>
          <a:prstGeom prst="rect">
            <a:avLst/>
          </a:prstGeom>
          <a:noFill/>
        </p:spPr>
        <p:txBody>
          <a:bodyPr wrap="square" lIns="91440" tIns="45720" rIns="91440" bIns="45720" rtlCol="0" anchor="t">
            <a:spAutoFit/>
          </a:bodyPr>
          <a:lstStyle/>
          <a:p>
            <a:r>
              <a:rPr lang="en-US" sz="1400" b="1">
                <a:latin typeface="Arial" panose="020B0604020202020204" pitchFamily="34" charset="0"/>
                <a:cs typeface="Arial" panose="020B0604020202020204" pitchFamily="34" charset="0"/>
              </a:rPr>
              <a:t>Regulations in the Financial Sector</a:t>
            </a:r>
          </a:p>
          <a:p>
            <a:endParaRPr lang="en-US" sz="1400" b="1">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Financial services institutions such as banks, credit unions, and lending institutions provide an array of solutions and financial instruments. Customer and transactional information is the heart of their business. </a:t>
            </a:r>
          </a:p>
          <a:p>
            <a:pPr marL="285750" indent="-285750">
              <a:buFont typeface="Arial" panose="020B0604020202020204" pitchFamily="34" charset="0"/>
              <a:buChar char="•"/>
            </a:pPr>
            <a:endParaRPr lang="en-US" sz="1400">
              <a:latin typeface="Arial"/>
              <a:cs typeface="Arial"/>
            </a:endParaRPr>
          </a:p>
          <a:p>
            <a:pPr marL="285750" indent="-285750">
              <a:buFont typeface="Arial" panose="020B0604020202020204" pitchFamily="34" charset="0"/>
              <a:buChar char="•"/>
            </a:pPr>
            <a:r>
              <a:rPr lang="en-US" sz="1400">
                <a:latin typeface="Arial"/>
                <a:cs typeface="Arial"/>
              </a:rPr>
              <a:t>Protection of customer information is necessary to establish and maintain trust between a financial institution and the community it serves. </a:t>
            </a:r>
            <a:endParaRPr lang="en-US"/>
          </a:p>
          <a:p>
            <a:pPr marL="285750" indent="-285750">
              <a:buFont typeface="Arial" panose="020B0604020202020204" pitchFamily="34" charset="0"/>
              <a:buChar char="•"/>
            </a:pPr>
            <a:endParaRPr lang="en-US" sz="1400">
              <a:latin typeface="Arial"/>
              <a:cs typeface="Arial"/>
            </a:endParaRPr>
          </a:p>
          <a:p>
            <a:pPr marL="285750" indent="-285750">
              <a:buFont typeface="Arial" panose="020B0604020202020204" pitchFamily="34" charset="0"/>
              <a:buChar char="•"/>
            </a:pPr>
            <a:r>
              <a:rPr lang="en-US" sz="1400">
                <a:latin typeface="Arial"/>
                <a:cs typeface="Arial"/>
              </a:rPr>
              <a:t>More specifically, institutions have a responsibility to safeguard the privacy of individual consumers and protect them from harm, including fraud and identity theft. </a:t>
            </a:r>
            <a:endParaRPr lang="en-US"/>
          </a:p>
          <a:p>
            <a:pPr marL="285750" indent="-285750">
              <a:buFont typeface="Arial" panose="020B0604020202020204" pitchFamily="34" charset="0"/>
              <a:buChar char="•"/>
            </a:pPr>
            <a:endParaRPr lang="en-US" sz="1400">
              <a:latin typeface="Arial"/>
              <a:cs typeface="Arial"/>
            </a:endParaRPr>
          </a:p>
          <a:p>
            <a:pPr marL="285750" indent="-285750">
              <a:buFont typeface="Arial" panose="020B0604020202020204" pitchFamily="34" charset="0"/>
              <a:buChar char="•"/>
            </a:pPr>
            <a:r>
              <a:rPr lang="en-US" sz="1400">
                <a:latin typeface="Arial"/>
                <a:cs typeface="Arial"/>
              </a:rPr>
              <a:t>On a broader scale, the industry is responsible for maintaining the critical infrastructure of the nation’s financial services.</a:t>
            </a:r>
            <a:endParaRPr lang="en-US">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16</a:t>
            </a:fld>
            <a:endParaRPr lang="en-US"/>
          </a:p>
        </p:txBody>
      </p:sp>
    </p:spTree>
    <p:extLst>
      <p:ext uri="{BB962C8B-B14F-4D97-AF65-F5344CB8AC3E}">
        <p14:creationId xmlns:p14="http://schemas.microsoft.com/office/powerpoint/2010/main" val="318980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4" name="TextBox 3">
            <a:extLst>
              <a:ext uri="{FF2B5EF4-FFF2-40B4-BE49-F238E27FC236}">
                <a16:creationId xmlns:a16="http://schemas.microsoft.com/office/drawing/2014/main" id="{6C0B9A78-55BF-43C1-2716-A6CFD0845767}"/>
              </a:ext>
            </a:extLst>
          </p:cNvPr>
          <p:cNvSpPr txBox="1"/>
          <p:nvPr/>
        </p:nvSpPr>
        <p:spPr>
          <a:xfrm>
            <a:off x="367696" y="988588"/>
            <a:ext cx="7743371" cy="2492990"/>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Examples of regulations applicable to the financial sector</a:t>
            </a:r>
            <a:endParaRPr lang="en-US" sz="1400">
              <a:latin typeface="Arial" panose="020B0604020202020204" pitchFamily="34" charset="0"/>
              <a:cs typeface="Arial" panose="020B0604020202020204" pitchFamily="34" charset="0"/>
            </a:endParaRPr>
          </a:p>
          <a:p>
            <a:endParaRPr lang="en-US" sz="1400" b="1">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Title V, Section 501(b) of the Gramm-Leach-Bliley Act (GLBA) and the corresponding interagency guidelines</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Federal Financial Institutions Examination Council (FFIEC)</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Federal Deposit Insurance Corporation (FDIC) Safeguards Act and Financial Institutions Letters (FILs)</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New York Department of Financial Services Cybersecurity Regulation (NY DFS Cybersecurity Regulation; 23 NYCRR Part 500)</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algn="ctr"/>
            <a:r>
              <a:rPr lang="en-US" sz="1600" b="1">
                <a:latin typeface="Arial" panose="020B0604020202020204" pitchFamily="34" charset="0"/>
                <a:cs typeface="Arial" panose="020B0604020202020204" pitchFamily="34" charset="0"/>
              </a:rPr>
              <a:t>Compliance with some regulations, such as NYCRR and GLBA, is mandatory.</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17</a:t>
            </a:fld>
            <a:endParaRPr lang="en-US"/>
          </a:p>
        </p:txBody>
      </p:sp>
    </p:spTree>
    <p:extLst>
      <p:ext uri="{BB962C8B-B14F-4D97-AF65-F5344CB8AC3E}">
        <p14:creationId xmlns:p14="http://schemas.microsoft.com/office/powerpoint/2010/main" val="3471165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4" name="TextBox 3">
            <a:extLst>
              <a:ext uri="{FF2B5EF4-FFF2-40B4-BE49-F238E27FC236}">
                <a16:creationId xmlns:a16="http://schemas.microsoft.com/office/drawing/2014/main" id="{6C0B9A78-55BF-43C1-2716-A6CFD0845767}"/>
              </a:ext>
            </a:extLst>
          </p:cNvPr>
          <p:cNvSpPr txBox="1"/>
          <p:nvPr/>
        </p:nvSpPr>
        <p:spPr>
          <a:xfrm>
            <a:off x="587830" y="714268"/>
            <a:ext cx="8183637" cy="418576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a:latin typeface="Arial"/>
                <a:cs typeface="Arial"/>
              </a:rPr>
              <a:t>GLBA defines a financial institution as “any institution the business of which is significantly engaged in financial activities as described in Section 4(k) of the Bank Holding Company Act (12 U.S.C. § 1843(k)).” GLBA applies to all financial services organizations, regardless of size. </a:t>
            </a: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definition is important to understand because these financial institutions include many companies that are not traditionally considered to be financial institutions, including:</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Check-cashing businesses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Payday lenders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Mortgage brokers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Nonbank lenders (for example, automobile dealers providing financial services)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Technology vendors providing loans to clients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Educational institutions providing financial aid</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Debt collectors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Real estate settlement service providers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Personal property or real estate appraisers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Retailers that issue branded credit cards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Professional tax preparers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Courier services</a:t>
            </a:r>
          </a:p>
          <a:p>
            <a:pPr marL="285750" indent="-285750">
              <a:buFont typeface="Arial" panose="020B0604020202020204" pitchFamily="34" charset="0"/>
              <a:buChar char="•"/>
            </a:pPr>
            <a:r>
              <a:rPr lang="en-US" sz="1400" b="1">
                <a:latin typeface="Arial" panose="020B0604020202020204" pitchFamily="34" charset="0"/>
                <a:cs typeface="Arial" panose="020B0604020202020204" pitchFamily="34" charset="0"/>
              </a:rPr>
              <a:t>The law also applies to companies that receive information about customers of other financial institutions, including credit reporting agencies and ATM operators</a:t>
            </a:r>
            <a:r>
              <a:rPr lang="en-US" sz="1400">
                <a:latin typeface="Arial" panose="020B0604020202020204" pitchFamily="34" charset="0"/>
                <a:cs typeface="Arial" panose="020B0604020202020204" pitchFamily="34" charset="0"/>
              </a:rPr>
              <a: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18</a:t>
            </a:fld>
            <a:endParaRPr lang="en-US"/>
          </a:p>
        </p:txBody>
      </p:sp>
    </p:spTree>
    <p:extLst>
      <p:ext uri="{BB962C8B-B14F-4D97-AF65-F5344CB8AC3E}">
        <p14:creationId xmlns:p14="http://schemas.microsoft.com/office/powerpoint/2010/main" val="2533710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4" name="TextBox 3">
            <a:extLst>
              <a:ext uri="{FF2B5EF4-FFF2-40B4-BE49-F238E27FC236}">
                <a16:creationId xmlns:a16="http://schemas.microsoft.com/office/drawing/2014/main" id="{6C0B9A78-55BF-43C1-2716-A6CFD0845767}"/>
              </a:ext>
            </a:extLst>
          </p:cNvPr>
          <p:cNvSpPr txBox="1"/>
          <p:nvPr/>
        </p:nvSpPr>
        <p:spPr>
          <a:xfrm>
            <a:off x="549730" y="865215"/>
            <a:ext cx="8183637" cy="3323987"/>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Federal Trade Commission (FTC) is responsible for enforcing GLBA as it pertains to financial firms that are not covered by federal banking agencies, the Securities and Exchange Commission (SEC), the Commodity Futures Trading Commission (CFTC), and state insurance authorities, which include tax preparers, debt collectors, loan brokers, real estate appraisers, and nonbank mortgage lenders. </a:t>
            </a:r>
            <a:r>
              <a:rPr lang="en-US" sz="1400" b="1">
                <a:latin typeface="Arial" panose="020B0604020202020204" pitchFamily="34" charset="0"/>
                <a:cs typeface="Arial" panose="020B0604020202020204" pitchFamily="34" charset="0"/>
              </a:rPr>
              <a:t>GLBA mandates that financial organizations undergo periodic penetration testing in their infrastructure</a:t>
            </a:r>
            <a:r>
              <a:rPr lang="en-US" sz="140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Another example is the NY DFS Cybersecurity Regulation. Section 500.05 of this regulation requires the covered entity to perform security penetration testing and vulnerability assessments on an ongoing basis. The cybersecurity program needs to include monitoring and testing, developed in accordance with the covered entity’s risk assessment, which is designed to assess the effectiveness of the covered entity’s cybersecurity program. The regulation dictates that “the monitoring and testing shall include continuous monitoring or periodic penetration testing and vulnerability assessments.” </a:t>
            </a:r>
            <a:r>
              <a:rPr lang="en-US" sz="1400" b="1">
                <a:latin typeface="Arial" panose="020B0604020202020204" pitchFamily="34" charset="0"/>
                <a:cs typeface="Arial" panose="020B0604020202020204" pitchFamily="34" charset="0"/>
              </a:rPr>
              <a:t>The organization must conduct an annual security penetration testing and a biannual vulnerability assessment</a:t>
            </a:r>
            <a:r>
              <a:rPr lang="en-US" sz="1400">
                <a:latin typeface="Arial" panose="020B0604020202020204" pitchFamily="34" charset="0"/>
                <a:cs typeface="Arial" panose="020B0604020202020204" pitchFamily="34" charset="0"/>
              </a:rPr>
              <a: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19</a:t>
            </a:fld>
            <a:endParaRPr lang="en-US"/>
          </a:p>
        </p:txBody>
      </p:sp>
    </p:spTree>
    <p:extLst>
      <p:ext uri="{BB962C8B-B14F-4D97-AF65-F5344CB8AC3E}">
        <p14:creationId xmlns:p14="http://schemas.microsoft.com/office/powerpoint/2010/main" val="323242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name="Slide 2">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Instructor Materials – Module 2 Planning Guide</a:t>
            </a:r>
            <a:endParaRPr lang="en-US" sz="2200"/>
          </a:p>
        </p:txBody>
      </p:sp>
      <p:sp>
        <p:nvSpPr>
          <p:cNvPr id="3" name="Text 1"/>
          <p:cNvSpPr/>
          <p:nvPr/>
        </p:nvSpPr>
        <p:spPr>
          <a:xfrm>
            <a:off x="9625" y="476450"/>
            <a:ext cx="8229600" cy="3706084"/>
          </a:xfrm>
          <a:prstGeom prst="rect">
            <a:avLst/>
          </a:prstGeom>
          <a:noFill/>
          <a:ln/>
        </p:spPr>
        <p:txBody>
          <a:bodyPr wrap="square" lIns="91440" tIns="45720" rIns="91440" bIns="45720" rtlCol="0" anchor="t"/>
          <a:lstStyle/>
          <a:p>
            <a:pPr defTabSz="684213" fontAlgn="base">
              <a:spcBef>
                <a:spcPts val="600"/>
              </a:spcBef>
              <a:spcAft>
                <a:spcPts val="600"/>
              </a:spcAft>
              <a:buClr>
                <a:srgbClr val="58585B"/>
              </a:buClr>
              <a:buSzPct val="90000"/>
              <a:defRPr/>
            </a:pPr>
            <a:r>
              <a:rPr lang="en-CA" sz="1500" dirty="0">
                <a:solidFill>
                  <a:srgbClr val="000000"/>
                </a:solidFill>
                <a:latin typeface="Arial"/>
                <a:ea typeface="ＭＳ Ｐゴシック"/>
                <a:cs typeface="Arial"/>
              </a:rPr>
              <a:t>This PowerPoint deck has two parts: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US" sz="1500" dirty="0">
                <a:solidFill>
                  <a:srgbClr val="000000"/>
                </a:solidFill>
                <a:latin typeface="Arial"/>
                <a:ea typeface="ＭＳ Ｐゴシック"/>
                <a:cs typeface="Arial"/>
              </a:rPr>
              <a:t>Instructor Planning Guide</a:t>
            </a:r>
            <a:endParaRPr lang="en-CA" sz="1500" dirty="0">
              <a:solidFill>
                <a:srgbClr val="000000"/>
              </a:solidFill>
              <a:latin typeface="Arial"/>
              <a:ea typeface="ＭＳ Ｐゴシック"/>
              <a:cs typeface="Arial"/>
            </a:endParaRPr>
          </a:p>
          <a:p>
            <a:pPr marL="358775" lvl="1" indent="-215900" defTabSz="684213" fontAlgn="base">
              <a:spcBef>
                <a:spcPts val="300"/>
              </a:spcBef>
              <a:spcAft>
                <a:spcPts val="300"/>
              </a:spcAft>
              <a:buClr>
                <a:srgbClr val="58585B"/>
              </a:buClr>
              <a:buFont typeface="Arial" charset="0"/>
              <a:buChar char="•"/>
              <a:defRPr/>
            </a:pPr>
            <a:r>
              <a:rPr lang="en-CA" sz="1400" dirty="0">
                <a:solidFill>
                  <a:srgbClr val="000000"/>
                </a:solidFill>
                <a:latin typeface="Arial"/>
                <a:ea typeface="ＭＳ Ｐゴシック"/>
                <a:cs typeface="Arial"/>
              </a:rPr>
              <a:t>Information to help become familiar with the module</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dirty="0">
                <a:solidFill>
                  <a:srgbClr val="000000"/>
                </a:solidFill>
                <a:latin typeface="Arial"/>
                <a:ea typeface="ＭＳ Ｐゴシック"/>
                <a:cs typeface="Arial"/>
              </a:rPr>
              <a:t>Teaching aids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CA" sz="1500" dirty="0">
                <a:solidFill>
                  <a:srgbClr val="000000"/>
                </a:solidFill>
                <a:latin typeface="Arial"/>
                <a:ea typeface="ＭＳ Ｐゴシック"/>
                <a:cs typeface="Arial"/>
              </a:rPr>
              <a:t>Instructor Class Presentation</a:t>
            </a:r>
          </a:p>
          <a:p>
            <a:pPr marL="358775" lvl="1" indent="-215900" defTabSz="684213" fontAlgn="base">
              <a:spcBef>
                <a:spcPts val="300"/>
              </a:spcBef>
              <a:spcAft>
                <a:spcPts val="300"/>
              </a:spcAft>
              <a:buClr>
                <a:srgbClr val="58585B"/>
              </a:buClr>
              <a:buFont typeface="Arial" charset="0"/>
              <a:buChar char="•"/>
              <a:defRPr/>
            </a:pPr>
            <a:r>
              <a:rPr lang="en-CA" sz="1400" dirty="0">
                <a:solidFill>
                  <a:srgbClr val="000000"/>
                </a:solidFill>
                <a:latin typeface="Arial"/>
                <a:ea typeface="ＭＳ Ｐゴシック"/>
                <a:cs typeface="Arial"/>
              </a:rPr>
              <a:t>Optional slides to use in the classroom</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dirty="0">
                <a:solidFill>
                  <a:srgbClr val="000000"/>
                </a:solidFill>
                <a:latin typeface="Arial"/>
                <a:ea typeface="ＭＳ Ｐゴシック"/>
                <a:cs typeface="Arial"/>
              </a:rPr>
              <a:t>Begins on slide # 9</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endParaRPr lang="en-CA" sz="1600" b="1" dirty="0">
              <a:solidFill>
                <a:srgbClr val="000000"/>
              </a:solidFill>
              <a:latin typeface="Arial" pitchFamily="34" charset="0"/>
              <a:ea typeface="ＭＳ Ｐゴシック"/>
              <a:cs typeface="Arial" pitchFamily="34" charset="-120"/>
            </a:endParaRPr>
          </a:p>
          <a:p>
            <a:pPr marL="142875" lvl="1" algn="ctr" defTabSz="684213" fontAlgn="base">
              <a:spcBef>
                <a:spcPts val="300"/>
              </a:spcBef>
              <a:spcAft>
                <a:spcPts val="300"/>
              </a:spcAft>
              <a:buClr>
                <a:srgbClr val="58585B"/>
              </a:buClr>
              <a:defRPr/>
            </a:pPr>
            <a:r>
              <a:rPr lang="en-CA" sz="1600" b="1" dirty="0">
                <a:solidFill>
                  <a:srgbClr val="000000"/>
                </a:solidFill>
                <a:latin typeface="Arial"/>
                <a:ea typeface="ＭＳ Ｐゴシック"/>
                <a:cs typeface="Arial"/>
              </a:rPr>
              <a:t>Note</a:t>
            </a:r>
            <a:r>
              <a:rPr lang="en-CA" sz="1600" dirty="0">
                <a:solidFill>
                  <a:srgbClr val="000000"/>
                </a:solidFill>
                <a:latin typeface="Arial"/>
                <a:ea typeface="ＭＳ Ｐゴシック"/>
                <a:cs typeface="Arial"/>
              </a:rPr>
              <a:t>: Remove the Planning Guide from this presentation before sharing it with anyone.</a:t>
            </a: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lang="en-US" sz="1600" b="1" dirty="0">
              <a:solidFill>
                <a:schemeClr val="accent1">
                  <a:lumMod val="75000"/>
                </a:schemeClr>
              </a:solidFill>
              <a:highlight>
                <a:srgbClr val="FFFF00"/>
              </a:highlight>
              <a:latin typeface="Arial" pitchFamily="34" charset="0"/>
              <a:ea typeface="ＭＳ Ｐゴシック"/>
              <a:cs typeface="Arial" pitchFamily="34" charset="-12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4" name="TextBox 3">
            <a:extLst>
              <a:ext uri="{FF2B5EF4-FFF2-40B4-BE49-F238E27FC236}">
                <a16:creationId xmlns:a16="http://schemas.microsoft.com/office/drawing/2014/main" id="{6C0B9A78-55BF-43C1-2716-A6CFD0845767}"/>
              </a:ext>
            </a:extLst>
          </p:cNvPr>
          <p:cNvSpPr txBox="1"/>
          <p:nvPr/>
        </p:nvSpPr>
        <p:spPr>
          <a:xfrm>
            <a:off x="549730" y="865215"/>
            <a:ext cx="8183637" cy="3323987"/>
          </a:xfrm>
          <a:prstGeom prst="rect">
            <a:avLst/>
          </a:prstGeom>
          <a:noFill/>
        </p:spPr>
        <p:txBody>
          <a:bodyPr wrap="square" lIns="91440" tIns="45720" rIns="91440" bIns="45720" rtlCol="0" anchor="t">
            <a:spAutoFit/>
          </a:bodyPr>
          <a:lstStyle/>
          <a:p>
            <a:r>
              <a:rPr lang="en-US" sz="1400" b="1">
                <a:latin typeface="Arial" panose="020B0604020202020204" pitchFamily="34" charset="0"/>
                <a:cs typeface="Arial" panose="020B0604020202020204" pitchFamily="34" charset="0"/>
              </a:rPr>
              <a:t>Regulations in the Healthcare Sector</a:t>
            </a:r>
          </a:p>
          <a:p>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On February 20, 2003, the Security Standards for the Protection of Electronic Protected Health Information, known as the </a:t>
            </a:r>
            <a:r>
              <a:rPr lang="en-US" sz="1400" b="1">
                <a:latin typeface="Arial" panose="020B0604020202020204" pitchFamily="34" charset="0"/>
                <a:cs typeface="Arial" panose="020B0604020202020204" pitchFamily="34" charset="0"/>
              </a:rPr>
              <a:t>HIPAA Security Rule</a:t>
            </a:r>
            <a:r>
              <a:rPr lang="en-US" sz="1400">
                <a:latin typeface="Arial" panose="020B0604020202020204" pitchFamily="34" charset="0"/>
                <a:cs typeface="Arial" panose="020B0604020202020204" pitchFamily="34" charset="0"/>
              </a:rPr>
              <a:t>, was published. The Security Rule requires technical and nontechnical safeguards to protect electronic health information. The corresponding HIPAA Security Enforcement Final Rule was issued on February 16, 2006. Since then, the following legislation has modified and expanded the scope and requirements of the Security Rule:</a:t>
            </a:r>
          </a:p>
          <a:p>
            <a:endParaRPr lang="en-US" sz="14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The 2009 Health Information Technology for Economic and Clinical Health Act (known as the HITECH Act)</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The 2009 Breach Notification Rule</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The 2013 Modifications to the HIPAA Privacy, Security, Enforcement, and Breach Notification Rules under the HITECH Act and the Genetic Information Nondiscrimination Act; Other Modifications to the HIPAA Rules (known as the Omnibus Rule)</a:t>
            </a:r>
          </a:p>
          <a:p>
            <a:pPr marL="742950" lvl="1"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20</a:t>
            </a:fld>
            <a:endParaRPr lang="en-US"/>
          </a:p>
        </p:txBody>
      </p:sp>
    </p:spTree>
    <p:extLst>
      <p:ext uri="{BB962C8B-B14F-4D97-AF65-F5344CB8AC3E}">
        <p14:creationId xmlns:p14="http://schemas.microsoft.com/office/powerpoint/2010/main" val="1892156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4" name="TextBox 3">
            <a:extLst>
              <a:ext uri="{FF2B5EF4-FFF2-40B4-BE49-F238E27FC236}">
                <a16:creationId xmlns:a16="http://schemas.microsoft.com/office/drawing/2014/main" id="{6C0B9A78-55BF-43C1-2716-A6CFD0845767}"/>
              </a:ext>
            </a:extLst>
          </p:cNvPr>
          <p:cNvSpPr txBox="1"/>
          <p:nvPr/>
        </p:nvSpPr>
        <p:spPr>
          <a:xfrm>
            <a:off x="576824" y="1115828"/>
            <a:ext cx="8183637" cy="2462213"/>
          </a:xfrm>
          <a:prstGeom prst="rect">
            <a:avLst/>
          </a:prstGeom>
          <a:noFill/>
        </p:spPr>
        <p:txBody>
          <a:bodyPr wrap="square" lIns="91440" tIns="45720" rIns="91440" bIns="45720" rtlCol="0" anchor="t">
            <a:spAutoFit/>
          </a:bodyPr>
          <a:lstStyle/>
          <a:p>
            <a:pPr marL="285750" indent="-285750">
              <a:buFont typeface="Arial,Sans-Serif" panose="020B0604020202020204" pitchFamily="34" charset="0"/>
              <a:buChar char="•"/>
            </a:pPr>
            <a:r>
              <a:rPr lang="en-US" sz="1400">
                <a:latin typeface="Arial"/>
                <a:cs typeface="Arial"/>
              </a:rPr>
              <a:t>HHS has published additional cybersecurity guidance to help healthcare professionals defend against security vulnerabilities, ransomware, and modern cybersecurity threats.</a:t>
            </a:r>
          </a:p>
          <a:p>
            <a:endParaRPr lang="en-US" sz="1400">
              <a:latin typeface="Arial"/>
              <a:cs typeface="Arial"/>
            </a:endParaRPr>
          </a:p>
          <a:p>
            <a:pPr marL="285750" indent="-285750">
              <a:buFont typeface="Arial" panose="020B0604020202020204" pitchFamily="34" charset="0"/>
              <a:buChar char="•"/>
            </a:pPr>
            <a:r>
              <a:rPr lang="en-US" sz="1400">
                <a:latin typeface="Arial"/>
                <a:cs typeface="Arial"/>
              </a:rPr>
              <a:t>The HIPAA Security Rule focuses on safeguarding electronic protected health information (ePHI), which is defined as individually identifiable health information (IIHI) that is stored, processed, or transmitted electronically. </a:t>
            </a:r>
            <a:endParaRPr lang="en-US"/>
          </a:p>
          <a:p>
            <a:pPr marL="285750" indent="-285750">
              <a:buFont typeface="Arial" panose="020B0604020202020204" pitchFamily="34" charset="0"/>
              <a:buChar char="•"/>
            </a:pPr>
            <a:endParaRPr lang="en-US" sz="1400">
              <a:latin typeface="Arial"/>
              <a:cs typeface="Arial"/>
            </a:endParaRPr>
          </a:p>
          <a:p>
            <a:pPr marL="285750" indent="-285750">
              <a:buFont typeface="Arial" panose="020B0604020202020204" pitchFamily="34" charset="0"/>
              <a:buChar char="•"/>
            </a:pPr>
            <a:r>
              <a:rPr lang="en-US" sz="1400">
                <a:latin typeface="Arial"/>
                <a:cs typeface="Arial"/>
              </a:rPr>
              <a:t>The HIPAA Security Rule applies to covered entities and business associates. </a:t>
            </a:r>
            <a:endParaRPr lang="en-US"/>
          </a:p>
          <a:p>
            <a:pPr marL="285750" indent="-285750">
              <a:buFont typeface="Arial" panose="020B0604020202020204" pitchFamily="34" charset="0"/>
              <a:buChar char="•"/>
            </a:pPr>
            <a:endParaRPr lang="en-US" sz="1400">
              <a:latin typeface="Arial"/>
              <a:cs typeface="Arial"/>
            </a:endParaRPr>
          </a:p>
          <a:p>
            <a:pPr marL="285750" indent="-285750">
              <a:buFont typeface="Arial" panose="020B0604020202020204" pitchFamily="34" charset="0"/>
              <a:buChar char="•"/>
            </a:pPr>
            <a:r>
              <a:rPr lang="en-US" sz="1400">
                <a:latin typeface="Arial"/>
                <a:cs typeface="Arial"/>
              </a:rPr>
              <a:t>Covered entities include healthcare providers, health plans, healthcare clearinghouses, and certain business associates.</a:t>
            </a:r>
            <a:endParaRPr lang="en-US">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21</a:t>
            </a:fld>
            <a:endParaRPr lang="en-US"/>
          </a:p>
        </p:txBody>
      </p:sp>
    </p:spTree>
    <p:extLst>
      <p:ext uri="{BB962C8B-B14F-4D97-AF65-F5344CB8AC3E}">
        <p14:creationId xmlns:p14="http://schemas.microsoft.com/office/powerpoint/2010/main" val="1903573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graphicFrame>
        <p:nvGraphicFramePr>
          <p:cNvPr id="7" name="Table 6">
            <a:extLst>
              <a:ext uri="{FF2B5EF4-FFF2-40B4-BE49-F238E27FC236}">
                <a16:creationId xmlns:a16="http://schemas.microsoft.com/office/drawing/2014/main" id="{1852C5BE-4536-3FEC-65B5-07EC8917F37E}"/>
              </a:ext>
            </a:extLst>
          </p:cNvPr>
          <p:cNvGraphicFramePr>
            <a:graphicFrameLocks noGrp="1"/>
          </p:cNvGraphicFramePr>
          <p:nvPr>
            <p:extLst>
              <p:ext uri="{D42A27DB-BD31-4B8C-83A1-F6EECF244321}">
                <p14:modId xmlns:p14="http://schemas.microsoft.com/office/powerpoint/2010/main" val="213630575"/>
              </p:ext>
            </p:extLst>
          </p:nvPr>
        </p:nvGraphicFramePr>
        <p:xfrm>
          <a:off x="400314" y="876300"/>
          <a:ext cx="8343372" cy="3992880"/>
        </p:xfrm>
        <a:graphic>
          <a:graphicData uri="http://schemas.openxmlformats.org/drawingml/2006/table">
            <a:tbl>
              <a:tblPr firstRow="1" bandRow="1">
                <a:tableStyleId>{22838BEF-8BB2-4498-84A7-C5851F593DF1}</a:tableStyleId>
              </a:tblPr>
              <a:tblGrid>
                <a:gridCol w="1453765">
                  <a:extLst>
                    <a:ext uri="{9D8B030D-6E8A-4147-A177-3AD203B41FA5}">
                      <a16:colId xmlns:a16="http://schemas.microsoft.com/office/drawing/2014/main" val="347064155"/>
                    </a:ext>
                  </a:extLst>
                </a:gridCol>
                <a:gridCol w="6889607">
                  <a:extLst>
                    <a:ext uri="{9D8B030D-6E8A-4147-A177-3AD203B41FA5}">
                      <a16:colId xmlns:a16="http://schemas.microsoft.com/office/drawing/2014/main" val="1290440155"/>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Healthcare Provider</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A person or an organization that provides patient or medical services, such as doctors, clinics, hospitals, and outpatient services; counseling; nursing home and hospice services; pharmacy services; medical diagnostic and imaging services; and durable medical equipment.</a:t>
                      </a:r>
                      <a:endParaRPr lang="en-US" sz="1400" b="0" kern="120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3198849968"/>
                  </a:ext>
                </a:extLst>
              </a:tr>
              <a:tr h="370840">
                <a:tc>
                  <a:txBody>
                    <a:bodyPr/>
                    <a:lstStyle/>
                    <a:p>
                      <a:r>
                        <a:rPr lang="en-US" sz="1400" b="1">
                          <a:latin typeface="Arial" panose="020B0604020202020204" pitchFamily="34" charset="0"/>
                          <a:cs typeface="Arial" panose="020B0604020202020204" pitchFamily="34" charset="0"/>
                        </a:rPr>
                        <a:t>Healthcare Plan</a:t>
                      </a:r>
                    </a:p>
                  </a:txBody>
                  <a:tcPr anchor="ctr"/>
                </a:tc>
                <a:tc>
                  <a:txBody>
                    <a:bodyPr/>
                    <a:lstStyle/>
                    <a:p>
                      <a:r>
                        <a:rPr lang="en-US" sz="1400">
                          <a:latin typeface="Arial" panose="020B0604020202020204" pitchFamily="34" charset="0"/>
                          <a:cs typeface="Arial" panose="020B0604020202020204" pitchFamily="34" charset="0"/>
                        </a:rPr>
                        <a:t>An entity that provides payment for medical services, such as health insurance companies, HMOs, government health plans, or government programs that pay for healthcare, such as Medicare, Medicaid, military, and veterans’ programs.</a:t>
                      </a:r>
                    </a:p>
                  </a:txBody>
                  <a:tcPr anchor="ctr"/>
                </a:tc>
                <a:extLst>
                  <a:ext uri="{0D108BD9-81ED-4DB2-BD59-A6C34878D82A}">
                    <a16:rowId xmlns:a16="http://schemas.microsoft.com/office/drawing/2014/main" val="3957076482"/>
                  </a:ext>
                </a:extLst>
              </a:tr>
              <a:tr h="370840">
                <a:tc>
                  <a:txBody>
                    <a:bodyPr/>
                    <a:lstStyle/>
                    <a:p>
                      <a:r>
                        <a:rPr lang="en-US" sz="1400" b="1">
                          <a:latin typeface="Arial" panose="020B0604020202020204" pitchFamily="34" charset="0"/>
                          <a:cs typeface="Arial" panose="020B0604020202020204" pitchFamily="34" charset="0"/>
                        </a:rPr>
                        <a:t>Healthcare Clearinghouse</a:t>
                      </a:r>
                    </a:p>
                  </a:txBody>
                  <a:tcPr anchor="ctr"/>
                </a:tc>
                <a:tc>
                  <a:txBody>
                    <a:bodyPr/>
                    <a:lstStyle/>
                    <a:p>
                      <a:r>
                        <a:rPr lang="en-US" sz="1400">
                          <a:latin typeface="Arial" panose="020B0604020202020204" pitchFamily="34" charset="0"/>
                          <a:cs typeface="Arial" panose="020B0604020202020204" pitchFamily="34" charset="0"/>
                        </a:rPr>
                        <a:t>An entity that processes nonstandard health information it receives from another entity into a standard format.</a:t>
                      </a:r>
                    </a:p>
                  </a:txBody>
                  <a:tcPr anchor="ctr"/>
                </a:tc>
                <a:extLst>
                  <a:ext uri="{0D108BD9-81ED-4DB2-BD59-A6C34878D82A}">
                    <a16:rowId xmlns:a16="http://schemas.microsoft.com/office/drawing/2014/main" val="4115656343"/>
                  </a:ext>
                </a:extLst>
              </a:tr>
              <a:tr h="370840">
                <a:tc>
                  <a:txBody>
                    <a:bodyPr/>
                    <a:lstStyle/>
                    <a:p>
                      <a:r>
                        <a:rPr lang="en-US" sz="1400" b="1">
                          <a:latin typeface="Arial" panose="020B0604020202020204" pitchFamily="34" charset="0"/>
                          <a:cs typeface="Arial" panose="020B0604020202020204" pitchFamily="34" charset="0"/>
                        </a:rPr>
                        <a:t>Business Associates</a:t>
                      </a:r>
                    </a:p>
                  </a:txBody>
                  <a:tcPr anchor="ctr"/>
                </a:tc>
                <a:tc>
                  <a:txBody>
                    <a:bodyPr/>
                    <a:lstStyle/>
                    <a:p>
                      <a:r>
                        <a:rPr lang="en-US" sz="1400">
                          <a:latin typeface="Arial" panose="020B0604020202020204" pitchFamily="34" charset="0"/>
                          <a:cs typeface="Arial" panose="020B0604020202020204" pitchFamily="34" charset="0"/>
                        </a:rPr>
                        <a:t>Business associates were initially defined as persons or organizations that perform certain functions or activities involving the use or disclosure of personal health information (PHI) on behalf of, or provide services to, a covered entity. Business associate services include legal, actuarial, accounting, consulting, data aggregation, management, administrative, accreditation, and financial services. Subsequent legislation expanded the definition of a business associate to a person or an entity that creates, receives, maintains, transmits, accesses, or has the potential to access PHI to perform certain functions or activities on behalf of a covered entity.</a:t>
                      </a:r>
                    </a:p>
                  </a:txBody>
                  <a:tcPr anchor="ctr"/>
                </a:tc>
                <a:extLst>
                  <a:ext uri="{0D108BD9-81ED-4DB2-BD59-A6C34878D82A}">
                    <a16:rowId xmlns:a16="http://schemas.microsoft.com/office/drawing/2014/main" val="798296534"/>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22</a:t>
            </a:fld>
            <a:endParaRPr lang="en-US"/>
          </a:p>
        </p:txBody>
      </p:sp>
    </p:spTree>
    <p:extLst>
      <p:ext uri="{BB962C8B-B14F-4D97-AF65-F5344CB8AC3E}">
        <p14:creationId xmlns:p14="http://schemas.microsoft.com/office/powerpoint/2010/main" val="1336754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4" name="TextBox 3">
            <a:extLst>
              <a:ext uri="{FF2B5EF4-FFF2-40B4-BE49-F238E27FC236}">
                <a16:creationId xmlns:a16="http://schemas.microsoft.com/office/drawing/2014/main" id="{6C0B9A78-55BF-43C1-2716-A6CFD0845767}"/>
              </a:ext>
            </a:extLst>
          </p:cNvPr>
          <p:cNvSpPr txBox="1"/>
          <p:nvPr/>
        </p:nvSpPr>
        <p:spPr>
          <a:xfrm>
            <a:off x="549730" y="865215"/>
            <a:ext cx="8183637" cy="2893100"/>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Payment Card Industry Data Security Standard (PCI DSS)</a:t>
            </a:r>
          </a:p>
          <a:p>
            <a:endParaRPr lang="en-US" sz="1400" b="1">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order to protect cardholders against misuse of their personal information and to minimize payment card channel losses, the major payment card brands (Visa, MasterCard, Discover, and American Express) formed the Payment Card Industry Security Standards Council (PCI SSC) and developed the Payment Card Industry Data Security Standard (PCI DSS).</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PCI DSS must be adopted by any organization that transmits, processes, or stores payment card data or that directly or indirectly affects the security of cardholder data. Any organization that leverages a third party to manage cardholder data has the full responsibility of ensuring that this third party is compliant with PCI DSS. The payment card brands can levy fines and penalties against organizations that do not comply with the requirements and/or can revoke their authorization to accept payment cards.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23</a:t>
            </a:fld>
            <a:endParaRPr lang="en-US"/>
          </a:p>
        </p:txBody>
      </p:sp>
    </p:spTree>
    <p:extLst>
      <p:ext uri="{BB962C8B-B14F-4D97-AF65-F5344CB8AC3E}">
        <p14:creationId xmlns:p14="http://schemas.microsoft.com/office/powerpoint/2010/main" val="1865756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graphicFrame>
        <p:nvGraphicFramePr>
          <p:cNvPr id="5" name="Table 4">
            <a:extLst>
              <a:ext uri="{FF2B5EF4-FFF2-40B4-BE49-F238E27FC236}">
                <a16:creationId xmlns:a16="http://schemas.microsoft.com/office/drawing/2014/main" id="{9C5B05A2-982C-AE3A-BEC6-72DAFF5A2A3B}"/>
              </a:ext>
            </a:extLst>
          </p:cNvPr>
          <p:cNvGraphicFramePr>
            <a:graphicFrameLocks noGrp="1"/>
          </p:cNvGraphicFramePr>
          <p:nvPr>
            <p:extLst>
              <p:ext uri="{D42A27DB-BD31-4B8C-83A1-F6EECF244321}">
                <p14:modId xmlns:p14="http://schemas.microsoft.com/office/powerpoint/2010/main" val="560109519"/>
              </p:ext>
            </p:extLst>
          </p:nvPr>
        </p:nvGraphicFramePr>
        <p:xfrm>
          <a:off x="306175" y="834920"/>
          <a:ext cx="8531650" cy="3759200"/>
        </p:xfrm>
        <a:graphic>
          <a:graphicData uri="http://schemas.openxmlformats.org/drawingml/2006/table">
            <a:tbl>
              <a:tblPr firstRow="1" bandRow="1">
                <a:tableStyleId>{5C22544A-7EE6-4342-B048-85BDC9FD1C3A}</a:tableStyleId>
              </a:tblPr>
              <a:tblGrid>
                <a:gridCol w="1671638">
                  <a:extLst>
                    <a:ext uri="{9D8B030D-6E8A-4147-A177-3AD203B41FA5}">
                      <a16:colId xmlns:a16="http://schemas.microsoft.com/office/drawing/2014/main" val="2943769788"/>
                    </a:ext>
                  </a:extLst>
                </a:gridCol>
                <a:gridCol w="2594187">
                  <a:extLst>
                    <a:ext uri="{9D8B030D-6E8A-4147-A177-3AD203B41FA5}">
                      <a16:colId xmlns:a16="http://schemas.microsoft.com/office/drawing/2014/main" val="169021829"/>
                    </a:ext>
                  </a:extLst>
                </a:gridCol>
                <a:gridCol w="4265825">
                  <a:extLst>
                    <a:ext uri="{9D8B030D-6E8A-4147-A177-3AD203B41FA5}">
                      <a16:colId xmlns:a16="http://schemas.microsoft.com/office/drawing/2014/main" val="170531793"/>
                    </a:ext>
                  </a:extLst>
                </a:gridCol>
              </a:tblGrid>
              <a:tr h="370840">
                <a:tc gridSpan="2">
                  <a:txBody>
                    <a:bodyPr/>
                    <a:lstStyle/>
                    <a:p>
                      <a:pPr algn="l"/>
                      <a:r>
                        <a:rPr lang="en-US" sz="1400" dirty="0">
                          <a:latin typeface="Arial" panose="020B0604020202020204" pitchFamily="34" charset="0"/>
                          <a:cs typeface="Arial" panose="020B0604020202020204" pitchFamily="34" charset="0"/>
                        </a:rPr>
                        <a:t>Key Terms Defined by PCI DSS</a:t>
                      </a:r>
                    </a:p>
                  </a:txBody>
                  <a:tcPr/>
                </a:tc>
                <a:tc hMerge="1">
                  <a:txBody>
                    <a:bodyPr/>
                    <a:lstStyle/>
                    <a:p>
                      <a:pPr algn="l"/>
                      <a:endParaRPr lang="en-US" sz="1400">
                        <a:latin typeface="Arial" panose="020B0604020202020204" pitchFamily="34" charset="0"/>
                        <a:cs typeface="Arial" panose="020B0604020202020204" pitchFamily="34" charset="0"/>
                      </a:endParaRPr>
                    </a:p>
                  </a:txBody>
                  <a:tcPr/>
                </a:tc>
                <a:tc>
                  <a:txBody>
                    <a:bodyPr/>
                    <a:lstStyle/>
                    <a:p>
                      <a:pPr algn="l"/>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1024120"/>
                  </a:ext>
                </a:extLst>
              </a:tr>
              <a:tr h="370840">
                <a:tc>
                  <a:txBody>
                    <a:bodyPr/>
                    <a:lstStyle/>
                    <a:p>
                      <a:r>
                        <a:rPr lang="en-US" sz="1400" b="1">
                          <a:latin typeface="Arial" panose="020B0604020202020204" pitchFamily="34" charset="0"/>
                          <a:cs typeface="Arial" panose="020B0604020202020204" pitchFamily="34" charset="0"/>
                        </a:rPr>
                        <a:t>Acquirer</a:t>
                      </a:r>
                    </a:p>
                  </a:txBody>
                  <a:tcPr anchor="ctr"/>
                </a:tc>
                <a:tc gridSpan="2">
                  <a:txBody>
                    <a:bodyPr/>
                    <a:lstStyle/>
                    <a:p>
                      <a:r>
                        <a:rPr lang="en-US" sz="1400">
                          <a:latin typeface="Arial" panose="020B0604020202020204" pitchFamily="34" charset="0"/>
                          <a:cs typeface="Arial" panose="020B0604020202020204" pitchFamily="34" charset="0"/>
                        </a:rPr>
                        <a:t>Also referred to as an “acquiring bank” or an “acquiring financial institution,” an entity that initiates and maintains relationships with merchants for the acceptance of payment cards.</a:t>
                      </a:r>
                    </a:p>
                  </a:txBody>
                  <a:tcPr anchor="ctr"/>
                </a:tc>
                <a:tc hMerge="1">
                  <a:txBody>
                    <a:bodyPr/>
                    <a:lstStyle/>
                    <a:p>
                      <a:endParaRPr lang="en-US"/>
                    </a:p>
                  </a:txBody>
                  <a:tcPr/>
                </a:tc>
                <a:extLst>
                  <a:ext uri="{0D108BD9-81ED-4DB2-BD59-A6C34878D82A}">
                    <a16:rowId xmlns:a16="http://schemas.microsoft.com/office/drawing/2014/main" val="257319416"/>
                  </a:ext>
                </a:extLst>
              </a:tr>
              <a:tr h="370840">
                <a:tc>
                  <a:txBody>
                    <a:bodyPr/>
                    <a:lstStyle/>
                    <a:p>
                      <a:r>
                        <a:rPr lang="en-US" sz="1400" b="1">
                          <a:latin typeface="Arial" panose="020B0604020202020204" pitchFamily="34" charset="0"/>
                          <a:cs typeface="Arial" panose="020B0604020202020204" pitchFamily="34" charset="0"/>
                        </a:rPr>
                        <a:t>ASV (approved scanning vendor)</a:t>
                      </a:r>
                    </a:p>
                  </a:txBody>
                  <a:tcPr anchor="ctr"/>
                </a:tc>
                <a:tc gridSpan="2">
                  <a:txBody>
                    <a:bodyPr/>
                    <a:lstStyle/>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An organization approved by the PCI SSC to conduct external vulnerability scanning services.</a:t>
                      </a:r>
                    </a:p>
                  </a:txBody>
                  <a:tcPr anchor="ctr"/>
                </a:tc>
                <a:tc hMerge="1">
                  <a:txBody>
                    <a:bodyPr/>
                    <a:lstStyle/>
                    <a:p>
                      <a:endParaRPr lang="en-US"/>
                    </a:p>
                  </a:txBody>
                  <a:tcPr/>
                </a:tc>
                <a:extLst>
                  <a:ext uri="{0D108BD9-81ED-4DB2-BD59-A6C34878D82A}">
                    <a16:rowId xmlns:a16="http://schemas.microsoft.com/office/drawing/2014/main" val="1230507778"/>
                  </a:ext>
                </a:extLst>
              </a:tr>
              <a:tr h="370840">
                <a:tc>
                  <a:txBody>
                    <a:bodyPr/>
                    <a:lstStyle/>
                    <a:p>
                      <a:r>
                        <a:rPr lang="en-US" sz="1400" b="1">
                          <a:latin typeface="Arial" panose="020B0604020202020204" pitchFamily="34" charset="0"/>
                          <a:cs typeface="Arial" panose="020B0604020202020204" pitchFamily="34" charset="0"/>
                        </a:rPr>
                        <a:t>Merchant</a:t>
                      </a:r>
                    </a:p>
                  </a:txBody>
                  <a:tcPr anchor="ctr"/>
                </a:tc>
                <a:tc gridSpan="2">
                  <a:txBody>
                    <a:bodyPr/>
                    <a:lstStyle/>
                    <a:p>
                      <a:r>
                        <a:rPr lang="en-US" sz="1400">
                          <a:latin typeface="Arial" panose="020B0604020202020204" pitchFamily="34" charset="0"/>
                          <a:cs typeface="Arial" panose="020B0604020202020204" pitchFamily="34" charset="0"/>
                        </a:rPr>
                        <a:t>An entity that accepts payment cards bearing the logos of any of the members of PCI SSC (American Express, Discover, MasterCard, or Visa) as payment for goods and/or services. </a:t>
                      </a:r>
                    </a:p>
                  </a:txBody>
                  <a:tcPr anchor="ctr"/>
                </a:tc>
                <a:tc hMerge="1">
                  <a:txBody>
                    <a:bodyPr/>
                    <a:lstStyle/>
                    <a:p>
                      <a:endParaRPr lang="en-US"/>
                    </a:p>
                  </a:txBody>
                  <a:tcPr/>
                </a:tc>
                <a:extLst>
                  <a:ext uri="{0D108BD9-81ED-4DB2-BD59-A6C34878D82A}">
                    <a16:rowId xmlns:a16="http://schemas.microsoft.com/office/drawing/2014/main" val="2150885059"/>
                  </a:ext>
                </a:extLst>
              </a:tr>
              <a:tr h="370840">
                <a:tc>
                  <a:txBody>
                    <a:bodyPr/>
                    <a:lstStyle/>
                    <a:p>
                      <a:r>
                        <a:rPr lang="en-US" sz="1400" b="1">
                          <a:latin typeface="Arial" panose="020B0604020202020204" pitchFamily="34" charset="0"/>
                          <a:cs typeface="Arial" panose="020B0604020202020204" pitchFamily="34" charset="0"/>
                        </a:rPr>
                        <a:t>PAN (primary account number)</a:t>
                      </a:r>
                    </a:p>
                  </a:txBody>
                  <a:tcPr anchor="ctr"/>
                </a:tc>
                <a:tc gridSpan="2">
                  <a:txBody>
                    <a:bodyPr/>
                    <a:lstStyle/>
                    <a:p>
                      <a:r>
                        <a:rPr lang="en-US" sz="1400" dirty="0">
                          <a:latin typeface="Arial" panose="020B0604020202020204" pitchFamily="34" charset="0"/>
                          <a:cs typeface="Arial" panose="020B0604020202020204" pitchFamily="34" charset="0"/>
                        </a:rPr>
                        <a:t>A payment card number that is up to 19 digits long.</a:t>
                      </a:r>
                    </a:p>
                  </a:txBody>
                  <a:tcPr anchor="ctr"/>
                </a:tc>
                <a:tc hMerge="1">
                  <a:txBody>
                    <a:bodyPr/>
                    <a:lstStyle/>
                    <a:p>
                      <a:endParaRPr lang="en-US"/>
                    </a:p>
                  </a:txBody>
                  <a:tcPr/>
                </a:tc>
                <a:extLst>
                  <a:ext uri="{0D108BD9-81ED-4DB2-BD59-A6C34878D82A}">
                    <a16:rowId xmlns:a16="http://schemas.microsoft.com/office/drawing/2014/main" val="1884567845"/>
                  </a:ext>
                </a:extLst>
              </a:tr>
              <a:tr h="370840">
                <a:tc>
                  <a:txBody>
                    <a:bodyPr/>
                    <a:lstStyle/>
                    <a:p>
                      <a:r>
                        <a:rPr lang="en-US" sz="1400" b="1">
                          <a:latin typeface="Arial" panose="020B0604020202020204" pitchFamily="34" charset="0"/>
                          <a:cs typeface="Arial" panose="020B0604020202020204" pitchFamily="34" charset="0"/>
                        </a:rPr>
                        <a:t>Payment Brand</a:t>
                      </a:r>
                    </a:p>
                  </a:txBody>
                  <a:tcPr anchor="ctr"/>
                </a:tc>
                <a:tc gridSpan="2">
                  <a:txBody>
                    <a:bodyPr/>
                    <a:lstStyle/>
                    <a:p>
                      <a:r>
                        <a:rPr lang="en-US" sz="1400">
                          <a:latin typeface="Arial" panose="020B0604020202020204" pitchFamily="34" charset="0"/>
                          <a:cs typeface="Arial" panose="020B0604020202020204" pitchFamily="34" charset="0"/>
                        </a:rPr>
                        <a:t>Brands such as Visa, Master</a:t>
                      </a:r>
                      <a:r>
                        <a:rPr lang="en-US" sz="1400" kern="1200">
                          <a:solidFill>
                            <a:schemeClr val="dk1"/>
                          </a:solidFill>
                          <a:latin typeface="Arial" panose="020B0604020202020204" pitchFamily="34" charset="0"/>
                          <a:ea typeface="+mn-ea"/>
                          <a:cs typeface="Arial" panose="020B0604020202020204" pitchFamily="34" charset="0"/>
                        </a:rPr>
                        <a:t>Card</a:t>
                      </a:r>
                      <a:r>
                        <a:rPr lang="en-US" sz="1400">
                          <a:latin typeface="Arial" panose="020B0604020202020204" pitchFamily="34" charset="0"/>
                          <a:cs typeface="Arial" panose="020B0604020202020204" pitchFamily="34" charset="0"/>
                        </a:rPr>
                        <a:t>, Amex, or Discover.</a:t>
                      </a:r>
                    </a:p>
                  </a:txBody>
                  <a:tcPr anchor="ctr"/>
                </a:tc>
                <a:tc hMerge="1">
                  <a:txBody>
                    <a:bodyPr/>
                    <a:lstStyle/>
                    <a:p>
                      <a:endParaRPr lang="en-US"/>
                    </a:p>
                  </a:txBody>
                  <a:tcPr/>
                </a:tc>
                <a:extLst>
                  <a:ext uri="{0D108BD9-81ED-4DB2-BD59-A6C34878D82A}">
                    <a16:rowId xmlns:a16="http://schemas.microsoft.com/office/drawing/2014/main" val="2555543484"/>
                  </a:ext>
                </a:extLst>
              </a:tr>
              <a:tr h="370840">
                <a:tc>
                  <a:txBody>
                    <a:bodyPr/>
                    <a:lstStyle/>
                    <a:p>
                      <a:r>
                        <a:rPr lang="en-US" sz="1400" b="1">
                          <a:latin typeface="Arial" panose="020B0604020202020204" pitchFamily="34" charset="0"/>
                          <a:cs typeface="Arial" panose="020B0604020202020204" pitchFamily="34" charset="0"/>
                        </a:rPr>
                        <a:t>PCI Forensic Investigator (PFI)</a:t>
                      </a:r>
                    </a:p>
                  </a:txBody>
                  <a:tcPr anchor="ctr"/>
                </a:tc>
                <a:tc gridSpan="2">
                  <a:txBody>
                    <a:bodyPr/>
                    <a:lstStyle/>
                    <a:p>
                      <a:r>
                        <a:rPr lang="en-US" sz="1400" b="0" i="0" kern="1200" dirty="0">
                          <a:solidFill>
                            <a:schemeClr val="dk1"/>
                          </a:solidFill>
                          <a:effectLst/>
                          <a:latin typeface="Arial" panose="020B0604020202020204" pitchFamily="34" charset="0"/>
                          <a:ea typeface="+mn-ea"/>
                          <a:cs typeface="Arial" panose="020B0604020202020204" pitchFamily="34" charset="0"/>
                        </a:rPr>
                        <a:t>A person trained and certified to investigate and contain information about cybersecurity incidents and breaches involving cardholder data.</a:t>
                      </a:r>
                      <a:endParaRPr lang="en-US" sz="1400" dirty="0">
                        <a:latin typeface="Arial" panose="020B0604020202020204" pitchFamily="34" charset="0"/>
                        <a:cs typeface="Arial" panose="020B0604020202020204" pitchFamily="34" charset="0"/>
                      </a:endParaRPr>
                    </a:p>
                  </a:txBody>
                  <a:tcPr anchor="ctr"/>
                </a:tc>
                <a:tc hMerge="1">
                  <a:txBody>
                    <a:bodyPr/>
                    <a:lstStyle/>
                    <a:p>
                      <a:endParaRPr lang="en-US"/>
                    </a:p>
                  </a:txBody>
                  <a:tcPr/>
                </a:tc>
                <a:extLst>
                  <a:ext uri="{0D108BD9-81ED-4DB2-BD59-A6C34878D82A}">
                    <a16:rowId xmlns:a16="http://schemas.microsoft.com/office/drawing/2014/main" val="687815083"/>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24</a:t>
            </a:fld>
            <a:endParaRPr lang="en-US"/>
          </a:p>
        </p:txBody>
      </p:sp>
    </p:spTree>
    <p:extLst>
      <p:ext uri="{BB962C8B-B14F-4D97-AF65-F5344CB8AC3E}">
        <p14:creationId xmlns:p14="http://schemas.microsoft.com/office/powerpoint/2010/main" val="3475488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graphicFrame>
        <p:nvGraphicFramePr>
          <p:cNvPr id="5" name="Table 4">
            <a:extLst>
              <a:ext uri="{FF2B5EF4-FFF2-40B4-BE49-F238E27FC236}">
                <a16:creationId xmlns:a16="http://schemas.microsoft.com/office/drawing/2014/main" id="{9C5B05A2-982C-AE3A-BEC6-72DAFF5A2A3B}"/>
              </a:ext>
            </a:extLst>
          </p:cNvPr>
          <p:cNvGraphicFramePr>
            <a:graphicFrameLocks noGrp="1"/>
          </p:cNvGraphicFramePr>
          <p:nvPr>
            <p:extLst>
              <p:ext uri="{D42A27DB-BD31-4B8C-83A1-F6EECF244321}">
                <p14:modId xmlns:p14="http://schemas.microsoft.com/office/powerpoint/2010/main" val="3202527578"/>
              </p:ext>
            </p:extLst>
          </p:nvPr>
        </p:nvGraphicFramePr>
        <p:xfrm>
          <a:off x="306175" y="834920"/>
          <a:ext cx="8531650" cy="2687320"/>
        </p:xfrm>
        <a:graphic>
          <a:graphicData uri="http://schemas.openxmlformats.org/drawingml/2006/table">
            <a:tbl>
              <a:tblPr firstRow="1" bandRow="1">
                <a:tableStyleId>{5C22544A-7EE6-4342-B048-85BDC9FD1C3A}</a:tableStyleId>
              </a:tblPr>
              <a:tblGrid>
                <a:gridCol w="1671638">
                  <a:extLst>
                    <a:ext uri="{9D8B030D-6E8A-4147-A177-3AD203B41FA5}">
                      <a16:colId xmlns:a16="http://schemas.microsoft.com/office/drawing/2014/main" val="2943769788"/>
                    </a:ext>
                  </a:extLst>
                </a:gridCol>
                <a:gridCol w="2639907">
                  <a:extLst>
                    <a:ext uri="{9D8B030D-6E8A-4147-A177-3AD203B41FA5}">
                      <a16:colId xmlns:a16="http://schemas.microsoft.com/office/drawing/2014/main" val="169021829"/>
                    </a:ext>
                  </a:extLst>
                </a:gridCol>
                <a:gridCol w="4220105">
                  <a:extLst>
                    <a:ext uri="{9D8B030D-6E8A-4147-A177-3AD203B41FA5}">
                      <a16:colId xmlns:a16="http://schemas.microsoft.com/office/drawing/2014/main" val="2381651521"/>
                    </a:ext>
                  </a:extLst>
                </a:gridCol>
              </a:tblGrid>
              <a:tr h="370840">
                <a:tc gridSpan="2">
                  <a:txBody>
                    <a:bodyPr/>
                    <a:lstStyle/>
                    <a:p>
                      <a:pPr algn="l"/>
                      <a:r>
                        <a:rPr lang="en-US" sz="1400" dirty="0">
                          <a:latin typeface="Arial" panose="020B0604020202020204" pitchFamily="34" charset="0"/>
                          <a:cs typeface="Arial" panose="020B0604020202020204" pitchFamily="34" charset="0"/>
                        </a:rPr>
                        <a:t>Key Terms Defined by PCI DSS (Continue)</a:t>
                      </a:r>
                    </a:p>
                  </a:txBody>
                  <a:tcPr/>
                </a:tc>
                <a:tc hMerge="1">
                  <a:txBody>
                    <a:bodyPr/>
                    <a:lstStyle/>
                    <a:p>
                      <a:pPr algn="l"/>
                      <a:endParaRPr lang="en-US" sz="1400">
                        <a:latin typeface="Arial" panose="020B0604020202020204" pitchFamily="34" charset="0"/>
                        <a:cs typeface="Arial" panose="020B0604020202020204" pitchFamily="34" charset="0"/>
                      </a:endParaRPr>
                    </a:p>
                  </a:txBody>
                  <a:tcPr/>
                </a:tc>
                <a:tc>
                  <a:txBody>
                    <a:bodyPr/>
                    <a:lstStyle/>
                    <a:p>
                      <a:pPr algn="l"/>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1024120"/>
                  </a:ext>
                </a:extLst>
              </a:tr>
              <a:tr h="370840">
                <a:tc>
                  <a:txBody>
                    <a:bodyPr/>
                    <a:lstStyle/>
                    <a:p>
                      <a:r>
                        <a:rPr lang="en-US" sz="1400" b="1">
                          <a:latin typeface="Arial" panose="020B0604020202020204" pitchFamily="34" charset="0"/>
                          <a:cs typeface="Arial" panose="020B0604020202020204" pitchFamily="34" charset="0"/>
                        </a:rPr>
                        <a:t>Qualified Security Assessor (QSA)</a:t>
                      </a:r>
                    </a:p>
                  </a:txBody>
                  <a:tcPr anchor="ctr"/>
                </a:tc>
                <a:tc gridSpan="2">
                  <a:txBody>
                    <a:bodyPr/>
                    <a:lstStyle/>
                    <a:p>
                      <a:r>
                        <a:rPr lang="en-US" sz="1400">
                          <a:latin typeface="Arial" panose="020B0604020202020204" pitchFamily="34" charset="0"/>
                          <a:cs typeface="Arial" panose="020B0604020202020204" pitchFamily="34" charset="0"/>
                        </a:rPr>
                        <a:t>An individual trained and certified to carry out PCI DSS compliance assessments.</a:t>
                      </a:r>
                    </a:p>
                  </a:txBody>
                  <a:tcPr anchor="ctr"/>
                </a:tc>
                <a:tc hMerge="1">
                  <a:txBody>
                    <a:bodyPr/>
                    <a:lstStyle/>
                    <a:p>
                      <a:endParaRPr lang="en-US"/>
                    </a:p>
                  </a:txBody>
                  <a:tcPr/>
                </a:tc>
                <a:extLst>
                  <a:ext uri="{0D108BD9-81ED-4DB2-BD59-A6C34878D82A}">
                    <a16:rowId xmlns:a16="http://schemas.microsoft.com/office/drawing/2014/main" val="257319416"/>
                  </a:ext>
                </a:extLst>
              </a:tr>
              <a:tr h="370840">
                <a:tc>
                  <a:txBody>
                    <a:bodyPr/>
                    <a:lstStyle/>
                    <a:p>
                      <a:r>
                        <a:rPr lang="en-US" sz="1400" b="1">
                          <a:latin typeface="Arial" panose="020B0604020202020204" pitchFamily="34" charset="0"/>
                          <a:cs typeface="Arial" panose="020B0604020202020204" pitchFamily="34" charset="0"/>
                        </a:rPr>
                        <a:t>Service Provider</a:t>
                      </a:r>
                    </a:p>
                  </a:txBody>
                  <a:tcPr anchor="ctr"/>
                </a:tc>
                <a:tc gridSpan="2">
                  <a:txBody>
                    <a:bodyPr/>
                    <a:lstStyle/>
                    <a:p>
                      <a:pPr marL="0" indent="0">
                        <a:buFont typeface="Arial" panose="020B0604020202020204" pitchFamily="34" charset="0"/>
                        <a:buNone/>
                      </a:pPr>
                      <a:r>
                        <a:rPr lang="en-US" sz="1400" dirty="0">
                          <a:latin typeface="Arial"/>
                          <a:cs typeface="Arial"/>
                        </a:rPr>
                        <a:t>A business entity that is not a payment brand and that is directly involved in the processing, storage, or transmission of cardholder data. This includes companies that provide services that control or could impact the security of cardholder data, such as managed service providers that provide managed firewalls, intrusion detection and other services, and hosting providers and other entities. Entities such as telecommunications companies that only provide communication links without access to the application layer of the communication link are excluded.</a:t>
                      </a:r>
                    </a:p>
                  </a:txBody>
                  <a:tcPr anchor="ctr"/>
                </a:tc>
                <a:tc hMerge="1">
                  <a:txBody>
                    <a:bodyPr/>
                    <a:lstStyle/>
                    <a:p>
                      <a:endParaRPr lang="en-US"/>
                    </a:p>
                  </a:txBody>
                  <a:tcPr/>
                </a:tc>
                <a:extLst>
                  <a:ext uri="{0D108BD9-81ED-4DB2-BD59-A6C34878D82A}">
                    <a16:rowId xmlns:a16="http://schemas.microsoft.com/office/drawing/2014/main" val="1230507778"/>
                  </a:ext>
                </a:extLst>
              </a:tr>
            </a:tbl>
          </a:graphicData>
        </a:graphic>
      </p:graphicFrame>
      <p:sp>
        <p:nvSpPr>
          <p:cNvPr id="4" name="TextBox 3">
            <a:extLst>
              <a:ext uri="{FF2B5EF4-FFF2-40B4-BE49-F238E27FC236}">
                <a16:creationId xmlns:a16="http://schemas.microsoft.com/office/drawing/2014/main" id="{383E1D44-F6DD-F928-EF50-2BEE63C2A87E}"/>
              </a:ext>
            </a:extLst>
          </p:cNvPr>
          <p:cNvSpPr txBox="1"/>
          <p:nvPr/>
        </p:nvSpPr>
        <p:spPr>
          <a:xfrm>
            <a:off x="365760" y="3642892"/>
            <a:ext cx="8472065" cy="95410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To counter the potential for staggering losses, the payment card brands contractually require that all organizations that store, process, or transmit cardholder data and/or sensitive authentication data comply with PCI DSS. PCI DSS requirements apply to all system components where account data is stored, processed, or transmitted.</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25</a:t>
            </a:fld>
            <a:endParaRPr lang="en-US"/>
          </a:p>
        </p:txBody>
      </p:sp>
    </p:spTree>
    <p:extLst>
      <p:ext uri="{BB962C8B-B14F-4D97-AF65-F5344CB8AC3E}">
        <p14:creationId xmlns:p14="http://schemas.microsoft.com/office/powerpoint/2010/main" val="269916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6" name="TextBox 5">
            <a:extLst>
              <a:ext uri="{FF2B5EF4-FFF2-40B4-BE49-F238E27FC236}">
                <a16:creationId xmlns:a16="http://schemas.microsoft.com/office/drawing/2014/main" id="{84B61CB0-0709-3494-4085-61E360A772F2}"/>
              </a:ext>
            </a:extLst>
          </p:cNvPr>
          <p:cNvSpPr txBox="1"/>
          <p:nvPr/>
        </p:nvSpPr>
        <p:spPr>
          <a:xfrm>
            <a:off x="231668" y="1043093"/>
            <a:ext cx="8531650" cy="1384995"/>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PCI DSS requirements apply to all system components where </a:t>
            </a:r>
            <a:r>
              <a:rPr lang="en-US" sz="1400" i="1">
                <a:latin typeface="Arial" panose="020B0604020202020204" pitchFamily="34" charset="0"/>
                <a:cs typeface="Arial" panose="020B0604020202020204" pitchFamily="34" charset="0"/>
              </a:rPr>
              <a:t>account data </a:t>
            </a:r>
            <a:r>
              <a:rPr lang="en-US" sz="1400">
                <a:latin typeface="Arial" panose="020B0604020202020204" pitchFamily="34" charset="0"/>
                <a:cs typeface="Arial" panose="020B0604020202020204" pitchFamily="34" charset="0"/>
              </a:rPr>
              <a:t>is stored, processed, or transmitted.</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Account data consists of cardholder data as well as sensitive authentication data.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PAN is the defining factor in the applicability of PCI DSS requirements. PCI DSS requirements apply if the PAN is stored, processed, or transmitted. If the PAN is not stored, processed, or transmitted, PCI DSS requirements do not apply.</a:t>
            </a:r>
          </a:p>
        </p:txBody>
      </p:sp>
      <p:graphicFrame>
        <p:nvGraphicFramePr>
          <p:cNvPr id="5" name="Table 4">
            <a:extLst>
              <a:ext uri="{FF2B5EF4-FFF2-40B4-BE49-F238E27FC236}">
                <a16:creationId xmlns:a16="http://schemas.microsoft.com/office/drawing/2014/main" id="{9C5B05A2-982C-AE3A-BEC6-72DAFF5A2A3B}"/>
              </a:ext>
            </a:extLst>
          </p:cNvPr>
          <p:cNvGraphicFramePr>
            <a:graphicFrameLocks noGrp="1"/>
          </p:cNvGraphicFramePr>
          <p:nvPr>
            <p:extLst>
              <p:ext uri="{D42A27DB-BD31-4B8C-83A1-F6EECF244321}">
                <p14:modId xmlns:p14="http://schemas.microsoft.com/office/powerpoint/2010/main" val="3674685148"/>
              </p:ext>
            </p:extLst>
          </p:nvPr>
        </p:nvGraphicFramePr>
        <p:xfrm>
          <a:off x="513608" y="2571750"/>
          <a:ext cx="7967770" cy="1854200"/>
        </p:xfrm>
        <a:graphic>
          <a:graphicData uri="http://schemas.openxmlformats.org/drawingml/2006/table">
            <a:tbl>
              <a:tblPr firstRow="1" bandRow="1">
                <a:tableStyleId>{5C22544A-7EE6-4342-B048-85BDC9FD1C3A}</a:tableStyleId>
              </a:tblPr>
              <a:tblGrid>
                <a:gridCol w="2636518">
                  <a:extLst>
                    <a:ext uri="{9D8B030D-6E8A-4147-A177-3AD203B41FA5}">
                      <a16:colId xmlns:a16="http://schemas.microsoft.com/office/drawing/2014/main" val="2943769788"/>
                    </a:ext>
                  </a:extLst>
                </a:gridCol>
                <a:gridCol w="5331252">
                  <a:extLst>
                    <a:ext uri="{9D8B030D-6E8A-4147-A177-3AD203B41FA5}">
                      <a16:colId xmlns:a16="http://schemas.microsoft.com/office/drawing/2014/main" val="169021829"/>
                    </a:ext>
                  </a:extLst>
                </a:gridCol>
              </a:tblGrid>
              <a:tr h="370840">
                <a:tc>
                  <a:txBody>
                    <a:bodyPr/>
                    <a:lstStyle/>
                    <a:p>
                      <a:pPr algn="l"/>
                      <a:r>
                        <a:rPr lang="en-US" sz="1400">
                          <a:latin typeface="Arial" panose="020B0604020202020204" pitchFamily="34" charset="0"/>
                          <a:cs typeface="Arial" panose="020B0604020202020204" pitchFamily="34" charset="0"/>
                        </a:rPr>
                        <a:t>Cardholder Data</a:t>
                      </a:r>
                    </a:p>
                  </a:txBody>
                  <a:tcPr/>
                </a:tc>
                <a:tc>
                  <a:txBody>
                    <a:bodyPr/>
                    <a:lstStyle/>
                    <a:p>
                      <a:pPr algn="l"/>
                      <a:r>
                        <a:rPr lang="en-US" sz="1400">
                          <a:latin typeface="Arial" panose="020B0604020202020204" pitchFamily="34" charset="0"/>
                          <a:cs typeface="Arial" panose="020B0604020202020204" pitchFamily="34" charset="0"/>
                        </a:rPr>
                        <a:t>Sensitive Authentication Data</a:t>
                      </a:r>
                    </a:p>
                  </a:txBody>
                  <a:tcPr/>
                </a:tc>
                <a:extLst>
                  <a:ext uri="{0D108BD9-81ED-4DB2-BD59-A6C34878D82A}">
                    <a16:rowId xmlns:a16="http://schemas.microsoft.com/office/drawing/2014/main" val="171024120"/>
                  </a:ext>
                </a:extLst>
              </a:tr>
              <a:tr h="370840">
                <a:tc>
                  <a:txBody>
                    <a:bodyPr/>
                    <a:lstStyle/>
                    <a:p>
                      <a:r>
                        <a:rPr lang="en-US" sz="1400" b="0">
                          <a:latin typeface="Arial" panose="020B0604020202020204" pitchFamily="34" charset="0"/>
                          <a:cs typeface="Arial" panose="020B0604020202020204" pitchFamily="34" charset="0"/>
                        </a:rPr>
                        <a:t>Primary account number (PAN)</a:t>
                      </a:r>
                    </a:p>
                  </a:txBody>
                  <a:tcPr anchor="ctr"/>
                </a:tc>
                <a:tc>
                  <a:txBody>
                    <a:bodyPr/>
                    <a:lstStyle/>
                    <a:p>
                      <a:r>
                        <a:rPr lang="en-US" sz="1400">
                          <a:latin typeface="Arial" panose="020B0604020202020204" pitchFamily="34" charset="0"/>
                          <a:cs typeface="Arial" panose="020B0604020202020204" pitchFamily="34" charset="0"/>
                        </a:rPr>
                        <a:t>Full magnetic stripe data or equivalent data on a chip</a:t>
                      </a:r>
                    </a:p>
                  </a:txBody>
                  <a:tcPr anchor="ctr"/>
                </a:tc>
                <a:extLst>
                  <a:ext uri="{0D108BD9-81ED-4DB2-BD59-A6C34878D82A}">
                    <a16:rowId xmlns:a16="http://schemas.microsoft.com/office/drawing/2014/main" val="257319416"/>
                  </a:ext>
                </a:extLst>
              </a:tr>
              <a:tr h="370840">
                <a:tc>
                  <a:txBody>
                    <a:bodyPr/>
                    <a:lstStyle/>
                    <a:p>
                      <a:r>
                        <a:rPr lang="en-US" sz="1400" b="0">
                          <a:latin typeface="Arial" panose="020B0604020202020204" pitchFamily="34" charset="0"/>
                          <a:cs typeface="Arial" panose="020B0604020202020204" pitchFamily="34" charset="0"/>
                        </a:rPr>
                        <a:t>Cardholder name</a:t>
                      </a:r>
                    </a:p>
                  </a:txBody>
                  <a:tcPr anchor="ctr"/>
                </a:tc>
                <a:tc>
                  <a:txBody>
                    <a:bodyPr/>
                    <a:lstStyle/>
                    <a:p>
                      <a:pPr marL="0" indent="0">
                        <a:buFont typeface="Arial" panose="020B0604020202020204" pitchFamily="34" charset="0"/>
                        <a:buNone/>
                      </a:pPr>
                      <a:r>
                        <a:rPr lang="en-US" sz="1400">
                          <a:latin typeface="Arial" panose="020B0604020202020204" pitchFamily="34" charset="0"/>
                          <a:cs typeface="Arial" panose="020B0604020202020204" pitchFamily="34" charset="0"/>
                        </a:rPr>
                        <a:t>CAV2/CVC2/CVV2/CID</a:t>
                      </a:r>
                    </a:p>
                  </a:txBody>
                  <a:tcPr anchor="ctr"/>
                </a:tc>
                <a:extLst>
                  <a:ext uri="{0D108BD9-81ED-4DB2-BD59-A6C34878D82A}">
                    <a16:rowId xmlns:a16="http://schemas.microsoft.com/office/drawing/2014/main" val="1230507778"/>
                  </a:ext>
                </a:extLst>
              </a:tr>
              <a:tr h="370840">
                <a:tc>
                  <a:txBody>
                    <a:bodyPr/>
                    <a:lstStyle/>
                    <a:p>
                      <a:r>
                        <a:rPr lang="en-US" sz="1400" b="0">
                          <a:latin typeface="Arial" panose="020B0604020202020204" pitchFamily="34" charset="0"/>
                          <a:cs typeface="Arial" panose="020B0604020202020204" pitchFamily="34" charset="0"/>
                        </a:rPr>
                        <a:t>Expiration date</a:t>
                      </a:r>
                    </a:p>
                  </a:txBody>
                  <a:tcPr anchor="ctr"/>
                </a:tc>
                <a:tc>
                  <a:txBody>
                    <a:bodyPr/>
                    <a:lstStyle/>
                    <a:p>
                      <a:pPr marL="0" indent="0">
                        <a:buFont typeface="Arial" panose="020B0604020202020204" pitchFamily="34" charset="0"/>
                        <a:buNone/>
                      </a:pPr>
                      <a:r>
                        <a:rPr lang="en-US" sz="1400">
                          <a:latin typeface="Arial" panose="020B0604020202020204" pitchFamily="34" charset="0"/>
                          <a:cs typeface="Arial" panose="020B0604020202020204" pitchFamily="34" charset="0"/>
                        </a:rPr>
                        <a:t>PINs/PIB blocks</a:t>
                      </a:r>
                    </a:p>
                  </a:txBody>
                  <a:tcPr anchor="ctr"/>
                </a:tc>
                <a:extLst>
                  <a:ext uri="{0D108BD9-81ED-4DB2-BD59-A6C34878D82A}">
                    <a16:rowId xmlns:a16="http://schemas.microsoft.com/office/drawing/2014/main" val="3529670706"/>
                  </a:ext>
                </a:extLst>
              </a:tr>
              <a:tr h="370840">
                <a:tc>
                  <a:txBody>
                    <a:bodyPr/>
                    <a:lstStyle/>
                    <a:p>
                      <a:r>
                        <a:rPr lang="en-US" sz="1400" b="0">
                          <a:latin typeface="Arial" panose="020B0604020202020204" pitchFamily="34" charset="0"/>
                          <a:cs typeface="Arial" panose="020B0604020202020204" pitchFamily="34" charset="0"/>
                        </a:rPr>
                        <a:t>Service code</a:t>
                      </a:r>
                    </a:p>
                  </a:txBody>
                  <a:tcPr anchor="ctr"/>
                </a:tc>
                <a:tc>
                  <a:txBody>
                    <a:bodyPr/>
                    <a:lstStyle/>
                    <a:p>
                      <a:pPr marL="0" indent="0">
                        <a:buFont typeface="Arial" panose="020B0604020202020204" pitchFamily="34" charset="0"/>
                        <a:buNone/>
                      </a:pPr>
                      <a:endParaRPr lang="en-US" sz="1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9145237"/>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26</a:t>
            </a:fld>
            <a:endParaRPr lang="en-US"/>
          </a:p>
        </p:txBody>
      </p:sp>
    </p:spTree>
    <p:extLst>
      <p:ext uri="{BB962C8B-B14F-4D97-AF65-F5344CB8AC3E}">
        <p14:creationId xmlns:p14="http://schemas.microsoft.com/office/powerpoint/2010/main" val="1118046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6" name="TextBox 5">
            <a:extLst>
              <a:ext uri="{FF2B5EF4-FFF2-40B4-BE49-F238E27FC236}">
                <a16:creationId xmlns:a16="http://schemas.microsoft.com/office/drawing/2014/main" id="{84B61CB0-0709-3494-4085-61E360A772F2}"/>
              </a:ext>
            </a:extLst>
          </p:cNvPr>
          <p:cNvSpPr txBox="1"/>
          <p:nvPr/>
        </p:nvSpPr>
        <p:spPr>
          <a:xfrm>
            <a:off x="231668" y="1043093"/>
            <a:ext cx="8531650"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If cardholder name, service code, and/or expiration date are stored, processed, or transmitted with the PAN or are otherwise present in the cardholder data environment, they too must be protected. Per the standards, the PAN must be stored in an unreadable (encrypted) format. Sensitive authentication data may never be stored post-authorization, even if encrypted.</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The Luhn algorithm, or Luhn formula, is an industry algorithm used to validate different identification numbers, including credit card numbers, International Mobile Equipment Identity (IMEI) numbers, national provider identifier numbers in the United States, Canadian Social Insurance Numbers, and more.</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Most credit cards and many government organizations use the Luhn algorithm to validate numbers. The Luhn algorithm is based on the principle of modulo arithmetic and digital roots. It uses modulo-10 mathematics.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27</a:t>
            </a:fld>
            <a:endParaRPr lang="en-US"/>
          </a:p>
        </p:txBody>
      </p:sp>
    </p:spTree>
    <p:extLst>
      <p:ext uri="{BB962C8B-B14F-4D97-AF65-F5344CB8AC3E}">
        <p14:creationId xmlns:p14="http://schemas.microsoft.com/office/powerpoint/2010/main" val="3394181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6" name="TextBox 5">
            <a:extLst>
              <a:ext uri="{FF2B5EF4-FFF2-40B4-BE49-F238E27FC236}">
                <a16:creationId xmlns:a16="http://schemas.microsoft.com/office/drawing/2014/main" id="{84B61CB0-0709-3494-4085-61E360A772F2}"/>
              </a:ext>
            </a:extLst>
          </p:cNvPr>
          <p:cNvSpPr txBox="1"/>
          <p:nvPr/>
        </p:nvSpPr>
        <p:spPr>
          <a:xfrm>
            <a:off x="231668" y="1043093"/>
            <a:ext cx="8531650" cy="3539430"/>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Typical elements on the front of a credit card</a:t>
            </a:r>
            <a:r>
              <a:rPr lang="en-US" sz="1400">
                <a:latin typeface="Arial" panose="020B0604020202020204" pitchFamily="34" charset="0"/>
                <a:cs typeface="Arial" panose="020B0604020202020204" pitchFamily="34" charset="0"/>
              </a:rPr>
              <a:t>:</a:t>
            </a:r>
          </a:p>
          <a:p>
            <a:endParaRPr lang="en-US" sz="14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Embedded microchip</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PAN</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Expiration date</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Cardholder name</a:t>
            </a:r>
          </a:p>
          <a:p>
            <a:pPr marL="742950" lvl="1"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The microchip contains the same information as the magnetic stripe. Most non-U.S. cards have a microchip instead of a magnetic stripe. Some U.S. cards have both for international acceptance.</a:t>
            </a:r>
          </a:p>
          <a:p>
            <a:endParaRPr lang="en-US" sz="1400">
              <a:latin typeface="Arial" panose="020B0604020202020204" pitchFamily="34" charset="0"/>
              <a:cs typeface="Arial" panose="020B0604020202020204" pitchFamily="34" charset="0"/>
            </a:endParaRPr>
          </a:p>
          <a:p>
            <a:r>
              <a:rPr lang="en-US" sz="1400" b="1">
                <a:latin typeface="Arial" panose="020B0604020202020204" pitchFamily="34" charset="0"/>
                <a:cs typeface="Arial" panose="020B0604020202020204" pitchFamily="34" charset="0"/>
              </a:rPr>
              <a:t>Typical elements on the back of a credit card</a:t>
            </a:r>
            <a:r>
              <a:rPr lang="en-US" sz="1400">
                <a:latin typeface="Arial" panose="020B0604020202020204" pitchFamily="34" charset="0"/>
                <a:cs typeface="Arial" panose="020B0604020202020204" pitchFamily="34" charset="0"/>
              </a:rPr>
              <a:t>:</a:t>
            </a:r>
          </a:p>
          <a:p>
            <a:endParaRPr lang="en-US" sz="14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a:latin typeface="Arial" panose="020B0604020202020204" pitchFamily="34" charset="0"/>
                <a:cs typeface="Arial" panose="020B0604020202020204" pitchFamily="34" charset="0"/>
              </a:rPr>
              <a:t>Magnetic stripe (mag stripe)</a:t>
            </a:r>
            <a:r>
              <a:rPr lang="en-US" sz="1400">
                <a:latin typeface="Arial" panose="020B0604020202020204" pitchFamily="34" charset="0"/>
                <a:cs typeface="Arial" panose="020B0604020202020204" pitchFamily="34" charset="0"/>
              </a:rPr>
              <a:t>: The magnetic stripe contains encoded data required to authenticate, authorize, and process transactions.</a:t>
            </a:r>
          </a:p>
          <a:p>
            <a:pPr marL="742950" lvl="1" indent="-285750">
              <a:buFont typeface="Arial" panose="020B0604020202020204" pitchFamily="34" charset="0"/>
              <a:buChar char="•"/>
            </a:pPr>
            <a:r>
              <a:rPr lang="en-US" sz="1400" b="1">
                <a:latin typeface="Arial" panose="020B0604020202020204" pitchFamily="34" charset="0"/>
                <a:cs typeface="Arial" panose="020B0604020202020204" pitchFamily="34" charset="0"/>
              </a:rPr>
              <a:t>CAV2/CID/CVC2/CVV2</a:t>
            </a:r>
            <a:r>
              <a:rPr lang="en-US" sz="1400">
                <a:latin typeface="Arial" panose="020B0604020202020204" pitchFamily="34" charset="0"/>
                <a:cs typeface="Arial" panose="020B0604020202020204" pitchFamily="34" charset="0"/>
              </a:rPr>
              <a:t>: All these abbreviations are names for card security codes for the different payment brands.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28</a:t>
            </a:fld>
            <a:endParaRPr lang="en-US"/>
          </a:p>
        </p:txBody>
      </p:sp>
    </p:spTree>
    <p:extLst>
      <p:ext uri="{BB962C8B-B14F-4D97-AF65-F5344CB8AC3E}">
        <p14:creationId xmlns:p14="http://schemas.microsoft.com/office/powerpoint/2010/main" val="898798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Regulatory Compliance Considerations (Cont.)</a:t>
            </a:r>
            <a:endParaRPr lang="en-US" sz="2200" dirty="0"/>
          </a:p>
        </p:txBody>
      </p:sp>
      <p:sp>
        <p:nvSpPr>
          <p:cNvPr id="6" name="TextBox 5">
            <a:extLst>
              <a:ext uri="{FF2B5EF4-FFF2-40B4-BE49-F238E27FC236}">
                <a16:creationId xmlns:a16="http://schemas.microsoft.com/office/drawing/2014/main" id="{84B61CB0-0709-3494-4085-61E360A772F2}"/>
              </a:ext>
            </a:extLst>
          </p:cNvPr>
          <p:cNvSpPr txBox="1"/>
          <p:nvPr/>
        </p:nvSpPr>
        <p:spPr>
          <a:xfrm>
            <a:off x="5225" y="805867"/>
            <a:ext cx="9135498" cy="738664"/>
          </a:xfrm>
          <a:prstGeom prst="rect">
            <a:avLst/>
          </a:prstGeom>
          <a:noFill/>
        </p:spPr>
        <p:txBody>
          <a:bodyPr wrap="square" lIns="91440" tIns="45720" rIns="91440" bIns="45720" rtlCol="0" anchor="t">
            <a:spAutoFit/>
          </a:bodyPr>
          <a:lstStyle/>
          <a:p>
            <a:r>
              <a:rPr lang="en-US" sz="1400" b="1">
                <a:solidFill>
                  <a:srgbClr val="000000"/>
                </a:solidFill>
                <a:latin typeface="Arial"/>
                <a:cs typeface="Arial"/>
              </a:rPr>
              <a:t>Key Technical Elements in Regulations You Should Consider</a:t>
            </a:r>
            <a:endParaRPr lang="en-US" sz="1400">
              <a:solidFill>
                <a:srgbClr val="000000"/>
              </a:solidFill>
              <a:latin typeface="Arial"/>
              <a:cs typeface="Arial"/>
            </a:endParaRPr>
          </a:p>
          <a:p>
            <a:r>
              <a:rPr lang="en-US" sz="1400">
                <a:solidFill>
                  <a:srgbClr val="181A1F"/>
                </a:solidFill>
                <a:latin typeface="Arial"/>
                <a:cs typeface="Segoe UI"/>
              </a:rPr>
              <a:t>Most regulations dictate several key elements, and a penetration tester should pay attention to and verify them during assessment to make sure the organization is compliant.</a:t>
            </a:r>
            <a:endParaRPr lang="en-US"/>
          </a:p>
        </p:txBody>
      </p:sp>
      <p:graphicFrame>
        <p:nvGraphicFramePr>
          <p:cNvPr id="4" name="Table 3">
            <a:extLst>
              <a:ext uri="{FF2B5EF4-FFF2-40B4-BE49-F238E27FC236}">
                <a16:creationId xmlns:a16="http://schemas.microsoft.com/office/drawing/2014/main" id="{219B8567-C206-97AB-75B5-5F5A7EF25022}"/>
              </a:ext>
            </a:extLst>
          </p:cNvPr>
          <p:cNvGraphicFramePr>
            <a:graphicFrameLocks noGrp="1"/>
          </p:cNvGraphicFramePr>
          <p:nvPr>
            <p:extLst>
              <p:ext uri="{D42A27DB-BD31-4B8C-83A1-F6EECF244321}">
                <p14:modId xmlns:p14="http://schemas.microsoft.com/office/powerpoint/2010/main" val="1230659036"/>
              </p:ext>
            </p:extLst>
          </p:nvPr>
        </p:nvGraphicFramePr>
        <p:xfrm>
          <a:off x="67015" y="1603179"/>
          <a:ext cx="9023748" cy="3017520"/>
        </p:xfrm>
        <a:graphic>
          <a:graphicData uri="http://schemas.openxmlformats.org/drawingml/2006/table">
            <a:tbl>
              <a:tblPr firstRow="1" bandRow="1">
                <a:tableStyleId>{22838BEF-8BB2-4498-84A7-C5851F593DF1}</a:tableStyleId>
              </a:tblPr>
              <a:tblGrid>
                <a:gridCol w="1227697">
                  <a:extLst>
                    <a:ext uri="{9D8B030D-6E8A-4147-A177-3AD203B41FA5}">
                      <a16:colId xmlns:a16="http://schemas.microsoft.com/office/drawing/2014/main" val="699127047"/>
                    </a:ext>
                  </a:extLst>
                </a:gridCol>
                <a:gridCol w="7796051">
                  <a:extLst>
                    <a:ext uri="{9D8B030D-6E8A-4147-A177-3AD203B41FA5}">
                      <a16:colId xmlns:a16="http://schemas.microsoft.com/office/drawing/2014/main" val="2132654226"/>
                    </a:ext>
                  </a:extLst>
                </a:gridCol>
              </a:tblGrid>
              <a:tr h="370840">
                <a:tc>
                  <a:txBody>
                    <a:bodyPr/>
                    <a:lstStyle/>
                    <a:p>
                      <a:pPr marL="0" algn="l" defTabSz="914400" rtl="0" eaLnBrk="1" latinLnBrk="0" hangingPunct="1"/>
                      <a:r>
                        <a:rPr lang="en-US" sz="1200" b="1" kern="1200">
                          <a:solidFill>
                            <a:schemeClr val="dk1"/>
                          </a:solidFill>
                          <a:latin typeface="Arial"/>
                          <a:cs typeface="Arial"/>
                        </a:rPr>
                        <a:t>Data Isolation</a:t>
                      </a:r>
                      <a:endParaRPr lang="en-US" sz="1200" b="1" kern="1200">
                        <a:solidFill>
                          <a:schemeClr val="dk1"/>
                        </a:solidFill>
                        <a:latin typeface="Arial"/>
                        <a:ea typeface="+mn-ea"/>
                        <a:cs typeface="Arial"/>
                      </a:endParaRPr>
                    </a:p>
                  </a:txBody>
                  <a:tcPr anchor="ctr"/>
                </a:tc>
                <a:tc>
                  <a:txBody>
                    <a:bodyPr/>
                    <a:lstStyle/>
                    <a:p>
                      <a:pPr marL="0" indent="0" algn="l" defTabSz="914400" rtl="0" eaLnBrk="1" latinLnBrk="0" hangingPunct="1">
                        <a:buFont typeface="Arial" panose="020B0604020202020204" pitchFamily="34" charset="0"/>
                        <a:buNone/>
                      </a:pPr>
                      <a:r>
                        <a:rPr lang="en-US" sz="1200" b="0" kern="1200">
                          <a:solidFill>
                            <a:schemeClr val="dk1"/>
                          </a:solidFill>
                          <a:latin typeface="Arial"/>
                          <a:ea typeface="+mn-ea"/>
                          <a:cs typeface="Arial"/>
                        </a:rPr>
                        <a:t>Organizations that need to comply with PCI DSS (and other regulations, for that matter) should have a data isolation strategy. Also known as network isolation or network segmentation, the goal is to implement a completely isolated network that includes all systems involved in payment card processing.</a:t>
                      </a:r>
                    </a:p>
                  </a:txBody>
                  <a:tcPr anchor="ctr"/>
                </a:tc>
                <a:extLst>
                  <a:ext uri="{0D108BD9-81ED-4DB2-BD59-A6C34878D82A}">
                    <a16:rowId xmlns:a16="http://schemas.microsoft.com/office/drawing/2014/main" val="3271302937"/>
                  </a:ext>
                </a:extLst>
              </a:tr>
              <a:tr h="370840">
                <a:tc>
                  <a:txBody>
                    <a:bodyPr/>
                    <a:lstStyle/>
                    <a:p>
                      <a:r>
                        <a:rPr lang="en-US" sz="1200" b="1">
                          <a:latin typeface="Arial"/>
                          <a:cs typeface="Arial"/>
                        </a:rPr>
                        <a:t>Password Management</a:t>
                      </a:r>
                    </a:p>
                  </a:txBody>
                  <a:tcPr anchor="ctr"/>
                </a:tc>
                <a:tc>
                  <a:txBody>
                    <a:bodyPr/>
                    <a:lstStyle/>
                    <a:p>
                      <a:r>
                        <a:rPr lang="en-US" sz="1200" dirty="0">
                          <a:latin typeface="Arial"/>
                          <a:cs typeface="Arial"/>
                        </a:rPr>
                        <a:t>Most regulations mandate solid password management strategies. For example, organizations must not use vendor-supplied defaults for system passwords and security parameters. This requirement also extends far beyond its title and enters the realm of configuration management. In addition, most of these regulations mandate specific implementation standards, including password length, password complexity, and session timeout, as well as the use of multifactor authentication.</a:t>
                      </a:r>
                    </a:p>
                  </a:txBody>
                  <a:tcPr anchor="ctr"/>
                </a:tc>
                <a:extLst>
                  <a:ext uri="{0D108BD9-81ED-4DB2-BD59-A6C34878D82A}">
                    <a16:rowId xmlns:a16="http://schemas.microsoft.com/office/drawing/2014/main" val="1551707899"/>
                  </a:ext>
                </a:extLst>
              </a:tr>
              <a:tr h="370839">
                <a:tc>
                  <a:txBody>
                    <a:bodyPr/>
                    <a:lstStyle/>
                    <a:p>
                      <a:pPr lvl="0">
                        <a:buNone/>
                      </a:pPr>
                      <a:r>
                        <a:rPr lang="en-US" sz="1200" b="1">
                          <a:latin typeface="Arial"/>
                          <a:cs typeface="Arial"/>
                        </a:rPr>
                        <a:t>Key Management</a:t>
                      </a:r>
                    </a:p>
                  </a:txBody>
                  <a:tcPr anchor="ctr"/>
                </a:tc>
                <a:tc>
                  <a:txBody>
                    <a:bodyPr/>
                    <a:lstStyle/>
                    <a:p>
                      <a:pPr lvl="0" algn="l">
                        <a:lnSpc>
                          <a:spcPct val="100000"/>
                        </a:lnSpc>
                        <a:spcBef>
                          <a:spcPts val="0"/>
                        </a:spcBef>
                        <a:spcAft>
                          <a:spcPts val="0"/>
                        </a:spcAft>
                        <a:buNone/>
                      </a:pPr>
                      <a:r>
                        <a:rPr lang="en-US" sz="1200" b="0" i="0" u="none" strike="noStrike" noProof="0" dirty="0">
                          <a:solidFill>
                            <a:schemeClr val="dk1"/>
                          </a:solidFill>
                          <a:latin typeface="Arial"/>
                        </a:rPr>
                        <a:t>A </a:t>
                      </a:r>
                      <a:r>
                        <a:rPr lang="en-US" sz="1200" b="0" i="1" u="none" strike="noStrike" noProof="0" dirty="0">
                          <a:solidFill>
                            <a:schemeClr val="dk1"/>
                          </a:solidFill>
                          <a:latin typeface="Arial"/>
                        </a:rPr>
                        <a:t>key</a:t>
                      </a:r>
                      <a:r>
                        <a:rPr lang="en-US" sz="1200" b="0" i="0" u="none" strike="noStrike" noProof="0" dirty="0">
                          <a:solidFill>
                            <a:schemeClr val="dk1"/>
                          </a:solidFill>
                          <a:latin typeface="Arial"/>
                        </a:rPr>
                        <a:t> is a value that specifies what part of the algorithm to apply and in what order, as well as what variables to input. It is critical to use a strong key that cannot be discovered and to protect the key from unauthorized access. Protecting the key is generally referred to as </a:t>
                      </a:r>
                      <a:r>
                        <a:rPr lang="en-US" sz="1200" b="0" i="1" u="none" strike="noStrike" noProof="0" dirty="0">
                          <a:solidFill>
                            <a:schemeClr val="dk1"/>
                          </a:solidFill>
                          <a:latin typeface="Arial"/>
                        </a:rPr>
                        <a:t>key management</a:t>
                      </a:r>
                      <a:r>
                        <a:rPr lang="en-US" sz="1200" b="0" i="0" u="none" strike="noStrike" noProof="0" dirty="0">
                          <a:solidFill>
                            <a:schemeClr val="dk1"/>
                          </a:solidFill>
                          <a:latin typeface="Arial"/>
                        </a:rPr>
                        <a:t>. NIST SP 800-57: Recommendations for Key Management, Part 1: General (Revision 4) provides general guidance and best practices for the management of cryptographic keying material. Part 2: Best Practices for Key Management Organization provides guidance on policy and security planning requirements for U.S. government agencies. Part 3: Application Specific Key Management Guidance provides guidance when using the cryptographic features of current systems. </a:t>
                      </a:r>
                      <a:endParaRPr lang="en-US" sz="1200" b="1" i="0" u="none" strike="noStrike" noProof="0" dirty="0">
                        <a:solidFill>
                          <a:srgbClr val="000000"/>
                        </a:solidFill>
                        <a:latin typeface="Arial"/>
                      </a:endParaRPr>
                    </a:p>
                  </a:txBody>
                  <a:tcPr anchor="ctr"/>
                </a:tc>
                <a:extLst>
                  <a:ext uri="{0D108BD9-81ED-4DB2-BD59-A6C34878D82A}">
                    <a16:rowId xmlns:a16="http://schemas.microsoft.com/office/drawing/2014/main" val="3030889714"/>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29</a:t>
            </a:fld>
            <a:endParaRPr lang="en-US"/>
          </a:p>
        </p:txBody>
      </p:sp>
    </p:spTree>
    <p:extLst>
      <p:ext uri="{BB962C8B-B14F-4D97-AF65-F5344CB8AC3E}">
        <p14:creationId xmlns:p14="http://schemas.microsoft.com/office/powerpoint/2010/main" val="191496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name="Slide 3">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to Expect in this Module</a:t>
            </a:r>
            <a:endParaRPr lang="en-US" sz="2200"/>
          </a:p>
        </p:txBody>
      </p:sp>
      <p:sp>
        <p:nvSpPr>
          <p:cNvPr id="3" name="Text 1"/>
          <p:cNvSpPr/>
          <p:nvPr/>
        </p:nvSpPr>
        <p:spPr>
          <a:xfrm>
            <a:off x="0" y="457200"/>
            <a:ext cx="8229600"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en-US" sz="1500" b="0" i="0" u="none" strike="noStrike" kern="1200" cap="none" spc="0" normalizeH="0" baseline="0" noProof="0">
                <a:ln>
                  <a:noFill/>
                </a:ln>
                <a:solidFill>
                  <a:srgbClr val="000000"/>
                </a:solidFill>
                <a:effectLst/>
                <a:uLnTx/>
                <a:uFillTx/>
                <a:latin typeface="Arial"/>
                <a:ea typeface="ＭＳ Ｐゴシック" charset="0"/>
              </a:rPr>
              <a:t>To facilitate learning, the following features within the UI may be included in this module:</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p:txBody>
      </p:sp>
      <p:graphicFrame>
        <p:nvGraphicFramePr>
          <p:cNvPr id="6" name="Table 5">
            <a:extLst>
              <a:ext uri="{FF2B5EF4-FFF2-40B4-BE49-F238E27FC236}">
                <a16:creationId xmlns:a16="http://schemas.microsoft.com/office/drawing/2014/main" id="{CEA739AB-83E7-3356-BA00-BC3B68876B93}"/>
              </a:ext>
            </a:extLst>
          </p:cNvPr>
          <p:cNvGraphicFramePr>
            <a:graphicFrameLocks noGrp="1"/>
          </p:cNvGraphicFramePr>
          <p:nvPr>
            <p:extLst>
              <p:ext uri="{D42A27DB-BD31-4B8C-83A1-F6EECF244321}">
                <p14:modId xmlns:p14="http://schemas.microsoft.com/office/powerpoint/2010/main" val="286638391"/>
              </p:ext>
            </p:extLst>
          </p:nvPr>
        </p:nvGraphicFramePr>
        <p:xfrm>
          <a:off x="301658" y="1021326"/>
          <a:ext cx="8557528" cy="3013796"/>
        </p:xfrm>
        <a:graphic>
          <a:graphicData uri="http://schemas.openxmlformats.org/drawingml/2006/table">
            <a:tbl>
              <a:tblPr firstRow="1" bandRow="1">
                <a:tableStyleId>{5C22544A-7EE6-4342-B048-85BDC9FD1C3A}</a:tableStyleId>
              </a:tblPr>
              <a:tblGrid>
                <a:gridCol w="2223828">
                  <a:extLst>
                    <a:ext uri="{9D8B030D-6E8A-4147-A177-3AD203B41FA5}">
                      <a16:colId xmlns:a16="http://schemas.microsoft.com/office/drawing/2014/main" val="200107645"/>
                    </a:ext>
                  </a:extLst>
                </a:gridCol>
                <a:gridCol w="6333700">
                  <a:extLst>
                    <a:ext uri="{9D8B030D-6E8A-4147-A177-3AD203B41FA5}">
                      <a16:colId xmlns:a16="http://schemas.microsoft.com/office/drawing/2014/main" val="2648404099"/>
                    </a:ext>
                  </a:extLst>
                </a:gridCol>
              </a:tblGrid>
              <a:tr h="265091">
                <a:tc>
                  <a:txBody>
                    <a:bodyPr/>
                    <a:lstStyle/>
                    <a:p>
                      <a:pPr marL="0" algn="l" defTabSz="914400" rtl="0" eaLnBrk="1" latinLnBrk="0" hangingPunct="1"/>
                      <a:r>
                        <a:rPr lang="en-US" sz="1400" b="1" kern="1200">
                          <a:solidFill>
                            <a:schemeClr val="lt1"/>
                          </a:solidFill>
                          <a:latin typeface="Arial" panose="020B0604020202020204" pitchFamily="34" charset="0"/>
                          <a:ea typeface="+mn-ea"/>
                          <a:cs typeface="Arial" panose="020B0604020202020204" pitchFamily="34" charset="0"/>
                        </a:rPr>
                        <a:t>Feature</a:t>
                      </a:r>
                    </a:p>
                  </a:txBody>
                  <a:tcPr/>
                </a:tc>
                <a:tc>
                  <a:txBody>
                    <a:bodyPr/>
                    <a:lstStyle/>
                    <a:p>
                      <a:pPr marL="0" algn="l" defTabSz="914400" rtl="0" eaLnBrk="1" latinLnBrk="0" hangingPunct="1"/>
                      <a:r>
                        <a:rPr lang="en-US" sz="1400" b="1" kern="1200">
                          <a:solidFill>
                            <a:schemeClr val="lt1"/>
                          </a:solidFill>
                          <a:latin typeface="Arial" panose="020B0604020202020204" pitchFamily="34" charset="0"/>
                          <a:ea typeface="+mn-ea"/>
                          <a:cs typeface="Arial" panose="020B0604020202020204" pitchFamily="34" charset="0"/>
                        </a:rPr>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Avatar</a:t>
                      </a:r>
                    </a:p>
                  </a:txBody>
                  <a:tcPr marL="9525" marR="9525" marT="9525" marB="0" anchor="ctr"/>
                </a:tc>
                <a:tc>
                  <a:txBody>
                    <a:bodyPr/>
                    <a:lstStyle/>
                    <a:p>
                      <a:pPr marL="0" marR="0" lvl="0" indent="0" algn="l">
                        <a:lnSpc>
                          <a:spcPct val="100000"/>
                        </a:lnSpc>
                        <a:spcBef>
                          <a:spcPts val="0"/>
                        </a:spcBef>
                        <a:spcAft>
                          <a:spcPts val="0"/>
                        </a:spcAft>
                        <a:buNone/>
                      </a:pPr>
                      <a:r>
                        <a:rPr lang="en-US" sz="1400" b="0" i="0" u="none" strike="noStrike" noProof="0">
                          <a:latin typeface="Arial" panose="020B0604020202020204" pitchFamily="34" charset="0"/>
                          <a:cs typeface="Arial" panose="020B0604020202020204" pitchFamily="34" charset="0"/>
                        </a:rPr>
                        <a:t>A virtual character representing a subject matter expert adds contextual information to the students' skills and helps them connect the dots by asking open-reflection questions. </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78002380"/>
                  </a:ext>
                </a:extLst>
              </a:tr>
              <a:tr h="33155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Practice</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A variety of formats to help learners gauge content understanding.</a:t>
                      </a:r>
                    </a:p>
                    <a:p>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457650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Hands-On Labs</a:t>
                      </a:r>
                    </a:p>
                  </a:txBody>
                  <a:tcPr marL="9525" marR="9525" marT="9525" marB="0" anchor="ctr"/>
                </a:tc>
                <a:tc>
                  <a:txBody>
                    <a:bodyPr/>
                    <a:lstStyle/>
                    <a:p>
                      <a:r>
                        <a:rPr lang="en-US" sz="1400">
                          <a:latin typeface="Arial" panose="020B0604020202020204" pitchFamily="34" charset="0"/>
                          <a:cs typeface="Arial" panose="020B0604020202020204" pitchFamily="34" charset="0"/>
                        </a:rPr>
                        <a:t>Labs designed for working with physical equipment.</a:t>
                      </a:r>
                    </a:p>
                  </a:txBody>
                  <a:tcPr/>
                </a:tc>
                <a:extLst>
                  <a:ext uri="{0D108BD9-81ED-4DB2-BD59-A6C34878D82A}">
                    <a16:rowId xmlns:a16="http://schemas.microsoft.com/office/drawing/2014/main" val="372713155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Quizzes</a:t>
                      </a:r>
                    </a:p>
                  </a:txBody>
                  <a:tcPr marL="9525" marR="9525" marT="9525" marB="0" anchor="ctr"/>
                </a:tc>
                <a:tc>
                  <a:txBody>
                    <a:bodyPr/>
                    <a:lstStyle/>
                    <a:p>
                      <a:r>
                        <a:rPr lang="en-US" sz="1400">
                          <a:latin typeface="Arial" panose="020B0604020202020204" pitchFamily="34" charset="0"/>
                          <a:cs typeface="Arial" panose="020B0604020202020204" pitchFamily="34" charset="0"/>
                        </a:rPr>
                        <a:t>Self-assessments that integrate concepts and skills learned throughout the series of topics presented in the module.</a:t>
                      </a:r>
                    </a:p>
                  </a:txBody>
                  <a:tcPr/>
                </a:tc>
                <a:extLst>
                  <a:ext uri="{0D108BD9-81ED-4DB2-BD59-A6C34878D82A}">
                    <a16:rowId xmlns:a16="http://schemas.microsoft.com/office/drawing/2014/main" val="76292321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Summary</a:t>
                      </a:r>
                    </a:p>
                  </a:txBody>
                  <a:tcPr marL="9525" marR="9525" marT="9525" marB="0" anchor="ctr"/>
                </a:tc>
                <a:tc>
                  <a:txBody>
                    <a:bodyPr/>
                    <a:lstStyle/>
                    <a:p>
                      <a:r>
                        <a:rPr lang="en-US" sz="1400">
                          <a:latin typeface="Arial" panose="020B0604020202020204" pitchFamily="34" charset="0"/>
                          <a:cs typeface="Arial" panose="020B0604020202020204" pitchFamily="34" charset="0"/>
                        </a:rPr>
                        <a:t>Briefly recaps module content.</a:t>
                      </a:r>
                    </a:p>
                  </a:txBody>
                  <a:tcPr/>
                </a:tc>
                <a:extLst>
                  <a:ext uri="{0D108BD9-81ED-4DB2-BD59-A6C34878D82A}">
                    <a16:rowId xmlns:a16="http://schemas.microsoft.com/office/drawing/2014/main" val="2156077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Local Restrictions</a:t>
            </a:r>
            <a:endParaRPr lang="en-US" sz="2200"/>
          </a:p>
        </p:txBody>
      </p:sp>
      <p:sp>
        <p:nvSpPr>
          <p:cNvPr id="4" name="TextBox 3">
            <a:extLst>
              <a:ext uri="{FF2B5EF4-FFF2-40B4-BE49-F238E27FC236}">
                <a16:creationId xmlns:a16="http://schemas.microsoft.com/office/drawing/2014/main" id="{22F0CD61-6266-92DC-57BC-52E4372C5C73}"/>
              </a:ext>
            </a:extLst>
          </p:cNvPr>
          <p:cNvSpPr txBox="1"/>
          <p:nvPr/>
        </p:nvSpPr>
        <p:spPr>
          <a:xfrm>
            <a:off x="273050" y="1035050"/>
            <a:ext cx="8337550" cy="2462213"/>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should be aware of any local restrictions when you are hired to perform penetration testing.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For instance, you may be traveling abroad to a different country where there may be specific country limitations and local laws that may restrict whether you can perform some tasks as a penetration tester.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Penetration testing laws vary from country to country.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Some penetration testers have been accused and even arrested for allegedly violating the Computer Fraud and Abuse Act of America Section 1030(a)(5)(B).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must always have clear documentation from your client (the entity that hired you) indicating that you have permission to perform the testing.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Clearly, some of these limitations and considerations may have a direct impact to your contract and statement of work (SOW).</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Local Restrictions (Cont.)</a:t>
            </a:r>
            <a:endParaRPr lang="en-US" sz="2200" dirty="0"/>
          </a:p>
        </p:txBody>
      </p:sp>
      <p:sp>
        <p:nvSpPr>
          <p:cNvPr id="4" name="TextBox 3">
            <a:extLst>
              <a:ext uri="{FF2B5EF4-FFF2-40B4-BE49-F238E27FC236}">
                <a16:creationId xmlns:a16="http://schemas.microsoft.com/office/drawing/2014/main" id="{22F0CD61-6266-92DC-57BC-52E4372C5C73}"/>
              </a:ext>
            </a:extLst>
          </p:cNvPr>
          <p:cNvSpPr txBox="1"/>
          <p:nvPr/>
        </p:nvSpPr>
        <p:spPr>
          <a:xfrm>
            <a:off x="273050" y="1035050"/>
            <a:ext cx="8337550" cy="3323987"/>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During your pre-engagement tasks, you should identify testing constraints, including tool restrictions.</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Often you will be constrained by certain aspects of the business and the technology in the organization that hired you (even outlining the tools that you can use or are not authorized to use during the penetration testing engagement).</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r>
              <a:rPr lang="en-US" sz="1400">
                <a:latin typeface="Arial" panose="020B0604020202020204" pitchFamily="34" charset="0"/>
                <a:cs typeface="Arial" panose="020B0604020202020204" pitchFamily="34" charset="0"/>
              </a:rPr>
              <a:t>A few examples of constraints that you might face during a penetration testing engagement:</a:t>
            </a:r>
          </a:p>
          <a:p>
            <a:endParaRPr lang="en-US" sz="14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Certain areas and technologies that cannot be tested due to operational limitations (For instance, you might not be able to launch specific SQL injection attacks, as doing so might corrupt a production database.)</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Technologies that might be specific for the organization being tested</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Limitation of skill sets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Limitation of known exploits</a:t>
            </a:r>
          </a:p>
          <a:p>
            <a:pPr marL="742950" lvl="1" indent="-285750">
              <a:buFont typeface="Arial" panose="020B0604020202020204" pitchFamily="34" charset="0"/>
              <a:buChar char="•"/>
            </a:pPr>
            <a:r>
              <a:rPr lang="en-US" sz="1400">
                <a:latin typeface="Arial" panose="020B0604020202020204" pitchFamily="34" charset="0"/>
                <a:cs typeface="Arial" panose="020B0604020202020204" pitchFamily="34" charset="0"/>
              </a:rPr>
              <a:t>Systems that are categorized as out of scope because of the criticality or known performance problems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31</a:t>
            </a:fld>
            <a:endParaRPr lang="en-US"/>
          </a:p>
        </p:txBody>
      </p:sp>
    </p:spTree>
    <p:extLst>
      <p:ext uri="{BB962C8B-B14F-4D97-AF65-F5344CB8AC3E}">
        <p14:creationId xmlns:p14="http://schemas.microsoft.com/office/powerpoint/2010/main" val="356469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Local Restrictions (Cont.)</a:t>
            </a:r>
            <a:endParaRPr lang="en-US" sz="2200" dirty="0"/>
          </a:p>
        </p:txBody>
      </p:sp>
      <p:sp>
        <p:nvSpPr>
          <p:cNvPr id="4" name="TextBox 3">
            <a:extLst>
              <a:ext uri="{FF2B5EF4-FFF2-40B4-BE49-F238E27FC236}">
                <a16:creationId xmlns:a16="http://schemas.microsoft.com/office/drawing/2014/main" id="{22F0CD61-6266-92DC-57BC-52E4372C5C73}"/>
              </a:ext>
            </a:extLst>
          </p:cNvPr>
          <p:cNvSpPr txBox="1"/>
          <p:nvPr/>
        </p:nvSpPr>
        <p:spPr>
          <a:xfrm>
            <a:off x="273050" y="1035050"/>
            <a:ext cx="8337550" cy="1169551"/>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should clearly communicate any technical constraints with the appropriate stakeholders of the organization that hired you prior to and during the testing.</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might also face different local government requirements such as the privacy requirements of GDPR and the California Consumer Privacy Act (CCPA), which is a state law focused on privacy.</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32</a:t>
            </a:fld>
            <a:endParaRPr lang="en-US"/>
          </a:p>
        </p:txBody>
      </p:sp>
    </p:spTree>
    <p:extLst>
      <p:ext uri="{BB962C8B-B14F-4D97-AF65-F5344CB8AC3E}">
        <p14:creationId xmlns:p14="http://schemas.microsoft.com/office/powerpoint/2010/main" val="2726106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Legal Concepts</a:t>
            </a:r>
            <a:endParaRPr lang="en-US" sz="2200"/>
          </a:p>
        </p:txBody>
      </p:sp>
      <p:sp>
        <p:nvSpPr>
          <p:cNvPr id="4" name="TextBox 3">
            <a:extLst>
              <a:ext uri="{FF2B5EF4-FFF2-40B4-BE49-F238E27FC236}">
                <a16:creationId xmlns:a16="http://schemas.microsoft.com/office/drawing/2014/main" id="{22F0CD61-6266-92DC-57BC-52E4372C5C73}"/>
              </a:ext>
            </a:extLst>
          </p:cNvPr>
          <p:cNvSpPr txBox="1"/>
          <p:nvPr/>
        </p:nvSpPr>
        <p:spPr>
          <a:xfrm>
            <a:off x="167736" y="986960"/>
            <a:ext cx="8337550" cy="307777"/>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There are several important legal concepts that you must know when performing a penetration test:</a:t>
            </a:r>
          </a:p>
        </p:txBody>
      </p:sp>
      <p:graphicFrame>
        <p:nvGraphicFramePr>
          <p:cNvPr id="5" name="Table 4">
            <a:extLst>
              <a:ext uri="{FF2B5EF4-FFF2-40B4-BE49-F238E27FC236}">
                <a16:creationId xmlns:a16="http://schemas.microsoft.com/office/drawing/2014/main" id="{80753C9C-029C-8000-66F0-E8B803B76040}"/>
              </a:ext>
            </a:extLst>
          </p:cNvPr>
          <p:cNvGraphicFramePr>
            <a:graphicFrameLocks noGrp="1"/>
          </p:cNvGraphicFramePr>
          <p:nvPr>
            <p:extLst>
              <p:ext uri="{D42A27DB-BD31-4B8C-83A1-F6EECF244321}">
                <p14:modId xmlns:p14="http://schemas.microsoft.com/office/powerpoint/2010/main" val="1675736064"/>
              </p:ext>
            </p:extLst>
          </p:nvPr>
        </p:nvGraphicFramePr>
        <p:xfrm>
          <a:off x="314050" y="1521335"/>
          <a:ext cx="8343372" cy="2316480"/>
        </p:xfrm>
        <a:graphic>
          <a:graphicData uri="http://schemas.openxmlformats.org/drawingml/2006/table">
            <a:tbl>
              <a:tblPr firstRow="1" bandRow="1">
                <a:tableStyleId>{22838BEF-8BB2-4498-84A7-C5851F593DF1}</a:tableStyleId>
              </a:tblPr>
              <a:tblGrid>
                <a:gridCol w="1453765">
                  <a:extLst>
                    <a:ext uri="{9D8B030D-6E8A-4147-A177-3AD203B41FA5}">
                      <a16:colId xmlns:a16="http://schemas.microsoft.com/office/drawing/2014/main" val="1429403165"/>
                    </a:ext>
                  </a:extLst>
                </a:gridCol>
                <a:gridCol w="6889607">
                  <a:extLst>
                    <a:ext uri="{9D8B030D-6E8A-4147-A177-3AD203B41FA5}">
                      <a16:colId xmlns:a16="http://schemas.microsoft.com/office/drawing/2014/main" val="4086943611"/>
                    </a:ext>
                  </a:extLst>
                </a:gridCol>
              </a:tblGrid>
              <a:tr h="370840">
                <a:tc>
                  <a:txBody>
                    <a:bodyPr/>
                    <a:lstStyle/>
                    <a:p>
                      <a:pPr marL="0" algn="l" defTabSz="914400" rtl="0" eaLnBrk="1" latinLnBrk="0" hangingPunct="1"/>
                      <a:r>
                        <a:rPr lang="en-US" sz="1400" b="1" kern="1200" dirty="0">
                          <a:solidFill>
                            <a:schemeClr val="dk1"/>
                          </a:solidFill>
                          <a:latin typeface="Arial"/>
                          <a:cs typeface="Arial"/>
                        </a:rPr>
                        <a:t>Service-level agreement (SLA)</a:t>
                      </a:r>
                      <a:endParaRPr lang="en-US" sz="1400" b="1" kern="1200" dirty="0">
                        <a:solidFill>
                          <a:schemeClr val="dk1"/>
                        </a:solidFill>
                        <a:latin typeface="Arial"/>
                        <a:ea typeface="+mn-ea"/>
                        <a:cs typeface="Arial"/>
                      </a:endParaRPr>
                    </a:p>
                  </a:txBody>
                  <a:tcPr anchor="ctr"/>
                </a:tc>
                <a:tc>
                  <a:txBody>
                    <a:bodyPr/>
                    <a:lstStyle/>
                    <a:p>
                      <a:pPr marL="0" indent="0" algn="l" defTabSz="914400" rtl="0" eaLnBrk="1" latinLnBrk="0" hangingPunct="1">
                        <a:buFont typeface="Arial" panose="020B0604020202020204" pitchFamily="34" charset="0"/>
                        <a:buNone/>
                      </a:pPr>
                      <a:r>
                        <a:rPr lang="en-US" sz="1400" b="0" kern="1200" dirty="0">
                          <a:solidFill>
                            <a:schemeClr val="dk1"/>
                          </a:solidFill>
                          <a:latin typeface="Arial"/>
                          <a:cs typeface="Arial"/>
                        </a:rPr>
                        <a:t>A well-documented expectation or constraint related to one or more of the minimum and/or maximum performance measures (such as quality, timeline/timeframe, and cost) of the penetration testing service.</a:t>
                      </a:r>
                      <a:endParaRPr lang="en-US" sz="1400" b="0" kern="1200" dirty="0">
                        <a:solidFill>
                          <a:schemeClr val="dk1"/>
                        </a:solidFill>
                        <a:latin typeface="Arial"/>
                        <a:ea typeface="+mn-ea"/>
                        <a:cs typeface="Arial"/>
                      </a:endParaRPr>
                    </a:p>
                  </a:txBody>
                  <a:tcPr anchor="ctr"/>
                </a:tc>
                <a:extLst>
                  <a:ext uri="{0D108BD9-81ED-4DB2-BD59-A6C34878D82A}">
                    <a16:rowId xmlns:a16="http://schemas.microsoft.com/office/drawing/2014/main" val="2206102066"/>
                  </a:ext>
                </a:extLst>
              </a:tr>
              <a:tr h="370840">
                <a:tc>
                  <a:txBody>
                    <a:bodyPr/>
                    <a:lstStyle/>
                    <a:p>
                      <a:r>
                        <a:rPr lang="en-US" sz="1400" b="1" dirty="0">
                          <a:latin typeface="Arial"/>
                          <a:cs typeface="Arial"/>
                        </a:rPr>
                        <a:t>Confidentiality</a:t>
                      </a:r>
                    </a:p>
                  </a:txBody>
                  <a:tcPr anchor="ctr"/>
                </a:tc>
                <a:tc>
                  <a:txBody>
                    <a:bodyPr/>
                    <a:lstStyle/>
                    <a:p>
                      <a:r>
                        <a:rPr lang="en-US" sz="1400" dirty="0">
                          <a:latin typeface="Arial"/>
                          <a:cs typeface="Arial"/>
                        </a:rPr>
                        <a:t>You must discuss and agree on the handling of confidential data. For example, if you are able to find passwords or other sensitive data, do you need to disclose all those passwords or all that sensitive data? Who will have access to the sensitive data? What will be the proper way to communicate and handle such data? Similarly, you must protect sensitive data and delete all records, per your agreement with your client. Every time you finish a penetration testing engagement, you should delete any records from your systems.</a:t>
                      </a:r>
                    </a:p>
                  </a:txBody>
                  <a:tcPr anchor="ctr"/>
                </a:tc>
                <a:extLst>
                  <a:ext uri="{0D108BD9-81ED-4DB2-BD59-A6C34878D82A}">
                    <a16:rowId xmlns:a16="http://schemas.microsoft.com/office/drawing/2014/main" val="51484001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33</a:t>
            </a:fld>
            <a:endParaRPr lang="en-US"/>
          </a:p>
        </p:txBody>
      </p:sp>
    </p:spTree>
    <p:extLst>
      <p:ext uri="{BB962C8B-B14F-4D97-AF65-F5344CB8AC3E}">
        <p14:creationId xmlns:p14="http://schemas.microsoft.com/office/powerpoint/2010/main" val="27353603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Legal Concepts (Cont.)</a:t>
            </a:r>
            <a:endParaRPr lang="en-US" sz="2200" dirty="0"/>
          </a:p>
        </p:txBody>
      </p:sp>
      <p:sp>
        <p:nvSpPr>
          <p:cNvPr id="4" name="TextBox 3">
            <a:extLst>
              <a:ext uri="{FF2B5EF4-FFF2-40B4-BE49-F238E27FC236}">
                <a16:creationId xmlns:a16="http://schemas.microsoft.com/office/drawing/2014/main" id="{22F0CD61-6266-92DC-57BC-52E4372C5C73}"/>
              </a:ext>
            </a:extLst>
          </p:cNvPr>
          <p:cNvSpPr txBox="1"/>
          <p:nvPr/>
        </p:nvSpPr>
        <p:spPr>
          <a:xfrm>
            <a:off x="254000" y="760517"/>
            <a:ext cx="8337550" cy="307777"/>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There are several important legal concepts that you must know when performing a penetration test:</a:t>
            </a:r>
          </a:p>
        </p:txBody>
      </p:sp>
      <p:graphicFrame>
        <p:nvGraphicFramePr>
          <p:cNvPr id="5" name="Table 4">
            <a:extLst>
              <a:ext uri="{FF2B5EF4-FFF2-40B4-BE49-F238E27FC236}">
                <a16:creationId xmlns:a16="http://schemas.microsoft.com/office/drawing/2014/main" id="{80753C9C-029C-8000-66F0-E8B803B76040}"/>
              </a:ext>
            </a:extLst>
          </p:cNvPr>
          <p:cNvGraphicFramePr>
            <a:graphicFrameLocks noGrp="1"/>
          </p:cNvGraphicFramePr>
          <p:nvPr>
            <p:extLst>
              <p:ext uri="{D42A27DB-BD31-4B8C-83A1-F6EECF244321}">
                <p14:modId xmlns:p14="http://schemas.microsoft.com/office/powerpoint/2010/main" val="1666903074"/>
              </p:ext>
            </p:extLst>
          </p:nvPr>
        </p:nvGraphicFramePr>
        <p:xfrm>
          <a:off x="400314" y="1304503"/>
          <a:ext cx="8343372" cy="3078480"/>
        </p:xfrm>
        <a:graphic>
          <a:graphicData uri="http://schemas.openxmlformats.org/drawingml/2006/table">
            <a:tbl>
              <a:tblPr firstRow="1" bandRow="1">
                <a:tableStyleId>{22838BEF-8BB2-4498-84A7-C5851F593DF1}</a:tableStyleId>
              </a:tblPr>
              <a:tblGrid>
                <a:gridCol w="1453765">
                  <a:extLst>
                    <a:ext uri="{9D8B030D-6E8A-4147-A177-3AD203B41FA5}">
                      <a16:colId xmlns:a16="http://schemas.microsoft.com/office/drawing/2014/main" val="1429403165"/>
                    </a:ext>
                  </a:extLst>
                </a:gridCol>
                <a:gridCol w="6889607">
                  <a:extLst>
                    <a:ext uri="{9D8B030D-6E8A-4147-A177-3AD203B41FA5}">
                      <a16:colId xmlns:a16="http://schemas.microsoft.com/office/drawing/2014/main" val="4086943611"/>
                    </a:ext>
                  </a:extLst>
                </a:gridCol>
              </a:tblGrid>
              <a:tr h="370840">
                <a:tc>
                  <a:txBody>
                    <a:bodyPr/>
                    <a:lstStyle/>
                    <a:p>
                      <a:r>
                        <a:rPr lang="en-US" sz="1400" b="1">
                          <a:latin typeface="Arial" panose="020B0604020202020204" pitchFamily="34" charset="0"/>
                          <a:cs typeface="Arial" panose="020B0604020202020204" pitchFamily="34" charset="0"/>
                        </a:rPr>
                        <a:t>Statement of work (SOW)</a:t>
                      </a:r>
                    </a:p>
                  </a:txBody>
                  <a:tcPr anchor="ctr"/>
                </a:tc>
                <a:tc>
                  <a:txBody>
                    <a:bodyPr/>
                    <a:lstStyle/>
                    <a:p>
                      <a:r>
                        <a:rPr lang="en-US" sz="1400" b="0">
                          <a:latin typeface="Arial" panose="020B0604020202020204" pitchFamily="34" charset="0"/>
                          <a:cs typeface="Arial" panose="020B0604020202020204" pitchFamily="34" charset="0"/>
                        </a:rPr>
                        <a:t>A document that specifies the activities to be performed during a penetration testing engagement. It can be used to define some of the following elements:</a:t>
                      </a:r>
                    </a:p>
                    <a:p>
                      <a:endParaRPr lang="en-US" sz="1400" b="0">
                        <a:latin typeface="Arial" panose="020B0604020202020204" pitchFamily="34" charset="0"/>
                        <a:cs typeface="Arial" panose="020B0604020202020204" pitchFamily="34" charset="0"/>
                      </a:endParaRPr>
                    </a:p>
                    <a:p>
                      <a:pPr marL="285750" lvl="0" indent="-285750">
                        <a:buFont typeface="Arial" panose="020B0604020202020204" pitchFamily="34" charset="0"/>
                        <a:buChar char="•"/>
                      </a:pPr>
                      <a:r>
                        <a:rPr lang="en-US" sz="1400" b="0">
                          <a:latin typeface="Arial" panose="020B0604020202020204" pitchFamily="34" charset="0"/>
                          <a:cs typeface="Arial" panose="020B0604020202020204" pitchFamily="34" charset="0"/>
                        </a:rPr>
                        <a:t>Project (penetration testing) timelines, including the report delivery schedule</a:t>
                      </a:r>
                    </a:p>
                    <a:p>
                      <a:pPr marL="285750" lvl="0" indent="-285750">
                        <a:buFont typeface="Arial" panose="020B0604020202020204" pitchFamily="34" charset="0"/>
                        <a:buChar char="•"/>
                      </a:pPr>
                      <a:r>
                        <a:rPr lang="en-US" sz="1400" b="0">
                          <a:latin typeface="Arial" panose="020B0604020202020204" pitchFamily="34" charset="0"/>
                          <a:cs typeface="Arial" panose="020B0604020202020204" pitchFamily="34" charset="0"/>
                        </a:rPr>
                        <a:t>The scope of the work to be performed</a:t>
                      </a:r>
                    </a:p>
                    <a:p>
                      <a:pPr marL="285750" lvl="0" indent="-285750">
                        <a:buFont typeface="Arial" panose="020B0604020202020204" pitchFamily="34" charset="0"/>
                        <a:buChar char="•"/>
                      </a:pPr>
                      <a:r>
                        <a:rPr lang="en-US" sz="1400" b="0">
                          <a:latin typeface="Arial" panose="020B0604020202020204" pitchFamily="34" charset="0"/>
                          <a:cs typeface="Arial" panose="020B0604020202020204" pitchFamily="34" charset="0"/>
                        </a:rPr>
                        <a:t>The location of the work (geographic location or network location)</a:t>
                      </a:r>
                    </a:p>
                    <a:p>
                      <a:pPr marL="285750" lvl="0" indent="-285750">
                        <a:buFont typeface="Arial" panose="020B0604020202020204" pitchFamily="34" charset="0"/>
                        <a:buChar char="•"/>
                      </a:pPr>
                      <a:r>
                        <a:rPr lang="en-US" sz="1400" b="0">
                          <a:latin typeface="Arial" panose="020B0604020202020204" pitchFamily="34" charset="0"/>
                          <a:cs typeface="Arial" panose="020B0604020202020204" pitchFamily="34" charset="0"/>
                        </a:rPr>
                        <a:t>Special technical and nontechnical requirements</a:t>
                      </a:r>
                    </a:p>
                    <a:p>
                      <a:pPr marL="285750" lvl="0" indent="-285750">
                        <a:buFont typeface="Arial" panose="020B0604020202020204" pitchFamily="34" charset="0"/>
                        <a:buChar char="•"/>
                      </a:pPr>
                      <a:r>
                        <a:rPr lang="en-US" sz="1400" b="0">
                          <a:latin typeface="Arial" panose="020B0604020202020204" pitchFamily="34" charset="0"/>
                          <a:cs typeface="Arial" panose="020B0604020202020204" pitchFamily="34" charset="0"/>
                        </a:rPr>
                        <a:t>Payment schedule</a:t>
                      </a:r>
                    </a:p>
                    <a:p>
                      <a:pPr marL="285750" lvl="0" indent="-285750">
                        <a:buFont typeface="Arial" panose="020B0604020202020204" pitchFamily="34" charset="0"/>
                        <a:buChar char="•"/>
                      </a:pPr>
                      <a:r>
                        <a:rPr lang="en-US" sz="1400" b="0">
                          <a:latin typeface="Arial" panose="020B0604020202020204" pitchFamily="34" charset="0"/>
                          <a:cs typeface="Arial" panose="020B0604020202020204" pitchFamily="34" charset="0"/>
                        </a:rPr>
                        <a:t>Miscellaneous items that may not be part of the main negotiation but that need to be listed and tracked because they could pose problems during the overall engagement</a:t>
                      </a:r>
                    </a:p>
                    <a:p>
                      <a:pPr marL="285750" lvl="0" indent="-285750">
                        <a:buFont typeface="Arial" panose="020B0604020202020204" pitchFamily="34" charset="0"/>
                        <a:buChar char="•"/>
                      </a:pPr>
                      <a:endParaRPr lang="en-US" sz="1400" b="0">
                        <a:latin typeface="Arial" panose="020B0604020202020204" pitchFamily="34" charset="0"/>
                        <a:cs typeface="Arial" panose="020B0604020202020204" pitchFamily="34" charset="0"/>
                      </a:endParaRPr>
                    </a:p>
                    <a:p>
                      <a:pPr marL="0" lvl="0" indent="0">
                        <a:buFont typeface="Arial" panose="020B0604020202020204" pitchFamily="34" charset="0"/>
                        <a:buNone/>
                      </a:pPr>
                      <a:r>
                        <a:rPr lang="en-US" sz="1400" b="0">
                          <a:latin typeface="Arial" panose="020B0604020202020204" pitchFamily="34" charset="0"/>
                          <a:cs typeface="Arial" panose="020B0604020202020204" pitchFamily="34" charset="0"/>
                        </a:rPr>
                        <a:t>The SOW can be a standalone document or can be part of a </a:t>
                      </a:r>
                      <a:r>
                        <a:rPr lang="en-US" sz="1400" b="1" i="1">
                          <a:latin typeface="Arial" panose="020B0604020202020204" pitchFamily="34" charset="0"/>
                          <a:cs typeface="Arial" panose="020B0604020202020204" pitchFamily="34" charset="0"/>
                        </a:rPr>
                        <a:t>master service agreement (MSA).</a:t>
                      </a:r>
                    </a:p>
                  </a:txBody>
                  <a:tcPr anchor="ctr"/>
                </a:tc>
                <a:extLst>
                  <a:ext uri="{0D108BD9-81ED-4DB2-BD59-A6C34878D82A}">
                    <a16:rowId xmlns:a16="http://schemas.microsoft.com/office/drawing/2014/main" val="273379188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34</a:t>
            </a:fld>
            <a:endParaRPr lang="en-US"/>
          </a:p>
        </p:txBody>
      </p:sp>
    </p:spTree>
    <p:extLst>
      <p:ext uri="{BB962C8B-B14F-4D97-AF65-F5344CB8AC3E}">
        <p14:creationId xmlns:p14="http://schemas.microsoft.com/office/powerpoint/2010/main" val="1397000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Legal Concepts (Cont.)</a:t>
            </a:r>
            <a:endParaRPr lang="en-US" sz="2200" dirty="0"/>
          </a:p>
        </p:txBody>
      </p:sp>
      <p:sp>
        <p:nvSpPr>
          <p:cNvPr id="4" name="TextBox 3">
            <a:extLst>
              <a:ext uri="{FF2B5EF4-FFF2-40B4-BE49-F238E27FC236}">
                <a16:creationId xmlns:a16="http://schemas.microsoft.com/office/drawing/2014/main" id="{22F0CD61-6266-92DC-57BC-52E4372C5C73}"/>
              </a:ext>
            </a:extLst>
          </p:cNvPr>
          <p:cNvSpPr txBox="1"/>
          <p:nvPr/>
        </p:nvSpPr>
        <p:spPr>
          <a:xfrm>
            <a:off x="135387" y="1181055"/>
            <a:ext cx="8337550" cy="307777"/>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There are several important legal concepts that you must know when performing a penetration test:</a:t>
            </a:r>
          </a:p>
        </p:txBody>
      </p:sp>
      <p:graphicFrame>
        <p:nvGraphicFramePr>
          <p:cNvPr id="5" name="Table 4">
            <a:extLst>
              <a:ext uri="{FF2B5EF4-FFF2-40B4-BE49-F238E27FC236}">
                <a16:creationId xmlns:a16="http://schemas.microsoft.com/office/drawing/2014/main" id="{80753C9C-029C-8000-66F0-E8B803B76040}"/>
              </a:ext>
            </a:extLst>
          </p:cNvPr>
          <p:cNvGraphicFramePr>
            <a:graphicFrameLocks noGrp="1"/>
          </p:cNvGraphicFramePr>
          <p:nvPr>
            <p:extLst>
              <p:ext uri="{D42A27DB-BD31-4B8C-83A1-F6EECF244321}">
                <p14:modId xmlns:p14="http://schemas.microsoft.com/office/powerpoint/2010/main" val="3410415720"/>
              </p:ext>
            </p:extLst>
          </p:nvPr>
        </p:nvGraphicFramePr>
        <p:xfrm>
          <a:off x="335616" y="1849498"/>
          <a:ext cx="8343372" cy="1584960"/>
        </p:xfrm>
        <a:graphic>
          <a:graphicData uri="http://schemas.openxmlformats.org/drawingml/2006/table">
            <a:tbl>
              <a:tblPr firstRow="1" bandRow="1">
                <a:tableStyleId>{22838BEF-8BB2-4498-84A7-C5851F593DF1}</a:tableStyleId>
              </a:tblPr>
              <a:tblGrid>
                <a:gridCol w="1453765">
                  <a:extLst>
                    <a:ext uri="{9D8B030D-6E8A-4147-A177-3AD203B41FA5}">
                      <a16:colId xmlns:a16="http://schemas.microsoft.com/office/drawing/2014/main" val="1429403165"/>
                    </a:ext>
                  </a:extLst>
                </a:gridCol>
                <a:gridCol w="6889607">
                  <a:extLst>
                    <a:ext uri="{9D8B030D-6E8A-4147-A177-3AD203B41FA5}">
                      <a16:colId xmlns:a16="http://schemas.microsoft.com/office/drawing/2014/main" val="4086943611"/>
                    </a:ext>
                  </a:extLst>
                </a:gridCol>
              </a:tblGrid>
              <a:tr h="370840">
                <a:tc>
                  <a:txBody>
                    <a:bodyPr/>
                    <a:lstStyle/>
                    <a:p>
                      <a:r>
                        <a:rPr lang="en-US" sz="1400" b="1">
                          <a:latin typeface="Arial" panose="020B0604020202020204" pitchFamily="34" charset="0"/>
                          <a:cs typeface="Arial" panose="020B0604020202020204" pitchFamily="34" charset="0"/>
                        </a:rPr>
                        <a:t>Master service agreement (MSA)</a:t>
                      </a:r>
                    </a:p>
                  </a:txBody>
                  <a:tcPr anchor="ctr"/>
                </a:tc>
                <a:tc>
                  <a:txBody>
                    <a:bodyPr/>
                    <a:lstStyle/>
                    <a:p>
                      <a:r>
                        <a:rPr lang="en-US" sz="1400" b="0">
                          <a:latin typeface="Arial" panose="020B0604020202020204" pitchFamily="34" charset="0"/>
                          <a:cs typeface="Arial" panose="020B0604020202020204" pitchFamily="34" charset="0"/>
                        </a:rPr>
                        <a:t>MSAs are contracts that can be used to quickly negotiate the work to be performed. When a master agreement is in place, the same terms do not have to be renegotiated every time you perform work for a customer. MSAs are especially beneficial when you perform a penetration test, and you know that you will be rehired on a recurring basis to perform additional tests in other areas of the company or to verify that the security posture of the organization has been improved as a result of prior testing and remediation.</a:t>
                      </a:r>
                      <a:endParaRPr lang="en-US" sz="1400" b="1" i="1">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73379188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35</a:t>
            </a:fld>
            <a:endParaRPr lang="en-US"/>
          </a:p>
        </p:txBody>
      </p:sp>
    </p:spTree>
    <p:extLst>
      <p:ext uri="{BB962C8B-B14F-4D97-AF65-F5344CB8AC3E}">
        <p14:creationId xmlns:p14="http://schemas.microsoft.com/office/powerpoint/2010/main" val="1402386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Legal Concepts (Cont.)</a:t>
            </a:r>
            <a:endParaRPr lang="en-US" sz="2200" dirty="0"/>
          </a:p>
        </p:txBody>
      </p:sp>
      <p:sp>
        <p:nvSpPr>
          <p:cNvPr id="4" name="TextBox 3">
            <a:extLst>
              <a:ext uri="{FF2B5EF4-FFF2-40B4-BE49-F238E27FC236}">
                <a16:creationId xmlns:a16="http://schemas.microsoft.com/office/drawing/2014/main" id="{22F0CD61-6266-92DC-57BC-52E4372C5C73}"/>
              </a:ext>
            </a:extLst>
          </p:cNvPr>
          <p:cNvSpPr txBox="1"/>
          <p:nvPr/>
        </p:nvSpPr>
        <p:spPr>
          <a:xfrm>
            <a:off x="254000" y="760517"/>
            <a:ext cx="8337550" cy="307777"/>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There are several important legal concepts that you must know when performing a penetration test:</a:t>
            </a:r>
          </a:p>
        </p:txBody>
      </p:sp>
      <p:graphicFrame>
        <p:nvGraphicFramePr>
          <p:cNvPr id="5" name="Table 4">
            <a:extLst>
              <a:ext uri="{FF2B5EF4-FFF2-40B4-BE49-F238E27FC236}">
                <a16:creationId xmlns:a16="http://schemas.microsoft.com/office/drawing/2014/main" id="{80753C9C-029C-8000-66F0-E8B803B76040}"/>
              </a:ext>
            </a:extLst>
          </p:cNvPr>
          <p:cNvGraphicFramePr>
            <a:graphicFrameLocks noGrp="1"/>
          </p:cNvGraphicFramePr>
          <p:nvPr>
            <p:extLst>
              <p:ext uri="{D42A27DB-BD31-4B8C-83A1-F6EECF244321}">
                <p14:modId xmlns:p14="http://schemas.microsoft.com/office/powerpoint/2010/main" val="1637154226"/>
              </p:ext>
            </p:extLst>
          </p:nvPr>
        </p:nvGraphicFramePr>
        <p:xfrm>
          <a:off x="400314" y="1122363"/>
          <a:ext cx="8343372" cy="3718560"/>
        </p:xfrm>
        <a:graphic>
          <a:graphicData uri="http://schemas.openxmlformats.org/drawingml/2006/table">
            <a:tbl>
              <a:tblPr firstRow="1" bandRow="1">
                <a:tableStyleId>{22838BEF-8BB2-4498-84A7-C5851F593DF1}</a:tableStyleId>
              </a:tblPr>
              <a:tblGrid>
                <a:gridCol w="1453765">
                  <a:extLst>
                    <a:ext uri="{9D8B030D-6E8A-4147-A177-3AD203B41FA5}">
                      <a16:colId xmlns:a16="http://schemas.microsoft.com/office/drawing/2014/main" val="1429403165"/>
                    </a:ext>
                  </a:extLst>
                </a:gridCol>
                <a:gridCol w="6889607">
                  <a:extLst>
                    <a:ext uri="{9D8B030D-6E8A-4147-A177-3AD203B41FA5}">
                      <a16:colId xmlns:a16="http://schemas.microsoft.com/office/drawing/2014/main" val="4086943611"/>
                    </a:ext>
                  </a:extLst>
                </a:gridCol>
              </a:tblGrid>
              <a:tr h="370840">
                <a:tc>
                  <a:txBody>
                    <a:bodyPr/>
                    <a:lstStyle/>
                    <a:p>
                      <a:r>
                        <a:rPr lang="en-US" sz="1400" b="1" dirty="0">
                          <a:latin typeface="Arial"/>
                          <a:cs typeface="Arial"/>
                        </a:rPr>
                        <a:t>Non-disclosure agreement (NDA)</a:t>
                      </a:r>
                    </a:p>
                  </a:txBody>
                  <a:tcPr anchor="ctr"/>
                </a:tc>
                <a:tc>
                  <a:txBody>
                    <a:bodyPr/>
                    <a:lstStyle/>
                    <a:p>
                      <a:r>
                        <a:rPr lang="en-US" sz="1400" b="0" dirty="0">
                          <a:latin typeface="Arial"/>
                          <a:cs typeface="Arial"/>
                        </a:rPr>
                        <a:t>A legal document and contract between you and an organization that has hired you as a penetration tester. An NDA specifies and defines confidential material, knowledge, and information that should not be disclosed and that should be kept confidential by both parties. NDAs can be classified as any of the following:</a:t>
                      </a:r>
                    </a:p>
                    <a:p>
                      <a:endParaRPr lang="en-US" sz="1400" b="0" i="1">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1" i="0" dirty="0">
                          <a:latin typeface="Arial"/>
                          <a:cs typeface="Arial"/>
                        </a:rPr>
                        <a:t>Unilateral</a:t>
                      </a:r>
                      <a:r>
                        <a:rPr lang="en-US" sz="1400" b="0" i="0" dirty="0">
                          <a:latin typeface="Arial"/>
                          <a:cs typeface="Arial"/>
                        </a:rPr>
                        <a:t>: With a unilateral NDA, only one party discloses certain information to the other party, and the information must be kept protected and not disclosed. For example, an organization that hires you should include in an NDA certain information that you should not disclose.</a:t>
                      </a:r>
                    </a:p>
                    <a:p>
                      <a:pPr marL="285750" indent="-285750">
                        <a:buFont typeface="Arial" panose="020B0604020202020204" pitchFamily="34" charset="0"/>
                        <a:buChar char="•"/>
                      </a:pPr>
                      <a:r>
                        <a:rPr lang="en-US" sz="1400" b="1" i="0" dirty="0">
                          <a:latin typeface="Arial"/>
                          <a:cs typeface="Arial"/>
                        </a:rPr>
                        <a:t>Bilateral</a:t>
                      </a:r>
                      <a:r>
                        <a:rPr lang="en-US" sz="1400" b="0" i="0" dirty="0">
                          <a:latin typeface="Arial"/>
                          <a:cs typeface="Arial"/>
                        </a:rPr>
                        <a:t>: It is also referred to as a mutual, or two-way, NDA. In a bilateral NDA, both parties share sensitive information with each other, and this information should not be disclosed to any other entity.</a:t>
                      </a:r>
                    </a:p>
                    <a:p>
                      <a:pPr marL="285750" indent="-285750">
                        <a:buFont typeface="Arial" panose="020B0604020202020204" pitchFamily="34" charset="0"/>
                        <a:buChar char="•"/>
                      </a:pPr>
                      <a:r>
                        <a:rPr lang="en-US" sz="1400" b="1" i="0" dirty="0">
                          <a:latin typeface="Arial"/>
                          <a:cs typeface="Arial"/>
                        </a:rPr>
                        <a:t>Multilateral</a:t>
                      </a:r>
                      <a:r>
                        <a:rPr lang="en-US" sz="1400" b="0" i="0" dirty="0">
                          <a:latin typeface="Arial"/>
                          <a:cs typeface="Arial"/>
                        </a:rPr>
                        <a:t>: It involves three or more parties, with at least one of the parties disclosing sensitive information that should not be disclosed to any entity outside the agreement. Multilateral NDAs are used in the event that an organization external to your customer (business partner, service provider, and so on) should also be engaged in the penetration testing engagement.</a:t>
                      </a:r>
                    </a:p>
                  </a:txBody>
                  <a:tcPr anchor="ctr"/>
                </a:tc>
                <a:extLst>
                  <a:ext uri="{0D108BD9-81ED-4DB2-BD59-A6C34878D82A}">
                    <a16:rowId xmlns:a16="http://schemas.microsoft.com/office/drawing/2014/main" val="273379188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36</a:t>
            </a:fld>
            <a:endParaRPr lang="en-US"/>
          </a:p>
        </p:txBody>
      </p:sp>
    </p:spTree>
    <p:extLst>
      <p:ext uri="{BB962C8B-B14F-4D97-AF65-F5344CB8AC3E}">
        <p14:creationId xmlns:p14="http://schemas.microsoft.com/office/powerpoint/2010/main" val="2907363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Contracts</a:t>
            </a:r>
            <a:endParaRPr lang="en-US" sz="2200"/>
          </a:p>
        </p:txBody>
      </p:sp>
      <p:sp>
        <p:nvSpPr>
          <p:cNvPr id="4" name="TextBox 3">
            <a:extLst>
              <a:ext uri="{FF2B5EF4-FFF2-40B4-BE49-F238E27FC236}">
                <a16:creationId xmlns:a16="http://schemas.microsoft.com/office/drawing/2014/main" id="{22F0CD61-6266-92DC-57BC-52E4372C5C73}"/>
              </a:ext>
            </a:extLst>
          </p:cNvPr>
          <p:cNvSpPr txBox="1"/>
          <p:nvPr/>
        </p:nvSpPr>
        <p:spPr>
          <a:xfrm>
            <a:off x="254000" y="760517"/>
            <a:ext cx="8337550" cy="3539430"/>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contract is one of the most important documents in a pen testing engagement. It specifies the terms of the agreement and how you will get paid, and it provides clear documentation of the services that will be performed.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 contract should be very specific, easy to understand, and without ambiguities. Any ambiguities will likely lead to customer dissatisfaction and friction.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Legal advice (from a lawyer) is always recommended for any contract.</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Your customer might also engage its legal department or an outside agency to review the contract.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 customer might specify and demand that any information collected or analyzed during the penetration testing engagement cannot be made available outside the country where you performed the test.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addition, the customer might specify that you (as the penetration tester) cannot remove personally identifiable information (PII) that might be subject to specific laws or regulations without first committing to be bound by those laws and regulations or without the written authorization of the company.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Your customer will also review the penetration testing contract or agreement to make sure it does not permit more risk than it is intended to resolve.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37</a:t>
            </a:fld>
            <a:endParaRPr lang="en-US"/>
          </a:p>
        </p:txBody>
      </p:sp>
    </p:spTree>
    <p:extLst>
      <p:ext uri="{BB962C8B-B14F-4D97-AF65-F5344CB8AC3E}">
        <p14:creationId xmlns:p14="http://schemas.microsoft.com/office/powerpoint/2010/main" val="1606035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Contracts (Cont.)</a:t>
            </a:r>
            <a:endParaRPr lang="en-US" sz="2200"/>
          </a:p>
        </p:txBody>
      </p:sp>
      <p:sp>
        <p:nvSpPr>
          <p:cNvPr id="4" name="TextBox 3">
            <a:extLst>
              <a:ext uri="{FF2B5EF4-FFF2-40B4-BE49-F238E27FC236}">
                <a16:creationId xmlns:a16="http://schemas.microsoft.com/office/drawing/2014/main" id="{22F0CD61-6266-92DC-57BC-52E4372C5C73}"/>
              </a:ext>
            </a:extLst>
          </p:cNvPr>
          <p:cNvSpPr txBox="1"/>
          <p:nvPr/>
        </p:nvSpPr>
        <p:spPr>
          <a:xfrm>
            <a:off x="260350" y="963717"/>
            <a:ext cx="8337550" cy="2246769"/>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Another very important element of your contract and pre-engagement tasks is that you must obtain a signature from a proper signing authority for your contract.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includes written authorization for the work to be performed.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If necessary, you should also have written authorization from any third-party provider or business partner.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would include, for example, Internet service providers, cloud service providers, or any other external entity that could be impacted by or related to the penetration test to be performed.</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38</a:t>
            </a:fld>
            <a:endParaRPr lang="en-US"/>
          </a:p>
        </p:txBody>
      </p:sp>
    </p:spTree>
    <p:extLst>
      <p:ext uri="{BB962C8B-B14F-4D97-AF65-F5344CB8AC3E}">
        <p14:creationId xmlns:p14="http://schemas.microsoft.com/office/powerpoint/2010/main" val="1336740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a:t>Disclaimers</a:t>
            </a:r>
            <a:endParaRPr lang="en-US" sz="2200"/>
          </a:p>
        </p:txBody>
      </p:sp>
      <p:sp>
        <p:nvSpPr>
          <p:cNvPr id="4" name="TextBox 3">
            <a:extLst>
              <a:ext uri="{FF2B5EF4-FFF2-40B4-BE49-F238E27FC236}">
                <a16:creationId xmlns:a16="http://schemas.microsoft.com/office/drawing/2014/main" id="{22F0CD61-6266-92DC-57BC-52E4372C5C73}"/>
              </a:ext>
            </a:extLst>
          </p:cNvPr>
          <p:cNvSpPr txBox="1"/>
          <p:nvPr/>
        </p:nvSpPr>
        <p:spPr>
          <a:xfrm>
            <a:off x="254000" y="760517"/>
            <a:ext cx="8337550" cy="3754874"/>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might want to add disclaimers to your pre-engagement documentation, as well as in the final report.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For example, you can specify that you conducted penetration testing on the applications and systems that existed as of a clearly stated date. Cybersecurity threats are always changing, and new vulnerabilities are discovered daily. No software, hardware, or technology is immune to security vulnerabilities, no matter how much security testing is conducted.</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should also specify that the penetration testing report is intended only to provide documentation and that your client will determine the best way to remediate any vulnerabilities. In addition, you should include a disclaimer that your penetration testing report cannot and does not protect against personal or business loss as a result of use of the applications or systems described therein.</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Another standard disclaimer is that you (or your organizations) provide no warranties, representations, or legal certifications concerning the applications or systems that were or will be tested. A disclaimer might say that your penetration testing report does not represent or warrant that the application tested is suitable to the task and free of other vulnerabilities or functional defects aside from those reported. In addition, it is standard to include a disclaimer stating that such systems are fully compliant with any industry standards or fully compatible with any operating system, hardware, or other application.</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39</a:t>
            </a:fld>
            <a:endParaRPr lang="en-US"/>
          </a:p>
        </p:txBody>
      </p:sp>
    </p:spTree>
    <p:extLst>
      <p:ext uri="{BB962C8B-B14F-4D97-AF65-F5344CB8AC3E}">
        <p14:creationId xmlns:p14="http://schemas.microsoft.com/office/powerpoint/2010/main" val="298351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a:t>
            </a:r>
            <a:r>
              <a:rPr lang="en-US" sz="2200"/>
              <a:t>2</a:t>
            </a:r>
            <a:r>
              <a:rPr lang="en-US" sz="2200">
                <a:solidFill>
                  <a:srgbClr val="024C69"/>
                </a:solidFill>
                <a:latin typeface="Arial" pitchFamily="34" charset="0"/>
                <a:ea typeface="Arial" pitchFamily="34" charset="-122"/>
                <a:cs typeface="Arial" pitchFamily="34" charset="-120"/>
              </a:rPr>
              <a:t>: Activities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3089674950"/>
              </p:ext>
            </p:extLst>
          </p:nvPr>
        </p:nvGraphicFramePr>
        <p:xfrm>
          <a:off x="224432" y="812030"/>
          <a:ext cx="8479856" cy="3462020"/>
        </p:xfrm>
        <a:graphic>
          <a:graphicData uri="http://schemas.openxmlformats.org/drawingml/2006/table">
            <a:tbl>
              <a:tblPr firstRow="1" bandRow="1">
                <a:tableStyleId>{5C22544A-7EE6-4342-B048-85BDC9FD1C3A}</a:tableStyleId>
              </a:tblPr>
              <a:tblGrid>
                <a:gridCol w="1083071">
                  <a:extLst>
                    <a:ext uri="{9D8B030D-6E8A-4147-A177-3AD203B41FA5}">
                      <a16:colId xmlns:a16="http://schemas.microsoft.com/office/drawing/2014/main" val="314965042"/>
                    </a:ext>
                  </a:extLst>
                </a:gridCol>
                <a:gridCol w="1539813">
                  <a:extLst>
                    <a:ext uri="{9D8B030D-6E8A-4147-A177-3AD203B41FA5}">
                      <a16:colId xmlns:a16="http://schemas.microsoft.com/office/drawing/2014/main" val="1540795028"/>
                    </a:ext>
                  </a:extLst>
                </a:gridCol>
                <a:gridCol w="3737008">
                  <a:extLst>
                    <a:ext uri="{9D8B030D-6E8A-4147-A177-3AD203B41FA5}">
                      <a16:colId xmlns:a16="http://schemas.microsoft.com/office/drawing/2014/main" val="2968452238"/>
                    </a:ext>
                  </a:extLst>
                </a:gridCol>
                <a:gridCol w="2119964">
                  <a:extLst>
                    <a:ext uri="{9D8B030D-6E8A-4147-A177-3AD203B41FA5}">
                      <a16:colId xmlns:a16="http://schemas.microsoft.com/office/drawing/2014/main" val="286226043"/>
                    </a:ext>
                  </a:extLst>
                </a:gridCol>
              </a:tblGrid>
              <a:tr h="370840">
                <a:tc>
                  <a:txBody>
                    <a:bodyPr/>
                    <a:lstStyle/>
                    <a:p>
                      <a:pPr algn="ctr"/>
                      <a:r>
                        <a:rPr lang="en-US" sz="1400">
                          <a:latin typeface="Arial"/>
                          <a:cs typeface="Arial"/>
                        </a:rPr>
                        <a:t>Page #</a:t>
                      </a:r>
                    </a:p>
                  </a:txBody>
                  <a:tcPr/>
                </a:tc>
                <a:tc>
                  <a:txBody>
                    <a:bodyPr/>
                    <a:lstStyle/>
                    <a:p>
                      <a:pPr algn="ctr"/>
                      <a:r>
                        <a:rPr lang="en-US" sz="1400">
                          <a:latin typeface="Arial"/>
                          <a:cs typeface="Arial"/>
                        </a:rPr>
                        <a:t>Activity</a:t>
                      </a:r>
                    </a:p>
                  </a:txBody>
                  <a:tcPr/>
                </a:tc>
                <a:tc>
                  <a:txBody>
                    <a:bodyPr/>
                    <a:lstStyle/>
                    <a:p>
                      <a:pPr algn="ctr"/>
                      <a:r>
                        <a:rPr lang="en-US" sz="1400">
                          <a:latin typeface="Arial"/>
                          <a:cs typeface="Arial"/>
                        </a:rPr>
                        <a:t>Activity Name</a:t>
                      </a:r>
                    </a:p>
                  </a:txBody>
                  <a:tcPr/>
                </a:tc>
                <a:tc>
                  <a:txBody>
                    <a:bodyPr/>
                    <a:lstStyle/>
                    <a:p>
                      <a:pPr algn="ctr"/>
                      <a:r>
                        <a:rPr lang="en-US" sz="1400">
                          <a:latin typeface="Arial"/>
                          <a:cs typeface="Arial"/>
                        </a:rPr>
                        <a:t>Optional?</a:t>
                      </a:r>
                    </a:p>
                  </a:txBody>
                  <a:tcPr/>
                </a:tc>
                <a:extLst>
                  <a:ext uri="{0D108BD9-81ED-4DB2-BD59-A6C34878D82A}">
                    <a16:rowId xmlns:a16="http://schemas.microsoft.com/office/drawing/2014/main" val="317262977"/>
                  </a:ext>
                </a:extLst>
              </a:tr>
              <a:tr h="370840">
                <a:tc>
                  <a:txBody>
                    <a:bodyPr/>
                    <a:lstStyle/>
                    <a:p>
                      <a:pPr algn="ctr" fontAlgn="t"/>
                      <a:r>
                        <a:rPr lang="en-US" sz="1400" b="0" i="0" u="none" strike="noStrike">
                          <a:solidFill>
                            <a:srgbClr val="000000"/>
                          </a:solidFill>
                          <a:effectLst/>
                          <a:latin typeface="Arial" panose="020B0604020202020204" pitchFamily="34" charset="0"/>
                        </a:rPr>
                        <a:t>2.1.4</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Regulations</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377890904"/>
                  </a:ext>
                </a:extLst>
              </a:tr>
              <a:tr h="370840">
                <a:tc>
                  <a:txBody>
                    <a:bodyPr/>
                    <a:lstStyle/>
                    <a:p>
                      <a:pPr algn="ctr" fontAlgn="t"/>
                      <a:r>
                        <a:rPr lang="en-US" sz="1400" b="0" i="0" u="none" strike="noStrike">
                          <a:solidFill>
                            <a:srgbClr val="000000"/>
                          </a:solidFill>
                          <a:effectLst/>
                          <a:latin typeface="Arial" panose="020B0604020202020204" pitchFamily="34" charset="0"/>
                        </a:rPr>
                        <a:t>2.1.8</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rPr>
                        <a:t>Practice</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Legal Concepts</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281025351"/>
                  </a:ext>
                </a:extLst>
              </a:tr>
              <a:tr h="370840">
                <a:tc>
                  <a:txBody>
                    <a:bodyPr/>
                    <a:lstStyle/>
                    <a:p>
                      <a:pPr algn="ctr" fontAlgn="t"/>
                      <a:r>
                        <a:rPr lang="en-US" sz="1400" b="0" i="0" u="none" strike="noStrike">
                          <a:solidFill>
                            <a:srgbClr val="000000"/>
                          </a:solidFill>
                          <a:effectLst/>
                          <a:latin typeface="Arial" panose="020B0604020202020204" pitchFamily="34" charset="0"/>
                        </a:rPr>
                        <a:t>2.1.9</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Hands-On Labs</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Lab - Compliance Requirements and Local Restrictions</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217849980"/>
                  </a:ext>
                </a:extLst>
              </a:tr>
              <a:tr h="370840">
                <a:tc>
                  <a:txBody>
                    <a:bodyPr/>
                    <a:lstStyle/>
                    <a:p>
                      <a:pPr algn="ctr" fontAlgn="t"/>
                      <a:r>
                        <a:rPr lang="en-US" sz="1400" b="0" i="0" u="none" strike="noStrike">
                          <a:solidFill>
                            <a:srgbClr val="000000"/>
                          </a:solidFill>
                          <a:effectLst/>
                          <a:latin typeface="Arial" panose="020B0604020202020204" pitchFamily="34" charset="0"/>
                        </a:rPr>
                        <a:t>2.2.3</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Rules of Engagement</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496010669"/>
                  </a:ext>
                </a:extLst>
              </a:tr>
              <a:tr h="370840">
                <a:tc>
                  <a:txBody>
                    <a:bodyPr/>
                    <a:lstStyle/>
                    <a:p>
                      <a:pPr algn="ctr" fontAlgn="t"/>
                      <a:r>
                        <a:rPr lang="en-US" sz="1400" b="0" i="0" u="none" strike="noStrike">
                          <a:solidFill>
                            <a:srgbClr val="000000"/>
                          </a:solidFill>
                          <a:effectLst/>
                          <a:latin typeface="Arial" panose="020B0604020202020204" pitchFamily="34" charset="0"/>
                        </a:rPr>
                        <a:t>2.2.5</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Target List and In-Scope Assets</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1415166879"/>
                  </a:ext>
                </a:extLst>
              </a:tr>
              <a:tr h="370840">
                <a:tc>
                  <a:txBody>
                    <a:bodyPr/>
                    <a:lstStyle/>
                    <a:p>
                      <a:pPr algn="ctr" fontAlgn="t"/>
                      <a:r>
                        <a:rPr lang="en-US" sz="1400" b="0" i="0" u="none" strike="noStrike">
                          <a:solidFill>
                            <a:srgbClr val="000000"/>
                          </a:solidFill>
                          <a:effectLst/>
                          <a:latin typeface="Arial" panose="020B0604020202020204" pitchFamily="34" charset="0"/>
                        </a:rPr>
                        <a:t>2.2.8</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Strategy: Unknown vs. Known Environment Testing</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1420027971"/>
                  </a:ext>
                </a:extLst>
              </a:tr>
              <a:tr h="370840">
                <a:tc>
                  <a:txBody>
                    <a:bodyPr/>
                    <a:lstStyle/>
                    <a:p>
                      <a:pPr algn="ctr" fontAlgn="t"/>
                      <a:r>
                        <a:rPr lang="en-US" sz="1400" b="0" i="0" u="none" strike="noStrike">
                          <a:solidFill>
                            <a:srgbClr val="000000"/>
                          </a:solidFill>
                          <a:effectLst/>
                          <a:latin typeface="Arial" panose="020B0604020202020204" pitchFamily="34" charset="0"/>
                        </a:rPr>
                        <a:t>2.2.9</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Hands-On Labs</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Lab - Pre-Engagement Scope and Planning</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597229712"/>
                  </a:ext>
                </a:extLst>
              </a:tr>
              <a:tr h="370840">
                <a:tc>
                  <a:txBody>
                    <a:bodyPr/>
                    <a:lstStyle/>
                    <a:p>
                      <a:pPr algn="ctr" fontAlgn="t"/>
                      <a:r>
                        <a:rPr lang="en-US" sz="1400" b="0" i="0" u="none" strike="noStrike">
                          <a:solidFill>
                            <a:srgbClr val="000000"/>
                          </a:solidFill>
                          <a:effectLst/>
                          <a:latin typeface="Arial" panose="020B0604020202020204" pitchFamily="34" charset="0"/>
                        </a:rPr>
                        <a:t>2.2.10</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Hands-On Labs</a:t>
                      </a:r>
                    </a:p>
                  </a:txBody>
                  <a:tcPr marL="6350" marR="6350" marT="6350" marB="0" anchor="ctr"/>
                </a:tc>
                <a:tc>
                  <a:txBody>
                    <a:bodyPr/>
                    <a:lstStyle/>
                    <a:p>
                      <a:pPr algn="l" fontAlgn="t"/>
                      <a:r>
                        <a:rPr lang="en-US" sz="1400" b="0" i="0" u="none" strike="noStrike">
                          <a:solidFill>
                            <a:srgbClr val="000000"/>
                          </a:solidFill>
                          <a:effectLst/>
                          <a:latin typeface="Arial"/>
                        </a:rPr>
                        <a:t>Lab - Create a </a:t>
                      </a:r>
                      <a:r>
                        <a:rPr lang="en-US" sz="1400" b="0" i="0" u="none" strike="noStrike" err="1">
                          <a:solidFill>
                            <a:srgbClr val="000000"/>
                          </a:solidFill>
                          <a:effectLst/>
                          <a:latin typeface="Arial"/>
                        </a:rPr>
                        <a:t>Pentesting</a:t>
                      </a:r>
                      <a:r>
                        <a:rPr lang="en-US" sz="1400" b="0" i="0" u="none" strike="noStrike">
                          <a:solidFill>
                            <a:srgbClr val="000000"/>
                          </a:solidFill>
                          <a:effectLst/>
                          <a:latin typeface="Arial"/>
                        </a:rPr>
                        <a:t> Agreement</a:t>
                      </a:r>
                    </a:p>
                  </a:txBody>
                  <a:tcPr marL="6350" marR="6350" marT="6350" marB="0" anchor="ctr"/>
                </a:tc>
                <a:tc>
                  <a:txBody>
                    <a:bodyPr/>
                    <a:lstStyle/>
                    <a:p>
                      <a:pPr algn="ctr"/>
                      <a:r>
                        <a:rPr lang="en-US" sz="1400" dirty="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350354047"/>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a:t>
            </a:fld>
            <a:endParaRPr lang="en-US"/>
          </a:p>
        </p:txBody>
      </p:sp>
    </p:spTree>
    <p:extLst>
      <p:ext uri="{BB962C8B-B14F-4D97-AF65-F5344CB8AC3E}">
        <p14:creationId xmlns:p14="http://schemas.microsoft.com/office/powerpoint/2010/main" val="3094066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Comparing and Contrasting Governance, Risk, and Compliance Concepts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a:t>Lab - Compliance Requirements and Local Restrictions</a:t>
            </a:r>
            <a:endParaRPr lang="en-US" sz="2200"/>
          </a:p>
        </p:txBody>
      </p:sp>
      <p:sp>
        <p:nvSpPr>
          <p:cNvPr id="4" name="TextBox 3">
            <a:extLst>
              <a:ext uri="{FF2B5EF4-FFF2-40B4-BE49-F238E27FC236}">
                <a16:creationId xmlns:a16="http://schemas.microsoft.com/office/drawing/2014/main" id="{22F0CD61-6266-92DC-57BC-52E4372C5C73}"/>
              </a:ext>
            </a:extLst>
          </p:cNvPr>
          <p:cNvSpPr txBox="1"/>
          <p:nvPr/>
        </p:nvSpPr>
        <p:spPr>
          <a:xfrm>
            <a:off x="241300" y="1046267"/>
            <a:ext cx="8337550" cy="1323439"/>
          </a:xfrm>
          <a:prstGeom prst="rect">
            <a:avLst/>
          </a:prstGeom>
          <a:noFill/>
        </p:spPr>
        <p:txBody>
          <a:bodyPr wrap="square" lIns="91440" tIns="45720" rIns="91440" bIns="45720" rtlCol="0" anchor="t">
            <a:spAutoFit/>
          </a:bodyPr>
          <a:lstStyle/>
          <a:p>
            <a:r>
              <a:rPr lang="en-US" sz="1600" dirty="0">
                <a:latin typeface="Arial"/>
                <a:cs typeface="Arial"/>
              </a:rPr>
              <a:t>In this lab, you will complete the following objectives:</a:t>
            </a:r>
          </a:p>
          <a:p>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a:cs typeface="Arial"/>
              </a:rPr>
              <a:t>Research penetration testing services provided by security consultants for compliance frameworks.</a:t>
            </a:r>
          </a:p>
          <a:p>
            <a:pPr marL="742950" lvl="1" indent="-285750">
              <a:buFont typeface="Arial" panose="020B0604020202020204" pitchFamily="34" charset="0"/>
              <a:buChar char="•"/>
            </a:pPr>
            <a:r>
              <a:rPr lang="en-US" sz="1600" dirty="0">
                <a:latin typeface="Arial"/>
                <a:cs typeface="Arial"/>
              </a:rPr>
              <a:t>Conduct a Search of Penetration Testing Companies.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40</a:t>
            </a:fld>
            <a:endParaRPr lang="en-US"/>
          </a:p>
        </p:txBody>
      </p:sp>
    </p:spTree>
    <p:extLst>
      <p:ext uri="{BB962C8B-B14F-4D97-AF65-F5344CB8AC3E}">
        <p14:creationId xmlns:p14="http://schemas.microsoft.com/office/powerpoint/2010/main" val="109447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03861"/>
            <a:ext cx="8229600" cy="2135777"/>
          </a:xfrm>
          <a:prstGeom prst="rect">
            <a:avLst/>
          </a:prstGeom>
          <a:noFill/>
          <a:ln/>
        </p:spPr>
        <p:txBody>
          <a:bodyPr wrap="square" rtlCol="0"/>
          <a:lstStyle/>
          <a:p>
            <a:pPr marL="0" indent="0">
              <a:buNone/>
            </a:pPr>
            <a:r>
              <a:rPr lang="en-US"/>
              <a:t>2</a:t>
            </a:r>
            <a:r>
              <a:rPr lang="en-US" sz="4600">
                <a:solidFill>
                  <a:srgbClr val="B1E8FA"/>
                </a:solidFill>
                <a:latin typeface="Arial" pitchFamily="34" charset="0"/>
                <a:ea typeface="Arial" pitchFamily="34" charset="-122"/>
                <a:cs typeface="Arial" pitchFamily="34" charset="-120"/>
              </a:rPr>
              <a:t>.2 Explaining the Importance of Scoping and Organizational or Customer Requirements</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a:t>Overview</a:t>
            </a:r>
            <a:endParaRPr lang="en-US" sz="2200"/>
          </a:p>
        </p:txBody>
      </p:sp>
      <p:sp>
        <p:nvSpPr>
          <p:cNvPr id="4" name="TextBox 3">
            <a:extLst>
              <a:ext uri="{FF2B5EF4-FFF2-40B4-BE49-F238E27FC236}">
                <a16:creationId xmlns:a16="http://schemas.microsoft.com/office/drawing/2014/main" id="{22F0CD61-6266-92DC-57BC-52E4372C5C73}"/>
              </a:ext>
            </a:extLst>
          </p:cNvPr>
          <p:cNvSpPr txBox="1"/>
          <p:nvPr/>
        </p:nvSpPr>
        <p:spPr>
          <a:xfrm>
            <a:off x="241300" y="1046267"/>
            <a:ext cx="8337550" cy="2677656"/>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Module 1, “Introduction to Ethical Hacking and Penetration Testing,” you learned about the importance of a written permission to attack and the different penetration testing standards and methodologies, such as the Penetration Testing Execution Standard (PTES), the Open Source Security Testing Methodology Manual (OSSTMM), the Information Systems Security Assessment Framework (ISSAF), and different guidance documents from the National Institute of Standards and Technology (NIST) and the Open Web Application Security Project (OWASP).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also learned about the different environmental considerations (for network, application, and cloud environments).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this section you will learn about rules of engagement, target list/in-scope assets, and how to validate the scope of an engagement.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42</a:t>
            </a:fld>
            <a:endParaRPr lang="en-US"/>
          </a:p>
        </p:txBody>
      </p:sp>
    </p:spTree>
    <p:extLst>
      <p:ext uri="{BB962C8B-B14F-4D97-AF65-F5344CB8AC3E}">
        <p14:creationId xmlns:p14="http://schemas.microsoft.com/office/powerpoint/2010/main" val="32706598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a:t>Rules of Engagement</a:t>
            </a:r>
            <a:endParaRPr lang="en-US" sz="2200"/>
          </a:p>
        </p:txBody>
      </p:sp>
      <p:sp>
        <p:nvSpPr>
          <p:cNvPr id="4" name="TextBox 3">
            <a:extLst>
              <a:ext uri="{FF2B5EF4-FFF2-40B4-BE49-F238E27FC236}">
                <a16:creationId xmlns:a16="http://schemas.microsoft.com/office/drawing/2014/main" id="{22F0CD61-6266-92DC-57BC-52E4372C5C73}"/>
              </a:ext>
            </a:extLst>
          </p:cNvPr>
          <p:cNvSpPr txBox="1"/>
          <p:nvPr/>
        </p:nvSpPr>
        <p:spPr>
          <a:xfrm>
            <a:off x="241300" y="914406"/>
            <a:ext cx="8337550" cy="73866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dirty="0">
                <a:latin typeface="Arial"/>
                <a:cs typeface="Arial"/>
              </a:rPr>
              <a:t>The </a:t>
            </a:r>
            <a:r>
              <a:rPr lang="en-US" sz="1400" b="1" dirty="0">
                <a:latin typeface="Arial"/>
                <a:cs typeface="Arial"/>
              </a:rPr>
              <a:t>rules of engagement document</a:t>
            </a:r>
            <a:r>
              <a:rPr lang="en-US" sz="1400" dirty="0">
                <a:latin typeface="Arial"/>
                <a:cs typeface="Arial"/>
              </a:rPr>
              <a:t> specifies the conditions under which the security penetration testing engagement will be conducted. You need to document and agree upon these rule of engagement conditions with the client or an appropriate stakeholder.</a:t>
            </a:r>
            <a:endParaRPr lang="pt-BR" dirty="0"/>
          </a:p>
        </p:txBody>
      </p:sp>
      <p:sp>
        <p:nvSpPr>
          <p:cNvPr id="8" name="CaixaDeTexto 7">
            <a:extLst>
              <a:ext uri="{FF2B5EF4-FFF2-40B4-BE49-F238E27FC236}">
                <a16:creationId xmlns:a16="http://schemas.microsoft.com/office/drawing/2014/main" id="{8003DA60-E3B2-29D5-923B-278A843729B1}"/>
              </a:ext>
            </a:extLst>
          </p:cNvPr>
          <p:cNvSpPr txBox="1"/>
          <p:nvPr/>
        </p:nvSpPr>
        <p:spPr>
          <a:xfrm>
            <a:off x="258535" y="1850571"/>
            <a:ext cx="775607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Arial"/>
                <a:ea typeface="Calibri"/>
                <a:cs typeface="Arial"/>
              </a:rPr>
              <a:t>Table 2-3</a:t>
            </a:r>
            <a:r>
              <a:rPr lang="en-US" sz="1400">
                <a:latin typeface="Arial"/>
                <a:ea typeface="Calibri"/>
                <a:cs typeface="Arial"/>
              </a:rPr>
              <a:t> Sample Elements of a Rules of Engagement Document</a:t>
            </a:r>
            <a:endParaRPr lang="en-US"/>
          </a:p>
        </p:txBody>
      </p:sp>
      <p:graphicFrame>
        <p:nvGraphicFramePr>
          <p:cNvPr id="5" name="Table 4">
            <a:extLst>
              <a:ext uri="{FF2B5EF4-FFF2-40B4-BE49-F238E27FC236}">
                <a16:creationId xmlns:a16="http://schemas.microsoft.com/office/drawing/2014/main" id="{42FFDC9B-2317-3B10-420E-E35152243B96}"/>
              </a:ext>
            </a:extLst>
          </p:cNvPr>
          <p:cNvGraphicFramePr>
            <a:graphicFrameLocks noGrp="1"/>
          </p:cNvGraphicFramePr>
          <p:nvPr>
            <p:extLst>
              <p:ext uri="{D42A27DB-BD31-4B8C-83A1-F6EECF244321}">
                <p14:modId xmlns:p14="http://schemas.microsoft.com/office/powerpoint/2010/main" val="2393318063"/>
              </p:ext>
            </p:extLst>
          </p:nvPr>
        </p:nvGraphicFramePr>
        <p:xfrm>
          <a:off x="458539" y="2467125"/>
          <a:ext cx="7967770" cy="1854200"/>
        </p:xfrm>
        <a:graphic>
          <a:graphicData uri="http://schemas.openxmlformats.org/drawingml/2006/table">
            <a:tbl>
              <a:tblPr firstRow="1" bandRow="1">
                <a:tableStyleId>{5C22544A-7EE6-4342-B048-85BDC9FD1C3A}</a:tableStyleId>
              </a:tblPr>
              <a:tblGrid>
                <a:gridCol w="3415560">
                  <a:extLst>
                    <a:ext uri="{9D8B030D-6E8A-4147-A177-3AD203B41FA5}">
                      <a16:colId xmlns:a16="http://schemas.microsoft.com/office/drawing/2014/main" val="3571575737"/>
                    </a:ext>
                  </a:extLst>
                </a:gridCol>
                <a:gridCol w="4552210">
                  <a:extLst>
                    <a:ext uri="{9D8B030D-6E8A-4147-A177-3AD203B41FA5}">
                      <a16:colId xmlns:a16="http://schemas.microsoft.com/office/drawing/2014/main" val="318930652"/>
                    </a:ext>
                  </a:extLst>
                </a:gridCol>
              </a:tblGrid>
              <a:tr h="370840">
                <a:tc>
                  <a:txBody>
                    <a:bodyPr/>
                    <a:lstStyle/>
                    <a:p>
                      <a:pPr algn="l"/>
                      <a:r>
                        <a:rPr lang="en-US" sz="1400">
                          <a:latin typeface="Arial" panose="020B0604020202020204" pitchFamily="34" charset="0"/>
                          <a:cs typeface="Arial" panose="020B0604020202020204" pitchFamily="34" charset="0"/>
                        </a:rPr>
                        <a:t>Rule of Engagement Element</a:t>
                      </a:r>
                    </a:p>
                  </a:txBody>
                  <a:tcPr/>
                </a:tc>
                <a:tc>
                  <a:txBody>
                    <a:bodyPr/>
                    <a:lstStyle/>
                    <a:p>
                      <a:pPr algn="l"/>
                      <a:r>
                        <a:rPr lang="en-US" sz="1400">
                          <a:latin typeface="Arial" panose="020B0604020202020204" pitchFamily="34" charset="0"/>
                          <a:cs typeface="Arial" panose="020B0604020202020204" pitchFamily="34" charset="0"/>
                        </a:rPr>
                        <a:t>Example</a:t>
                      </a:r>
                    </a:p>
                  </a:txBody>
                  <a:tcPr/>
                </a:tc>
                <a:extLst>
                  <a:ext uri="{0D108BD9-81ED-4DB2-BD59-A6C34878D82A}">
                    <a16:rowId xmlns:a16="http://schemas.microsoft.com/office/drawing/2014/main" val="1478644846"/>
                  </a:ext>
                </a:extLst>
              </a:tr>
              <a:tr h="370840">
                <a:tc>
                  <a:txBody>
                    <a:bodyPr/>
                    <a:lstStyle/>
                    <a:p>
                      <a:r>
                        <a:rPr lang="en-US" sz="1400" b="0">
                          <a:latin typeface="Arial" panose="020B0604020202020204" pitchFamily="34" charset="0"/>
                          <a:cs typeface="Arial" panose="020B0604020202020204" pitchFamily="34" charset="0"/>
                        </a:rPr>
                        <a:t>Testing timeline</a:t>
                      </a:r>
                    </a:p>
                  </a:txBody>
                  <a:tcPr anchor="ctr"/>
                </a:tc>
                <a:tc>
                  <a:txBody>
                    <a:bodyPr/>
                    <a:lstStyle/>
                    <a:p>
                      <a:r>
                        <a:rPr lang="en-US" sz="1400">
                          <a:latin typeface="Arial" panose="020B0604020202020204" pitchFamily="34" charset="0"/>
                          <a:cs typeface="Arial" panose="020B0604020202020204" pitchFamily="34" charset="0"/>
                        </a:rPr>
                        <a:t>Three weeks. As specified in a Gantt chart</a:t>
                      </a:r>
                    </a:p>
                  </a:txBody>
                  <a:tcPr anchor="ctr"/>
                </a:tc>
                <a:extLst>
                  <a:ext uri="{0D108BD9-81ED-4DB2-BD59-A6C34878D82A}">
                    <a16:rowId xmlns:a16="http://schemas.microsoft.com/office/drawing/2014/main" val="179067175"/>
                  </a:ext>
                </a:extLst>
              </a:tr>
              <a:tr h="370840">
                <a:tc>
                  <a:txBody>
                    <a:bodyPr/>
                    <a:lstStyle/>
                    <a:p>
                      <a:r>
                        <a:rPr lang="en-US" sz="1400" b="0">
                          <a:latin typeface="Arial" panose="020B0604020202020204" pitchFamily="34" charset="0"/>
                          <a:cs typeface="Arial" panose="020B0604020202020204" pitchFamily="34" charset="0"/>
                        </a:rPr>
                        <a:t>Location of the testing</a:t>
                      </a:r>
                    </a:p>
                  </a:txBody>
                  <a:tcPr anchor="ctr"/>
                </a:tc>
                <a:tc>
                  <a:txBody>
                    <a:bodyPr/>
                    <a:lstStyle/>
                    <a:p>
                      <a:pPr marL="0" indent="0">
                        <a:buFont typeface="Arial" panose="020B0604020202020204" pitchFamily="34" charset="0"/>
                        <a:buNone/>
                      </a:pPr>
                      <a:r>
                        <a:rPr lang="en-US" sz="1400">
                          <a:latin typeface="Arial" panose="020B0604020202020204" pitchFamily="34" charset="0"/>
                          <a:cs typeface="Arial" panose="020B0604020202020204" pitchFamily="34" charset="0"/>
                        </a:rPr>
                        <a:t>Company’s headquarters in Raleigh, North Carolina</a:t>
                      </a:r>
                    </a:p>
                  </a:txBody>
                  <a:tcPr anchor="ctr"/>
                </a:tc>
                <a:extLst>
                  <a:ext uri="{0D108BD9-81ED-4DB2-BD59-A6C34878D82A}">
                    <a16:rowId xmlns:a16="http://schemas.microsoft.com/office/drawing/2014/main" val="1971291916"/>
                  </a:ext>
                </a:extLst>
              </a:tr>
              <a:tr h="370840">
                <a:tc>
                  <a:txBody>
                    <a:bodyPr/>
                    <a:lstStyle/>
                    <a:p>
                      <a:r>
                        <a:rPr lang="en-US" sz="1400" b="0">
                          <a:latin typeface="Arial" panose="020B0604020202020204" pitchFamily="34" charset="0"/>
                          <a:cs typeface="Arial" panose="020B0604020202020204" pitchFamily="34" charset="0"/>
                        </a:rPr>
                        <a:t>Time window of the testing (time of day)</a:t>
                      </a:r>
                    </a:p>
                  </a:txBody>
                  <a:tcPr anchor="ctr"/>
                </a:tc>
                <a:tc>
                  <a:txBody>
                    <a:bodyPr/>
                    <a:lstStyle/>
                    <a:p>
                      <a:pPr marL="0" indent="0">
                        <a:buFont typeface="Arial" panose="020B0604020202020204" pitchFamily="34" charset="0"/>
                        <a:buNone/>
                      </a:pPr>
                      <a:r>
                        <a:rPr lang="en-US" sz="1400">
                          <a:latin typeface="Arial" panose="020B0604020202020204" pitchFamily="34" charset="0"/>
                          <a:cs typeface="Arial" panose="020B0604020202020204" pitchFamily="34" charset="0"/>
                        </a:rPr>
                        <a:t>9:00 a.m. to 5:00 p.m. EST</a:t>
                      </a:r>
                    </a:p>
                  </a:txBody>
                  <a:tcPr anchor="ctr"/>
                </a:tc>
                <a:extLst>
                  <a:ext uri="{0D108BD9-81ED-4DB2-BD59-A6C34878D82A}">
                    <a16:rowId xmlns:a16="http://schemas.microsoft.com/office/drawing/2014/main" val="1071682764"/>
                  </a:ext>
                </a:extLst>
              </a:tr>
              <a:tr h="370840">
                <a:tc>
                  <a:txBody>
                    <a:bodyPr/>
                    <a:lstStyle/>
                    <a:p>
                      <a:r>
                        <a:rPr lang="en-US" sz="1400" b="0">
                          <a:latin typeface="Arial" panose="020B0604020202020204" pitchFamily="34" charset="0"/>
                          <a:cs typeface="Arial" panose="020B0604020202020204" pitchFamily="34" charset="0"/>
                        </a:rPr>
                        <a:t>Preferred method of communication</a:t>
                      </a:r>
                    </a:p>
                  </a:txBody>
                  <a:tcPr anchor="ctr"/>
                </a:tc>
                <a:tc>
                  <a:txBody>
                    <a:bodyPr/>
                    <a:lstStyle/>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Final report and weekly status update meetings</a:t>
                      </a:r>
                    </a:p>
                  </a:txBody>
                  <a:tcPr anchor="ctr"/>
                </a:tc>
                <a:extLst>
                  <a:ext uri="{0D108BD9-81ED-4DB2-BD59-A6C34878D82A}">
                    <a16:rowId xmlns:a16="http://schemas.microsoft.com/office/drawing/2014/main" val="530904629"/>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43</a:t>
            </a:fld>
            <a:endParaRPr lang="en-US"/>
          </a:p>
        </p:txBody>
      </p:sp>
    </p:spTree>
    <p:extLst>
      <p:ext uri="{BB962C8B-B14F-4D97-AF65-F5344CB8AC3E}">
        <p14:creationId xmlns:p14="http://schemas.microsoft.com/office/powerpoint/2010/main" val="2637516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Rules of Engagement (Cont.)</a:t>
            </a:r>
            <a:endParaRPr lang="en-US" sz="2200" dirty="0"/>
          </a:p>
        </p:txBody>
      </p:sp>
      <p:sp>
        <p:nvSpPr>
          <p:cNvPr id="6" name="TextBox 5">
            <a:extLst>
              <a:ext uri="{FF2B5EF4-FFF2-40B4-BE49-F238E27FC236}">
                <a16:creationId xmlns:a16="http://schemas.microsoft.com/office/drawing/2014/main" id="{B190C613-0981-F828-571E-32E9F94B34B7}"/>
              </a:ext>
            </a:extLst>
          </p:cNvPr>
          <p:cNvSpPr txBox="1"/>
          <p:nvPr/>
        </p:nvSpPr>
        <p:spPr>
          <a:xfrm>
            <a:off x="381740" y="867042"/>
            <a:ext cx="8297272" cy="307777"/>
          </a:xfrm>
          <a:prstGeom prst="rect">
            <a:avLst/>
          </a:prstGeom>
          <a:noFill/>
        </p:spPr>
        <p:txBody>
          <a:bodyPr wrap="square" lIns="91440" tIns="45720" rIns="91440" bIns="45720" rtlCol="0" anchor="t">
            <a:spAutoFit/>
          </a:bodyPr>
          <a:lstStyle/>
          <a:p>
            <a:r>
              <a:rPr lang="en-US" sz="1400" b="1" dirty="0">
                <a:latin typeface="Arial"/>
                <a:cs typeface="Arial"/>
              </a:rPr>
              <a:t>Table 2-3</a:t>
            </a:r>
            <a:r>
              <a:rPr lang="en-US" sz="1400" dirty="0">
                <a:latin typeface="Arial"/>
                <a:cs typeface="Arial"/>
              </a:rPr>
              <a:t> Sample Elements of a Rules of Engagement Document (Continue)</a:t>
            </a:r>
          </a:p>
        </p:txBody>
      </p:sp>
      <p:graphicFrame>
        <p:nvGraphicFramePr>
          <p:cNvPr id="5" name="Table 4">
            <a:extLst>
              <a:ext uri="{FF2B5EF4-FFF2-40B4-BE49-F238E27FC236}">
                <a16:creationId xmlns:a16="http://schemas.microsoft.com/office/drawing/2014/main" id="{42FFDC9B-2317-3B10-420E-E35152243B96}"/>
              </a:ext>
            </a:extLst>
          </p:cNvPr>
          <p:cNvGraphicFramePr>
            <a:graphicFrameLocks noGrp="1"/>
          </p:cNvGraphicFramePr>
          <p:nvPr>
            <p:extLst>
              <p:ext uri="{D42A27DB-BD31-4B8C-83A1-F6EECF244321}">
                <p14:modId xmlns:p14="http://schemas.microsoft.com/office/powerpoint/2010/main" val="2919704702"/>
              </p:ext>
            </p:extLst>
          </p:nvPr>
        </p:nvGraphicFramePr>
        <p:xfrm>
          <a:off x="446438" y="1434124"/>
          <a:ext cx="7967770" cy="3418840"/>
        </p:xfrm>
        <a:graphic>
          <a:graphicData uri="http://schemas.openxmlformats.org/drawingml/2006/table">
            <a:tbl>
              <a:tblPr firstRow="1" bandRow="1">
                <a:tableStyleId>{5C22544A-7EE6-4342-B048-85BDC9FD1C3A}</a:tableStyleId>
              </a:tblPr>
              <a:tblGrid>
                <a:gridCol w="3415560">
                  <a:extLst>
                    <a:ext uri="{9D8B030D-6E8A-4147-A177-3AD203B41FA5}">
                      <a16:colId xmlns:a16="http://schemas.microsoft.com/office/drawing/2014/main" val="3571575737"/>
                    </a:ext>
                  </a:extLst>
                </a:gridCol>
                <a:gridCol w="4552210">
                  <a:extLst>
                    <a:ext uri="{9D8B030D-6E8A-4147-A177-3AD203B41FA5}">
                      <a16:colId xmlns:a16="http://schemas.microsoft.com/office/drawing/2014/main" val="318930652"/>
                    </a:ext>
                  </a:extLst>
                </a:gridCol>
              </a:tblGrid>
              <a:tr h="370840">
                <a:tc>
                  <a:txBody>
                    <a:bodyPr/>
                    <a:lstStyle/>
                    <a:p>
                      <a:pPr algn="l"/>
                      <a:r>
                        <a:rPr lang="en-US" sz="1400">
                          <a:latin typeface="Arial" panose="020B0604020202020204" pitchFamily="34" charset="0"/>
                          <a:cs typeface="Arial" panose="020B0604020202020204" pitchFamily="34" charset="0"/>
                        </a:rPr>
                        <a:t>Rule of Engagement Element</a:t>
                      </a:r>
                    </a:p>
                  </a:txBody>
                  <a:tcPr/>
                </a:tc>
                <a:tc>
                  <a:txBody>
                    <a:bodyPr/>
                    <a:lstStyle/>
                    <a:p>
                      <a:pPr algn="l"/>
                      <a:r>
                        <a:rPr lang="en-US" sz="1400">
                          <a:latin typeface="Arial" panose="020B0604020202020204" pitchFamily="34" charset="0"/>
                          <a:cs typeface="Arial" panose="020B0604020202020204" pitchFamily="34" charset="0"/>
                        </a:rPr>
                        <a:t>Example</a:t>
                      </a:r>
                    </a:p>
                  </a:txBody>
                  <a:tcPr/>
                </a:tc>
                <a:extLst>
                  <a:ext uri="{0D108BD9-81ED-4DB2-BD59-A6C34878D82A}">
                    <a16:rowId xmlns:a16="http://schemas.microsoft.com/office/drawing/2014/main" val="1478644846"/>
                  </a:ext>
                </a:extLst>
              </a:tr>
              <a:tr h="370840">
                <a:tc>
                  <a:txBody>
                    <a:bodyPr/>
                    <a:lstStyle/>
                    <a:p>
                      <a:r>
                        <a:rPr lang="en-US" sz="1400" b="0">
                          <a:latin typeface="Arial" panose="020B0604020202020204" pitchFamily="34" charset="0"/>
                          <a:cs typeface="Arial" panose="020B0604020202020204" pitchFamily="34" charset="0"/>
                        </a:rPr>
                        <a:t>The security controls that could potentially detect or prevent testing</a:t>
                      </a:r>
                    </a:p>
                  </a:txBody>
                  <a:tcPr anchor="ctr"/>
                </a:tc>
                <a:tc>
                  <a:txBody>
                    <a:bodyPr/>
                    <a:lstStyle/>
                    <a:p>
                      <a:r>
                        <a:rPr lang="en-US" sz="1400">
                          <a:latin typeface="Arial" panose="020B0604020202020204" pitchFamily="34" charset="0"/>
                          <a:cs typeface="Arial" panose="020B0604020202020204" pitchFamily="34" charset="0"/>
                        </a:rPr>
                        <a:t>Intrusion prevention systems (IPSs), firewalls, data loss prevention (DLP) systems</a:t>
                      </a:r>
                    </a:p>
                  </a:txBody>
                  <a:tcPr anchor="ctr"/>
                </a:tc>
                <a:extLst>
                  <a:ext uri="{0D108BD9-81ED-4DB2-BD59-A6C34878D82A}">
                    <a16:rowId xmlns:a16="http://schemas.microsoft.com/office/drawing/2014/main" val="179067175"/>
                  </a:ext>
                </a:extLst>
              </a:tr>
              <a:tr h="370840">
                <a:tc>
                  <a:txBody>
                    <a:bodyPr/>
                    <a:lstStyle/>
                    <a:p>
                      <a:r>
                        <a:rPr lang="en-US" sz="1400" b="0">
                          <a:latin typeface="Arial" panose="020B0604020202020204" pitchFamily="34" charset="0"/>
                          <a:cs typeface="Arial" panose="020B0604020202020204" pitchFamily="34" charset="0"/>
                        </a:rPr>
                        <a:t>IP addresses or networks from which testing will originate</a:t>
                      </a:r>
                    </a:p>
                  </a:txBody>
                  <a:tcPr anchor="ctr"/>
                </a:tc>
                <a:tc>
                  <a:txBody>
                    <a:bodyPr/>
                    <a:lstStyle/>
                    <a:p>
                      <a:pPr marL="0" indent="0">
                        <a:buFont typeface="Arial" panose="020B0604020202020204" pitchFamily="34" charset="0"/>
                        <a:buNone/>
                      </a:pPr>
                      <a:r>
                        <a:rPr lang="en-US" sz="1400">
                          <a:latin typeface="Arial" panose="020B0604020202020204" pitchFamily="34" charset="0"/>
                          <a:cs typeface="Arial" panose="020B0604020202020204" pitchFamily="34" charset="0"/>
                        </a:rPr>
                        <a:t>10.10.1.0/24, 192.168.66.66, 10.20.15.123</a:t>
                      </a:r>
                    </a:p>
                  </a:txBody>
                  <a:tcPr anchor="ctr"/>
                </a:tc>
                <a:extLst>
                  <a:ext uri="{0D108BD9-81ED-4DB2-BD59-A6C34878D82A}">
                    <a16:rowId xmlns:a16="http://schemas.microsoft.com/office/drawing/2014/main" val="1971291916"/>
                  </a:ext>
                </a:extLst>
              </a:tr>
              <a:tr h="370840">
                <a:tc>
                  <a:txBody>
                    <a:bodyPr/>
                    <a:lstStyle/>
                    <a:p>
                      <a:r>
                        <a:rPr lang="en-US" sz="1400" b="0">
                          <a:latin typeface="Arial" panose="020B0604020202020204" pitchFamily="34" charset="0"/>
                          <a:cs typeface="Arial" panose="020B0604020202020204" pitchFamily="34" charset="0"/>
                        </a:rPr>
                        <a:t>Types of allowed or disallowed tests</a:t>
                      </a:r>
                    </a:p>
                  </a:txBody>
                  <a:tcPr anchor="ctr"/>
                </a:tc>
                <a:tc>
                  <a:txBody>
                    <a:bodyPr/>
                    <a:lstStyle/>
                    <a:p>
                      <a:pPr marL="0" indent="0">
                        <a:buFont typeface="Arial" panose="020B0604020202020204" pitchFamily="34" charset="0"/>
                        <a:buNone/>
                      </a:pPr>
                      <a:r>
                        <a:rPr lang="en-US" sz="1400">
                          <a:latin typeface="Arial" panose="020B0604020202020204" pitchFamily="34" charset="0"/>
                          <a:cs typeface="Arial" panose="020B0604020202020204" pitchFamily="34" charset="0"/>
                        </a:rPr>
                        <a:t>Testing only web applications (app1.secretcorp.org and app2.secretcorp.org). No social engineering attacks are allowed. No SQL injection attacks are allowed in the production environment. SQL injection is only allowed in the development and staging environments at:</a:t>
                      </a:r>
                    </a:p>
                    <a:p>
                      <a:pPr marL="0" indent="0">
                        <a:buFont typeface="Arial" panose="020B0604020202020204" pitchFamily="34" charset="0"/>
                        <a:buNone/>
                      </a:pPr>
                      <a:r>
                        <a:rPr lang="en-US" sz="1400">
                          <a:latin typeface="Arial" panose="020B0604020202020204" pitchFamily="34" charset="0"/>
                          <a:cs typeface="Arial" panose="020B0604020202020204" pitchFamily="34" charset="0"/>
                        </a:rPr>
                        <a:t>app1-dev.secretcorp.org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a:latin typeface="Arial" panose="020B0604020202020204" pitchFamily="34" charset="0"/>
                          <a:cs typeface="Arial" panose="020B0604020202020204" pitchFamily="34" charset="0"/>
                        </a:rPr>
                        <a:t>app1-stage.secretcorp.org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a:latin typeface="Arial" panose="020B0604020202020204" pitchFamily="34" charset="0"/>
                          <a:cs typeface="Arial" panose="020B0604020202020204" pitchFamily="34" charset="0"/>
                        </a:rPr>
                        <a:t>app2-dev.secretcorp.org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a:latin typeface="Arial" panose="020B0604020202020204" pitchFamily="34" charset="0"/>
                          <a:cs typeface="Arial" panose="020B0604020202020204" pitchFamily="34" charset="0"/>
                        </a:rPr>
                        <a:t>app2-stage.secretcorp.org</a:t>
                      </a:r>
                    </a:p>
                  </a:txBody>
                  <a:tcPr anchor="ctr"/>
                </a:tc>
                <a:extLst>
                  <a:ext uri="{0D108BD9-81ED-4DB2-BD59-A6C34878D82A}">
                    <a16:rowId xmlns:a16="http://schemas.microsoft.com/office/drawing/2014/main" val="1071682764"/>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44</a:t>
            </a:fld>
            <a:endParaRPr lang="en-US"/>
          </a:p>
        </p:txBody>
      </p:sp>
    </p:spTree>
    <p:extLst>
      <p:ext uri="{BB962C8B-B14F-4D97-AF65-F5344CB8AC3E}">
        <p14:creationId xmlns:p14="http://schemas.microsoft.com/office/powerpoint/2010/main" val="1692167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Rules of Engagement (Cont.)</a:t>
            </a:r>
            <a:endParaRPr lang="en-US" sz="2200" dirty="0"/>
          </a:p>
        </p:txBody>
      </p:sp>
      <p:sp>
        <p:nvSpPr>
          <p:cNvPr id="4" name="TextBox 3">
            <a:extLst>
              <a:ext uri="{FF2B5EF4-FFF2-40B4-BE49-F238E27FC236}">
                <a16:creationId xmlns:a16="http://schemas.microsoft.com/office/drawing/2014/main" id="{F9EFCF78-022B-62FE-6EA3-5B4BBBF1AB39}"/>
              </a:ext>
            </a:extLst>
          </p:cNvPr>
          <p:cNvSpPr txBox="1"/>
          <p:nvPr/>
        </p:nvSpPr>
        <p:spPr>
          <a:xfrm>
            <a:off x="311150" y="814117"/>
            <a:ext cx="7785100" cy="523220"/>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Gantt charts and work breakdown structures (WBS) can be used as tools to demonstrate and document the timeline.</a:t>
            </a:r>
          </a:p>
        </p:txBody>
      </p:sp>
      <p:sp>
        <p:nvSpPr>
          <p:cNvPr id="6" name="TextBox 5">
            <a:extLst>
              <a:ext uri="{FF2B5EF4-FFF2-40B4-BE49-F238E27FC236}">
                <a16:creationId xmlns:a16="http://schemas.microsoft.com/office/drawing/2014/main" id="{B190C613-0981-F828-571E-32E9F94B34B7}"/>
              </a:ext>
            </a:extLst>
          </p:cNvPr>
          <p:cNvSpPr txBox="1"/>
          <p:nvPr/>
        </p:nvSpPr>
        <p:spPr>
          <a:xfrm>
            <a:off x="368300" y="1511369"/>
            <a:ext cx="7574810" cy="307777"/>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Figure 2-1 </a:t>
            </a:r>
            <a:r>
              <a:rPr lang="en-US" sz="1400">
                <a:latin typeface="Arial" panose="020B0604020202020204" pitchFamily="34" charset="0"/>
                <a:cs typeface="Arial" panose="020B0604020202020204" pitchFamily="34" charset="0"/>
              </a:rPr>
              <a:t>Example of a Gantt Chart</a:t>
            </a:r>
          </a:p>
        </p:txBody>
      </p:sp>
      <p:pic>
        <p:nvPicPr>
          <p:cNvPr id="8" name="Picture 7" descr="A screenshot of a test&#10;&#10;Description automatically generated with low confidence">
            <a:extLst>
              <a:ext uri="{FF2B5EF4-FFF2-40B4-BE49-F238E27FC236}">
                <a16:creationId xmlns:a16="http://schemas.microsoft.com/office/drawing/2014/main" id="{42943280-3B2E-7DD6-1192-936918F63029}"/>
              </a:ext>
            </a:extLst>
          </p:cNvPr>
          <p:cNvPicPr>
            <a:picLocks noChangeAspect="1"/>
          </p:cNvPicPr>
          <p:nvPr/>
        </p:nvPicPr>
        <p:blipFill>
          <a:blip r:embed="rId3"/>
          <a:stretch>
            <a:fillRect/>
          </a:stretch>
        </p:blipFill>
        <p:spPr>
          <a:xfrm>
            <a:off x="279829" y="1993178"/>
            <a:ext cx="8584341" cy="2007322"/>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45</a:t>
            </a:fld>
            <a:endParaRPr lang="en-US"/>
          </a:p>
        </p:txBody>
      </p:sp>
    </p:spTree>
    <p:extLst>
      <p:ext uri="{BB962C8B-B14F-4D97-AF65-F5344CB8AC3E}">
        <p14:creationId xmlns:p14="http://schemas.microsoft.com/office/powerpoint/2010/main" val="4013729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a:t>Target List and In-Scope Assets</a:t>
            </a:r>
            <a:endParaRPr lang="en-US" sz="2200"/>
          </a:p>
        </p:txBody>
      </p:sp>
      <p:sp>
        <p:nvSpPr>
          <p:cNvPr id="4" name="TextBox 3">
            <a:extLst>
              <a:ext uri="{FF2B5EF4-FFF2-40B4-BE49-F238E27FC236}">
                <a16:creationId xmlns:a16="http://schemas.microsoft.com/office/drawing/2014/main" id="{F9EFCF78-022B-62FE-6EA3-5B4BBBF1AB39}"/>
              </a:ext>
            </a:extLst>
          </p:cNvPr>
          <p:cNvSpPr txBox="1"/>
          <p:nvPr/>
        </p:nvSpPr>
        <p:spPr>
          <a:xfrm>
            <a:off x="311150" y="1009656"/>
            <a:ext cx="8324250" cy="2893100"/>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Scoping is one of the most important elements of the pre-engagement tasks with any penetration testing engagement.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not only have to carefully identify and document all systems, applications, and networks that will be tested but also determine any specific requirements and qualifications needed to perform the test.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broader the scope of the penetration testing engagement, the more skills and requirements that will be needed.</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Your scope and related documentation must include information about what types of networks will be tested.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addition to IP ranges, you must document any wireless networks or service set identifiers (SSIDs) that you are allowed or not allowed to test.</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may also be hired to perform an assessment of modern applications using different application programming interfaces (APIs). </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46</a:t>
            </a:fld>
            <a:endParaRPr lang="en-US"/>
          </a:p>
        </p:txBody>
      </p:sp>
    </p:spTree>
    <p:extLst>
      <p:ext uri="{BB962C8B-B14F-4D97-AF65-F5344CB8AC3E}">
        <p14:creationId xmlns:p14="http://schemas.microsoft.com/office/powerpoint/2010/main" val="1960292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Target List and In-Scope Assets (Cont.)</a:t>
            </a:r>
            <a:endParaRPr lang="en-US" sz="2200" dirty="0"/>
          </a:p>
        </p:txBody>
      </p:sp>
      <p:sp>
        <p:nvSpPr>
          <p:cNvPr id="4" name="TextBox 3">
            <a:extLst>
              <a:ext uri="{FF2B5EF4-FFF2-40B4-BE49-F238E27FC236}">
                <a16:creationId xmlns:a16="http://schemas.microsoft.com/office/drawing/2014/main" id="{F9EFCF78-022B-62FE-6EA3-5B4BBBF1AB39}"/>
              </a:ext>
            </a:extLst>
          </p:cNvPr>
          <p:cNvSpPr txBox="1"/>
          <p:nvPr/>
        </p:nvSpPr>
        <p:spPr>
          <a:xfrm>
            <a:off x="311150" y="968561"/>
            <a:ext cx="7785100" cy="307777"/>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Types of API Documentation</a:t>
            </a:r>
            <a:r>
              <a:rPr lang="en-US" sz="1400">
                <a:latin typeface="Arial" panose="020B0604020202020204" pitchFamily="34" charset="0"/>
                <a:cs typeface="Arial" panose="020B0604020202020204" pitchFamily="34" charset="0"/>
              </a:rPr>
              <a:t>:</a:t>
            </a:r>
          </a:p>
        </p:txBody>
      </p:sp>
      <p:graphicFrame>
        <p:nvGraphicFramePr>
          <p:cNvPr id="5" name="Table 4">
            <a:extLst>
              <a:ext uri="{FF2B5EF4-FFF2-40B4-BE49-F238E27FC236}">
                <a16:creationId xmlns:a16="http://schemas.microsoft.com/office/drawing/2014/main" id="{B40694AB-CB07-3B6F-609A-0886BB8F7AE4}"/>
              </a:ext>
            </a:extLst>
          </p:cNvPr>
          <p:cNvGraphicFramePr>
            <a:graphicFrameLocks noGrp="1"/>
          </p:cNvGraphicFramePr>
          <p:nvPr>
            <p:extLst>
              <p:ext uri="{D42A27DB-BD31-4B8C-83A1-F6EECF244321}">
                <p14:modId xmlns:p14="http://schemas.microsoft.com/office/powerpoint/2010/main" val="2787559489"/>
              </p:ext>
            </p:extLst>
          </p:nvPr>
        </p:nvGraphicFramePr>
        <p:xfrm>
          <a:off x="217003" y="1536574"/>
          <a:ext cx="8561093" cy="2834640"/>
        </p:xfrm>
        <a:graphic>
          <a:graphicData uri="http://schemas.openxmlformats.org/drawingml/2006/table">
            <a:tbl>
              <a:tblPr firstRow="1" bandRow="1">
                <a:tableStyleId>{22838BEF-8BB2-4498-84A7-C5851F593DF1}</a:tableStyleId>
              </a:tblPr>
              <a:tblGrid>
                <a:gridCol w="1491701">
                  <a:extLst>
                    <a:ext uri="{9D8B030D-6E8A-4147-A177-3AD203B41FA5}">
                      <a16:colId xmlns:a16="http://schemas.microsoft.com/office/drawing/2014/main" val="3117255940"/>
                    </a:ext>
                  </a:extLst>
                </a:gridCol>
                <a:gridCol w="7069392">
                  <a:extLst>
                    <a:ext uri="{9D8B030D-6E8A-4147-A177-3AD203B41FA5}">
                      <a16:colId xmlns:a16="http://schemas.microsoft.com/office/drawing/2014/main" val="1860019598"/>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Simple Object Access Protocol (SOAP)</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SOAP is an API standard that relies on XML and related schemas. XML-based specifications are governed by XML Schema Definition (XSD) documents. Having a good reference of what a specific API supports can be very beneficial for a penetration tester and will accelerate the testing.</a:t>
                      </a:r>
                      <a:endParaRPr lang="en-US" sz="1400" b="0" kern="120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14300882"/>
                  </a:ext>
                </a:extLst>
              </a:tr>
              <a:tr h="370840">
                <a:tc>
                  <a:txBody>
                    <a:bodyPr/>
                    <a:lstStyle/>
                    <a:p>
                      <a:r>
                        <a:rPr lang="en-US" sz="1400" b="1">
                          <a:latin typeface="Arial" panose="020B0604020202020204" pitchFamily="34" charset="0"/>
                          <a:cs typeface="Arial" panose="020B0604020202020204" pitchFamily="34" charset="0"/>
                        </a:rPr>
                        <a:t>Swagger</a:t>
                      </a:r>
                    </a:p>
                  </a:txBody>
                  <a:tcPr anchor="ctr"/>
                </a:tc>
                <a:tc>
                  <a:txBody>
                    <a:bodyPr/>
                    <a:lstStyle/>
                    <a:p>
                      <a:r>
                        <a:rPr lang="en-US" sz="1400">
                          <a:latin typeface="Arial" panose="020B0604020202020204" pitchFamily="34" charset="0"/>
                          <a:cs typeface="Arial" panose="020B0604020202020204" pitchFamily="34" charset="0"/>
                        </a:rPr>
                        <a:t>Swagger (</a:t>
                      </a:r>
                      <a:r>
                        <a:rPr lang="en-US" sz="1400" err="1">
                          <a:latin typeface="Arial" panose="020B0604020202020204" pitchFamily="34" charset="0"/>
                          <a:cs typeface="Arial" panose="020B0604020202020204" pitchFamily="34" charset="0"/>
                        </a:rPr>
                        <a:t>OpenAPI</a:t>
                      </a:r>
                      <a:r>
                        <a:rPr lang="en-US" sz="1400">
                          <a:latin typeface="Arial" panose="020B0604020202020204" pitchFamily="34" charset="0"/>
                          <a:cs typeface="Arial" panose="020B0604020202020204" pitchFamily="34" charset="0"/>
                        </a:rPr>
                        <a:t>) documentation is a modern framework of API documentation and development that is now the basis of the </a:t>
                      </a:r>
                      <a:r>
                        <a:rPr lang="en-US" sz="1400" err="1">
                          <a:latin typeface="Arial" panose="020B0604020202020204" pitchFamily="34" charset="0"/>
                          <a:cs typeface="Arial" panose="020B0604020202020204" pitchFamily="34" charset="0"/>
                        </a:rPr>
                        <a:t>OpenAPI</a:t>
                      </a:r>
                      <a:r>
                        <a:rPr lang="en-US" sz="1400">
                          <a:latin typeface="Arial" panose="020B0604020202020204" pitchFamily="34" charset="0"/>
                          <a:cs typeface="Arial" panose="020B0604020202020204" pitchFamily="34" charset="0"/>
                        </a:rPr>
                        <a:t> Specification (OAS). These documents are used in representational state transfer (REST) APIs. REST is a software architectural style designed to guide development of the architecture for web services (including APIs). REST, or “RESTful,” APIs are the most common types of APIs used today. Swagger documents can be extremely beneficial when testing APIs.</a:t>
                      </a:r>
                    </a:p>
                  </a:txBody>
                  <a:tcPr anchor="ctr"/>
                </a:tc>
                <a:extLst>
                  <a:ext uri="{0D108BD9-81ED-4DB2-BD59-A6C34878D82A}">
                    <a16:rowId xmlns:a16="http://schemas.microsoft.com/office/drawing/2014/main" val="1485289471"/>
                  </a:ext>
                </a:extLst>
              </a:tr>
              <a:tr h="370840">
                <a:tc>
                  <a:txBody>
                    <a:bodyPr/>
                    <a:lstStyle/>
                    <a:p>
                      <a:r>
                        <a:rPr lang="en-US" sz="1400" b="1">
                          <a:latin typeface="Arial" panose="020B0604020202020204" pitchFamily="34" charset="0"/>
                          <a:cs typeface="Arial" panose="020B0604020202020204" pitchFamily="34" charset="0"/>
                        </a:rPr>
                        <a:t>WSDL</a:t>
                      </a:r>
                    </a:p>
                  </a:txBody>
                  <a:tcPr anchor="ctr"/>
                </a:tc>
                <a:tc>
                  <a:txBody>
                    <a:bodyPr/>
                    <a:lstStyle/>
                    <a:p>
                      <a:r>
                        <a:rPr lang="en-US" sz="1400">
                          <a:latin typeface="Arial" panose="020B0604020202020204" pitchFamily="34" charset="0"/>
                          <a:cs typeface="Arial" panose="020B0604020202020204" pitchFamily="34" charset="0"/>
                        </a:rPr>
                        <a:t>Web Services Description Language (WSDL) is an XML-based language that is used to document the functionality of a web service. </a:t>
                      </a:r>
                    </a:p>
                  </a:txBody>
                  <a:tcPr anchor="ctr"/>
                </a:tc>
                <a:extLst>
                  <a:ext uri="{0D108BD9-81ED-4DB2-BD59-A6C34878D82A}">
                    <a16:rowId xmlns:a16="http://schemas.microsoft.com/office/drawing/2014/main" val="833233766"/>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47</a:t>
            </a:fld>
            <a:endParaRPr lang="en-US"/>
          </a:p>
        </p:txBody>
      </p:sp>
    </p:spTree>
    <p:extLst>
      <p:ext uri="{BB962C8B-B14F-4D97-AF65-F5344CB8AC3E}">
        <p14:creationId xmlns:p14="http://schemas.microsoft.com/office/powerpoint/2010/main" val="2862486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Target List and In-Scope Assets (Cont.)</a:t>
            </a:r>
            <a:endParaRPr lang="en-US" sz="2200" dirty="0"/>
          </a:p>
        </p:txBody>
      </p:sp>
      <p:sp>
        <p:nvSpPr>
          <p:cNvPr id="4" name="TextBox 3">
            <a:extLst>
              <a:ext uri="{FF2B5EF4-FFF2-40B4-BE49-F238E27FC236}">
                <a16:creationId xmlns:a16="http://schemas.microsoft.com/office/drawing/2014/main" id="{F9EFCF78-022B-62FE-6EA3-5B4BBBF1AB39}"/>
              </a:ext>
            </a:extLst>
          </p:cNvPr>
          <p:cNvSpPr txBox="1"/>
          <p:nvPr/>
        </p:nvSpPr>
        <p:spPr>
          <a:xfrm>
            <a:off x="311150" y="968561"/>
            <a:ext cx="7785100" cy="307777"/>
          </a:xfrm>
          <a:prstGeom prst="rect">
            <a:avLst/>
          </a:prstGeom>
          <a:noFill/>
        </p:spPr>
        <p:txBody>
          <a:bodyPr wrap="square" lIns="91440" tIns="45720" rIns="91440" bIns="45720" rtlCol="0" anchor="t">
            <a:spAutoFit/>
          </a:bodyPr>
          <a:lstStyle/>
          <a:p>
            <a:r>
              <a:rPr lang="en-US" sz="1400" b="1" dirty="0">
                <a:latin typeface="Arial"/>
                <a:cs typeface="Arial"/>
              </a:rPr>
              <a:t>Types of API Documentation </a:t>
            </a:r>
            <a:r>
              <a:rPr lang="en-US" sz="1400" dirty="0">
                <a:latin typeface="Arial"/>
                <a:cs typeface="Arial"/>
              </a:rPr>
              <a:t>(Continue):</a:t>
            </a:r>
          </a:p>
        </p:txBody>
      </p:sp>
      <p:graphicFrame>
        <p:nvGraphicFramePr>
          <p:cNvPr id="5" name="Table 4">
            <a:extLst>
              <a:ext uri="{FF2B5EF4-FFF2-40B4-BE49-F238E27FC236}">
                <a16:creationId xmlns:a16="http://schemas.microsoft.com/office/drawing/2014/main" id="{B40694AB-CB07-3B6F-609A-0886BB8F7AE4}"/>
              </a:ext>
            </a:extLst>
          </p:cNvPr>
          <p:cNvGraphicFramePr>
            <a:graphicFrameLocks noGrp="1"/>
          </p:cNvGraphicFramePr>
          <p:nvPr>
            <p:extLst>
              <p:ext uri="{D42A27DB-BD31-4B8C-83A1-F6EECF244321}">
                <p14:modId xmlns:p14="http://schemas.microsoft.com/office/powerpoint/2010/main" val="3799631005"/>
              </p:ext>
            </p:extLst>
          </p:nvPr>
        </p:nvGraphicFramePr>
        <p:xfrm>
          <a:off x="400314" y="1428744"/>
          <a:ext cx="8343372" cy="1554480"/>
        </p:xfrm>
        <a:graphic>
          <a:graphicData uri="http://schemas.openxmlformats.org/drawingml/2006/table">
            <a:tbl>
              <a:tblPr firstRow="1" bandRow="1">
                <a:tableStyleId>{22838BEF-8BB2-4498-84A7-C5851F593DF1}</a:tableStyleId>
              </a:tblPr>
              <a:tblGrid>
                <a:gridCol w="1453765">
                  <a:extLst>
                    <a:ext uri="{9D8B030D-6E8A-4147-A177-3AD203B41FA5}">
                      <a16:colId xmlns:a16="http://schemas.microsoft.com/office/drawing/2014/main" val="3117255940"/>
                    </a:ext>
                  </a:extLst>
                </a:gridCol>
                <a:gridCol w="6889607">
                  <a:extLst>
                    <a:ext uri="{9D8B030D-6E8A-4147-A177-3AD203B41FA5}">
                      <a16:colId xmlns:a16="http://schemas.microsoft.com/office/drawing/2014/main" val="1860019598"/>
                    </a:ext>
                  </a:extLst>
                </a:gridCol>
              </a:tblGrid>
              <a:tr h="370840">
                <a:tc>
                  <a:txBody>
                    <a:bodyPr/>
                    <a:lstStyle/>
                    <a:p>
                      <a:pPr marL="0" algn="l" defTabSz="914400" rtl="0" eaLnBrk="1" latinLnBrk="0" hangingPunct="1"/>
                      <a:r>
                        <a:rPr lang="en-US" sz="1400" b="1" kern="1200" err="1">
                          <a:solidFill>
                            <a:schemeClr val="dk1"/>
                          </a:solidFill>
                          <a:latin typeface="Arial" panose="020B0604020202020204" pitchFamily="34" charset="0"/>
                          <a:cs typeface="Arial" panose="020B0604020202020204" pitchFamily="34" charset="0"/>
                        </a:rPr>
                        <a:t>GraphQL</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err="1">
                          <a:solidFill>
                            <a:schemeClr val="dk1"/>
                          </a:solidFill>
                          <a:latin typeface="Arial" panose="020B0604020202020204" pitchFamily="34" charset="0"/>
                          <a:cs typeface="Arial" panose="020B0604020202020204" pitchFamily="34" charset="0"/>
                        </a:rPr>
                        <a:t>GraphQL</a:t>
                      </a:r>
                      <a:r>
                        <a:rPr lang="en-US" sz="1400" b="0" kern="1200">
                          <a:solidFill>
                            <a:schemeClr val="dk1"/>
                          </a:solidFill>
                          <a:latin typeface="Arial" panose="020B0604020202020204" pitchFamily="34" charset="0"/>
                          <a:cs typeface="Arial" panose="020B0604020202020204" pitchFamily="34" charset="0"/>
                        </a:rPr>
                        <a:t> is a query language for APIs. It is also a server-side runtime for executing queries using a type system you define for your data.</a:t>
                      </a:r>
                      <a:endParaRPr lang="en-US" sz="1400" b="0" kern="120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14300882"/>
                  </a:ext>
                </a:extLst>
              </a:tr>
              <a:tr h="370840">
                <a:tc>
                  <a:txBody>
                    <a:bodyPr/>
                    <a:lstStyle/>
                    <a:p>
                      <a:r>
                        <a:rPr lang="en-US" sz="1400" b="1">
                          <a:latin typeface="Arial" panose="020B0604020202020204" pitchFamily="34" charset="0"/>
                          <a:cs typeface="Arial" panose="020B0604020202020204" pitchFamily="34" charset="0"/>
                        </a:rPr>
                        <a:t>WADL</a:t>
                      </a:r>
                    </a:p>
                  </a:txBody>
                  <a:tcPr anchor="ctr"/>
                </a:tc>
                <a:tc>
                  <a:txBody>
                    <a:bodyPr/>
                    <a:lstStyle/>
                    <a:p>
                      <a:r>
                        <a:rPr lang="en-US" sz="1400">
                          <a:latin typeface="Arial" panose="020B0604020202020204" pitchFamily="34" charset="0"/>
                          <a:cs typeface="Arial" panose="020B0604020202020204" pitchFamily="34" charset="0"/>
                        </a:rPr>
                        <a:t>Web Application Description Language (WADL) is an XML-based language for describing web applications.</a:t>
                      </a:r>
                    </a:p>
                  </a:txBody>
                  <a:tcPr anchor="ctr"/>
                </a:tc>
                <a:extLst>
                  <a:ext uri="{0D108BD9-81ED-4DB2-BD59-A6C34878D82A}">
                    <a16:rowId xmlns:a16="http://schemas.microsoft.com/office/drawing/2014/main" val="1485289471"/>
                  </a:ext>
                </a:extLst>
              </a:tr>
              <a:tr h="370840">
                <a:tc>
                  <a:txBody>
                    <a:bodyPr/>
                    <a:lstStyle/>
                    <a:p>
                      <a:r>
                        <a:rPr lang="en-US" sz="1400" b="1">
                          <a:latin typeface="Arial" panose="020B0604020202020204" pitchFamily="34" charset="0"/>
                          <a:cs typeface="Arial" panose="020B0604020202020204" pitchFamily="34" charset="0"/>
                        </a:rPr>
                        <a:t>WSDL</a:t>
                      </a:r>
                    </a:p>
                  </a:txBody>
                  <a:tcPr anchor="ctr"/>
                </a:tc>
                <a:tc>
                  <a:txBody>
                    <a:bodyPr/>
                    <a:lstStyle/>
                    <a:p>
                      <a:r>
                        <a:rPr lang="en-US" sz="1400">
                          <a:latin typeface="Arial" panose="020B0604020202020204" pitchFamily="34" charset="0"/>
                          <a:cs typeface="Arial" panose="020B0604020202020204" pitchFamily="34" charset="0"/>
                        </a:rPr>
                        <a:t>Web Services Description Language (WSDL) is an XML-based language that is used to document the functionality of a web service. </a:t>
                      </a:r>
                    </a:p>
                  </a:txBody>
                  <a:tcPr anchor="ctr"/>
                </a:tc>
                <a:extLst>
                  <a:ext uri="{0D108BD9-81ED-4DB2-BD59-A6C34878D82A}">
                    <a16:rowId xmlns:a16="http://schemas.microsoft.com/office/drawing/2014/main" val="833233766"/>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48</a:t>
            </a:fld>
            <a:endParaRPr lang="en-US"/>
          </a:p>
        </p:txBody>
      </p:sp>
    </p:spTree>
    <p:extLst>
      <p:ext uri="{BB962C8B-B14F-4D97-AF65-F5344CB8AC3E}">
        <p14:creationId xmlns:p14="http://schemas.microsoft.com/office/powerpoint/2010/main" val="1408411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Target List and In-Scope Assets (Cont.)</a:t>
            </a:r>
            <a:endParaRPr lang="en-US" sz="2200" dirty="0"/>
          </a:p>
        </p:txBody>
      </p:sp>
      <p:sp>
        <p:nvSpPr>
          <p:cNvPr id="4" name="TextBox 3">
            <a:extLst>
              <a:ext uri="{FF2B5EF4-FFF2-40B4-BE49-F238E27FC236}">
                <a16:creationId xmlns:a16="http://schemas.microsoft.com/office/drawing/2014/main" id="{F9EFCF78-022B-62FE-6EA3-5B4BBBF1AB39}"/>
              </a:ext>
            </a:extLst>
          </p:cNvPr>
          <p:cNvSpPr txBox="1"/>
          <p:nvPr/>
        </p:nvSpPr>
        <p:spPr>
          <a:xfrm>
            <a:off x="311150" y="968561"/>
            <a:ext cx="7785100" cy="523220"/>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Additional support resources that you might obtain from the organization that hired you to perform the penetration test</a:t>
            </a:r>
            <a:r>
              <a:rPr lang="en-US" sz="1400">
                <a:latin typeface="Arial" panose="020B0604020202020204" pitchFamily="34" charset="0"/>
                <a:cs typeface="Arial" panose="020B0604020202020204" pitchFamily="34" charset="0"/>
              </a:rPr>
              <a:t>:</a:t>
            </a:r>
          </a:p>
        </p:txBody>
      </p:sp>
      <p:graphicFrame>
        <p:nvGraphicFramePr>
          <p:cNvPr id="5" name="Table 4">
            <a:extLst>
              <a:ext uri="{FF2B5EF4-FFF2-40B4-BE49-F238E27FC236}">
                <a16:creationId xmlns:a16="http://schemas.microsoft.com/office/drawing/2014/main" id="{B40694AB-CB07-3B6F-609A-0886BB8F7AE4}"/>
              </a:ext>
            </a:extLst>
          </p:cNvPr>
          <p:cNvGraphicFramePr>
            <a:graphicFrameLocks noGrp="1"/>
          </p:cNvGraphicFramePr>
          <p:nvPr>
            <p:extLst>
              <p:ext uri="{D42A27DB-BD31-4B8C-83A1-F6EECF244321}">
                <p14:modId xmlns:p14="http://schemas.microsoft.com/office/powerpoint/2010/main" val="4148576247"/>
              </p:ext>
            </p:extLst>
          </p:nvPr>
        </p:nvGraphicFramePr>
        <p:xfrm>
          <a:off x="400314" y="1718310"/>
          <a:ext cx="8463638" cy="3139440"/>
        </p:xfrm>
        <a:graphic>
          <a:graphicData uri="http://schemas.openxmlformats.org/drawingml/2006/table">
            <a:tbl>
              <a:tblPr firstRow="1" bandRow="1">
                <a:tableStyleId>{22838BEF-8BB2-4498-84A7-C5851F593DF1}</a:tableStyleId>
              </a:tblPr>
              <a:tblGrid>
                <a:gridCol w="1679292">
                  <a:extLst>
                    <a:ext uri="{9D8B030D-6E8A-4147-A177-3AD203B41FA5}">
                      <a16:colId xmlns:a16="http://schemas.microsoft.com/office/drawing/2014/main" val="3117255940"/>
                    </a:ext>
                  </a:extLst>
                </a:gridCol>
                <a:gridCol w="6784346">
                  <a:extLst>
                    <a:ext uri="{9D8B030D-6E8A-4147-A177-3AD203B41FA5}">
                      <a16:colId xmlns:a16="http://schemas.microsoft.com/office/drawing/2014/main" val="1860019598"/>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Software development kit (SDK) for specific applications</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An SDK, or devkit, is a collection of software development tools that can be used to interact and deploy a software framework, an operating system, or a hardware platform. SDKs can also help pen testers understand certain specialized applications and hardware platforms within the organization being tested.</a:t>
                      </a:r>
                      <a:endParaRPr lang="en-US" sz="1400" b="0" kern="120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14300882"/>
                  </a:ext>
                </a:extLst>
              </a:tr>
              <a:tr h="370840">
                <a:tc>
                  <a:txBody>
                    <a:bodyPr/>
                    <a:lstStyle/>
                    <a:p>
                      <a:r>
                        <a:rPr lang="en-US" sz="1400" b="1">
                          <a:latin typeface="Arial" panose="020B0604020202020204" pitchFamily="34" charset="0"/>
                          <a:cs typeface="Arial" panose="020B0604020202020204" pitchFamily="34" charset="0"/>
                        </a:rPr>
                        <a:t>Source code access</a:t>
                      </a:r>
                    </a:p>
                  </a:txBody>
                  <a:tcPr anchor="ctr"/>
                </a:tc>
                <a:tc>
                  <a:txBody>
                    <a:bodyPr/>
                    <a:lstStyle/>
                    <a:p>
                      <a:r>
                        <a:rPr lang="en-US" sz="1400">
                          <a:latin typeface="Arial" panose="020B0604020202020204" pitchFamily="34" charset="0"/>
                          <a:cs typeface="Arial" panose="020B0604020202020204" pitchFamily="34" charset="0"/>
                        </a:rPr>
                        <a:t>Some organizations may allow you to obtain access to the source code of applications to be tested.</a:t>
                      </a:r>
                    </a:p>
                  </a:txBody>
                  <a:tcPr anchor="ctr"/>
                </a:tc>
                <a:extLst>
                  <a:ext uri="{0D108BD9-81ED-4DB2-BD59-A6C34878D82A}">
                    <a16:rowId xmlns:a16="http://schemas.microsoft.com/office/drawing/2014/main" val="1485289471"/>
                  </a:ext>
                </a:extLst>
              </a:tr>
              <a:tr h="370840">
                <a:tc>
                  <a:txBody>
                    <a:bodyPr/>
                    <a:lstStyle/>
                    <a:p>
                      <a:r>
                        <a:rPr lang="en-US" sz="1400" b="1">
                          <a:latin typeface="Arial" panose="020B0604020202020204" pitchFamily="34" charset="0"/>
                          <a:cs typeface="Arial" panose="020B0604020202020204" pitchFamily="34" charset="0"/>
                        </a:rPr>
                        <a:t>Examples of application requests</a:t>
                      </a:r>
                    </a:p>
                  </a:txBody>
                  <a:tcPr anchor="ctr"/>
                </a:tc>
                <a:tc>
                  <a:txBody>
                    <a:bodyPr/>
                    <a:lstStyle/>
                    <a:p>
                      <a:r>
                        <a:rPr lang="en-US" sz="1400">
                          <a:latin typeface="Arial" panose="020B0604020202020204" pitchFamily="34" charset="0"/>
                          <a:cs typeface="Arial" panose="020B0604020202020204" pitchFamily="34" charset="0"/>
                        </a:rPr>
                        <a:t>In most cases, you will be able to reveal context by using web application testing tools such as proxies like the Burp Suite and the OWASP Zed Attack Proxy (ZAP).</a:t>
                      </a:r>
                    </a:p>
                  </a:txBody>
                  <a:tcPr anchor="ctr"/>
                </a:tc>
                <a:extLst>
                  <a:ext uri="{0D108BD9-81ED-4DB2-BD59-A6C34878D82A}">
                    <a16:rowId xmlns:a16="http://schemas.microsoft.com/office/drawing/2014/main" val="833233766"/>
                  </a:ext>
                </a:extLst>
              </a:tr>
              <a:tr h="370840">
                <a:tc>
                  <a:txBody>
                    <a:bodyPr/>
                    <a:lstStyle/>
                    <a:p>
                      <a:r>
                        <a:rPr lang="en-US" sz="1400" b="1">
                          <a:latin typeface="Arial" panose="020B0604020202020204" pitchFamily="34" charset="0"/>
                          <a:cs typeface="Arial" panose="020B0604020202020204" pitchFamily="34" charset="0"/>
                        </a:rPr>
                        <a:t>System and network architectural  diagrams</a:t>
                      </a:r>
                    </a:p>
                  </a:txBody>
                  <a:tcPr anchor="ctr"/>
                </a:tc>
                <a:tc>
                  <a:txBody>
                    <a:bodyPr/>
                    <a:lstStyle/>
                    <a:p>
                      <a:r>
                        <a:rPr lang="en-US" sz="1400">
                          <a:latin typeface="Arial" panose="020B0604020202020204" pitchFamily="34" charset="0"/>
                          <a:cs typeface="Arial" panose="020B0604020202020204" pitchFamily="34" charset="0"/>
                        </a:rPr>
                        <a:t>These documents can be very beneficial for penetration testers, and they can be used to document and define what systems are in scope during the testing.</a:t>
                      </a:r>
                    </a:p>
                  </a:txBody>
                  <a:tcPr anchor="ctr"/>
                </a:tc>
                <a:extLst>
                  <a:ext uri="{0D108BD9-81ED-4DB2-BD59-A6C34878D82A}">
                    <a16:rowId xmlns:a16="http://schemas.microsoft.com/office/drawing/2014/main" val="801025154"/>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49</a:t>
            </a:fld>
            <a:endParaRPr lang="en-US"/>
          </a:p>
        </p:txBody>
      </p:sp>
    </p:spTree>
    <p:extLst>
      <p:ext uri="{BB962C8B-B14F-4D97-AF65-F5344CB8AC3E}">
        <p14:creationId xmlns:p14="http://schemas.microsoft.com/office/powerpoint/2010/main" val="3353521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lIns="91440" tIns="45720" rIns="91440" bIns="45720" rtlCol="0" anchor="t"/>
          <a:lstStyle/>
          <a:p>
            <a:pPr marL="0" indent="0">
              <a:buNone/>
            </a:pPr>
            <a:r>
              <a:rPr lang="en-US" sz="2200">
                <a:solidFill>
                  <a:srgbClr val="024C69"/>
                </a:solidFill>
                <a:latin typeface="Arial"/>
                <a:cs typeface="Arial"/>
              </a:rPr>
              <a:t>Module </a:t>
            </a:r>
            <a:r>
              <a:rPr lang="en-US" sz="2200">
                <a:latin typeface="Arial"/>
                <a:cs typeface="Arial"/>
              </a:rPr>
              <a:t>2</a:t>
            </a:r>
            <a:r>
              <a:rPr lang="en-US" sz="2200">
                <a:solidFill>
                  <a:srgbClr val="024C69"/>
                </a:solidFill>
                <a:latin typeface="Arial"/>
                <a:cs typeface="Arial"/>
              </a:rPr>
              <a:t>: Activities (Cont</a:t>
            </a:r>
            <a:r>
              <a:rPr lang="en-US" sz="2200">
                <a:latin typeface="Arial"/>
                <a:cs typeface="Arial"/>
              </a:rPr>
              <a:t>.)</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2153942764"/>
              </p:ext>
            </p:extLst>
          </p:nvPr>
        </p:nvGraphicFramePr>
        <p:xfrm>
          <a:off x="224432" y="1192614"/>
          <a:ext cx="8479856" cy="1174750"/>
        </p:xfrm>
        <a:graphic>
          <a:graphicData uri="http://schemas.openxmlformats.org/drawingml/2006/table">
            <a:tbl>
              <a:tblPr firstRow="1" bandRow="1">
                <a:tableStyleId>{5C22544A-7EE6-4342-B048-85BDC9FD1C3A}</a:tableStyleId>
              </a:tblPr>
              <a:tblGrid>
                <a:gridCol w="1083071">
                  <a:extLst>
                    <a:ext uri="{9D8B030D-6E8A-4147-A177-3AD203B41FA5}">
                      <a16:colId xmlns:a16="http://schemas.microsoft.com/office/drawing/2014/main" val="314965042"/>
                    </a:ext>
                  </a:extLst>
                </a:gridCol>
                <a:gridCol w="1539813">
                  <a:extLst>
                    <a:ext uri="{9D8B030D-6E8A-4147-A177-3AD203B41FA5}">
                      <a16:colId xmlns:a16="http://schemas.microsoft.com/office/drawing/2014/main" val="1540795028"/>
                    </a:ext>
                  </a:extLst>
                </a:gridCol>
                <a:gridCol w="3737008">
                  <a:extLst>
                    <a:ext uri="{9D8B030D-6E8A-4147-A177-3AD203B41FA5}">
                      <a16:colId xmlns:a16="http://schemas.microsoft.com/office/drawing/2014/main" val="2968452238"/>
                    </a:ext>
                  </a:extLst>
                </a:gridCol>
                <a:gridCol w="2119964">
                  <a:extLst>
                    <a:ext uri="{9D8B030D-6E8A-4147-A177-3AD203B41FA5}">
                      <a16:colId xmlns:a16="http://schemas.microsoft.com/office/drawing/2014/main" val="286226043"/>
                    </a:ext>
                  </a:extLst>
                </a:gridCol>
              </a:tblGrid>
              <a:tr h="370840">
                <a:tc>
                  <a:txBody>
                    <a:bodyPr/>
                    <a:lstStyle/>
                    <a:p>
                      <a:pPr algn="ctr"/>
                      <a:r>
                        <a:rPr lang="en-US" sz="1400">
                          <a:latin typeface="Arial"/>
                          <a:cs typeface="Arial"/>
                        </a:rPr>
                        <a:t>Page #</a:t>
                      </a:r>
                    </a:p>
                  </a:txBody>
                  <a:tcPr/>
                </a:tc>
                <a:tc>
                  <a:txBody>
                    <a:bodyPr/>
                    <a:lstStyle/>
                    <a:p>
                      <a:pPr algn="ctr"/>
                      <a:r>
                        <a:rPr lang="en-US" sz="1400">
                          <a:latin typeface="Arial"/>
                          <a:cs typeface="Arial"/>
                        </a:rPr>
                        <a:t>Activity</a:t>
                      </a:r>
                    </a:p>
                  </a:txBody>
                  <a:tcPr/>
                </a:tc>
                <a:tc>
                  <a:txBody>
                    <a:bodyPr/>
                    <a:lstStyle/>
                    <a:p>
                      <a:pPr algn="ctr"/>
                      <a:r>
                        <a:rPr lang="en-US" sz="1400">
                          <a:latin typeface="Arial"/>
                          <a:cs typeface="Arial"/>
                        </a:rPr>
                        <a:t>Activity Name</a:t>
                      </a:r>
                    </a:p>
                  </a:txBody>
                  <a:tcPr/>
                </a:tc>
                <a:tc>
                  <a:txBody>
                    <a:bodyPr/>
                    <a:lstStyle/>
                    <a:p>
                      <a:pPr algn="ctr"/>
                      <a:r>
                        <a:rPr lang="en-US" sz="1400">
                          <a:latin typeface="Arial"/>
                          <a:cs typeface="Arial"/>
                        </a:rPr>
                        <a:t>Optional?</a:t>
                      </a:r>
                    </a:p>
                  </a:txBody>
                  <a:tcPr/>
                </a:tc>
                <a:extLst>
                  <a:ext uri="{0D108BD9-81ED-4DB2-BD59-A6C34878D82A}">
                    <a16:rowId xmlns:a16="http://schemas.microsoft.com/office/drawing/2014/main" val="317262977"/>
                  </a:ext>
                </a:extLst>
              </a:tr>
              <a:tr h="370840">
                <a:tc>
                  <a:txBody>
                    <a:bodyPr/>
                    <a:lstStyle/>
                    <a:p>
                      <a:pPr algn="ctr" fontAlgn="t"/>
                      <a:r>
                        <a:rPr lang="en-US" sz="1400" b="0" i="0" u="none" strike="noStrike">
                          <a:solidFill>
                            <a:srgbClr val="000000"/>
                          </a:solidFill>
                          <a:effectLst/>
                          <a:latin typeface="Arial" panose="020B0604020202020204" pitchFamily="34" charset="0"/>
                        </a:rPr>
                        <a:t>2.3.2</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Practice - Demonstrate an Ethical Hacking Mindset</a:t>
                      </a:r>
                    </a:p>
                  </a:txBody>
                  <a:tcPr marL="6350" marR="6350" marT="6350" marB="0" anchor="ctr"/>
                </a:tc>
                <a:tc>
                  <a:txBody>
                    <a:bodyPr/>
                    <a:lstStyle/>
                    <a:p>
                      <a:pPr algn="ctr"/>
                      <a:r>
                        <a:rPr lang="en-US" sz="140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377890904"/>
                  </a:ext>
                </a:extLst>
              </a:tr>
              <a:tr h="370840">
                <a:tc>
                  <a:txBody>
                    <a:bodyPr/>
                    <a:lstStyle/>
                    <a:p>
                      <a:pPr algn="ctr" fontAlgn="t"/>
                      <a:r>
                        <a:rPr lang="en-US" sz="1400" b="0" i="0" u="none" strike="noStrike">
                          <a:solidFill>
                            <a:srgbClr val="000000"/>
                          </a:solidFill>
                          <a:effectLst/>
                          <a:latin typeface="Arial" panose="020B0604020202020204" pitchFamily="34" charset="0"/>
                        </a:rPr>
                        <a:t>2.3.3</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Hands-On Labs</a:t>
                      </a:r>
                    </a:p>
                  </a:txBody>
                  <a:tcPr marL="6350" marR="6350" marT="6350" marB="0" anchor="ctr"/>
                </a:tc>
                <a:tc>
                  <a:txBody>
                    <a:bodyPr/>
                    <a:lstStyle/>
                    <a:p>
                      <a:pPr algn="l" fontAlgn="t"/>
                      <a:r>
                        <a:rPr lang="en-US" sz="1400" b="0" i="0" u="none" strike="noStrike">
                          <a:solidFill>
                            <a:srgbClr val="000000"/>
                          </a:solidFill>
                          <a:effectLst/>
                          <a:latin typeface="Arial" panose="020B0604020202020204" pitchFamily="34" charset="0"/>
                        </a:rPr>
                        <a:t>Lab - Personal Code of Conduct</a:t>
                      </a:r>
                    </a:p>
                  </a:txBody>
                  <a:tcPr marL="6350" marR="6350" marT="6350" marB="0" anchor="ctr"/>
                </a:tc>
                <a:tc>
                  <a:txBody>
                    <a:bodyPr/>
                    <a:lstStyle/>
                    <a:p>
                      <a:pPr algn="ctr"/>
                      <a:r>
                        <a:rPr lang="en-US" sz="1400" dirty="0">
                          <a:latin typeface="Arial" panose="020B0604020202020204" pitchFamily="34" charset="0"/>
                          <a:cs typeface="Arial" panose="020B0604020202020204" pitchFamily="34" charset="0"/>
                        </a:rPr>
                        <a:t>Recommended</a:t>
                      </a:r>
                    </a:p>
                  </a:txBody>
                  <a:tcPr anchor="ctr"/>
                </a:tc>
                <a:extLst>
                  <a:ext uri="{0D108BD9-81ED-4DB2-BD59-A6C34878D82A}">
                    <a16:rowId xmlns:a16="http://schemas.microsoft.com/office/drawing/2014/main" val="221784998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a:t>
            </a:fld>
            <a:endParaRPr lang="en-US"/>
          </a:p>
        </p:txBody>
      </p:sp>
    </p:spTree>
    <p:extLst>
      <p:ext uri="{BB962C8B-B14F-4D97-AF65-F5344CB8AC3E}">
        <p14:creationId xmlns:p14="http://schemas.microsoft.com/office/powerpoint/2010/main" val="945458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Target List and In-Scope Assets (Cont.)</a:t>
            </a:r>
            <a:endParaRPr lang="en-US" sz="2200" dirty="0"/>
          </a:p>
        </p:txBody>
      </p:sp>
      <p:sp>
        <p:nvSpPr>
          <p:cNvPr id="4" name="TextBox 3">
            <a:extLst>
              <a:ext uri="{FF2B5EF4-FFF2-40B4-BE49-F238E27FC236}">
                <a16:creationId xmlns:a16="http://schemas.microsoft.com/office/drawing/2014/main" id="{F9EFCF78-022B-62FE-6EA3-5B4BBBF1AB39}"/>
              </a:ext>
            </a:extLst>
          </p:cNvPr>
          <p:cNvSpPr txBox="1"/>
          <p:nvPr/>
        </p:nvSpPr>
        <p:spPr>
          <a:xfrm>
            <a:off x="311150" y="968561"/>
            <a:ext cx="7989977" cy="3323987"/>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It is very important to document the physical location where the penetration testing will be done, as well as the Domain Name System (DNS) fully qualified domain names (FQDNs) of the applications and assets that are allowed (including any subdomains).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must also agree and understand if you will be allowed to demonstrate how an external attacker could compromise your systems or how an insider could compromise internal assets.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This external vs. internal target identification and scope should be clearly documented.</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Applications today can not only be hosted in one public cloud (such as AWS, GCP, or Azure) but also in private and hybrid clouds.</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As a penetration tester, you must become familiar with any restrictions and limitations dictated by any third-party hosting or cloud providers.</a:t>
            </a:r>
          </a:p>
          <a:p>
            <a:pPr marL="285750" indent="-285750">
              <a:buFont typeface="Arial" panose="020B0604020202020204" pitchFamily="34" charset="0"/>
              <a:buChar char="•"/>
            </a:pPr>
            <a:r>
              <a:rPr lang="en-US" sz="1400" b="1" i="1">
                <a:latin typeface="Arial" panose="020B0604020202020204" pitchFamily="34" charset="0"/>
                <a:cs typeface="Arial" panose="020B0604020202020204" pitchFamily="34" charset="0"/>
              </a:rPr>
              <a:t>Scope creep </a:t>
            </a:r>
            <a:r>
              <a:rPr lang="en-US" sz="1400">
                <a:latin typeface="Arial" panose="020B0604020202020204" pitchFamily="34" charset="0"/>
                <a:cs typeface="Arial" panose="020B0604020202020204" pitchFamily="34" charset="0"/>
              </a:rPr>
              <a:t>is a project management term that refers to the uncontrolled growth of a project’s scope. It is also often referred to as </a:t>
            </a:r>
            <a:r>
              <a:rPr lang="en-US" sz="1400" i="1">
                <a:latin typeface="Arial" panose="020B0604020202020204" pitchFamily="34" charset="0"/>
                <a:cs typeface="Arial" panose="020B0604020202020204" pitchFamily="34" charset="0"/>
              </a:rPr>
              <a:t>kitchen sink syndrome, requirement creep </a:t>
            </a:r>
            <a:r>
              <a:rPr lang="en-US" sz="1400">
                <a:latin typeface="Arial" panose="020B0604020202020204" pitchFamily="34" charset="0"/>
                <a:cs typeface="Arial" panose="020B0604020202020204" pitchFamily="34" charset="0"/>
              </a:rPr>
              <a:t>, and </a:t>
            </a:r>
            <a:r>
              <a:rPr lang="en-US" sz="1400" i="1">
                <a:latin typeface="Arial" panose="020B0604020202020204" pitchFamily="34" charset="0"/>
                <a:cs typeface="Arial" panose="020B0604020202020204" pitchFamily="34" charset="0"/>
              </a:rPr>
              <a:t>function creep</a:t>
            </a:r>
            <a:r>
              <a:rPr lang="en-US" sz="1400">
                <a:latin typeface="Arial" panose="020B0604020202020204" pitchFamily="34" charset="0"/>
                <a:cs typeface="Arial" panose="020B0604020202020204" pitchFamily="34" charset="0"/>
              </a:rPr>
              <a:t>. Scope creep can put you out of business.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Many security firms suffer from scope creep and are unsuccessful because they have no idea how to identify when the problem starts or how to react to it.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50</a:t>
            </a:fld>
            <a:endParaRPr lang="en-US"/>
          </a:p>
        </p:txBody>
      </p:sp>
    </p:spTree>
    <p:extLst>
      <p:ext uri="{BB962C8B-B14F-4D97-AF65-F5344CB8AC3E}">
        <p14:creationId xmlns:p14="http://schemas.microsoft.com/office/powerpoint/2010/main" val="2553906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Target List and In-Scope Assets (Cont.)</a:t>
            </a:r>
            <a:endParaRPr lang="en-US" sz="2200" dirty="0"/>
          </a:p>
        </p:txBody>
      </p:sp>
      <p:sp>
        <p:nvSpPr>
          <p:cNvPr id="4" name="TextBox 3">
            <a:extLst>
              <a:ext uri="{FF2B5EF4-FFF2-40B4-BE49-F238E27FC236}">
                <a16:creationId xmlns:a16="http://schemas.microsoft.com/office/drawing/2014/main" id="{F9EFCF78-022B-62FE-6EA3-5B4BBBF1AB39}"/>
              </a:ext>
            </a:extLst>
          </p:cNvPr>
          <p:cNvSpPr txBox="1"/>
          <p:nvPr/>
        </p:nvSpPr>
        <p:spPr>
          <a:xfrm>
            <a:off x="311150" y="771091"/>
            <a:ext cx="7785100" cy="307777"/>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Situations in which a scope creep might occur:</a:t>
            </a:r>
            <a:endParaRPr lang="en-US" sz="140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B40694AB-CB07-3B6F-609A-0886BB8F7AE4}"/>
              </a:ext>
            </a:extLst>
          </p:cNvPr>
          <p:cNvGraphicFramePr>
            <a:graphicFrameLocks noGrp="1"/>
          </p:cNvGraphicFramePr>
          <p:nvPr>
            <p:extLst>
              <p:ext uri="{D42A27DB-BD31-4B8C-83A1-F6EECF244321}">
                <p14:modId xmlns:p14="http://schemas.microsoft.com/office/powerpoint/2010/main" val="1593465072"/>
              </p:ext>
            </p:extLst>
          </p:nvPr>
        </p:nvGraphicFramePr>
        <p:xfrm>
          <a:off x="323490" y="1164566"/>
          <a:ext cx="8452225" cy="1767840"/>
        </p:xfrm>
        <a:graphic>
          <a:graphicData uri="http://schemas.openxmlformats.org/drawingml/2006/table">
            <a:tbl>
              <a:tblPr firstRow="1" bandRow="1">
                <a:tableStyleId>{22838BEF-8BB2-4498-84A7-C5851F593DF1}</a:tableStyleId>
              </a:tblPr>
              <a:tblGrid>
                <a:gridCol w="1581157">
                  <a:extLst>
                    <a:ext uri="{9D8B030D-6E8A-4147-A177-3AD203B41FA5}">
                      <a16:colId xmlns:a16="http://schemas.microsoft.com/office/drawing/2014/main" val="3117255940"/>
                    </a:ext>
                  </a:extLst>
                </a:gridCol>
                <a:gridCol w="6871068">
                  <a:extLst>
                    <a:ext uri="{9D8B030D-6E8A-4147-A177-3AD203B41FA5}">
                      <a16:colId xmlns:a16="http://schemas.microsoft.com/office/drawing/2014/main" val="1860019598"/>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Change Management</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When there is poor change management in the penetration testing engagement.</a:t>
                      </a:r>
                      <a:endParaRPr lang="en-US" sz="1400" b="0" kern="120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14300882"/>
                  </a:ext>
                </a:extLst>
              </a:tr>
              <a:tr h="370840">
                <a:tc>
                  <a:txBody>
                    <a:bodyPr/>
                    <a:lstStyle/>
                    <a:p>
                      <a:r>
                        <a:rPr lang="en-US" sz="1400" b="1">
                          <a:latin typeface="Arial" panose="020B0604020202020204" pitchFamily="34" charset="0"/>
                          <a:cs typeface="Arial" panose="020B0604020202020204" pitchFamily="34" charset="0"/>
                        </a:rPr>
                        <a:t>Technical and Nontechnical Elements</a:t>
                      </a:r>
                    </a:p>
                  </a:txBody>
                  <a:tcPr anchor="ctr"/>
                </a:tc>
                <a:tc>
                  <a:txBody>
                    <a:bodyPr/>
                    <a:lstStyle/>
                    <a:p>
                      <a:r>
                        <a:rPr lang="en-US" sz="1400">
                          <a:latin typeface="Arial" panose="020B0604020202020204" pitchFamily="34" charset="0"/>
                          <a:cs typeface="Arial" panose="020B0604020202020204" pitchFamily="34" charset="0"/>
                        </a:rPr>
                        <a:t>When there is ineffective identification of what technical and nontechnical elements will be required for the penetration test.</a:t>
                      </a:r>
                    </a:p>
                  </a:txBody>
                  <a:tcPr anchor="ctr"/>
                </a:tc>
                <a:extLst>
                  <a:ext uri="{0D108BD9-81ED-4DB2-BD59-A6C34878D82A}">
                    <a16:rowId xmlns:a16="http://schemas.microsoft.com/office/drawing/2014/main" val="1485289471"/>
                  </a:ext>
                </a:extLst>
              </a:tr>
              <a:tr h="370840">
                <a:tc>
                  <a:txBody>
                    <a:bodyPr/>
                    <a:lstStyle/>
                    <a:p>
                      <a:r>
                        <a:rPr lang="en-US" sz="1400" b="1">
                          <a:latin typeface="Arial" panose="020B0604020202020204" pitchFamily="34" charset="0"/>
                          <a:cs typeface="Arial" panose="020B0604020202020204" pitchFamily="34" charset="0"/>
                        </a:rPr>
                        <a:t>Poor Communication</a:t>
                      </a:r>
                    </a:p>
                  </a:txBody>
                  <a:tcPr anchor="ctr"/>
                </a:tc>
                <a:tc>
                  <a:txBody>
                    <a:bodyPr/>
                    <a:lstStyle/>
                    <a:p>
                      <a:r>
                        <a:rPr lang="en-US" sz="1400">
                          <a:latin typeface="Arial" panose="020B0604020202020204" pitchFamily="34" charset="0"/>
                          <a:cs typeface="Arial" panose="020B0604020202020204" pitchFamily="34" charset="0"/>
                        </a:rPr>
                        <a:t>When there is poor communication among stakeholders, including your client and your own team.</a:t>
                      </a:r>
                    </a:p>
                  </a:txBody>
                  <a:tcPr anchor="ctr"/>
                </a:tc>
                <a:extLst>
                  <a:ext uri="{0D108BD9-81ED-4DB2-BD59-A6C34878D82A}">
                    <a16:rowId xmlns:a16="http://schemas.microsoft.com/office/drawing/2014/main" val="833233766"/>
                  </a:ext>
                </a:extLst>
              </a:tr>
            </a:tbl>
          </a:graphicData>
        </a:graphic>
      </p:graphicFrame>
      <p:sp>
        <p:nvSpPr>
          <p:cNvPr id="6" name="TextBox 5">
            <a:extLst>
              <a:ext uri="{FF2B5EF4-FFF2-40B4-BE49-F238E27FC236}">
                <a16:creationId xmlns:a16="http://schemas.microsoft.com/office/drawing/2014/main" id="{616C0B71-8388-1CA3-C20B-2B608D34C008}"/>
              </a:ext>
            </a:extLst>
          </p:cNvPr>
          <p:cNvSpPr txBox="1"/>
          <p:nvPr/>
        </p:nvSpPr>
        <p:spPr>
          <a:xfrm>
            <a:off x="237778" y="3028712"/>
            <a:ext cx="8571397" cy="1600438"/>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Scope creep does not always start as a bad situation. For example, a client that is satisfied with the work you are doing in your engagement might ask you to perform additional testing or technical work.</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Change management and clear communication are crucial to avoid a very uncomfortable and bad situation.</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If you initially engaged with your client after a request for proposal (RFP), and additional work is needed that was not part of the RFP or your initial SOW, you should ask for a new SOW to be signed and agreed upon.</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51</a:t>
            </a:fld>
            <a:endParaRPr lang="en-US"/>
          </a:p>
        </p:txBody>
      </p:sp>
    </p:spTree>
    <p:extLst>
      <p:ext uri="{BB962C8B-B14F-4D97-AF65-F5344CB8AC3E}">
        <p14:creationId xmlns:p14="http://schemas.microsoft.com/office/powerpoint/2010/main" val="1076135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a:t>Validating the Scope of Engagement</a:t>
            </a:r>
            <a:endParaRPr lang="en-US" sz="2200"/>
          </a:p>
        </p:txBody>
      </p:sp>
      <p:sp>
        <p:nvSpPr>
          <p:cNvPr id="6" name="TextBox 5">
            <a:extLst>
              <a:ext uri="{FF2B5EF4-FFF2-40B4-BE49-F238E27FC236}">
                <a16:creationId xmlns:a16="http://schemas.microsoft.com/office/drawing/2014/main" id="{616C0B71-8388-1CA3-C20B-2B608D34C008}"/>
              </a:ext>
            </a:extLst>
          </p:cNvPr>
          <p:cNvSpPr txBox="1"/>
          <p:nvPr/>
        </p:nvSpPr>
        <p:spPr>
          <a:xfrm>
            <a:off x="143007" y="748672"/>
            <a:ext cx="8388086" cy="954107"/>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first step in validating the scope of an engagement is to question the client and review contracts.</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must also understand who the target audience is for your penetration testing report.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should understand the subjects, business units, and any other entity that will be assessed by such a penetration testing engagement.</a:t>
            </a:r>
          </a:p>
        </p:txBody>
      </p:sp>
      <p:sp>
        <p:nvSpPr>
          <p:cNvPr id="4" name="TextBox 3">
            <a:extLst>
              <a:ext uri="{FF2B5EF4-FFF2-40B4-BE49-F238E27FC236}">
                <a16:creationId xmlns:a16="http://schemas.microsoft.com/office/drawing/2014/main" id="{F9EFCF78-022B-62FE-6EA3-5B4BBBF1AB39}"/>
              </a:ext>
            </a:extLst>
          </p:cNvPr>
          <p:cNvSpPr txBox="1"/>
          <p:nvPr/>
        </p:nvSpPr>
        <p:spPr>
          <a:xfrm>
            <a:off x="555757" y="1720267"/>
            <a:ext cx="7785100" cy="307777"/>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Questions to ask for discovering different characteristics of target audience:</a:t>
            </a:r>
            <a:endParaRPr lang="en-US" sz="140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B40694AB-CB07-3B6F-609A-0886BB8F7AE4}"/>
              </a:ext>
            </a:extLst>
          </p:cNvPr>
          <p:cNvGraphicFramePr>
            <a:graphicFrameLocks noGrp="1"/>
          </p:cNvGraphicFramePr>
          <p:nvPr>
            <p:extLst>
              <p:ext uri="{D42A27DB-BD31-4B8C-83A1-F6EECF244321}">
                <p14:modId xmlns:p14="http://schemas.microsoft.com/office/powerpoint/2010/main" val="2663702479"/>
              </p:ext>
            </p:extLst>
          </p:nvPr>
        </p:nvGraphicFramePr>
        <p:xfrm>
          <a:off x="98389" y="2049948"/>
          <a:ext cx="8846849" cy="2935877"/>
        </p:xfrm>
        <a:graphic>
          <a:graphicData uri="http://schemas.openxmlformats.org/drawingml/2006/table">
            <a:tbl>
              <a:tblPr firstRow="1" bandRow="1">
                <a:tableStyleId>{22838BEF-8BB2-4498-84A7-C5851F593DF1}</a:tableStyleId>
              </a:tblPr>
              <a:tblGrid>
                <a:gridCol w="1836964">
                  <a:extLst>
                    <a:ext uri="{9D8B030D-6E8A-4147-A177-3AD203B41FA5}">
                      <a16:colId xmlns:a16="http://schemas.microsoft.com/office/drawing/2014/main" val="3117255940"/>
                    </a:ext>
                  </a:extLst>
                </a:gridCol>
                <a:gridCol w="7009885">
                  <a:extLst>
                    <a:ext uri="{9D8B030D-6E8A-4147-A177-3AD203B41FA5}">
                      <a16:colId xmlns:a16="http://schemas.microsoft.com/office/drawing/2014/main" val="1860019598"/>
                    </a:ext>
                  </a:extLst>
                </a:gridCol>
              </a:tblGrid>
              <a:tr h="299357">
                <a:tc>
                  <a:txBody>
                    <a:bodyPr/>
                    <a:lstStyle/>
                    <a:p>
                      <a:pPr marL="0" algn="l" defTabSz="914400" rtl="0" eaLnBrk="1" latinLnBrk="0" hangingPunct="1"/>
                      <a:r>
                        <a:rPr lang="en-US" sz="1300" b="1" kern="1200" dirty="0">
                          <a:solidFill>
                            <a:schemeClr val="dk1"/>
                          </a:solidFill>
                          <a:latin typeface="Arial"/>
                          <a:cs typeface="Arial"/>
                        </a:rPr>
                        <a:t>First question</a:t>
                      </a:r>
                      <a:endParaRPr lang="en-US" sz="1300" b="1" kern="1200">
                        <a:solidFill>
                          <a:schemeClr val="dk1"/>
                        </a:solidFill>
                        <a:latin typeface="Arial"/>
                        <a:ea typeface="+mn-ea"/>
                        <a:cs typeface="Arial"/>
                      </a:endParaRPr>
                    </a:p>
                  </a:txBody>
                  <a:tcPr anchor="ctr"/>
                </a:tc>
                <a:tc>
                  <a:txBody>
                    <a:bodyPr/>
                    <a:lstStyle/>
                    <a:p>
                      <a:pPr marL="0" indent="0" algn="l" defTabSz="914400" rtl="0" eaLnBrk="1" latinLnBrk="0" hangingPunct="1">
                        <a:buFont typeface="Arial" panose="020B0604020202020204" pitchFamily="34" charset="0"/>
                        <a:buNone/>
                      </a:pPr>
                      <a:r>
                        <a:rPr lang="en-US" sz="1300" b="0" kern="1200" dirty="0">
                          <a:solidFill>
                            <a:schemeClr val="dk1"/>
                          </a:solidFill>
                          <a:latin typeface="Arial"/>
                          <a:cs typeface="Arial"/>
                        </a:rPr>
                        <a:t>What is the entity’s or individual’s need for the report?</a:t>
                      </a:r>
                      <a:endParaRPr lang="en-US" sz="1300" b="0" kern="1200">
                        <a:solidFill>
                          <a:schemeClr val="dk1"/>
                        </a:solidFill>
                        <a:latin typeface="Arial"/>
                        <a:ea typeface="+mn-ea"/>
                        <a:cs typeface="Arial"/>
                      </a:endParaRPr>
                    </a:p>
                  </a:txBody>
                  <a:tcPr anchor="ctr"/>
                </a:tc>
                <a:extLst>
                  <a:ext uri="{0D108BD9-81ED-4DB2-BD59-A6C34878D82A}">
                    <a16:rowId xmlns:a16="http://schemas.microsoft.com/office/drawing/2014/main" val="214300882"/>
                  </a:ext>
                </a:extLst>
              </a:tr>
              <a:tr h="370840">
                <a:tc>
                  <a:txBody>
                    <a:bodyPr/>
                    <a:lstStyle/>
                    <a:p>
                      <a:r>
                        <a:rPr lang="en-US" sz="1300" b="1" dirty="0">
                          <a:latin typeface="Arial"/>
                          <a:cs typeface="Arial"/>
                        </a:rPr>
                        <a:t>Primary recipient of the report</a:t>
                      </a:r>
                    </a:p>
                  </a:txBody>
                  <a:tcPr anchor="ctr"/>
                </a:tc>
                <a:tc>
                  <a:txBody>
                    <a:bodyPr/>
                    <a:lstStyle/>
                    <a:p>
                      <a:r>
                        <a:rPr lang="en-US" sz="1300" dirty="0">
                          <a:latin typeface="Arial"/>
                          <a:cs typeface="Arial"/>
                        </a:rPr>
                        <a:t>What is the position of the individual who will be the primary recipient of the report within the organization?</a:t>
                      </a:r>
                    </a:p>
                  </a:txBody>
                  <a:tcPr anchor="ctr"/>
                </a:tc>
                <a:extLst>
                  <a:ext uri="{0D108BD9-81ED-4DB2-BD59-A6C34878D82A}">
                    <a16:rowId xmlns:a16="http://schemas.microsoft.com/office/drawing/2014/main" val="1485289471"/>
                  </a:ext>
                </a:extLst>
              </a:tr>
              <a:tr h="370840">
                <a:tc>
                  <a:txBody>
                    <a:bodyPr/>
                    <a:lstStyle/>
                    <a:p>
                      <a:r>
                        <a:rPr lang="en-US" sz="1300" b="1" dirty="0">
                          <a:latin typeface="Arial"/>
                          <a:cs typeface="Arial"/>
                        </a:rPr>
                        <a:t>Purpose and goal</a:t>
                      </a:r>
                    </a:p>
                  </a:txBody>
                  <a:tcPr anchor="ctr"/>
                </a:tc>
                <a:tc>
                  <a:txBody>
                    <a:bodyPr/>
                    <a:lstStyle/>
                    <a:p>
                      <a:r>
                        <a:rPr lang="en-US" sz="1300" b="0" dirty="0">
                          <a:latin typeface="Arial"/>
                          <a:cs typeface="Arial"/>
                        </a:rPr>
                        <a:t>What is the main purpose and goal of the penetration testing engagement and ultimately the purpose of the report?</a:t>
                      </a:r>
                    </a:p>
                  </a:txBody>
                  <a:tcPr anchor="ctr"/>
                </a:tc>
                <a:extLst>
                  <a:ext uri="{0D108BD9-81ED-4DB2-BD59-A6C34878D82A}">
                    <a16:rowId xmlns:a16="http://schemas.microsoft.com/office/drawing/2014/main" val="833233766"/>
                  </a:ext>
                </a:extLst>
              </a:tr>
              <a:tr h="370840">
                <a:tc>
                  <a:txBody>
                    <a:bodyPr/>
                    <a:lstStyle/>
                    <a:p>
                      <a:r>
                        <a:rPr lang="en-US" sz="1300" b="1" dirty="0">
                          <a:latin typeface="Arial"/>
                          <a:cs typeface="Arial"/>
                        </a:rPr>
                        <a:t>Responsibility and authority</a:t>
                      </a:r>
                    </a:p>
                  </a:txBody>
                  <a:tcPr anchor="ctr"/>
                </a:tc>
                <a:tc>
                  <a:txBody>
                    <a:bodyPr/>
                    <a:lstStyle/>
                    <a:p>
                      <a:r>
                        <a:rPr lang="en-US" sz="1300" b="0" dirty="0">
                          <a:latin typeface="Arial"/>
                          <a:cs typeface="Arial"/>
                        </a:rPr>
                        <a:t>What is the individual’s or business unit’s responsibility and authority to make decisions based on your findings?</a:t>
                      </a:r>
                    </a:p>
                  </a:txBody>
                  <a:tcPr anchor="ctr"/>
                </a:tc>
                <a:extLst>
                  <a:ext uri="{0D108BD9-81ED-4DB2-BD59-A6C34878D82A}">
                    <a16:rowId xmlns:a16="http://schemas.microsoft.com/office/drawing/2014/main" val="3541715016"/>
                  </a:ext>
                </a:extLst>
              </a:tr>
              <a:tr h="370840">
                <a:tc>
                  <a:txBody>
                    <a:bodyPr/>
                    <a:lstStyle/>
                    <a:p>
                      <a:r>
                        <a:rPr lang="en-US" sz="1300" b="1" dirty="0">
                          <a:latin typeface="Arial"/>
                          <a:cs typeface="Arial"/>
                        </a:rPr>
                        <a:t>Report address to</a:t>
                      </a:r>
                    </a:p>
                  </a:txBody>
                  <a:tcPr anchor="ctr"/>
                </a:tc>
                <a:tc>
                  <a:txBody>
                    <a:bodyPr/>
                    <a:lstStyle/>
                    <a:p>
                      <a:r>
                        <a:rPr lang="en-US" sz="1300" b="0" dirty="0">
                          <a:latin typeface="Arial"/>
                          <a:cs typeface="Arial"/>
                        </a:rPr>
                        <a:t>Who will the report be addressed to–for example, the information security manager (ISM), chief information security officer (CISO), chief information officer (CIO), chief technical officer (CTO), technical teams, and so on?</a:t>
                      </a:r>
                    </a:p>
                  </a:txBody>
                  <a:tcPr anchor="ctr"/>
                </a:tc>
                <a:extLst>
                  <a:ext uri="{0D108BD9-81ED-4DB2-BD59-A6C34878D82A}">
                    <a16:rowId xmlns:a16="http://schemas.microsoft.com/office/drawing/2014/main" val="638818971"/>
                  </a:ext>
                </a:extLst>
              </a:tr>
              <a:tr h="370839">
                <a:tc>
                  <a:txBody>
                    <a:bodyPr/>
                    <a:lstStyle/>
                    <a:p>
                      <a:pPr marL="0" lvl="0" algn="l" rtl="0">
                        <a:buNone/>
                      </a:pPr>
                      <a:r>
                        <a:rPr lang="en-US" sz="1300" b="1" kern="1200" dirty="0">
                          <a:solidFill>
                            <a:schemeClr val="dk1"/>
                          </a:solidFill>
                          <a:latin typeface="Arial"/>
                          <a:cs typeface="Arial"/>
                        </a:rPr>
                        <a:t>Others with access to the report</a:t>
                      </a:r>
                      <a:endParaRPr lang="en-US" sz="1300" b="1" kern="1200">
                        <a:solidFill>
                          <a:schemeClr val="dk1"/>
                        </a:solidFill>
                        <a:latin typeface="Arial"/>
                        <a:ea typeface="+mn-ea"/>
                        <a:cs typeface="Arial"/>
                      </a:endParaRPr>
                    </a:p>
                  </a:txBody>
                  <a:tcPr anchor="ctr"/>
                </a:tc>
                <a:tc>
                  <a:txBody>
                    <a:bodyPr/>
                    <a:lstStyle/>
                    <a:p>
                      <a:pPr marL="0" lvl="0" indent="0" algn="l" rtl="0">
                        <a:buFont typeface="Arial" panose="020B0604020202020204" pitchFamily="34" charset="0"/>
                        <a:buNone/>
                      </a:pPr>
                      <a:r>
                        <a:rPr lang="en-US" sz="1300" b="0" kern="1200" dirty="0">
                          <a:solidFill>
                            <a:schemeClr val="dk1"/>
                          </a:solidFill>
                          <a:latin typeface="Arial"/>
                          <a:cs typeface="Arial"/>
                        </a:rPr>
                        <a:t>Who will have access to the report, which may contain sensitive information that should be protected, and whether access will be provided on a need-to-know basis?</a:t>
                      </a:r>
                      <a:endParaRPr lang="en-US" sz="1300" b="0" kern="1200">
                        <a:solidFill>
                          <a:schemeClr val="dk1"/>
                        </a:solidFill>
                        <a:latin typeface="Arial"/>
                        <a:ea typeface="+mn-ea"/>
                        <a:cs typeface="Arial"/>
                      </a:endParaRPr>
                    </a:p>
                  </a:txBody>
                  <a:tcPr anchor="ctr"/>
                </a:tc>
                <a:extLst>
                  <a:ext uri="{0D108BD9-81ED-4DB2-BD59-A6C34878D82A}">
                    <a16:rowId xmlns:a16="http://schemas.microsoft.com/office/drawing/2014/main" val="1806748642"/>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52</a:t>
            </a:fld>
            <a:endParaRPr lang="en-US"/>
          </a:p>
        </p:txBody>
      </p:sp>
    </p:spTree>
    <p:extLst>
      <p:ext uri="{BB962C8B-B14F-4D97-AF65-F5344CB8AC3E}">
        <p14:creationId xmlns:p14="http://schemas.microsoft.com/office/powerpoint/2010/main" val="14827909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marL="0" indent="0">
              <a:buNone/>
            </a:pPr>
            <a:r>
              <a:rPr lang="en-US" dirty="0">
                <a:latin typeface="Arial"/>
                <a:cs typeface="Arial"/>
              </a:rPr>
              <a:t>Validating the Scope of Engagement (Cont.)</a:t>
            </a:r>
            <a:endParaRPr lang="en-US" sz="2200" dirty="0">
              <a:latin typeface="Arial"/>
              <a:cs typeface="Arial"/>
            </a:endParaRPr>
          </a:p>
        </p:txBody>
      </p:sp>
      <p:sp>
        <p:nvSpPr>
          <p:cNvPr id="7" name="TextBox 6">
            <a:extLst>
              <a:ext uri="{FF2B5EF4-FFF2-40B4-BE49-F238E27FC236}">
                <a16:creationId xmlns:a16="http://schemas.microsoft.com/office/drawing/2014/main" id="{5A9C2500-70B5-844A-B4B4-6C54B91B7F3F}"/>
              </a:ext>
            </a:extLst>
          </p:cNvPr>
          <p:cNvSpPr txBox="1"/>
          <p:nvPr/>
        </p:nvSpPr>
        <p:spPr>
          <a:xfrm>
            <a:off x="416057" y="914406"/>
            <a:ext cx="7785100" cy="954107"/>
          </a:xfrm>
          <a:prstGeom prst="rect">
            <a:avLst/>
          </a:prstGeom>
          <a:noFill/>
        </p:spPr>
        <p:txBody>
          <a:bodyPr wrap="square" rtlCol="0">
            <a:spAutoFit/>
          </a:bodyPr>
          <a:lstStyle/>
          <a:p>
            <a:r>
              <a:rPr lang="en-US" sz="1400" b="0" i="0">
                <a:solidFill>
                  <a:srgbClr val="181A1F"/>
                </a:solidFill>
                <a:effectLst/>
                <a:latin typeface="Arial" panose="020B0604020202020204" pitchFamily="34" charset="0"/>
                <a:cs typeface="Arial" panose="020B0604020202020204" pitchFamily="34" charset="0"/>
              </a:rPr>
              <a:t>You should always have good open lines of communication with the clients and the stakeholders that hire you.</a:t>
            </a:r>
          </a:p>
          <a:p>
            <a:endParaRPr lang="en-US" sz="1400">
              <a:solidFill>
                <a:srgbClr val="181A1F"/>
              </a:solidFill>
              <a:latin typeface="Arial" panose="020B0604020202020204" pitchFamily="34" charset="0"/>
              <a:cs typeface="Arial" panose="020B0604020202020204" pitchFamily="34" charset="0"/>
            </a:endParaRPr>
          </a:p>
          <a:p>
            <a:r>
              <a:rPr lang="en-US" sz="1400" b="1" i="0">
                <a:solidFill>
                  <a:srgbClr val="181A1F"/>
                </a:solidFill>
                <a:effectLst/>
                <a:latin typeface="Arial" panose="020B0604020202020204" pitchFamily="34" charset="0"/>
                <a:cs typeface="Arial" panose="020B0604020202020204" pitchFamily="34" charset="0"/>
              </a:rPr>
              <a:t>You should have proper documentation of answers to the following questions.</a:t>
            </a:r>
            <a:endParaRPr lang="en-US" sz="1400">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1E13E7CA-C514-97F5-3EEB-A5B52E87279A}"/>
              </a:ext>
            </a:extLst>
          </p:cNvPr>
          <p:cNvGraphicFramePr>
            <a:graphicFrameLocks noGrp="1"/>
          </p:cNvGraphicFramePr>
          <p:nvPr>
            <p:extLst>
              <p:ext uri="{D42A27DB-BD31-4B8C-83A1-F6EECF244321}">
                <p14:modId xmlns:p14="http://schemas.microsoft.com/office/powerpoint/2010/main" val="2872309948"/>
              </p:ext>
            </p:extLst>
          </p:nvPr>
        </p:nvGraphicFramePr>
        <p:xfrm>
          <a:off x="400314" y="1997165"/>
          <a:ext cx="8343372" cy="2072640"/>
        </p:xfrm>
        <a:graphic>
          <a:graphicData uri="http://schemas.openxmlformats.org/drawingml/2006/table">
            <a:tbl>
              <a:tblPr firstRow="1" bandRow="1">
                <a:tableStyleId>{22838BEF-8BB2-4498-84A7-C5851F593DF1}</a:tableStyleId>
              </a:tblPr>
              <a:tblGrid>
                <a:gridCol w="1771386">
                  <a:extLst>
                    <a:ext uri="{9D8B030D-6E8A-4147-A177-3AD203B41FA5}">
                      <a16:colId xmlns:a16="http://schemas.microsoft.com/office/drawing/2014/main" val="656775832"/>
                    </a:ext>
                  </a:extLst>
                </a:gridCol>
                <a:gridCol w="6571986">
                  <a:extLst>
                    <a:ext uri="{9D8B030D-6E8A-4147-A177-3AD203B41FA5}">
                      <a16:colId xmlns:a16="http://schemas.microsoft.com/office/drawing/2014/main" val="1741334618"/>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Relevant stakeholders</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What is the contact information for all relevant stakeholders?</a:t>
                      </a:r>
                      <a:endParaRPr lang="en-US" sz="1400" b="0" kern="120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825641066"/>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Communication process</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How will you communicate with the stakeholders?</a:t>
                      </a:r>
                    </a:p>
                  </a:txBody>
                  <a:tcPr anchor="ctr"/>
                </a:tc>
                <a:extLst>
                  <a:ext uri="{0D108BD9-81ED-4DB2-BD59-A6C34878D82A}">
                    <a16:rowId xmlns:a16="http://schemas.microsoft.com/office/drawing/2014/main" val="3147748513"/>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Timing of interactions</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How often do you need to interact with the stakeholders?</a:t>
                      </a:r>
                    </a:p>
                  </a:txBody>
                  <a:tcPr anchor="ctr"/>
                </a:tc>
                <a:extLst>
                  <a:ext uri="{0D108BD9-81ED-4DB2-BD59-A6C34878D82A}">
                    <a16:rowId xmlns:a16="http://schemas.microsoft.com/office/drawing/2014/main" val="914708735"/>
                  </a:ext>
                </a:extLst>
              </a:tr>
              <a:tr h="370840">
                <a:tc>
                  <a:txBody>
                    <a:bodyPr/>
                    <a:lstStyle/>
                    <a:p>
                      <a:pPr marL="0" algn="l" defTabSz="914400" rtl="0" eaLnBrk="1" latinLnBrk="0" hangingPunct="1"/>
                      <a:r>
                        <a:rPr lang="en-US" sz="1400" b="1" kern="1200">
                          <a:solidFill>
                            <a:schemeClr val="dk1"/>
                          </a:solidFill>
                          <a:latin typeface="Arial" panose="020B0604020202020204" pitchFamily="34" charset="0"/>
                          <a:ea typeface="+mn-ea"/>
                          <a:cs typeface="Arial" panose="020B0604020202020204" pitchFamily="34" charset="0"/>
                        </a:rPr>
                        <a:t>Emergency contacts</a:t>
                      </a: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ea typeface="+mn-ea"/>
                          <a:cs typeface="Arial" panose="020B0604020202020204" pitchFamily="34" charset="0"/>
                        </a:rPr>
                        <a:t>Who are the individuals you can contact at any time if an emergency arises?</a:t>
                      </a:r>
                    </a:p>
                  </a:txBody>
                  <a:tcPr anchor="ctr"/>
                </a:tc>
                <a:extLst>
                  <a:ext uri="{0D108BD9-81ED-4DB2-BD59-A6C34878D82A}">
                    <a16:rowId xmlns:a16="http://schemas.microsoft.com/office/drawing/2014/main" val="3726701198"/>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53</a:t>
            </a:fld>
            <a:endParaRPr lang="en-US"/>
          </a:p>
        </p:txBody>
      </p:sp>
    </p:spTree>
    <p:extLst>
      <p:ext uri="{BB962C8B-B14F-4D97-AF65-F5344CB8AC3E}">
        <p14:creationId xmlns:p14="http://schemas.microsoft.com/office/powerpoint/2010/main" val="1239125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marL="0" indent="0">
              <a:buNone/>
            </a:pPr>
            <a:r>
              <a:rPr lang="en-US" dirty="0">
                <a:latin typeface="Arial"/>
                <a:cs typeface="Arial"/>
              </a:rPr>
              <a:t>Validating the Scope of Engagement (Cont.)</a:t>
            </a:r>
            <a:endParaRPr lang="en-US" sz="2200" dirty="0">
              <a:latin typeface="Arial"/>
              <a:cs typeface="Arial"/>
            </a:endParaRPr>
          </a:p>
        </p:txBody>
      </p:sp>
      <p:sp>
        <p:nvSpPr>
          <p:cNvPr id="7" name="TextBox 6">
            <a:extLst>
              <a:ext uri="{FF2B5EF4-FFF2-40B4-BE49-F238E27FC236}">
                <a16:creationId xmlns:a16="http://schemas.microsoft.com/office/drawing/2014/main" id="{5A9C2500-70B5-844A-B4B4-6C54B91B7F3F}"/>
              </a:ext>
            </a:extLst>
          </p:cNvPr>
          <p:cNvSpPr txBox="1"/>
          <p:nvPr/>
        </p:nvSpPr>
        <p:spPr>
          <a:xfrm>
            <a:off x="416057" y="914406"/>
            <a:ext cx="7785100" cy="307777"/>
          </a:xfrm>
          <a:prstGeom prst="rect">
            <a:avLst/>
          </a:prstGeom>
          <a:noFill/>
        </p:spPr>
        <p:txBody>
          <a:bodyPr wrap="square" rtlCol="0">
            <a:spAutoFit/>
          </a:bodyPr>
          <a:lstStyle/>
          <a:p>
            <a:r>
              <a:rPr lang="en-US" sz="1400" b="1" i="0">
                <a:solidFill>
                  <a:srgbClr val="181A1F"/>
                </a:solidFill>
                <a:effectLst/>
                <a:latin typeface="Arial" panose="020B0604020202020204" pitchFamily="34" charset="0"/>
                <a:cs typeface="Arial" panose="020B0604020202020204" pitchFamily="34" charset="0"/>
              </a:rPr>
              <a:t>Figure 2-2 - Stakeholder and Emergency Contact Card Example</a:t>
            </a:r>
            <a:endParaRPr lang="en-US" sz="1400">
              <a:latin typeface="Arial" panose="020B0604020202020204" pitchFamily="34" charset="0"/>
              <a:cs typeface="Arial" panose="020B0604020202020204" pitchFamily="34" charset="0"/>
            </a:endParaRPr>
          </a:p>
        </p:txBody>
      </p:sp>
      <p:pic>
        <p:nvPicPr>
          <p:cNvPr id="5" name="Picture 4" descr="A close-up of a form&#10;&#10;Description automatically generated with low confidence">
            <a:extLst>
              <a:ext uri="{FF2B5EF4-FFF2-40B4-BE49-F238E27FC236}">
                <a16:creationId xmlns:a16="http://schemas.microsoft.com/office/drawing/2014/main" id="{E9CF39DE-DD6F-C951-85D2-C3168A1791C4}"/>
              </a:ext>
            </a:extLst>
          </p:cNvPr>
          <p:cNvPicPr>
            <a:picLocks noChangeAspect="1"/>
          </p:cNvPicPr>
          <p:nvPr/>
        </p:nvPicPr>
        <p:blipFill>
          <a:blip r:embed="rId3"/>
          <a:stretch>
            <a:fillRect/>
          </a:stretch>
        </p:blipFill>
        <p:spPr>
          <a:xfrm>
            <a:off x="1951085" y="1358900"/>
            <a:ext cx="4715044" cy="318770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54</a:t>
            </a:fld>
            <a:endParaRPr lang="en-US"/>
          </a:p>
        </p:txBody>
      </p:sp>
    </p:spTree>
    <p:extLst>
      <p:ext uri="{BB962C8B-B14F-4D97-AF65-F5344CB8AC3E}">
        <p14:creationId xmlns:p14="http://schemas.microsoft.com/office/powerpoint/2010/main" val="1250186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marL="0" indent="0">
              <a:buNone/>
            </a:pPr>
            <a:r>
              <a:rPr lang="en-US" dirty="0">
                <a:latin typeface="Arial"/>
                <a:cs typeface="Arial"/>
              </a:rPr>
              <a:t>Validating the Scope of Engagement (Cont.)</a:t>
            </a:r>
            <a:endParaRPr lang="en-US" sz="2200" dirty="0">
              <a:latin typeface="Arial"/>
              <a:cs typeface="Arial"/>
            </a:endParaRPr>
          </a:p>
        </p:txBody>
      </p:sp>
      <p:sp>
        <p:nvSpPr>
          <p:cNvPr id="6" name="TextBox 5">
            <a:extLst>
              <a:ext uri="{FF2B5EF4-FFF2-40B4-BE49-F238E27FC236}">
                <a16:creationId xmlns:a16="http://schemas.microsoft.com/office/drawing/2014/main" id="{616C0B71-8388-1CA3-C20B-2B608D34C008}"/>
              </a:ext>
            </a:extLst>
          </p:cNvPr>
          <p:cNvSpPr txBox="1"/>
          <p:nvPr/>
        </p:nvSpPr>
        <p:spPr>
          <a:xfrm>
            <a:off x="143007" y="748672"/>
            <a:ext cx="8388086" cy="954107"/>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should ask for a form of secure bulk data transfer or storage, such as Secure Copy Protocol (SCP) or Secure File Transfer Protocol (SFTP).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should also exchange any Pretty Good Privacy (PGP) keys or Secure/Multipurpose Internet Mail Extensions (S/MIME) keys for encrypted email exchanges.</a:t>
            </a:r>
          </a:p>
        </p:txBody>
      </p:sp>
      <p:sp>
        <p:nvSpPr>
          <p:cNvPr id="7" name="TextBox 6">
            <a:extLst>
              <a:ext uri="{FF2B5EF4-FFF2-40B4-BE49-F238E27FC236}">
                <a16:creationId xmlns:a16="http://schemas.microsoft.com/office/drawing/2014/main" id="{23387A44-996E-C801-608B-FA4E433D0B41}"/>
              </a:ext>
            </a:extLst>
          </p:cNvPr>
          <p:cNvSpPr txBox="1"/>
          <p:nvPr/>
        </p:nvSpPr>
        <p:spPr>
          <a:xfrm>
            <a:off x="85857" y="1745632"/>
            <a:ext cx="8388086" cy="523220"/>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Questions about budget and return on investment (ROI) may arise from both the client side and the tester sides in penetration testing.</a:t>
            </a:r>
          </a:p>
        </p:txBody>
      </p:sp>
      <p:sp>
        <p:nvSpPr>
          <p:cNvPr id="8" name="TextBox 7">
            <a:extLst>
              <a:ext uri="{FF2B5EF4-FFF2-40B4-BE49-F238E27FC236}">
                <a16:creationId xmlns:a16="http://schemas.microsoft.com/office/drawing/2014/main" id="{3196E3AB-E257-6076-9397-E4D626B570DA}"/>
              </a:ext>
            </a:extLst>
          </p:cNvPr>
          <p:cNvSpPr txBox="1"/>
          <p:nvPr/>
        </p:nvSpPr>
        <p:spPr>
          <a:xfrm>
            <a:off x="343428" y="2336303"/>
            <a:ext cx="6238743" cy="307777"/>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Clients may ask such questions</a:t>
            </a:r>
            <a:r>
              <a:rPr lang="en-US" sz="1400">
                <a:latin typeface="Arial" panose="020B0604020202020204" pitchFamily="34" charset="0"/>
                <a:cs typeface="Arial" panose="020B0604020202020204" pitchFamily="34" charset="0"/>
              </a:rPr>
              <a:t>:</a:t>
            </a:r>
          </a:p>
        </p:txBody>
      </p:sp>
      <p:graphicFrame>
        <p:nvGraphicFramePr>
          <p:cNvPr id="5" name="Table 4">
            <a:extLst>
              <a:ext uri="{FF2B5EF4-FFF2-40B4-BE49-F238E27FC236}">
                <a16:creationId xmlns:a16="http://schemas.microsoft.com/office/drawing/2014/main" id="{B40694AB-CB07-3B6F-609A-0886BB8F7AE4}"/>
              </a:ext>
            </a:extLst>
          </p:cNvPr>
          <p:cNvGraphicFramePr>
            <a:graphicFrameLocks noGrp="1"/>
          </p:cNvGraphicFramePr>
          <p:nvPr>
            <p:extLst>
              <p:ext uri="{D42A27DB-BD31-4B8C-83A1-F6EECF244321}">
                <p14:modId xmlns:p14="http://schemas.microsoft.com/office/powerpoint/2010/main" val="2739471355"/>
              </p:ext>
            </p:extLst>
          </p:nvPr>
        </p:nvGraphicFramePr>
        <p:xfrm>
          <a:off x="470428" y="2711531"/>
          <a:ext cx="8343372" cy="2296160"/>
        </p:xfrm>
        <a:graphic>
          <a:graphicData uri="http://schemas.openxmlformats.org/drawingml/2006/table">
            <a:tbl>
              <a:tblPr firstRow="1" bandRow="1">
                <a:tableStyleId>{22838BEF-8BB2-4498-84A7-C5851F593DF1}</a:tableStyleId>
              </a:tblPr>
              <a:tblGrid>
                <a:gridCol w="1961622">
                  <a:extLst>
                    <a:ext uri="{9D8B030D-6E8A-4147-A177-3AD203B41FA5}">
                      <a16:colId xmlns:a16="http://schemas.microsoft.com/office/drawing/2014/main" val="3117255940"/>
                    </a:ext>
                  </a:extLst>
                </a:gridCol>
                <a:gridCol w="6381750">
                  <a:extLst>
                    <a:ext uri="{9D8B030D-6E8A-4147-A177-3AD203B41FA5}">
                      <a16:colId xmlns:a16="http://schemas.microsoft.com/office/drawing/2014/main" val="1860019598"/>
                    </a:ext>
                  </a:extLst>
                </a:gridCol>
              </a:tblGrid>
              <a:tr h="370840">
                <a:tc>
                  <a:txBody>
                    <a:bodyPr/>
                    <a:lstStyle/>
                    <a:p>
                      <a:pPr marL="0" algn="l" defTabSz="914400" rtl="0" eaLnBrk="1" latinLnBrk="0" hangingPunct="1"/>
                      <a:r>
                        <a:rPr lang="en-US" sz="1400" b="1" kern="1200" dirty="0">
                          <a:solidFill>
                            <a:schemeClr val="dk1"/>
                          </a:solidFill>
                          <a:latin typeface="Arial"/>
                          <a:cs typeface="Arial"/>
                        </a:rPr>
                        <a:t>Cost justification</a:t>
                      </a:r>
                      <a:endParaRPr lang="en-US" sz="1400" b="1" kern="1200" dirty="0">
                        <a:solidFill>
                          <a:schemeClr val="dk1"/>
                        </a:solidFill>
                        <a:latin typeface="Arial"/>
                        <a:ea typeface="+mn-ea"/>
                        <a:cs typeface="Arial"/>
                      </a:endParaRPr>
                    </a:p>
                  </a:txBody>
                  <a:tcPr anchor="ctr"/>
                </a:tc>
                <a:tc>
                  <a:txBody>
                    <a:bodyPr/>
                    <a:lstStyle/>
                    <a:p>
                      <a:pPr marL="0" indent="0" algn="l" defTabSz="914400" rtl="0" eaLnBrk="1" latinLnBrk="0" hangingPunct="1">
                        <a:buFont typeface="Arial" panose="020B0604020202020204" pitchFamily="34" charset="0"/>
                        <a:buNone/>
                      </a:pPr>
                      <a:r>
                        <a:rPr lang="en-US" sz="1400" b="0" kern="1200" dirty="0">
                          <a:solidFill>
                            <a:schemeClr val="dk1"/>
                          </a:solidFill>
                          <a:latin typeface="Arial"/>
                          <a:cs typeface="Arial"/>
                        </a:rPr>
                        <a:t>How do I explain the overall cost of penetration testing to my boss?</a:t>
                      </a:r>
                      <a:endParaRPr lang="en-US" sz="1400" b="0" kern="1200" dirty="0">
                        <a:solidFill>
                          <a:schemeClr val="dk1"/>
                        </a:solidFill>
                        <a:latin typeface="Arial"/>
                        <a:ea typeface="+mn-ea"/>
                        <a:cs typeface="Arial"/>
                      </a:endParaRPr>
                    </a:p>
                  </a:txBody>
                  <a:tcPr anchor="ctr"/>
                </a:tc>
                <a:extLst>
                  <a:ext uri="{0D108BD9-81ED-4DB2-BD59-A6C34878D82A}">
                    <a16:rowId xmlns:a16="http://schemas.microsoft.com/office/drawing/2014/main" val="214300882"/>
                  </a:ext>
                </a:extLst>
              </a:tr>
              <a:tr h="370840">
                <a:tc>
                  <a:txBody>
                    <a:bodyPr/>
                    <a:lstStyle/>
                    <a:p>
                      <a:r>
                        <a:rPr lang="en-US" sz="1400" b="1" dirty="0">
                          <a:latin typeface="Arial"/>
                          <a:cs typeface="Arial"/>
                        </a:rPr>
                        <a:t>Need for penetration testing</a:t>
                      </a:r>
                    </a:p>
                  </a:txBody>
                  <a:tcPr anchor="ctr"/>
                </a:tc>
                <a:tc>
                  <a:txBody>
                    <a:bodyPr/>
                    <a:lstStyle/>
                    <a:p>
                      <a:pPr lvl="0">
                        <a:buNone/>
                      </a:pPr>
                      <a:r>
                        <a:rPr lang="en-US" sz="1400" b="0" kern="1200" noProof="0" dirty="0">
                          <a:solidFill>
                            <a:schemeClr val="dk1"/>
                          </a:solidFill>
                          <a:latin typeface="Arial"/>
                          <a:ea typeface="+mn-ea"/>
                          <a:cs typeface="Arial"/>
                        </a:rPr>
                        <a:t>Why do we need penetration testing if we have all these security technical and nontechnical controls in place?</a:t>
                      </a:r>
                    </a:p>
                  </a:txBody>
                  <a:tcPr anchor="ctr"/>
                </a:tc>
                <a:extLst>
                  <a:ext uri="{0D108BD9-81ED-4DB2-BD59-A6C34878D82A}">
                    <a16:rowId xmlns:a16="http://schemas.microsoft.com/office/drawing/2014/main" val="1485289471"/>
                  </a:ext>
                </a:extLst>
              </a:tr>
              <a:tr h="370840">
                <a:tc>
                  <a:txBody>
                    <a:bodyPr/>
                    <a:lstStyle/>
                    <a:p>
                      <a:r>
                        <a:rPr lang="en-US" sz="1400" b="1" dirty="0">
                          <a:latin typeface="Arial"/>
                          <a:cs typeface="Arial"/>
                        </a:rPr>
                        <a:t>Success factor</a:t>
                      </a:r>
                    </a:p>
                  </a:txBody>
                  <a:tcPr anchor="ctr"/>
                </a:tc>
                <a:tc>
                  <a:txBody>
                    <a:bodyPr/>
                    <a:lstStyle/>
                    <a:p>
                      <a:r>
                        <a:rPr lang="en-US" sz="1400" b="0" dirty="0">
                          <a:latin typeface="Arial"/>
                          <a:cs typeface="Arial"/>
                        </a:rPr>
                        <a:t>How do I build in penetration testing as a success factor?</a:t>
                      </a:r>
                    </a:p>
                  </a:txBody>
                  <a:tcPr anchor="ctr"/>
                </a:tc>
                <a:extLst>
                  <a:ext uri="{0D108BD9-81ED-4DB2-BD59-A6C34878D82A}">
                    <a16:rowId xmlns:a16="http://schemas.microsoft.com/office/drawing/2014/main" val="833233766"/>
                  </a:ext>
                </a:extLst>
              </a:tr>
              <a:tr h="370840">
                <a:tc>
                  <a:txBody>
                    <a:bodyPr/>
                    <a:lstStyle/>
                    <a:p>
                      <a:r>
                        <a:rPr lang="en-US" sz="1400" b="1" dirty="0">
                          <a:latin typeface="Arial"/>
                          <a:cs typeface="Arial"/>
                        </a:rPr>
                        <a:t>Need for external vendor</a:t>
                      </a:r>
                    </a:p>
                  </a:txBody>
                  <a:tcPr anchor="ctr"/>
                </a:tc>
                <a:tc>
                  <a:txBody>
                    <a:bodyPr/>
                    <a:lstStyle/>
                    <a:p>
                      <a:r>
                        <a:rPr lang="en-US" sz="1400" b="0" dirty="0">
                          <a:latin typeface="Arial"/>
                          <a:cs typeface="Arial"/>
                        </a:rPr>
                        <a:t>Can I do it myself?</a:t>
                      </a:r>
                    </a:p>
                  </a:txBody>
                  <a:tcPr anchor="ctr"/>
                </a:tc>
                <a:extLst>
                  <a:ext uri="{0D108BD9-81ED-4DB2-BD59-A6C34878D82A}">
                    <a16:rowId xmlns:a16="http://schemas.microsoft.com/office/drawing/2014/main" val="3541715016"/>
                  </a:ext>
                </a:extLst>
              </a:tr>
              <a:tr h="370840">
                <a:tc>
                  <a:txBody>
                    <a:bodyPr/>
                    <a:lstStyle/>
                    <a:p>
                      <a:r>
                        <a:rPr lang="en-US" sz="1400" b="1" dirty="0">
                          <a:latin typeface="Arial"/>
                          <a:cs typeface="Arial"/>
                        </a:rPr>
                        <a:t>Return on investment (ROI)</a:t>
                      </a:r>
                    </a:p>
                  </a:txBody>
                  <a:tcPr anchor="ctr"/>
                </a:tc>
                <a:tc>
                  <a:txBody>
                    <a:bodyPr/>
                    <a:lstStyle/>
                    <a:p>
                      <a:r>
                        <a:rPr lang="en-US" sz="1400" b="0" dirty="0">
                          <a:latin typeface="Arial"/>
                          <a:cs typeface="Arial"/>
                        </a:rPr>
                        <a:t>How do I calculate the ROI for the penetration testing engagement?</a:t>
                      </a:r>
                    </a:p>
                  </a:txBody>
                  <a:tcPr anchor="ctr"/>
                </a:tc>
                <a:extLst>
                  <a:ext uri="{0D108BD9-81ED-4DB2-BD59-A6C34878D82A}">
                    <a16:rowId xmlns:a16="http://schemas.microsoft.com/office/drawing/2014/main" val="638818971"/>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55</a:t>
            </a:fld>
            <a:endParaRPr lang="en-US"/>
          </a:p>
        </p:txBody>
      </p:sp>
    </p:spTree>
    <p:extLst>
      <p:ext uri="{BB962C8B-B14F-4D97-AF65-F5344CB8AC3E}">
        <p14:creationId xmlns:p14="http://schemas.microsoft.com/office/powerpoint/2010/main" val="27226341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marL="0" indent="0">
              <a:buNone/>
            </a:pPr>
            <a:r>
              <a:rPr lang="en-US" dirty="0">
                <a:latin typeface="Arial"/>
                <a:cs typeface="Arial"/>
              </a:rPr>
              <a:t>Validating the Scope of Engagement (Cont.)</a:t>
            </a:r>
            <a:endParaRPr lang="en-US" sz="2200" dirty="0">
              <a:latin typeface="Arial"/>
              <a:cs typeface="Arial"/>
            </a:endParaRPr>
          </a:p>
        </p:txBody>
      </p:sp>
      <p:sp>
        <p:nvSpPr>
          <p:cNvPr id="8" name="TextBox 7">
            <a:extLst>
              <a:ext uri="{FF2B5EF4-FFF2-40B4-BE49-F238E27FC236}">
                <a16:creationId xmlns:a16="http://schemas.microsoft.com/office/drawing/2014/main" id="{3196E3AB-E257-6076-9397-E4D626B570DA}"/>
              </a:ext>
            </a:extLst>
          </p:cNvPr>
          <p:cNvSpPr txBox="1"/>
          <p:nvPr/>
        </p:nvSpPr>
        <p:spPr>
          <a:xfrm>
            <a:off x="330728" y="1091703"/>
            <a:ext cx="6238743" cy="307777"/>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At the same time, the tester needs to answer questions like these:</a:t>
            </a:r>
            <a:endParaRPr lang="en-US" sz="140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B40694AB-CB07-3B6F-609A-0886BB8F7AE4}"/>
              </a:ext>
            </a:extLst>
          </p:cNvPr>
          <p:cNvGraphicFramePr>
            <a:graphicFrameLocks noGrp="1"/>
          </p:cNvGraphicFramePr>
          <p:nvPr>
            <p:extLst>
              <p:ext uri="{D42A27DB-BD31-4B8C-83A1-F6EECF244321}">
                <p14:modId xmlns:p14="http://schemas.microsoft.com/office/powerpoint/2010/main" val="1899081684"/>
              </p:ext>
            </p:extLst>
          </p:nvPr>
        </p:nvGraphicFramePr>
        <p:xfrm>
          <a:off x="400314" y="1571487"/>
          <a:ext cx="8343372" cy="1259840"/>
        </p:xfrm>
        <a:graphic>
          <a:graphicData uri="http://schemas.openxmlformats.org/drawingml/2006/table">
            <a:tbl>
              <a:tblPr firstRow="1" bandRow="1">
                <a:tableStyleId>{22838BEF-8BB2-4498-84A7-C5851F593DF1}</a:tableStyleId>
              </a:tblPr>
              <a:tblGrid>
                <a:gridCol w="1961622">
                  <a:extLst>
                    <a:ext uri="{9D8B030D-6E8A-4147-A177-3AD203B41FA5}">
                      <a16:colId xmlns:a16="http://schemas.microsoft.com/office/drawing/2014/main" val="3117255940"/>
                    </a:ext>
                  </a:extLst>
                </a:gridCol>
                <a:gridCol w="6381750">
                  <a:extLst>
                    <a:ext uri="{9D8B030D-6E8A-4147-A177-3AD203B41FA5}">
                      <a16:colId xmlns:a16="http://schemas.microsoft.com/office/drawing/2014/main" val="1860019598"/>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Budget concerns</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How do I account for all items of the penetration testing engagement to avoid going over budget?</a:t>
                      </a:r>
                      <a:endParaRPr lang="en-US" sz="1400" b="0" kern="120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14300882"/>
                  </a:ext>
                </a:extLst>
              </a:tr>
              <a:tr h="370840">
                <a:tc>
                  <a:txBody>
                    <a:bodyPr/>
                    <a:lstStyle/>
                    <a:p>
                      <a:r>
                        <a:rPr lang="en-US" sz="1400" b="1">
                          <a:latin typeface="Arial" panose="020B0604020202020204" pitchFamily="34" charset="0"/>
                          <a:cs typeface="Arial" panose="020B0604020202020204" pitchFamily="34" charset="0"/>
                        </a:rPr>
                        <a:t>Pricing</a:t>
                      </a:r>
                    </a:p>
                  </a:txBody>
                  <a:tcPr anchor="ctr"/>
                </a:tc>
                <a:tc>
                  <a:txBody>
                    <a:bodyPr/>
                    <a:lstStyle/>
                    <a:p>
                      <a:r>
                        <a:rPr lang="en-US" sz="1400">
                          <a:latin typeface="Arial" panose="020B0604020202020204" pitchFamily="34" charset="0"/>
                          <a:cs typeface="Arial" panose="020B0604020202020204" pitchFamily="34" charset="0"/>
                        </a:rPr>
                        <a:t>How do I do pricing?</a:t>
                      </a:r>
                    </a:p>
                  </a:txBody>
                  <a:tcPr anchor="ctr"/>
                </a:tc>
                <a:extLst>
                  <a:ext uri="{0D108BD9-81ED-4DB2-BD59-A6C34878D82A}">
                    <a16:rowId xmlns:a16="http://schemas.microsoft.com/office/drawing/2014/main" val="1485289471"/>
                  </a:ext>
                </a:extLst>
              </a:tr>
              <a:tr h="370840">
                <a:tc>
                  <a:txBody>
                    <a:bodyPr/>
                    <a:lstStyle/>
                    <a:p>
                      <a:r>
                        <a:rPr lang="en-US" sz="1400" b="1">
                          <a:latin typeface="Arial" panose="020B0604020202020204" pitchFamily="34" charset="0"/>
                          <a:cs typeface="Arial" panose="020B0604020202020204" pitchFamily="34" charset="0"/>
                        </a:rPr>
                        <a:t>Demonstrate ROI</a:t>
                      </a:r>
                    </a:p>
                  </a:txBody>
                  <a:tcPr anchor="ctr"/>
                </a:tc>
                <a:tc>
                  <a:txBody>
                    <a:bodyPr/>
                    <a:lstStyle/>
                    <a:p>
                      <a:r>
                        <a:rPr lang="en-US" sz="1400" b="0" dirty="0">
                          <a:latin typeface="Arial" panose="020B0604020202020204" pitchFamily="34" charset="0"/>
                          <a:cs typeface="Arial" panose="020B0604020202020204" pitchFamily="34" charset="0"/>
                        </a:rPr>
                        <a:t>How can I clearly show ROI to my client?</a:t>
                      </a:r>
                    </a:p>
                  </a:txBody>
                  <a:tcPr anchor="ctr"/>
                </a:tc>
                <a:extLst>
                  <a:ext uri="{0D108BD9-81ED-4DB2-BD59-A6C34878D82A}">
                    <a16:rowId xmlns:a16="http://schemas.microsoft.com/office/drawing/2014/main" val="833233766"/>
                  </a:ext>
                </a:extLst>
              </a:tr>
            </a:tbl>
          </a:graphicData>
        </a:graphic>
      </p:graphicFrame>
      <p:sp>
        <p:nvSpPr>
          <p:cNvPr id="4" name="TextBox 3">
            <a:extLst>
              <a:ext uri="{FF2B5EF4-FFF2-40B4-BE49-F238E27FC236}">
                <a16:creationId xmlns:a16="http://schemas.microsoft.com/office/drawing/2014/main" id="{A82260D2-C82F-B253-22C6-ED0A0192D8D5}"/>
              </a:ext>
            </a:extLst>
          </p:cNvPr>
          <p:cNvSpPr txBox="1"/>
          <p:nvPr/>
        </p:nvSpPr>
        <p:spPr>
          <a:xfrm>
            <a:off x="400314" y="3251200"/>
            <a:ext cx="8343372" cy="954107"/>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dirty="0">
                <a:latin typeface="Arial"/>
                <a:cs typeface="Arial"/>
              </a:rPr>
              <a:t>The answers to these questions depend on how effective you are at scoping and clearly communicating and understanding all the elements of the penetration testing engagement. </a:t>
            </a: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latin typeface="Arial"/>
              <a:cs typeface="Arial"/>
            </a:endParaRPr>
          </a:p>
          <a:p>
            <a:pPr marL="285750" indent="-285750">
              <a:buFont typeface="Arial" panose="020B0604020202020204" pitchFamily="34" charset="0"/>
              <a:buChar char="•"/>
            </a:pPr>
            <a:r>
              <a:rPr lang="en-US" sz="1400" dirty="0">
                <a:latin typeface="Arial"/>
                <a:cs typeface="Arial"/>
              </a:rPr>
              <a:t>Another factor is understanding that penetration testing is a point-in-time assessment. </a:t>
            </a:r>
            <a:endParaRPr lang="en-US"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56</a:t>
            </a:fld>
            <a:endParaRPr lang="en-US"/>
          </a:p>
        </p:txBody>
      </p:sp>
    </p:spTree>
    <p:extLst>
      <p:ext uri="{BB962C8B-B14F-4D97-AF65-F5344CB8AC3E}">
        <p14:creationId xmlns:p14="http://schemas.microsoft.com/office/powerpoint/2010/main" val="4268398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marL="0" indent="0">
              <a:buNone/>
            </a:pPr>
            <a:r>
              <a:rPr lang="en-US" dirty="0">
                <a:latin typeface="Arial"/>
                <a:cs typeface="Arial"/>
              </a:rPr>
              <a:t>Validating the Scope of Engagement (Cont.)</a:t>
            </a:r>
            <a:endParaRPr lang="en-US" sz="2200" dirty="0">
              <a:latin typeface="Arial"/>
              <a:cs typeface="Arial"/>
            </a:endParaRPr>
          </a:p>
        </p:txBody>
      </p:sp>
      <p:sp>
        <p:nvSpPr>
          <p:cNvPr id="7" name="TextBox 6">
            <a:extLst>
              <a:ext uri="{FF2B5EF4-FFF2-40B4-BE49-F238E27FC236}">
                <a16:creationId xmlns:a16="http://schemas.microsoft.com/office/drawing/2014/main" id="{5A9C2500-70B5-844A-B4B4-6C54B91B7F3F}"/>
              </a:ext>
            </a:extLst>
          </p:cNvPr>
          <p:cNvSpPr txBox="1"/>
          <p:nvPr/>
        </p:nvSpPr>
        <p:spPr>
          <a:xfrm>
            <a:off x="416057" y="850073"/>
            <a:ext cx="7785100" cy="307777"/>
          </a:xfrm>
          <a:prstGeom prst="rect">
            <a:avLst/>
          </a:prstGeom>
          <a:noFill/>
        </p:spPr>
        <p:txBody>
          <a:bodyPr wrap="square" rtlCol="0">
            <a:spAutoFit/>
          </a:bodyPr>
          <a:lstStyle/>
          <a:p>
            <a:r>
              <a:rPr lang="en-US" sz="1400" b="1" i="0">
                <a:solidFill>
                  <a:srgbClr val="181A1F"/>
                </a:solidFill>
                <a:effectLst/>
                <a:latin typeface="Arial" panose="020B0604020202020204" pitchFamily="34" charset="0"/>
                <a:cs typeface="Arial" panose="020B0604020202020204" pitchFamily="34" charset="0"/>
              </a:rPr>
              <a:t>Figure 2-3 – Point-in-Time Assessment</a:t>
            </a:r>
            <a:endParaRPr lang="en-US" sz="1400">
              <a:latin typeface="Arial" panose="020B0604020202020204" pitchFamily="34" charset="0"/>
              <a:cs typeface="Arial" panose="020B0604020202020204" pitchFamily="34" charset="0"/>
            </a:endParaRPr>
          </a:p>
        </p:txBody>
      </p:sp>
      <p:pic>
        <p:nvPicPr>
          <p:cNvPr id="6" name="Picture 5" descr="A screenshot of a computer&#10;&#10;Description automatically generated with low confidence">
            <a:extLst>
              <a:ext uri="{FF2B5EF4-FFF2-40B4-BE49-F238E27FC236}">
                <a16:creationId xmlns:a16="http://schemas.microsoft.com/office/drawing/2014/main" id="{A22CBF00-B14F-DEB6-A762-67FC0A8835C2}"/>
              </a:ext>
            </a:extLst>
          </p:cNvPr>
          <p:cNvPicPr>
            <a:picLocks noChangeAspect="1"/>
          </p:cNvPicPr>
          <p:nvPr/>
        </p:nvPicPr>
        <p:blipFill>
          <a:blip r:embed="rId3"/>
          <a:stretch>
            <a:fillRect/>
          </a:stretch>
        </p:blipFill>
        <p:spPr>
          <a:xfrm>
            <a:off x="524792" y="1222183"/>
            <a:ext cx="8094416" cy="3399967"/>
          </a:xfrm>
          <a:prstGeom prst="rect">
            <a:avLst/>
          </a:prstGeom>
          <a:ln>
            <a:noFill/>
          </a:ln>
          <a:effectLst>
            <a:outerShdw blurRad="292100" dist="139700" dir="2700000" algn="tl" rotWithShape="0">
              <a:srgbClr val="333333">
                <a:alpha val="65000"/>
              </a:srgbClr>
            </a:outerShdw>
          </a:effectLst>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57</a:t>
            </a:fld>
            <a:endParaRPr lang="en-US"/>
          </a:p>
        </p:txBody>
      </p:sp>
    </p:spTree>
    <p:extLst>
      <p:ext uri="{BB962C8B-B14F-4D97-AF65-F5344CB8AC3E}">
        <p14:creationId xmlns:p14="http://schemas.microsoft.com/office/powerpoint/2010/main" val="15104299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marL="0" indent="0">
              <a:buNone/>
            </a:pPr>
            <a:r>
              <a:rPr lang="en-US" dirty="0">
                <a:latin typeface="Arial"/>
                <a:cs typeface="Arial"/>
              </a:rPr>
              <a:t>Validating the Scope of Engagement (Cont.)</a:t>
            </a:r>
            <a:endParaRPr lang="en-US" sz="2200" dirty="0">
              <a:latin typeface="Arial"/>
              <a:cs typeface="Arial"/>
            </a:endParaRPr>
          </a:p>
        </p:txBody>
      </p:sp>
      <p:sp>
        <p:nvSpPr>
          <p:cNvPr id="7" name="TextBox 6">
            <a:extLst>
              <a:ext uri="{FF2B5EF4-FFF2-40B4-BE49-F238E27FC236}">
                <a16:creationId xmlns:a16="http://schemas.microsoft.com/office/drawing/2014/main" id="{5A9C2500-70B5-844A-B4B4-6C54B91B7F3F}"/>
              </a:ext>
            </a:extLst>
          </p:cNvPr>
          <p:cNvSpPr txBox="1"/>
          <p:nvPr/>
        </p:nvSpPr>
        <p:spPr>
          <a:xfrm>
            <a:off x="216677" y="914406"/>
            <a:ext cx="7785100" cy="2677656"/>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Figure 2-3, a total of three pen testing engagements took place in a period of two years at the same company.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the first engagement, 1000 systems were assessed; 5 critical-, 11 high-, 32 medium-, and 45 low-severity vulnerabilities were uncovered.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 year later, 1100 systems were assessed; 3 critical-, 31 high-, 10 medium-, and 7 low-severity vulnerabilities were uncovered.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Then two years later, 2200 systems were assessed; 15 critical-, 22 high-, 8 medium-, and 15 low-severity vulnerabilities were uncovered.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Is the company doing better or worse?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Are the pen test engagements done just because of a compliance requirement? </a:t>
            </a: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How can you justify the penetration testing if you continue to encounter vulnerabilities over and over after each engagement?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58</a:t>
            </a:fld>
            <a:endParaRPr lang="en-US"/>
          </a:p>
        </p:txBody>
      </p:sp>
    </p:spTree>
    <p:extLst>
      <p:ext uri="{BB962C8B-B14F-4D97-AF65-F5344CB8AC3E}">
        <p14:creationId xmlns:p14="http://schemas.microsoft.com/office/powerpoint/2010/main" val="25652768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marL="0" indent="0">
              <a:buNone/>
            </a:pPr>
            <a:r>
              <a:rPr lang="en-US" dirty="0">
                <a:latin typeface="Arial"/>
                <a:cs typeface="Arial"/>
              </a:rPr>
              <a:t>Validating the Scope of Engagement (Cont.)</a:t>
            </a:r>
            <a:endParaRPr lang="en-US" sz="2200" dirty="0">
              <a:latin typeface="Arial"/>
              <a:cs typeface="Arial"/>
            </a:endParaRPr>
          </a:p>
        </p:txBody>
      </p:sp>
      <p:sp>
        <p:nvSpPr>
          <p:cNvPr id="7" name="TextBox 6">
            <a:extLst>
              <a:ext uri="{FF2B5EF4-FFF2-40B4-BE49-F238E27FC236}">
                <a16:creationId xmlns:a16="http://schemas.microsoft.com/office/drawing/2014/main" id="{5A9C2500-70B5-844A-B4B4-6C54B91B7F3F}"/>
              </a:ext>
            </a:extLst>
          </p:cNvPr>
          <p:cNvSpPr txBox="1"/>
          <p:nvPr/>
        </p:nvSpPr>
        <p:spPr>
          <a:xfrm>
            <a:off x="216677" y="914406"/>
            <a:ext cx="7785100" cy="1815882"/>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can see that it is important for both the client and the pen tester to comprehend that penetration testing alone cannot guarantee the overall security of the company.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The pen tester also needs to incorporate clear and achievable mitigation strategies for the vulnerabilities found.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addition, an appropriate impact analysis and remediation timelines must be discussed with the respective stakeholders.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59</a:t>
            </a:fld>
            <a:endParaRPr lang="en-US"/>
          </a:p>
        </p:txBody>
      </p:sp>
    </p:spTree>
    <p:extLst>
      <p:ext uri="{BB962C8B-B14F-4D97-AF65-F5344CB8AC3E}">
        <p14:creationId xmlns:p14="http://schemas.microsoft.com/office/powerpoint/2010/main" val="295946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name="Slide 6">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a:solidFill>
                  <a:srgbClr val="024C69"/>
                </a:solidFill>
                <a:latin typeface="Arial"/>
                <a:cs typeface="Arial"/>
              </a:rPr>
              <a:t>Module 2: Best Practices</a:t>
            </a:r>
            <a:endParaRPr lang="en-US" sz="1600"/>
          </a:p>
        </p:txBody>
      </p:sp>
      <p:sp>
        <p:nvSpPr>
          <p:cNvPr id="3" name="Text 1"/>
          <p:cNvSpPr/>
          <p:nvPr/>
        </p:nvSpPr>
        <p:spPr>
          <a:xfrm>
            <a:off x="64698" y="349370"/>
            <a:ext cx="8704052" cy="3986410"/>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Prior to teaching Module 2, the instructor should:</a:t>
            </a:r>
            <a:endParaRPr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Review the activities and assessments for this module.</a:t>
            </a:r>
            <a:endParaRPr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169545" indent="-169545"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Try to include as many questions as possible to keep students engaged during</a:t>
            </a:r>
            <a:r>
              <a:rPr lang="en-US" sz="1400">
                <a:solidFill>
                  <a:srgbClr val="000000"/>
                </a:solidFill>
                <a:latin typeface="Arial" panose="020B0604020202020204" pitchFamily="34" charset="0"/>
                <a:ea typeface="ＭＳ Ｐゴシック"/>
                <a:cs typeface="Arial" panose="020B0604020202020204" pitchFamily="34" charset="0"/>
              </a:rPr>
              <a:t> a </a:t>
            </a: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classroom presentation.</a:t>
            </a:r>
          </a:p>
          <a:p>
            <a:pPr defTabSz="684213" fontAlgn="base">
              <a:lnSpc>
                <a:spcPct val="85000"/>
              </a:lnSpc>
              <a:spcBef>
                <a:spcPct val="30000"/>
              </a:spcBef>
              <a:spcAft>
                <a:spcPts val="600"/>
              </a:spcAft>
              <a:buClr>
                <a:srgbClr val="58585B"/>
              </a:buClr>
              <a:buSzPct val="90000"/>
              <a:defRPr/>
            </a:pPr>
            <a:endParaRPr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a:latin typeface="Arial" panose="020B0604020202020204" pitchFamily="34" charset="0"/>
                <a:ea typeface="+mn-lt"/>
                <a:cs typeface="Arial" panose="020B0604020202020204" pitchFamily="34" charset="0"/>
              </a:rPr>
              <a:t>Topic 2.1</a:t>
            </a:r>
          </a:p>
          <a:p>
            <a:pPr marL="285750" indent="-285750" defTabSz="684213">
              <a:buFont typeface="Arial"/>
              <a:buChar char="•"/>
              <a:defRPr/>
            </a:pPr>
            <a:r>
              <a:rPr lang="en-US" sz="1400">
                <a:latin typeface="Arial" panose="020B0604020202020204" pitchFamily="34" charset="0"/>
                <a:ea typeface="+mn-lt"/>
                <a:cs typeface="Arial" panose="020B0604020202020204" pitchFamily="34" charset="0"/>
              </a:rPr>
              <a:t>Emphasize the importance of the planning and preparation phase in a penetration testing engagement.</a:t>
            </a:r>
          </a:p>
          <a:p>
            <a:pPr marL="285750" indent="-285750" defTabSz="684213">
              <a:buFont typeface="Arial"/>
              <a:buChar char="•"/>
              <a:defRPr/>
            </a:pPr>
            <a:r>
              <a:rPr lang="en-US" sz="1400">
                <a:latin typeface="Arial" panose="020B0604020202020204" pitchFamily="34" charset="0"/>
                <a:cs typeface="Arial" panose="020B0604020202020204" pitchFamily="34" charset="0"/>
              </a:rPr>
              <a:t>Discuss potential issues that could encounter later if the engagement is not clearly scoped.</a:t>
            </a:r>
          </a:p>
          <a:p>
            <a:pPr marL="285750" indent="-285750" defTabSz="684213">
              <a:buFont typeface="Arial"/>
              <a:buChar char="•"/>
              <a:defRPr/>
            </a:pPr>
            <a:r>
              <a:rPr lang="en-US" sz="1400">
                <a:latin typeface="Arial" panose="020B0604020202020204" pitchFamily="34" charset="0"/>
                <a:cs typeface="Arial" panose="020B0604020202020204" pitchFamily="34" charset="0"/>
              </a:rPr>
              <a:t>Emphasize the importance of Regulatory Compliance considerations before, during, and after a penetration testing project.</a:t>
            </a:r>
          </a:p>
          <a:p>
            <a:pPr marL="285750" indent="-285750" defTabSz="684213">
              <a:buFont typeface="Arial"/>
              <a:buChar char="•"/>
              <a:defRPr/>
            </a:pPr>
            <a:r>
              <a:rPr lang="en-US" sz="1400">
                <a:latin typeface="Arial" panose="020B0604020202020204" pitchFamily="34" charset="0"/>
                <a:cs typeface="Arial" panose="020B0604020202020204" pitchFamily="34" charset="0"/>
              </a:rPr>
              <a:t>Ask students, maybe in small groups, to identify and discuss a few scenarios where regulatory compliance apply.</a:t>
            </a:r>
          </a:p>
          <a:p>
            <a:pPr marL="285750" indent="-285750" defTabSz="684213">
              <a:buFont typeface="Arial"/>
              <a:buChar char="•"/>
              <a:defRPr/>
            </a:pPr>
            <a:r>
              <a:rPr lang="en-US" sz="1400">
                <a:latin typeface="Arial" panose="020B0604020202020204" pitchFamily="34" charset="0"/>
                <a:cs typeface="Arial" panose="020B0604020202020204" pitchFamily="34" charset="0"/>
              </a:rPr>
              <a:t>Discuss the importance of local restrictions that could impact a penetration testing engagement with examples/scenarios.</a:t>
            </a:r>
          </a:p>
          <a:p>
            <a:pPr marL="285750" indent="-285750" defTabSz="684213">
              <a:buFont typeface="Arial"/>
              <a:buChar char="•"/>
              <a:defRPr/>
            </a:pPr>
            <a:r>
              <a:rPr lang="en-US" sz="1400">
                <a:latin typeface="Arial" panose="020B0604020202020204" pitchFamily="34" charset="0"/>
                <a:cs typeface="Arial" panose="020B0604020202020204" pitchFamily="34" charset="0"/>
              </a:rPr>
              <a:t>Discuss the legal concepts that are related to a penetration testing engagement.</a:t>
            </a:r>
          </a:p>
          <a:p>
            <a:pPr marL="285750" indent="-285750" defTabSz="684213">
              <a:buFont typeface="Arial"/>
              <a:buChar char="•"/>
              <a:defRPr/>
            </a:pPr>
            <a:r>
              <a:rPr lang="en-US" sz="1400">
                <a:latin typeface="Arial"/>
                <a:cs typeface="Arial"/>
              </a:rPr>
              <a:t>Encourage students to complete the 2.1.9 Lab - </a:t>
            </a:r>
            <a:r>
              <a:rPr lang="en-US" sz="1400" b="1">
                <a:latin typeface="Arial"/>
                <a:cs typeface="Arial"/>
              </a:rPr>
              <a:t>Compliance Requirements and Local Restrictions</a:t>
            </a:r>
            <a:r>
              <a:rPr lang="en-US" sz="1400">
                <a:latin typeface="Arial"/>
                <a:cs typeface="Arial"/>
              </a:rPr>
              <a:t>.</a:t>
            </a:r>
          </a:p>
          <a:p>
            <a:pPr marL="285750" indent="-285750" defTabSz="684213">
              <a:buFont typeface="Arial"/>
              <a:buChar char="•"/>
              <a:defRPr/>
            </a:pPr>
            <a:endParaRPr lang="en-US" sz="140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a:t>
            </a:fld>
            <a:endParaRPr lang="en-US"/>
          </a:p>
        </p:txBody>
      </p:sp>
    </p:spTree>
    <p:extLst>
      <p:ext uri="{BB962C8B-B14F-4D97-AF65-F5344CB8AC3E}">
        <p14:creationId xmlns:p14="http://schemas.microsoft.com/office/powerpoint/2010/main" val="26691786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a:t>Strategy: Unknown vs. Known Environment Testing</a:t>
            </a:r>
            <a:endParaRPr lang="en-US" sz="2200"/>
          </a:p>
        </p:txBody>
      </p:sp>
      <p:sp>
        <p:nvSpPr>
          <p:cNvPr id="7" name="TextBox 6">
            <a:extLst>
              <a:ext uri="{FF2B5EF4-FFF2-40B4-BE49-F238E27FC236}">
                <a16:creationId xmlns:a16="http://schemas.microsoft.com/office/drawing/2014/main" id="{5A9C2500-70B5-844A-B4B4-6C54B91B7F3F}"/>
              </a:ext>
            </a:extLst>
          </p:cNvPr>
          <p:cNvSpPr txBox="1"/>
          <p:nvPr/>
        </p:nvSpPr>
        <p:spPr>
          <a:xfrm>
            <a:off x="216677" y="837691"/>
            <a:ext cx="8809486" cy="73866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b="0" i="0" dirty="0">
                <a:solidFill>
                  <a:srgbClr val="181A1F"/>
                </a:solidFill>
                <a:effectLst/>
                <a:latin typeface="Arial"/>
                <a:cs typeface="Arial"/>
              </a:rPr>
              <a:t>When talking about penetration testing strategies, you are likely to hear the terms </a:t>
            </a:r>
            <a:r>
              <a:rPr lang="en-US" sz="1400" b="1" i="1" dirty="0">
                <a:solidFill>
                  <a:srgbClr val="181A1F"/>
                </a:solidFill>
                <a:effectLst/>
                <a:latin typeface="Arial"/>
                <a:cs typeface="Arial"/>
              </a:rPr>
              <a:t>unknown-environment testing</a:t>
            </a:r>
            <a:r>
              <a:rPr lang="en-US" sz="1400" b="0" i="0" dirty="0">
                <a:solidFill>
                  <a:srgbClr val="181A1F"/>
                </a:solidFill>
                <a:effectLst/>
                <a:latin typeface="Arial"/>
                <a:cs typeface="Arial"/>
              </a:rPr>
              <a:t> and </a:t>
            </a:r>
            <a:r>
              <a:rPr lang="en-US" sz="1400" b="1" i="1" dirty="0">
                <a:solidFill>
                  <a:srgbClr val="181A1F"/>
                </a:solidFill>
                <a:effectLst/>
                <a:latin typeface="Arial"/>
                <a:cs typeface="Arial"/>
              </a:rPr>
              <a:t>known-environment testing</a:t>
            </a:r>
            <a:r>
              <a:rPr lang="en-US" sz="1400" b="1" i="1" dirty="0">
                <a:solidFill>
                  <a:srgbClr val="181A1F"/>
                </a:solidFill>
                <a:latin typeface="Arial"/>
                <a:cs typeface="Arial"/>
              </a:rPr>
              <a:t> </a:t>
            </a:r>
            <a:r>
              <a:rPr lang="en-US" sz="1400" dirty="0">
                <a:solidFill>
                  <a:srgbClr val="181A1F"/>
                </a:solidFill>
                <a:latin typeface="Arial"/>
                <a:cs typeface="Arial"/>
              </a:rPr>
              <a:t>that </a:t>
            </a:r>
            <a:r>
              <a:rPr lang="en-US" sz="1400" b="0" i="0" dirty="0">
                <a:solidFill>
                  <a:srgbClr val="181A1F"/>
                </a:solidFill>
                <a:effectLst/>
                <a:latin typeface="Arial"/>
                <a:cs typeface="Arial"/>
              </a:rPr>
              <a:t>are used to describe the perspective from which the testing is performed, as well as the amount of information that is provided to the tester.</a:t>
            </a:r>
            <a:endParaRPr lang="en-US" sz="1400">
              <a:latin typeface="Arial"/>
              <a:cs typeface="Arial"/>
            </a:endParaRPr>
          </a:p>
        </p:txBody>
      </p:sp>
      <p:graphicFrame>
        <p:nvGraphicFramePr>
          <p:cNvPr id="4" name="Table 3">
            <a:extLst>
              <a:ext uri="{FF2B5EF4-FFF2-40B4-BE49-F238E27FC236}">
                <a16:creationId xmlns:a16="http://schemas.microsoft.com/office/drawing/2014/main" id="{6937319E-6647-8FF8-C183-9AA360BF7405}"/>
              </a:ext>
            </a:extLst>
          </p:cNvPr>
          <p:cNvGraphicFramePr>
            <a:graphicFrameLocks noGrp="1"/>
          </p:cNvGraphicFramePr>
          <p:nvPr>
            <p:extLst>
              <p:ext uri="{D42A27DB-BD31-4B8C-83A1-F6EECF244321}">
                <p14:modId xmlns:p14="http://schemas.microsoft.com/office/powerpoint/2010/main" val="1421907756"/>
              </p:ext>
            </p:extLst>
          </p:nvPr>
        </p:nvGraphicFramePr>
        <p:xfrm>
          <a:off x="107830" y="1660585"/>
          <a:ext cx="8833227" cy="3352800"/>
        </p:xfrm>
        <a:graphic>
          <a:graphicData uri="http://schemas.openxmlformats.org/drawingml/2006/table">
            <a:tbl>
              <a:tblPr firstRow="1" bandRow="1">
                <a:tableStyleId>{22838BEF-8BB2-4498-84A7-C5851F593DF1}</a:tableStyleId>
              </a:tblPr>
              <a:tblGrid>
                <a:gridCol w="1945821">
                  <a:extLst>
                    <a:ext uri="{9D8B030D-6E8A-4147-A177-3AD203B41FA5}">
                      <a16:colId xmlns:a16="http://schemas.microsoft.com/office/drawing/2014/main" val="478698059"/>
                    </a:ext>
                  </a:extLst>
                </a:gridCol>
                <a:gridCol w="6887406">
                  <a:extLst>
                    <a:ext uri="{9D8B030D-6E8A-4147-A177-3AD203B41FA5}">
                      <a16:colId xmlns:a16="http://schemas.microsoft.com/office/drawing/2014/main" val="25559720"/>
                    </a:ext>
                  </a:extLst>
                </a:gridCol>
              </a:tblGrid>
              <a:tr h="370840">
                <a:tc>
                  <a:txBody>
                    <a:bodyPr/>
                    <a:lstStyle/>
                    <a:p>
                      <a:pPr marL="0" algn="l" defTabSz="914400" rtl="0" eaLnBrk="1" latinLnBrk="0" hangingPunct="1"/>
                      <a:r>
                        <a:rPr lang="en-US" sz="1300" b="1" kern="1200" dirty="0">
                          <a:solidFill>
                            <a:schemeClr val="dk1"/>
                          </a:solidFill>
                          <a:latin typeface="Arial"/>
                          <a:cs typeface="Arial"/>
                        </a:rPr>
                        <a:t>Unknown-Environment Testing</a:t>
                      </a:r>
                    </a:p>
                    <a:p>
                      <a:pPr marL="0" lvl="0" algn="l">
                        <a:buNone/>
                      </a:pPr>
                      <a:r>
                        <a:rPr lang="en-US" sz="1300" b="0" kern="1200" dirty="0">
                          <a:solidFill>
                            <a:schemeClr val="dk1"/>
                          </a:solidFill>
                          <a:latin typeface="Arial"/>
                          <a:cs typeface="Arial"/>
                        </a:rPr>
                        <a:t>(formerly referred to as </a:t>
                      </a:r>
                      <a:r>
                        <a:rPr lang="en-US" sz="1300" b="1" kern="1200" dirty="0">
                          <a:solidFill>
                            <a:schemeClr val="dk1"/>
                          </a:solidFill>
                          <a:latin typeface="Arial"/>
                          <a:cs typeface="Arial"/>
                        </a:rPr>
                        <a:t>black-box</a:t>
                      </a:r>
                      <a:r>
                        <a:rPr lang="en-US" sz="1300" b="0" kern="1200" dirty="0">
                          <a:solidFill>
                            <a:schemeClr val="dk1"/>
                          </a:solidFill>
                          <a:latin typeface="Arial"/>
                          <a:cs typeface="Arial"/>
                        </a:rPr>
                        <a:t> penetration testing)</a:t>
                      </a:r>
                    </a:p>
                  </a:txBody>
                  <a:tcPr anchor="ctr"/>
                </a:tc>
                <a:tc>
                  <a:txBody>
                    <a:bodyPr/>
                    <a:lstStyle/>
                    <a:p>
                      <a:pPr marL="0" indent="0" algn="l" rtl="0" eaLnBrk="1" latinLnBrk="0" hangingPunct="1">
                        <a:buFont typeface="Arial" panose="020B0604020202020204" pitchFamily="34" charset="0"/>
                        <a:buNone/>
                      </a:pPr>
                      <a:r>
                        <a:rPr lang="en-US" sz="1300" b="0" kern="1200" dirty="0">
                          <a:solidFill>
                            <a:schemeClr val="dk1"/>
                          </a:solidFill>
                          <a:latin typeface="Arial"/>
                          <a:cs typeface="Arial"/>
                        </a:rPr>
                        <a:t>In this type of testing, the tester is typically provided only a very limited amount of information. For instance, the tester may be provided only the domain names and IP addresses that are in scope for a particular target. The idea of this type of limitation is to have the tester start out with the perspective that an external attacker might have. Typically, an attacker would first determine a target and then begin to gather information about the target, using public information, and gaining more and more information to use in attacks. The tester would not have prior knowledge of the target’s organization and infrastructure. Another aspect of unknown-environment testing is that sometimes the network support personnel of the target may not be given information about exactly when the test is taking place. This allows for a defense exercise to take place, and it also eliminates the issue of a target preparing for the test and not giving a real-world view of the security posture.</a:t>
                      </a:r>
                    </a:p>
                  </a:txBody>
                  <a:tcPr anchor="ctr"/>
                </a:tc>
                <a:extLst>
                  <a:ext uri="{0D108BD9-81ED-4DB2-BD59-A6C34878D82A}">
                    <a16:rowId xmlns:a16="http://schemas.microsoft.com/office/drawing/2014/main" val="1454513160"/>
                  </a:ext>
                </a:extLst>
              </a:tr>
              <a:tr h="370839">
                <a:tc>
                  <a:txBody>
                    <a:bodyPr/>
                    <a:lstStyle/>
                    <a:p>
                      <a:pPr marL="0" lvl="0" algn="l" rtl="0">
                        <a:buNone/>
                      </a:pPr>
                      <a:r>
                        <a:rPr lang="en-US" sz="1300" b="1" kern="1200" dirty="0">
                          <a:solidFill>
                            <a:schemeClr val="dk1"/>
                          </a:solidFill>
                          <a:latin typeface="Arial"/>
                          <a:cs typeface="Arial"/>
                        </a:rPr>
                        <a:t>Known-Environment Testing </a:t>
                      </a:r>
                      <a:r>
                        <a:rPr lang="en-US" sz="1300" b="0" i="0" u="none" strike="noStrike" kern="1200" noProof="0" dirty="0">
                          <a:solidFill>
                            <a:schemeClr val="dk1"/>
                          </a:solidFill>
                          <a:latin typeface="Arial"/>
                        </a:rPr>
                        <a:t>(formerly known as </a:t>
                      </a:r>
                      <a:r>
                        <a:rPr lang="en-US" sz="1300" b="1" i="0" u="none" strike="noStrike" kern="1200" noProof="0" dirty="0">
                          <a:solidFill>
                            <a:schemeClr val="dk1"/>
                          </a:solidFill>
                          <a:latin typeface="Arial"/>
                        </a:rPr>
                        <a:t>white-box</a:t>
                      </a:r>
                      <a:r>
                        <a:rPr lang="en-US" sz="1300" b="0" i="0" u="none" strike="noStrike" kern="1200" noProof="0" dirty="0">
                          <a:solidFill>
                            <a:schemeClr val="dk1"/>
                          </a:solidFill>
                          <a:latin typeface="Arial"/>
                        </a:rPr>
                        <a:t> penetration testing)</a:t>
                      </a:r>
                      <a:endParaRPr lang="en-US" sz="1300" b="1" kern="1200">
                        <a:solidFill>
                          <a:schemeClr val="dk1"/>
                        </a:solidFill>
                        <a:latin typeface="Arial"/>
                        <a:ea typeface="+mn-ea"/>
                        <a:cs typeface="Arial"/>
                      </a:endParaRPr>
                    </a:p>
                  </a:txBody>
                  <a:tcPr anchor="ctr"/>
                </a:tc>
                <a:tc>
                  <a:txBody>
                    <a:bodyPr/>
                    <a:lstStyle/>
                    <a:p>
                      <a:pPr marL="0" lvl="0" indent="0" algn="l" rtl="0">
                        <a:buFont typeface="Arial" panose="020B0604020202020204" pitchFamily="34" charset="0"/>
                        <a:buNone/>
                      </a:pPr>
                      <a:r>
                        <a:rPr lang="en-US" sz="1300" b="0" kern="1200" dirty="0">
                          <a:solidFill>
                            <a:schemeClr val="dk1"/>
                          </a:solidFill>
                          <a:latin typeface="Arial"/>
                          <a:cs typeface="Arial"/>
                        </a:rPr>
                        <a:t>In this type of testing, the tester starts out with a significant amount of information about the organization and its infrastructure. The tester is normally provided things like network diagrams, IP addresses, configurations, and a set of user credentials. If the scope includes an application assessment, the tester might also be provided the source code of the target application. The idea of this type of testing is to identify as many security holes as possible.</a:t>
                      </a:r>
                      <a:endParaRPr lang="pt-BR"/>
                    </a:p>
                  </a:txBody>
                  <a:tcPr anchor="ctr"/>
                </a:tc>
                <a:extLst>
                  <a:ext uri="{0D108BD9-81ED-4DB2-BD59-A6C34878D82A}">
                    <a16:rowId xmlns:a16="http://schemas.microsoft.com/office/drawing/2014/main" val="718197102"/>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60</a:t>
            </a:fld>
            <a:endParaRPr lang="en-US"/>
          </a:p>
        </p:txBody>
      </p:sp>
    </p:spTree>
    <p:extLst>
      <p:ext uri="{BB962C8B-B14F-4D97-AF65-F5344CB8AC3E}">
        <p14:creationId xmlns:p14="http://schemas.microsoft.com/office/powerpoint/2010/main" val="1939023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a:t>Strategy: Unknown vs. Known Environment Testing (Cont.)</a:t>
            </a:r>
            <a:endParaRPr lang="en-US" sz="2200"/>
          </a:p>
        </p:txBody>
      </p:sp>
      <p:sp>
        <p:nvSpPr>
          <p:cNvPr id="7" name="TextBox 6">
            <a:extLst>
              <a:ext uri="{FF2B5EF4-FFF2-40B4-BE49-F238E27FC236}">
                <a16:creationId xmlns:a16="http://schemas.microsoft.com/office/drawing/2014/main" id="{5A9C2500-70B5-844A-B4B4-6C54B91B7F3F}"/>
              </a:ext>
            </a:extLst>
          </p:cNvPr>
          <p:cNvSpPr txBox="1"/>
          <p:nvPr/>
        </p:nvSpPr>
        <p:spPr>
          <a:xfrm>
            <a:off x="101486" y="974642"/>
            <a:ext cx="8576688" cy="2677656"/>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400" b="0" i="0" dirty="0">
                <a:solidFill>
                  <a:srgbClr val="181A1F"/>
                </a:solidFill>
                <a:effectLst/>
                <a:latin typeface="Arial"/>
                <a:cs typeface="Arial"/>
              </a:rPr>
              <a:t>In a known-environment test, the scope might be only to identify a path into the organization and stop there.</a:t>
            </a:r>
            <a:r>
              <a:rPr lang="en-US" sz="1400" dirty="0">
                <a:solidFill>
                  <a:srgbClr val="181A1F"/>
                </a:solidFill>
                <a:latin typeface="Arial"/>
                <a:cs typeface="Arial"/>
              </a:rPr>
              <a:t> </a:t>
            </a:r>
            <a:endParaRPr lang="pt-BR"/>
          </a:p>
          <a:p>
            <a:pPr marL="285750" indent="-285750">
              <a:buFont typeface="Arial" panose="020B0604020202020204" pitchFamily="34" charset="0"/>
              <a:buChar char="•"/>
            </a:pPr>
            <a:endParaRPr lang="en-US" sz="1400" b="0" i="0" dirty="0">
              <a:solidFill>
                <a:srgbClr val="181A1F"/>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dirty="0">
                <a:solidFill>
                  <a:srgbClr val="181A1F"/>
                </a:solidFill>
                <a:effectLst/>
                <a:latin typeface="Arial"/>
                <a:cs typeface="Arial"/>
              </a:rPr>
              <a:t>With unknown-environment testing, the scope would typically be much broader and would include internal network configuration auditing and scanning of desktop computers for defects. </a:t>
            </a:r>
            <a:endParaRPr lang="en-US" sz="1400" dirty="0">
              <a:solidFill>
                <a:srgbClr val="000000"/>
              </a:solidFill>
              <a:latin typeface="Arial"/>
              <a:cs typeface="Arial"/>
            </a:endParaRPr>
          </a:p>
          <a:p>
            <a:pPr marL="285750" indent="-285750">
              <a:buFont typeface="Arial" panose="020B0604020202020204" pitchFamily="34" charset="0"/>
              <a:buChar char="•"/>
            </a:pPr>
            <a:endParaRPr lang="en-US" sz="1400" dirty="0">
              <a:solidFill>
                <a:srgbClr val="181A1F"/>
              </a:solidFill>
              <a:latin typeface="Arial"/>
              <a:cs typeface="Arial"/>
            </a:endParaRPr>
          </a:p>
          <a:p>
            <a:pPr marL="285750" indent="-285750">
              <a:buFont typeface="Arial" panose="020B0604020202020204" pitchFamily="34" charset="0"/>
              <a:buChar char="•"/>
            </a:pPr>
            <a:r>
              <a:rPr lang="en-US" sz="1400" b="0" i="0" dirty="0">
                <a:solidFill>
                  <a:srgbClr val="181A1F"/>
                </a:solidFill>
                <a:effectLst/>
                <a:latin typeface="Arial"/>
                <a:cs typeface="Arial"/>
              </a:rPr>
              <a:t>Time and money are typically deciding factors in the determination of which type of penetration test to complete. </a:t>
            </a:r>
            <a:endParaRPr lang="en-US" sz="1400">
              <a:solidFill>
                <a:srgbClr val="0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400" dirty="0">
              <a:solidFill>
                <a:srgbClr val="181A1F"/>
              </a:solidFill>
              <a:latin typeface="Arial"/>
              <a:cs typeface="Arial"/>
            </a:endParaRPr>
          </a:p>
          <a:p>
            <a:pPr marL="285750" indent="-285750">
              <a:buFont typeface="Arial" panose="020B0604020202020204" pitchFamily="34" charset="0"/>
              <a:buChar char="•"/>
            </a:pPr>
            <a:r>
              <a:rPr lang="en-US" sz="1400" b="0" i="0" dirty="0">
                <a:solidFill>
                  <a:srgbClr val="181A1F"/>
                </a:solidFill>
                <a:effectLst/>
                <a:latin typeface="Arial"/>
                <a:cs typeface="Arial"/>
              </a:rPr>
              <a:t>If a company has specific concerns about an application, a server, or a segment of the infrastructure, it can provide information about that specific target to decrease the scope and the amount of time spent on the test but still uncover the desired results.</a:t>
            </a:r>
            <a:r>
              <a:rPr lang="en-US" sz="1400" dirty="0">
                <a:solidFill>
                  <a:srgbClr val="181A1F"/>
                </a:solidFill>
                <a:latin typeface="Arial"/>
                <a:cs typeface="Arial"/>
              </a:rPr>
              <a:t> </a:t>
            </a:r>
            <a:endParaRPr lang="en-US" sz="140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61</a:t>
            </a:fld>
            <a:endParaRPr lang="en-US"/>
          </a:p>
        </p:txBody>
      </p:sp>
    </p:spTree>
    <p:extLst>
      <p:ext uri="{BB962C8B-B14F-4D97-AF65-F5344CB8AC3E}">
        <p14:creationId xmlns:p14="http://schemas.microsoft.com/office/powerpoint/2010/main" val="2968820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r>
              <a:rPr lang="en-US" sz="2400">
                <a:latin typeface="Arial" panose="020B0604020202020204" pitchFamily="34" charset="0"/>
                <a:cs typeface="Arial" panose="020B0604020202020204" pitchFamily="34" charset="0"/>
              </a:rPr>
              <a:t>Lab - Pre-Engagement Scope and Planning</a:t>
            </a:r>
          </a:p>
        </p:txBody>
      </p:sp>
      <p:sp>
        <p:nvSpPr>
          <p:cNvPr id="7" name="TextBox 6">
            <a:extLst>
              <a:ext uri="{FF2B5EF4-FFF2-40B4-BE49-F238E27FC236}">
                <a16:creationId xmlns:a16="http://schemas.microsoft.com/office/drawing/2014/main" id="{5A9C2500-70B5-844A-B4B4-6C54B91B7F3F}"/>
              </a:ext>
            </a:extLst>
          </p:cNvPr>
          <p:cNvSpPr txBox="1"/>
          <p:nvPr/>
        </p:nvSpPr>
        <p:spPr>
          <a:xfrm>
            <a:off x="216677" y="914406"/>
            <a:ext cx="8270335" cy="2031325"/>
          </a:xfrm>
          <a:prstGeom prst="rect">
            <a:avLst/>
          </a:prstGeom>
          <a:noFill/>
        </p:spPr>
        <p:txBody>
          <a:bodyPr wrap="square" rtlCol="0">
            <a:spAutoFit/>
          </a:bodyPr>
          <a:lstStyle/>
          <a:p>
            <a:endParaRPr lang="en-US" sz="1400">
              <a:latin typeface="Arial" panose="020B0604020202020204" pitchFamily="34" charset="0"/>
              <a:cs typeface="Arial" panose="020B0604020202020204" pitchFamily="34" charset="0"/>
            </a:endParaRPr>
          </a:p>
          <a:p>
            <a:pPr algn="l"/>
            <a:r>
              <a:rPr lang="en-US" sz="1400" b="0" i="0">
                <a:solidFill>
                  <a:srgbClr val="181A1F"/>
                </a:solidFill>
                <a:effectLst/>
                <a:latin typeface="Arial" panose="020B0604020202020204" pitchFamily="34" charset="0"/>
                <a:cs typeface="Arial" panose="020B0604020202020204" pitchFamily="34" charset="0"/>
              </a:rPr>
              <a:t>Obtaining agreement on the rules of engagement that apply to a penetration test or security audit is the first step in any engagement with a client. It is important to spend the time to ensure that both your firm and the client have a clear understanding of the terms and scope of the testing engagement.</a:t>
            </a:r>
          </a:p>
          <a:p>
            <a:pPr algn="l"/>
            <a:endParaRPr lang="en-US" sz="1400" b="0" i="0">
              <a:solidFill>
                <a:srgbClr val="181A1F"/>
              </a:solidFill>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Create a penetration test scope and plan document that addresses the requirements for penetration testing services that were gathered from the client.</a:t>
            </a:r>
          </a:p>
          <a:p>
            <a:pPr marL="742950" lvl="1"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Determine the rules of engagement elements.</a:t>
            </a:r>
          </a:p>
          <a:p>
            <a:endParaRPr lang="en-US" sz="140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62</a:t>
            </a:fld>
            <a:endParaRPr lang="en-US"/>
          </a:p>
        </p:txBody>
      </p:sp>
    </p:spTree>
    <p:extLst>
      <p:ext uri="{BB962C8B-B14F-4D97-AF65-F5344CB8AC3E}">
        <p14:creationId xmlns:p14="http://schemas.microsoft.com/office/powerpoint/2010/main" val="29951871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r>
              <a:rPr lang="en-US" sz="2400">
                <a:latin typeface="Arial" panose="020B0604020202020204" pitchFamily="34" charset="0"/>
                <a:cs typeface="Arial" panose="020B0604020202020204" pitchFamily="34" charset="0"/>
              </a:rPr>
              <a:t>Lab - Create a Pen testing Agreement</a:t>
            </a:r>
          </a:p>
        </p:txBody>
      </p:sp>
      <p:sp>
        <p:nvSpPr>
          <p:cNvPr id="7" name="TextBox 6">
            <a:extLst>
              <a:ext uri="{FF2B5EF4-FFF2-40B4-BE49-F238E27FC236}">
                <a16:creationId xmlns:a16="http://schemas.microsoft.com/office/drawing/2014/main" id="{5A9C2500-70B5-844A-B4B4-6C54B91B7F3F}"/>
              </a:ext>
            </a:extLst>
          </p:cNvPr>
          <p:cNvSpPr txBox="1"/>
          <p:nvPr/>
        </p:nvSpPr>
        <p:spPr>
          <a:xfrm>
            <a:off x="216677" y="914406"/>
            <a:ext cx="7785100" cy="1077218"/>
          </a:xfrm>
          <a:prstGeom prst="rect">
            <a:avLst/>
          </a:prstGeom>
          <a:noFill/>
        </p:spPr>
        <p:txBody>
          <a:bodyPr wrap="square" lIns="91440" tIns="45720" rIns="91440" bIns="45720" rtlCol="0" anchor="t">
            <a:spAutoFit/>
          </a:bodyPr>
          <a:lstStyle/>
          <a:p>
            <a:endParaRPr lang="en-US" sz="1600" dirty="0">
              <a:latin typeface="Arial" panose="020B0604020202020204" pitchFamily="34" charset="0"/>
              <a:cs typeface="Arial" panose="020B0604020202020204" pitchFamily="34" charset="0"/>
            </a:endParaRPr>
          </a:p>
          <a:p>
            <a:pPr algn="l"/>
            <a:r>
              <a:rPr lang="en-US" sz="1600" b="0" i="0" dirty="0">
                <a:solidFill>
                  <a:srgbClr val="181A1F"/>
                </a:solidFill>
                <a:effectLst/>
                <a:latin typeface="Arial"/>
                <a:cs typeface="Arial"/>
              </a:rPr>
              <a:t>In this lab, you will complete the following objectives:</a:t>
            </a:r>
          </a:p>
          <a:p>
            <a:pPr algn="l"/>
            <a:endParaRPr lang="en-US" sz="1600" b="0" i="0" dirty="0">
              <a:solidFill>
                <a:srgbClr val="181A1F"/>
              </a:solidFill>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0" i="0" dirty="0">
                <a:solidFill>
                  <a:srgbClr val="181A1F"/>
                </a:solidFill>
                <a:effectLst/>
                <a:latin typeface="Arial"/>
                <a:cs typeface="Arial"/>
              </a:rPr>
              <a:t>Complete a simple pen testing agreement.</a:t>
            </a:r>
            <a:endParaRPr lang="en-US" sz="16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63</a:t>
            </a:fld>
            <a:endParaRPr lang="en-US"/>
          </a:p>
        </p:txBody>
      </p:sp>
    </p:spTree>
    <p:extLst>
      <p:ext uri="{BB962C8B-B14F-4D97-AF65-F5344CB8AC3E}">
        <p14:creationId xmlns:p14="http://schemas.microsoft.com/office/powerpoint/2010/main" val="23978587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125038"/>
            <a:ext cx="8229600" cy="2893423"/>
          </a:xfrm>
          <a:prstGeom prst="rect">
            <a:avLst/>
          </a:prstGeom>
          <a:noFill/>
          <a:ln/>
        </p:spPr>
        <p:txBody>
          <a:bodyPr wrap="square" rtlCol="0"/>
          <a:lstStyle/>
          <a:p>
            <a:pPr marL="0" indent="0">
              <a:buNone/>
            </a:pPr>
            <a:r>
              <a:rPr lang="en-US"/>
              <a:t>2</a:t>
            </a:r>
            <a:r>
              <a:rPr lang="en-US" sz="4600">
                <a:solidFill>
                  <a:srgbClr val="B1E8FA"/>
                </a:solidFill>
                <a:latin typeface="Arial" pitchFamily="34" charset="0"/>
                <a:ea typeface="Arial" pitchFamily="34" charset="-122"/>
                <a:cs typeface="Arial" pitchFamily="34" charset="-120"/>
              </a:rPr>
              <a:t>.3 Demonstrating an Ethical Hacking Mindset by Maintaining Professionalism and Integrity</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64</a:t>
            </a:fld>
            <a:endParaRPr lang="en-US"/>
          </a:p>
        </p:txBody>
      </p:sp>
    </p:spTree>
    <p:extLst>
      <p:ext uri="{BB962C8B-B14F-4D97-AF65-F5344CB8AC3E}">
        <p14:creationId xmlns:p14="http://schemas.microsoft.com/office/powerpoint/2010/main" val="7231963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a:t>Overview</a:t>
            </a:r>
            <a:endParaRPr lang="en-US" sz="2200"/>
          </a:p>
        </p:txBody>
      </p:sp>
      <p:sp>
        <p:nvSpPr>
          <p:cNvPr id="4" name="TextBox 3">
            <a:extLst>
              <a:ext uri="{FF2B5EF4-FFF2-40B4-BE49-F238E27FC236}">
                <a16:creationId xmlns:a16="http://schemas.microsoft.com/office/drawing/2014/main" id="{22F0CD61-6266-92DC-57BC-52E4372C5C73}"/>
              </a:ext>
            </a:extLst>
          </p:cNvPr>
          <p:cNvSpPr txBox="1"/>
          <p:nvPr/>
        </p:nvSpPr>
        <p:spPr>
          <a:xfrm>
            <a:off x="247831" y="745822"/>
            <a:ext cx="8337550" cy="523220"/>
          </a:xfrm>
          <a:prstGeom prst="rect">
            <a:avLst/>
          </a:prstGeom>
          <a:noFill/>
        </p:spPr>
        <p:txBody>
          <a:bodyPr wrap="square" rtlCol="0">
            <a:spAutoFit/>
          </a:bodyPr>
          <a:lstStyle/>
          <a:p>
            <a:r>
              <a:rPr lang="en-US" sz="1400">
                <a:latin typeface="Arial" panose="020B0604020202020204" pitchFamily="34" charset="0"/>
                <a:cs typeface="Arial" panose="020B0604020202020204" pitchFamily="34" charset="0"/>
              </a:rPr>
              <a:t>There are many scenarios in which an ethical hacker (penetration tester) should demonstrate professionalism and integrity.</a:t>
            </a:r>
          </a:p>
        </p:txBody>
      </p:sp>
      <p:graphicFrame>
        <p:nvGraphicFramePr>
          <p:cNvPr id="5" name="Table 4">
            <a:extLst>
              <a:ext uri="{FF2B5EF4-FFF2-40B4-BE49-F238E27FC236}">
                <a16:creationId xmlns:a16="http://schemas.microsoft.com/office/drawing/2014/main" id="{CF19332C-DB36-4689-3D23-B2B48DA30A6F}"/>
              </a:ext>
            </a:extLst>
          </p:cNvPr>
          <p:cNvGraphicFramePr>
            <a:graphicFrameLocks noGrp="1"/>
          </p:cNvGraphicFramePr>
          <p:nvPr>
            <p:extLst>
              <p:ext uri="{D42A27DB-BD31-4B8C-83A1-F6EECF244321}">
                <p14:modId xmlns:p14="http://schemas.microsoft.com/office/powerpoint/2010/main" val="1967812989"/>
              </p:ext>
            </p:extLst>
          </p:nvPr>
        </p:nvGraphicFramePr>
        <p:xfrm>
          <a:off x="400314" y="1441118"/>
          <a:ext cx="8343372" cy="2956560"/>
        </p:xfrm>
        <a:graphic>
          <a:graphicData uri="http://schemas.openxmlformats.org/drawingml/2006/table">
            <a:tbl>
              <a:tblPr firstRow="1" bandRow="1">
                <a:tableStyleId>{22838BEF-8BB2-4498-84A7-C5851F593DF1}</a:tableStyleId>
              </a:tblPr>
              <a:tblGrid>
                <a:gridCol w="1771386">
                  <a:extLst>
                    <a:ext uri="{9D8B030D-6E8A-4147-A177-3AD203B41FA5}">
                      <a16:colId xmlns:a16="http://schemas.microsoft.com/office/drawing/2014/main" val="3374964656"/>
                    </a:ext>
                  </a:extLst>
                </a:gridCol>
                <a:gridCol w="6571986">
                  <a:extLst>
                    <a:ext uri="{9D8B030D-6E8A-4147-A177-3AD203B41FA5}">
                      <a16:colId xmlns:a16="http://schemas.microsoft.com/office/drawing/2014/main" val="2466938268"/>
                    </a:ext>
                  </a:extLst>
                </a:gridCol>
              </a:tblGrid>
              <a:tr h="370840">
                <a:tc>
                  <a:txBody>
                    <a:bodyPr/>
                    <a:lstStyle/>
                    <a:p>
                      <a:pPr marL="0" algn="l" defTabSz="914400" rtl="0" eaLnBrk="1" latinLnBrk="0" hangingPunct="1"/>
                      <a:r>
                        <a:rPr lang="en-US" sz="1400" b="1" kern="1200">
                          <a:solidFill>
                            <a:schemeClr val="dk1"/>
                          </a:solidFill>
                          <a:latin typeface="Arial" panose="020B0604020202020204" pitchFamily="34" charset="0"/>
                          <a:cs typeface="Arial" panose="020B0604020202020204" pitchFamily="34" charset="0"/>
                        </a:rPr>
                        <a:t>Background checks of penetration testing teams</a:t>
                      </a:r>
                      <a:endParaRPr lang="en-US" sz="1400" b="1" kern="1200">
                        <a:solidFill>
                          <a:schemeClr val="dk1"/>
                        </a:solidFill>
                        <a:latin typeface="Arial" panose="020B0604020202020204" pitchFamily="34" charset="0"/>
                        <a:ea typeface="+mn-ea"/>
                        <a:cs typeface="Arial" panose="020B0604020202020204" pitchFamily="34" charset="0"/>
                      </a:endParaRPr>
                    </a:p>
                  </a:txBody>
                  <a:tcPr anchor="ctr"/>
                </a:tc>
                <a:tc>
                  <a:txBody>
                    <a:bodyPr/>
                    <a:lstStyle/>
                    <a:p>
                      <a:pPr marL="0" indent="0" algn="l" defTabSz="914400" rtl="0" eaLnBrk="1" latinLnBrk="0" hangingPunct="1">
                        <a:buFont typeface="Arial" panose="020B0604020202020204" pitchFamily="34" charset="0"/>
                        <a:buNone/>
                      </a:pPr>
                      <a:r>
                        <a:rPr lang="en-US" sz="1400" b="0" kern="1200">
                          <a:solidFill>
                            <a:schemeClr val="dk1"/>
                          </a:solidFill>
                          <a:latin typeface="Arial" panose="020B0604020202020204" pitchFamily="34" charset="0"/>
                          <a:cs typeface="Arial" panose="020B0604020202020204" pitchFamily="34" charset="0"/>
                        </a:rPr>
                        <a:t>A client may require that you and your team undergo careful background checks, depending on the environment and engagement. Organizations sometimes require these background checks to feel comfortable with the penetration testing teams that they are allowing to access their environment and information. Your clients may check your credentials and make sure that you have the skills to make their network more secure by finding vulnerabilities that could be exploited by malicious attackers.</a:t>
                      </a:r>
                      <a:endParaRPr lang="en-US" sz="1400" b="0" kern="1200">
                        <a:solidFill>
                          <a:schemeClr val="dk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263503576"/>
                  </a:ext>
                </a:extLst>
              </a:tr>
              <a:tr h="370840">
                <a:tc>
                  <a:txBody>
                    <a:bodyPr/>
                    <a:lstStyle/>
                    <a:p>
                      <a:r>
                        <a:rPr lang="en-US" sz="1400" b="1">
                          <a:latin typeface="Arial" panose="020B0604020202020204" pitchFamily="34" charset="0"/>
                          <a:cs typeface="Arial" panose="020B0604020202020204" pitchFamily="34" charset="0"/>
                        </a:rPr>
                        <a:t>Identification of criminal activity and immediate reporting of breaches/criminal activities</a:t>
                      </a:r>
                    </a:p>
                  </a:txBody>
                  <a:tcPr anchor="ctr"/>
                </a:tc>
                <a:tc>
                  <a:txBody>
                    <a:bodyPr/>
                    <a:lstStyle/>
                    <a:p>
                      <a:r>
                        <a:rPr lang="en-US" sz="1400">
                          <a:latin typeface="Arial" panose="020B0604020202020204" pitchFamily="34" charset="0"/>
                          <a:cs typeface="Arial" panose="020B0604020202020204" pitchFamily="34" charset="0"/>
                        </a:rPr>
                        <a:t>In some cases, you may find that a real attacker has already compromised the client’s systems and network. In such cases, you must identify any criminal activities and report them immediately.</a:t>
                      </a:r>
                    </a:p>
                  </a:txBody>
                  <a:tcPr anchor="ctr"/>
                </a:tc>
                <a:extLst>
                  <a:ext uri="{0D108BD9-81ED-4DB2-BD59-A6C34878D82A}">
                    <a16:rowId xmlns:a16="http://schemas.microsoft.com/office/drawing/2014/main" val="1085953026"/>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65</a:t>
            </a:fld>
            <a:endParaRPr lang="en-US"/>
          </a:p>
        </p:txBody>
      </p:sp>
    </p:spTree>
    <p:extLst>
      <p:ext uri="{BB962C8B-B14F-4D97-AF65-F5344CB8AC3E}">
        <p14:creationId xmlns:p14="http://schemas.microsoft.com/office/powerpoint/2010/main" val="40717835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Overview (Cont.)</a:t>
            </a:r>
            <a:endParaRPr lang="en-US" sz="2200" dirty="0"/>
          </a:p>
        </p:txBody>
      </p:sp>
      <p:graphicFrame>
        <p:nvGraphicFramePr>
          <p:cNvPr id="5" name="Table 4">
            <a:extLst>
              <a:ext uri="{FF2B5EF4-FFF2-40B4-BE49-F238E27FC236}">
                <a16:creationId xmlns:a16="http://schemas.microsoft.com/office/drawing/2014/main" id="{CF19332C-DB36-4689-3D23-B2B48DA30A6F}"/>
              </a:ext>
            </a:extLst>
          </p:cNvPr>
          <p:cNvGraphicFramePr>
            <a:graphicFrameLocks noGrp="1"/>
          </p:cNvGraphicFramePr>
          <p:nvPr>
            <p:extLst>
              <p:ext uri="{D42A27DB-BD31-4B8C-83A1-F6EECF244321}">
                <p14:modId xmlns:p14="http://schemas.microsoft.com/office/powerpoint/2010/main" val="523213622"/>
              </p:ext>
            </p:extLst>
          </p:nvPr>
        </p:nvGraphicFramePr>
        <p:xfrm>
          <a:off x="343428" y="843793"/>
          <a:ext cx="8343372" cy="3718560"/>
        </p:xfrm>
        <a:graphic>
          <a:graphicData uri="http://schemas.openxmlformats.org/drawingml/2006/table">
            <a:tbl>
              <a:tblPr firstRow="1" bandRow="1">
                <a:tableStyleId>{22838BEF-8BB2-4498-84A7-C5851F593DF1}</a:tableStyleId>
              </a:tblPr>
              <a:tblGrid>
                <a:gridCol w="1771386">
                  <a:extLst>
                    <a:ext uri="{9D8B030D-6E8A-4147-A177-3AD203B41FA5}">
                      <a16:colId xmlns:a16="http://schemas.microsoft.com/office/drawing/2014/main" val="3374964656"/>
                    </a:ext>
                  </a:extLst>
                </a:gridCol>
                <a:gridCol w="6571986">
                  <a:extLst>
                    <a:ext uri="{9D8B030D-6E8A-4147-A177-3AD203B41FA5}">
                      <a16:colId xmlns:a16="http://schemas.microsoft.com/office/drawing/2014/main" val="2466938268"/>
                    </a:ext>
                  </a:extLst>
                </a:gridCol>
              </a:tblGrid>
              <a:tr h="370840">
                <a:tc>
                  <a:txBody>
                    <a:bodyPr/>
                    <a:lstStyle/>
                    <a:p>
                      <a:r>
                        <a:rPr lang="en-US" sz="1400" b="1">
                          <a:latin typeface="Arial" panose="020B0604020202020204" pitchFamily="34" charset="0"/>
                          <a:cs typeface="Arial" panose="020B0604020202020204" pitchFamily="34" charset="0"/>
                        </a:rPr>
                        <a:t>Adherence to the specific scope of engagement</a:t>
                      </a:r>
                    </a:p>
                  </a:txBody>
                  <a:tcPr anchor="ctr"/>
                </a:tc>
                <a:tc>
                  <a:txBody>
                    <a:bodyPr/>
                    <a:lstStyle/>
                    <a:p>
                      <a:r>
                        <a:rPr lang="en-US" sz="1400" b="0">
                          <a:latin typeface="Arial" panose="020B0604020202020204" pitchFamily="34" charset="0"/>
                          <a:cs typeface="Arial" panose="020B0604020202020204" pitchFamily="34" charset="0"/>
                        </a:rPr>
                        <a:t>You have already learned about the importance of proper scoping of the penetration testing engagement. There might be company-specific scoping elements that you need to take into consideration. For example, you might have been hired to perform a penetration test of a company that is being acquired by the company that hired you, as part of the pre-merger process. For example, the acquiring company might ask the company that is being acquired to show whether penetration testing has been conducted in the past year or the past six months. If not, the company being acquired might be required to hire a penetration testing firm to perform an assessment. During the scoping phase, the target selection process needs to be carefully completed with the company that hired you, or, if you are part of a full-time red team, with the appropriate stakeholders in your organization. The organization might create a list of applications, systems, or networks to be tested. This is often referred to as a penetration testing scope “allow list.” An allow list is a list of applications, systems, or networks that are in scope and should be tested. On the other hand, a deny list is a list of applications, systems, or networks that are not in scope and should not be tested. You must always obey those rules.</a:t>
                      </a:r>
                    </a:p>
                  </a:txBody>
                  <a:tcPr anchor="ctr"/>
                </a:tc>
                <a:extLst>
                  <a:ext uri="{0D108BD9-81ED-4DB2-BD59-A6C34878D82A}">
                    <a16:rowId xmlns:a16="http://schemas.microsoft.com/office/drawing/2014/main" val="1085953026"/>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66</a:t>
            </a:fld>
            <a:endParaRPr lang="en-US"/>
          </a:p>
        </p:txBody>
      </p:sp>
    </p:spTree>
    <p:extLst>
      <p:ext uri="{BB962C8B-B14F-4D97-AF65-F5344CB8AC3E}">
        <p14:creationId xmlns:p14="http://schemas.microsoft.com/office/powerpoint/2010/main" val="37336710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Overview (Cont.)</a:t>
            </a:r>
            <a:endParaRPr lang="en-US" sz="2200" dirty="0"/>
          </a:p>
        </p:txBody>
      </p:sp>
      <p:graphicFrame>
        <p:nvGraphicFramePr>
          <p:cNvPr id="5" name="Table 4">
            <a:extLst>
              <a:ext uri="{FF2B5EF4-FFF2-40B4-BE49-F238E27FC236}">
                <a16:creationId xmlns:a16="http://schemas.microsoft.com/office/drawing/2014/main" id="{CF19332C-DB36-4689-3D23-B2B48DA30A6F}"/>
              </a:ext>
            </a:extLst>
          </p:cNvPr>
          <p:cNvGraphicFramePr>
            <a:graphicFrameLocks noGrp="1"/>
          </p:cNvGraphicFramePr>
          <p:nvPr>
            <p:extLst>
              <p:ext uri="{D42A27DB-BD31-4B8C-83A1-F6EECF244321}">
                <p14:modId xmlns:p14="http://schemas.microsoft.com/office/powerpoint/2010/main" val="172180996"/>
              </p:ext>
            </p:extLst>
          </p:nvPr>
        </p:nvGraphicFramePr>
        <p:xfrm>
          <a:off x="400314" y="1093470"/>
          <a:ext cx="8343372" cy="2956560"/>
        </p:xfrm>
        <a:graphic>
          <a:graphicData uri="http://schemas.openxmlformats.org/drawingml/2006/table">
            <a:tbl>
              <a:tblPr firstRow="1" bandRow="1">
                <a:tableStyleId>{22838BEF-8BB2-4498-84A7-C5851F593DF1}</a:tableStyleId>
              </a:tblPr>
              <a:tblGrid>
                <a:gridCol w="1771386">
                  <a:extLst>
                    <a:ext uri="{9D8B030D-6E8A-4147-A177-3AD203B41FA5}">
                      <a16:colId xmlns:a16="http://schemas.microsoft.com/office/drawing/2014/main" val="3374964656"/>
                    </a:ext>
                  </a:extLst>
                </a:gridCol>
                <a:gridCol w="6571986">
                  <a:extLst>
                    <a:ext uri="{9D8B030D-6E8A-4147-A177-3AD203B41FA5}">
                      <a16:colId xmlns:a16="http://schemas.microsoft.com/office/drawing/2014/main" val="2466938268"/>
                    </a:ext>
                  </a:extLst>
                </a:gridCol>
              </a:tblGrid>
              <a:tr h="370840">
                <a:tc>
                  <a:txBody>
                    <a:bodyPr/>
                    <a:lstStyle/>
                    <a:p>
                      <a:r>
                        <a:rPr lang="en-US" sz="1400" b="1">
                          <a:latin typeface="Arial" panose="020B0604020202020204" pitchFamily="34" charset="0"/>
                          <a:cs typeface="Arial" panose="020B0604020202020204" pitchFamily="34" charset="0"/>
                        </a:rPr>
                        <a:t>Limiting the use of tools to particular  engagement</a:t>
                      </a:r>
                    </a:p>
                  </a:txBody>
                  <a:tcPr anchor="ctr"/>
                </a:tc>
                <a:tc>
                  <a:txBody>
                    <a:bodyPr/>
                    <a:lstStyle/>
                    <a:p>
                      <a:r>
                        <a:rPr lang="en-US" sz="1400" b="0">
                          <a:latin typeface="Arial" panose="020B0604020202020204" pitchFamily="34" charset="0"/>
                          <a:cs typeface="Arial" panose="020B0604020202020204" pitchFamily="34" charset="0"/>
                        </a:rPr>
                        <a:t>In some penetration testing engagements, you will not be allowed to use a particular set of tools that the organization does not permit because of legal reasons or because those tools could bring down the network and underlying systems.</a:t>
                      </a:r>
                    </a:p>
                  </a:txBody>
                  <a:tcPr anchor="ctr"/>
                </a:tc>
                <a:extLst>
                  <a:ext uri="{0D108BD9-81ED-4DB2-BD59-A6C34878D82A}">
                    <a16:rowId xmlns:a16="http://schemas.microsoft.com/office/drawing/2014/main" val="1085953026"/>
                  </a:ext>
                </a:extLst>
              </a:tr>
              <a:tr h="370840">
                <a:tc>
                  <a:txBody>
                    <a:bodyPr/>
                    <a:lstStyle/>
                    <a:p>
                      <a:r>
                        <a:rPr lang="en-US" sz="1400" b="1">
                          <a:latin typeface="Arial" panose="020B0604020202020204" pitchFamily="34" charset="0"/>
                          <a:cs typeface="Arial" panose="020B0604020202020204" pitchFamily="34" charset="0"/>
                        </a:rPr>
                        <a:t>Limiting invasiveness based on scope</a:t>
                      </a:r>
                    </a:p>
                  </a:txBody>
                  <a:tcPr anchor="ctr"/>
                </a:tc>
                <a:tc>
                  <a:txBody>
                    <a:bodyPr/>
                    <a:lstStyle/>
                    <a:p>
                      <a:r>
                        <a:rPr lang="en-US" sz="1400" b="0">
                          <a:latin typeface="Arial" panose="020B0604020202020204" pitchFamily="34" charset="0"/>
                          <a:cs typeface="Arial" panose="020B0604020202020204" pitchFamily="34" charset="0"/>
                        </a:rPr>
                        <a:t>After the penetration tester and the client or appropriate stakeholder agree on the scope of the test, the penetration tester could do target discovery by performing active and passive reconnaissance. In Module 3, “Information Gathering and Vulnerability Identification,” you will learn how to perform information gathering and reconnaissance, how to conduct and analyze vulnerability scans, and how to leverage reconnaissance results to prepare for the exploitation phase. Some tools and attacks could be detrimental and extremely disruptive for your client’s systems and mission. You should always limit the verbosity and invasiveness of your tests and tools based on the agreed scope.</a:t>
                      </a:r>
                    </a:p>
                  </a:txBody>
                  <a:tcPr anchor="ctr"/>
                </a:tc>
                <a:extLst>
                  <a:ext uri="{0D108BD9-81ED-4DB2-BD59-A6C34878D82A}">
                    <a16:rowId xmlns:a16="http://schemas.microsoft.com/office/drawing/2014/main" val="417313929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67</a:t>
            </a:fld>
            <a:endParaRPr lang="en-US"/>
          </a:p>
        </p:txBody>
      </p:sp>
    </p:spTree>
    <p:extLst>
      <p:ext uri="{BB962C8B-B14F-4D97-AF65-F5344CB8AC3E}">
        <p14:creationId xmlns:p14="http://schemas.microsoft.com/office/powerpoint/2010/main" val="23100997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Overview (Cont.)</a:t>
            </a:r>
            <a:endParaRPr lang="en-US" sz="2200" dirty="0"/>
          </a:p>
        </p:txBody>
      </p:sp>
      <p:graphicFrame>
        <p:nvGraphicFramePr>
          <p:cNvPr id="5" name="Table 4">
            <a:extLst>
              <a:ext uri="{FF2B5EF4-FFF2-40B4-BE49-F238E27FC236}">
                <a16:creationId xmlns:a16="http://schemas.microsoft.com/office/drawing/2014/main" id="{CF19332C-DB36-4689-3D23-B2B48DA30A6F}"/>
              </a:ext>
            </a:extLst>
          </p:cNvPr>
          <p:cNvGraphicFramePr>
            <a:graphicFrameLocks noGrp="1"/>
          </p:cNvGraphicFramePr>
          <p:nvPr>
            <p:extLst>
              <p:ext uri="{D42A27DB-BD31-4B8C-83A1-F6EECF244321}">
                <p14:modId xmlns:p14="http://schemas.microsoft.com/office/powerpoint/2010/main" val="2050124350"/>
              </p:ext>
            </p:extLst>
          </p:nvPr>
        </p:nvGraphicFramePr>
        <p:xfrm>
          <a:off x="400314" y="1059330"/>
          <a:ext cx="8343372" cy="2316480"/>
        </p:xfrm>
        <a:graphic>
          <a:graphicData uri="http://schemas.openxmlformats.org/drawingml/2006/table">
            <a:tbl>
              <a:tblPr firstRow="1" bandRow="1">
                <a:tableStyleId>{22838BEF-8BB2-4498-84A7-C5851F593DF1}</a:tableStyleId>
              </a:tblPr>
              <a:tblGrid>
                <a:gridCol w="1771386">
                  <a:extLst>
                    <a:ext uri="{9D8B030D-6E8A-4147-A177-3AD203B41FA5}">
                      <a16:colId xmlns:a16="http://schemas.microsoft.com/office/drawing/2014/main" val="3374964656"/>
                    </a:ext>
                  </a:extLst>
                </a:gridCol>
                <a:gridCol w="6571986">
                  <a:extLst>
                    <a:ext uri="{9D8B030D-6E8A-4147-A177-3AD203B41FA5}">
                      <a16:colId xmlns:a16="http://schemas.microsoft.com/office/drawing/2014/main" val="2466938268"/>
                    </a:ext>
                  </a:extLst>
                </a:gridCol>
              </a:tblGrid>
              <a:tr h="370840">
                <a:tc>
                  <a:txBody>
                    <a:bodyPr/>
                    <a:lstStyle/>
                    <a:p>
                      <a:r>
                        <a:rPr lang="en-US" sz="1400" b="1">
                          <a:latin typeface="Arial" panose="020B0604020202020204" pitchFamily="34" charset="0"/>
                          <a:cs typeface="Arial" panose="020B0604020202020204" pitchFamily="34" charset="0"/>
                        </a:rPr>
                        <a:t>Confidentiality of data/information</a:t>
                      </a:r>
                    </a:p>
                  </a:txBody>
                  <a:tcPr anchor="ctr"/>
                </a:tc>
                <a:tc>
                  <a:txBody>
                    <a:bodyPr/>
                    <a:lstStyle/>
                    <a:p>
                      <a:r>
                        <a:rPr lang="en-US" sz="1400" b="0">
                          <a:latin typeface="Arial" panose="020B0604020202020204" pitchFamily="34" charset="0"/>
                          <a:cs typeface="Arial" panose="020B0604020202020204" pitchFamily="34" charset="0"/>
                        </a:rPr>
                        <a:t>The results of the penetration testing engagement (report) and the information that you may gather and have access to during the penetration testing engagement must be protected and kept confidential. If this information is lost or shared, it could be used by an adversary to cause a lot of damage to your client.</a:t>
                      </a:r>
                    </a:p>
                  </a:txBody>
                  <a:tcPr anchor="ctr"/>
                </a:tc>
                <a:extLst>
                  <a:ext uri="{0D108BD9-81ED-4DB2-BD59-A6C34878D82A}">
                    <a16:rowId xmlns:a16="http://schemas.microsoft.com/office/drawing/2014/main" val="1945654290"/>
                  </a:ext>
                </a:extLst>
              </a:tr>
              <a:tr h="370840">
                <a:tc>
                  <a:txBody>
                    <a:bodyPr/>
                    <a:lstStyle/>
                    <a:p>
                      <a:r>
                        <a:rPr lang="en-US" sz="1400" b="1">
                          <a:latin typeface="Arial" panose="020B0604020202020204" pitchFamily="34" charset="0"/>
                          <a:cs typeface="Arial" panose="020B0604020202020204" pitchFamily="34" charset="0"/>
                        </a:rPr>
                        <a:t>Risks to the professional</a:t>
                      </a:r>
                    </a:p>
                  </a:txBody>
                  <a:tcPr anchor="ctr"/>
                </a:tc>
                <a:tc>
                  <a:txBody>
                    <a:bodyPr/>
                    <a:lstStyle/>
                    <a:p>
                      <a:r>
                        <a:rPr lang="en-US" sz="1400" b="0">
                          <a:latin typeface="Arial" panose="020B0604020202020204" pitchFamily="34" charset="0"/>
                          <a:cs typeface="Arial" panose="020B0604020202020204" pitchFamily="34" charset="0"/>
                        </a:rPr>
                        <a:t>If you do not adhere to the best practices outlined in this list, you could be subject to different fees or fines and, in some cases, even criminal charges. Therefore, companies and individuals conducting professional penetration testing often have at least general business liability insurance. If you are in the cybersecurity field (often dealing with risk management), you need to know the risks to your business and protect yourself against this risk.</a:t>
                      </a:r>
                    </a:p>
                  </a:txBody>
                  <a:tcPr anchor="ctr"/>
                </a:tc>
                <a:extLst>
                  <a:ext uri="{0D108BD9-81ED-4DB2-BD59-A6C34878D82A}">
                    <a16:rowId xmlns:a16="http://schemas.microsoft.com/office/drawing/2014/main" val="1473642993"/>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68</a:t>
            </a:fld>
            <a:endParaRPr lang="en-US"/>
          </a:p>
        </p:txBody>
      </p:sp>
    </p:spTree>
    <p:extLst>
      <p:ext uri="{BB962C8B-B14F-4D97-AF65-F5344CB8AC3E}">
        <p14:creationId xmlns:p14="http://schemas.microsoft.com/office/powerpoint/2010/main" val="10569593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Overview (Cont.)</a:t>
            </a:r>
            <a:endParaRPr lang="en-US" sz="2200" dirty="0"/>
          </a:p>
        </p:txBody>
      </p:sp>
      <p:sp>
        <p:nvSpPr>
          <p:cNvPr id="4" name="TextBox 3">
            <a:extLst>
              <a:ext uri="{FF2B5EF4-FFF2-40B4-BE49-F238E27FC236}">
                <a16:creationId xmlns:a16="http://schemas.microsoft.com/office/drawing/2014/main" id="{5AFC334E-E127-9106-3CEC-9DEC18141DAB}"/>
              </a:ext>
            </a:extLst>
          </p:cNvPr>
          <p:cNvSpPr txBox="1"/>
          <p:nvPr/>
        </p:nvSpPr>
        <p:spPr>
          <a:xfrm>
            <a:off x="306977" y="966651"/>
            <a:ext cx="8297933" cy="3323987"/>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 order to have a strong cybersecurity program, you need to ensure that business objectives take into account risk tolerance and that the resulting policies are enforced and adopted.</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i="1">
                <a:latin typeface="Arial" panose="020B0604020202020204" pitchFamily="34" charset="0"/>
                <a:cs typeface="Arial" panose="020B0604020202020204" pitchFamily="34" charset="0"/>
              </a:rPr>
              <a:t>Risk tolerance </a:t>
            </a:r>
            <a:r>
              <a:rPr lang="en-US" sz="1400">
                <a:latin typeface="Arial" panose="020B0604020202020204" pitchFamily="34" charset="0"/>
                <a:cs typeface="Arial" panose="020B0604020202020204" pitchFamily="34" charset="0"/>
              </a:rPr>
              <a:t>is how much of an undesirable outcome a risk-taker is willing to accept in exchange for the potential benefit.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Inherently, risk is neither good nor bad. All human activity carries some risk, although the amount varies greatly.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Consider this: Every time you get in a car, you are risking injury or even death. You manage the risk by keeping your car in good working order, wearing a seatbelt, obeying the rules of the road, avoiding texting while driving, driving only when not impaired, and paying attention. </a:t>
            </a:r>
          </a:p>
          <a:p>
            <a:pPr marL="285750" indent="-285750">
              <a:buFont typeface="Arial" panose="020B0604020202020204" pitchFamily="34" charset="0"/>
              <a:buChar char="•"/>
            </a:pPr>
            <a:endParaRPr lang="en-US" sz="1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a:latin typeface="Arial" panose="020B0604020202020204" pitchFamily="34" charset="0"/>
                <a:cs typeface="Arial" panose="020B0604020202020204" pitchFamily="34" charset="0"/>
              </a:rPr>
              <a:t>You tolerate the risks because the reward for reaching your destination outweighs the potential harm.</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69</a:t>
            </a:fld>
            <a:endParaRPr lang="en-US"/>
          </a:p>
        </p:txBody>
      </p:sp>
    </p:spTree>
    <p:extLst>
      <p:ext uri="{BB962C8B-B14F-4D97-AF65-F5344CB8AC3E}">
        <p14:creationId xmlns:p14="http://schemas.microsoft.com/office/powerpoint/2010/main" val="673849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dirty="0">
                <a:solidFill>
                  <a:srgbClr val="024C69"/>
                </a:solidFill>
                <a:latin typeface="Arial"/>
                <a:cs typeface="Arial"/>
              </a:rPr>
              <a:t>Module 2: Best Practices (Cont.)</a:t>
            </a:r>
            <a:endParaRPr lang="en-US" sz="1600" dirty="0"/>
          </a:p>
        </p:txBody>
      </p:sp>
      <p:sp>
        <p:nvSpPr>
          <p:cNvPr id="3" name="Text 1"/>
          <p:cNvSpPr/>
          <p:nvPr/>
        </p:nvSpPr>
        <p:spPr>
          <a:xfrm>
            <a:off x="64698" y="349370"/>
            <a:ext cx="8908929" cy="4218693"/>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dirty="0">
                <a:latin typeface="Arial" panose="020B0604020202020204" pitchFamily="34" charset="0"/>
                <a:ea typeface="+mn-lt"/>
                <a:cs typeface="Arial" panose="020B0604020202020204" pitchFamily="34" charset="0"/>
              </a:rPr>
              <a:t>Topic 2.2</a:t>
            </a:r>
          </a:p>
          <a:p>
            <a:pPr marL="285750" indent="-285750" defTabSz="684213">
              <a:buFont typeface="Arial"/>
              <a:buChar char="•"/>
              <a:defRPr/>
            </a:pPr>
            <a:r>
              <a:rPr lang="en-US" sz="1400" dirty="0">
                <a:latin typeface="Arial" panose="020B0604020202020204" pitchFamily="34" charset="0"/>
                <a:ea typeface="+mn-lt"/>
                <a:cs typeface="Arial" panose="020B0604020202020204" pitchFamily="34" charset="0"/>
              </a:rPr>
              <a:t>Emphasize the importance of the Rules of Engagement document.</a:t>
            </a:r>
          </a:p>
          <a:p>
            <a:pPr marL="285750" indent="-285750" defTabSz="684213">
              <a:buFont typeface="Arial"/>
              <a:buChar char="•"/>
              <a:defRPr/>
            </a:pPr>
            <a:r>
              <a:rPr lang="en-US" sz="1400" dirty="0">
                <a:latin typeface="Arial"/>
                <a:cs typeface="Arial"/>
              </a:rPr>
              <a:t>Encourage students to complete the 2.2.3 Practice - </a:t>
            </a:r>
            <a:r>
              <a:rPr lang="en-US" sz="1400" b="1" dirty="0">
                <a:latin typeface="Arial"/>
                <a:cs typeface="Arial"/>
              </a:rPr>
              <a:t>Rules of Engagement</a:t>
            </a:r>
            <a:r>
              <a:rPr lang="en-US" sz="1400" dirty="0">
                <a:latin typeface="Arial"/>
                <a:cs typeface="Arial"/>
              </a:rPr>
              <a:t>.</a:t>
            </a:r>
          </a:p>
          <a:p>
            <a:pPr marL="285750" indent="-285750" defTabSz="684213">
              <a:buFont typeface="Arial"/>
              <a:buChar char="•"/>
              <a:defRPr/>
            </a:pPr>
            <a:r>
              <a:rPr lang="en-US" sz="1400" dirty="0">
                <a:latin typeface="Arial" panose="020B0604020202020204" pitchFamily="34" charset="0"/>
                <a:cs typeface="Arial" panose="020B0604020202020204" pitchFamily="34" charset="0"/>
              </a:rPr>
              <a:t>Given scenarios, ask students, maybe in small groups, to list and discuss a Rules of Engagement document. Ask students to make group presentations in turns and to question/explain elements in the document.</a:t>
            </a:r>
          </a:p>
          <a:p>
            <a:pPr marL="285750" indent="-285750" defTabSz="684213">
              <a:buFont typeface="Arial"/>
              <a:buChar char="•"/>
              <a:defRPr/>
            </a:pPr>
            <a:r>
              <a:rPr lang="en-US" sz="1400" dirty="0">
                <a:latin typeface="Arial" panose="020B0604020202020204" pitchFamily="34" charset="0"/>
                <a:cs typeface="Arial" panose="020B0604020202020204" pitchFamily="34" charset="0"/>
              </a:rPr>
              <a:t>Discuss and emphasize the scoping element of the pre-engagement tasks.</a:t>
            </a:r>
          </a:p>
          <a:p>
            <a:pPr marL="285750" indent="-285750" defTabSz="684213">
              <a:buFont typeface="Arial"/>
              <a:buChar char="•"/>
              <a:defRPr/>
            </a:pPr>
            <a:r>
              <a:rPr lang="en-US" sz="1400" dirty="0">
                <a:latin typeface="Arial"/>
                <a:cs typeface="Arial"/>
              </a:rPr>
              <a:t>Encourage students to complete the 2.2.5 Practice – </a:t>
            </a:r>
            <a:r>
              <a:rPr lang="en-US" sz="1400" b="1" dirty="0">
                <a:latin typeface="Arial"/>
                <a:cs typeface="Arial"/>
              </a:rPr>
              <a:t>Target List and In-Scope Assets.</a:t>
            </a:r>
            <a:endParaRPr lang="en-US" sz="1400" dirty="0">
              <a:latin typeface="Arial"/>
              <a:cs typeface="Arial"/>
            </a:endParaRPr>
          </a:p>
          <a:p>
            <a:pPr marL="285750" indent="-285750" defTabSz="684213">
              <a:buFont typeface="Arial"/>
              <a:buChar char="•"/>
              <a:defRPr/>
            </a:pPr>
            <a:r>
              <a:rPr lang="en-US" sz="1400" dirty="0">
                <a:latin typeface="Arial" panose="020B0604020202020204" pitchFamily="34" charset="0"/>
                <a:cs typeface="Arial" panose="020B0604020202020204" pitchFamily="34" charset="0"/>
              </a:rPr>
              <a:t>Given scenarios, ask students, maybe in small groups, to develop and the target and in-scope assets elements in the document.</a:t>
            </a:r>
          </a:p>
          <a:p>
            <a:pPr marL="285750" indent="-285750" defTabSz="684213">
              <a:buFont typeface="Arial"/>
              <a:buChar char="•"/>
              <a:defRPr/>
            </a:pPr>
            <a:r>
              <a:rPr lang="en-US" sz="1400" dirty="0">
                <a:latin typeface="Arial" panose="020B0604020202020204" pitchFamily="34" charset="0"/>
                <a:cs typeface="Arial" panose="020B0604020202020204" pitchFamily="34" charset="0"/>
              </a:rPr>
              <a:t>Explain the concept of scope creep. Discuss, with scenarios, potential scope creep and how to handle the situation.</a:t>
            </a:r>
          </a:p>
          <a:p>
            <a:pPr marL="285750" indent="-285750" defTabSz="684213">
              <a:buFont typeface="Arial"/>
              <a:buChar char="•"/>
              <a:defRPr/>
            </a:pPr>
            <a:r>
              <a:rPr lang="en-US" sz="1400" dirty="0">
                <a:latin typeface="Arial" panose="020B0604020202020204" pitchFamily="34" charset="0"/>
                <a:cs typeface="Arial" panose="020B0604020202020204" pitchFamily="34" charset="0"/>
              </a:rPr>
              <a:t>Explain the importance of validating the scope of engagement with the client.</a:t>
            </a:r>
          </a:p>
          <a:p>
            <a:pPr marL="285750" indent="-285750" defTabSz="684213">
              <a:buFont typeface="Arial"/>
              <a:buChar char="•"/>
              <a:defRPr/>
            </a:pPr>
            <a:r>
              <a:rPr lang="en-US" sz="1400" dirty="0">
                <a:latin typeface="Arial" panose="020B0604020202020204" pitchFamily="34" charset="0"/>
                <a:cs typeface="Arial" panose="020B0604020202020204" pitchFamily="34" charset="0"/>
              </a:rPr>
              <a:t>Use the Figure 2-3, discuss the concept of Point-in-Time Assessment and explain why the activities of penetration testing alone cannot guarantee the overall security of an organization.</a:t>
            </a:r>
          </a:p>
          <a:p>
            <a:pPr marL="285750" indent="-285750" defTabSz="684213">
              <a:buFont typeface="Arial"/>
              <a:buChar char="•"/>
              <a:defRPr/>
            </a:pPr>
            <a:r>
              <a:rPr lang="en-US" sz="1400" dirty="0">
                <a:latin typeface="Arial" panose="020B0604020202020204" pitchFamily="34" charset="0"/>
                <a:cs typeface="Arial" panose="020B0604020202020204" pitchFamily="34" charset="0"/>
              </a:rPr>
              <a:t>Explain and discuss the use cases of unknown environment and known environment penetration testing, what is the difference and why they are used.</a:t>
            </a:r>
          </a:p>
          <a:p>
            <a:pPr marL="285750" indent="-285750" defTabSz="684213">
              <a:buFont typeface="Arial"/>
              <a:buChar char="•"/>
              <a:defRPr/>
            </a:pPr>
            <a:r>
              <a:rPr lang="en-US" sz="1400" dirty="0">
                <a:latin typeface="Arial"/>
                <a:cs typeface="Arial"/>
              </a:rPr>
              <a:t>Encourage students to complete the 2.2.8 Practice – </a:t>
            </a:r>
            <a:r>
              <a:rPr lang="en-US" sz="1400" b="1" dirty="0">
                <a:latin typeface="Arial"/>
                <a:cs typeface="Arial"/>
              </a:rPr>
              <a:t>Strategy: Unknown vs. Known Environment Testing.</a:t>
            </a: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a:t>
            </a:fld>
            <a:endParaRPr lang="en-US"/>
          </a:p>
        </p:txBody>
      </p:sp>
    </p:spTree>
    <p:extLst>
      <p:ext uri="{BB962C8B-B14F-4D97-AF65-F5344CB8AC3E}">
        <p14:creationId xmlns:p14="http://schemas.microsoft.com/office/powerpoint/2010/main" val="21530519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Overview (Cont.)</a:t>
            </a:r>
            <a:endParaRPr lang="en-US" sz="2200" dirty="0"/>
          </a:p>
        </p:txBody>
      </p:sp>
      <p:sp>
        <p:nvSpPr>
          <p:cNvPr id="4" name="TextBox 3">
            <a:extLst>
              <a:ext uri="{FF2B5EF4-FFF2-40B4-BE49-F238E27FC236}">
                <a16:creationId xmlns:a16="http://schemas.microsoft.com/office/drawing/2014/main" id="{5AFC334E-E127-9106-3CEC-9DEC18141DAB}"/>
              </a:ext>
            </a:extLst>
          </p:cNvPr>
          <p:cNvSpPr txBox="1"/>
          <p:nvPr/>
        </p:nvSpPr>
        <p:spPr>
          <a:xfrm>
            <a:off x="306977" y="966651"/>
            <a:ext cx="8157754" cy="3539430"/>
          </a:xfrm>
          <a:prstGeom prst="rect">
            <a:avLst/>
          </a:prstGeom>
          <a:noFill/>
        </p:spPr>
        <p:txBody>
          <a:bodyPr wrap="square" rtlCol="0">
            <a:spAutoFit/>
          </a:bodyPr>
          <a:lstStyle/>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Risk-taking can be beneficial and is often necessary for advancement. </a:t>
            </a:r>
          </a:p>
          <a:p>
            <a:pPr marL="285750" indent="-285750">
              <a:buFont typeface="Arial" panose="020B0604020202020204" pitchFamily="34" charset="0"/>
              <a:buChar char="•"/>
            </a:pPr>
            <a:endParaRPr lang="en-US" sz="1400">
              <a:solidFill>
                <a:srgbClr val="181A1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For example, entrepreneurial risk-taking can pay off in innovation and progress. </a:t>
            </a:r>
          </a:p>
          <a:p>
            <a:pPr marL="285750" indent="-285750">
              <a:buFont typeface="Arial" panose="020B0604020202020204" pitchFamily="34" charset="0"/>
              <a:buChar char="•"/>
            </a:pPr>
            <a:endParaRPr lang="en-US" sz="1400">
              <a:solidFill>
                <a:srgbClr val="181A1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Ceasing to take risks would quickly wipe out experimentation, innovation, challenge, excitement, and motivation. </a:t>
            </a:r>
          </a:p>
          <a:p>
            <a:pPr marL="285750" indent="-285750">
              <a:buFont typeface="Arial" panose="020B0604020202020204" pitchFamily="34" charset="0"/>
              <a:buChar char="•"/>
            </a:pPr>
            <a:endParaRPr lang="en-US" sz="1400">
              <a:solidFill>
                <a:srgbClr val="181A1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Risk-taking can, however, be detrimental when it is influenced by ignorance, ideology, dysfunction, greed, or revenge. </a:t>
            </a:r>
          </a:p>
          <a:p>
            <a:pPr marL="285750" indent="-285750">
              <a:buFont typeface="Arial" panose="020B0604020202020204" pitchFamily="34" charset="0"/>
              <a:buChar char="•"/>
            </a:pPr>
            <a:endParaRPr lang="en-US" sz="1400">
              <a:solidFill>
                <a:srgbClr val="181A1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The key is to balance risk against rewards by making informed decisions and then managing the risk while keeping in mind organizational objectives. </a:t>
            </a:r>
          </a:p>
          <a:p>
            <a:pPr marL="285750" indent="-285750">
              <a:buFont typeface="Arial" panose="020B0604020202020204" pitchFamily="34" charset="0"/>
              <a:buChar char="•"/>
            </a:pPr>
            <a:endParaRPr lang="en-US" sz="1400">
              <a:solidFill>
                <a:srgbClr val="181A1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The process of managing risk requires organizations to assign risk management responsibilities, determine the organizational risk appetite and tolerance, adopt a standard methodology for assessing risk, respond to risk levels, and monitor risk on an ongoing basis.</a:t>
            </a:r>
            <a:endParaRPr lang="en-US" sz="140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70</a:t>
            </a:fld>
            <a:endParaRPr lang="en-US"/>
          </a:p>
        </p:txBody>
      </p:sp>
    </p:spTree>
    <p:extLst>
      <p:ext uri="{BB962C8B-B14F-4D97-AF65-F5344CB8AC3E}">
        <p14:creationId xmlns:p14="http://schemas.microsoft.com/office/powerpoint/2010/main" val="1058445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dirty="0"/>
              <a:t>Overview (Cont.)</a:t>
            </a:r>
            <a:endParaRPr lang="en-US" sz="2200" dirty="0"/>
          </a:p>
        </p:txBody>
      </p:sp>
      <p:sp>
        <p:nvSpPr>
          <p:cNvPr id="4" name="TextBox 3">
            <a:extLst>
              <a:ext uri="{FF2B5EF4-FFF2-40B4-BE49-F238E27FC236}">
                <a16:creationId xmlns:a16="http://schemas.microsoft.com/office/drawing/2014/main" id="{5AFC334E-E127-9106-3CEC-9DEC18141DAB}"/>
              </a:ext>
            </a:extLst>
          </p:cNvPr>
          <p:cNvSpPr txBox="1"/>
          <p:nvPr/>
        </p:nvSpPr>
        <p:spPr>
          <a:xfrm>
            <a:off x="306977" y="966651"/>
            <a:ext cx="8157754" cy="3108543"/>
          </a:xfrm>
          <a:prstGeom prst="rect">
            <a:avLst/>
          </a:prstGeom>
          <a:noFill/>
        </p:spPr>
        <p:txBody>
          <a:bodyPr wrap="square" rtlCol="0">
            <a:spAutoFit/>
          </a:bodyPr>
          <a:lstStyle/>
          <a:p>
            <a:pPr marL="285750" indent="-285750">
              <a:buFont typeface="Arial" panose="020B0604020202020204" pitchFamily="34" charset="0"/>
              <a:buChar char="•"/>
            </a:pPr>
            <a:r>
              <a:rPr lang="en-US" sz="1400" b="0" i="1">
                <a:solidFill>
                  <a:srgbClr val="181A1F"/>
                </a:solidFill>
                <a:effectLst/>
                <a:latin typeface="Arial" panose="020B0604020202020204" pitchFamily="34" charset="0"/>
                <a:cs typeface="Arial" panose="020B0604020202020204" pitchFamily="34" charset="0"/>
              </a:rPr>
              <a:t>Risk management</a:t>
            </a:r>
            <a:r>
              <a:rPr lang="en-US" sz="1400" b="0" i="0">
                <a:solidFill>
                  <a:srgbClr val="181A1F"/>
                </a:solidFill>
                <a:effectLst/>
                <a:latin typeface="Arial" panose="020B0604020202020204" pitchFamily="34" charset="0"/>
                <a:cs typeface="Arial" panose="020B0604020202020204" pitchFamily="34" charset="0"/>
              </a:rPr>
              <a:t> is the process of determining an acceptable level of risk (risk appetite and tolerance), calculating the current level of risk (risk assessment), accepting the level of risk (risk acceptance), or taking steps to reduce risk to an acceptable level (risk mitigation). </a:t>
            </a:r>
          </a:p>
          <a:p>
            <a:pPr marL="285750" indent="-285750">
              <a:buFont typeface="Arial" panose="020B0604020202020204" pitchFamily="34" charset="0"/>
              <a:buChar char="•"/>
            </a:pPr>
            <a:endParaRPr lang="en-US" sz="1400">
              <a:solidFill>
                <a:srgbClr val="181A1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Risk acceptance indicates that the organization is willing to accept the level of risk associated with a given activity or process. </a:t>
            </a:r>
          </a:p>
          <a:p>
            <a:pPr marL="285750" indent="-285750">
              <a:buFont typeface="Arial" panose="020B0604020202020204" pitchFamily="34" charset="0"/>
              <a:buChar char="•"/>
            </a:pPr>
            <a:endParaRPr lang="en-US" sz="1400">
              <a:solidFill>
                <a:srgbClr val="181A1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Generally, but not always, this means that the outcome of the risk assessment is within tolerance.</a:t>
            </a:r>
          </a:p>
          <a:p>
            <a:pPr marL="285750" indent="-285750">
              <a:buFont typeface="Arial" panose="020B0604020202020204" pitchFamily="34" charset="0"/>
              <a:buChar char="•"/>
            </a:pPr>
            <a:endParaRPr lang="en-US" sz="1400">
              <a:solidFill>
                <a:srgbClr val="181A1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There might be times when the risk level is not within tolerance, but the organization will still choose to accept the risk because all other alternatives are unacceptable. </a:t>
            </a:r>
          </a:p>
          <a:p>
            <a:pPr marL="285750" indent="-285750">
              <a:buFont typeface="Arial" panose="020B0604020202020204" pitchFamily="34" charset="0"/>
              <a:buChar char="•"/>
            </a:pPr>
            <a:endParaRPr lang="en-US" sz="1400">
              <a:solidFill>
                <a:srgbClr val="181A1F"/>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b="0" i="0">
                <a:solidFill>
                  <a:srgbClr val="181A1F"/>
                </a:solidFill>
                <a:effectLst/>
                <a:latin typeface="Arial" panose="020B0604020202020204" pitchFamily="34" charset="0"/>
                <a:cs typeface="Arial" panose="020B0604020202020204" pitchFamily="34" charset="0"/>
              </a:rPr>
              <a:t>Exceptions should always be brought to the attention of management and authorized by either the executive management or the board of directors.</a:t>
            </a:r>
            <a:endParaRPr lang="en-US" sz="1400">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71</a:t>
            </a:fld>
            <a:endParaRPr lang="en-US"/>
          </a:p>
        </p:txBody>
      </p:sp>
    </p:spTree>
    <p:extLst>
      <p:ext uri="{BB962C8B-B14F-4D97-AF65-F5344CB8AC3E}">
        <p14:creationId xmlns:p14="http://schemas.microsoft.com/office/powerpoint/2010/main" val="10412646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r>
              <a:rPr lang="en-US"/>
              <a:t>Explaining the Importance of Scoping and Organizational or Customer Requirements</a:t>
            </a: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rtlCol="0" anchor="t"/>
          <a:lstStyle/>
          <a:p>
            <a:pPr marL="0" indent="0">
              <a:buNone/>
            </a:pPr>
            <a:r>
              <a:rPr lang="en-US"/>
              <a:t>Lab - Personal Code of Conduct</a:t>
            </a:r>
            <a:endParaRPr lang="en-US" sz="2200"/>
          </a:p>
        </p:txBody>
      </p:sp>
      <p:sp>
        <p:nvSpPr>
          <p:cNvPr id="4" name="TextBox 3">
            <a:extLst>
              <a:ext uri="{FF2B5EF4-FFF2-40B4-BE49-F238E27FC236}">
                <a16:creationId xmlns:a16="http://schemas.microsoft.com/office/drawing/2014/main" id="{5AFC334E-E127-9106-3CEC-9DEC18141DAB}"/>
              </a:ext>
            </a:extLst>
          </p:cNvPr>
          <p:cNvSpPr txBox="1"/>
          <p:nvPr/>
        </p:nvSpPr>
        <p:spPr>
          <a:xfrm>
            <a:off x="306977" y="966651"/>
            <a:ext cx="8157754" cy="1323439"/>
          </a:xfrm>
          <a:prstGeom prst="rect">
            <a:avLst/>
          </a:prstGeom>
          <a:noFill/>
        </p:spPr>
        <p:txBody>
          <a:bodyPr wrap="square" lIns="91440" tIns="45720" rIns="91440" bIns="45720" rtlCol="0" anchor="t">
            <a:spAutoFit/>
          </a:bodyPr>
          <a:lstStyle/>
          <a:p>
            <a:r>
              <a:rPr lang="en-US" sz="1600" b="0" dirty="0">
                <a:solidFill>
                  <a:srgbClr val="181A1F"/>
                </a:solidFill>
                <a:effectLst/>
                <a:latin typeface="Arial"/>
                <a:cs typeface="Arial"/>
              </a:rPr>
              <a:t>In this lab, you will complete the following objectives:</a:t>
            </a:r>
          </a:p>
          <a:p>
            <a:pPr marL="285750" indent="-285750">
              <a:buFont typeface="Arial" panose="020B0604020202020204" pitchFamily="34" charset="0"/>
              <a:buChar char="•"/>
            </a:pPr>
            <a:endParaRPr lang="en-US" sz="1600" b="0" dirty="0">
              <a:solidFill>
                <a:srgbClr val="181A1F"/>
              </a:solidFill>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0" dirty="0">
                <a:solidFill>
                  <a:srgbClr val="181A1F"/>
                </a:solidFill>
                <a:effectLst/>
                <a:latin typeface="Arial"/>
                <a:cs typeface="Arial"/>
              </a:rPr>
              <a:t>Research Approaches to Ethical Decision Making</a:t>
            </a:r>
          </a:p>
          <a:p>
            <a:pPr marL="742950" lvl="1" indent="-285750">
              <a:buFont typeface="Arial" panose="020B0604020202020204" pitchFamily="34" charset="0"/>
              <a:buChar char="•"/>
            </a:pPr>
            <a:r>
              <a:rPr lang="en-US" sz="1600" b="0" dirty="0">
                <a:solidFill>
                  <a:srgbClr val="181A1F"/>
                </a:solidFill>
                <a:effectLst/>
                <a:latin typeface="Arial"/>
                <a:cs typeface="Arial"/>
              </a:rPr>
              <a:t>Research Code of Ethics</a:t>
            </a:r>
          </a:p>
          <a:p>
            <a:pPr marL="742950" lvl="1" indent="-285750">
              <a:buFont typeface="Arial" panose="020B0604020202020204" pitchFamily="34" charset="0"/>
              <a:buChar char="•"/>
            </a:pPr>
            <a:r>
              <a:rPr lang="en-US" sz="1600" b="0" dirty="0">
                <a:solidFill>
                  <a:srgbClr val="181A1F"/>
                </a:solidFill>
                <a:effectLst/>
                <a:latin typeface="Arial"/>
                <a:cs typeface="Arial"/>
              </a:rPr>
              <a:t>Develop Your Own Personal Code of Ethical Conduct</a:t>
            </a:r>
            <a:endParaRPr lang="en-US" sz="16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72</a:t>
            </a:fld>
            <a:endParaRPr lang="en-US"/>
          </a:p>
        </p:txBody>
      </p:sp>
    </p:spTree>
    <p:extLst>
      <p:ext uri="{BB962C8B-B14F-4D97-AF65-F5344CB8AC3E}">
        <p14:creationId xmlns:p14="http://schemas.microsoft.com/office/powerpoint/2010/main" val="18764456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128429"/>
            <a:ext cx="8229600" cy="886641"/>
          </a:xfrm>
          <a:prstGeom prst="rect">
            <a:avLst/>
          </a:prstGeom>
          <a:noFill/>
          <a:ln/>
        </p:spPr>
        <p:txBody>
          <a:bodyPr wrap="square" lIns="91440" tIns="45720" rIns="91440" bIns="45720" rtlCol="0" anchor="t"/>
          <a:lstStyle/>
          <a:p>
            <a:r>
              <a:rPr lang="en-US" dirty="0">
                <a:latin typeface="Arial"/>
                <a:cs typeface="Arial"/>
              </a:rPr>
              <a:t>2</a:t>
            </a:r>
            <a:r>
              <a:rPr lang="en-US" sz="4600" dirty="0">
                <a:solidFill>
                  <a:srgbClr val="B1E8FA"/>
                </a:solidFill>
                <a:latin typeface="Arial"/>
                <a:cs typeface="Arial"/>
              </a:rPr>
              <a:t>.4 </a:t>
            </a:r>
            <a:r>
              <a:rPr lang="en-US" dirty="0">
                <a:latin typeface="Arial"/>
                <a:cs typeface="Arial"/>
              </a:rPr>
              <a:t>Planning and Scoping a Penetration Testing </a:t>
            </a:r>
            <a:r>
              <a:rPr lang="en-US">
                <a:latin typeface="Arial"/>
                <a:cs typeface="Arial"/>
              </a:rPr>
              <a:t>Assessment Summary</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73</a:t>
            </a:fld>
            <a:endParaRPr lang="en-US"/>
          </a:p>
        </p:txBody>
      </p:sp>
    </p:spTree>
    <p:extLst>
      <p:ext uri="{BB962C8B-B14F-4D97-AF65-F5344CB8AC3E}">
        <p14:creationId xmlns:p14="http://schemas.microsoft.com/office/powerpoint/2010/main" val="39485627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a:t>
            </a:r>
            <a:endParaRPr lang="en-US" sz="2200"/>
          </a:p>
        </p:txBody>
      </p:sp>
      <p:sp>
        <p:nvSpPr>
          <p:cNvPr id="5" name="Text 2"/>
          <p:cNvSpPr/>
          <p:nvPr/>
        </p:nvSpPr>
        <p:spPr>
          <a:xfrm>
            <a:off x="246632" y="1005517"/>
            <a:ext cx="8229600" cy="3132466"/>
          </a:xfrm>
          <a:prstGeom prst="rect">
            <a:avLst/>
          </a:prstGeom>
          <a:noFill/>
          <a:ln/>
        </p:spPr>
        <p:txBody>
          <a:bodyPr wrap="square" lIns="91440" tIns="45720" rIns="91440" bIns="45720" rtlCol="0" anchor="t"/>
          <a:lstStyle/>
          <a:p>
            <a:pPr algn="ctr">
              <a:lnSpc>
                <a:spcPts val="2000"/>
              </a:lnSpc>
            </a:pPr>
            <a:r>
              <a:rPr lang="en-US" sz="1600" b="1">
                <a:latin typeface="Arial"/>
                <a:cs typeface="Arial"/>
              </a:rPr>
              <a:t>Comparing and Contrasting Governance, Risk, and Compliance Concepts</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The planning and preparation phase is crucial in any penetration testing engagement and involves scoping the project properly. </a:t>
            </a:r>
          </a:p>
          <a:p>
            <a:pPr marL="285750" indent="-285750">
              <a:lnSpc>
                <a:spcPts val="2000"/>
              </a:lnSpc>
              <a:buFont typeface="Arial" panose="020B0604020202020204" pitchFamily="34" charset="0"/>
              <a:buChar char="•"/>
            </a:pPr>
            <a:r>
              <a:rPr lang="en-US" sz="1400">
                <a:latin typeface="Arial"/>
                <a:cs typeface="Arial"/>
              </a:rPr>
              <a:t>This includes understanding the target audience, rules of engagement, communication channels, available resources, budget, technical constraints, and any disclaimers. </a:t>
            </a:r>
          </a:p>
          <a:p>
            <a:pPr marL="285750" indent="-285750">
              <a:lnSpc>
                <a:spcPts val="2000"/>
              </a:lnSpc>
              <a:buFont typeface="Arial" panose="020B0604020202020204" pitchFamily="34" charset="0"/>
              <a:buChar char="•"/>
            </a:pPr>
            <a:r>
              <a:rPr lang="en-US" sz="1400">
                <a:latin typeface="Arial"/>
                <a:cs typeface="Arial"/>
              </a:rPr>
              <a:t>In addition, it is essential to be familiar with various regulatory compliance considerations, including PCI DSS, HIPAA, FedRAMP, and GDPR. </a:t>
            </a:r>
          </a:p>
          <a:p>
            <a:pPr marL="285750" indent="-285750">
              <a:lnSpc>
                <a:spcPts val="2000"/>
              </a:lnSpc>
              <a:buFont typeface="Arial" panose="020B0604020202020204" pitchFamily="34" charset="0"/>
              <a:buChar char="•"/>
            </a:pPr>
            <a:r>
              <a:rPr lang="en-US" sz="1400">
                <a:latin typeface="Arial"/>
                <a:cs typeface="Arial"/>
              </a:rPr>
              <a:t>Most of these regulations require third-party penetration testing to verify compliance and assess the security posture of the organization. </a:t>
            </a:r>
          </a:p>
          <a:p>
            <a:pPr marL="285750" indent="-285750">
              <a:lnSpc>
                <a:spcPts val="2000"/>
              </a:lnSpc>
              <a:buFont typeface="Arial" panose="020B0604020202020204" pitchFamily="34" charset="0"/>
              <a:buChar char="•"/>
            </a:pPr>
            <a:r>
              <a:rPr lang="en-US" sz="1400">
                <a:latin typeface="Arial"/>
                <a:cs typeface="Arial"/>
              </a:rPr>
              <a:t>It is important to be familiar with these regulations and their checklists for a successful compliance-based assessment.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Did I Learn in this Module? (Cont.)</a:t>
            </a:r>
            <a:endParaRPr lang="en-US" sz="2200" dirty="0"/>
          </a:p>
        </p:txBody>
      </p:sp>
      <p:sp>
        <p:nvSpPr>
          <p:cNvPr id="5" name="Text 2"/>
          <p:cNvSpPr/>
          <p:nvPr/>
        </p:nvSpPr>
        <p:spPr>
          <a:xfrm>
            <a:off x="253163" y="843663"/>
            <a:ext cx="8229600" cy="3447485"/>
          </a:xfrm>
          <a:prstGeom prst="rect">
            <a:avLst/>
          </a:prstGeom>
          <a:noFill/>
          <a:ln/>
        </p:spPr>
        <p:txBody>
          <a:bodyPr wrap="square" lIns="91440" tIns="45720" rIns="91440" bIns="45720" rtlCol="0" anchor="t"/>
          <a:lstStyle/>
          <a:p>
            <a:pPr>
              <a:lnSpc>
                <a:spcPts val="2000"/>
              </a:lnSpc>
            </a:pPr>
            <a:r>
              <a:rPr lang="en-US" sz="1400" b="1">
                <a:latin typeface="Arial"/>
                <a:cs typeface="Arial"/>
              </a:rPr>
              <a:t>Regulations in the Financial Sector</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The financial sector is responsible for safeguarding customer information and maintaining the critical infrastructure of financial services.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Regulations applicable to the financial sector include the Gramm-Leach-Bliley Act (GLBA), the Federal Financial Institutions Examination Council (FFIEC), the Federal Deposit Insurance Corporation (FDIC) Safeguards Act, and the New York Department of Financial Services Cybersecurity Regulation (NY DFS Cybersecurity Regulation).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GLBA applies to all financial services organizations, including non-traditional financial institutions such as check-cashing businesses, payday lenders, and technology vendors providing loans to clients. </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75</a:t>
            </a:fld>
            <a:endParaRPr lang="en-US"/>
          </a:p>
        </p:txBody>
      </p:sp>
    </p:spTree>
    <p:extLst>
      <p:ext uri="{BB962C8B-B14F-4D97-AF65-F5344CB8AC3E}">
        <p14:creationId xmlns:p14="http://schemas.microsoft.com/office/powerpoint/2010/main" val="10898901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Did I Learn in this Module? (Cont.)</a:t>
            </a:r>
            <a:endParaRPr lang="en-US" sz="2200" dirty="0"/>
          </a:p>
        </p:txBody>
      </p:sp>
      <p:sp>
        <p:nvSpPr>
          <p:cNvPr id="5" name="Text 2"/>
          <p:cNvSpPr/>
          <p:nvPr/>
        </p:nvSpPr>
        <p:spPr>
          <a:xfrm>
            <a:off x="253163" y="843663"/>
            <a:ext cx="8229600" cy="3447485"/>
          </a:xfrm>
          <a:prstGeom prst="rect">
            <a:avLst/>
          </a:prstGeom>
          <a:noFill/>
          <a:ln/>
        </p:spPr>
        <p:txBody>
          <a:bodyPr wrap="square" lIns="91440" tIns="45720" rIns="91440" bIns="45720" rtlCol="0" anchor="t"/>
          <a:lstStyle/>
          <a:p>
            <a:pPr>
              <a:lnSpc>
                <a:spcPts val="2000"/>
              </a:lnSpc>
            </a:pPr>
            <a:r>
              <a:rPr lang="en-US" sz="1400" b="1">
                <a:latin typeface="Arial"/>
                <a:cs typeface="Arial"/>
              </a:rPr>
              <a:t>Regulations in the Financial Sector (Continue)</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Compliance with some regulations, such as GLBA and NY DFS Cybersecurity Regulation, is mandatory.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The regulations mandate financial institutions to undergo periodic penetration testing and vulnerability assessments in their infrastructure.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The Federal Trade Commission (FTC) is responsible for enforcing GLBA as it pertains to financial firms not covered by federal banking agencies, the Securities and Exchange Commission (SEC), the Commodity Futures Trading Commission (CFTC), and state insurance authorities.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76</a:t>
            </a:fld>
            <a:endParaRPr lang="en-US"/>
          </a:p>
        </p:txBody>
      </p:sp>
    </p:spTree>
    <p:extLst>
      <p:ext uri="{BB962C8B-B14F-4D97-AF65-F5344CB8AC3E}">
        <p14:creationId xmlns:p14="http://schemas.microsoft.com/office/powerpoint/2010/main" val="34866983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Did I Learn in this Module? (Cont.)</a:t>
            </a:r>
            <a:endParaRPr lang="en-US" sz="2200" dirty="0"/>
          </a:p>
        </p:txBody>
      </p:sp>
      <p:sp>
        <p:nvSpPr>
          <p:cNvPr id="5" name="Text 2"/>
          <p:cNvSpPr/>
          <p:nvPr/>
        </p:nvSpPr>
        <p:spPr>
          <a:xfrm>
            <a:off x="253163" y="776717"/>
            <a:ext cx="8229600" cy="3852433"/>
          </a:xfrm>
          <a:prstGeom prst="rect">
            <a:avLst/>
          </a:prstGeom>
          <a:noFill/>
          <a:ln/>
        </p:spPr>
        <p:txBody>
          <a:bodyPr wrap="square" lIns="91440" tIns="45720" rIns="91440" bIns="45720" rtlCol="0" anchor="t"/>
          <a:lstStyle/>
          <a:p>
            <a:pPr>
              <a:lnSpc>
                <a:spcPts val="2000"/>
              </a:lnSpc>
            </a:pPr>
            <a:r>
              <a:rPr lang="en-US" sz="1400" b="1">
                <a:latin typeface="Arial"/>
                <a:cs typeface="Arial"/>
              </a:rPr>
              <a:t>Regulations in the Healthcare Sector</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The HIPAA Security Rule, published in 2003, requires technical and nontechnical safeguards to protect electronic health information.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Since then, several legislations have modified and expanded the scope and requirements of the Security Rule, including the HITECH Act, the Breach Notification Rule, and the Omnibus Rule.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The Security Rule applies to covered entities and business associates, including healthcare providers, health plans, healthcare clearinghouses, and certain business associates.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HHS has published additional cybersecurity guidance to help healthcare professionals defend against security vulnerabilities, ransomware, and modern cybersecurity threats.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HHS has also provided guidance material for the HIPAA Security Rule at their website.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77</a:t>
            </a:fld>
            <a:endParaRPr lang="en-US"/>
          </a:p>
        </p:txBody>
      </p:sp>
    </p:spTree>
    <p:extLst>
      <p:ext uri="{BB962C8B-B14F-4D97-AF65-F5344CB8AC3E}">
        <p14:creationId xmlns:p14="http://schemas.microsoft.com/office/powerpoint/2010/main" val="7898512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Did I Learn in this Module? (Cont.)</a:t>
            </a:r>
            <a:endParaRPr lang="en-US" sz="2200" dirty="0"/>
          </a:p>
        </p:txBody>
      </p:sp>
      <p:sp>
        <p:nvSpPr>
          <p:cNvPr id="5" name="Text 2"/>
          <p:cNvSpPr/>
          <p:nvPr/>
        </p:nvSpPr>
        <p:spPr>
          <a:xfrm>
            <a:off x="227038" y="974554"/>
            <a:ext cx="8229600" cy="3194392"/>
          </a:xfrm>
          <a:prstGeom prst="rect">
            <a:avLst/>
          </a:prstGeom>
          <a:noFill/>
          <a:ln/>
        </p:spPr>
        <p:txBody>
          <a:bodyPr wrap="square" lIns="91440" tIns="45720" rIns="91440" bIns="45720" rtlCol="0" anchor="t"/>
          <a:lstStyle/>
          <a:p>
            <a:pPr>
              <a:lnSpc>
                <a:spcPts val="2000"/>
              </a:lnSpc>
            </a:pPr>
            <a:r>
              <a:rPr lang="en-US" sz="1400" b="1" dirty="0">
                <a:latin typeface="Arial"/>
                <a:cs typeface="Arial"/>
              </a:rPr>
              <a:t>Payment Card Industry Data Security Standard (PCI DSS)</a:t>
            </a:r>
          </a:p>
          <a:p>
            <a:pPr>
              <a:lnSpc>
                <a:spcPts val="2000"/>
              </a:lnSpc>
            </a:pPr>
            <a:endParaRPr lang="en-US" sz="1400" dirty="0">
              <a:latin typeface="Arial"/>
              <a:cs typeface="Arial"/>
            </a:endParaRPr>
          </a:p>
          <a:p>
            <a:pPr marL="285750" indent="-285750">
              <a:lnSpc>
                <a:spcPts val="2000"/>
              </a:lnSpc>
              <a:buFont typeface="Arial" panose="020B0604020202020204" pitchFamily="34" charset="0"/>
              <a:buChar char="•"/>
            </a:pPr>
            <a:r>
              <a:rPr lang="en-US" sz="1400" dirty="0">
                <a:latin typeface="Arial"/>
                <a:cs typeface="Arial"/>
              </a:rPr>
              <a:t>The Payment Card Industry Security Standards Council (PCI SSC) was formed by major payment card brands (Visa, MasterCard, Discover, and American Express) to develop the Payment Card Industry Data Security Standard (PCI DSS) in order to protect cardholders against misuse of their personal information and to minimize payment card channel losses. </a:t>
            </a:r>
          </a:p>
          <a:p>
            <a:pPr marL="285750" indent="-285750">
              <a:lnSpc>
                <a:spcPts val="2000"/>
              </a:lnSpc>
              <a:buFont typeface="Arial" panose="020B0604020202020204" pitchFamily="34" charset="0"/>
              <a:buChar char="•"/>
            </a:pPr>
            <a:r>
              <a:rPr lang="en-US" sz="1400" dirty="0">
                <a:latin typeface="Arial"/>
                <a:cs typeface="Arial"/>
              </a:rPr>
              <a:t>PCI DSS must be adopted by any organization that transmits, processes, or stores payment card data or that directly or indirectly affects the security of cardholder data. </a:t>
            </a:r>
          </a:p>
          <a:p>
            <a:pPr marL="285750" indent="-285750">
              <a:lnSpc>
                <a:spcPts val="2000"/>
              </a:lnSpc>
              <a:buFont typeface="Arial" panose="020B0604020202020204" pitchFamily="34" charset="0"/>
              <a:buChar char="•"/>
            </a:pPr>
            <a:r>
              <a:rPr lang="en-US" sz="1400" dirty="0">
                <a:latin typeface="Arial"/>
                <a:cs typeface="Arial"/>
              </a:rPr>
              <a:t>Any organization that leverages a third party to manage cardholder data has the full responsibility of ensuring that this third party is compliant with PCI DSS. </a:t>
            </a:r>
          </a:p>
          <a:p>
            <a:pPr marL="285750" indent="-285750">
              <a:lnSpc>
                <a:spcPts val="2000"/>
              </a:lnSpc>
              <a:buFont typeface="Arial" panose="020B0604020202020204" pitchFamily="34" charset="0"/>
              <a:buChar char="•"/>
            </a:pPr>
            <a:r>
              <a:rPr lang="en-US" sz="1400" dirty="0">
                <a:latin typeface="Arial"/>
                <a:cs typeface="Arial"/>
              </a:rPr>
              <a:t>The Luhn algorithm is used to validate credit card numbers and other identification numbers. </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78</a:t>
            </a:fld>
            <a:endParaRPr lang="en-US"/>
          </a:p>
        </p:txBody>
      </p:sp>
    </p:spTree>
    <p:extLst>
      <p:ext uri="{BB962C8B-B14F-4D97-AF65-F5344CB8AC3E}">
        <p14:creationId xmlns:p14="http://schemas.microsoft.com/office/powerpoint/2010/main" val="7102339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Did I Learn in this Module? (Cont.)</a:t>
            </a:r>
            <a:endParaRPr lang="en-US" sz="2200" dirty="0"/>
          </a:p>
        </p:txBody>
      </p:sp>
      <p:sp>
        <p:nvSpPr>
          <p:cNvPr id="5" name="Text 2"/>
          <p:cNvSpPr/>
          <p:nvPr/>
        </p:nvSpPr>
        <p:spPr>
          <a:xfrm>
            <a:off x="227038" y="974554"/>
            <a:ext cx="8229600" cy="3388440"/>
          </a:xfrm>
          <a:prstGeom prst="rect">
            <a:avLst/>
          </a:prstGeom>
          <a:noFill/>
          <a:ln/>
        </p:spPr>
        <p:txBody>
          <a:bodyPr wrap="square" lIns="91440" tIns="45720" rIns="91440" bIns="45720" rtlCol="0" anchor="t"/>
          <a:lstStyle/>
          <a:p>
            <a:pPr>
              <a:lnSpc>
                <a:spcPts val="2000"/>
              </a:lnSpc>
            </a:pPr>
            <a:r>
              <a:rPr lang="en-US" sz="1400" b="1">
                <a:latin typeface="Arial"/>
                <a:cs typeface="Arial"/>
              </a:rPr>
              <a:t>Key Technical Elements in Regulations You Should Consider</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Several key technical elements are mandated by most regulations, including data isolation, password management, and key management. </a:t>
            </a:r>
          </a:p>
          <a:p>
            <a:pPr marL="285750" indent="-285750">
              <a:lnSpc>
                <a:spcPts val="2000"/>
              </a:lnSpc>
              <a:buFont typeface="Arial" panose="020B0604020202020204" pitchFamily="34" charset="0"/>
              <a:buChar char="•"/>
            </a:pPr>
            <a:r>
              <a:rPr lang="en-US" sz="1400">
                <a:latin typeface="Arial"/>
                <a:cs typeface="Arial"/>
              </a:rPr>
              <a:t>Data isolation involves creating a separate network for systems involved in payment card processing to ensure they are completely isolated. </a:t>
            </a:r>
          </a:p>
          <a:p>
            <a:pPr marL="285750" indent="-285750">
              <a:lnSpc>
                <a:spcPts val="2000"/>
              </a:lnSpc>
              <a:buFont typeface="Arial" panose="020B0604020202020204" pitchFamily="34" charset="0"/>
              <a:buChar char="•"/>
            </a:pPr>
            <a:r>
              <a:rPr lang="en-US" sz="1400">
                <a:latin typeface="Arial"/>
                <a:cs typeface="Arial"/>
              </a:rPr>
              <a:t>Password management strategies must meet specific implementation standards and should include the use of strong passwords and multifactor authentication. </a:t>
            </a:r>
          </a:p>
          <a:p>
            <a:pPr marL="285750" indent="-285750">
              <a:lnSpc>
                <a:spcPts val="2000"/>
              </a:lnSpc>
              <a:buFont typeface="Arial" panose="020B0604020202020204" pitchFamily="34" charset="0"/>
              <a:buChar char="•"/>
            </a:pPr>
            <a:r>
              <a:rPr lang="en-US" sz="1400">
                <a:latin typeface="Arial"/>
                <a:cs typeface="Arial"/>
              </a:rPr>
              <a:t>Key management is also critical and involves the proper management and protection of cryptographic keys to ensure the security of information protected by cryptography. </a:t>
            </a:r>
          </a:p>
          <a:p>
            <a:pPr marL="285750" indent="-285750">
              <a:lnSpc>
                <a:spcPts val="2000"/>
              </a:lnSpc>
              <a:buFont typeface="Arial" panose="020B0604020202020204" pitchFamily="34" charset="0"/>
              <a:buChar char="•"/>
            </a:pPr>
            <a:r>
              <a:rPr lang="en-US" sz="1400">
                <a:latin typeface="Arial"/>
                <a:cs typeface="Arial"/>
              </a:rPr>
              <a:t>Policies and standards for key management should include assigned responsibilities, the nature of information to be protected, the classes of threats, and the cryptographic protection mechanisms to be used.</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79</a:t>
            </a:fld>
            <a:endParaRPr lang="en-US"/>
          </a:p>
        </p:txBody>
      </p:sp>
    </p:spTree>
    <p:extLst>
      <p:ext uri="{BB962C8B-B14F-4D97-AF65-F5344CB8AC3E}">
        <p14:creationId xmlns:p14="http://schemas.microsoft.com/office/powerpoint/2010/main" val="264218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dirty="0">
                <a:solidFill>
                  <a:srgbClr val="024C69"/>
                </a:solidFill>
                <a:latin typeface="Arial"/>
                <a:cs typeface="Arial"/>
              </a:rPr>
              <a:t>Module 2: Best Practices (Cont.)</a:t>
            </a:r>
            <a:endParaRPr lang="en-US" sz="1600" dirty="0"/>
          </a:p>
        </p:txBody>
      </p:sp>
      <p:sp>
        <p:nvSpPr>
          <p:cNvPr id="3" name="Text 1"/>
          <p:cNvSpPr/>
          <p:nvPr/>
        </p:nvSpPr>
        <p:spPr>
          <a:xfrm>
            <a:off x="64698" y="349370"/>
            <a:ext cx="8704052" cy="2599570"/>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dirty="0">
                <a:latin typeface="Arial" panose="020B0604020202020204" pitchFamily="34" charset="0"/>
                <a:ea typeface="+mn-lt"/>
                <a:cs typeface="Arial" panose="020B0604020202020204" pitchFamily="34" charset="0"/>
              </a:rPr>
              <a:t>Topic 2.2 </a:t>
            </a:r>
          </a:p>
          <a:p>
            <a:pPr marL="285750" indent="-285750" defTabSz="684213">
              <a:buFont typeface="Arial,Sans-Serif"/>
              <a:buChar char="•"/>
              <a:defRPr/>
            </a:pPr>
            <a:r>
              <a:rPr lang="en-US" sz="1400" dirty="0">
                <a:latin typeface="Arial"/>
                <a:cs typeface="Arial"/>
              </a:rPr>
              <a:t>Encourage students to complete the 2.2.9 Lab – </a:t>
            </a:r>
            <a:r>
              <a:rPr lang="en-US" sz="1400" b="1" dirty="0">
                <a:latin typeface="Arial"/>
                <a:cs typeface="Arial"/>
              </a:rPr>
              <a:t>Pre-Engagement Scope and Planning.</a:t>
            </a:r>
            <a:endParaRPr lang="en-US" sz="1400" dirty="0">
              <a:latin typeface="Arial"/>
              <a:cs typeface="Arial"/>
            </a:endParaRPr>
          </a:p>
          <a:p>
            <a:pPr marL="285750" indent="-285750" defTabSz="684213">
              <a:buFont typeface="Arial"/>
              <a:buChar char="•"/>
              <a:defRPr/>
            </a:pPr>
            <a:r>
              <a:rPr lang="en-US" sz="1400" dirty="0">
                <a:latin typeface="Arial"/>
                <a:cs typeface="Arial"/>
              </a:rPr>
              <a:t>Encourage students to complete the 2.2.10 Lab – </a:t>
            </a:r>
            <a:r>
              <a:rPr lang="en-US" sz="1400" b="1" dirty="0">
                <a:latin typeface="Arial"/>
                <a:cs typeface="Arial"/>
              </a:rPr>
              <a:t>Create a </a:t>
            </a:r>
            <a:r>
              <a:rPr lang="en-US" sz="1400" b="1" dirty="0" err="1">
                <a:latin typeface="Arial"/>
                <a:cs typeface="Arial"/>
              </a:rPr>
              <a:t>Pentesting</a:t>
            </a:r>
            <a:r>
              <a:rPr lang="en-US" sz="1400" b="1" dirty="0">
                <a:latin typeface="Arial"/>
                <a:cs typeface="Arial"/>
              </a:rPr>
              <a:t> Agreement.</a:t>
            </a:r>
            <a:endParaRPr lang="en-US" dirty="0"/>
          </a:p>
          <a:p>
            <a:pPr marL="285750" indent="-285750" defTabSz="684213">
              <a:buFont typeface="Arial"/>
              <a:buChar char="•"/>
              <a:defRPr/>
            </a:pPr>
            <a:endParaRPr lang="en-US" sz="1400" dirty="0">
              <a:latin typeface="Arial" panose="020B0604020202020204" pitchFamily="34" charset="0"/>
              <a:cs typeface="Arial" panose="020B0604020202020204" pitchFamily="34" charset="0"/>
            </a:endParaRPr>
          </a:p>
          <a:p>
            <a:pPr defTabSz="684213">
              <a:defRPr/>
            </a:pPr>
            <a:r>
              <a:rPr lang="en-US" sz="1400" dirty="0">
                <a:latin typeface="Arial" panose="020B0604020202020204" pitchFamily="34" charset="0"/>
                <a:cs typeface="Arial" panose="020B0604020202020204" pitchFamily="34" charset="0"/>
              </a:rPr>
              <a:t>Topic 2.3</a:t>
            </a:r>
          </a:p>
          <a:p>
            <a:pPr marL="285750" indent="-285750" defTabSz="684213">
              <a:buFont typeface="Arial" panose="020B0604020202020204" pitchFamily="34" charset="0"/>
              <a:buChar char="•"/>
              <a:defRPr/>
            </a:pPr>
            <a:r>
              <a:rPr lang="en-US" sz="1400" dirty="0">
                <a:latin typeface="Arial" panose="020B0604020202020204" pitchFamily="34" charset="0"/>
                <a:cs typeface="Arial" panose="020B0604020202020204" pitchFamily="34" charset="0"/>
              </a:rPr>
              <a:t>Explain the importance of Ethic Hacking associated with maintaining professionalism and integrity.</a:t>
            </a:r>
          </a:p>
          <a:p>
            <a:pPr marL="285750" indent="-285750" defTabSz="684213">
              <a:buFont typeface="Arial" panose="020B0604020202020204" pitchFamily="34" charset="0"/>
              <a:buChar char="•"/>
              <a:defRPr/>
            </a:pPr>
            <a:r>
              <a:rPr lang="en-US" sz="1400" dirty="0">
                <a:latin typeface="Arial" panose="020B0604020202020204" pitchFamily="34" charset="0"/>
                <a:cs typeface="Arial" panose="020B0604020202020204" pitchFamily="34" charset="0"/>
              </a:rPr>
              <a:t>Ask students to describe a scenario where professionalism and integrity are maintained in a penetration testing engagement.</a:t>
            </a:r>
          </a:p>
          <a:p>
            <a:pPr marL="285750" indent="-285750" defTabSz="684213">
              <a:buFont typeface="Arial" panose="020B0604020202020204" pitchFamily="34" charset="0"/>
              <a:buChar char="•"/>
              <a:defRPr/>
            </a:pPr>
            <a:r>
              <a:rPr lang="en-US" sz="1400" dirty="0">
                <a:latin typeface="Arial"/>
                <a:cs typeface="Arial"/>
              </a:rPr>
              <a:t>Encourage students to complete 2.3.2 Practice - </a:t>
            </a:r>
            <a:r>
              <a:rPr lang="en-US" sz="1400" b="1" dirty="0">
                <a:latin typeface="Arial"/>
                <a:cs typeface="Arial"/>
              </a:rPr>
              <a:t>Demonstrate an Ethical Hacking Mindset</a:t>
            </a:r>
            <a:r>
              <a:rPr lang="en-US" sz="1400" dirty="0">
                <a:latin typeface="Arial"/>
                <a:cs typeface="Arial"/>
              </a:rPr>
              <a:t>.</a:t>
            </a:r>
          </a:p>
          <a:p>
            <a:pPr marL="285750" indent="-285750" defTabSz="684213">
              <a:buFont typeface="Arial" panose="020B0604020202020204" pitchFamily="34" charset="0"/>
              <a:buChar char="•"/>
              <a:defRPr/>
            </a:pPr>
            <a:r>
              <a:rPr lang="en-US" sz="1400" dirty="0">
                <a:latin typeface="Arial"/>
                <a:cs typeface="Arial"/>
              </a:rPr>
              <a:t>Encourage students to complete 2.3.3 Lab - </a:t>
            </a:r>
            <a:r>
              <a:rPr lang="en-US" sz="1400" b="1" dirty="0">
                <a:latin typeface="Arial"/>
                <a:cs typeface="Arial"/>
              </a:rPr>
              <a:t>Personal Code of Conduct</a:t>
            </a: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a:t>
            </a:fld>
            <a:endParaRPr lang="en-US"/>
          </a:p>
        </p:txBody>
      </p:sp>
    </p:spTree>
    <p:extLst>
      <p:ext uri="{BB962C8B-B14F-4D97-AF65-F5344CB8AC3E}">
        <p14:creationId xmlns:p14="http://schemas.microsoft.com/office/powerpoint/2010/main" val="13466344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Did I Learn in this Module? (Cont.)</a:t>
            </a:r>
            <a:endParaRPr lang="en-US" sz="2200" dirty="0"/>
          </a:p>
        </p:txBody>
      </p:sp>
      <p:sp>
        <p:nvSpPr>
          <p:cNvPr id="5" name="Text 2"/>
          <p:cNvSpPr/>
          <p:nvPr/>
        </p:nvSpPr>
        <p:spPr>
          <a:xfrm>
            <a:off x="227038" y="974554"/>
            <a:ext cx="8229600" cy="3388440"/>
          </a:xfrm>
          <a:prstGeom prst="rect">
            <a:avLst/>
          </a:prstGeom>
          <a:noFill/>
          <a:ln/>
        </p:spPr>
        <p:txBody>
          <a:bodyPr wrap="square" lIns="91440" tIns="45720" rIns="91440" bIns="45720" rtlCol="0" anchor="t"/>
          <a:lstStyle/>
          <a:p>
            <a:pPr>
              <a:lnSpc>
                <a:spcPts val="2000"/>
              </a:lnSpc>
            </a:pPr>
            <a:r>
              <a:rPr lang="en-US" sz="1400" b="1">
                <a:latin typeface="Arial"/>
                <a:cs typeface="Arial"/>
              </a:rPr>
              <a:t>Key Technical Elements in Regulations You Should Consider</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Several key technical elements are mandated by most regulations, including data isolation, password management, and key management. </a:t>
            </a:r>
          </a:p>
          <a:p>
            <a:pPr marL="285750" indent="-285750">
              <a:lnSpc>
                <a:spcPts val="2000"/>
              </a:lnSpc>
              <a:buFont typeface="Arial" panose="020B0604020202020204" pitchFamily="34" charset="0"/>
              <a:buChar char="•"/>
            </a:pPr>
            <a:r>
              <a:rPr lang="en-US" sz="1400">
                <a:latin typeface="Arial"/>
                <a:cs typeface="Arial"/>
              </a:rPr>
              <a:t>Data isolation involves creating a separate network for systems involved in payment card processing to ensure they are completely isolated. </a:t>
            </a:r>
          </a:p>
          <a:p>
            <a:pPr marL="285750" indent="-285750">
              <a:lnSpc>
                <a:spcPts val="2000"/>
              </a:lnSpc>
              <a:buFont typeface="Arial" panose="020B0604020202020204" pitchFamily="34" charset="0"/>
              <a:buChar char="•"/>
            </a:pPr>
            <a:r>
              <a:rPr lang="en-US" sz="1400">
                <a:latin typeface="Arial"/>
                <a:cs typeface="Arial"/>
              </a:rPr>
              <a:t>Password management strategies must meet specific implementation standards and should include the use of strong passwords and multifactor authentication. </a:t>
            </a:r>
          </a:p>
          <a:p>
            <a:pPr marL="285750" indent="-285750">
              <a:lnSpc>
                <a:spcPts val="2000"/>
              </a:lnSpc>
              <a:buFont typeface="Arial" panose="020B0604020202020204" pitchFamily="34" charset="0"/>
              <a:buChar char="•"/>
            </a:pPr>
            <a:r>
              <a:rPr lang="en-US" sz="1400">
                <a:latin typeface="Arial"/>
                <a:cs typeface="Arial"/>
              </a:rPr>
              <a:t>Key management is also critical and involves the proper management and protection of cryptographic keys to ensure the security of information protected by cryptography. </a:t>
            </a:r>
          </a:p>
          <a:p>
            <a:pPr marL="285750" indent="-285750">
              <a:lnSpc>
                <a:spcPts val="2000"/>
              </a:lnSpc>
              <a:buFont typeface="Arial" panose="020B0604020202020204" pitchFamily="34" charset="0"/>
              <a:buChar char="•"/>
            </a:pPr>
            <a:r>
              <a:rPr lang="en-US" sz="1400">
                <a:latin typeface="Arial"/>
                <a:cs typeface="Arial"/>
              </a:rPr>
              <a:t>Policies and standards for key management should include assigned responsibilities, the nature of information to be protected, the classes of threats, and the cryptographic protection mechanisms to be used.</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80</a:t>
            </a:fld>
            <a:endParaRPr lang="en-US"/>
          </a:p>
        </p:txBody>
      </p:sp>
    </p:spTree>
    <p:extLst>
      <p:ext uri="{BB962C8B-B14F-4D97-AF65-F5344CB8AC3E}">
        <p14:creationId xmlns:p14="http://schemas.microsoft.com/office/powerpoint/2010/main" val="26447281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Did I Learn in this Module? (Cont.)</a:t>
            </a:r>
            <a:endParaRPr lang="en-US" sz="2200" dirty="0"/>
          </a:p>
        </p:txBody>
      </p:sp>
      <p:sp>
        <p:nvSpPr>
          <p:cNvPr id="5" name="Text 2"/>
          <p:cNvSpPr/>
          <p:nvPr/>
        </p:nvSpPr>
        <p:spPr>
          <a:xfrm>
            <a:off x="227038" y="974554"/>
            <a:ext cx="8229600" cy="3388440"/>
          </a:xfrm>
          <a:prstGeom prst="rect">
            <a:avLst/>
          </a:prstGeom>
          <a:noFill/>
          <a:ln/>
        </p:spPr>
        <p:txBody>
          <a:bodyPr wrap="square" lIns="91440" tIns="45720" rIns="91440" bIns="45720" rtlCol="0" anchor="t"/>
          <a:lstStyle/>
          <a:p>
            <a:pPr>
              <a:lnSpc>
                <a:spcPts val="2000"/>
              </a:lnSpc>
            </a:pPr>
            <a:r>
              <a:rPr lang="en-US" sz="1400" b="1">
                <a:latin typeface="Arial"/>
                <a:cs typeface="Arial"/>
              </a:rPr>
              <a:t>Legal Considerations</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Important legal concepts that are relevant to performing a penetration test include Service-level Agreements (SLAs), confidentiality agreements, statements of work (SOWs), master service agreements (MSAs), and non-disclosure agreements (NDAs).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The section also emphasizes the importance of contracts in a penetration testing engagement and the need for clarity, specificity, and legal advice.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Finally, it suggests adding disclaimers to pre-engagement documentation and final reports to address the limitations of penetration testing and to avoid potential legal liabilities.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81</a:t>
            </a:fld>
            <a:endParaRPr lang="en-US"/>
          </a:p>
        </p:txBody>
      </p:sp>
    </p:spTree>
    <p:extLst>
      <p:ext uri="{BB962C8B-B14F-4D97-AF65-F5344CB8AC3E}">
        <p14:creationId xmlns:p14="http://schemas.microsoft.com/office/powerpoint/2010/main" val="38683349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Did I Learn in this Module? (Cont.)</a:t>
            </a:r>
            <a:endParaRPr lang="en-US" sz="2200" dirty="0"/>
          </a:p>
        </p:txBody>
      </p:sp>
      <p:sp>
        <p:nvSpPr>
          <p:cNvPr id="5" name="Text 2"/>
          <p:cNvSpPr/>
          <p:nvPr/>
        </p:nvSpPr>
        <p:spPr>
          <a:xfrm>
            <a:off x="240101" y="744452"/>
            <a:ext cx="8229600" cy="3884698"/>
          </a:xfrm>
          <a:prstGeom prst="rect">
            <a:avLst/>
          </a:prstGeom>
          <a:noFill/>
          <a:ln/>
        </p:spPr>
        <p:txBody>
          <a:bodyPr wrap="square" lIns="91440" tIns="45720" rIns="91440" bIns="45720" rtlCol="0" anchor="t"/>
          <a:lstStyle/>
          <a:p>
            <a:pPr algn="ctr">
              <a:lnSpc>
                <a:spcPts val="2000"/>
              </a:lnSpc>
            </a:pPr>
            <a:r>
              <a:rPr lang="en-US" sz="1400" b="1">
                <a:latin typeface="Arial"/>
                <a:cs typeface="Arial"/>
              </a:rPr>
              <a:t>Explaining the Importance of Scoping and Organizational or Customer Requirements</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The rules of engagement document outlines the conditions under which the testing will be performed and includes details such as the testing timeline, location of testing, time window of testing, preferred method of communication, security controls that could potentially prevent testing, IP addresses or networks from which testing will originate, and types of allowed or disallowed tests. </a:t>
            </a:r>
          </a:p>
          <a:p>
            <a:pPr marL="285750" indent="-285750">
              <a:lnSpc>
                <a:spcPts val="2000"/>
              </a:lnSpc>
              <a:buFont typeface="Arial" panose="020B0604020202020204" pitchFamily="34" charset="0"/>
              <a:buChar char="•"/>
            </a:pPr>
            <a:r>
              <a:rPr lang="en-US" sz="1400">
                <a:latin typeface="Arial"/>
                <a:cs typeface="Arial"/>
              </a:rPr>
              <a:t>Gantt charts and work breakdown structures can be used to document the timeline of the testing.</a:t>
            </a:r>
          </a:p>
          <a:p>
            <a:pPr marL="285750" indent="-285750">
              <a:lnSpc>
                <a:spcPts val="2000"/>
              </a:lnSpc>
              <a:buFont typeface="Arial" panose="020B0604020202020204" pitchFamily="34" charset="0"/>
              <a:buChar char="•"/>
            </a:pPr>
            <a:r>
              <a:rPr lang="en-US" sz="1400">
                <a:latin typeface="Arial"/>
                <a:cs typeface="Arial"/>
              </a:rPr>
              <a:t>Scoping is one of the most important elements of the pre-engagement tasks and includes documentation of the systems, networks, and applications to be tested, as well as any specific requirements needed for the test. </a:t>
            </a:r>
          </a:p>
          <a:p>
            <a:pPr marL="285750" indent="-285750">
              <a:lnSpc>
                <a:spcPts val="2000"/>
              </a:lnSpc>
              <a:buFont typeface="Arial" panose="020B0604020202020204" pitchFamily="34" charset="0"/>
              <a:buChar char="•"/>
            </a:pPr>
            <a:r>
              <a:rPr lang="en-US" sz="1400">
                <a:latin typeface="Arial"/>
                <a:cs typeface="Arial"/>
              </a:rPr>
              <a:t>There are different types of API documentation and additional support resources that might be available for the penetration tester. </a:t>
            </a:r>
          </a:p>
          <a:p>
            <a:pPr marL="285750" indent="-285750">
              <a:lnSpc>
                <a:spcPts val="2000"/>
              </a:lnSpc>
              <a:buFont typeface="Arial" panose="020B0604020202020204" pitchFamily="34" charset="0"/>
              <a:buChar char="•"/>
            </a:pPr>
            <a:r>
              <a:rPr lang="en-US" sz="1400">
                <a:latin typeface="Arial"/>
                <a:cs typeface="Arial"/>
              </a:rPr>
              <a:t>The engagement scope must include physical location, DNS fully qualified domain names, and external vs. internal target identification.</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82</a:t>
            </a:fld>
            <a:endParaRPr lang="en-US"/>
          </a:p>
        </p:txBody>
      </p:sp>
    </p:spTree>
    <p:extLst>
      <p:ext uri="{BB962C8B-B14F-4D97-AF65-F5344CB8AC3E}">
        <p14:creationId xmlns:p14="http://schemas.microsoft.com/office/powerpoint/2010/main" val="16492545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Did I Learn in this Module? (Cont.)</a:t>
            </a:r>
            <a:endParaRPr lang="en-US" sz="2200" dirty="0"/>
          </a:p>
        </p:txBody>
      </p:sp>
      <p:sp>
        <p:nvSpPr>
          <p:cNvPr id="5" name="Text 2"/>
          <p:cNvSpPr/>
          <p:nvPr/>
        </p:nvSpPr>
        <p:spPr>
          <a:xfrm>
            <a:off x="233570" y="840791"/>
            <a:ext cx="8229600" cy="3788359"/>
          </a:xfrm>
          <a:prstGeom prst="rect">
            <a:avLst/>
          </a:prstGeom>
          <a:noFill/>
          <a:ln/>
        </p:spPr>
        <p:txBody>
          <a:bodyPr wrap="square" lIns="91440" tIns="45720" rIns="91440" bIns="45720" rtlCol="0" anchor="t"/>
          <a:lstStyle/>
          <a:p>
            <a:pPr algn="ctr">
              <a:lnSpc>
                <a:spcPts val="2000"/>
              </a:lnSpc>
            </a:pPr>
            <a:r>
              <a:rPr lang="en-US" sz="1400" b="1">
                <a:latin typeface="Arial"/>
                <a:cs typeface="Arial"/>
              </a:rPr>
              <a:t>Explaining the Importance of Scoping and Organizational or Customer Requirements</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It is important to validate the scope of a penetration testing engagement and understand the target audience for the report. </a:t>
            </a:r>
          </a:p>
          <a:p>
            <a:pPr marL="285750" indent="-285750">
              <a:lnSpc>
                <a:spcPts val="2000"/>
              </a:lnSpc>
              <a:buFont typeface="Arial" panose="020B0604020202020204" pitchFamily="34" charset="0"/>
              <a:buChar char="•"/>
            </a:pPr>
            <a:r>
              <a:rPr lang="en-US" sz="1400">
                <a:latin typeface="Arial"/>
                <a:cs typeface="Arial"/>
              </a:rPr>
              <a:t>The topic provides a list of questions that can help discover different characteristics of the target audience, such as their need for the report, their position within the organization, and their responsibility and authority to make decisions based on the findings. </a:t>
            </a:r>
          </a:p>
          <a:p>
            <a:pPr marL="285750" indent="-285750">
              <a:lnSpc>
                <a:spcPts val="2000"/>
              </a:lnSpc>
              <a:buFont typeface="Arial" panose="020B0604020202020204" pitchFamily="34" charset="0"/>
              <a:buChar char="•"/>
            </a:pPr>
            <a:r>
              <a:rPr lang="en-US" sz="1400">
                <a:latin typeface="Arial"/>
                <a:cs typeface="Arial"/>
              </a:rPr>
              <a:t>It is also important to maintain open lines of communication with clients and stakeholders. </a:t>
            </a:r>
          </a:p>
          <a:p>
            <a:pPr marL="285750" indent="-285750">
              <a:lnSpc>
                <a:spcPts val="2000"/>
              </a:lnSpc>
              <a:buFont typeface="Arial" panose="020B0604020202020204" pitchFamily="34" charset="0"/>
              <a:buChar char="•"/>
            </a:pPr>
            <a:r>
              <a:rPr lang="en-US" sz="1400">
                <a:latin typeface="Arial"/>
                <a:cs typeface="Arial"/>
              </a:rPr>
              <a:t>The topic provides a list of questions to consider when communicating with stakeholders. </a:t>
            </a:r>
          </a:p>
          <a:p>
            <a:pPr marL="285750" indent="-285750">
              <a:lnSpc>
                <a:spcPts val="2000"/>
              </a:lnSpc>
              <a:buFont typeface="Arial" panose="020B0604020202020204" pitchFamily="34" charset="0"/>
              <a:buChar char="•"/>
            </a:pPr>
            <a:r>
              <a:rPr lang="en-US" sz="1400">
                <a:latin typeface="Arial"/>
                <a:cs typeface="Arial"/>
              </a:rPr>
              <a:t>Also, there may be questions about budget and return on investment that may arise from both the client and the tester sides in penetration testing. </a:t>
            </a:r>
          </a:p>
          <a:p>
            <a:pPr marL="285750" indent="-285750">
              <a:lnSpc>
                <a:spcPts val="2000"/>
              </a:lnSpc>
              <a:buFont typeface="Arial" panose="020B0604020202020204" pitchFamily="34" charset="0"/>
              <a:buChar char="•"/>
            </a:pPr>
            <a:r>
              <a:rPr lang="en-US" sz="1400">
                <a:latin typeface="Arial"/>
                <a:cs typeface="Arial"/>
              </a:rPr>
              <a:t>Make sure that the client understands that penetration testing is a point-in-time assessment and that clear and achievable mitigation strategies, impact analysis, and remediation timelines must be discussed with all stakeholders.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83</a:t>
            </a:fld>
            <a:endParaRPr lang="en-US"/>
          </a:p>
        </p:txBody>
      </p:sp>
    </p:spTree>
    <p:extLst>
      <p:ext uri="{BB962C8B-B14F-4D97-AF65-F5344CB8AC3E}">
        <p14:creationId xmlns:p14="http://schemas.microsoft.com/office/powerpoint/2010/main" val="8578993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Did I Learn in this Module? (Cont.)</a:t>
            </a:r>
            <a:endParaRPr lang="en-US" sz="2200" dirty="0"/>
          </a:p>
        </p:txBody>
      </p:sp>
      <p:sp>
        <p:nvSpPr>
          <p:cNvPr id="5" name="Text 2"/>
          <p:cNvSpPr/>
          <p:nvPr/>
        </p:nvSpPr>
        <p:spPr>
          <a:xfrm>
            <a:off x="233570" y="840791"/>
            <a:ext cx="8564264" cy="4188409"/>
          </a:xfrm>
          <a:prstGeom prst="rect">
            <a:avLst/>
          </a:prstGeom>
          <a:noFill/>
          <a:ln/>
        </p:spPr>
        <p:txBody>
          <a:bodyPr wrap="square" lIns="91440" tIns="45720" rIns="91440" bIns="45720" rtlCol="0" anchor="t"/>
          <a:lstStyle/>
          <a:p>
            <a:pPr algn="ctr">
              <a:lnSpc>
                <a:spcPts val="2000"/>
              </a:lnSpc>
            </a:pPr>
            <a:r>
              <a:rPr lang="en-US" sz="1300" b="1" dirty="0">
                <a:latin typeface="Arial"/>
                <a:cs typeface="Arial"/>
              </a:rPr>
              <a:t>Explaining the Importance of Scoping and Organizational or Customer Requirements</a:t>
            </a:r>
          </a:p>
          <a:p>
            <a:pPr marL="285750" indent="-285750">
              <a:lnSpc>
                <a:spcPts val="2000"/>
              </a:lnSpc>
              <a:buFont typeface="Arial" panose="020B0604020202020204" pitchFamily="34" charset="0"/>
              <a:buChar char="•"/>
            </a:pPr>
            <a:r>
              <a:rPr lang="en-US" sz="1300" b="1" dirty="0">
                <a:latin typeface="Arial"/>
                <a:cs typeface="Arial"/>
              </a:rPr>
              <a:t>Unknown-environment testing </a:t>
            </a:r>
            <a:r>
              <a:rPr lang="en-US" sz="1300" dirty="0">
                <a:latin typeface="Arial"/>
                <a:cs typeface="Arial"/>
              </a:rPr>
              <a:t>involves giving the tester only limited information, such as domain names and IP addresses, to simulate the perspective of an external attacker. </a:t>
            </a:r>
          </a:p>
          <a:p>
            <a:pPr marL="285750" indent="-285750">
              <a:lnSpc>
                <a:spcPts val="2000"/>
              </a:lnSpc>
              <a:buFont typeface="Arial" panose="020B0604020202020204" pitchFamily="34" charset="0"/>
              <a:buChar char="•"/>
            </a:pPr>
            <a:r>
              <a:rPr lang="en-US" sz="1300" dirty="0">
                <a:latin typeface="Arial"/>
                <a:cs typeface="Arial"/>
              </a:rPr>
              <a:t>The tester does not have prior knowledge of the target’s organization and infrastructure, and the network support personnel of the target may not be informed about the test. </a:t>
            </a:r>
          </a:p>
          <a:p>
            <a:pPr marL="285750" indent="-285750">
              <a:lnSpc>
                <a:spcPts val="2000"/>
              </a:lnSpc>
              <a:buFont typeface="Arial" panose="020B0604020202020204" pitchFamily="34" charset="0"/>
              <a:buChar char="•"/>
            </a:pPr>
            <a:r>
              <a:rPr lang="en-US" sz="1300" dirty="0">
                <a:latin typeface="Arial"/>
                <a:cs typeface="Arial"/>
              </a:rPr>
              <a:t>This allows for a realistic assessment of the security posture.</a:t>
            </a:r>
          </a:p>
          <a:p>
            <a:pPr marL="285750" indent="-285750">
              <a:lnSpc>
                <a:spcPts val="2000"/>
              </a:lnSpc>
              <a:buFont typeface="Arial" panose="020B0604020202020204" pitchFamily="34" charset="0"/>
              <a:buChar char="•"/>
            </a:pPr>
            <a:r>
              <a:rPr lang="en-US" sz="1300" b="1" dirty="0">
                <a:latin typeface="Arial"/>
                <a:cs typeface="Arial"/>
              </a:rPr>
              <a:t>Known-environment testing</a:t>
            </a:r>
            <a:r>
              <a:rPr lang="en-US" sz="1300" dirty="0">
                <a:latin typeface="Arial"/>
                <a:cs typeface="Arial"/>
              </a:rPr>
              <a:t>, on the other hand, provides the tester with a significant amount of information about the organization and its infrastructure, including network diagrams, IP addresses, configurations, and user credentials. In some cases, the tester may also be provided with the source code of the target application. The goal of this type of testing is to identify as many security holes as possible.</a:t>
            </a:r>
          </a:p>
          <a:p>
            <a:pPr marL="285750" indent="-285750">
              <a:lnSpc>
                <a:spcPts val="2000"/>
              </a:lnSpc>
              <a:buFont typeface="Arial" panose="020B0604020202020204" pitchFamily="34" charset="0"/>
              <a:buChar char="•"/>
            </a:pPr>
            <a:r>
              <a:rPr lang="en-US" sz="1300" dirty="0">
                <a:latin typeface="Arial"/>
                <a:cs typeface="Arial"/>
              </a:rPr>
              <a:t>The scope of the test and the amount of time and money spent on it depends on various factors, such as the company's specific concerns and the level of sophistication and capabilities of potential attackers. </a:t>
            </a:r>
          </a:p>
          <a:p>
            <a:pPr marL="285750" indent="-285750">
              <a:lnSpc>
                <a:spcPts val="2000"/>
              </a:lnSpc>
              <a:buFont typeface="Arial" panose="020B0604020202020204" pitchFamily="34" charset="0"/>
              <a:buChar char="•"/>
            </a:pPr>
            <a:r>
              <a:rPr lang="en-US" sz="1300" dirty="0">
                <a:latin typeface="Arial"/>
                <a:cs typeface="Arial"/>
              </a:rPr>
              <a:t>While known-environment testing can be useful for identifying specific vulnerabilities, unknown-environment testing is often a good choice because it provides a more realistic assessment of the network's security posture.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84</a:t>
            </a:fld>
            <a:endParaRPr lang="en-US"/>
          </a:p>
        </p:txBody>
      </p:sp>
    </p:spTree>
    <p:extLst>
      <p:ext uri="{BB962C8B-B14F-4D97-AF65-F5344CB8AC3E}">
        <p14:creationId xmlns:p14="http://schemas.microsoft.com/office/powerpoint/2010/main" val="16536121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Planning and Scoping a Penetration Testing Assessment </a:t>
            </a:r>
            <a:r>
              <a:rPr lang="en-US" sz="1600">
                <a:solidFill>
                  <a:srgbClr val="024C69"/>
                </a:solidFill>
                <a:latin typeface="Arial" pitchFamily="34" charset="0"/>
                <a:ea typeface="Arial" pitchFamily="34" charset="-122"/>
                <a:cs typeface="Arial" pitchFamily="34" charset="-120"/>
              </a:rPr>
              <a:t>Summary</a:t>
            </a:r>
            <a:endParaRPr lang="en-US" sz="1600"/>
          </a:p>
        </p:txBody>
      </p:sp>
      <p:sp>
        <p:nvSpPr>
          <p:cNvPr id="3" name="Text 0"/>
          <p:cNvSpPr>
            <a:spLocks noGrp="1"/>
          </p:cNvSpPr>
          <p:nvPr>
            <p:ph type="body" idx="100" hasCustomPrompt="1"/>
          </p:nvPr>
        </p:nvSpPr>
        <p:spPr>
          <a:xfrm>
            <a:off x="0" y="274320"/>
            <a:ext cx="9144000" cy="431074"/>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Did I Learn in this Module? (Cont.)</a:t>
            </a:r>
            <a:endParaRPr lang="en-US" sz="2200" dirty="0"/>
          </a:p>
        </p:txBody>
      </p:sp>
      <p:sp>
        <p:nvSpPr>
          <p:cNvPr id="5" name="Text 2"/>
          <p:cNvSpPr/>
          <p:nvPr/>
        </p:nvSpPr>
        <p:spPr>
          <a:xfrm>
            <a:off x="289868" y="812020"/>
            <a:ext cx="8564264" cy="3848775"/>
          </a:xfrm>
          <a:prstGeom prst="rect">
            <a:avLst/>
          </a:prstGeom>
          <a:noFill/>
          <a:ln/>
        </p:spPr>
        <p:txBody>
          <a:bodyPr wrap="square" lIns="91440" tIns="45720" rIns="91440" bIns="45720" rtlCol="0" anchor="t"/>
          <a:lstStyle/>
          <a:p>
            <a:pPr algn="ctr">
              <a:lnSpc>
                <a:spcPts val="2000"/>
              </a:lnSpc>
            </a:pPr>
            <a:r>
              <a:rPr lang="en-US" sz="1400" b="1">
                <a:latin typeface="Arial"/>
                <a:cs typeface="Arial"/>
              </a:rPr>
              <a:t>Demonstrating an Ethical Hacking Mindset by Maintaining Professionalism and Integrity</a:t>
            </a:r>
          </a:p>
          <a:p>
            <a:pPr>
              <a:lnSpc>
                <a:spcPts val="2000"/>
              </a:lnSpc>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This topic discusses several key considerations for ethical hackers or penetration testers to demonstrate professionalism and integrity.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These include undergoing background checks, adhering to the specific scope of engagement, identifying criminal activity and reporting it immediately, limiting tool usage, respecting invasiveness based on scope, maintaining confidentiality of data and information, and understanding the risks involved.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Additionally, the topic emphasizes the importance of risk management and risk tolerance in cybersecurity governance programs. </a:t>
            </a:r>
          </a:p>
          <a:p>
            <a:pPr marL="285750" indent="-285750">
              <a:lnSpc>
                <a:spcPts val="2000"/>
              </a:lnSpc>
              <a:buFont typeface="Arial" panose="020B0604020202020204" pitchFamily="34" charset="0"/>
              <a:buChar char="•"/>
            </a:pPr>
            <a:endParaRPr lang="en-US" sz="1400">
              <a:latin typeface="Arial"/>
              <a:cs typeface="Arial"/>
            </a:endParaRPr>
          </a:p>
          <a:p>
            <a:pPr marL="285750" indent="-285750">
              <a:lnSpc>
                <a:spcPts val="2000"/>
              </a:lnSpc>
              <a:buFont typeface="Arial" panose="020B0604020202020204" pitchFamily="34" charset="0"/>
              <a:buChar char="•"/>
            </a:pPr>
            <a:r>
              <a:rPr lang="en-US" sz="1400">
                <a:latin typeface="Arial"/>
                <a:cs typeface="Arial"/>
              </a:rPr>
              <a:t>All parties involved should make informed decisions and manage risk while keeping organizational objectives in mind.</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85</a:t>
            </a:fld>
            <a:endParaRPr lang="en-US"/>
          </a:p>
        </p:txBody>
      </p:sp>
    </p:spTree>
    <p:extLst>
      <p:ext uri="{BB962C8B-B14F-4D97-AF65-F5344CB8AC3E}">
        <p14:creationId xmlns:p14="http://schemas.microsoft.com/office/powerpoint/2010/main" val="38173537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name="Slide 9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Module 2</a:t>
            </a:r>
            <a:endParaRPr lang="en-US" sz="1600"/>
          </a:p>
        </p:txBody>
      </p:sp>
      <p:sp>
        <p:nvSpPr>
          <p:cNvPr id="3" name="Text 0"/>
          <p:cNvSpPr>
            <a:spLocks noGrp="1"/>
          </p:cNvSpPr>
          <p:nvPr>
            <p:ph type="body" idx="100" hasCustomPrompt="1"/>
          </p:nvPr>
        </p:nvSpPr>
        <p:spPr>
          <a:xfrm>
            <a:off x="0" y="274321"/>
            <a:ext cx="9144000" cy="44958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Terms and Commands</a:t>
            </a:r>
            <a:endParaRPr lang="en-US" sz="2200"/>
          </a:p>
        </p:txBody>
      </p:sp>
      <p:graphicFrame>
        <p:nvGraphicFramePr>
          <p:cNvPr id="4" name="Table 5">
            <a:extLst>
              <a:ext uri="{FF2B5EF4-FFF2-40B4-BE49-F238E27FC236}">
                <a16:creationId xmlns:a16="http://schemas.microsoft.com/office/drawing/2014/main" id="{283B76AF-3D35-FAAC-6FA4-A6CB8A43E6FD}"/>
              </a:ext>
            </a:extLst>
          </p:cNvPr>
          <p:cNvGraphicFramePr>
            <a:graphicFrameLocks noGrp="1"/>
          </p:cNvGraphicFramePr>
          <p:nvPr>
            <p:extLst>
              <p:ext uri="{D42A27DB-BD31-4B8C-83A1-F6EECF244321}">
                <p14:modId xmlns:p14="http://schemas.microsoft.com/office/powerpoint/2010/main" val="480307959"/>
              </p:ext>
            </p:extLst>
          </p:nvPr>
        </p:nvGraphicFramePr>
        <p:xfrm>
          <a:off x="559558" y="912144"/>
          <a:ext cx="7948338" cy="3931920"/>
        </p:xfrm>
        <a:graphic>
          <a:graphicData uri="http://schemas.openxmlformats.org/drawingml/2006/table">
            <a:tbl>
              <a:tblPr firstRow="1" bandRow="1">
                <a:tableStyleId>{5C22544A-7EE6-4342-B048-85BDC9FD1C3A}</a:tableStyleId>
              </a:tblPr>
              <a:tblGrid>
                <a:gridCol w="3974169">
                  <a:extLst>
                    <a:ext uri="{9D8B030D-6E8A-4147-A177-3AD203B41FA5}">
                      <a16:colId xmlns:a16="http://schemas.microsoft.com/office/drawing/2014/main" val="3302578736"/>
                    </a:ext>
                  </a:extLst>
                </a:gridCol>
                <a:gridCol w="3974169">
                  <a:extLst>
                    <a:ext uri="{9D8B030D-6E8A-4147-A177-3AD203B41FA5}">
                      <a16:colId xmlns:a16="http://schemas.microsoft.com/office/drawing/2014/main" val="2591807762"/>
                    </a:ext>
                  </a:extLst>
                </a:gridCol>
              </a:tblGrid>
              <a:tr h="370840">
                <a:tc>
                  <a:txBody>
                    <a:bodyPr/>
                    <a:lstStyle/>
                    <a:p>
                      <a:pPr marL="285750" indent="-285750">
                        <a:buFont typeface="Arial" panose="020B0604020202020204" pitchFamily="34" charset="0"/>
                        <a:buChar char="•"/>
                      </a:pPr>
                      <a:r>
                        <a:rPr lang="en-US" sz="1400" b="0" dirty="0">
                          <a:solidFill>
                            <a:schemeClr val="tx1"/>
                          </a:solidFill>
                          <a:latin typeface="Arial"/>
                          <a:cs typeface="Arial"/>
                        </a:rPr>
                        <a:t>Payment Card Industry Data Security Standard (PCI DSS)</a:t>
                      </a:r>
                    </a:p>
                    <a:p>
                      <a:pPr marL="285750" indent="-285750">
                        <a:buFont typeface="Arial" panose="020B0604020202020204" pitchFamily="34" charset="0"/>
                        <a:buChar char="•"/>
                      </a:pPr>
                      <a:r>
                        <a:rPr lang="en-US" sz="1400" b="0" dirty="0">
                          <a:solidFill>
                            <a:schemeClr val="tx1"/>
                          </a:solidFill>
                          <a:latin typeface="Arial"/>
                          <a:cs typeface="Arial"/>
                        </a:rPr>
                        <a:t>Health Insurance Portability and Accountability Act of 1996 (HIPAA)</a:t>
                      </a:r>
                    </a:p>
                    <a:p>
                      <a:pPr marL="285750" indent="-285750">
                        <a:buFont typeface="Arial" panose="020B0604020202020204" pitchFamily="34" charset="0"/>
                        <a:buChar char="•"/>
                      </a:pPr>
                      <a:r>
                        <a:rPr lang="en-US" sz="1400" b="0" dirty="0">
                          <a:solidFill>
                            <a:schemeClr val="tx1"/>
                          </a:solidFill>
                          <a:latin typeface="Arial"/>
                          <a:cs typeface="Arial"/>
                        </a:rPr>
                        <a:t>Federal Risk and Authorization</a:t>
                      </a:r>
                    </a:p>
                    <a:p>
                      <a:pPr marL="0" indent="0">
                        <a:buNone/>
                      </a:pPr>
                      <a:r>
                        <a:rPr lang="en-US" sz="1400" b="0" dirty="0">
                          <a:solidFill>
                            <a:schemeClr val="tx1"/>
                          </a:solidFill>
                          <a:latin typeface="Arial"/>
                          <a:cs typeface="Arial"/>
                        </a:rPr>
                        <a:t>      Management Program (FedRAMP)</a:t>
                      </a:r>
                    </a:p>
                    <a:p>
                      <a:pPr marL="285750" indent="-285750">
                        <a:buFont typeface="Arial" panose="020B0604020202020204" pitchFamily="34" charset="0"/>
                        <a:buChar char="•"/>
                      </a:pPr>
                      <a:r>
                        <a:rPr lang="en-US" sz="1400" b="0" dirty="0">
                          <a:solidFill>
                            <a:schemeClr val="tx1"/>
                          </a:solidFill>
                          <a:latin typeface="Arial"/>
                          <a:cs typeface="Arial"/>
                        </a:rPr>
                        <a:t>General Data Protection Regulation (GDPR)</a:t>
                      </a:r>
                    </a:p>
                    <a:p>
                      <a:pPr marL="285750" indent="-285750">
                        <a:buFont typeface="Arial" panose="020B0604020202020204" pitchFamily="34" charset="0"/>
                        <a:buChar char="•"/>
                      </a:pPr>
                      <a:r>
                        <a:rPr lang="en-US" sz="1400" b="0" dirty="0">
                          <a:solidFill>
                            <a:schemeClr val="tx1"/>
                          </a:solidFill>
                          <a:latin typeface="Arial"/>
                          <a:cs typeface="Arial"/>
                        </a:rPr>
                        <a:t>service-level agreement (SLA)</a:t>
                      </a:r>
                    </a:p>
                    <a:p>
                      <a:pPr marL="285750" indent="-285750">
                        <a:buFont typeface="Arial" panose="020B0604020202020204" pitchFamily="34" charset="0"/>
                        <a:buChar char="•"/>
                      </a:pPr>
                      <a:r>
                        <a:rPr lang="en-US" sz="1400" b="0" dirty="0">
                          <a:solidFill>
                            <a:schemeClr val="tx1"/>
                          </a:solidFill>
                          <a:latin typeface="Arial"/>
                          <a:cs typeface="Arial"/>
                        </a:rPr>
                        <a:t>statement of work (SOW)</a:t>
                      </a:r>
                    </a:p>
                    <a:p>
                      <a:pPr marL="285750" indent="-285750">
                        <a:buFont typeface="Arial" panose="020B0604020202020204" pitchFamily="34" charset="0"/>
                        <a:buChar char="•"/>
                      </a:pPr>
                      <a:r>
                        <a:rPr lang="en-US" sz="1400" b="0" dirty="0">
                          <a:solidFill>
                            <a:schemeClr val="tx1"/>
                          </a:solidFill>
                          <a:latin typeface="Arial"/>
                          <a:cs typeface="Arial"/>
                        </a:rPr>
                        <a:t>master service agreement (MSA)</a:t>
                      </a:r>
                    </a:p>
                    <a:p>
                      <a:pPr marL="285750" indent="-285750">
                        <a:buFont typeface="Arial" panose="020B0604020202020204" pitchFamily="34" charset="0"/>
                        <a:buChar char="•"/>
                      </a:pPr>
                      <a:r>
                        <a:rPr lang="en-US" sz="1400" b="0" dirty="0">
                          <a:solidFill>
                            <a:schemeClr val="tx1"/>
                          </a:solidFill>
                          <a:latin typeface="Arial"/>
                          <a:cs typeface="Arial"/>
                        </a:rPr>
                        <a:t>non-disclosure agreement (NDA)</a:t>
                      </a:r>
                    </a:p>
                    <a:p>
                      <a:pPr marL="285750" indent="-285750">
                        <a:buFont typeface="Arial" panose="020B0604020202020204" pitchFamily="34" charset="0"/>
                        <a:buChar char="•"/>
                      </a:pPr>
                      <a:r>
                        <a:rPr lang="en-US" sz="1400" b="0" dirty="0">
                          <a:solidFill>
                            <a:schemeClr val="tx1"/>
                          </a:solidFill>
                          <a:latin typeface="Arial"/>
                          <a:cs typeface="Arial"/>
                        </a:rPr>
                        <a:t>rules of engagement document</a:t>
                      </a:r>
                    </a:p>
                    <a:p>
                      <a:pPr marL="285750" indent="-285750">
                        <a:buFont typeface="Arial" panose="020B0604020202020204" pitchFamily="34" charset="0"/>
                        <a:buChar char="•"/>
                      </a:pPr>
                      <a:r>
                        <a:rPr lang="en-US" sz="1400" b="0" dirty="0">
                          <a:solidFill>
                            <a:schemeClr val="tx1"/>
                          </a:solidFill>
                          <a:latin typeface="Arial"/>
                          <a:cs typeface="Arial"/>
                        </a:rPr>
                        <a:t>unknown-environment testing</a:t>
                      </a:r>
                    </a:p>
                    <a:p>
                      <a:pPr marL="285750" indent="-285750">
                        <a:buFont typeface="Arial" panose="020B0604020202020204" pitchFamily="34" charset="0"/>
                        <a:buChar char="•"/>
                      </a:pPr>
                      <a:r>
                        <a:rPr lang="en-US" sz="1400" b="0" dirty="0">
                          <a:solidFill>
                            <a:schemeClr val="tx1"/>
                          </a:solidFill>
                          <a:latin typeface="Arial"/>
                          <a:cs typeface="Arial"/>
                        </a:rPr>
                        <a:t>known-environment testing</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Federal Financial Institutions Examination Council (FFIEC)</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California Consumer Privacy Act (CCPA)</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Gantt Chart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400" b="0" dirty="0">
                          <a:solidFill>
                            <a:schemeClr val="tx1"/>
                          </a:solidFill>
                          <a:latin typeface="Arial"/>
                          <a:cs typeface="Arial"/>
                        </a:rPr>
                        <a:t>red team</a:t>
                      </a:r>
                    </a:p>
                    <a:p>
                      <a:pPr marL="285750" lvl="0" indent="-285750">
                        <a:buFont typeface="Arial" panose="020B0604020202020204" pitchFamily="34" charset="0"/>
                        <a:buChar char="•"/>
                      </a:pPr>
                      <a:r>
                        <a:rPr lang="en-US" sz="1400" b="0" dirty="0">
                          <a:solidFill>
                            <a:schemeClr val="tx1"/>
                          </a:solidFill>
                          <a:latin typeface="Arial"/>
                          <a:cs typeface="Arial"/>
                        </a:rPr>
                        <a:t>blue team</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Health and Human Services (HHS)</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Federal Deposit Insurance Corporation (FDIC) Safeguards Act</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Financial Institutions Letters (FILs)</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Federal Trade Commission (FTC)</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Commodity Futures Trading Commission (CFTC)</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healthcare provider</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healthcare plan</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healthcare clearinghouse</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business associates</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PAN (primary account number)</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PCI Forensic Investigator (PFI)</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Quality Security Assessor (QSA)</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rules of engagement</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Simple Object Access Protocol (SOAP)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207352"/>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Module 2</a:t>
            </a:r>
            <a:endParaRPr lang="en-US" sz="1600"/>
          </a:p>
        </p:txBody>
      </p:sp>
      <p:sp>
        <p:nvSpPr>
          <p:cNvPr id="3" name="Text 0"/>
          <p:cNvSpPr>
            <a:spLocks noGrp="1"/>
          </p:cNvSpPr>
          <p:nvPr>
            <p:ph type="body" idx="100" hasCustomPrompt="1"/>
          </p:nvPr>
        </p:nvSpPr>
        <p:spPr>
          <a:xfrm>
            <a:off x="0" y="274321"/>
            <a:ext cx="9144000" cy="449580"/>
          </a:xfrm>
          <a:prstGeom prst="rect">
            <a:avLst/>
          </a:prstGeom>
          <a:noFill/>
          <a:ln/>
        </p:spPr>
        <p:txBody>
          <a:bodyPr wrap="square" lIns="91440" tIns="45720" rIns="91440" bIns="45720" rtlCol="0" anchor="t"/>
          <a:lstStyle/>
          <a:p>
            <a:r>
              <a:rPr lang="en-US" sz="2200" dirty="0">
                <a:solidFill>
                  <a:srgbClr val="024C69"/>
                </a:solidFill>
                <a:latin typeface="Arial"/>
                <a:cs typeface="Arial"/>
              </a:rPr>
              <a:t>Terms and Commands</a:t>
            </a:r>
            <a:r>
              <a:rPr lang="en-US">
                <a:latin typeface="Arial"/>
                <a:cs typeface="Arial"/>
              </a:rPr>
              <a:t> (Cont.)</a:t>
            </a:r>
            <a:endParaRPr lang="en-US" sz="2200"/>
          </a:p>
        </p:txBody>
      </p:sp>
      <p:graphicFrame>
        <p:nvGraphicFramePr>
          <p:cNvPr id="4" name="Table 5">
            <a:extLst>
              <a:ext uri="{FF2B5EF4-FFF2-40B4-BE49-F238E27FC236}">
                <a16:creationId xmlns:a16="http://schemas.microsoft.com/office/drawing/2014/main" id="{283B76AF-3D35-FAAC-6FA4-A6CB8A43E6FD}"/>
              </a:ext>
            </a:extLst>
          </p:cNvPr>
          <p:cNvGraphicFramePr>
            <a:graphicFrameLocks noGrp="1"/>
          </p:cNvGraphicFramePr>
          <p:nvPr>
            <p:extLst>
              <p:ext uri="{D42A27DB-BD31-4B8C-83A1-F6EECF244321}">
                <p14:modId xmlns:p14="http://schemas.microsoft.com/office/powerpoint/2010/main" val="4110776470"/>
              </p:ext>
            </p:extLst>
          </p:nvPr>
        </p:nvGraphicFramePr>
        <p:xfrm>
          <a:off x="559558" y="912144"/>
          <a:ext cx="7948338" cy="3931920"/>
        </p:xfrm>
        <a:graphic>
          <a:graphicData uri="http://schemas.openxmlformats.org/drawingml/2006/table">
            <a:tbl>
              <a:tblPr firstRow="1" bandRow="1">
                <a:tableStyleId>{5C22544A-7EE6-4342-B048-85BDC9FD1C3A}</a:tableStyleId>
              </a:tblPr>
              <a:tblGrid>
                <a:gridCol w="3974169">
                  <a:extLst>
                    <a:ext uri="{9D8B030D-6E8A-4147-A177-3AD203B41FA5}">
                      <a16:colId xmlns:a16="http://schemas.microsoft.com/office/drawing/2014/main" val="3302578736"/>
                    </a:ext>
                  </a:extLst>
                </a:gridCol>
                <a:gridCol w="3974169">
                  <a:extLst>
                    <a:ext uri="{9D8B030D-6E8A-4147-A177-3AD203B41FA5}">
                      <a16:colId xmlns:a16="http://schemas.microsoft.com/office/drawing/2014/main" val="2591807762"/>
                    </a:ext>
                  </a:extLst>
                </a:gridCol>
              </a:tblGrid>
              <a:tr h="370840">
                <a:tc>
                  <a:txBody>
                    <a:bodyPr/>
                    <a:lstStyle/>
                    <a:p>
                      <a:pPr marL="285750" indent="-285750">
                        <a:buFont typeface="Arial" panose="020B0604020202020204" pitchFamily="34" charset="0"/>
                        <a:buChar char="•"/>
                      </a:pPr>
                      <a:r>
                        <a:rPr lang="en-US" sz="1400" b="0" dirty="0">
                          <a:solidFill>
                            <a:schemeClr val="tx1"/>
                          </a:solidFill>
                          <a:latin typeface="Arial"/>
                          <a:cs typeface="Arial"/>
                        </a:rPr>
                        <a:t>Swagger</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Web Services Description Language (WSDL)</a:t>
                      </a:r>
                    </a:p>
                    <a:p>
                      <a:pPr marL="285750" lvl="0" indent="-285750">
                        <a:buFont typeface="Arial" panose="020B0604020202020204" pitchFamily="34" charset="0"/>
                        <a:buChar char="•"/>
                      </a:pPr>
                      <a:r>
                        <a:rPr lang="en-US" sz="1400" b="0" kern="1200" noProof="0" err="1">
                          <a:solidFill>
                            <a:schemeClr val="tx1"/>
                          </a:solidFill>
                          <a:latin typeface="Arial"/>
                          <a:ea typeface="+mn-ea"/>
                          <a:cs typeface="Arial"/>
                        </a:rPr>
                        <a:t>GraphQL</a:t>
                      </a:r>
                      <a:endParaRPr lang="en-US" sz="1400" b="0" kern="1200" noProof="0">
                        <a:solidFill>
                          <a:schemeClr val="tx1"/>
                        </a:solidFill>
                        <a:latin typeface="Arial"/>
                        <a:ea typeface="+mn-ea"/>
                        <a:cs typeface="Arial"/>
                      </a:endParaRP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Web Application Description Language (WADL)</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Software Development Kit (SDK)</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fully qualified domain names (FQDNs) </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Scope creep</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request for proposal (RFP)</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information security manager (ISM)</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chief information security officer (CISO)</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chief information officer (CIO)</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chief technical officer (CTO)</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Return on </a:t>
                      </a:r>
                      <a:r>
                        <a:rPr lang="en-US" sz="1400" b="0" kern="1200" noProof="0" dirty="0" err="1">
                          <a:solidFill>
                            <a:schemeClr val="tx1"/>
                          </a:solidFill>
                          <a:latin typeface="Arial"/>
                          <a:ea typeface="+mn-ea"/>
                          <a:cs typeface="Arial"/>
                        </a:rPr>
                        <a:t>Investiment</a:t>
                      </a:r>
                      <a:r>
                        <a:rPr lang="en-US" sz="1400" b="0" kern="1200" noProof="0" dirty="0">
                          <a:solidFill>
                            <a:schemeClr val="tx1"/>
                          </a:solidFill>
                          <a:latin typeface="Arial"/>
                          <a:ea typeface="+mn-ea"/>
                          <a:cs typeface="Arial"/>
                        </a:rPr>
                        <a:t> (ROI)</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Unknown-Environment Testing (black-box)</a:t>
                      </a:r>
                    </a:p>
                    <a:p>
                      <a:pPr marL="285750" lvl="0" indent="-285750">
                        <a:buFont typeface="Arial" panose="020B0604020202020204" pitchFamily="34" charset="0"/>
                        <a:buChar char="•"/>
                      </a:pPr>
                      <a:r>
                        <a:rPr lang="en-US" sz="1400" b="0" kern="1200" noProof="0" dirty="0">
                          <a:solidFill>
                            <a:schemeClr val="tx1"/>
                          </a:solidFill>
                          <a:latin typeface="Arial"/>
                          <a:ea typeface="+mn-ea"/>
                          <a:cs typeface="Arial"/>
                        </a:rPr>
                        <a:t>Known-Environment Testing (white-box)</a:t>
                      </a:r>
                    </a:p>
                    <a:p>
                      <a:pPr marL="285750" lvl="0" indent="-285750">
                        <a:buFont typeface="Arial" panose="020B0604020202020204" pitchFamily="34" charset="0"/>
                        <a:buChar char="•"/>
                      </a:pPr>
                      <a:endParaRPr lang="en-US" sz="1400" b="0" kern="1200" noProof="0" dirty="0">
                        <a:solidFill>
                          <a:schemeClr val="tx1"/>
                        </a:solidFill>
                        <a:latin typeface="Arial"/>
                        <a:ea typeface="+mn-ea"/>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US" sz="1400" b="0" dirty="0">
                          <a:solidFill>
                            <a:schemeClr val="tx1"/>
                          </a:solidFill>
                          <a:latin typeface="Arial"/>
                          <a:cs typeface="Arial"/>
                        </a:rPr>
                        <a:t>Risk tolerance</a:t>
                      </a:r>
                    </a:p>
                    <a:p>
                      <a:pPr marL="285750" lvl="0" indent="-285750">
                        <a:buFont typeface="Arial" panose="020B0604020202020204" pitchFamily="34" charset="0"/>
                        <a:buChar char="•"/>
                      </a:pPr>
                      <a:r>
                        <a:rPr lang="en-US" sz="1400" b="0" dirty="0">
                          <a:solidFill>
                            <a:schemeClr val="tx1"/>
                          </a:solidFill>
                          <a:latin typeface="Arial"/>
                          <a:cs typeface="Arial"/>
                        </a:rPr>
                        <a:t>Risk management</a:t>
                      </a:r>
                    </a:p>
                    <a:p>
                      <a:pPr marL="285750" lvl="0" indent="-285750">
                        <a:buFont typeface="Arial" panose="020B0604020202020204" pitchFamily="34" charset="0"/>
                        <a:buChar char="•"/>
                      </a:pPr>
                      <a:r>
                        <a:rPr lang="en-US" sz="1400" b="0" dirty="0">
                          <a:solidFill>
                            <a:schemeClr val="tx1"/>
                          </a:solidFill>
                          <a:latin typeface="Arial"/>
                          <a:cs typeface="Arial"/>
                        </a:rPr>
                        <a:t>Risk-taking</a:t>
                      </a:r>
                    </a:p>
                    <a:p>
                      <a:pPr marL="285750" lvl="0" indent="-285750">
                        <a:buFont typeface="Arial" panose="020B0604020202020204" pitchFamily="34" charset="0"/>
                        <a:buChar char="•"/>
                      </a:pPr>
                      <a:r>
                        <a:rPr lang="en-US" sz="1400" b="0" dirty="0">
                          <a:solidFill>
                            <a:schemeClr val="tx1"/>
                          </a:solidFill>
                          <a:latin typeface="Arial"/>
                          <a:cs typeface="Arial"/>
                        </a:rPr>
                        <a:t>Risk acceptance</a:t>
                      </a:r>
                    </a:p>
                    <a:p>
                      <a:pPr marL="285750" lvl="0" indent="-285750">
                        <a:buFont typeface="Arial" panose="020B0604020202020204" pitchFamily="34" charset="0"/>
                        <a:buChar char="•"/>
                      </a:pPr>
                      <a:r>
                        <a:rPr lang="en-US" sz="1400" b="0" dirty="0">
                          <a:solidFill>
                            <a:schemeClr val="tx1"/>
                          </a:solidFill>
                          <a:latin typeface="Arial"/>
                          <a:cs typeface="Arial"/>
                        </a:rPr>
                        <a:t>Risk mitigation</a:t>
                      </a:r>
                    </a:p>
                    <a:p>
                      <a:pPr marL="285750" lvl="0" indent="-285750">
                        <a:buFont typeface="Arial" panose="020B0604020202020204" pitchFamily="34" charset="0"/>
                        <a:buChar char="•"/>
                      </a:pPr>
                      <a:r>
                        <a:rPr lang="en-US" sz="1400" b="0" dirty="0">
                          <a:solidFill>
                            <a:schemeClr val="tx1"/>
                          </a:solidFill>
                          <a:latin typeface="Arial"/>
                          <a:cs typeface="Arial"/>
                        </a:rPr>
                        <a:t>Risk assessment</a:t>
                      </a:r>
                    </a:p>
                    <a:p>
                      <a:pPr marL="285750" lvl="0" indent="-285750">
                        <a:buFont typeface="Arial" panose="020B0604020202020204" pitchFamily="34" charset="0"/>
                        <a:buChar char="•"/>
                      </a:pPr>
                      <a:endParaRPr lang="en-US" sz="1400" b="0" dirty="0">
                        <a:solidFill>
                          <a:schemeClr val="tx1"/>
                        </a:solidFill>
                        <a:latin typeface="Arial"/>
                        <a:cs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207352"/>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87</a:t>
            </a:fld>
            <a:endParaRPr lang="en-US"/>
          </a:p>
        </p:txBody>
      </p:sp>
    </p:spTree>
    <p:extLst>
      <p:ext uri="{BB962C8B-B14F-4D97-AF65-F5344CB8AC3E}">
        <p14:creationId xmlns:p14="http://schemas.microsoft.com/office/powerpoint/2010/main" val="2252473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385483"/>
          </a:xfrm>
          <a:prstGeom prst="rect">
            <a:avLst/>
          </a:prstGeom>
          <a:noFill/>
          <a:ln/>
        </p:spPr>
        <p:txBody>
          <a:bodyPr wrap="square" rtlCol="0" anchor="ctr"/>
          <a:lstStyle/>
          <a:p>
            <a:pPr marL="0" indent="0">
              <a:buNone/>
            </a:pPr>
            <a:r>
              <a:rPr lang="en-US" sz="4200">
                <a:solidFill>
                  <a:srgbClr val="AFE8FB"/>
                </a:solidFill>
                <a:latin typeface="Arial" pitchFamily="34" charset="0"/>
                <a:ea typeface="Arial" pitchFamily="34" charset="-122"/>
                <a:cs typeface="Arial" pitchFamily="34" charset="-120"/>
              </a:rPr>
              <a:t>Module 2: </a:t>
            </a:r>
            <a:r>
              <a:rPr lang="en-US" sz="4400">
                <a:solidFill>
                  <a:srgbClr val="AFE8FB"/>
                </a:solidFill>
                <a:latin typeface="Arial" pitchFamily="34" charset="0"/>
                <a:ea typeface="Arial" pitchFamily="34" charset="-122"/>
                <a:cs typeface="Arial" pitchFamily="34" charset="-120"/>
              </a:rPr>
              <a:t>Planning and Scoping a Penetration Testing Assessment</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a:solidFill>
                  <a:srgbClr val="AFE8FB"/>
                </a:solidFill>
                <a:latin typeface="Arial" pitchFamily="34" charset="0"/>
                <a:ea typeface="Arial" pitchFamily="34" charset="-122"/>
                <a:cs typeface="Arial" pitchFamily="34" charset="-120"/>
              </a:rPr>
              <a:t>Ethical Hacker</a:t>
            </a:r>
            <a:endParaRPr lang="en-US" sz="1200"/>
          </a:p>
        </p:txBody>
      </p:sp>
      <p:pic>
        <p:nvPicPr>
          <p:cNvPr id="3074" name="Picture 2" descr="Chương trình Học viện công nghệ BKACAD">
            <a:extLst>
              <a:ext uri="{FF2B5EF4-FFF2-40B4-BE49-F238E27FC236}">
                <a16:creationId xmlns:a16="http://schemas.microsoft.com/office/drawing/2014/main" id="{20771522-483A-6649-5E0D-3811AB0F30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1983" y="519702"/>
            <a:ext cx="2300140" cy="543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cf0ffbd-cd96-4ba4-bd4f-bd34e8409846">
      <Terms xmlns="http://schemas.microsoft.com/office/infopath/2007/PartnerControls"/>
    </lcf76f155ced4ddcb4097134ff3c332f>
    <TaxCatchAll xmlns="ef7ae401-bd17-41a5-97cb-ef653218410e" xsi:nil="true"/>
    <Hyperlink xmlns="6cf0ffbd-cd96-4ba4-bd4f-bd34e8409846">
      <Url xsi:nil="true"/>
      <Description xsi:nil="true"/>
    </Hyperlink>
    <SharedWithUsers xmlns="ef7ae401-bd17-41a5-97cb-ef653218410e">
      <UserInfo>
        <DisplayName/>
        <AccountId xsi:nil="true"/>
        <AccountType/>
      </UserInfo>
    </SharedWithUsers>
    <MediaLengthInSeconds xmlns="6cf0ffbd-cd96-4ba4-bd4f-bd34e840984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8F9F34832A35489A19D5E200F54CC8" ma:contentTypeVersion="19" ma:contentTypeDescription="Create a new document." ma:contentTypeScope="" ma:versionID="215db7e03b3f81d13e12b47a43431ead">
  <xsd:schema xmlns:xsd="http://www.w3.org/2001/XMLSchema" xmlns:xs="http://www.w3.org/2001/XMLSchema" xmlns:p="http://schemas.microsoft.com/office/2006/metadata/properties" xmlns:ns2="6cf0ffbd-cd96-4ba4-bd4f-bd34e8409846" xmlns:ns3="ef7ae401-bd17-41a5-97cb-ef653218410e" targetNamespace="http://schemas.microsoft.com/office/2006/metadata/properties" ma:root="true" ma:fieldsID="b2710064e6242af8a2520d7ce33544cd" ns2:_="" ns3:_="">
    <xsd:import namespace="6cf0ffbd-cd96-4ba4-bd4f-bd34e8409846"/>
    <xsd:import namespace="ef7ae401-bd17-41a5-97cb-ef65321841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Hyperlink"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ffbd-cd96-4ba4-bd4f-bd34e8409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Hyperlink" ma:index="23"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7ae401-bd17-41a5-97cb-ef65321841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aefe5af-a435-4393-a14b-6f721e236a53}" ma:internalName="TaxCatchAll" ma:showField="CatchAllData" ma:web="ef7ae401-bd17-41a5-97cb-ef65321841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AC4121-1C78-4402-A8E9-7F09CBD9DA57}">
  <ds:schemaRefs>
    <ds:schemaRef ds:uri="http://schemas.microsoft.com/sharepoint/v3/contenttype/forms"/>
  </ds:schemaRefs>
</ds:datastoreItem>
</file>

<file path=customXml/itemProps2.xml><?xml version="1.0" encoding="utf-8"?>
<ds:datastoreItem xmlns:ds="http://schemas.openxmlformats.org/officeDocument/2006/customXml" ds:itemID="{91551257-9976-4DFA-AF04-E8B3661B046E}">
  <ds:schemaRefs>
    <ds:schemaRef ds:uri="20a0b39e-fcd0-423b-9f17-9d26d967be51"/>
    <ds:schemaRef ds:uri="http://purl.org/dc/dcmitype/"/>
    <ds:schemaRef ds:uri="http://schemas.microsoft.com/office/2006/documentManagement/types"/>
    <ds:schemaRef ds:uri="http://purl.org/dc/elements/1.1/"/>
    <ds:schemaRef ds:uri="http://schemas.openxmlformats.org/package/2006/metadata/core-properties"/>
    <ds:schemaRef ds:uri="http://purl.org/dc/terms/"/>
    <ds:schemaRef ds:uri="http://schemas.microsoft.com/office/2006/metadata/properties"/>
    <ds:schemaRef ds:uri="http://schemas.microsoft.com/office/infopath/2007/PartnerControls"/>
    <ds:schemaRef ds:uri="810553ce-449d-4340-bb0a-414d416a9b51"/>
    <ds:schemaRef ds:uri="http://www.w3.org/XML/1998/namespace"/>
    <ds:schemaRef ds:uri="6cf0ffbd-cd96-4ba4-bd4f-bd34e8409846"/>
    <ds:schemaRef ds:uri="ef7ae401-bd17-41a5-97cb-ef653218410e"/>
  </ds:schemaRefs>
</ds:datastoreItem>
</file>

<file path=customXml/itemProps3.xml><?xml version="1.0" encoding="utf-8"?>
<ds:datastoreItem xmlns:ds="http://schemas.openxmlformats.org/officeDocument/2006/customXml" ds:itemID="{75120207-11EC-40E4-98E7-72C12320F8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ffbd-cd96-4ba4-bd4f-bd34e8409846"/>
    <ds:schemaRef ds:uri="ef7ae401-bd17-41a5-97cb-ef65321841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1235</TotalTime>
  <Words>14577</Words>
  <Application>Microsoft Office PowerPoint</Application>
  <PresentationFormat>On-screen Show (16:9)</PresentationFormat>
  <Paragraphs>1235</Paragraphs>
  <Slides>87</Slides>
  <Notes>87</Notes>
  <HiddenSlides>10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Arial,Sans-Serif</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Nguyen Ngoc Tuan</cp:lastModifiedBy>
  <cp:revision>252</cp:revision>
  <dcterms:created xsi:type="dcterms:W3CDTF">2022-10-03T22:07:09Z</dcterms:created>
  <dcterms:modified xsi:type="dcterms:W3CDTF">2024-09-28T13:58:36Z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0x010100198F9F34832A35489A19D5E200F54CC8</vt:lpwstr>
  </property>
  <property fmtid="{D5CDD505-2E9C-101B-9397-08002B2CF9AE}" pid="3" name="MediaServiceImageTags">
    <vt:lpwstr/>
  </property>
  <property fmtid="{D5CDD505-2E9C-101B-9397-08002B2CF9AE}" pid="4" name="Order">
    <vt:r8>4151700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