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0"/>
  </p:notesMasterIdLst>
  <p:sldIdLst>
    <p:sldId id="256" r:id="rId5"/>
    <p:sldId id="257" r:id="rId6"/>
    <p:sldId id="258" r:id="rId7"/>
    <p:sldId id="1073" r:id="rId8"/>
    <p:sldId id="1078" r:id="rId9"/>
    <p:sldId id="1116" r:id="rId10"/>
    <p:sldId id="262" r:id="rId11"/>
    <p:sldId id="1075" r:id="rId12"/>
    <p:sldId id="263" r:id="rId13"/>
    <p:sldId id="264" r:id="rId14"/>
    <p:sldId id="1094" r:id="rId15"/>
    <p:sldId id="1095" r:id="rId16"/>
    <p:sldId id="1096" r:id="rId17"/>
    <p:sldId id="1097" r:id="rId18"/>
    <p:sldId id="1098" r:id="rId19"/>
    <p:sldId id="1099" r:id="rId20"/>
    <p:sldId id="1100" r:id="rId21"/>
    <p:sldId id="1101" r:id="rId22"/>
    <p:sldId id="1102" r:id="rId23"/>
    <p:sldId id="1103" r:id="rId24"/>
    <p:sldId id="1104" r:id="rId25"/>
    <p:sldId id="1105" r:id="rId26"/>
    <p:sldId id="1081" r:id="rId27"/>
    <p:sldId id="267" r:id="rId28"/>
    <p:sldId id="271" r:id="rId29"/>
    <p:sldId id="1106" r:id="rId30"/>
    <p:sldId id="1107" r:id="rId31"/>
    <p:sldId id="1082" r:id="rId32"/>
    <p:sldId id="1114" r:id="rId33"/>
    <p:sldId id="1115" r:id="rId34"/>
    <p:sldId id="1084" r:id="rId35"/>
    <p:sldId id="1085" r:id="rId36"/>
    <p:sldId id="1086" r:id="rId37"/>
    <p:sldId id="1108" r:id="rId38"/>
    <p:sldId id="1109" r:id="rId39"/>
    <p:sldId id="1110" r:id="rId40"/>
    <p:sldId id="1111" r:id="rId41"/>
    <p:sldId id="1112" r:id="rId42"/>
    <p:sldId id="1113" r:id="rId43"/>
    <p:sldId id="1088" r:id="rId44"/>
    <p:sldId id="1089" r:id="rId45"/>
    <p:sldId id="1091" r:id="rId46"/>
    <p:sldId id="1090" r:id="rId47"/>
    <p:sldId id="1117" r:id="rId48"/>
    <p:sldId id="348" r:id="rId4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E22BBC-AC2E-1E24-31C0-ED9B8F712FE9}" name="Cláudia Naumann" initials="CN" userId="S::naumann_nce.ufrj.br#ext#@cisco.onmicrosoft.com::2c14c15b-0266-4182-83e5-84c7c06e2959" providerId="AD"/>
  <p188:author id="{31CCBEBE-11CE-F1BF-0C9B-F972ACE97E89}" name="ecuyang@gmail.com" initials="e" userId="ecuyang@gmail.com" providerId="None"/>
  <p188:author id="{C7165DCF-3304-E89D-7E12-A5425B5649D3}" name="Anna Bolen -X (abolen - UNICON INC at Cisco)" initials="AC" userId="S::abolen@cisco.com::8fcf5b57-97b6-40ce-9683-275924855fa8" providerId="AD"/>
  <p188:author id="{85B366E1-42EE-4C3B-3267-9BFE3DE9F467}" name="Brie Nelson" initials="BN" userId="S::brie_elearningdoc.com#ext#@cisco.onmicrosoft.com::712abed6-64c6-4c4c-80f1-14676a42bb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A7596F-12B2-43CE-BBFE-4BFB40572115}" v="7" dt="2024-09-30T04:55:53.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64" autoAdjust="0"/>
    <p:restoredTop sz="84136" autoAdjust="0"/>
  </p:normalViewPr>
  <p:slideViewPr>
    <p:cSldViewPr snapToGrid="0">
      <p:cViewPr varScale="1">
        <p:scale>
          <a:sx n="66" d="100"/>
          <a:sy n="66" d="100"/>
        </p:scale>
        <p:origin x="13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8/10/relationships/authors" Target="author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Biwu" userId="a5017b3a-df9f-437a-942a-9e752ed8f87e" providerId="ADAL" clId="{BA4EF976-52B5-45AF-BCBE-033831839941}"/>
    <pc:docChg chg="undo custSel addSld modSld">
      <pc:chgData name="Yang, Biwu" userId="a5017b3a-df9f-437a-942a-9e752ed8f87e" providerId="ADAL" clId="{BA4EF976-52B5-45AF-BCBE-033831839941}" dt="2023-07-20T14:36:44.001" v="1541" actId="14100"/>
      <pc:docMkLst>
        <pc:docMk/>
      </pc:docMkLst>
      <pc:sldChg chg="modSp mod">
        <pc:chgData name="Yang, Biwu" userId="a5017b3a-df9f-437a-942a-9e752ed8f87e" providerId="ADAL" clId="{BA4EF976-52B5-45AF-BCBE-033831839941}" dt="2023-07-20T14:36:44.001" v="1541" actId="14100"/>
        <pc:sldMkLst>
          <pc:docMk/>
          <pc:sldMk cId="0" sldId="257"/>
        </pc:sldMkLst>
        <pc:spChg chg="mod">
          <ac:chgData name="Yang, Biwu" userId="a5017b3a-df9f-437a-942a-9e752ed8f87e" providerId="ADAL" clId="{BA4EF976-52B5-45AF-BCBE-033831839941}" dt="2023-07-20T14:36:44.001" v="1541" actId="14100"/>
          <ac:spMkLst>
            <pc:docMk/>
            <pc:sldMk cId="0" sldId="257"/>
            <ac:spMk id="3" creationId="{00000000-0000-0000-0000-000000000000}"/>
          </ac:spMkLst>
        </pc:spChg>
      </pc:sldChg>
      <pc:sldChg chg="modSp mod">
        <pc:chgData name="Yang, Biwu" userId="a5017b3a-df9f-437a-942a-9e752ed8f87e" providerId="ADAL" clId="{BA4EF976-52B5-45AF-BCBE-033831839941}" dt="2023-07-20T00:41:00.430" v="33" actId="1076"/>
        <pc:sldMkLst>
          <pc:docMk/>
          <pc:sldMk cId="0" sldId="263"/>
        </pc:sldMkLst>
        <pc:spChg chg="mod">
          <ac:chgData name="Yang, Biwu" userId="a5017b3a-df9f-437a-942a-9e752ed8f87e" providerId="ADAL" clId="{BA4EF976-52B5-45AF-BCBE-033831839941}" dt="2023-07-20T00:41:00.430" v="33" actId="1076"/>
          <ac:spMkLst>
            <pc:docMk/>
            <pc:sldMk cId="0" sldId="263"/>
            <ac:spMk id="2" creationId="{00000000-0000-0000-0000-000000000000}"/>
          </ac:spMkLst>
        </pc:spChg>
      </pc:sldChg>
      <pc:sldChg chg="delSp modSp mod">
        <pc:chgData name="Yang, Biwu" userId="a5017b3a-df9f-437a-942a-9e752ed8f87e" providerId="ADAL" clId="{BA4EF976-52B5-45AF-BCBE-033831839941}" dt="2023-07-20T00:44:48.261" v="35" actId="478"/>
        <pc:sldMkLst>
          <pc:docMk/>
          <pc:sldMk cId="0" sldId="264"/>
        </pc:sldMkLst>
        <pc:spChg chg="mod">
          <ac:chgData name="Yang, Biwu" userId="a5017b3a-df9f-437a-942a-9e752ed8f87e" providerId="ADAL" clId="{BA4EF976-52B5-45AF-BCBE-033831839941}" dt="2023-07-19T14:43:57.935" v="0"/>
          <ac:spMkLst>
            <pc:docMk/>
            <pc:sldMk cId="0" sldId="264"/>
            <ac:spMk id="2" creationId="{00000000-0000-0000-0000-000000000000}"/>
          </ac:spMkLst>
        </pc:spChg>
        <pc:spChg chg="del">
          <ac:chgData name="Yang, Biwu" userId="a5017b3a-df9f-437a-942a-9e752ed8f87e" providerId="ADAL" clId="{BA4EF976-52B5-45AF-BCBE-033831839941}" dt="2023-07-20T00:44:48.261" v="35" actId="478"/>
          <ac:spMkLst>
            <pc:docMk/>
            <pc:sldMk cId="0" sldId="264"/>
            <ac:spMk id="5" creationId="{00000000-0000-0000-0000-000000000000}"/>
          </ac:spMkLst>
        </pc:spChg>
        <pc:spChg chg="ord">
          <ac:chgData name="Yang, Biwu" userId="a5017b3a-df9f-437a-942a-9e752ed8f87e" providerId="ADAL" clId="{BA4EF976-52B5-45AF-BCBE-033831839941}" dt="2023-07-20T00:42:20.444" v="34"/>
          <ac:spMkLst>
            <pc:docMk/>
            <pc:sldMk cId="0" sldId="264"/>
            <ac:spMk id="25" creationId="{00000000-0000-0000-0000-000000000000}"/>
          </ac:spMkLst>
        </pc:spChg>
      </pc:sldChg>
      <pc:sldChg chg="modSp mod">
        <pc:chgData name="Yang, Biwu" userId="a5017b3a-df9f-437a-942a-9e752ed8f87e" providerId="ADAL" clId="{BA4EF976-52B5-45AF-BCBE-033831839941}" dt="2023-07-20T12:14:58.310" v="125"/>
        <pc:sldMkLst>
          <pc:docMk/>
          <pc:sldMk cId="0" sldId="267"/>
        </pc:sldMkLst>
        <pc:spChg chg="mod">
          <ac:chgData name="Yang, Biwu" userId="a5017b3a-df9f-437a-942a-9e752ed8f87e" providerId="ADAL" clId="{BA4EF976-52B5-45AF-BCBE-033831839941}" dt="2023-07-20T12:14:58.310" v="125"/>
          <ac:spMkLst>
            <pc:docMk/>
            <pc:sldMk cId="0" sldId="267"/>
            <ac:spMk id="2" creationId="{00000000-0000-0000-0000-000000000000}"/>
          </ac:spMkLst>
        </pc:spChg>
      </pc:sldChg>
      <pc:sldChg chg="modSp mod">
        <pc:chgData name="Yang, Biwu" userId="a5017b3a-df9f-437a-942a-9e752ed8f87e" providerId="ADAL" clId="{BA4EF976-52B5-45AF-BCBE-033831839941}" dt="2023-07-20T12:16:37.330" v="130" actId="113"/>
        <pc:sldMkLst>
          <pc:docMk/>
          <pc:sldMk cId="0" sldId="271"/>
        </pc:sldMkLst>
        <pc:spChg chg="mod">
          <ac:chgData name="Yang, Biwu" userId="a5017b3a-df9f-437a-942a-9e752ed8f87e" providerId="ADAL" clId="{BA4EF976-52B5-45AF-BCBE-033831839941}" dt="2023-07-20T12:15:51.880" v="126"/>
          <ac:spMkLst>
            <pc:docMk/>
            <pc:sldMk cId="0" sldId="271"/>
            <ac:spMk id="2" creationId="{00000000-0000-0000-0000-000000000000}"/>
          </ac:spMkLst>
        </pc:spChg>
        <pc:spChg chg="mod">
          <ac:chgData name="Yang, Biwu" userId="a5017b3a-df9f-437a-942a-9e752ed8f87e" providerId="ADAL" clId="{BA4EF976-52B5-45AF-BCBE-033831839941}" dt="2023-07-20T12:16:37.330" v="130" actId="113"/>
          <ac:spMkLst>
            <pc:docMk/>
            <pc:sldMk cId="0" sldId="271"/>
            <ac:spMk id="5" creationId="{00000000-0000-0000-0000-000000000000}"/>
          </ac:spMkLst>
        </pc:spChg>
      </pc:sldChg>
      <pc:sldChg chg="modSp mod">
        <pc:chgData name="Yang, Biwu" userId="a5017b3a-df9f-437a-942a-9e752ed8f87e" providerId="ADAL" clId="{BA4EF976-52B5-45AF-BCBE-033831839941}" dt="2023-07-20T13:54:26.018" v="424" actId="20577"/>
        <pc:sldMkLst>
          <pc:docMk/>
          <pc:sldMk cId="0" sldId="348"/>
        </pc:sldMkLst>
        <pc:spChg chg="mod">
          <ac:chgData name="Yang, Biwu" userId="a5017b3a-df9f-437a-942a-9e752ed8f87e" providerId="ADAL" clId="{BA4EF976-52B5-45AF-BCBE-033831839941}" dt="2023-07-20T13:54:26.018" v="424" actId="20577"/>
          <ac:spMkLst>
            <pc:docMk/>
            <pc:sldMk cId="0" sldId="348"/>
            <ac:spMk id="2" creationId="{00000000-0000-0000-0000-000000000000}"/>
          </ac:spMkLst>
        </pc:spChg>
      </pc:sldChg>
      <pc:sldChg chg="modSp mod">
        <pc:chgData name="Yang, Biwu" userId="a5017b3a-df9f-437a-942a-9e752ed8f87e" providerId="ADAL" clId="{BA4EF976-52B5-45AF-BCBE-033831839941}" dt="2023-07-20T00:37:17.702" v="31" actId="20577"/>
        <pc:sldMkLst>
          <pc:docMk/>
          <pc:sldMk cId="3094066351" sldId="1073"/>
        </pc:sldMkLst>
        <pc:spChg chg="mod">
          <ac:chgData name="Yang, Biwu" userId="a5017b3a-df9f-437a-942a-9e752ed8f87e" providerId="ADAL" clId="{BA4EF976-52B5-45AF-BCBE-033831839941}" dt="2023-07-20T00:36:22.903" v="11" actId="1076"/>
          <ac:spMkLst>
            <pc:docMk/>
            <pc:sldMk cId="3094066351" sldId="1073"/>
            <ac:spMk id="3" creationId="{E6E0A81B-EE8C-FFE3-0F20-0A36957EC39D}"/>
          </ac:spMkLst>
        </pc:spChg>
        <pc:graphicFrameChg chg="mod modGraphic">
          <ac:chgData name="Yang, Biwu" userId="a5017b3a-df9f-437a-942a-9e752ed8f87e" providerId="ADAL" clId="{BA4EF976-52B5-45AF-BCBE-033831839941}" dt="2023-07-20T00:37:17.702" v="31" actId="20577"/>
          <ac:graphicFrameMkLst>
            <pc:docMk/>
            <pc:sldMk cId="3094066351" sldId="1073"/>
            <ac:graphicFrameMk id="4" creationId="{40064EF4-EE2B-342C-EA9E-699582F380FF}"/>
          </ac:graphicFrameMkLst>
        </pc:graphicFrameChg>
      </pc:sldChg>
      <pc:sldChg chg="modSp mod">
        <pc:chgData name="Yang, Biwu" userId="a5017b3a-df9f-437a-942a-9e752ed8f87e" providerId="ADAL" clId="{BA4EF976-52B5-45AF-BCBE-033831839941}" dt="2023-07-20T00:39:47.984" v="32" actId="1076"/>
        <pc:sldMkLst>
          <pc:docMk/>
          <pc:sldMk cId="1525672446" sldId="1075"/>
        </pc:sldMkLst>
        <pc:graphicFrameChg chg="mod">
          <ac:chgData name="Yang, Biwu" userId="a5017b3a-df9f-437a-942a-9e752ed8f87e" providerId="ADAL" clId="{BA4EF976-52B5-45AF-BCBE-033831839941}" dt="2023-07-20T00:39:47.984" v="32" actId="1076"/>
          <ac:graphicFrameMkLst>
            <pc:docMk/>
            <pc:sldMk cId="1525672446" sldId="1075"/>
            <ac:graphicFrameMk id="4" creationId="{40064EF4-EE2B-342C-EA9E-699582F380FF}"/>
          </ac:graphicFrameMkLst>
        </pc:graphicFrameChg>
      </pc:sldChg>
      <pc:sldChg chg="modSp mod">
        <pc:chgData name="Yang, Biwu" userId="a5017b3a-df9f-437a-942a-9e752ed8f87e" providerId="ADAL" clId="{BA4EF976-52B5-45AF-BCBE-033831839941}" dt="2023-07-20T14:22:05.097" v="1210" actId="14100"/>
        <pc:sldMkLst>
          <pc:docMk/>
          <pc:sldMk cId="2669178660" sldId="1078"/>
        </pc:sldMkLst>
        <pc:spChg chg="mod">
          <ac:chgData name="Yang, Biwu" userId="a5017b3a-df9f-437a-942a-9e752ed8f87e" providerId="ADAL" clId="{BA4EF976-52B5-45AF-BCBE-033831839941}" dt="2023-07-20T14:22:05.097" v="1210" actId="14100"/>
          <ac:spMkLst>
            <pc:docMk/>
            <pc:sldMk cId="2669178660" sldId="1078"/>
            <ac:spMk id="3" creationId="{00000000-0000-0000-0000-000000000000}"/>
          </ac:spMkLst>
        </pc:spChg>
      </pc:sldChg>
      <pc:sldChg chg="modSp mod">
        <pc:chgData name="Yang, Biwu" userId="a5017b3a-df9f-437a-942a-9e752ed8f87e" providerId="ADAL" clId="{BA4EF976-52B5-45AF-BCBE-033831839941}" dt="2023-07-20T12:14:28.507" v="124" actId="1076"/>
        <pc:sldMkLst>
          <pc:docMk/>
          <pc:sldMk cId="1653445732" sldId="1081"/>
        </pc:sldMkLst>
        <pc:spChg chg="mod">
          <ac:chgData name="Yang, Biwu" userId="a5017b3a-df9f-437a-942a-9e752ed8f87e" providerId="ADAL" clId="{BA4EF976-52B5-45AF-BCBE-033831839941}" dt="2023-07-20T12:14:28.507" v="124" actId="1076"/>
          <ac:spMkLst>
            <pc:docMk/>
            <pc:sldMk cId="1653445732" sldId="1081"/>
            <ac:spMk id="2" creationId="{00000000-0000-0000-0000-000000000000}"/>
          </ac:spMkLst>
        </pc:spChg>
      </pc:sldChg>
      <pc:sldChg chg="modSp mod">
        <pc:chgData name="Yang, Biwu" userId="a5017b3a-df9f-437a-942a-9e752ed8f87e" providerId="ADAL" clId="{BA4EF976-52B5-45AF-BCBE-033831839941}" dt="2023-07-20T12:18:25.812" v="133"/>
        <pc:sldMkLst>
          <pc:docMk/>
          <pc:sldMk cId="4278649041" sldId="1082"/>
        </pc:sldMkLst>
        <pc:spChg chg="mod">
          <ac:chgData name="Yang, Biwu" userId="a5017b3a-df9f-437a-942a-9e752ed8f87e" providerId="ADAL" clId="{BA4EF976-52B5-45AF-BCBE-033831839941}" dt="2023-07-20T12:18:25.812" v="133"/>
          <ac:spMkLst>
            <pc:docMk/>
            <pc:sldMk cId="4278649041" sldId="1082"/>
            <ac:spMk id="2" creationId="{00000000-0000-0000-0000-000000000000}"/>
          </ac:spMkLst>
        </pc:spChg>
      </pc:sldChg>
      <pc:sldChg chg="delSp modSp mod modNotesTx">
        <pc:chgData name="Yang, Biwu" userId="a5017b3a-df9f-437a-942a-9e752ed8f87e" providerId="ADAL" clId="{BA4EF976-52B5-45AF-BCBE-033831839941}" dt="2023-07-20T12:55:33.627" v="235" actId="113"/>
        <pc:sldMkLst>
          <pc:docMk/>
          <pc:sldMk cId="537369937" sldId="1084"/>
        </pc:sldMkLst>
        <pc:spChg chg="mod">
          <ac:chgData name="Yang, Biwu" userId="a5017b3a-df9f-437a-942a-9e752ed8f87e" providerId="ADAL" clId="{BA4EF976-52B5-45AF-BCBE-033831839941}" dt="2023-07-20T12:54:15.849" v="229"/>
          <ac:spMkLst>
            <pc:docMk/>
            <pc:sldMk cId="537369937" sldId="1084"/>
            <ac:spMk id="2" creationId="{00000000-0000-0000-0000-000000000000}"/>
          </ac:spMkLst>
        </pc:spChg>
        <pc:spChg chg="del">
          <ac:chgData name="Yang, Biwu" userId="a5017b3a-df9f-437a-942a-9e752ed8f87e" providerId="ADAL" clId="{BA4EF976-52B5-45AF-BCBE-033831839941}" dt="2023-07-20T12:42:26.720" v="159" actId="478"/>
          <ac:spMkLst>
            <pc:docMk/>
            <pc:sldMk cId="537369937" sldId="1084"/>
            <ac:spMk id="4" creationId="{E24F966A-7D2F-5E41-7CC6-0070BEDEC323}"/>
          </ac:spMkLst>
        </pc:spChg>
        <pc:spChg chg="mod">
          <ac:chgData name="Yang, Biwu" userId="a5017b3a-df9f-437a-942a-9e752ed8f87e" providerId="ADAL" clId="{BA4EF976-52B5-45AF-BCBE-033831839941}" dt="2023-07-20T12:55:33.627" v="235" actId="113"/>
          <ac:spMkLst>
            <pc:docMk/>
            <pc:sldMk cId="537369937" sldId="1084"/>
            <ac:spMk id="5" creationId="{00000000-0000-0000-0000-000000000000}"/>
          </ac:spMkLst>
        </pc:spChg>
      </pc:sldChg>
      <pc:sldChg chg="modSp mod">
        <pc:chgData name="Yang, Biwu" userId="a5017b3a-df9f-437a-942a-9e752ed8f87e" providerId="ADAL" clId="{BA4EF976-52B5-45AF-BCBE-033831839941}" dt="2023-07-20T12:56:20.757" v="237" actId="20577"/>
        <pc:sldMkLst>
          <pc:docMk/>
          <pc:sldMk cId="4056194281" sldId="1085"/>
        </pc:sldMkLst>
        <pc:spChg chg="mod">
          <ac:chgData name="Yang, Biwu" userId="a5017b3a-df9f-437a-942a-9e752ed8f87e" providerId="ADAL" clId="{BA4EF976-52B5-45AF-BCBE-033831839941}" dt="2023-07-20T12:56:05.217" v="236"/>
          <ac:spMkLst>
            <pc:docMk/>
            <pc:sldMk cId="4056194281" sldId="1085"/>
            <ac:spMk id="2" creationId="{00000000-0000-0000-0000-000000000000}"/>
          </ac:spMkLst>
        </pc:spChg>
        <pc:spChg chg="mod">
          <ac:chgData name="Yang, Biwu" userId="a5017b3a-df9f-437a-942a-9e752ed8f87e" providerId="ADAL" clId="{BA4EF976-52B5-45AF-BCBE-033831839941}" dt="2023-07-20T12:56:20.757" v="237" actId="20577"/>
          <ac:spMkLst>
            <pc:docMk/>
            <pc:sldMk cId="4056194281" sldId="1085"/>
            <ac:spMk id="5" creationId="{00000000-0000-0000-0000-000000000000}"/>
          </ac:spMkLst>
        </pc:spChg>
      </pc:sldChg>
      <pc:sldChg chg="addSp modSp mod">
        <pc:chgData name="Yang, Biwu" userId="a5017b3a-df9f-437a-942a-9e752ed8f87e" providerId="ADAL" clId="{BA4EF976-52B5-45AF-BCBE-033831839941}" dt="2023-07-20T13:07:58.225" v="257"/>
        <pc:sldMkLst>
          <pc:docMk/>
          <pc:sldMk cId="1064059071" sldId="1086"/>
        </pc:sldMkLst>
        <pc:spChg chg="mod">
          <ac:chgData name="Yang, Biwu" userId="a5017b3a-df9f-437a-942a-9e752ed8f87e" providerId="ADAL" clId="{BA4EF976-52B5-45AF-BCBE-033831839941}" dt="2023-07-20T13:03:59.546" v="240"/>
          <ac:spMkLst>
            <pc:docMk/>
            <pc:sldMk cId="1064059071" sldId="1086"/>
            <ac:spMk id="2" creationId="{00000000-0000-0000-0000-000000000000}"/>
          </ac:spMkLst>
        </pc:spChg>
        <pc:spChg chg="add mod ord">
          <ac:chgData name="Yang, Biwu" userId="a5017b3a-df9f-437a-942a-9e752ed8f87e" providerId="ADAL" clId="{BA4EF976-52B5-45AF-BCBE-033831839941}" dt="2023-07-20T13:07:58.225" v="257"/>
          <ac:spMkLst>
            <pc:docMk/>
            <pc:sldMk cId="1064059071" sldId="1086"/>
            <ac:spMk id="4" creationId="{D10CD876-1E61-62C6-30B8-C5B246EB0216}"/>
          </ac:spMkLst>
        </pc:spChg>
        <pc:spChg chg="mod">
          <ac:chgData name="Yang, Biwu" userId="a5017b3a-df9f-437a-942a-9e752ed8f87e" providerId="ADAL" clId="{BA4EF976-52B5-45AF-BCBE-033831839941}" dt="2023-07-20T13:07:41.953" v="256" actId="14100"/>
          <ac:spMkLst>
            <pc:docMk/>
            <pc:sldMk cId="1064059071" sldId="1086"/>
            <ac:spMk id="5" creationId="{A6DEE804-9AA4-3154-527A-C919E306C8EB}"/>
          </ac:spMkLst>
        </pc:spChg>
        <pc:spChg chg="ord">
          <ac:chgData name="Yang, Biwu" userId="a5017b3a-df9f-437a-942a-9e752ed8f87e" providerId="ADAL" clId="{BA4EF976-52B5-45AF-BCBE-033831839941}" dt="2023-07-20T13:07:31.168" v="255"/>
          <ac:spMkLst>
            <pc:docMk/>
            <pc:sldMk cId="1064059071" sldId="1086"/>
            <ac:spMk id="25" creationId="{00000000-0000-0000-0000-000000000000}"/>
          </ac:spMkLst>
        </pc:spChg>
        <pc:picChg chg="mod">
          <ac:chgData name="Yang, Biwu" userId="a5017b3a-df9f-437a-942a-9e752ed8f87e" providerId="ADAL" clId="{BA4EF976-52B5-45AF-BCBE-033831839941}" dt="2023-07-20T13:07:21.393" v="254" actId="14100"/>
          <ac:picMkLst>
            <pc:docMk/>
            <pc:sldMk cId="1064059071" sldId="1086"/>
            <ac:picMk id="6" creationId="{3E19DBCA-3AA5-B0D6-818D-7D74894112E8}"/>
          </ac:picMkLst>
        </pc:picChg>
      </pc:sldChg>
      <pc:sldChg chg="modSp mod modNotesTx">
        <pc:chgData name="Yang, Biwu" userId="a5017b3a-df9f-437a-942a-9e752ed8f87e" providerId="ADAL" clId="{BA4EF976-52B5-45AF-BCBE-033831839941}" dt="2023-07-20T13:42:19.961" v="364" actId="1076"/>
        <pc:sldMkLst>
          <pc:docMk/>
          <pc:sldMk cId="3658918480" sldId="1089"/>
        </pc:sldMkLst>
        <pc:spChg chg="mod">
          <ac:chgData name="Yang, Biwu" userId="a5017b3a-df9f-437a-942a-9e752ed8f87e" providerId="ADAL" clId="{BA4EF976-52B5-45AF-BCBE-033831839941}" dt="2023-07-20T13:42:13.585" v="363" actId="20577"/>
          <ac:spMkLst>
            <pc:docMk/>
            <pc:sldMk cId="3658918480" sldId="1089"/>
            <ac:spMk id="2" creationId="{00000000-0000-0000-0000-000000000000}"/>
          </ac:spMkLst>
        </pc:spChg>
        <pc:spChg chg="mod">
          <ac:chgData name="Yang, Biwu" userId="a5017b3a-df9f-437a-942a-9e752ed8f87e" providerId="ADAL" clId="{BA4EF976-52B5-45AF-BCBE-033831839941}" dt="2023-07-20T13:42:19.961" v="364" actId="1076"/>
          <ac:spMkLst>
            <pc:docMk/>
            <pc:sldMk cId="3658918480" sldId="1089"/>
            <ac:spMk id="3" creationId="{00000000-0000-0000-0000-000000000000}"/>
          </ac:spMkLst>
        </pc:spChg>
      </pc:sldChg>
      <pc:sldChg chg="modSp mod modNotesTx">
        <pc:chgData name="Yang, Biwu" userId="a5017b3a-df9f-437a-942a-9e752ed8f87e" providerId="ADAL" clId="{BA4EF976-52B5-45AF-BCBE-033831839941}" dt="2023-07-20T13:55:44.363" v="447"/>
        <pc:sldMkLst>
          <pc:docMk/>
          <pc:sldMk cId="2661374438" sldId="1090"/>
        </pc:sldMkLst>
        <pc:spChg chg="mod">
          <ac:chgData name="Yang, Biwu" userId="a5017b3a-df9f-437a-942a-9e752ed8f87e" providerId="ADAL" clId="{BA4EF976-52B5-45AF-BCBE-033831839941}" dt="2023-07-20T13:52:40.299" v="410" actId="20577"/>
          <ac:spMkLst>
            <pc:docMk/>
            <pc:sldMk cId="2661374438" sldId="1090"/>
            <ac:spMk id="2" creationId="{00000000-0000-0000-0000-000000000000}"/>
          </ac:spMkLst>
        </pc:spChg>
        <pc:spChg chg="mod">
          <ac:chgData name="Yang, Biwu" userId="a5017b3a-df9f-437a-942a-9e752ed8f87e" providerId="ADAL" clId="{BA4EF976-52B5-45AF-BCBE-033831839941}" dt="2023-07-20T13:52:49.681" v="421" actId="20577"/>
          <ac:spMkLst>
            <pc:docMk/>
            <pc:sldMk cId="2661374438" sldId="1090"/>
            <ac:spMk id="3" creationId="{00000000-0000-0000-0000-000000000000}"/>
          </ac:spMkLst>
        </pc:spChg>
        <pc:spChg chg="mod">
          <ac:chgData name="Yang, Biwu" userId="a5017b3a-df9f-437a-942a-9e752ed8f87e" providerId="ADAL" clId="{BA4EF976-52B5-45AF-BCBE-033831839941}" dt="2023-07-20T13:52:55.249" v="422" actId="14100"/>
          <ac:spMkLst>
            <pc:docMk/>
            <pc:sldMk cId="2661374438" sldId="1090"/>
            <ac:spMk id="5" creationId="{00000000-0000-0000-0000-000000000000}"/>
          </ac:spMkLst>
        </pc:spChg>
      </pc:sldChg>
      <pc:sldChg chg="modSp mod modNotesTx">
        <pc:chgData name="Yang, Biwu" userId="a5017b3a-df9f-437a-942a-9e752ed8f87e" providerId="ADAL" clId="{BA4EF976-52B5-45AF-BCBE-033831839941}" dt="2023-07-20T13:51:57.022" v="400" actId="20577"/>
        <pc:sldMkLst>
          <pc:docMk/>
          <pc:sldMk cId="2021783494" sldId="1091"/>
        </pc:sldMkLst>
        <pc:spChg chg="mod">
          <ac:chgData name="Yang, Biwu" userId="a5017b3a-df9f-437a-942a-9e752ed8f87e" providerId="ADAL" clId="{BA4EF976-52B5-45AF-BCBE-033831839941}" dt="2023-07-20T13:47:54.406" v="380" actId="20577"/>
          <ac:spMkLst>
            <pc:docMk/>
            <pc:sldMk cId="2021783494" sldId="1091"/>
            <ac:spMk id="2" creationId="{00000000-0000-0000-0000-000000000000}"/>
          </ac:spMkLst>
        </pc:spChg>
        <pc:spChg chg="mod">
          <ac:chgData name="Yang, Biwu" userId="a5017b3a-df9f-437a-942a-9e752ed8f87e" providerId="ADAL" clId="{BA4EF976-52B5-45AF-BCBE-033831839941}" dt="2023-07-20T13:51:52.420" v="398" actId="20577"/>
          <ac:spMkLst>
            <pc:docMk/>
            <pc:sldMk cId="2021783494" sldId="1091"/>
            <ac:spMk id="3" creationId="{00000000-0000-0000-0000-000000000000}"/>
          </ac:spMkLst>
        </pc:spChg>
      </pc:sldChg>
      <pc:sldChg chg="modSp mod">
        <pc:chgData name="Yang, Biwu" userId="a5017b3a-df9f-437a-942a-9e752ed8f87e" providerId="ADAL" clId="{BA4EF976-52B5-45AF-BCBE-033831839941}" dt="2023-07-20T00:46:05.603" v="37"/>
        <pc:sldMkLst>
          <pc:docMk/>
          <pc:sldMk cId="1499316257" sldId="1094"/>
        </pc:sldMkLst>
        <pc:spChg chg="mod">
          <ac:chgData name="Yang, Biwu" userId="a5017b3a-df9f-437a-942a-9e752ed8f87e" providerId="ADAL" clId="{BA4EF976-52B5-45AF-BCBE-033831839941}" dt="2023-07-19T14:44:08.008" v="1"/>
          <ac:spMkLst>
            <pc:docMk/>
            <pc:sldMk cId="1499316257" sldId="1094"/>
            <ac:spMk id="2" creationId="{00000000-0000-0000-0000-000000000000}"/>
          </ac:spMkLst>
        </pc:spChg>
        <pc:spChg chg="ord">
          <ac:chgData name="Yang, Biwu" userId="a5017b3a-df9f-437a-942a-9e752ed8f87e" providerId="ADAL" clId="{BA4EF976-52B5-45AF-BCBE-033831839941}" dt="2023-07-20T00:46:05.603" v="37"/>
          <ac:spMkLst>
            <pc:docMk/>
            <pc:sldMk cId="1499316257" sldId="1094"/>
            <ac:spMk id="25" creationId="{00000000-0000-0000-0000-000000000000}"/>
          </ac:spMkLst>
        </pc:spChg>
      </pc:sldChg>
      <pc:sldChg chg="modSp mod modNotesTx">
        <pc:chgData name="Yang, Biwu" userId="a5017b3a-df9f-437a-942a-9e752ed8f87e" providerId="ADAL" clId="{BA4EF976-52B5-45AF-BCBE-033831839941}" dt="2023-07-20T01:01:22.943" v="55" actId="1076"/>
        <pc:sldMkLst>
          <pc:docMk/>
          <pc:sldMk cId="1268826680" sldId="1095"/>
        </pc:sldMkLst>
        <pc:spChg chg="mod">
          <ac:chgData name="Yang, Biwu" userId="a5017b3a-df9f-437a-942a-9e752ed8f87e" providerId="ADAL" clId="{BA4EF976-52B5-45AF-BCBE-033831839941}" dt="2023-07-19T14:44:22.834" v="2"/>
          <ac:spMkLst>
            <pc:docMk/>
            <pc:sldMk cId="1268826680" sldId="1095"/>
            <ac:spMk id="2" creationId="{00000000-0000-0000-0000-000000000000}"/>
          </ac:spMkLst>
        </pc:spChg>
        <pc:spChg chg="mod">
          <ac:chgData name="Yang, Biwu" userId="a5017b3a-df9f-437a-942a-9e752ed8f87e" providerId="ADAL" clId="{BA4EF976-52B5-45AF-BCBE-033831839941}" dt="2023-07-20T01:00:18.717" v="43" actId="20577"/>
          <ac:spMkLst>
            <pc:docMk/>
            <pc:sldMk cId="1268826680" sldId="1095"/>
            <ac:spMk id="3" creationId="{00000000-0000-0000-0000-000000000000}"/>
          </ac:spMkLst>
        </pc:spChg>
        <pc:spChg chg="mod">
          <ac:chgData name="Yang, Biwu" userId="a5017b3a-df9f-437a-942a-9e752ed8f87e" providerId="ADAL" clId="{BA4EF976-52B5-45AF-BCBE-033831839941}" dt="2023-07-20T01:01:22.943" v="55" actId="1076"/>
          <ac:spMkLst>
            <pc:docMk/>
            <pc:sldMk cId="1268826680" sldId="1095"/>
            <ac:spMk id="4" creationId="{AE79AAD0-1CE8-5B1D-C43C-0A1A6DC5E0AE}"/>
          </ac:spMkLst>
        </pc:spChg>
        <pc:spChg chg="ord">
          <ac:chgData name="Yang, Biwu" userId="a5017b3a-df9f-437a-942a-9e752ed8f87e" providerId="ADAL" clId="{BA4EF976-52B5-45AF-BCBE-033831839941}" dt="2023-07-20T01:00:33.125" v="54"/>
          <ac:spMkLst>
            <pc:docMk/>
            <pc:sldMk cId="1268826680" sldId="1095"/>
            <ac:spMk id="25" creationId="{00000000-0000-0000-0000-000000000000}"/>
          </ac:spMkLst>
        </pc:spChg>
      </pc:sldChg>
      <pc:sldChg chg="modSp mod modNotesTx">
        <pc:chgData name="Yang, Biwu" userId="a5017b3a-df9f-437a-942a-9e752ed8f87e" providerId="ADAL" clId="{BA4EF976-52B5-45AF-BCBE-033831839941}" dt="2023-07-20T01:38:50.543" v="78"/>
        <pc:sldMkLst>
          <pc:docMk/>
          <pc:sldMk cId="1578880061" sldId="1096"/>
        </pc:sldMkLst>
        <pc:spChg chg="mod">
          <ac:chgData name="Yang, Biwu" userId="a5017b3a-df9f-437a-942a-9e752ed8f87e" providerId="ADAL" clId="{BA4EF976-52B5-45AF-BCBE-033831839941}" dt="2023-07-19T14:44:37.017" v="3"/>
          <ac:spMkLst>
            <pc:docMk/>
            <pc:sldMk cId="1578880061" sldId="1096"/>
            <ac:spMk id="2" creationId="{00000000-0000-0000-0000-000000000000}"/>
          </ac:spMkLst>
        </pc:spChg>
        <pc:spChg chg="mod">
          <ac:chgData name="Yang, Biwu" userId="a5017b3a-df9f-437a-942a-9e752ed8f87e" providerId="ADAL" clId="{BA4EF976-52B5-45AF-BCBE-033831839941}" dt="2023-07-20T01:38:04.666" v="61" actId="20577"/>
          <ac:spMkLst>
            <pc:docMk/>
            <pc:sldMk cId="1578880061" sldId="1096"/>
            <ac:spMk id="3" creationId="{00000000-0000-0000-0000-000000000000}"/>
          </ac:spMkLst>
        </pc:spChg>
        <pc:spChg chg="ord">
          <ac:chgData name="Yang, Biwu" userId="a5017b3a-df9f-437a-942a-9e752ed8f87e" providerId="ADAL" clId="{BA4EF976-52B5-45AF-BCBE-033831839941}" dt="2023-07-20T01:38:50.543" v="78"/>
          <ac:spMkLst>
            <pc:docMk/>
            <pc:sldMk cId="1578880061" sldId="1096"/>
            <ac:spMk id="25" creationId="{00000000-0000-0000-0000-000000000000}"/>
          </ac:spMkLst>
        </pc:spChg>
      </pc:sldChg>
      <pc:sldChg chg="delSp modSp mod">
        <pc:chgData name="Yang, Biwu" userId="a5017b3a-df9f-437a-942a-9e752ed8f87e" providerId="ADAL" clId="{BA4EF976-52B5-45AF-BCBE-033831839941}" dt="2023-07-20T02:30:29.761" v="83" actId="114"/>
        <pc:sldMkLst>
          <pc:docMk/>
          <pc:sldMk cId="255219463" sldId="1097"/>
        </pc:sldMkLst>
        <pc:spChg chg="mod">
          <ac:chgData name="Yang, Biwu" userId="a5017b3a-df9f-437a-942a-9e752ed8f87e" providerId="ADAL" clId="{BA4EF976-52B5-45AF-BCBE-033831839941}" dt="2023-07-20T02:29:58.363" v="79"/>
          <ac:spMkLst>
            <pc:docMk/>
            <pc:sldMk cId="255219463" sldId="1097"/>
            <ac:spMk id="2" creationId="{00000000-0000-0000-0000-000000000000}"/>
          </ac:spMkLst>
        </pc:spChg>
        <pc:spChg chg="mod">
          <ac:chgData name="Yang, Biwu" userId="a5017b3a-df9f-437a-942a-9e752ed8f87e" providerId="ADAL" clId="{BA4EF976-52B5-45AF-BCBE-033831839941}" dt="2023-07-20T02:30:29.761" v="83" actId="114"/>
          <ac:spMkLst>
            <pc:docMk/>
            <pc:sldMk cId="255219463" sldId="1097"/>
            <ac:spMk id="4" creationId="{AE79AAD0-1CE8-5B1D-C43C-0A1A6DC5E0AE}"/>
          </ac:spMkLst>
        </pc:spChg>
        <pc:spChg chg="del">
          <ac:chgData name="Yang, Biwu" userId="a5017b3a-df9f-437a-942a-9e752ed8f87e" providerId="ADAL" clId="{BA4EF976-52B5-45AF-BCBE-033831839941}" dt="2023-07-20T02:30:14.312" v="81" actId="478"/>
          <ac:spMkLst>
            <pc:docMk/>
            <pc:sldMk cId="255219463" sldId="1097"/>
            <ac:spMk id="5" creationId="{00000000-0000-0000-0000-000000000000}"/>
          </ac:spMkLst>
        </pc:spChg>
        <pc:spChg chg="ord">
          <ac:chgData name="Yang, Biwu" userId="a5017b3a-df9f-437a-942a-9e752ed8f87e" providerId="ADAL" clId="{BA4EF976-52B5-45AF-BCBE-033831839941}" dt="2023-07-20T02:30:03.607" v="80"/>
          <ac:spMkLst>
            <pc:docMk/>
            <pc:sldMk cId="255219463" sldId="1097"/>
            <ac:spMk id="25" creationId="{00000000-0000-0000-0000-000000000000}"/>
          </ac:spMkLst>
        </pc:spChg>
      </pc:sldChg>
      <pc:sldChg chg="delSp modSp mod">
        <pc:chgData name="Yang, Biwu" userId="a5017b3a-df9f-437a-942a-9e752ed8f87e" providerId="ADAL" clId="{BA4EF976-52B5-45AF-BCBE-033831839941}" dt="2023-07-20T02:31:50.414" v="86"/>
        <pc:sldMkLst>
          <pc:docMk/>
          <pc:sldMk cId="3486803494" sldId="1098"/>
        </pc:sldMkLst>
        <pc:spChg chg="mod">
          <ac:chgData name="Yang, Biwu" userId="a5017b3a-df9f-437a-942a-9e752ed8f87e" providerId="ADAL" clId="{BA4EF976-52B5-45AF-BCBE-033831839941}" dt="2023-07-20T02:31:50.414" v="86"/>
          <ac:spMkLst>
            <pc:docMk/>
            <pc:sldMk cId="3486803494" sldId="1098"/>
            <ac:spMk id="2" creationId="{00000000-0000-0000-0000-000000000000}"/>
          </ac:spMkLst>
        </pc:spChg>
        <pc:spChg chg="del">
          <ac:chgData name="Yang, Biwu" userId="a5017b3a-df9f-437a-942a-9e752ed8f87e" providerId="ADAL" clId="{BA4EF976-52B5-45AF-BCBE-033831839941}" dt="2023-07-20T02:31:42.001" v="85" actId="478"/>
          <ac:spMkLst>
            <pc:docMk/>
            <pc:sldMk cId="3486803494" sldId="1098"/>
            <ac:spMk id="5" creationId="{00000000-0000-0000-0000-000000000000}"/>
          </ac:spMkLst>
        </pc:spChg>
        <pc:spChg chg="ord">
          <ac:chgData name="Yang, Biwu" userId="a5017b3a-df9f-437a-942a-9e752ed8f87e" providerId="ADAL" clId="{BA4EF976-52B5-45AF-BCBE-033831839941}" dt="2023-07-20T02:31:34.264" v="84"/>
          <ac:spMkLst>
            <pc:docMk/>
            <pc:sldMk cId="3486803494" sldId="1098"/>
            <ac:spMk id="25" creationId="{00000000-0000-0000-0000-000000000000}"/>
          </ac:spMkLst>
        </pc:spChg>
      </pc:sldChg>
      <pc:sldChg chg="delSp modSp mod">
        <pc:chgData name="Yang, Biwu" userId="a5017b3a-df9f-437a-942a-9e752ed8f87e" providerId="ADAL" clId="{BA4EF976-52B5-45AF-BCBE-033831839941}" dt="2023-07-20T02:34:13.371" v="89" actId="478"/>
        <pc:sldMkLst>
          <pc:docMk/>
          <pc:sldMk cId="1810474756" sldId="1099"/>
        </pc:sldMkLst>
        <pc:spChg chg="mod">
          <ac:chgData name="Yang, Biwu" userId="a5017b3a-df9f-437a-942a-9e752ed8f87e" providerId="ADAL" clId="{BA4EF976-52B5-45AF-BCBE-033831839941}" dt="2023-07-20T02:33:54.170" v="87"/>
          <ac:spMkLst>
            <pc:docMk/>
            <pc:sldMk cId="1810474756" sldId="1099"/>
            <ac:spMk id="2" creationId="{00000000-0000-0000-0000-000000000000}"/>
          </ac:spMkLst>
        </pc:spChg>
        <pc:spChg chg="del">
          <ac:chgData name="Yang, Biwu" userId="a5017b3a-df9f-437a-942a-9e752ed8f87e" providerId="ADAL" clId="{BA4EF976-52B5-45AF-BCBE-033831839941}" dt="2023-07-20T02:34:13.371" v="89" actId="478"/>
          <ac:spMkLst>
            <pc:docMk/>
            <pc:sldMk cId="1810474756" sldId="1099"/>
            <ac:spMk id="5" creationId="{00000000-0000-0000-0000-000000000000}"/>
          </ac:spMkLst>
        </pc:spChg>
        <pc:spChg chg="ord">
          <ac:chgData name="Yang, Biwu" userId="a5017b3a-df9f-437a-942a-9e752ed8f87e" providerId="ADAL" clId="{BA4EF976-52B5-45AF-BCBE-033831839941}" dt="2023-07-20T02:34:05.821" v="88"/>
          <ac:spMkLst>
            <pc:docMk/>
            <pc:sldMk cId="1810474756" sldId="1099"/>
            <ac:spMk id="25" creationId="{00000000-0000-0000-0000-000000000000}"/>
          </ac:spMkLst>
        </pc:spChg>
      </pc:sldChg>
      <pc:sldChg chg="delSp modSp mod modNotesTx">
        <pc:chgData name="Yang, Biwu" userId="a5017b3a-df9f-437a-942a-9e752ed8f87e" providerId="ADAL" clId="{BA4EF976-52B5-45AF-BCBE-033831839941}" dt="2023-07-20T02:35:41.880" v="93" actId="20577"/>
        <pc:sldMkLst>
          <pc:docMk/>
          <pc:sldMk cId="1445714515" sldId="1100"/>
        </pc:sldMkLst>
        <pc:spChg chg="mod">
          <ac:chgData name="Yang, Biwu" userId="a5017b3a-df9f-437a-942a-9e752ed8f87e" providerId="ADAL" clId="{BA4EF976-52B5-45AF-BCBE-033831839941}" dt="2023-07-20T02:34:33.530" v="90"/>
          <ac:spMkLst>
            <pc:docMk/>
            <pc:sldMk cId="1445714515" sldId="1100"/>
            <ac:spMk id="2" creationId="{00000000-0000-0000-0000-000000000000}"/>
          </ac:spMkLst>
        </pc:spChg>
        <pc:spChg chg="del">
          <ac:chgData name="Yang, Biwu" userId="a5017b3a-df9f-437a-942a-9e752ed8f87e" providerId="ADAL" clId="{BA4EF976-52B5-45AF-BCBE-033831839941}" dt="2023-07-20T02:34:43.139" v="92" actId="478"/>
          <ac:spMkLst>
            <pc:docMk/>
            <pc:sldMk cId="1445714515" sldId="1100"/>
            <ac:spMk id="5" creationId="{00000000-0000-0000-0000-000000000000}"/>
          </ac:spMkLst>
        </pc:spChg>
        <pc:spChg chg="ord">
          <ac:chgData name="Yang, Biwu" userId="a5017b3a-df9f-437a-942a-9e752ed8f87e" providerId="ADAL" clId="{BA4EF976-52B5-45AF-BCBE-033831839941}" dt="2023-07-20T02:34:37.312" v="91"/>
          <ac:spMkLst>
            <pc:docMk/>
            <pc:sldMk cId="1445714515" sldId="1100"/>
            <ac:spMk id="25" creationId="{00000000-0000-0000-0000-000000000000}"/>
          </ac:spMkLst>
        </pc:spChg>
      </pc:sldChg>
      <pc:sldChg chg="delSp modSp mod">
        <pc:chgData name="Yang, Biwu" userId="a5017b3a-df9f-437a-942a-9e752ed8f87e" providerId="ADAL" clId="{BA4EF976-52B5-45AF-BCBE-033831839941}" dt="2023-07-20T02:36:33.388" v="97" actId="478"/>
        <pc:sldMkLst>
          <pc:docMk/>
          <pc:sldMk cId="1234362671" sldId="1101"/>
        </pc:sldMkLst>
        <pc:spChg chg="mod">
          <ac:chgData name="Yang, Biwu" userId="a5017b3a-df9f-437a-942a-9e752ed8f87e" providerId="ADAL" clId="{BA4EF976-52B5-45AF-BCBE-033831839941}" dt="2023-07-20T02:36:11.636" v="94"/>
          <ac:spMkLst>
            <pc:docMk/>
            <pc:sldMk cId="1234362671" sldId="1101"/>
            <ac:spMk id="2" creationId="{00000000-0000-0000-0000-000000000000}"/>
          </ac:spMkLst>
        </pc:spChg>
        <pc:spChg chg="del">
          <ac:chgData name="Yang, Biwu" userId="a5017b3a-df9f-437a-942a-9e752ed8f87e" providerId="ADAL" clId="{BA4EF976-52B5-45AF-BCBE-033831839941}" dt="2023-07-20T02:36:33.388" v="97" actId="478"/>
          <ac:spMkLst>
            <pc:docMk/>
            <pc:sldMk cId="1234362671" sldId="1101"/>
            <ac:spMk id="5" creationId="{00000000-0000-0000-0000-000000000000}"/>
          </ac:spMkLst>
        </pc:spChg>
        <pc:spChg chg="ord">
          <ac:chgData name="Yang, Biwu" userId="a5017b3a-df9f-437a-942a-9e752ed8f87e" providerId="ADAL" clId="{BA4EF976-52B5-45AF-BCBE-033831839941}" dt="2023-07-20T02:36:20.829" v="96"/>
          <ac:spMkLst>
            <pc:docMk/>
            <pc:sldMk cId="1234362671" sldId="1101"/>
            <ac:spMk id="25" creationId="{00000000-0000-0000-0000-000000000000}"/>
          </ac:spMkLst>
        </pc:spChg>
      </pc:sldChg>
      <pc:sldChg chg="modSp mod modNotesTx">
        <pc:chgData name="Yang, Biwu" userId="a5017b3a-df9f-437a-942a-9e752ed8f87e" providerId="ADAL" clId="{BA4EF976-52B5-45AF-BCBE-033831839941}" dt="2023-07-20T02:37:50.106" v="111"/>
        <pc:sldMkLst>
          <pc:docMk/>
          <pc:sldMk cId="2290705775" sldId="1102"/>
        </pc:sldMkLst>
        <pc:spChg chg="mod">
          <ac:chgData name="Yang, Biwu" userId="a5017b3a-df9f-437a-942a-9e752ed8f87e" providerId="ADAL" clId="{BA4EF976-52B5-45AF-BCBE-033831839941}" dt="2023-07-20T02:37:04.393" v="98"/>
          <ac:spMkLst>
            <pc:docMk/>
            <pc:sldMk cId="2290705775" sldId="1102"/>
            <ac:spMk id="2" creationId="{00000000-0000-0000-0000-000000000000}"/>
          </ac:spMkLst>
        </pc:spChg>
        <pc:spChg chg="mod">
          <ac:chgData name="Yang, Biwu" userId="a5017b3a-df9f-437a-942a-9e752ed8f87e" providerId="ADAL" clId="{BA4EF976-52B5-45AF-BCBE-033831839941}" dt="2023-07-20T02:37:31.854" v="104" actId="20577"/>
          <ac:spMkLst>
            <pc:docMk/>
            <pc:sldMk cId="2290705775" sldId="1102"/>
            <ac:spMk id="3" creationId="{00000000-0000-0000-0000-000000000000}"/>
          </ac:spMkLst>
        </pc:spChg>
        <pc:spChg chg="ord">
          <ac:chgData name="Yang, Biwu" userId="a5017b3a-df9f-437a-942a-9e752ed8f87e" providerId="ADAL" clId="{BA4EF976-52B5-45AF-BCBE-033831839941}" dt="2023-07-20T02:37:50.106" v="111"/>
          <ac:spMkLst>
            <pc:docMk/>
            <pc:sldMk cId="2290705775" sldId="1102"/>
            <ac:spMk id="25" creationId="{00000000-0000-0000-0000-000000000000}"/>
          </ac:spMkLst>
        </pc:spChg>
      </pc:sldChg>
      <pc:sldChg chg="delSp modSp mod">
        <pc:chgData name="Yang, Biwu" userId="a5017b3a-df9f-437a-942a-9e752ed8f87e" providerId="ADAL" clId="{BA4EF976-52B5-45AF-BCBE-033831839941}" dt="2023-07-20T02:38:42.200" v="117" actId="478"/>
        <pc:sldMkLst>
          <pc:docMk/>
          <pc:sldMk cId="729464306" sldId="1103"/>
        </pc:sldMkLst>
        <pc:spChg chg="mod">
          <ac:chgData name="Yang, Biwu" userId="a5017b3a-df9f-437a-942a-9e752ed8f87e" providerId="ADAL" clId="{BA4EF976-52B5-45AF-BCBE-033831839941}" dt="2023-07-20T02:38:09.406" v="112"/>
          <ac:spMkLst>
            <pc:docMk/>
            <pc:sldMk cId="729464306" sldId="1103"/>
            <ac:spMk id="2" creationId="{00000000-0000-0000-0000-000000000000}"/>
          </ac:spMkLst>
        </pc:spChg>
        <pc:spChg chg="del">
          <ac:chgData name="Yang, Biwu" userId="a5017b3a-df9f-437a-942a-9e752ed8f87e" providerId="ADAL" clId="{BA4EF976-52B5-45AF-BCBE-033831839941}" dt="2023-07-20T02:38:42.200" v="117" actId="478"/>
          <ac:spMkLst>
            <pc:docMk/>
            <pc:sldMk cId="729464306" sldId="1103"/>
            <ac:spMk id="5" creationId="{00000000-0000-0000-0000-000000000000}"/>
          </ac:spMkLst>
        </pc:spChg>
        <pc:spChg chg="ord">
          <ac:chgData name="Yang, Biwu" userId="a5017b3a-df9f-437a-942a-9e752ed8f87e" providerId="ADAL" clId="{BA4EF976-52B5-45AF-BCBE-033831839941}" dt="2023-07-20T02:38:12.433" v="113"/>
          <ac:spMkLst>
            <pc:docMk/>
            <pc:sldMk cId="729464306" sldId="1103"/>
            <ac:spMk id="25" creationId="{00000000-0000-0000-0000-000000000000}"/>
          </ac:spMkLst>
        </pc:spChg>
      </pc:sldChg>
      <pc:sldChg chg="delSp modSp mod">
        <pc:chgData name="Yang, Biwu" userId="a5017b3a-df9f-437a-942a-9e752ed8f87e" providerId="ADAL" clId="{BA4EF976-52B5-45AF-BCBE-033831839941}" dt="2023-07-20T02:38:36.026" v="116" actId="478"/>
        <pc:sldMkLst>
          <pc:docMk/>
          <pc:sldMk cId="1327327712" sldId="1104"/>
        </pc:sldMkLst>
        <pc:spChg chg="mod">
          <ac:chgData name="Yang, Biwu" userId="a5017b3a-df9f-437a-942a-9e752ed8f87e" providerId="ADAL" clId="{BA4EF976-52B5-45AF-BCBE-033831839941}" dt="2023-07-20T02:38:25.959" v="114"/>
          <ac:spMkLst>
            <pc:docMk/>
            <pc:sldMk cId="1327327712" sldId="1104"/>
            <ac:spMk id="2" creationId="{00000000-0000-0000-0000-000000000000}"/>
          </ac:spMkLst>
        </pc:spChg>
        <pc:spChg chg="del">
          <ac:chgData name="Yang, Biwu" userId="a5017b3a-df9f-437a-942a-9e752ed8f87e" providerId="ADAL" clId="{BA4EF976-52B5-45AF-BCBE-033831839941}" dt="2023-07-20T02:38:36.026" v="116" actId="478"/>
          <ac:spMkLst>
            <pc:docMk/>
            <pc:sldMk cId="1327327712" sldId="1104"/>
            <ac:spMk id="5" creationId="{00000000-0000-0000-0000-000000000000}"/>
          </ac:spMkLst>
        </pc:spChg>
        <pc:spChg chg="ord">
          <ac:chgData name="Yang, Biwu" userId="a5017b3a-df9f-437a-942a-9e752ed8f87e" providerId="ADAL" clId="{BA4EF976-52B5-45AF-BCBE-033831839941}" dt="2023-07-20T02:38:29.989" v="115"/>
          <ac:spMkLst>
            <pc:docMk/>
            <pc:sldMk cId="1327327712" sldId="1104"/>
            <ac:spMk id="25" creationId="{00000000-0000-0000-0000-000000000000}"/>
          </ac:spMkLst>
        </pc:spChg>
      </pc:sldChg>
      <pc:sldChg chg="delSp modSp mod">
        <pc:chgData name="Yang, Biwu" userId="a5017b3a-df9f-437a-942a-9e752ed8f87e" providerId="ADAL" clId="{BA4EF976-52B5-45AF-BCBE-033831839941}" dt="2023-07-20T12:12:17.965" v="123" actId="20577"/>
        <pc:sldMkLst>
          <pc:docMk/>
          <pc:sldMk cId="367595288" sldId="1105"/>
        </pc:sldMkLst>
        <pc:spChg chg="mod">
          <ac:chgData name="Yang, Biwu" userId="a5017b3a-df9f-437a-942a-9e752ed8f87e" providerId="ADAL" clId="{BA4EF976-52B5-45AF-BCBE-033831839941}" dt="2023-07-20T02:39:08.507" v="118"/>
          <ac:spMkLst>
            <pc:docMk/>
            <pc:sldMk cId="367595288" sldId="1105"/>
            <ac:spMk id="2" creationId="{00000000-0000-0000-0000-000000000000}"/>
          </ac:spMkLst>
        </pc:spChg>
        <pc:spChg chg="mod">
          <ac:chgData name="Yang, Biwu" userId="a5017b3a-df9f-437a-942a-9e752ed8f87e" providerId="ADAL" clId="{BA4EF976-52B5-45AF-BCBE-033831839941}" dt="2023-07-20T12:12:17.965" v="123" actId="20577"/>
          <ac:spMkLst>
            <pc:docMk/>
            <pc:sldMk cId="367595288" sldId="1105"/>
            <ac:spMk id="4" creationId="{AE79AAD0-1CE8-5B1D-C43C-0A1A6DC5E0AE}"/>
          </ac:spMkLst>
        </pc:spChg>
        <pc:spChg chg="del">
          <ac:chgData name="Yang, Biwu" userId="a5017b3a-df9f-437a-942a-9e752ed8f87e" providerId="ADAL" clId="{BA4EF976-52B5-45AF-BCBE-033831839941}" dt="2023-07-20T02:39:27.979" v="120" actId="478"/>
          <ac:spMkLst>
            <pc:docMk/>
            <pc:sldMk cId="367595288" sldId="1105"/>
            <ac:spMk id="5" creationId="{00000000-0000-0000-0000-000000000000}"/>
          </ac:spMkLst>
        </pc:spChg>
        <pc:spChg chg="ord">
          <ac:chgData name="Yang, Biwu" userId="a5017b3a-df9f-437a-942a-9e752ed8f87e" providerId="ADAL" clId="{BA4EF976-52B5-45AF-BCBE-033831839941}" dt="2023-07-20T02:39:22.376" v="119"/>
          <ac:spMkLst>
            <pc:docMk/>
            <pc:sldMk cId="367595288" sldId="1105"/>
            <ac:spMk id="25" creationId="{00000000-0000-0000-0000-000000000000}"/>
          </ac:spMkLst>
        </pc:spChg>
      </pc:sldChg>
      <pc:sldChg chg="modSp mod modNotesTx">
        <pc:chgData name="Yang, Biwu" userId="a5017b3a-df9f-437a-942a-9e752ed8f87e" providerId="ADAL" clId="{BA4EF976-52B5-45AF-BCBE-033831839941}" dt="2023-07-20T12:27:25.361" v="146" actId="14100"/>
        <pc:sldMkLst>
          <pc:docMk/>
          <pc:sldMk cId="157666404" sldId="1106"/>
        </pc:sldMkLst>
        <pc:spChg chg="mod">
          <ac:chgData name="Yang, Biwu" userId="a5017b3a-df9f-437a-942a-9e752ed8f87e" providerId="ADAL" clId="{BA4EF976-52B5-45AF-BCBE-033831839941}" dt="2023-07-20T12:18:07.734" v="131"/>
          <ac:spMkLst>
            <pc:docMk/>
            <pc:sldMk cId="157666404" sldId="1106"/>
            <ac:spMk id="2" creationId="{00000000-0000-0000-0000-000000000000}"/>
          </ac:spMkLst>
        </pc:spChg>
        <pc:spChg chg="mod">
          <ac:chgData name="Yang, Biwu" userId="a5017b3a-df9f-437a-942a-9e752ed8f87e" providerId="ADAL" clId="{BA4EF976-52B5-45AF-BCBE-033831839941}" dt="2023-07-20T12:21:22.561" v="139" actId="20577"/>
          <ac:spMkLst>
            <pc:docMk/>
            <pc:sldMk cId="157666404" sldId="1106"/>
            <ac:spMk id="3" creationId="{00000000-0000-0000-0000-000000000000}"/>
          </ac:spMkLst>
        </pc:spChg>
        <pc:spChg chg="mod">
          <ac:chgData name="Yang, Biwu" userId="a5017b3a-df9f-437a-942a-9e752ed8f87e" providerId="ADAL" clId="{BA4EF976-52B5-45AF-BCBE-033831839941}" dt="2023-07-20T12:27:25.361" v="146" actId="14100"/>
          <ac:spMkLst>
            <pc:docMk/>
            <pc:sldMk cId="157666404" sldId="1106"/>
            <ac:spMk id="5" creationId="{00000000-0000-0000-0000-000000000000}"/>
          </ac:spMkLst>
        </pc:spChg>
      </pc:sldChg>
      <pc:sldChg chg="modSp mod modNotesTx">
        <pc:chgData name="Yang, Biwu" userId="a5017b3a-df9f-437a-942a-9e752ed8f87e" providerId="ADAL" clId="{BA4EF976-52B5-45AF-BCBE-033831839941}" dt="2023-07-20T12:27:40.724" v="158" actId="20577"/>
        <pc:sldMkLst>
          <pc:docMk/>
          <pc:sldMk cId="447026938" sldId="1107"/>
        </pc:sldMkLst>
        <pc:spChg chg="mod">
          <ac:chgData name="Yang, Biwu" userId="a5017b3a-df9f-437a-942a-9e752ed8f87e" providerId="ADAL" clId="{BA4EF976-52B5-45AF-BCBE-033831839941}" dt="2023-07-20T12:18:16.292" v="132"/>
          <ac:spMkLst>
            <pc:docMk/>
            <pc:sldMk cId="447026938" sldId="1107"/>
            <ac:spMk id="2" creationId="{00000000-0000-0000-0000-000000000000}"/>
          </ac:spMkLst>
        </pc:spChg>
        <pc:spChg chg="mod">
          <ac:chgData name="Yang, Biwu" userId="a5017b3a-df9f-437a-942a-9e752ed8f87e" providerId="ADAL" clId="{BA4EF976-52B5-45AF-BCBE-033831839941}" dt="2023-07-20T12:27:33.081" v="152" actId="20577"/>
          <ac:spMkLst>
            <pc:docMk/>
            <pc:sldMk cId="447026938" sldId="1107"/>
            <ac:spMk id="3" creationId="{00000000-0000-0000-0000-000000000000}"/>
          </ac:spMkLst>
        </pc:spChg>
      </pc:sldChg>
      <pc:sldChg chg="modSp mod modNotesTx">
        <pc:chgData name="Yang, Biwu" userId="a5017b3a-df9f-437a-942a-9e752ed8f87e" providerId="ADAL" clId="{BA4EF976-52B5-45AF-BCBE-033831839941}" dt="2023-07-20T13:09:57.266" v="274" actId="14100"/>
        <pc:sldMkLst>
          <pc:docMk/>
          <pc:sldMk cId="3376455292" sldId="1108"/>
        </pc:sldMkLst>
        <pc:spChg chg="mod">
          <ac:chgData name="Yang, Biwu" userId="a5017b3a-df9f-437a-942a-9e752ed8f87e" providerId="ADAL" clId="{BA4EF976-52B5-45AF-BCBE-033831839941}" dt="2023-07-20T13:08:47.788" v="270"/>
          <ac:spMkLst>
            <pc:docMk/>
            <pc:sldMk cId="3376455292" sldId="1108"/>
            <ac:spMk id="2" creationId="{00000000-0000-0000-0000-000000000000}"/>
          </ac:spMkLst>
        </pc:spChg>
        <pc:spChg chg="mod">
          <ac:chgData name="Yang, Biwu" userId="a5017b3a-df9f-437a-942a-9e752ed8f87e" providerId="ADAL" clId="{BA4EF976-52B5-45AF-BCBE-033831839941}" dt="2023-07-20T13:08:25.573" v="261" actId="20577"/>
          <ac:spMkLst>
            <pc:docMk/>
            <pc:sldMk cId="3376455292" sldId="1108"/>
            <ac:spMk id="3" creationId="{00000000-0000-0000-0000-000000000000}"/>
          </ac:spMkLst>
        </pc:spChg>
        <pc:spChg chg="mod">
          <ac:chgData name="Yang, Biwu" userId="a5017b3a-df9f-437a-942a-9e752ed8f87e" providerId="ADAL" clId="{BA4EF976-52B5-45AF-BCBE-033831839941}" dt="2023-07-20T13:09:57.266" v="274" actId="14100"/>
          <ac:spMkLst>
            <pc:docMk/>
            <pc:sldMk cId="3376455292" sldId="1108"/>
            <ac:spMk id="5" creationId="{A6DEE804-9AA4-3154-527A-C919E306C8EB}"/>
          </ac:spMkLst>
        </pc:spChg>
        <pc:spChg chg="ord">
          <ac:chgData name="Yang, Biwu" userId="a5017b3a-df9f-437a-942a-9e752ed8f87e" providerId="ADAL" clId="{BA4EF976-52B5-45AF-BCBE-033831839941}" dt="2023-07-20T13:09:35.663" v="272"/>
          <ac:spMkLst>
            <pc:docMk/>
            <pc:sldMk cId="3376455292" sldId="1108"/>
            <ac:spMk id="25" creationId="{00000000-0000-0000-0000-000000000000}"/>
          </ac:spMkLst>
        </pc:spChg>
      </pc:sldChg>
      <pc:sldChg chg="modSp mod">
        <pc:chgData name="Yang, Biwu" userId="a5017b3a-df9f-437a-942a-9e752ed8f87e" providerId="ADAL" clId="{BA4EF976-52B5-45AF-BCBE-033831839941}" dt="2023-07-20T13:10:47.132" v="275"/>
        <pc:sldMkLst>
          <pc:docMk/>
          <pc:sldMk cId="1296477510" sldId="1109"/>
        </pc:sldMkLst>
        <pc:spChg chg="mod">
          <ac:chgData name="Yang, Biwu" userId="a5017b3a-df9f-437a-942a-9e752ed8f87e" providerId="ADAL" clId="{BA4EF976-52B5-45AF-BCBE-033831839941}" dt="2023-07-20T13:10:47.132" v="275"/>
          <ac:spMkLst>
            <pc:docMk/>
            <pc:sldMk cId="1296477510" sldId="1109"/>
            <ac:spMk id="2" creationId="{00000000-0000-0000-0000-000000000000}"/>
          </ac:spMkLst>
        </pc:spChg>
      </pc:sldChg>
      <pc:sldChg chg="modSp mod">
        <pc:chgData name="Yang, Biwu" userId="a5017b3a-df9f-437a-942a-9e752ed8f87e" providerId="ADAL" clId="{BA4EF976-52B5-45AF-BCBE-033831839941}" dt="2023-07-20T13:17:43.429" v="280" actId="20577"/>
        <pc:sldMkLst>
          <pc:docMk/>
          <pc:sldMk cId="3395558726" sldId="1110"/>
        </pc:sldMkLst>
        <pc:spChg chg="mod">
          <ac:chgData name="Yang, Biwu" userId="a5017b3a-df9f-437a-942a-9e752ed8f87e" providerId="ADAL" clId="{BA4EF976-52B5-45AF-BCBE-033831839941}" dt="2023-07-20T13:13:48.476" v="276"/>
          <ac:spMkLst>
            <pc:docMk/>
            <pc:sldMk cId="3395558726" sldId="1110"/>
            <ac:spMk id="2" creationId="{00000000-0000-0000-0000-000000000000}"/>
          </ac:spMkLst>
        </pc:spChg>
        <pc:spChg chg="mod">
          <ac:chgData name="Yang, Biwu" userId="a5017b3a-df9f-437a-942a-9e752ed8f87e" providerId="ADAL" clId="{BA4EF976-52B5-45AF-BCBE-033831839941}" dt="2023-07-20T13:17:43.429" v="280" actId="20577"/>
          <ac:spMkLst>
            <pc:docMk/>
            <pc:sldMk cId="3395558726" sldId="1110"/>
            <ac:spMk id="5" creationId="{A6DEE804-9AA4-3154-527A-C919E306C8EB}"/>
          </ac:spMkLst>
        </pc:spChg>
        <pc:spChg chg="ord">
          <ac:chgData name="Yang, Biwu" userId="a5017b3a-df9f-437a-942a-9e752ed8f87e" providerId="ADAL" clId="{BA4EF976-52B5-45AF-BCBE-033831839941}" dt="2023-07-20T13:14:57.595" v="279"/>
          <ac:spMkLst>
            <pc:docMk/>
            <pc:sldMk cId="3395558726" sldId="1110"/>
            <ac:spMk id="25" creationId="{00000000-0000-0000-0000-000000000000}"/>
          </ac:spMkLst>
        </pc:spChg>
      </pc:sldChg>
      <pc:sldChg chg="addSp modSp mod">
        <pc:chgData name="Yang, Biwu" userId="a5017b3a-df9f-437a-942a-9e752ed8f87e" providerId="ADAL" clId="{BA4EF976-52B5-45AF-BCBE-033831839941}" dt="2023-07-20T13:41:06.689" v="352" actId="1076"/>
        <pc:sldMkLst>
          <pc:docMk/>
          <pc:sldMk cId="1725527658" sldId="1111"/>
        </pc:sldMkLst>
        <pc:spChg chg="mod">
          <ac:chgData name="Yang, Biwu" userId="a5017b3a-df9f-437a-942a-9e752ed8f87e" providerId="ADAL" clId="{BA4EF976-52B5-45AF-BCBE-033831839941}" dt="2023-07-20T13:18:10.342" v="281"/>
          <ac:spMkLst>
            <pc:docMk/>
            <pc:sldMk cId="1725527658" sldId="1111"/>
            <ac:spMk id="2" creationId="{00000000-0000-0000-0000-000000000000}"/>
          </ac:spMkLst>
        </pc:spChg>
        <pc:spChg chg="add mod ord">
          <ac:chgData name="Yang, Biwu" userId="a5017b3a-df9f-437a-942a-9e752ed8f87e" providerId="ADAL" clId="{BA4EF976-52B5-45AF-BCBE-033831839941}" dt="2023-07-20T13:41:06.689" v="352" actId="1076"/>
          <ac:spMkLst>
            <pc:docMk/>
            <pc:sldMk cId="1725527658" sldId="1111"/>
            <ac:spMk id="4" creationId="{F37E40A9-4D16-D9CB-BC5B-FE3AC580D5BD}"/>
          </ac:spMkLst>
        </pc:spChg>
        <pc:spChg chg="mod">
          <ac:chgData name="Yang, Biwu" userId="a5017b3a-df9f-437a-942a-9e752ed8f87e" providerId="ADAL" clId="{BA4EF976-52B5-45AF-BCBE-033831839941}" dt="2023-07-20T13:19:05.265" v="283" actId="14100"/>
          <ac:spMkLst>
            <pc:docMk/>
            <pc:sldMk cId="1725527658" sldId="1111"/>
            <ac:spMk id="5" creationId="{A6DEE804-9AA4-3154-527A-C919E306C8EB}"/>
          </ac:spMkLst>
        </pc:spChg>
        <pc:spChg chg="ord">
          <ac:chgData name="Yang, Biwu" userId="a5017b3a-df9f-437a-942a-9e752ed8f87e" providerId="ADAL" clId="{BA4EF976-52B5-45AF-BCBE-033831839941}" dt="2023-07-20T13:40:40.528" v="349"/>
          <ac:spMkLst>
            <pc:docMk/>
            <pc:sldMk cId="1725527658" sldId="1111"/>
            <ac:spMk id="25" creationId="{00000000-0000-0000-0000-000000000000}"/>
          </ac:spMkLst>
        </pc:spChg>
        <pc:picChg chg="mod">
          <ac:chgData name="Yang, Biwu" userId="a5017b3a-df9f-437a-942a-9e752ed8f87e" providerId="ADAL" clId="{BA4EF976-52B5-45AF-BCBE-033831839941}" dt="2023-07-20T13:20:27.474" v="294" actId="1076"/>
          <ac:picMkLst>
            <pc:docMk/>
            <pc:sldMk cId="1725527658" sldId="1111"/>
            <ac:picMk id="6" creationId="{D060DB9B-8FDA-D08A-B9E5-F8B63DC61745}"/>
          </ac:picMkLst>
        </pc:picChg>
      </pc:sldChg>
      <pc:sldChg chg="addSp modSp mod modNotesTx">
        <pc:chgData name="Yang, Biwu" userId="a5017b3a-df9f-437a-942a-9e752ed8f87e" providerId="ADAL" clId="{BA4EF976-52B5-45AF-BCBE-033831839941}" dt="2023-07-20T13:40:34.893" v="346"/>
        <pc:sldMkLst>
          <pc:docMk/>
          <pc:sldMk cId="1299222460" sldId="1112"/>
        </pc:sldMkLst>
        <pc:spChg chg="mod">
          <ac:chgData name="Yang, Biwu" userId="a5017b3a-df9f-437a-942a-9e752ed8f87e" providerId="ADAL" clId="{BA4EF976-52B5-45AF-BCBE-033831839941}" dt="2023-07-20T13:21:24.299" v="295"/>
          <ac:spMkLst>
            <pc:docMk/>
            <pc:sldMk cId="1299222460" sldId="1112"/>
            <ac:spMk id="2" creationId="{00000000-0000-0000-0000-000000000000}"/>
          </ac:spMkLst>
        </pc:spChg>
        <pc:spChg chg="mod">
          <ac:chgData name="Yang, Biwu" userId="a5017b3a-df9f-437a-942a-9e752ed8f87e" providerId="ADAL" clId="{BA4EF976-52B5-45AF-BCBE-033831839941}" dt="2023-07-20T13:28:29.031" v="302" actId="20577"/>
          <ac:spMkLst>
            <pc:docMk/>
            <pc:sldMk cId="1299222460" sldId="1112"/>
            <ac:spMk id="3" creationId="{00000000-0000-0000-0000-000000000000}"/>
          </ac:spMkLst>
        </pc:spChg>
        <pc:spChg chg="add mod">
          <ac:chgData name="Yang, Biwu" userId="a5017b3a-df9f-437a-942a-9e752ed8f87e" providerId="ADAL" clId="{BA4EF976-52B5-45AF-BCBE-033831839941}" dt="2023-07-20T13:31:55.049" v="323" actId="1076"/>
          <ac:spMkLst>
            <pc:docMk/>
            <pc:sldMk cId="1299222460" sldId="1112"/>
            <ac:spMk id="4" creationId="{71D34E67-9A0D-1BEF-F8A6-350ACD3D6737}"/>
          </ac:spMkLst>
        </pc:spChg>
        <pc:spChg chg="mod">
          <ac:chgData name="Yang, Biwu" userId="a5017b3a-df9f-437a-942a-9e752ed8f87e" providerId="ADAL" clId="{BA4EF976-52B5-45AF-BCBE-033831839941}" dt="2023-07-20T13:29:24.529" v="311" actId="14100"/>
          <ac:spMkLst>
            <pc:docMk/>
            <pc:sldMk cId="1299222460" sldId="1112"/>
            <ac:spMk id="5" creationId="{A6DEE804-9AA4-3154-527A-C919E306C8EB}"/>
          </ac:spMkLst>
        </pc:spChg>
        <pc:spChg chg="ord">
          <ac:chgData name="Yang, Biwu" userId="a5017b3a-df9f-437a-942a-9e752ed8f87e" providerId="ADAL" clId="{BA4EF976-52B5-45AF-BCBE-033831839941}" dt="2023-07-20T13:40:34.893" v="346"/>
          <ac:spMkLst>
            <pc:docMk/>
            <pc:sldMk cId="1299222460" sldId="1112"/>
            <ac:spMk id="25" creationId="{00000000-0000-0000-0000-000000000000}"/>
          </ac:spMkLst>
        </pc:spChg>
        <pc:picChg chg="mod">
          <ac:chgData name="Yang, Biwu" userId="a5017b3a-df9f-437a-942a-9e752ed8f87e" providerId="ADAL" clId="{BA4EF976-52B5-45AF-BCBE-033831839941}" dt="2023-07-20T13:31:36.985" v="320" actId="1076"/>
          <ac:picMkLst>
            <pc:docMk/>
            <pc:sldMk cId="1299222460" sldId="1112"/>
            <ac:picMk id="7" creationId="{AEE52D83-F897-EACD-465B-228C84BBEAC5}"/>
          </ac:picMkLst>
        </pc:picChg>
      </pc:sldChg>
      <pc:sldChg chg="modSp mod modNotesTx">
        <pc:chgData name="Yang, Biwu" userId="a5017b3a-df9f-437a-942a-9e752ed8f87e" providerId="ADAL" clId="{BA4EF976-52B5-45AF-BCBE-033831839941}" dt="2023-07-20T13:40:30.290" v="345"/>
        <pc:sldMkLst>
          <pc:docMk/>
          <pc:sldMk cId="113388789" sldId="1113"/>
        </pc:sldMkLst>
        <pc:spChg chg="mod">
          <ac:chgData name="Yang, Biwu" userId="a5017b3a-df9f-437a-942a-9e752ed8f87e" providerId="ADAL" clId="{BA4EF976-52B5-45AF-BCBE-033831839941}" dt="2023-07-20T13:28:21.324" v="296"/>
          <ac:spMkLst>
            <pc:docMk/>
            <pc:sldMk cId="113388789" sldId="1113"/>
            <ac:spMk id="2" creationId="{00000000-0000-0000-0000-000000000000}"/>
          </ac:spMkLst>
        </pc:spChg>
        <pc:spChg chg="mod">
          <ac:chgData name="Yang, Biwu" userId="a5017b3a-df9f-437a-942a-9e752ed8f87e" providerId="ADAL" clId="{BA4EF976-52B5-45AF-BCBE-033831839941}" dt="2023-07-20T13:38:10.012" v="329" actId="20577"/>
          <ac:spMkLst>
            <pc:docMk/>
            <pc:sldMk cId="113388789" sldId="1113"/>
            <ac:spMk id="3" creationId="{00000000-0000-0000-0000-000000000000}"/>
          </ac:spMkLst>
        </pc:spChg>
        <pc:spChg chg="mod">
          <ac:chgData name="Yang, Biwu" userId="a5017b3a-df9f-437a-942a-9e752ed8f87e" providerId="ADAL" clId="{BA4EF976-52B5-45AF-BCBE-033831839941}" dt="2023-07-20T13:39:43.121" v="344" actId="14100"/>
          <ac:spMkLst>
            <pc:docMk/>
            <pc:sldMk cId="113388789" sldId="1113"/>
            <ac:spMk id="5" creationId="{A6DEE804-9AA4-3154-527A-C919E306C8EB}"/>
          </ac:spMkLst>
        </pc:spChg>
        <pc:spChg chg="ord">
          <ac:chgData name="Yang, Biwu" userId="a5017b3a-df9f-437a-942a-9e752ed8f87e" providerId="ADAL" clId="{BA4EF976-52B5-45AF-BCBE-033831839941}" dt="2023-07-20T13:40:30.290" v="345"/>
          <ac:spMkLst>
            <pc:docMk/>
            <pc:sldMk cId="113388789" sldId="1113"/>
            <ac:spMk id="25" creationId="{00000000-0000-0000-0000-000000000000}"/>
          </ac:spMkLst>
        </pc:spChg>
      </pc:sldChg>
      <pc:sldChg chg="addSp delSp modSp add mod modNotesTx">
        <pc:chgData name="Yang, Biwu" userId="a5017b3a-df9f-437a-942a-9e752ed8f87e" providerId="ADAL" clId="{BA4EF976-52B5-45AF-BCBE-033831839941}" dt="2023-07-20T12:47:54.580" v="175" actId="22"/>
        <pc:sldMkLst>
          <pc:docMk/>
          <pc:sldMk cId="3920322384" sldId="1114"/>
        </pc:sldMkLst>
        <pc:spChg chg="mod">
          <ac:chgData name="Yang, Biwu" userId="a5017b3a-df9f-437a-942a-9e752ed8f87e" providerId="ADAL" clId="{BA4EF976-52B5-45AF-BCBE-033831839941}" dt="2023-07-20T12:44:13.758" v="161"/>
          <ac:spMkLst>
            <pc:docMk/>
            <pc:sldMk cId="3920322384" sldId="1114"/>
            <ac:spMk id="3" creationId="{00000000-0000-0000-0000-000000000000}"/>
          </ac:spMkLst>
        </pc:spChg>
        <pc:spChg chg="mod">
          <ac:chgData name="Yang, Biwu" userId="a5017b3a-df9f-437a-942a-9e752ed8f87e" providerId="ADAL" clId="{BA4EF976-52B5-45AF-BCBE-033831839941}" dt="2023-07-20T12:45:37.249" v="170" actId="1076"/>
          <ac:spMkLst>
            <pc:docMk/>
            <pc:sldMk cId="3920322384" sldId="1114"/>
            <ac:spMk id="5" creationId="{00000000-0000-0000-0000-000000000000}"/>
          </ac:spMkLst>
        </pc:spChg>
        <pc:spChg chg="add del">
          <ac:chgData name="Yang, Biwu" userId="a5017b3a-df9f-437a-942a-9e752ed8f87e" providerId="ADAL" clId="{BA4EF976-52B5-45AF-BCBE-033831839941}" dt="2023-07-20T12:47:54.580" v="175" actId="22"/>
          <ac:spMkLst>
            <pc:docMk/>
            <pc:sldMk cId="3920322384" sldId="1114"/>
            <ac:spMk id="6" creationId="{052E9951-8D17-8276-C747-37C08F3E4051}"/>
          </ac:spMkLst>
        </pc:spChg>
      </pc:sldChg>
      <pc:sldChg chg="modSp add mod modNotesTx">
        <pc:chgData name="Yang, Biwu" userId="a5017b3a-df9f-437a-942a-9e752ed8f87e" providerId="ADAL" clId="{BA4EF976-52B5-45AF-BCBE-033831839941}" dt="2023-07-20T12:53:41.105" v="228"/>
        <pc:sldMkLst>
          <pc:docMk/>
          <pc:sldMk cId="2020034410" sldId="1115"/>
        </pc:sldMkLst>
        <pc:spChg chg="mod">
          <ac:chgData name="Yang, Biwu" userId="a5017b3a-df9f-437a-942a-9e752ed8f87e" providerId="ADAL" clId="{BA4EF976-52B5-45AF-BCBE-033831839941}" dt="2023-07-20T12:48:13.777" v="184" actId="20577"/>
          <ac:spMkLst>
            <pc:docMk/>
            <pc:sldMk cId="2020034410" sldId="1115"/>
            <ac:spMk id="3" creationId="{00000000-0000-0000-0000-000000000000}"/>
          </ac:spMkLst>
        </pc:spChg>
        <pc:spChg chg="mod">
          <ac:chgData name="Yang, Biwu" userId="a5017b3a-df9f-437a-942a-9e752ed8f87e" providerId="ADAL" clId="{BA4EF976-52B5-45AF-BCBE-033831839941}" dt="2023-07-20T12:52:57.666" v="219" actId="14100"/>
          <ac:spMkLst>
            <pc:docMk/>
            <pc:sldMk cId="2020034410" sldId="1115"/>
            <ac:spMk id="5" creationId="{00000000-0000-0000-0000-000000000000}"/>
          </ac:spMkLst>
        </pc:spChg>
      </pc:sldChg>
      <pc:sldChg chg="modSp add mod">
        <pc:chgData name="Yang, Biwu" userId="a5017b3a-df9f-437a-942a-9e752ed8f87e" providerId="ADAL" clId="{BA4EF976-52B5-45AF-BCBE-033831839941}" dt="2023-07-20T14:36:27.704" v="1538"/>
        <pc:sldMkLst>
          <pc:docMk/>
          <pc:sldMk cId="860619045" sldId="1116"/>
        </pc:sldMkLst>
        <pc:spChg chg="mod">
          <ac:chgData name="Yang, Biwu" userId="a5017b3a-df9f-437a-942a-9e752ed8f87e" providerId="ADAL" clId="{BA4EF976-52B5-45AF-BCBE-033831839941}" dt="2023-07-20T14:20:14.123" v="1202" actId="20577"/>
          <ac:spMkLst>
            <pc:docMk/>
            <pc:sldMk cId="860619045" sldId="1116"/>
            <ac:spMk id="2" creationId="{00000000-0000-0000-0000-000000000000}"/>
          </ac:spMkLst>
        </pc:spChg>
        <pc:spChg chg="mod">
          <ac:chgData name="Yang, Biwu" userId="a5017b3a-df9f-437a-942a-9e752ed8f87e" providerId="ADAL" clId="{BA4EF976-52B5-45AF-BCBE-033831839941}" dt="2023-07-20T14:36:27.704" v="1538"/>
          <ac:spMkLst>
            <pc:docMk/>
            <pc:sldMk cId="860619045" sldId="1116"/>
            <ac:spMk id="3" creationId="{00000000-0000-0000-0000-000000000000}"/>
          </ac:spMkLst>
        </pc:spChg>
      </pc:sldChg>
    </pc:docChg>
  </pc:docChgLst>
  <pc:docChgLst>
    <pc:chgData name="Nguyen Ngoc Tuan" userId="c554f282-6aa6-43bd-8ae9-8549a6b9b212" providerId="ADAL" clId="{BAA7596F-12B2-43CE-BBFE-4BFB40572115}"/>
    <pc:docChg chg="modSld">
      <pc:chgData name="Nguyen Ngoc Tuan" userId="c554f282-6aa6-43bd-8ae9-8549a6b9b212" providerId="ADAL" clId="{BAA7596F-12B2-43CE-BBFE-4BFB40572115}" dt="2024-09-30T04:55:53.127" v="6" actId="1076"/>
      <pc:docMkLst>
        <pc:docMk/>
      </pc:docMkLst>
      <pc:sldChg chg="addSp modSp">
        <pc:chgData name="Nguyen Ngoc Tuan" userId="c554f282-6aa6-43bd-8ae9-8549a6b9b212" providerId="ADAL" clId="{BAA7596F-12B2-43CE-BBFE-4BFB40572115}" dt="2024-09-30T04:55:42.420" v="3" actId="14100"/>
        <pc:sldMkLst>
          <pc:docMk/>
          <pc:sldMk cId="0" sldId="262"/>
        </pc:sldMkLst>
        <pc:picChg chg="add mod">
          <ac:chgData name="Nguyen Ngoc Tuan" userId="c554f282-6aa6-43bd-8ae9-8549a6b9b212" providerId="ADAL" clId="{BAA7596F-12B2-43CE-BBFE-4BFB40572115}" dt="2024-09-30T04:55:42.420" v="3" actId="14100"/>
          <ac:picMkLst>
            <pc:docMk/>
            <pc:sldMk cId="0" sldId="262"/>
            <ac:picMk id="1026" creationId="{0A8CA8FD-EA4A-C6BF-09CD-5DF37F1E24F2}"/>
          </ac:picMkLst>
        </pc:picChg>
      </pc:sldChg>
      <pc:sldChg chg="addSp modSp">
        <pc:chgData name="Nguyen Ngoc Tuan" userId="c554f282-6aa6-43bd-8ae9-8549a6b9b212" providerId="ADAL" clId="{BAA7596F-12B2-43CE-BBFE-4BFB40572115}" dt="2024-09-30T04:55:53.127" v="6" actId="1076"/>
        <pc:sldMkLst>
          <pc:docMk/>
          <pc:sldMk cId="1525672446" sldId="1075"/>
        </pc:sldMkLst>
        <pc:picChg chg="add mod">
          <ac:chgData name="Nguyen Ngoc Tuan" userId="c554f282-6aa6-43bd-8ae9-8549a6b9b212" providerId="ADAL" clId="{BAA7596F-12B2-43CE-BBFE-4BFB40572115}" dt="2024-09-30T04:55:53.127" v="6" actId="1076"/>
          <ac:picMkLst>
            <pc:docMk/>
            <pc:sldMk cId="1525672446" sldId="1075"/>
            <ac:picMk id="2050" creationId="{90DB8471-4357-40C6-B162-0B56E8D33DE9}"/>
          </ac:picMkLst>
        </pc:picChg>
      </pc:sldChg>
    </pc:docChg>
  </pc:docChgLst>
  <pc:docChgLst>
    <pc:chgData name="Anna Bolen -X (abolen - UNICON INC at Cisco)" userId="8fcf5b57-97b6-40ce-9683-275924855fa8" providerId="ADAL" clId="{1C9C88EA-5B39-4BDF-8B98-C793ED762B9F}"/>
    <pc:docChg chg="custSel addSld modSld">
      <pc:chgData name="Anna Bolen -X (abolen - UNICON INC at Cisco)" userId="8fcf5b57-97b6-40ce-9683-275924855fa8" providerId="ADAL" clId="{1C9C88EA-5B39-4BDF-8B98-C793ED762B9F}" dt="2023-08-07T20:17:21.694" v="85" actId="20577"/>
      <pc:docMkLst>
        <pc:docMk/>
      </pc:docMkLst>
      <pc:sldChg chg="delSp modSp mod">
        <pc:chgData name="Anna Bolen -X (abolen - UNICON INC at Cisco)" userId="8fcf5b57-97b6-40ce-9683-275924855fa8" providerId="ADAL" clId="{1C9C88EA-5B39-4BDF-8B98-C793ED762B9F}" dt="2023-08-07T20:11:37.502" v="8" actId="13244"/>
        <pc:sldMkLst>
          <pc:docMk/>
          <pc:sldMk cId="0" sldId="348"/>
        </pc:sldMkLst>
        <pc:spChg chg="mod">
          <ac:chgData name="Anna Bolen -X (abolen - UNICON INC at Cisco)" userId="8fcf5b57-97b6-40ce-9683-275924855fa8" providerId="ADAL" clId="{1C9C88EA-5B39-4BDF-8B98-C793ED762B9F}" dt="2023-08-07T20:11:34.289" v="7" actId="14100"/>
          <ac:spMkLst>
            <pc:docMk/>
            <pc:sldMk cId="0" sldId="348"/>
            <ac:spMk id="3" creationId="{00000000-0000-0000-0000-000000000000}"/>
          </ac:spMkLst>
        </pc:spChg>
        <pc:spChg chg="del">
          <ac:chgData name="Anna Bolen -X (abolen - UNICON INC at Cisco)" userId="8fcf5b57-97b6-40ce-9683-275924855fa8" providerId="ADAL" clId="{1C9C88EA-5B39-4BDF-8B98-C793ED762B9F}" dt="2023-08-07T20:11:29.357" v="6" actId="478"/>
          <ac:spMkLst>
            <pc:docMk/>
            <pc:sldMk cId="0" sldId="348"/>
            <ac:spMk id="5" creationId="{00000000-0000-0000-0000-000000000000}"/>
          </ac:spMkLst>
        </pc:spChg>
        <pc:spChg chg="ord">
          <ac:chgData name="Anna Bolen -X (abolen - UNICON INC at Cisco)" userId="8fcf5b57-97b6-40ce-9683-275924855fa8" providerId="ADAL" clId="{1C9C88EA-5B39-4BDF-8B98-C793ED762B9F}" dt="2023-08-07T20:11:37.502" v="8" actId="13244"/>
          <ac:spMkLst>
            <pc:docMk/>
            <pc:sldMk cId="0" sldId="348"/>
            <ac:spMk id="25" creationId="{00000000-0000-0000-0000-000000000000}"/>
          </ac:spMkLst>
        </pc:spChg>
      </pc:sldChg>
      <pc:sldChg chg="delSp mod">
        <pc:chgData name="Anna Bolen -X (abolen - UNICON INC at Cisco)" userId="8fcf5b57-97b6-40ce-9683-275924855fa8" providerId="ADAL" clId="{1C9C88EA-5B39-4BDF-8B98-C793ED762B9F}" dt="2023-08-07T20:00:03.005" v="0" actId="478"/>
        <pc:sldMkLst>
          <pc:docMk/>
          <pc:sldMk cId="3094066351" sldId="1073"/>
        </pc:sldMkLst>
        <pc:spChg chg="del">
          <ac:chgData name="Anna Bolen -X (abolen - UNICON INC at Cisco)" userId="8fcf5b57-97b6-40ce-9683-275924855fa8" providerId="ADAL" clId="{1C9C88EA-5B39-4BDF-8B98-C793ED762B9F}" dt="2023-08-07T20:00:03.005" v="0" actId="478"/>
          <ac:spMkLst>
            <pc:docMk/>
            <pc:sldMk cId="3094066351" sldId="1073"/>
            <ac:spMk id="3" creationId="{E6E0A81B-EE8C-FFE3-0F20-0A36957EC39D}"/>
          </ac:spMkLst>
        </pc:spChg>
      </pc:sldChg>
      <pc:sldChg chg="modSp mod modNotesTx">
        <pc:chgData name="Anna Bolen -X (abolen - UNICON INC at Cisco)" userId="8fcf5b57-97b6-40ce-9683-275924855fa8" providerId="ADAL" clId="{1C9C88EA-5B39-4BDF-8B98-C793ED762B9F}" dt="2023-08-07T20:17:21.694" v="85" actId="20577"/>
        <pc:sldMkLst>
          <pc:docMk/>
          <pc:sldMk cId="2661374438" sldId="1090"/>
        </pc:sldMkLst>
        <pc:spChg chg="mod">
          <ac:chgData name="Anna Bolen -X (abolen - UNICON INC at Cisco)" userId="8fcf5b57-97b6-40ce-9683-275924855fa8" providerId="ADAL" clId="{1C9C88EA-5B39-4BDF-8B98-C793ED762B9F}" dt="2023-08-07T20:15:08.140" v="17" actId="313"/>
          <ac:spMkLst>
            <pc:docMk/>
            <pc:sldMk cId="2661374438" sldId="1090"/>
            <ac:spMk id="3" creationId="{00000000-0000-0000-0000-000000000000}"/>
          </ac:spMkLst>
        </pc:spChg>
      </pc:sldChg>
      <pc:sldChg chg="modSp mod modNotesTx">
        <pc:chgData name="Anna Bolen -X (abolen - UNICON INC at Cisco)" userId="8fcf5b57-97b6-40ce-9683-275924855fa8" providerId="ADAL" clId="{1C9C88EA-5B39-4BDF-8B98-C793ED762B9F}" dt="2023-08-07T20:15:01.980" v="16" actId="313"/>
        <pc:sldMkLst>
          <pc:docMk/>
          <pc:sldMk cId="2021783494" sldId="1091"/>
        </pc:sldMkLst>
        <pc:spChg chg="mod">
          <ac:chgData name="Anna Bolen -X (abolen - UNICON INC at Cisco)" userId="8fcf5b57-97b6-40ce-9683-275924855fa8" providerId="ADAL" clId="{1C9C88EA-5B39-4BDF-8B98-C793ED762B9F}" dt="2023-08-07T20:15:01.260" v="15" actId="313"/>
          <ac:spMkLst>
            <pc:docMk/>
            <pc:sldMk cId="2021783494" sldId="1091"/>
            <ac:spMk id="3" creationId="{00000000-0000-0000-0000-000000000000}"/>
          </ac:spMkLst>
        </pc:spChg>
      </pc:sldChg>
      <pc:sldChg chg="modSp mod modNotesTx">
        <pc:chgData name="Anna Bolen -X (abolen - UNICON INC at Cisco)" userId="8fcf5b57-97b6-40ce-9683-275924855fa8" providerId="ADAL" clId="{1C9C88EA-5B39-4BDF-8B98-C793ED762B9F}" dt="2023-08-07T20:14:57.232" v="10" actId="313"/>
        <pc:sldMkLst>
          <pc:docMk/>
          <pc:sldMk cId="1268826680" sldId="1095"/>
        </pc:sldMkLst>
        <pc:spChg chg="mod">
          <ac:chgData name="Anna Bolen -X (abolen - UNICON INC at Cisco)" userId="8fcf5b57-97b6-40ce-9683-275924855fa8" providerId="ADAL" clId="{1C9C88EA-5B39-4BDF-8B98-C793ED762B9F}" dt="2023-08-07T20:14:56.477" v="9" actId="313"/>
          <ac:spMkLst>
            <pc:docMk/>
            <pc:sldMk cId="1268826680" sldId="1095"/>
            <ac:spMk id="3" creationId="{00000000-0000-0000-0000-000000000000}"/>
          </ac:spMkLst>
        </pc:spChg>
      </pc:sldChg>
      <pc:sldChg chg="modSp mod modNotesTx">
        <pc:chgData name="Anna Bolen -X (abolen - UNICON INC at Cisco)" userId="8fcf5b57-97b6-40ce-9683-275924855fa8" providerId="ADAL" clId="{1C9C88EA-5B39-4BDF-8B98-C793ED762B9F}" dt="2023-08-07T20:15:10.618" v="20" actId="313"/>
        <pc:sldMkLst>
          <pc:docMk/>
          <pc:sldMk cId="1578880061" sldId="1096"/>
        </pc:sldMkLst>
        <pc:spChg chg="mod">
          <ac:chgData name="Anna Bolen -X (abolen - UNICON INC at Cisco)" userId="8fcf5b57-97b6-40ce-9683-275924855fa8" providerId="ADAL" clId="{1C9C88EA-5B39-4BDF-8B98-C793ED762B9F}" dt="2023-08-07T20:15:09.909" v="19" actId="313"/>
          <ac:spMkLst>
            <pc:docMk/>
            <pc:sldMk cId="1578880061" sldId="1096"/>
            <ac:spMk id="3" creationId="{00000000-0000-0000-0000-000000000000}"/>
          </ac:spMkLst>
        </pc:spChg>
      </pc:sldChg>
      <pc:sldChg chg="modSp mod modNotesTx">
        <pc:chgData name="Anna Bolen -X (abolen - UNICON INC at Cisco)" userId="8fcf5b57-97b6-40ce-9683-275924855fa8" providerId="ADAL" clId="{1C9C88EA-5B39-4BDF-8B98-C793ED762B9F}" dt="2023-08-07T20:14:58.665" v="12" actId="313"/>
        <pc:sldMkLst>
          <pc:docMk/>
          <pc:sldMk cId="157666404" sldId="1106"/>
        </pc:sldMkLst>
        <pc:spChg chg="mod">
          <ac:chgData name="Anna Bolen -X (abolen - UNICON INC at Cisco)" userId="8fcf5b57-97b6-40ce-9683-275924855fa8" providerId="ADAL" clId="{1C9C88EA-5B39-4BDF-8B98-C793ED762B9F}" dt="2023-08-07T20:14:57.996" v="11" actId="313"/>
          <ac:spMkLst>
            <pc:docMk/>
            <pc:sldMk cId="157666404" sldId="1106"/>
            <ac:spMk id="3" creationId="{00000000-0000-0000-0000-000000000000}"/>
          </ac:spMkLst>
        </pc:spChg>
      </pc:sldChg>
      <pc:sldChg chg="modSp mod modNotesTx">
        <pc:chgData name="Anna Bolen -X (abolen - UNICON INC at Cisco)" userId="8fcf5b57-97b6-40ce-9683-275924855fa8" providerId="ADAL" clId="{1C9C88EA-5B39-4BDF-8B98-C793ED762B9F}" dt="2023-08-07T20:15:11.869" v="22" actId="313"/>
        <pc:sldMkLst>
          <pc:docMk/>
          <pc:sldMk cId="447026938" sldId="1107"/>
        </pc:sldMkLst>
        <pc:spChg chg="mod">
          <ac:chgData name="Anna Bolen -X (abolen - UNICON INC at Cisco)" userId="8fcf5b57-97b6-40ce-9683-275924855fa8" providerId="ADAL" clId="{1C9C88EA-5B39-4BDF-8B98-C793ED762B9F}" dt="2023-08-07T20:15:11.308" v="21" actId="313"/>
          <ac:spMkLst>
            <pc:docMk/>
            <pc:sldMk cId="447026938" sldId="1107"/>
            <ac:spMk id="3" creationId="{00000000-0000-0000-0000-000000000000}"/>
          </ac:spMkLst>
        </pc:spChg>
      </pc:sldChg>
      <pc:sldChg chg="modSp mod modNotesTx">
        <pc:chgData name="Anna Bolen -X (abolen - UNICON INC at Cisco)" userId="8fcf5b57-97b6-40ce-9683-275924855fa8" providerId="ADAL" clId="{1C9C88EA-5B39-4BDF-8B98-C793ED762B9F}" dt="2023-08-07T20:15:00.367" v="14" actId="313"/>
        <pc:sldMkLst>
          <pc:docMk/>
          <pc:sldMk cId="1299222460" sldId="1112"/>
        </pc:sldMkLst>
        <pc:spChg chg="mod">
          <ac:chgData name="Anna Bolen -X (abolen - UNICON INC at Cisco)" userId="8fcf5b57-97b6-40ce-9683-275924855fa8" providerId="ADAL" clId="{1C9C88EA-5B39-4BDF-8B98-C793ED762B9F}" dt="2023-08-07T20:11:03.078" v="2" actId="962"/>
          <ac:spMkLst>
            <pc:docMk/>
            <pc:sldMk cId="1299222460" sldId="1112"/>
            <ac:spMk id="2" creationId="{00000000-0000-0000-0000-000000000000}"/>
          </ac:spMkLst>
        </pc:spChg>
        <pc:spChg chg="mod">
          <ac:chgData name="Anna Bolen -X (abolen - UNICON INC at Cisco)" userId="8fcf5b57-97b6-40ce-9683-275924855fa8" providerId="ADAL" clId="{1C9C88EA-5B39-4BDF-8B98-C793ED762B9F}" dt="2023-08-07T20:14:59.558" v="13" actId="313"/>
          <ac:spMkLst>
            <pc:docMk/>
            <pc:sldMk cId="1299222460" sldId="1112"/>
            <ac:spMk id="3" creationId="{00000000-0000-0000-0000-000000000000}"/>
          </ac:spMkLst>
        </pc:spChg>
        <pc:spChg chg="ord">
          <ac:chgData name="Anna Bolen -X (abolen - UNICON INC at Cisco)" userId="8fcf5b57-97b6-40ce-9683-275924855fa8" providerId="ADAL" clId="{1C9C88EA-5B39-4BDF-8B98-C793ED762B9F}" dt="2023-08-07T20:11:12.802" v="5" actId="13244"/>
          <ac:spMkLst>
            <pc:docMk/>
            <pc:sldMk cId="1299222460" sldId="1112"/>
            <ac:spMk id="4" creationId="{71D34E67-9A0D-1BEF-F8A6-350ACD3D6737}"/>
          </ac:spMkLst>
        </pc:spChg>
        <pc:spChg chg="mod">
          <ac:chgData name="Anna Bolen -X (abolen - UNICON INC at Cisco)" userId="8fcf5b57-97b6-40ce-9683-275924855fa8" providerId="ADAL" clId="{1C9C88EA-5B39-4BDF-8B98-C793ED762B9F}" dt="2023-08-07T20:11:04.274" v="4" actId="962"/>
          <ac:spMkLst>
            <pc:docMk/>
            <pc:sldMk cId="1299222460" sldId="1112"/>
            <ac:spMk id="25" creationId="{00000000-0000-0000-0000-000000000000}"/>
          </ac:spMkLst>
        </pc:spChg>
      </pc:sldChg>
      <pc:sldChg chg="modSp mod modNotesTx">
        <pc:chgData name="Anna Bolen -X (abolen - UNICON INC at Cisco)" userId="8fcf5b57-97b6-40ce-9683-275924855fa8" providerId="ADAL" clId="{1C9C88EA-5B39-4BDF-8B98-C793ED762B9F}" dt="2023-08-07T20:15:13.516" v="24" actId="313"/>
        <pc:sldMkLst>
          <pc:docMk/>
          <pc:sldMk cId="113388789" sldId="1113"/>
        </pc:sldMkLst>
        <pc:spChg chg="mod">
          <ac:chgData name="Anna Bolen -X (abolen - UNICON INC at Cisco)" userId="8fcf5b57-97b6-40ce-9683-275924855fa8" providerId="ADAL" clId="{1C9C88EA-5B39-4BDF-8B98-C793ED762B9F}" dt="2023-08-07T20:15:12.888" v="23" actId="313"/>
          <ac:spMkLst>
            <pc:docMk/>
            <pc:sldMk cId="113388789" sldId="1113"/>
            <ac:spMk id="3" creationId="{00000000-0000-0000-0000-000000000000}"/>
          </ac:spMkLst>
        </pc:spChg>
      </pc:sldChg>
      <pc:sldChg chg="modSp add mod modNotesTx">
        <pc:chgData name="Anna Bolen -X (abolen - UNICON INC at Cisco)" userId="8fcf5b57-97b6-40ce-9683-275924855fa8" providerId="ADAL" clId="{1C9C88EA-5B39-4BDF-8B98-C793ED762B9F}" dt="2023-08-07T20:17:11.087" v="84" actId="12"/>
        <pc:sldMkLst>
          <pc:docMk/>
          <pc:sldMk cId="1890629067" sldId="1117"/>
        </pc:sldMkLst>
        <pc:spChg chg="mod">
          <ac:chgData name="Anna Bolen -X (abolen - UNICON INC at Cisco)" userId="8fcf5b57-97b6-40ce-9683-275924855fa8" providerId="ADAL" clId="{1C9C88EA-5B39-4BDF-8B98-C793ED762B9F}" dt="2023-08-07T20:16:11.662" v="51" actId="20577"/>
          <ac:spMkLst>
            <pc:docMk/>
            <pc:sldMk cId="1890629067" sldId="1117"/>
            <ac:spMk id="3" creationId="{00000000-0000-0000-0000-000000000000}"/>
          </ac:spMkLst>
        </pc:spChg>
        <pc:spChg chg="mod">
          <ac:chgData name="Anna Bolen -X (abolen - UNICON INC at Cisco)" userId="8fcf5b57-97b6-40ce-9683-275924855fa8" providerId="ADAL" clId="{1C9C88EA-5B39-4BDF-8B98-C793ED762B9F}" dt="2023-08-07T20:17:11.087" v="84" actId="12"/>
          <ac:spMkLst>
            <pc:docMk/>
            <pc:sldMk cId="1890629067" sldId="1117"/>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Hacker
Module 7: Cloud, Mobile, and IoT Security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7.1: Researching Attack Vectors and Performing Attacks on Cloud Technologies
7.1.1: Overview</a:t>
            </a:r>
          </a:p>
          <a:p>
            <a:r>
              <a:rPr lang="en-US" b="0" dirty="0"/>
              <a:t>7.1.2: </a:t>
            </a:r>
            <a:r>
              <a:rPr lang="en-US" b="0" i="0" dirty="0">
                <a:solidFill>
                  <a:srgbClr val="181A1F"/>
                </a:solidFill>
                <a:effectLst/>
                <a:latin typeface="Cisco Sans"/>
              </a:rPr>
              <a:t>Practice - Types of Cloud Services</a:t>
            </a: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7.1: Researching Attack Vectors and Performing Attacks on Cloud Technologies
7.1.3: </a:t>
            </a:r>
            <a:r>
              <a:rPr lang="en-US" b="0" i="0" dirty="0">
                <a:solidFill>
                  <a:srgbClr val="181A1F"/>
                </a:solidFill>
                <a:effectLst/>
                <a:latin typeface="Cisco Sans"/>
              </a:rPr>
              <a:t>Credential Harvesting</a:t>
            </a: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862470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7.1: Researching Attack Vectors and Performing Attacks on Cloud Technologies
7.1.3: </a:t>
            </a:r>
            <a:r>
              <a:rPr lang="en-US" b="0" i="0" dirty="0">
                <a:solidFill>
                  <a:srgbClr val="181A1F"/>
                </a:solidFill>
                <a:effectLst/>
                <a:latin typeface="Cisco Sans"/>
              </a:rPr>
              <a:t>Credential Harvesting (Cont.)</a:t>
            </a: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1935234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7.1: Researching Attack Vectors and Performing Attacks on Cloud Technologies
7.1.3: </a:t>
            </a:r>
            <a:r>
              <a:rPr lang="en-US" b="0" i="0" dirty="0">
                <a:solidFill>
                  <a:srgbClr val="181A1F"/>
                </a:solidFill>
                <a:effectLst/>
                <a:latin typeface="Cisco Sans"/>
              </a:rPr>
              <a:t>Credential Harvesting (Cont.)</a:t>
            </a:r>
          </a:p>
          <a:p>
            <a:r>
              <a:rPr lang="en-US" b="0" i="0" dirty="0">
                <a:solidFill>
                  <a:srgbClr val="181A1F"/>
                </a:solidFill>
                <a:effectLst/>
                <a:latin typeface="Cisco Sans"/>
                <a:cs typeface="Calibri"/>
              </a:rPr>
              <a:t>7.1.4: Practice - </a:t>
            </a:r>
            <a:r>
              <a:rPr lang="en-US" b="0" i="0" dirty="0">
                <a:solidFill>
                  <a:srgbClr val="181A1F"/>
                </a:solidFill>
                <a:effectLst/>
                <a:latin typeface="Cisco Sans"/>
              </a:rPr>
              <a:t>Credential Harvesting</a:t>
            </a: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3442866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7.1.5: Privilege Escalation</a:t>
            </a:r>
          </a:p>
          <a:p>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990551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7.1.6: Account Takeover</a:t>
            </a:r>
          </a:p>
          <a:p>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932409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7.1.7: Metadata Service Attacks</a:t>
            </a:r>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0956879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7.1.8: Attacks Against Misconfigured Cloud Assets</a:t>
            </a:r>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35623873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7.1.9: Resource Exhaustion and DoS Attacks</a:t>
            </a:r>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8797700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7.1.9: Resource Exhaustion and DoS Attacks (Cont.)</a:t>
            </a:r>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247295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7.1.10: Cloud Malware Injection Attacks</a:t>
            </a:r>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834731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7.1.11: Side-Channel Attacks</a:t>
            </a:r>
          </a:p>
          <a:p>
            <a:pPr algn="l" fontAlgn="ctr"/>
            <a:r>
              <a:rPr lang="en-US" b="0" i="0" dirty="0">
                <a:solidFill>
                  <a:srgbClr val="181A1F"/>
                </a:solidFill>
                <a:effectLst/>
                <a:latin typeface="Cisco Sans"/>
              </a:rPr>
              <a:t>7.1.12: Practice - Cloud Attack Types</a:t>
            </a:r>
          </a:p>
          <a:p>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118521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ctr"/>
            <a:r>
              <a:rPr lang="en-US" b="0" dirty="0"/>
              <a:t>7: Cloud, Mobile, and IoT Security
7.1: Researching Attack Vectors and Performing Attacks on Cloud Technologies
</a:t>
            </a:r>
            <a:r>
              <a:rPr lang="en-US" b="0" i="0" dirty="0">
                <a:solidFill>
                  <a:srgbClr val="181A1F"/>
                </a:solidFill>
                <a:effectLst/>
                <a:latin typeface="Cisco Sans"/>
              </a:rPr>
              <a:t>7.1.13: Tools and Software Development Kits (SDKs)</a:t>
            </a:r>
            <a:br>
              <a:rPr lang="en-US" b="0" i="0" dirty="0">
                <a:solidFill>
                  <a:srgbClr val="181A1F"/>
                </a:solidFill>
                <a:effectLst/>
                <a:latin typeface="Cisco Sans"/>
              </a:rPr>
            </a:br>
            <a:endParaRPr lang="en-US" b="0"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184665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Cloud, Mobile, and IoT Security
7.2: Explaining Common Attacks and Vulnerabilities Against Specialized Systems</a:t>
            </a: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7110399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Cloud, Mobile, and IoT Security
7.2: Explaining Common Attacks and Vulnerabilities Against Specialized Systems
7.2.1: Overview</a:t>
            </a:r>
            <a:endParaRPr lang="en-US" dirty="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r>
              <a:rPr lang="en-US" b="0" dirty="0"/>
              <a:t>7.2.2: </a:t>
            </a:r>
            <a:r>
              <a:rPr lang="en-US" b="0" i="0" dirty="0">
                <a:solidFill>
                  <a:srgbClr val="181A1F"/>
                </a:solidFill>
                <a:effectLst/>
                <a:latin typeface="Cisco Sans"/>
              </a:rPr>
              <a:t>Attacking Mobile Devices</a:t>
            </a:r>
            <a:r>
              <a:rPr lang="en-US" b="0" dirty="0"/>
              <a:t>
</a:t>
            </a:r>
            <a:endParaRPr lang="en-US" b="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r>
              <a:rPr lang="en-US" b="0" dirty="0"/>
              <a:t>7.2.2: </a:t>
            </a:r>
            <a:r>
              <a:rPr lang="en-US" b="0" i="0" dirty="0">
                <a:solidFill>
                  <a:srgbClr val="181A1F"/>
                </a:solidFill>
                <a:effectLst/>
                <a:latin typeface="Cisco Sans"/>
              </a:rPr>
              <a:t>Attacking Mobile Devices (Cont.)</a:t>
            </a:r>
            <a:r>
              <a:rPr lang="en-US" b="0" dirty="0"/>
              <a:t>
</a:t>
            </a:r>
            <a:endParaRPr lang="en-US" b="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38812322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r>
              <a:rPr lang="en-US" b="0" dirty="0"/>
              <a:t>7.2.2: </a:t>
            </a:r>
            <a:r>
              <a:rPr lang="en-US" b="0" i="0" dirty="0">
                <a:solidFill>
                  <a:srgbClr val="181A1F"/>
                </a:solidFill>
                <a:effectLst/>
                <a:latin typeface="Cisco Sans"/>
              </a:rPr>
              <a:t>Attacking Mobile Devices (Cont.)</a:t>
            </a:r>
          </a:p>
          <a:p>
            <a:r>
              <a:rPr lang="en-US" b="0" i="0" dirty="0">
                <a:solidFill>
                  <a:srgbClr val="181A1F"/>
                </a:solidFill>
                <a:effectLst/>
                <a:latin typeface="Cisco Sans"/>
              </a:rPr>
              <a:t>7.2.3: Practice - Mobile Device Vulnerabilities</a:t>
            </a:r>
          </a:p>
          <a:p>
            <a:r>
              <a:rPr lang="en-US" b="0" dirty="0"/>
              <a:t>7.2.4: Practice - Attacking Mobile Devices</a:t>
            </a:r>
          </a:p>
          <a:p>
            <a:r>
              <a:rPr lang="en-US" b="0" dirty="0"/>
              <a:t>
</a:t>
            </a:r>
            <a:endParaRPr lang="en-US" b="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7874973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dirty="0"/>
              <a:t>7.2.5:</a:t>
            </a:r>
            <a:r>
              <a:rPr lang="en-US" b="0" i="0" dirty="0">
                <a:solidFill>
                  <a:srgbClr val="181A1F"/>
                </a:solidFill>
                <a:effectLst/>
                <a:latin typeface="Cisco Sans"/>
              </a:rPr>
              <a:t> Attacking Internet of Things (IoT) Devices</a:t>
            </a:r>
          </a:p>
          <a:p>
            <a:br>
              <a:rPr lang="en-US" b="0" i="0" dirty="0">
                <a:solidFill>
                  <a:srgbClr val="181A1F"/>
                </a:solidFill>
                <a:effectLst/>
                <a:latin typeface="Cisco Sans"/>
              </a:rPr>
            </a:br>
            <a:r>
              <a:rPr lang="en-US" b="0" dirty="0"/>
              <a:t>
</a:t>
            </a:r>
            <a:endParaRPr lang="en-US" b="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5030958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r>
              <a:rPr lang="en-US" b="0" dirty="0"/>
              <a:t>7.2.6:</a:t>
            </a:r>
            <a:r>
              <a:rPr lang="en-US" b="0" i="0" dirty="0">
                <a:solidFill>
                  <a:srgbClr val="181A1F"/>
                </a:solidFill>
                <a:effectLst/>
                <a:latin typeface="Cisco Sans"/>
              </a:rPr>
              <a:t> </a:t>
            </a:r>
            <a:r>
              <a:rPr lang="en-US" dirty="0">
                <a:latin typeface="Arial"/>
                <a:cs typeface="Arial"/>
              </a:rPr>
              <a:t>Analyzing IoT Protocols</a:t>
            </a:r>
          </a:p>
          <a:p>
            <a:br>
              <a:rPr lang="en-US" b="0" i="0" dirty="0">
                <a:solidFill>
                  <a:srgbClr val="181A1F"/>
                </a:solidFill>
                <a:effectLst/>
                <a:latin typeface="Cisco Sans"/>
              </a:rPr>
            </a:br>
            <a:r>
              <a:rPr lang="en-US" b="0" dirty="0"/>
              <a:t>
</a:t>
            </a:r>
            <a:endParaRPr lang="en-US" b="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563443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r>
              <a:rPr lang="en-US" b="0" dirty="0"/>
              <a:t>7.2.6:</a:t>
            </a:r>
            <a:r>
              <a:rPr lang="en-US" b="0" i="0" dirty="0">
                <a:solidFill>
                  <a:srgbClr val="181A1F"/>
                </a:solidFill>
                <a:effectLst/>
                <a:latin typeface="Cisco Sans"/>
              </a:rPr>
              <a:t> </a:t>
            </a:r>
            <a:r>
              <a:rPr lang="en-US" dirty="0">
                <a:latin typeface="Arial"/>
                <a:cs typeface="Arial"/>
              </a:rPr>
              <a:t>Analyzing IoT Protocols (Cont.)</a:t>
            </a:r>
          </a:p>
          <a:p>
            <a:r>
              <a:rPr lang="en-US" dirty="0">
                <a:latin typeface="Arial"/>
                <a:cs typeface="Arial"/>
              </a:rPr>
              <a:t>7.2.7: Practice - Analyzing IoT Protocols</a:t>
            </a:r>
          </a:p>
          <a:p>
            <a:br>
              <a:rPr lang="en-US" b="0" i="0" dirty="0">
                <a:solidFill>
                  <a:srgbClr val="181A1F"/>
                </a:solidFill>
                <a:effectLst/>
                <a:latin typeface="Cisco Sans"/>
              </a:rPr>
            </a:br>
            <a:r>
              <a:rPr lang="en-US" b="0" dirty="0"/>
              <a:t>
</a:t>
            </a:r>
            <a:endParaRPr lang="en-US" b="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278016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7.2.8: IoT Security Special Considerations</a:t>
            </a:r>
          </a:p>
          <a:p>
            <a:br>
              <a:rPr lang="en-US" b="0" i="0" dirty="0">
                <a:solidFill>
                  <a:srgbClr val="181A1F"/>
                </a:solidFill>
                <a:effectLst/>
                <a:latin typeface="Cisco Sans"/>
              </a:rPr>
            </a:br>
            <a:endParaRPr lang="en-US" b="0"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680186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r>
              <a:rPr lang="en-US" b="0" dirty="0"/>
              <a:t>7.2.9: Common IoT Vulnerabilities</a:t>
            </a:r>
          </a:p>
          <a:p>
            <a:pPr algn="l" fontAlgn="ctr"/>
            <a:r>
              <a:rPr lang="en-US" b="0" i="0" dirty="0">
                <a:solidFill>
                  <a:srgbClr val="181A1F"/>
                </a:solidFill>
                <a:effectLst/>
                <a:latin typeface="Cisco Sans"/>
              </a:rPr>
              <a:t>7.2.10: Practice - Common IoT Vulnerabilities</a:t>
            </a:r>
          </a:p>
          <a:p>
            <a:br>
              <a:rPr lang="en-US" b="0" i="0" dirty="0">
                <a:solidFill>
                  <a:srgbClr val="181A1F"/>
                </a:solidFill>
                <a:effectLst/>
                <a:latin typeface="Cisco Sans"/>
              </a:rPr>
            </a:br>
            <a:endParaRPr lang="en-US" b="0" dirty="0"/>
          </a:p>
          <a:p>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498869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7.2.11: Data Storage System Vulnerabilities</a:t>
            </a:r>
          </a:p>
          <a:p>
            <a:br>
              <a:rPr lang="en-US" b="0" i="0" dirty="0">
                <a:solidFill>
                  <a:srgbClr val="181A1F"/>
                </a:solidFill>
                <a:effectLst/>
                <a:latin typeface="Cisco Sans"/>
              </a:rPr>
            </a:br>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671297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7.2.11: Data Storage System Vulnerabilities (Cont.)</a:t>
            </a:r>
          </a:p>
          <a:p>
            <a:br>
              <a:rPr lang="en-US" b="0" i="0" dirty="0">
                <a:solidFill>
                  <a:srgbClr val="181A1F"/>
                </a:solidFill>
                <a:effectLst/>
                <a:latin typeface="Cisco Sans"/>
              </a:rPr>
            </a:br>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25113160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7.2.12: Management Interface Vulnerabilities</a:t>
            </a:r>
          </a:p>
          <a:p>
            <a:pPr algn="l" fontAlgn="ctr"/>
            <a:r>
              <a:rPr lang="en-US" b="0" i="0" dirty="0">
                <a:solidFill>
                  <a:srgbClr val="181A1F"/>
                </a:solidFill>
                <a:effectLst/>
                <a:latin typeface="Cisco Sans"/>
              </a:rPr>
              <a:t>7.2.13: Practice - Management Interface Vulnerabilities</a:t>
            </a:r>
          </a:p>
          <a:p>
            <a:br>
              <a:rPr lang="en-US" b="0" i="0" dirty="0">
                <a:solidFill>
                  <a:srgbClr val="181A1F"/>
                </a:solidFill>
                <a:effectLst/>
                <a:latin typeface="Cisco Sans"/>
              </a:rPr>
            </a:br>
            <a:br>
              <a:rPr lang="en-US" b="0" i="0" dirty="0">
                <a:solidFill>
                  <a:srgbClr val="181A1F"/>
                </a:solidFill>
                <a:effectLst/>
                <a:latin typeface="Cisco Sans"/>
              </a:rPr>
            </a:br>
            <a:br>
              <a:rPr lang="en-US" b="0" i="0" dirty="0">
                <a:solidFill>
                  <a:srgbClr val="181A1F"/>
                </a:solidFill>
                <a:effectLst/>
                <a:latin typeface="Cisco Sans"/>
              </a:rPr>
            </a:br>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32769651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7.2.11: Data Storage System Vulnerabilities</a:t>
            </a:r>
          </a:p>
          <a:p>
            <a:pPr algn="l" fontAlgn="ctr"/>
            <a:r>
              <a:rPr lang="en-US" b="0" i="0" dirty="0">
                <a:solidFill>
                  <a:srgbClr val="181A1F"/>
                </a:solidFill>
                <a:effectLst/>
                <a:latin typeface="Cisco Sans"/>
              </a:rPr>
              <a:t>7.2.14: Exploiting Virtual Machines</a:t>
            </a:r>
          </a:p>
          <a:p>
            <a:br>
              <a:rPr lang="en-US" b="0" i="0" dirty="0">
                <a:solidFill>
                  <a:srgbClr val="181A1F"/>
                </a:solidFill>
                <a:effectLst/>
                <a:latin typeface="Cisco Sans"/>
              </a:rPr>
            </a:br>
            <a:br>
              <a:rPr lang="en-US" b="0" i="0" dirty="0">
                <a:solidFill>
                  <a:srgbClr val="181A1F"/>
                </a:solidFill>
                <a:effectLst/>
                <a:latin typeface="Cisco Sans"/>
              </a:rPr>
            </a:br>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40148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7.2.15: Vulnerabilities Related to Containerized Workloads</a:t>
            </a:r>
          </a:p>
          <a:p>
            <a:br>
              <a:rPr lang="en-US" b="0" i="0" dirty="0">
                <a:solidFill>
                  <a:srgbClr val="181A1F"/>
                </a:solidFill>
                <a:effectLst/>
                <a:latin typeface="Cisco Sans"/>
              </a:rPr>
            </a:br>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18562914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7.2.15: Vulnerabilities Related to Containerized Workloads (Cont.)</a:t>
            </a:r>
          </a:p>
          <a:p>
            <a:br>
              <a:rPr lang="en-US" b="0" i="0" dirty="0">
                <a:solidFill>
                  <a:srgbClr val="181A1F"/>
                </a:solidFill>
                <a:effectLst/>
                <a:latin typeface="Cisco Sans"/>
              </a:rPr>
            </a:br>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3761253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7: Cloud, Mobile, and IoT Security
7.2: Explaining Common Attacks and Vulnerabilities Against Specialized Systems</a:t>
            </a:r>
            <a:endParaRPr lang="pt-BR" b="0" dirty="0"/>
          </a:p>
          <a:p>
            <a:pPr algn="l" fontAlgn="ctr"/>
            <a:r>
              <a:rPr lang="en-US" b="0" i="0" dirty="0">
                <a:solidFill>
                  <a:srgbClr val="181A1F"/>
                </a:solidFill>
                <a:effectLst/>
                <a:latin typeface="Cisco Sans"/>
              </a:rPr>
              <a:t>7.2.15: Vulnerabilities Related to Containerized Workloads (Cont.)</a:t>
            </a:r>
          </a:p>
          <a:p>
            <a:r>
              <a:rPr lang="en-US" b="0" i="0" dirty="0">
                <a:solidFill>
                  <a:srgbClr val="181A1F"/>
                </a:solidFill>
                <a:effectLst/>
                <a:latin typeface="Cisco Sans"/>
              </a:rPr>
              <a:t>7.2.16: Practice - Vulnerabilities Related to Containerized Workloads</a:t>
            </a:r>
          </a:p>
          <a:p>
            <a:br>
              <a:rPr lang="en-US" b="0" i="0" dirty="0">
                <a:solidFill>
                  <a:srgbClr val="181A1F"/>
                </a:solidFill>
                <a:effectLst/>
                <a:latin typeface="Cisco Sans"/>
              </a:rPr>
            </a:br>
            <a:r>
              <a:rPr lang="en-US" b="0" dirty="0"/>
              <a:t>
</a:t>
            </a:r>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781676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549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Cloud, Mobile, and IoT Security
7.3: Summary
</a:t>
            </a: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5000059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Cloud, Mobile, and IoT Security</a:t>
            </a:r>
            <a:br>
              <a:rPr lang="en-US" dirty="0">
                <a:cs typeface="+mn-lt"/>
              </a:rPr>
            </a:br>
            <a:r>
              <a:rPr lang="en-US" dirty="0"/>
              <a:t>7.3: Summary</a:t>
            </a:r>
            <a:br>
              <a:rPr lang="en-US" dirty="0">
                <a:cs typeface="+mn-lt"/>
              </a:rPr>
            </a:br>
            <a:r>
              <a:rPr lang="en-US" dirty="0">
                <a:cs typeface="+mn-lt"/>
              </a:rPr>
              <a:t>7</a:t>
            </a:r>
            <a:r>
              <a:rPr lang="en-US" dirty="0"/>
              <a:t>.3.1: What Did I Learn in this Module?</a:t>
            </a:r>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38273648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Cloud, Mobile, and IoT Security</a:t>
            </a:r>
            <a:br>
              <a:rPr lang="en-US" dirty="0">
                <a:cs typeface="+mn-lt"/>
              </a:rPr>
            </a:br>
            <a:r>
              <a:rPr lang="en-US" dirty="0"/>
              <a:t>7.3: Summary</a:t>
            </a:r>
            <a:br>
              <a:rPr lang="en-US" dirty="0">
                <a:cs typeface="+mn-lt"/>
              </a:rPr>
            </a:br>
            <a:r>
              <a:rPr lang="en-US" dirty="0"/>
              <a:t>7.3.1: What Did I Learn in this Module? (Cont.)</a:t>
            </a:r>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28434366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Cloud, Mobile, and IoT Security</a:t>
            </a:r>
            <a:br>
              <a:rPr lang="en-US" dirty="0">
                <a:cs typeface="+mn-lt"/>
              </a:rPr>
            </a:br>
            <a:r>
              <a:rPr lang="en-US" dirty="0"/>
              <a:t>7.3: Summary</a:t>
            </a:r>
            <a:br>
              <a:rPr lang="en-US" dirty="0">
                <a:cs typeface="+mn-lt"/>
              </a:rPr>
            </a:br>
            <a:r>
              <a:rPr lang="en-US" dirty="0"/>
              <a:t>7.3.1: What Did I Learn in this Module? (Cont.)</a:t>
            </a:r>
          </a:p>
          <a:p>
            <a:endParaRPr lang="en-US" dirty="0"/>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858294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 Cloud, Mobile, and IoT Security</a:t>
            </a:r>
            <a:br>
              <a:rPr lang="en-US" dirty="0">
                <a:cs typeface="+mn-lt"/>
              </a:rPr>
            </a:br>
            <a:r>
              <a:rPr lang="en-US" dirty="0"/>
              <a:t>7.3: Summary</a:t>
            </a:r>
            <a:br>
              <a:rPr lang="en-US" dirty="0">
                <a:cs typeface="+mn-lt"/>
              </a:rPr>
            </a:br>
            <a:r>
              <a:rPr lang="en-US" dirty="0"/>
              <a:t>7.3.2: Reflection Questions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7.3.3: Quiz - Cloud, Mobile, and IoT Security</a:t>
            </a:r>
          </a:p>
          <a:p>
            <a:endParaRPr lang="en-US" dirty="0"/>
          </a:p>
          <a:p>
            <a:endParaRPr lang="en-US" dirty="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7428091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Cloud, Mobile, and IoT Security
7.3: Summary
Terms and Commands
</a:t>
            </a:r>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2490207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Ethical Hacker
Module 7: Cloud, Mobile, and IoT Security</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3482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7: Cloud, Mobile, and IoT Security
7.1: Researching Attack Vectors and Performing Attacks on Cloud Technologies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dirty="0">
                <a:solidFill>
                  <a:srgbClr val="D9D9D9"/>
                </a:solidFill>
              </a:rPr>
              <a:t>© 2023  Cisco and/or its affiliates. All rights reserved.   Cisco Confidential</a:t>
            </a:r>
            <a:endParaRPr lang="en-US" sz="600" dirty="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nchor="t"/>
          <a:lstStyle/>
          <a:p>
            <a:pPr marL="0" indent="0">
              <a:buNone/>
            </a:pPr>
            <a:r>
              <a:rPr lang="en-US" sz="3600" dirty="0">
                <a:solidFill>
                  <a:srgbClr val="AFE8FB"/>
                </a:solidFill>
                <a:latin typeface="Arial" pitchFamily="34" charset="0"/>
                <a:ea typeface="Arial" pitchFamily="34" charset="-122"/>
                <a:cs typeface="Arial" pitchFamily="34" charset="-120"/>
              </a:rPr>
              <a:t>Module 7: Cloud, Mobile, and IoT Security</a:t>
            </a:r>
            <a:endParaRPr lang="en-US" sz="3600" dirty="0"/>
          </a:p>
        </p:txBody>
      </p:sp>
      <p:sp>
        <p:nvSpPr>
          <p:cNvPr id="3" name="Text 1"/>
          <p:cNvSpPr/>
          <p:nvPr/>
        </p:nvSpPr>
        <p:spPr>
          <a:xfrm>
            <a:off x="457200" y="3343275"/>
            <a:ext cx="3657600" cy="914400"/>
          </a:xfrm>
          <a:prstGeom prst="rect">
            <a:avLst/>
          </a:prstGeom>
          <a:noFill/>
          <a:ln/>
        </p:spPr>
        <p:txBody>
          <a:bodyPr wrap="square" rtlCol="0" anchor="t"/>
          <a:lstStyle/>
          <a:p>
            <a:r>
              <a:rPr lang="en-US" sz="2000">
                <a:solidFill>
                  <a:srgbClr val="CEE8C3"/>
                </a:solidFill>
                <a:latin typeface="Arial" pitchFamily="34" charset="0"/>
                <a:ea typeface="Arial" pitchFamily="34" charset="-122"/>
                <a:cs typeface="Arial" pitchFamily="34" charset="-120"/>
              </a:rPr>
              <a:t>Instructor Materials</a:t>
            </a:r>
            <a:endParaRPr lang="en-US" sz="2000"/>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dirty="0">
                <a:solidFill>
                  <a:srgbClr val="AFE8FB"/>
                </a:solidFill>
                <a:latin typeface="Arial" pitchFamily="34" charset="0"/>
                <a:ea typeface="Arial" pitchFamily="34" charset="-122"/>
                <a:cs typeface="Arial" pitchFamily="34" charset="-120"/>
              </a:rPr>
              <a:t>Ethical Hacker</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Overview</a:t>
            </a:r>
            <a:endParaRPr lang="en-US" sz="2200" dirty="0"/>
          </a:p>
        </p:txBody>
      </p:sp>
      <p:sp>
        <p:nvSpPr>
          <p:cNvPr id="4" name="CaixaDeTexto 3">
            <a:extLst>
              <a:ext uri="{FF2B5EF4-FFF2-40B4-BE49-F238E27FC236}">
                <a16:creationId xmlns:a16="http://schemas.microsoft.com/office/drawing/2014/main" id="{AE79AAD0-1CE8-5B1D-C43C-0A1A6DC5E0AE}"/>
              </a:ext>
            </a:extLst>
          </p:cNvPr>
          <p:cNvSpPr txBox="1"/>
          <p:nvPr/>
        </p:nvSpPr>
        <p:spPr>
          <a:xfrm>
            <a:off x="97797" y="686550"/>
            <a:ext cx="875739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Another trend that poses new security challenges is the migration of computing resources, data, and software to the cloud. </a:t>
            </a:r>
          </a:p>
          <a:p>
            <a:pPr marL="285750" indent="-285750">
              <a:buFont typeface="Arial"/>
              <a:buChar char="•"/>
            </a:pPr>
            <a:r>
              <a:rPr lang="en-US" sz="1400" dirty="0">
                <a:solidFill>
                  <a:srgbClr val="181A1F"/>
                </a:solidFill>
                <a:latin typeface="Arial"/>
                <a:ea typeface="Calibri"/>
                <a:cs typeface="Calibri"/>
              </a:rPr>
              <a:t>The cloud presents a network without a perimeter, there is no border between a traditional internal network and external users as there is when resources are housed on-site.</a:t>
            </a:r>
          </a:p>
          <a:p>
            <a:pPr marL="285750" indent="-285750">
              <a:buFont typeface="Arial"/>
              <a:buChar char="•"/>
            </a:pPr>
            <a:r>
              <a:rPr lang="en-US" sz="1400" dirty="0">
                <a:solidFill>
                  <a:srgbClr val="181A1F"/>
                </a:solidFill>
                <a:latin typeface="Arial"/>
                <a:ea typeface="Calibri"/>
                <a:cs typeface="Calibri"/>
              </a:rPr>
              <a:t>This lack of perimeter increases reliance on access control, cloud configuration, and network architecture for security. In addition, cloud applications and data are exposed to the internet via application programming interfaces (API). </a:t>
            </a:r>
          </a:p>
          <a:p>
            <a:pPr marL="285750" indent="-285750">
              <a:buFont typeface="Arial"/>
              <a:buChar char="•"/>
            </a:pPr>
            <a:r>
              <a:rPr lang="en-US" sz="1400" dirty="0">
                <a:solidFill>
                  <a:srgbClr val="181A1F"/>
                </a:solidFill>
                <a:latin typeface="Arial"/>
                <a:ea typeface="Calibri"/>
                <a:cs typeface="Calibri"/>
              </a:rPr>
              <a:t>Mobile and IoT devices often communicate with applications hosted in the cloud. All these technologies and architectures increase the attack surface and introduce a variety of cybersecurity risks. </a:t>
            </a:r>
          </a:p>
          <a:p>
            <a:pPr marL="285750" indent="-285750">
              <a:buFont typeface="Arial"/>
              <a:buChar char="•"/>
            </a:pPr>
            <a:r>
              <a:rPr lang="en-US" sz="1400" dirty="0">
                <a:solidFill>
                  <a:srgbClr val="181A1F"/>
                </a:solidFill>
                <a:latin typeface="Arial"/>
                <a:ea typeface="Calibri"/>
                <a:cs typeface="Calibri"/>
              </a:rPr>
              <a:t>Cloud computing security includes many of the same functionalities as traditional IT security, including protecting critical information from theft, data exfiltration, and deletion, as well as privacy.</a:t>
            </a:r>
          </a:p>
          <a:p>
            <a:pPr marL="285750" indent="-285750">
              <a:buFont typeface="Arial"/>
              <a:buChar char="•"/>
            </a:pPr>
            <a:r>
              <a:rPr lang="en-US" sz="1400" dirty="0">
                <a:solidFill>
                  <a:srgbClr val="181A1F"/>
                </a:solidFill>
                <a:latin typeface="Arial"/>
                <a:ea typeface="Calibri"/>
                <a:cs typeface="Calibri"/>
              </a:rPr>
              <a:t>The National Institute of Standards and Technology (NIST) authored Special Publication (SP) 800-145, “The NIST Definition of Cloud Computing,” to provide a standard set of definitions for the different aspects of cloud computing. </a:t>
            </a:r>
          </a:p>
          <a:p>
            <a:pPr marL="285750" indent="-285750">
              <a:buFont typeface="Arial"/>
              <a:buChar char="•"/>
            </a:pPr>
            <a:r>
              <a:rPr lang="en-US" sz="1400" dirty="0">
                <a:solidFill>
                  <a:srgbClr val="181A1F"/>
                </a:solidFill>
                <a:latin typeface="Arial"/>
                <a:ea typeface="Calibri"/>
                <a:cs typeface="Calibri"/>
              </a:rPr>
              <a:t>Cloud computing can be broken into the following three basic models:</a:t>
            </a:r>
          </a:p>
          <a:p>
            <a:pPr marL="742950" lvl="1" indent="-285750">
              <a:buFont typeface="Arial"/>
              <a:buChar char="•"/>
            </a:pPr>
            <a:r>
              <a:rPr lang="en-US" sz="1400" dirty="0">
                <a:solidFill>
                  <a:srgbClr val="181A1F"/>
                </a:solidFill>
                <a:latin typeface="Arial"/>
                <a:ea typeface="Calibri"/>
                <a:cs typeface="Calibri"/>
              </a:rPr>
              <a:t>Infrastructure as a Service (IaaS)</a:t>
            </a:r>
          </a:p>
          <a:p>
            <a:pPr marL="742950" lvl="1" indent="-285750">
              <a:buFont typeface="Arial"/>
              <a:buChar char="•"/>
            </a:pPr>
            <a:r>
              <a:rPr lang="en-US" sz="1400" dirty="0">
                <a:solidFill>
                  <a:srgbClr val="181A1F"/>
                </a:solidFill>
                <a:latin typeface="Arial"/>
                <a:ea typeface="Calibri"/>
                <a:cs typeface="Calibri"/>
              </a:rPr>
              <a:t>Platform as a Service (PaaS)</a:t>
            </a:r>
          </a:p>
          <a:p>
            <a:pPr marL="742950" lvl="1" indent="-285750">
              <a:buFont typeface="Arial"/>
              <a:buChar char="•"/>
            </a:pPr>
            <a:r>
              <a:rPr lang="en-US" sz="1400" dirty="0">
                <a:solidFill>
                  <a:srgbClr val="181A1F"/>
                </a:solidFill>
                <a:latin typeface="Arial"/>
                <a:ea typeface="Calibri"/>
                <a:cs typeface="Calibri"/>
              </a:rPr>
              <a:t>Software as a Service (SaaS)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Credential Harvesting</a:t>
            </a:r>
            <a:endParaRPr lang="en-US" sz="2200" dirty="0"/>
          </a:p>
        </p:txBody>
      </p:sp>
      <p:sp>
        <p:nvSpPr>
          <p:cNvPr id="5" name="Text 2"/>
          <p:cNvSpPr/>
          <p:nvPr/>
        </p:nvSpPr>
        <p:spPr>
          <a:xfrm>
            <a:off x="97797" y="903078"/>
            <a:ext cx="8229600" cy="3337343"/>
          </a:xfrm>
          <a:prstGeom prst="rect">
            <a:avLst/>
          </a:prstGeom>
          <a:noFill/>
          <a:ln/>
        </p:spPr>
        <p:txBody>
          <a:bodyPr wrap="square" lIns="91440" tIns="45720" rIns="91440" bIns="45720" rtlCol="0" anchor="t"/>
          <a:lstStyle/>
          <a:p>
            <a:endParaRPr lang="en-US" sz="1400" b="0" i="0" dirty="0">
              <a:effectLst/>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AE79AAD0-1CE8-5B1D-C43C-0A1A6DC5E0AE}"/>
              </a:ext>
            </a:extLst>
          </p:cNvPr>
          <p:cNvSpPr txBox="1"/>
          <p:nvPr/>
        </p:nvSpPr>
        <p:spPr>
          <a:xfrm>
            <a:off x="97797" y="686550"/>
            <a:ext cx="875739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Credential harvesting (or password harvesting) is the act of gathering and stealing valid usernames, passwords, tokens, PINs, and any other types of credentials through infrastructure breaches.</a:t>
            </a:r>
          </a:p>
          <a:p>
            <a:pPr marL="285750" indent="-285750">
              <a:buFont typeface="Arial"/>
              <a:buChar char="•"/>
            </a:pPr>
            <a:r>
              <a:rPr lang="en-US" sz="1400" dirty="0">
                <a:solidFill>
                  <a:srgbClr val="181A1F"/>
                </a:solidFill>
                <a:latin typeface="Arial"/>
                <a:ea typeface="Calibri"/>
                <a:cs typeface="Calibri"/>
              </a:rPr>
              <a:t>One of the most common ways that attackers perform credential harvesting is by using phishing and spear phishing emails with links that could redirect a user to a bogus site.</a:t>
            </a:r>
          </a:p>
        </p:txBody>
      </p:sp>
      <p:pic>
        <p:nvPicPr>
          <p:cNvPr id="7" name="Picture 6">
            <a:extLst>
              <a:ext uri="{FF2B5EF4-FFF2-40B4-BE49-F238E27FC236}">
                <a16:creationId xmlns:a16="http://schemas.microsoft.com/office/drawing/2014/main" id="{01C4D272-68C5-15CC-BD5C-0F027E892371}"/>
              </a:ext>
            </a:extLst>
          </p:cNvPr>
          <p:cNvPicPr>
            <a:picLocks noChangeAspect="1"/>
          </p:cNvPicPr>
          <p:nvPr/>
        </p:nvPicPr>
        <p:blipFill>
          <a:blip r:embed="rId3"/>
          <a:stretch>
            <a:fillRect/>
          </a:stretch>
        </p:blipFill>
        <p:spPr>
          <a:xfrm>
            <a:off x="1810533" y="1914025"/>
            <a:ext cx="4804128" cy="2829425"/>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spTree>
    <p:extLst>
      <p:ext uri="{BB962C8B-B14F-4D97-AF65-F5344CB8AC3E}">
        <p14:creationId xmlns:p14="http://schemas.microsoft.com/office/powerpoint/2010/main" val="1499316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Credential Harvesting (Cont.)</a:t>
            </a:r>
            <a:endParaRPr lang="en-US" sz="2200" dirty="0"/>
          </a:p>
        </p:txBody>
      </p:sp>
      <p:sp>
        <p:nvSpPr>
          <p:cNvPr id="5" name="Text 2"/>
          <p:cNvSpPr/>
          <p:nvPr/>
        </p:nvSpPr>
        <p:spPr>
          <a:xfrm>
            <a:off x="97797" y="903078"/>
            <a:ext cx="8229600" cy="3337343"/>
          </a:xfrm>
          <a:prstGeom prst="rect">
            <a:avLst/>
          </a:prstGeom>
          <a:noFill/>
          <a:ln/>
        </p:spPr>
        <p:txBody>
          <a:bodyPr wrap="square" lIns="91440" tIns="45720" rIns="91440" bIns="45720" rtlCol="0" anchor="t"/>
          <a:lstStyle/>
          <a:p>
            <a:endParaRPr lang="en-US" sz="1400" b="0" i="0" dirty="0">
              <a:effectLst/>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AE79AAD0-1CE8-5B1D-C43C-0A1A6DC5E0AE}"/>
              </a:ext>
            </a:extLst>
          </p:cNvPr>
          <p:cNvSpPr txBox="1"/>
          <p:nvPr/>
        </p:nvSpPr>
        <p:spPr>
          <a:xfrm>
            <a:off x="97797" y="903078"/>
            <a:ext cx="875739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These steps show how easy it is to perform a social engineering attack and instantiate a fake website (in this case, a fake Twitter login site) to perform a credential harvesting attack. </a:t>
            </a:r>
          </a:p>
          <a:p>
            <a:pPr marL="742950" lvl="1" indent="-285750">
              <a:buFont typeface="Arial"/>
              <a:buChar char="•"/>
            </a:pPr>
            <a:r>
              <a:rPr lang="en-US" sz="1400" dirty="0">
                <a:solidFill>
                  <a:srgbClr val="181A1F"/>
                </a:solidFill>
                <a:latin typeface="Arial"/>
                <a:ea typeface="Calibri"/>
                <a:cs typeface="Calibri"/>
              </a:rPr>
              <a:t>Step 1. Launch SET by entering the </a:t>
            </a:r>
            <a:r>
              <a:rPr lang="en-US" sz="1400" dirty="0" err="1">
                <a:solidFill>
                  <a:srgbClr val="181A1F"/>
                </a:solidFill>
                <a:latin typeface="Arial"/>
                <a:ea typeface="Calibri"/>
                <a:cs typeface="Calibri"/>
              </a:rPr>
              <a:t>setoolkit</a:t>
            </a:r>
            <a:r>
              <a:rPr lang="en-US" sz="1400" dirty="0">
                <a:solidFill>
                  <a:srgbClr val="181A1F"/>
                </a:solidFill>
                <a:latin typeface="Arial"/>
                <a:ea typeface="Calibri"/>
                <a:cs typeface="Calibri"/>
              </a:rPr>
              <a:t> command.</a:t>
            </a:r>
          </a:p>
          <a:p>
            <a:pPr marL="742950" lvl="1" indent="-285750">
              <a:buFont typeface="Arial"/>
              <a:buChar char="•"/>
            </a:pPr>
            <a:r>
              <a:rPr lang="en-US" sz="1400" dirty="0">
                <a:solidFill>
                  <a:srgbClr val="181A1F"/>
                </a:solidFill>
                <a:latin typeface="Arial"/>
                <a:ea typeface="Calibri"/>
                <a:cs typeface="Calibri"/>
              </a:rPr>
              <a:t>Step 2. Select </a:t>
            </a:r>
            <a:r>
              <a:rPr lang="en-US" sz="1400" b="1" dirty="0">
                <a:solidFill>
                  <a:srgbClr val="181A1F"/>
                </a:solidFill>
                <a:latin typeface="Arial"/>
                <a:ea typeface="Calibri"/>
                <a:cs typeface="Calibri"/>
              </a:rPr>
              <a:t>1) Social-Engineering Attacks </a:t>
            </a:r>
            <a:r>
              <a:rPr lang="en-US" sz="1400" dirty="0">
                <a:solidFill>
                  <a:srgbClr val="181A1F"/>
                </a:solidFill>
                <a:latin typeface="Arial"/>
                <a:ea typeface="Calibri"/>
                <a:cs typeface="Calibri"/>
              </a:rPr>
              <a:t>from the main menu.</a:t>
            </a:r>
          </a:p>
          <a:p>
            <a:pPr marL="742950" lvl="1" indent="-285750">
              <a:buFont typeface="Arial"/>
              <a:buChar char="•"/>
            </a:pPr>
            <a:r>
              <a:rPr lang="en-US" sz="1400" dirty="0">
                <a:solidFill>
                  <a:srgbClr val="181A1F"/>
                </a:solidFill>
                <a:latin typeface="Arial"/>
                <a:ea typeface="Calibri"/>
                <a:cs typeface="Calibri"/>
              </a:rPr>
              <a:t>Step 3. In the menu that appears, select </a:t>
            </a:r>
            <a:r>
              <a:rPr lang="en-US" sz="1400" b="1" dirty="0">
                <a:solidFill>
                  <a:srgbClr val="181A1F"/>
                </a:solidFill>
                <a:latin typeface="Arial"/>
                <a:ea typeface="Calibri"/>
                <a:cs typeface="Calibri"/>
              </a:rPr>
              <a:t>2) Website Attack Vectors</a:t>
            </a:r>
            <a:r>
              <a:rPr lang="en-US" sz="1400" dirty="0">
                <a:solidFill>
                  <a:srgbClr val="181A1F"/>
                </a:solidFill>
                <a:latin typeface="Arial"/>
                <a:ea typeface="Calibri"/>
                <a:cs typeface="Calibri"/>
              </a:rPr>
              <a:t>.</a:t>
            </a:r>
          </a:p>
          <a:p>
            <a:pPr marL="742950" lvl="1" indent="-285750">
              <a:buFont typeface="Arial"/>
              <a:buChar char="•"/>
            </a:pPr>
            <a:r>
              <a:rPr lang="en-US" sz="1400" dirty="0">
                <a:solidFill>
                  <a:srgbClr val="181A1F"/>
                </a:solidFill>
                <a:latin typeface="Arial"/>
                <a:ea typeface="Calibri"/>
                <a:cs typeface="Calibri"/>
              </a:rPr>
              <a:t>Step 4. In the menu and explanation that appear next, select </a:t>
            </a:r>
            <a:r>
              <a:rPr lang="en-US" sz="1400" b="1" dirty="0">
                <a:solidFill>
                  <a:srgbClr val="181A1F"/>
                </a:solidFill>
                <a:latin typeface="Arial"/>
                <a:ea typeface="Calibri"/>
                <a:cs typeface="Calibri"/>
              </a:rPr>
              <a:t>3) Credential Harvester Attack Method</a:t>
            </a:r>
            <a:r>
              <a:rPr lang="en-US" sz="1400" dirty="0">
                <a:solidFill>
                  <a:srgbClr val="181A1F"/>
                </a:solidFill>
                <a:latin typeface="Arial"/>
                <a:ea typeface="Calibri"/>
                <a:cs typeface="Calibri"/>
              </a:rPr>
              <a:t>.</a:t>
            </a:r>
          </a:p>
          <a:p>
            <a:pPr marL="742950" lvl="1" indent="-285750">
              <a:buFont typeface="Arial"/>
              <a:buChar char="•"/>
            </a:pPr>
            <a:r>
              <a:rPr lang="en-US" sz="1400" dirty="0">
                <a:solidFill>
                  <a:srgbClr val="181A1F"/>
                </a:solidFill>
                <a:latin typeface="Arial"/>
                <a:ea typeface="Calibri"/>
                <a:cs typeface="Calibri"/>
              </a:rPr>
              <a:t>Step 5. In the menu that appears next select </a:t>
            </a:r>
            <a:r>
              <a:rPr lang="en-US" sz="1400" b="1" dirty="0">
                <a:solidFill>
                  <a:srgbClr val="181A1F"/>
                </a:solidFill>
                <a:latin typeface="Arial"/>
                <a:ea typeface="Calibri"/>
                <a:cs typeface="Calibri"/>
              </a:rPr>
              <a:t>1) Web Templates </a:t>
            </a:r>
            <a:r>
              <a:rPr lang="en-US" sz="1400" dirty="0">
                <a:solidFill>
                  <a:srgbClr val="181A1F"/>
                </a:solidFill>
                <a:latin typeface="Arial"/>
                <a:ea typeface="Calibri"/>
                <a:cs typeface="Calibri"/>
              </a:rPr>
              <a:t>to use a predefined web template (Twitter).</a:t>
            </a:r>
          </a:p>
          <a:p>
            <a:pPr marL="742950" lvl="1" indent="-285750">
              <a:buFont typeface="Arial"/>
              <a:buChar char="•"/>
            </a:pPr>
            <a:r>
              <a:rPr lang="en-US" sz="1400" dirty="0">
                <a:solidFill>
                  <a:srgbClr val="181A1F"/>
                </a:solidFill>
                <a:latin typeface="Arial"/>
                <a:ea typeface="Calibri"/>
                <a:cs typeface="Calibri"/>
              </a:rPr>
              <a:t>Step 6. In the menu, enter the IP address of the host that you would like to use to harvest the user credentials (in this case, 192.168.88.225).</a:t>
            </a:r>
          </a:p>
          <a:p>
            <a:pPr marL="742950" lvl="1" indent="-285750">
              <a:buFont typeface="Arial"/>
              <a:buChar char="•"/>
            </a:pPr>
            <a:r>
              <a:rPr lang="en-US" sz="1400" dirty="0">
                <a:solidFill>
                  <a:srgbClr val="181A1F"/>
                </a:solidFill>
                <a:latin typeface="Arial"/>
                <a:ea typeface="Calibri"/>
                <a:cs typeface="Calibri"/>
              </a:rPr>
              <a:t>Step 7. Select </a:t>
            </a:r>
            <a:r>
              <a:rPr lang="en-US" sz="1400" b="1" dirty="0">
                <a:solidFill>
                  <a:srgbClr val="181A1F"/>
                </a:solidFill>
                <a:latin typeface="Arial"/>
                <a:ea typeface="Calibri"/>
                <a:cs typeface="Calibri"/>
              </a:rPr>
              <a:t>3. Twitter</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extLst>
      <p:ext uri="{BB962C8B-B14F-4D97-AF65-F5344CB8AC3E}">
        <p14:creationId xmlns:p14="http://schemas.microsoft.com/office/powerpoint/2010/main" val="126882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Credential Harvesting (Cont.)</a:t>
            </a:r>
            <a:endParaRPr lang="en-US" sz="2200" dirty="0"/>
          </a:p>
        </p:txBody>
      </p:sp>
      <p:sp>
        <p:nvSpPr>
          <p:cNvPr id="5" name="Text 2"/>
          <p:cNvSpPr/>
          <p:nvPr/>
        </p:nvSpPr>
        <p:spPr>
          <a:xfrm>
            <a:off x="97797" y="903078"/>
            <a:ext cx="8229600" cy="3337343"/>
          </a:xfrm>
          <a:prstGeom prst="rect">
            <a:avLst/>
          </a:prstGeom>
          <a:noFill/>
          <a:ln/>
        </p:spPr>
        <p:txBody>
          <a:bodyPr wrap="square" lIns="91440" tIns="45720" rIns="91440" bIns="45720" rtlCol="0" anchor="t"/>
          <a:lstStyle/>
          <a:p>
            <a:endParaRPr lang="en-US" sz="1400" b="0" i="0" dirty="0">
              <a:effectLst/>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AE79AAD0-1CE8-5B1D-C43C-0A1A6DC5E0AE}"/>
              </a:ext>
            </a:extLst>
          </p:cNvPr>
          <p:cNvSpPr txBox="1"/>
          <p:nvPr/>
        </p:nvSpPr>
        <p:spPr>
          <a:xfrm>
            <a:off x="333215" y="1157217"/>
            <a:ext cx="399375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You can then redirect users to this fake Twitter site by sending a spear phishing email or taking advantage of web vulnerabilities such as cross-site scripting (XSS) and cross-site request forgery (CSRF).</a:t>
            </a:r>
          </a:p>
        </p:txBody>
      </p:sp>
      <p:pic>
        <p:nvPicPr>
          <p:cNvPr id="7" name="Picture 6">
            <a:extLst>
              <a:ext uri="{FF2B5EF4-FFF2-40B4-BE49-F238E27FC236}">
                <a16:creationId xmlns:a16="http://schemas.microsoft.com/office/drawing/2014/main" id="{D46FC3F7-2C59-7B81-DB64-BA386DFECA57}"/>
              </a:ext>
            </a:extLst>
          </p:cNvPr>
          <p:cNvPicPr>
            <a:picLocks noChangeAspect="1"/>
          </p:cNvPicPr>
          <p:nvPr/>
        </p:nvPicPr>
        <p:blipFill>
          <a:blip r:embed="rId3"/>
          <a:stretch>
            <a:fillRect/>
          </a:stretch>
        </p:blipFill>
        <p:spPr>
          <a:xfrm>
            <a:off x="4967207" y="594721"/>
            <a:ext cx="3129737" cy="2509988"/>
          </a:xfrm>
          <a:prstGeom prst="rect">
            <a:avLst/>
          </a:prstGeom>
        </p:spPr>
      </p:pic>
      <p:sp>
        <p:nvSpPr>
          <p:cNvPr id="9" name="TextBox 8">
            <a:extLst>
              <a:ext uri="{FF2B5EF4-FFF2-40B4-BE49-F238E27FC236}">
                <a16:creationId xmlns:a16="http://schemas.microsoft.com/office/drawing/2014/main" id="{81DD766D-324F-722F-D383-6FD4CF96421A}"/>
              </a:ext>
            </a:extLst>
          </p:cNvPr>
          <p:cNvSpPr txBox="1"/>
          <p:nvPr/>
        </p:nvSpPr>
        <p:spPr>
          <a:xfrm>
            <a:off x="333215" y="3475124"/>
            <a:ext cx="8353585" cy="954107"/>
          </a:xfrm>
          <a:prstGeom prst="rect">
            <a:avLst/>
          </a:prstGeom>
          <a:noFill/>
        </p:spPr>
        <p:txBody>
          <a:bodyPr wrap="square">
            <a:spAutoFit/>
          </a:bodyPr>
          <a:lstStyle/>
          <a:p>
            <a:r>
              <a:rPr lang="en-US" sz="1400" dirty="0">
                <a:solidFill>
                  <a:srgbClr val="181A1F"/>
                </a:solidFill>
                <a:latin typeface="Arial"/>
                <a:ea typeface="Calibri"/>
                <a:cs typeface="Calibri"/>
              </a:rPr>
              <a:t>Attackers have been known to harvest cloud service provider credentials once they get into their victims’ systems. Different threat actors have extended their credential harvesting capabilities to target multiple cloud and non-cloud services in victims’ internal networks and systems after the exploitation of other vulnerabilities.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Tree>
    <p:extLst>
      <p:ext uri="{BB962C8B-B14F-4D97-AF65-F5344CB8AC3E}">
        <p14:creationId xmlns:p14="http://schemas.microsoft.com/office/powerpoint/2010/main" val="157888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Privilege Escalation</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i="1" dirty="0">
                <a:solidFill>
                  <a:srgbClr val="181A1F"/>
                </a:solidFill>
                <a:latin typeface="Arial"/>
                <a:ea typeface="Calibri"/>
                <a:cs typeface="Calibri"/>
              </a:rPr>
              <a:t>Privilege escalation </a:t>
            </a:r>
            <a:r>
              <a:rPr lang="en-US" sz="1400" dirty="0">
                <a:solidFill>
                  <a:srgbClr val="181A1F"/>
                </a:solidFill>
                <a:latin typeface="Arial"/>
                <a:ea typeface="Calibri"/>
                <a:cs typeface="Calibri"/>
              </a:rPr>
              <a:t>is the act of exploiting a bug or design flaw in a software or firmware application to gain access to resources that normally would have been protected from an application or a user. This results in a user gaining additional privileges beyond what the application developer originally intended.</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Attackers take advantage of this to gain access to protected areas of operating systems or to applications (for example, reading another user’s email without authorization).</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These are two different types of privilege escalation:</a:t>
            </a:r>
          </a:p>
          <a:p>
            <a:pPr marL="742950" lvl="1" indent="-285750">
              <a:buFont typeface="Arial"/>
              <a:buChar char="•"/>
            </a:pPr>
            <a:r>
              <a:rPr lang="en-US" sz="1400" dirty="0">
                <a:solidFill>
                  <a:srgbClr val="181A1F"/>
                </a:solidFill>
                <a:latin typeface="Arial"/>
                <a:ea typeface="Calibri"/>
                <a:cs typeface="Calibri"/>
              </a:rPr>
              <a:t>Vertical Privilege Escalation - This type of privilege escalation, also called privilege elevation, occurs when a lower-privileged user accesses functions reserved for higher-privileged users.</a:t>
            </a:r>
          </a:p>
          <a:p>
            <a:pPr marL="742950" lvl="1" indent="-285750">
              <a:buFont typeface="Arial"/>
              <a:buChar char="•"/>
            </a:pPr>
            <a:r>
              <a:rPr lang="en-US" sz="1400" dirty="0">
                <a:solidFill>
                  <a:srgbClr val="181A1F"/>
                </a:solidFill>
                <a:latin typeface="Arial"/>
                <a:ea typeface="Calibri"/>
                <a:cs typeface="Calibri"/>
              </a:rPr>
              <a:t>Horizontal Privilege Escalation - This type of privilege escalation occurs when a normal user accesses functions or content reserved for other normal users.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Tree>
    <p:extLst>
      <p:ext uri="{BB962C8B-B14F-4D97-AF65-F5344CB8AC3E}">
        <p14:creationId xmlns:p14="http://schemas.microsoft.com/office/powerpoint/2010/main" val="255219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Account Takeover</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In an account takeover, the threat actor gains access to a user or application account and uses it to then gain access to more accounts and information. There are different ways that an account takeover can happen in the cloud.</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There are a number of ways to detect account takeover attacks.</a:t>
            </a:r>
          </a:p>
          <a:p>
            <a:pPr marL="742950" lvl="1" indent="-285750">
              <a:buFont typeface="Arial"/>
              <a:buChar char="•"/>
            </a:pPr>
            <a:r>
              <a:rPr lang="en-US" sz="1400" dirty="0">
                <a:solidFill>
                  <a:srgbClr val="181A1F"/>
                </a:solidFill>
                <a:latin typeface="Arial"/>
                <a:ea typeface="Calibri"/>
                <a:cs typeface="Calibri"/>
              </a:rPr>
              <a:t>Login location</a:t>
            </a:r>
          </a:p>
          <a:p>
            <a:pPr marL="742950" lvl="1" indent="-285750">
              <a:buFont typeface="Arial"/>
              <a:buChar char="•"/>
            </a:pPr>
            <a:r>
              <a:rPr lang="en-US" sz="1400" dirty="0">
                <a:solidFill>
                  <a:srgbClr val="181A1F"/>
                </a:solidFill>
                <a:latin typeface="Arial"/>
                <a:ea typeface="Calibri"/>
                <a:cs typeface="Calibri"/>
              </a:rPr>
              <a:t>Failed login attempts</a:t>
            </a:r>
          </a:p>
          <a:p>
            <a:pPr marL="742950" lvl="1" indent="-285750">
              <a:buFont typeface="Arial"/>
              <a:buChar char="•"/>
            </a:pPr>
            <a:r>
              <a:rPr lang="en-US" sz="1400" dirty="0">
                <a:solidFill>
                  <a:srgbClr val="181A1F"/>
                </a:solidFill>
                <a:latin typeface="Arial"/>
                <a:ea typeface="Calibri"/>
                <a:cs typeface="Calibri"/>
              </a:rPr>
              <a:t>Lateral phishing emails</a:t>
            </a:r>
          </a:p>
          <a:p>
            <a:pPr marL="742950" lvl="1" indent="-285750">
              <a:buFont typeface="Arial"/>
              <a:buChar char="•"/>
            </a:pPr>
            <a:r>
              <a:rPr lang="en-US" sz="1400" dirty="0">
                <a:solidFill>
                  <a:srgbClr val="181A1F"/>
                </a:solidFill>
                <a:latin typeface="Arial"/>
                <a:ea typeface="Calibri"/>
                <a:cs typeface="Calibri"/>
              </a:rPr>
              <a:t>Malicious </a:t>
            </a:r>
            <a:r>
              <a:rPr lang="en-US" sz="1400" dirty="0" err="1">
                <a:solidFill>
                  <a:srgbClr val="181A1F"/>
                </a:solidFill>
                <a:latin typeface="Arial"/>
                <a:ea typeface="Calibri"/>
                <a:cs typeface="Calibri"/>
              </a:rPr>
              <a:t>Oauth</a:t>
            </a:r>
            <a:r>
              <a:rPr lang="en-US" sz="1400" dirty="0">
                <a:solidFill>
                  <a:srgbClr val="181A1F"/>
                </a:solidFill>
                <a:latin typeface="Arial"/>
                <a:ea typeface="Calibri"/>
                <a:cs typeface="Calibri"/>
              </a:rPr>
              <a:t>, SAML, or OpenID Connect connections</a:t>
            </a:r>
          </a:p>
          <a:p>
            <a:pPr marL="742950" lvl="1" indent="-285750">
              <a:buFont typeface="Arial"/>
              <a:buChar char="•"/>
            </a:pPr>
            <a:r>
              <a:rPr lang="en-US" sz="1400" dirty="0">
                <a:solidFill>
                  <a:srgbClr val="181A1F"/>
                </a:solidFill>
                <a:latin typeface="Arial"/>
                <a:ea typeface="Calibri"/>
                <a:cs typeface="Calibri"/>
              </a:rPr>
              <a:t>Abnormal file sharing and downloading</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3486803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Metadata Service Attacks</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When an application requires access to specific assets, it can query the metadata service to get a set of temporary access credentials.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This temporary set of credentials can then be used to access services such as AWS Simple Cloud Storage (S3) buckets and other resources.</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Metadata services are some of the most attractive services on AWS for an attacker to access.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If you are able to access these resources, at the very least, you will get a set of valid AWS credentials to interface with the API.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Software developers often include sensitive information in user startup scripts.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extLst>
      <p:ext uri="{BB962C8B-B14F-4D97-AF65-F5344CB8AC3E}">
        <p14:creationId xmlns:p14="http://schemas.microsoft.com/office/powerpoint/2010/main" val="181047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Attacks Against Misconfigured Cloud Assets</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Attackers can leverage misconfigured cloud assets in a number of ways:</a:t>
            </a:r>
          </a:p>
          <a:p>
            <a:pPr marL="742950" lvl="1" indent="-285750">
              <a:buFont typeface="Arial"/>
              <a:buChar char="•"/>
            </a:pPr>
            <a:r>
              <a:rPr lang="en-US" sz="1400" dirty="0">
                <a:solidFill>
                  <a:srgbClr val="181A1F"/>
                </a:solidFill>
                <a:latin typeface="Arial"/>
                <a:ea typeface="Calibri"/>
                <a:cs typeface="Calibri"/>
              </a:rPr>
              <a:t>Identity and Access Management (IAM) implementations -  If an attacker is able to manipulate a cloud-based IAM solution in an IaaS or PaaS environment, it could be catastrophic for the cloud consumer,</a:t>
            </a:r>
          </a:p>
          <a:p>
            <a:pPr marL="742950" lvl="1" indent="-285750">
              <a:buFont typeface="Arial"/>
              <a:buChar char="•"/>
            </a:pPr>
            <a:endParaRPr lang="en-US" sz="1400" dirty="0">
              <a:solidFill>
                <a:srgbClr val="181A1F"/>
              </a:solidFill>
              <a:latin typeface="Arial"/>
              <a:ea typeface="Calibri"/>
              <a:cs typeface="Calibri"/>
            </a:endParaRPr>
          </a:p>
          <a:p>
            <a:pPr marL="742950" lvl="1" indent="-285750">
              <a:buFont typeface="Arial"/>
              <a:buChar char="•"/>
            </a:pPr>
            <a:r>
              <a:rPr lang="en-US" sz="1400" dirty="0">
                <a:solidFill>
                  <a:srgbClr val="181A1F"/>
                </a:solidFill>
                <a:latin typeface="Arial"/>
                <a:ea typeface="Calibri"/>
                <a:cs typeface="Calibri"/>
              </a:rPr>
              <a:t>Federation Misconfigurations - Federated authentication (or federated identity) is a method of associating a user’s identity across different identity management systems. Often application developers misconfigure the implementation of the underlying protocols used in a federated identity environment (such as SAML, OAuth, and OpenID).</a:t>
            </a:r>
          </a:p>
          <a:p>
            <a:pPr marL="742950" lvl="1" indent="-285750">
              <a:buFont typeface="Arial"/>
              <a:buChar char="•"/>
            </a:pPr>
            <a:endParaRPr lang="en-US" sz="1400" dirty="0">
              <a:solidFill>
                <a:srgbClr val="181A1F"/>
              </a:solidFill>
              <a:latin typeface="Arial"/>
              <a:ea typeface="Calibri"/>
              <a:cs typeface="Calibri"/>
            </a:endParaRPr>
          </a:p>
          <a:p>
            <a:pPr marL="742950" lvl="1" indent="-285750">
              <a:buFont typeface="Arial"/>
              <a:buChar char="•"/>
            </a:pPr>
            <a:r>
              <a:rPr lang="en-US" sz="1400" dirty="0">
                <a:solidFill>
                  <a:srgbClr val="181A1F"/>
                </a:solidFill>
                <a:latin typeface="Arial"/>
                <a:ea typeface="Calibri"/>
                <a:cs typeface="Calibri"/>
              </a:rPr>
              <a:t>Object Storage - Insecure permission configurations for cloud object storage services, such as Amazon’s AWS S3 buckets, are often the cause of data breaches.</a:t>
            </a:r>
          </a:p>
          <a:p>
            <a:pPr marL="742950" lvl="1" indent="-285750">
              <a:buFont typeface="Arial"/>
              <a:buChar char="•"/>
            </a:pPr>
            <a:endParaRPr lang="en-US" sz="1400" dirty="0">
              <a:solidFill>
                <a:srgbClr val="181A1F"/>
              </a:solidFill>
              <a:latin typeface="Arial"/>
              <a:ea typeface="Calibri"/>
              <a:cs typeface="Calibri"/>
            </a:endParaRPr>
          </a:p>
          <a:p>
            <a:pPr marL="742950" lvl="1" indent="-285750">
              <a:buFont typeface="Arial"/>
              <a:buChar char="•"/>
            </a:pPr>
            <a:r>
              <a:rPr lang="en-US" sz="1400" dirty="0">
                <a:solidFill>
                  <a:srgbClr val="181A1F"/>
                </a:solidFill>
                <a:latin typeface="Arial"/>
                <a:ea typeface="Calibri"/>
                <a:cs typeface="Calibri"/>
              </a:rPr>
              <a:t>Containerization Technologies - Attacks against container-based deployments (such as Docker, Rocket, LXC, and containerd) have led to massive data breaches. Often attackers use stolen credentials or known vulnerabilities to compromise cloud-based applications. </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extLst>
      <p:ext uri="{BB962C8B-B14F-4D97-AF65-F5344CB8AC3E}">
        <p14:creationId xmlns:p14="http://schemas.microsoft.com/office/powerpoint/2010/main" val="144571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Resource Exhaustion and DoS Attacks</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One of the benefits of leveraging cloud services is the distributed and resilient architecture that most leading cloud providers offer. </a:t>
            </a:r>
          </a:p>
          <a:p>
            <a:pPr marL="285750" indent="-285750">
              <a:buFont typeface="Arial"/>
              <a:buChar char="•"/>
            </a:pPr>
            <a:r>
              <a:rPr lang="en-US" sz="1400" dirty="0">
                <a:solidFill>
                  <a:srgbClr val="181A1F"/>
                </a:solidFill>
                <a:latin typeface="Arial"/>
                <a:ea typeface="Calibri"/>
                <a:cs typeface="Calibri"/>
              </a:rPr>
              <a:t>This architecture helps minimize the impact of a DoS or distributed denial-of-service (DDoS) attack compared to what it would be if you were hosting your application on premises in your data center.</a:t>
            </a:r>
          </a:p>
        </p:txBody>
      </p:sp>
      <p:pic>
        <p:nvPicPr>
          <p:cNvPr id="7" name="Picture 6">
            <a:extLst>
              <a:ext uri="{FF2B5EF4-FFF2-40B4-BE49-F238E27FC236}">
                <a16:creationId xmlns:a16="http://schemas.microsoft.com/office/drawing/2014/main" id="{1A6FB00B-A96B-D507-47ED-5681DCDF01F8}"/>
              </a:ext>
            </a:extLst>
          </p:cNvPr>
          <p:cNvPicPr>
            <a:picLocks noChangeAspect="1"/>
          </p:cNvPicPr>
          <p:nvPr/>
        </p:nvPicPr>
        <p:blipFill>
          <a:blip r:embed="rId3"/>
          <a:stretch>
            <a:fillRect/>
          </a:stretch>
        </p:blipFill>
        <p:spPr>
          <a:xfrm>
            <a:off x="1555087" y="2045995"/>
            <a:ext cx="5770355" cy="2122591"/>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1234362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Resource Exhaustion and DoS Attacks (Cont.)</a:t>
            </a:r>
          </a:p>
        </p:txBody>
      </p:sp>
      <p:sp>
        <p:nvSpPr>
          <p:cNvPr id="5" name="Text 2"/>
          <p:cNvSpPr/>
          <p:nvPr/>
        </p:nvSpPr>
        <p:spPr>
          <a:xfrm>
            <a:off x="97797" y="903078"/>
            <a:ext cx="8229600" cy="3337343"/>
          </a:xfrm>
          <a:prstGeom prst="rect">
            <a:avLst/>
          </a:prstGeom>
          <a:noFill/>
          <a:ln/>
        </p:spPr>
        <p:txBody>
          <a:bodyPr wrap="square" lIns="91440" tIns="45720" rIns="91440" bIns="45720" rtlCol="0" anchor="t"/>
          <a:lstStyle/>
          <a:p>
            <a:endParaRPr lang="en-US" sz="1400" b="0" i="0" dirty="0">
              <a:effectLst/>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Attackers can launch more strategic DoS attacks against applications hosted in the cloud that could lead to resource exhaustion.</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Another example of a DoS attack that can affect cloud environments is the direct-to-origin (D2O) attack.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In a D2O attack, threat actors are able to reveal the origin network or IP address behind a content delivery network (CDN) or large proxy placed in front of web services in a cloud provider.</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A D2O attack could allow attackers to bypass different anti-DDoS mitigations.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spTree>
    <p:extLst>
      <p:ext uri="{BB962C8B-B14F-4D97-AF65-F5344CB8AC3E}">
        <p14:creationId xmlns:p14="http://schemas.microsoft.com/office/powerpoint/2010/main" val="2290705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name="Slide 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Instructor Materials – Module 7 Planning Guide</a:t>
            </a:r>
            <a:endParaRPr lang="en-US" sz="2200" dirty="0"/>
          </a:p>
        </p:txBody>
      </p:sp>
      <p:sp>
        <p:nvSpPr>
          <p:cNvPr id="3" name="Text 1"/>
          <p:cNvSpPr/>
          <p:nvPr/>
        </p:nvSpPr>
        <p:spPr>
          <a:xfrm>
            <a:off x="9625" y="476449"/>
            <a:ext cx="8229600" cy="3257351"/>
          </a:xfrm>
          <a:prstGeom prst="rect">
            <a:avLst/>
          </a:prstGeom>
          <a:noFill/>
          <a:ln/>
        </p:spPr>
        <p:txBody>
          <a:bodyPr wrap="square" lIns="91440" tIns="45720" rIns="91440" bIns="45720" rtlCol="0" anchor="t"/>
          <a:lstStyle/>
          <a:p>
            <a:pPr defTabSz="684213" fontAlgn="base">
              <a:spcBef>
                <a:spcPts val="600"/>
              </a:spcBef>
              <a:spcAft>
                <a:spcPts val="600"/>
              </a:spcAft>
              <a:buClr>
                <a:srgbClr val="58585B"/>
              </a:buClr>
              <a:buSzPct val="90000"/>
              <a:defRPr/>
            </a:pPr>
            <a:r>
              <a:rPr lang="en-CA" sz="1500" dirty="0">
                <a:solidFill>
                  <a:srgbClr val="000000"/>
                </a:solidFill>
                <a:latin typeface="Arial"/>
                <a:ea typeface="ＭＳ Ｐゴシック"/>
                <a:cs typeface="Arial"/>
              </a:rPr>
              <a:t>This PowerPoint deck has two parts: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US" sz="1500" dirty="0">
                <a:solidFill>
                  <a:srgbClr val="000000"/>
                </a:solidFill>
                <a:latin typeface="Arial"/>
                <a:ea typeface="ＭＳ Ｐゴシック"/>
                <a:cs typeface="Arial"/>
              </a:rPr>
              <a:t>Instructor Planning Guide</a:t>
            </a:r>
            <a:endParaRPr lang="en-CA" sz="1500" dirty="0">
              <a:solidFill>
                <a:srgbClr val="000000"/>
              </a:solidFill>
              <a:latin typeface="Arial"/>
              <a:ea typeface="ＭＳ Ｐゴシック"/>
              <a:cs typeface="Arial"/>
            </a:endParaRP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Information to help become familiar with the module</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Teaching aids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CA" sz="1500" dirty="0">
                <a:solidFill>
                  <a:srgbClr val="000000"/>
                </a:solidFill>
                <a:latin typeface="Arial"/>
                <a:ea typeface="ＭＳ Ｐゴシック"/>
                <a:cs typeface="Arial"/>
              </a:rPr>
              <a:t>Instructor Class Presentation</a:t>
            </a:r>
          </a:p>
          <a:p>
            <a:pPr marL="358775" lvl="1" indent="-215900" defTabSz="684213" fontAlgn="base">
              <a:spcBef>
                <a:spcPts val="300"/>
              </a:spcBef>
              <a:spcAft>
                <a:spcPts val="300"/>
              </a:spcAft>
              <a:buClr>
                <a:srgbClr val="58585B"/>
              </a:buClr>
              <a:buFont typeface="Arial" charset="0"/>
              <a:buChar char="•"/>
              <a:defRPr/>
            </a:pPr>
            <a:r>
              <a:rPr lang="en-CA" sz="1400" dirty="0">
                <a:solidFill>
                  <a:srgbClr val="000000"/>
                </a:solidFill>
                <a:latin typeface="Arial"/>
                <a:ea typeface="ＭＳ Ｐゴシック"/>
                <a:cs typeface="Arial"/>
              </a:rPr>
              <a:t>Optional slides to use in the classroom</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dirty="0">
                <a:solidFill>
                  <a:srgbClr val="000000"/>
                </a:solidFill>
                <a:latin typeface="Arial"/>
                <a:ea typeface="ＭＳ Ｐゴシック"/>
                <a:cs typeface="Arial"/>
              </a:rPr>
              <a:t>Begins on slide # 7</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endParaRPr lang="en-CA" sz="1600" b="1" dirty="0">
              <a:solidFill>
                <a:srgbClr val="000000"/>
              </a:solidFill>
              <a:latin typeface="Arial" pitchFamily="34" charset="0"/>
              <a:ea typeface="ＭＳ Ｐゴシック"/>
              <a:cs typeface="Arial" pitchFamily="34" charset="-120"/>
            </a:endParaRPr>
          </a:p>
          <a:p>
            <a:pPr marL="142875" lvl="1" algn="ctr" defTabSz="684213" fontAlgn="base">
              <a:spcBef>
                <a:spcPts val="300"/>
              </a:spcBef>
              <a:spcAft>
                <a:spcPts val="300"/>
              </a:spcAft>
              <a:buClr>
                <a:srgbClr val="58585B"/>
              </a:buClr>
              <a:defRPr/>
            </a:pPr>
            <a:r>
              <a:rPr lang="en-CA" sz="1600" b="1" dirty="0">
                <a:solidFill>
                  <a:srgbClr val="000000"/>
                </a:solidFill>
                <a:latin typeface="Arial"/>
                <a:ea typeface="ＭＳ Ｐゴシック"/>
                <a:cs typeface="Arial"/>
              </a:rPr>
              <a:t>Note</a:t>
            </a:r>
            <a:r>
              <a:rPr lang="en-CA" sz="1600" dirty="0">
                <a:solidFill>
                  <a:srgbClr val="000000"/>
                </a:solidFill>
                <a:latin typeface="Arial"/>
                <a:ea typeface="ＭＳ Ｐゴシック"/>
                <a:cs typeface="Arial"/>
              </a:rPr>
              <a:t>: Remove the Planning Guide from this presentation before sharing it with anyone.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lang="en-US" sz="1600" b="1" dirty="0">
              <a:solidFill>
                <a:schemeClr val="accent1">
                  <a:lumMod val="75000"/>
                </a:schemeClr>
              </a:solidFill>
              <a:highlight>
                <a:srgbClr val="FFFF00"/>
              </a:highlight>
              <a:latin typeface="Arial" pitchFamily="34" charset="0"/>
              <a:ea typeface="ＭＳ Ｐゴシック"/>
              <a:cs typeface="Arial" pitchFamily="34" charset="-12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Cloud Malware Injection Attacks</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Cloud deployments are susceptible to malware injection attacks.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In a cloud malware injection attack, the attacker creates a malicious application and injects it into a SaaS, PaaS, or IaaS environment.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Once the malware injection is completed, the malware is executed as one of the valid instances running in the cloud infrastructure.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Subsequently, the attacker can leverage this foothold to launch additional attacks, such as covert channels, backdoors, eavesdropping, data manipulation, and data theft.</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extLst>
      <p:ext uri="{BB962C8B-B14F-4D97-AF65-F5344CB8AC3E}">
        <p14:creationId xmlns:p14="http://schemas.microsoft.com/office/powerpoint/2010/main" val="729464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Side-Channel Attacks</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Side-channel attacks are often based on information gained from the implementation of the underlying computer system (or cloud environment) instead of a specific weakness in the implemented technology or algorithm.</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The attacker aims to gather information from or influence an application or a system by measuring or exploiting indirect effects of the system or its hardware.</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Most side-channel attacks are used to exfiltrate credentials, cryptographic keys, and other sensitive information by measuring coincidental hardware emissions.</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Side-channel attacks can be used against VMs and in cloud computing environments where a compromised system controlled by the attacker and target share the same physical hardware.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extLst>
      <p:ext uri="{BB962C8B-B14F-4D97-AF65-F5344CB8AC3E}">
        <p14:creationId xmlns:p14="http://schemas.microsoft.com/office/powerpoint/2010/main" val="1327327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dirty="0"/>
              <a:t>Researching Attack Vectors and Performing Attacks on Cloud Technologies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dirty="0"/>
              <a:t>Tools and Software Development Kits (SDKs)</a:t>
            </a:r>
          </a:p>
        </p:txBody>
      </p:sp>
      <p:sp>
        <p:nvSpPr>
          <p:cNvPr id="4" name="CaixaDeTexto 3">
            <a:extLst>
              <a:ext uri="{FF2B5EF4-FFF2-40B4-BE49-F238E27FC236}">
                <a16:creationId xmlns:a16="http://schemas.microsoft.com/office/drawing/2014/main" id="{AE79AAD0-1CE8-5B1D-C43C-0A1A6DC5E0AE}"/>
              </a:ext>
            </a:extLst>
          </p:cNvPr>
          <p:cNvSpPr txBox="1"/>
          <p:nvPr/>
        </p:nvSpPr>
        <p:spPr>
          <a:xfrm>
            <a:off x="193730" y="903078"/>
            <a:ext cx="849307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dirty="0">
                <a:solidFill>
                  <a:srgbClr val="181A1F"/>
                </a:solidFill>
                <a:latin typeface="Arial"/>
                <a:ea typeface="Calibri"/>
                <a:cs typeface="Calibri"/>
              </a:rPr>
              <a:t>Documents such as Swagger and the </a:t>
            </a:r>
            <a:r>
              <a:rPr lang="en-US" sz="1400" dirty="0" err="1">
                <a:solidFill>
                  <a:srgbClr val="181A1F"/>
                </a:solidFill>
                <a:latin typeface="Arial"/>
                <a:ea typeface="Calibri"/>
                <a:cs typeface="Calibri"/>
              </a:rPr>
              <a:t>OpenAPI</a:t>
            </a:r>
            <a:r>
              <a:rPr lang="en-US" sz="1400" dirty="0">
                <a:solidFill>
                  <a:srgbClr val="181A1F"/>
                </a:solidFill>
                <a:latin typeface="Arial"/>
                <a:ea typeface="Calibri"/>
                <a:cs typeface="Calibri"/>
              </a:rPr>
              <a:t> Specification documents can help you greatly when you are assessing API implementations.</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Software development kits (SDKs) and cloud development kits (CDKs) can provide great insights about cloud-hosted applications, as well as the underlying infrastructure. </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An SDK is a collection of tools and resources to help with the creation of applications (on premises or in the cloud).</a:t>
            </a:r>
          </a:p>
          <a:p>
            <a:pPr marL="285750" indent="-285750">
              <a:buFont typeface="Arial"/>
              <a:buChar char="•"/>
            </a:pPr>
            <a:endParaRPr lang="en-US" sz="1400" dirty="0">
              <a:solidFill>
                <a:srgbClr val="181A1F"/>
              </a:solidFill>
              <a:latin typeface="Arial"/>
              <a:ea typeface="Calibri"/>
              <a:cs typeface="Calibri"/>
            </a:endParaRPr>
          </a:p>
          <a:p>
            <a:pPr marL="285750" indent="-285750">
              <a:buFont typeface="Arial"/>
              <a:buChar char="•"/>
            </a:pPr>
            <a:r>
              <a:rPr lang="en-US" sz="1400" dirty="0">
                <a:solidFill>
                  <a:srgbClr val="181A1F"/>
                </a:solidFill>
                <a:latin typeface="Arial"/>
                <a:ea typeface="Calibri"/>
                <a:cs typeface="Calibri"/>
              </a:rPr>
              <a:t>CDKs, on the other hand, help software developers and cloud consumers deploy applications in the cloud and use the resources that the cloud provider offers.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extLst>
      <p:ext uri="{BB962C8B-B14F-4D97-AF65-F5344CB8AC3E}">
        <p14:creationId xmlns:p14="http://schemas.microsoft.com/office/powerpoint/2010/main" val="367595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06400" y="1399690"/>
            <a:ext cx="8229600" cy="2344119"/>
          </a:xfrm>
          <a:prstGeom prst="rect">
            <a:avLst/>
          </a:prstGeom>
          <a:noFill/>
          <a:ln/>
        </p:spPr>
        <p:txBody>
          <a:bodyPr wrap="square" lIns="91440" tIns="45720" rIns="91440" bIns="45720" rtlCol="0" anchor="t"/>
          <a:lstStyle/>
          <a:p>
            <a:r>
              <a:rPr lang="en-US" dirty="0">
                <a:latin typeface="Arial"/>
                <a:cs typeface="Arial"/>
              </a:rPr>
              <a:t>7.2 Explaining Common Attacks and Vulnerabilities Against Specialized Systems</a:t>
            </a:r>
            <a:endParaRPr lang="en-US" sz="4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Tree>
    <p:extLst>
      <p:ext uri="{BB962C8B-B14F-4D97-AF65-F5344CB8AC3E}">
        <p14:creationId xmlns:p14="http://schemas.microsoft.com/office/powerpoint/2010/main" val="165344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dirty="0"/>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marL="0" indent="0">
              <a:buNone/>
            </a:pPr>
            <a:r>
              <a:rPr lang="en-US">
                <a:latin typeface="Arial"/>
                <a:cs typeface="Arial"/>
              </a:rPr>
              <a:t>Overview</a:t>
            </a:r>
            <a:endParaRPr lang="pt-BR"/>
          </a:p>
        </p:txBody>
      </p:sp>
      <p:sp>
        <p:nvSpPr>
          <p:cNvPr id="5" name="Text 2"/>
          <p:cNvSpPr/>
          <p:nvPr/>
        </p:nvSpPr>
        <p:spPr>
          <a:xfrm>
            <a:off x="118613" y="946749"/>
            <a:ext cx="8343898" cy="3024637"/>
          </a:xfrm>
          <a:prstGeom prst="rect">
            <a:avLst/>
          </a:prstGeom>
          <a:noFill/>
          <a:ln/>
        </p:spPr>
        <p:txBody>
          <a:bodyPr wrap="square" lIns="91440" tIns="45720" rIns="91440" bIns="45720" rtlCol="0" anchor="t"/>
          <a:lstStyle/>
          <a:p>
            <a:pPr marL="285750" indent="-285750">
              <a:buFont typeface="Arial"/>
              <a:buChar char="•"/>
            </a:pPr>
            <a:r>
              <a:rPr lang="en-US" sz="1400" dirty="0">
                <a:latin typeface="Arial"/>
                <a:cs typeface="Arial"/>
              </a:rPr>
              <a:t>In this section, you will learn about a variety of attacks against mobile devices, Internet of Things (IoT) devices, data storage system vulnerabilities, vulnerabilities affecting VMs, and containerized applications and workloads.</a:t>
            </a:r>
          </a:p>
          <a:p>
            <a:pPr marL="285750" indent="-285750">
              <a:buFont typeface="Arial"/>
              <a:buChar char="•"/>
            </a:pPr>
            <a:endParaRPr lang="en-US" sz="14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dirty="0"/>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dirty="0">
                <a:latin typeface="Arial"/>
                <a:cs typeface="Arial"/>
              </a:rPr>
              <a:t>Attacking Mobile Devices</a:t>
            </a:r>
            <a:endParaRPr lang="pt-BR" dirty="0">
              <a:latin typeface="Arial"/>
              <a:cs typeface="Arial"/>
            </a:endParaRPr>
          </a:p>
        </p:txBody>
      </p:sp>
      <p:sp>
        <p:nvSpPr>
          <p:cNvPr id="5" name="Text 2"/>
          <p:cNvSpPr/>
          <p:nvPr/>
        </p:nvSpPr>
        <p:spPr>
          <a:xfrm>
            <a:off x="77726" y="930653"/>
            <a:ext cx="8277798" cy="3594851"/>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181A1F"/>
                </a:solidFill>
                <a:latin typeface="Arial"/>
                <a:ea typeface="+mn-lt"/>
                <a:cs typeface="+mn-lt"/>
              </a:rPr>
              <a:t>Attackers use various techniques to compromise mobile devices:</a:t>
            </a:r>
          </a:p>
          <a:p>
            <a:pPr marL="285750" indent="-285750">
              <a:lnSpc>
                <a:spcPts val="2000"/>
              </a:lnSpc>
              <a:buFont typeface="Arial"/>
              <a:buChar char="•"/>
            </a:pPr>
            <a:endParaRPr lang="en-US" sz="1400" dirty="0">
              <a:solidFill>
                <a:srgbClr val="181A1F"/>
              </a:solidFill>
              <a:latin typeface="Arial"/>
              <a:ea typeface="+mn-lt"/>
              <a:cs typeface="+mn-lt"/>
            </a:endParaRPr>
          </a:p>
          <a:p>
            <a:pPr marL="742950" lvl="1" indent="-285750">
              <a:lnSpc>
                <a:spcPts val="2000"/>
              </a:lnSpc>
              <a:buFont typeface="Arial"/>
              <a:buChar char="•"/>
            </a:pPr>
            <a:r>
              <a:rPr lang="en-US" sz="1400" b="1" dirty="0">
                <a:solidFill>
                  <a:srgbClr val="181A1F"/>
                </a:solidFill>
                <a:latin typeface="Arial"/>
                <a:ea typeface="+mn-lt"/>
                <a:cs typeface="+mn-lt"/>
              </a:rPr>
              <a:t>Reverse Engineering </a:t>
            </a:r>
            <a:r>
              <a:rPr lang="en-US" sz="1400" dirty="0">
                <a:solidFill>
                  <a:srgbClr val="181A1F"/>
                </a:solidFill>
                <a:latin typeface="Arial"/>
                <a:ea typeface="+mn-lt"/>
                <a:cs typeface="+mn-lt"/>
              </a:rPr>
              <a:t>- The process of analyzing the compiled mobile app to extract information about its source code could be used to understand the underlying architecture of a mobile application and potentially manipulate the mobile device.</a:t>
            </a:r>
          </a:p>
          <a:p>
            <a:pPr marL="742950" lvl="1" indent="-285750">
              <a:lnSpc>
                <a:spcPts val="2000"/>
              </a:lnSpc>
              <a:buFont typeface="Arial"/>
              <a:buChar char="•"/>
            </a:pPr>
            <a:r>
              <a:rPr lang="pt-BR" sz="1400" b="1" dirty="0">
                <a:solidFill>
                  <a:srgbClr val="181A1F"/>
                </a:solidFill>
                <a:latin typeface="Arial"/>
                <a:ea typeface="+mn-lt"/>
                <a:cs typeface="+mn-lt"/>
              </a:rPr>
              <a:t>Sandbox Analysis </a:t>
            </a:r>
            <a:r>
              <a:rPr lang="pt-BR" sz="1400" dirty="0">
                <a:solidFill>
                  <a:srgbClr val="181A1F"/>
                </a:solidFill>
                <a:latin typeface="Arial"/>
                <a:ea typeface="+mn-lt"/>
                <a:cs typeface="+mn-lt"/>
              </a:rPr>
              <a:t>- </a:t>
            </a:r>
            <a:r>
              <a:rPr lang="en-US" sz="1400" dirty="0">
                <a:solidFill>
                  <a:srgbClr val="181A1F"/>
                </a:solidFill>
                <a:latin typeface="Arial"/>
                <a:ea typeface="+mn-lt"/>
                <a:cs typeface="+mn-lt"/>
              </a:rPr>
              <a:t>iOS and Android apps are isolated from each other via sandbox environments. Sandboxes in mobile devices are a mandatory access control mechanism describing the resources that a mobile app can and can’t access. An attacker could perform detailed analysis of the sandbox implementation in a mobile device to potentially bypass the access control mechanisms.</a:t>
            </a:r>
            <a:endParaRPr lang="pt-BR" sz="1400" dirty="0">
              <a:solidFill>
                <a:srgbClr val="181A1F"/>
              </a:solidFill>
              <a:latin typeface="Arial"/>
              <a:ea typeface="+mn-lt"/>
              <a:cs typeface="+mn-lt"/>
            </a:endParaRPr>
          </a:p>
          <a:p>
            <a:pPr marL="742950" lvl="1" indent="-285750">
              <a:lnSpc>
                <a:spcPts val="2000"/>
              </a:lnSpc>
              <a:buFont typeface="Arial"/>
              <a:buChar char="•"/>
            </a:pPr>
            <a:r>
              <a:rPr lang="pt-BR" sz="1400" b="1" dirty="0">
                <a:solidFill>
                  <a:srgbClr val="181A1F"/>
                </a:solidFill>
                <a:latin typeface="Arial"/>
                <a:ea typeface="+mn-lt"/>
                <a:cs typeface="+mn-lt"/>
              </a:rPr>
              <a:t>Spamming</a:t>
            </a:r>
            <a:r>
              <a:rPr lang="pt-BR" sz="1400" dirty="0">
                <a:solidFill>
                  <a:srgbClr val="181A1F"/>
                </a:solidFill>
                <a:latin typeface="Arial"/>
                <a:ea typeface="+mn-lt"/>
                <a:cs typeface="+mn-lt"/>
              </a:rPr>
              <a:t> – SMS attacks </a:t>
            </a:r>
            <a:r>
              <a:rPr lang="en-US" sz="1400" dirty="0">
                <a:solidFill>
                  <a:srgbClr val="181A1F"/>
                </a:solidFill>
                <a:latin typeface="Arial"/>
                <a:ea typeface="+mn-lt"/>
                <a:cs typeface="+mn-lt"/>
              </a:rPr>
              <a:t>continue to be some of the most common attacks against mobile users. In such an attack, a user may be presented with links that could redirect to malicious sites to steal sensitive information or install malware.</a:t>
            </a:r>
            <a:endParaRPr lang="pt-BR" sz="1400" dirty="0">
              <a:solidFill>
                <a:srgbClr val="181A1F"/>
              </a:solidFill>
              <a:latin typeface="Arial"/>
              <a:ea typeface="+mn-lt"/>
              <a:cs typeface="+mn-lt"/>
            </a:endParaRPr>
          </a:p>
          <a:p>
            <a:pPr marL="742950" lvl="1" indent="-285750">
              <a:lnSpc>
                <a:spcPts val="2000"/>
              </a:lnSpc>
              <a:buFont typeface="Arial"/>
              <a:buChar char="•"/>
            </a:pPr>
            <a:endParaRPr lang="pt-BR"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dirty="0"/>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dirty="0">
                <a:latin typeface="Arial"/>
                <a:cs typeface="Arial"/>
              </a:rPr>
              <a:t>Attacking Mobile Devices (Cont.)</a:t>
            </a:r>
            <a:endParaRPr lang="pt-BR" dirty="0">
              <a:latin typeface="Arial"/>
              <a:cs typeface="Arial"/>
            </a:endParaRPr>
          </a:p>
        </p:txBody>
      </p:sp>
      <p:sp>
        <p:nvSpPr>
          <p:cNvPr id="5" name="Text 2"/>
          <p:cNvSpPr/>
          <p:nvPr/>
        </p:nvSpPr>
        <p:spPr>
          <a:xfrm>
            <a:off x="152743" y="774324"/>
            <a:ext cx="8277798" cy="4146926"/>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181A1F"/>
                </a:solidFill>
                <a:latin typeface="Arial"/>
                <a:ea typeface="+mn-lt"/>
                <a:cs typeface="+mn-lt"/>
              </a:rPr>
              <a:t>The following are some of the most prevalent vulnerabilities affecting mobile devices:</a:t>
            </a:r>
          </a:p>
          <a:p>
            <a:pPr marL="742950" lvl="1" indent="-285750">
              <a:lnSpc>
                <a:spcPts val="2000"/>
              </a:lnSpc>
              <a:buFont typeface="Arial"/>
              <a:buChar char="•"/>
            </a:pPr>
            <a:r>
              <a:rPr lang="en-US" sz="1400" dirty="0">
                <a:solidFill>
                  <a:srgbClr val="181A1F"/>
                </a:solidFill>
                <a:latin typeface="Arial"/>
                <a:ea typeface="+mn-lt"/>
                <a:cs typeface="+mn-lt"/>
              </a:rPr>
              <a:t>Insecure storage - Mobile app developers often do not use these secure storage APIs successfully, and an attacker could leverage these vulnerabilities.</a:t>
            </a:r>
          </a:p>
          <a:p>
            <a:pPr marL="742950" lvl="1" indent="-285750">
              <a:lnSpc>
                <a:spcPts val="2000"/>
              </a:lnSpc>
              <a:buFont typeface="Arial"/>
              <a:buChar char="•"/>
            </a:pPr>
            <a:r>
              <a:rPr lang="en-US" sz="1400" dirty="0">
                <a:solidFill>
                  <a:srgbClr val="181A1F"/>
                </a:solidFill>
                <a:latin typeface="Arial"/>
                <a:ea typeface="+mn-lt"/>
                <a:cs typeface="+mn-lt"/>
              </a:rPr>
              <a:t>Passcode vulnerabilities and biometrics integrations - Vulnerabilities in these integrations could lead to sensitive data exposure and full compromise of the mobile device.</a:t>
            </a:r>
          </a:p>
          <a:p>
            <a:pPr marL="742950" lvl="1" indent="-285750">
              <a:lnSpc>
                <a:spcPts val="2000"/>
              </a:lnSpc>
              <a:buFont typeface="Arial"/>
              <a:buChar char="•"/>
            </a:pPr>
            <a:r>
              <a:rPr lang="en-US" sz="1400" dirty="0">
                <a:solidFill>
                  <a:srgbClr val="181A1F"/>
                </a:solidFill>
                <a:latin typeface="Arial"/>
                <a:ea typeface="+mn-lt"/>
                <a:cs typeface="+mn-lt"/>
              </a:rPr>
              <a:t>Certificate pinning - The idea is to force the mobile app to store the server certificate or public key and subsequently establish connections only to the trusted/known server (referred to as “pinning” the server). The goal of certificate pinning is to reduce the attack surface by removing the trust in external CAs. </a:t>
            </a:r>
          </a:p>
          <a:p>
            <a:pPr marL="742950" lvl="1" indent="-285750">
              <a:lnSpc>
                <a:spcPts val="2000"/>
              </a:lnSpc>
              <a:buFont typeface="Arial"/>
              <a:buChar char="•"/>
            </a:pPr>
            <a:r>
              <a:rPr lang="en-US" sz="1400" dirty="0">
                <a:solidFill>
                  <a:srgbClr val="181A1F"/>
                </a:solidFill>
                <a:latin typeface="Arial"/>
                <a:ea typeface="+mn-lt"/>
                <a:cs typeface="+mn-lt"/>
              </a:rPr>
              <a:t>Using known vulnerable components - Attackers may leverage known vulnerabilities against the underlying mobile operating system, or dependency vulnerabilities (that is, vulnerabilities in dependencies of a mobile application).</a:t>
            </a:r>
          </a:p>
          <a:p>
            <a:pPr marL="742950" lvl="1" indent="-285750">
              <a:lnSpc>
                <a:spcPts val="2000"/>
              </a:lnSpc>
              <a:buFont typeface="Arial"/>
              <a:buChar char="•"/>
            </a:pPr>
            <a:r>
              <a:rPr lang="en-US" sz="1400" dirty="0">
                <a:solidFill>
                  <a:srgbClr val="181A1F"/>
                </a:solidFill>
                <a:latin typeface="Arial"/>
                <a:ea typeface="+mn-lt"/>
                <a:cs typeface="+mn-lt"/>
              </a:rPr>
              <a:t>Execution of activities using root and over-reach of permissions - Application developers must practice the least privilege concept.</a:t>
            </a:r>
          </a:p>
          <a:p>
            <a:pPr marL="742950" lvl="1" indent="-285750">
              <a:lnSpc>
                <a:spcPts val="2000"/>
              </a:lnSpc>
              <a:buFont typeface="Arial"/>
              <a:buChar char="•"/>
            </a:pPr>
            <a:r>
              <a:rPr lang="en-US" sz="1400" dirty="0">
                <a:solidFill>
                  <a:srgbClr val="181A1F"/>
                </a:solidFill>
                <a:latin typeface="Arial"/>
                <a:ea typeface="+mn-lt"/>
                <a:cs typeface="+mn-lt"/>
              </a:rPr>
              <a:t>Business logic vulnerabilities - An attacker can use legitimate transactions and flows of an application in a way that results in a negative behavior or outcome.</a:t>
            </a:r>
            <a:endParaRPr lang="pt-BR"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extLst>
      <p:ext uri="{BB962C8B-B14F-4D97-AF65-F5344CB8AC3E}">
        <p14:creationId xmlns:p14="http://schemas.microsoft.com/office/powerpoint/2010/main" val="1576664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dirty="0"/>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dirty="0">
                <a:latin typeface="Arial"/>
                <a:cs typeface="Arial"/>
              </a:rPr>
              <a:t>Attacking Mobile Devices (Cont.)</a:t>
            </a:r>
            <a:endParaRPr lang="pt-BR" dirty="0">
              <a:latin typeface="Arial"/>
              <a:cs typeface="Arial"/>
            </a:endParaRPr>
          </a:p>
        </p:txBody>
      </p:sp>
      <p:sp>
        <p:nvSpPr>
          <p:cNvPr id="5" name="Text 2"/>
          <p:cNvSpPr/>
          <p:nvPr/>
        </p:nvSpPr>
        <p:spPr>
          <a:xfrm>
            <a:off x="152743" y="774324"/>
            <a:ext cx="8277798" cy="3594851"/>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dirty="0">
                <a:solidFill>
                  <a:srgbClr val="181A1F"/>
                </a:solidFill>
                <a:latin typeface="Arial"/>
                <a:ea typeface="+mn-lt"/>
                <a:cs typeface="+mn-lt"/>
              </a:rPr>
              <a:t>These are some of the tools most commonly used to perform security research and test the security posture of mobile devices:</a:t>
            </a:r>
          </a:p>
          <a:p>
            <a:pPr marL="742950" lvl="1" indent="-285750">
              <a:lnSpc>
                <a:spcPts val="2000"/>
              </a:lnSpc>
              <a:buFont typeface="Arial"/>
              <a:buChar char="•"/>
            </a:pPr>
            <a:r>
              <a:rPr lang="en-US" sz="1400" dirty="0">
                <a:solidFill>
                  <a:srgbClr val="181A1F"/>
                </a:solidFill>
                <a:latin typeface="Arial"/>
                <a:ea typeface="+mn-lt"/>
                <a:cs typeface="+mn-lt"/>
              </a:rPr>
              <a:t>Burp Suite</a:t>
            </a:r>
          </a:p>
          <a:p>
            <a:pPr marL="742950" lvl="1" indent="-285750">
              <a:lnSpc>
                <a:spcPts val="2000"/>
              </a:lnSpc>
              <a:buFont typeface="Arial"/>
              <a:buChar char="•"/>
            </a:pPr>
            <a:r>
              <a:rPr lang="en-US" sz="1400" dirty="0" err="1">
                <a:solidFill>
                  <a:srgbClr val="181A1F"/>
                </a:solidFill>
                <a:latin typeface="Arial"/>
                <a:ea typeface="+mn-lt"/>
                <a:cs typeface="+mn-lt"/>
              </a:rPr>
              <a:t>Drozer</a:t>
            </a:r>
            <a:endParaRPr lang="en-US" sz="1400" dirty="0">
              <a:solidFill>
                <a:srgbClr val="181A1F"/>
              </a:solidFill>
              <a:latin typeface="Arial"/>
              <a:ea typeface="+mn-lt"/>
              <a:cs typeface="+mn-lt"/>
            </a:endParaRPr>
          </a:p>
          <a:p>
            <a:pPr marL="742950" lvl="1" indent="-285750">
              <a:lnSpc>
                <a:spcPts val="2000"/>
              </a:lnSpc>
              <a:buFont typeface="Arial"/>
              <a:buChar char="•"/>
            </a:pPr>
            <a:r>
              <a:rPr lang="en-US" sz="1400" dirty="0">
                <a:solidFill>
                  <a:srgbClr val="181A1F"/>
                </a:solidFill>
                <a:latin typeface="Arial"/>
                <a:ea typeface="+mn-lt"/>
                <a:cs typeface="+mn-lt"/>
              </a:rPr>
              <a:t>needle</a:t>
            </a:r>
          </a:p>
          <a:p>
            <a:pPr marL="742950" lvl="1" indent="-285750">
              <a:lnSpc>
                <a:spcPts val="2000"/>
              </a:lnSpc>
              <a:buFont typeface="Arial"/>
              <a:buChar char="•"/>
            </a:pPr>
            <a:r>
              <a:rPr lang="pt-BR" sz="1400" dirty="0">
                <a:solidFill>
                  <a:srgbClr val="181A1F"/>
                </a:solidFill>
                <a:latin typeface="Arial"/>
                <a:ea typeface="+mn-lt"/>
                <a:cs typeface="+mn-lt"/>
              </a:rPr>
              <a:t>Mobile Security Framework (MobSF)</a:t>
            </a:r>
          </a:p>
          <a:p>
            <a:pPr marL="742950" lvl="1" indent="-285750">
              <a:lnSpc>
                <a:spcPts val="2000"/>
              </a:lnSpc>
              <a:buFont typeface="Arial"/>
              <a:buChar char="•"/>
            </a:pPr>
            <a:r>
              <a:rPr lang="pt-BR" sz="1400" dirty="0">
                <a:solidFill>
                  <a:srgbClr val="181A1F"/>
                </a:solidFill>
                <a:latin typeface="Arial"/>
                <a:ea typeface="+mn-lt"/>
                <a:cs typeface="+mn-lt"/>
              </a:rPr>
              <a:t>Postman</a:t>
            </a:r>
          </a:p>
          <a:p>
            <a:pPr marL="742950" lvl="1" indent="-285750">
              <a:lnSpc>
                <a:spcPts val="2000"/>
              </a:lnSpc>
              <a:buFont typeface="Arial"/>
              <a:buChar char="•"/>
            </a:pPr>
            <a:r>
              <a:rPr lang="pt-BR" sz="1400" dirty="0">
                <a:solidFill>
                  <a:srgbClr val="181A1F"/>
                </a:solidFill>
                <a:latin typeface="Arial"/>
                <a:ea typeface="+mn-lt"/>
                <a:cs typeface="+mn-lt"/>
              </a:rPr>
              <a:t>Ettercap</a:t>
            </a:r>
          </a:p>
          <a:p>
            <a:pPr marL="742950" lvl="1" indent="-285750">
              <a:lnSpc>
                <a:spcPts val="2000"/>
              </a:lnSpc>
              <a:buFont typeface="Arial"/>
              <a:buChar char="•"/>
            </a:pPr>
            <a:r>
              <a:rPr lang="pt-BR" sz="1400" dirty="0">
                <a:solidFill>
                  <a:srgbClr val="181A1F"/>
                </a:solidFill>
                <a:latin typeface="Arial"/>
                <a:ea typeface="+mn-lt"/>
                <a:cs typeface="+mn-lt"/>
              </a:rPr>
              <a:t>Frida</a:t>
            </a:r>
          </a:p>
          <a:p>
            <a:pPr marL="742950" lvl="1" indent="-285750">
              <a:lnSpc>
                <a:spcPts val="2000"/>
              </a:lnSpc>
              <a:buFont typeface="Arial"/>
              <a:buChar char="•"/>
            </a:pPr>
            <a:r>
              <a:rPr lang="pt-BR" sz="1400" dirty="0">
                <a:solidFill>
                  <a:srgbClr val="181A1F"/>
                </a:solidFill>
                <a:latin typeface="Arial"/>
                <a:ea typeface="+mn-lt"/>
                <a:cs typeface="+mn-lt"/>
              </a:rPr>
              <a:t>Objection</a:t>
            </a:r>
          </a:p>
          <a:p>
            <a:pPr marL="742950" lvl="1" indent="-285750">
              <a:lnSpc>
                <a:spcPts val="2000"/>
              </a:lnSpc>
              <a:buFont typeface="Arial"/>
              <a:buChar char="•"/>
            </a:pPr>
            <a:r>
              <a:rPr lang="pt-BR" sz="1400" dirty="0">
                <a:solidFill>
                  <a:srgbClr val="181A1F"/>
                </a:solidFill>
                <a:latin typeface="Arial"/>
                <a:ea typeface="+mn-lt"/>
                <a:cs typeface="+mn-lt"/>
              </a:rPr>
              <a:t>Android SDK tools</a:t>
            </a:r>
          </a:p>
          <a:p>
            <a:pPr marL="742950" lvl="1" indent="-285750">
              <a:lnSpc>
                <a:spcPts val="2000"/>
              </a:lnSpc>
              <a:buFont typeface="Arial"/>
              <a:buChar char="•"/>
            </a:pPr>
            <a:r>
              <a:rPr lang="pt-BR" sz="1400" dirty="0">
                <a:solidFill>
                  <a:srgbClr val="181A1F"/>
                </a:solidFill>
                <a:latin typeface="Arial"/>
                <a:ea typeface="+mn-lt"/>
                <a:cs typeface="+mn-lt"/>
              </a:rPr>
              <a:t>ApkX</a:t>
            </a:r>
          </a:p>
          <a:p>
            <a:pPr marL="742950" lvl="1" indent="-285750">
              <a:lnSpc>
                <a:spcPts val="2000"/>
              </a:lnSpc>
              <a:buFont typeface="Arial"/>
              <a:buChar char="•"/>
            </a:pPr>
            <a:r>
              <a:rPr lang="pt-BR" sz="1400" dirty="0">
                <a:solidFill>
                  <a:srgbClr val="181A1F"/>
                </a:solidFill>
                <a:latin typeface="Arial"/>
                <a:ea typeface="+mn-lt"/>
                <a:cs typeface="+mn-lt"/>
              </a:rPr>
              <a:t>APK Studio</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447026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dirty="0"/>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7377193" cy="355169"/>
          </a:xfrm>
          <a:prstGeom prst="rect">
            <a:avLst/>
          </a:prstGeom>
          <a:noFill/>
          <a:ln/>
        </p:spPr>
        <p:txBody>
          <a:bodyPr wrap="square" lIns="91440" tIns="45720" rIns="91440" bIns="45720" rtlCol="0" anchor="t"/>
          <a:lstStyle/>
          <a:p>
            <a:r>
              <a:rPr lang="en-US" dirty="0">
                <a:latin typeface="Arial"/>
                <a:cs typeface="Arial"/>
              </a:rPr>
              <a:t>Attacking Internet of Things (IoT) Devices</a:t>
            </a:r>
          </a:p>
          <a:p>
            <a:endParaRPr lang="en-US" dirty="0">
              <a:latin typeface="Arial"/>
              <a:cs typeface="Arial"/>
            </a:endParaRPr>
          </a:p>
        </p:txBody>
      </p:sp>
      <p:sp>
        <p:nvSpPr>
          <p:cNvPr id="5" name="Text 2"/>
          <p:cNvSpPr/>
          <p:nvPr/>
        </p:nvSpPr>
        <p:spPr>
          <a:xfrm>
            <a:off x="56160" y="865956"/>
            <a:ext cx="9054174" cy="3543312"/>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IoT is an incredibly broad term that can be applied across personal devices, industrial control systems (ICS), transportation, and many other businesses and industries. </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Managing and orchestrating IoT systems introduces additional complexity due to disparate hardware and software, the use of legacy technologies, and, often, multiple vendors and integrators. </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IoT platforms must integrate a wide range of IoT edge devices with varying device constraints and must be integrated to back-end business applications.</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IoT environments span a range of components that include sensors, gateways, network connectivity, applications, and cloud infrastructure.</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unfortunate reality is that most IoT security efforts today focus on only a few elements of the entire system. A secure IoT platform should provide the complete end-to-end infrastructure to build an IoT solution, including the software, management, and security to effectively collect, transform, transport, and deliver data to provide business value. </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extLst>
      <p:ext uri="{BB962C8B-B14F-4D97-AF65-F5344CB8AC3E}">
        <p14:creationId xmlns:p14="http://schemas.microsoft.com/office/powerpoint/2010/main" val="4278649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dirty="0"/>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7377193" cy="355169"/>
          </a:xfrm>
          <a:prstGeom prst="rect">
            <a:avLst/>
          </a:prstGeom>
          <a:noFill/>
          <a:ln/>
        </p:spPr>
        <p:txBody>
          <a:bodyPr wrap="square" lIns="91440" tIns="45720" rIns="91440" bIns="45720" rtlCol="0" anchor="t"/>
          <a:lstStyle/>
          <a:p>
            <a:r>
              <a:rPr lang="en-US" dirty="0">
                <a:latin typeface="Arial"/>
                <a:cs typeface="Arial"/>
              </a:rPr>
              <a:t>Analyzing IoT Protocols</a:t>
            </a:r>
          </a:p>
        </p:txBody>
      </p:sp>
      <p:sp>
        <p:nvSpPr>
          <p:cNvPr id="5" name="Text 2"/>
          <p:cNvSpPr/>
          <p:nvPr/>
        </p:nvSpPr>
        <p:spPr>
          <a:xfrm>
            <a:off x="336550" y="903809"/>
            <a:ext cx="8470900" cy="2753544"/>
          </a:xfrm>
          <a:prstGeom prst="rect">
            <a:avLst/>
          </a:prstGeom>
          <a:noFill/>
          <a:ln/>
        </p:spPr>
        <p:txBody>
          <a:bodyPr wrap="square" lIns="91440" tIns="45720" rIns="91440" bIns="45720" rtlCol="0" anchor="t"/>
          <a:lstStyle/>
          <a:p>
            <a:r>
              <a:rPr lang="en-US" sz="1400" dirty="0">
                <a:solidFill>
                  <a:srgbClr val="181A1F"/>
                </a:solidFill>
                <a:latin typeface="Arial"/>
                <a:ea typeface="+mn-lt"/>
                <a:cs typeface="+mn-lt"/>
              </a:rPr>
              <a:t>Some of the most common network protocols for IoT implementations include the following:</a:t>
            </a:r>
          </a:p>
          <a:p>
            <a:endParaRPr lang="en-US" sz="1400" dirty="0">
              <a:solidFill>
                <a:srgbClr val="181A1F"/>
              </a:solidFill>
              <a:latin typeface="Arial"/>
              <a:ea typeface="+mn-lt"/>
              <a:cs typeface="+mn-lt"/>
            </a:endParaRPr>
          </a:p>
          <a:p>
            <a:pPr marL="742950" lvl="1" indent="-285750">
              <a:buFont typeface="Arial" panose="020B0604020202020204" pitchFamily="34" charset="0"/>
              <a:buChar char="•"/>
            </a:pPr>
            <a:r>
              <a:rPr lang="en-US" sz="1400" dirty="0">
                <a:solidFill>
                  <a:srgbClr val="181A1F"/>
                </a:solidFill>
                <a:latin typeface="Arial"/>
                <a:ea typeface="+mn-lt"/>
                <a:cs typeface="+mn-lt"/>
              </a:rPr>
              <a:t>Wi-Fi</a:t>
            </a:r>
          </a:p>
          <a:p>
            <a:pPr marL="742950" lvl="1" indent="-285750">
              <a:buFont typeface="Arial" panose="020B0604020202020204" pitchFamily="34" charset="0"/>
              <a:buChar char="•"/>
            </a:pPr>
            <a:r>
              <a:rPr lang="en-US" sz="1400" dirty="0">
                <a:solidFill>
                  <a:srgbClr val="181A1F"/>
                </a:solidFill>
                <a:latin typeface="Arial"/>
                <a:ea typeface="+mn-lt"/>
                <a:cs typeface="+mn-lt"/>
              </a:rPr>
              <a:t>Bluetooth and Bluetooth Low Energy (BLE)</a:t>
            </a:r>
          </a:p>
          <a:p>
            <a:pPr marL="742950" lvl="1" indent="-285750">
              <a:buFont typeface="Arial" panose="020B0604020202020204" pitchFamily="34" charset="0"/>
              <a:buChar char="•"/>
            </a:pPr>
            <a:r>
              <a:rPr lang="en-US" sz="1400" dirty="0">
                <a:solidFill>
                  <a:srgbClr val="181A1F"/>
                </a:solidFill>
                <a:latin typeface="Arial"/>
                <a:ea typeface="+mn-lt"/>
                <a:cs typeface="+mn-lt"/>
              </a:rPr>
              <a:t>Zigbee</a:t>
            </a:r>
          </a:p>
          <a:p>
            <a:pPr marL="742950" lvl="1" indent="-285750">
              <a:buFont typeface="Arial" panose="020B0604020202020204" pitchFamily="34" charset="0"/>
              <a:buChar char="•"/>
            </a:pPr>
            <a:r>
              <a:rPr lang="en-US" sz="1400" dirty="0">
                <a:solidFill>
                  <a:srgbClr val="181A1F"/>
                </a:solidFill>
                <a:latin typeface="Arial"/>
                <a:ea typeface="+mn-lt"/>
                <a:cs typeface="+mn-lt"/>
              </a:rPr>
              <a:t>Z-Wave</a:t>
            </a:r>
          </a:p>
          <a:p>
            <a:pPr marL="742950" lvl="1" indent="-285750">
              <a:buFont typeface="Arial" panose="020B0604020202020204" pitchFamily="34" charset="0"/>
              <a:buChar char="•"/>
            </a:pPr>
            <a:r>
              <a:rPr lang="en-US" sz="1400" dirty="0" err="1">
                <a:solidFill>
                  <a:srgbClr val="181A1F"/>
                </a:solidFill>
                <a:latin typeface="Arial"/>
                <a:ea typeface="+mn-lt"/>
                <a:cs typeface="+mn-lt"/>
              </a:rPr>
              <a:t>LoraWAN</a:t>
            </a:r>
            <a:endParaRPr lang="en-US" sz="1400" dirty="0">
              <a:solidFill>
                <a:srgbClr val="181A1F"/>
              </a:solidFill>
              <a:latin typeface="Arial"/>
              <a:ea typeface="+mn-lt"/>
              <a:cs typeface="+mn-lt"/>
            </a:endParaRPr>
          </a:p>
          <a:p>
            <a:pPr marL="742950" lvl="1" indent="-285750">
              <a:buFont typeface="Arial" panose="020B0604020202020204" pitchFamily="34" charset="0"/>
              <a:buChar char="•"/>
            </a:pPr>
            <a:r>
              <a:rPr lang="en-US" sz="1400" dirty="0" err="1">
                <a:solidFill>
                  <a:srgbClr val="181A1F"/>
                </a:solidFill>
                <a:latin typeface="Arial"/>
                <a:ea typeface="+mn-lt"/>
                <a:cs typeface="+mn-lt"/>
              </a:rPr>
              <a:t>Insteon</a:t>
            </a:r>
            <a:endParaRPr lang="en-US" sz="1400" dirty="0">
              <a:solidFill>
                <a:srgbClr val="181A1F"/>
              </a:solidFill>
              <a:latin typeface="Arial"/>
              <a:ea typeface="+mn-lt"/>
              <a:cs typeface="+mn-lt"/>
            </a:endParaRPr>
          </a:p>
          <a:p>
            <a:pPr marL="742950" lvl="1" indent="-285750">
              <a:buFont typeface="Arial" panose="020B0604020202020204" pitchFamily="34" charset="0"/>
              <a:buChar char="•"/>
            </a:pPr>
            <a:r>
              <a:rPr lang="en-US" sz="1400" dirty="0">
                <a:solidFill>
                  <a:srgbClr val="181A1F"/>
                </a:solidFill>
                <a:latin typeface="Arial"/>
                <a:ea typeface="+mn-lt"/>
                <a:cs typeface="+mn-lt"/>
              </a:rPr>
              <a:t>Modbus</a:t>
            </a:r>
          </a:p>
          <a:p>
            <a:pPr marL="742950" lvl="1" indent="-285750">
              <a:buFont typeface="Arial" panose="020B0604020202020204" pitchFamily="34" charset="0"/>
              <a:buChar char="•"/>
            </a:pPr>
            <a:r>
              <a:rPr lang="en-US" sz="1400" dirty="0">
                <a:solidFill>
                  <a:srgbClr val="181A1F"/>
                </a:solidFill>
                <a:latin typeface="Arial"/>
                <a:ea typeface="+mn-lt"/>
                <a:cs typeface="+mn-lt"/>
              </a:rPr>
              <a:t>Siemens S7comm (S7 Communication)</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29</a:t>
            </a:fld>
            <a:endParaRPr lang="en-US"/>
          </a:p>
        </p:txBody>
      </p:sp>
    </p:spTree>
    <p:extLst>
      <p:ext uri="{BB962C8B-B14F-4D97-AF65-F5344CB8AC3E}">
        <p14:creationId xmlns:p14="http://schemas.microsoft.com/office/powerpoint/2010/main" val="3920322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name="Slide 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to Expect in this Module</a:t>
            </a:r>
            <a:endParaRPr lang="en-US" sz="2200"/>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a:ln>
                  <a:noFill/>
                </a:ln>
                <a:solidFill>
                  <a:srgbClr val="000000"/>
                </a:solidFill>
                <a:effectLst/>
                <a:uLnTx/>
                <a:uFillTx/>
                <a:latin typeface="Arial"/>
                <a:ea typeface="ＭＳ Ｐゴシック" charset="0"/>
              </a:rPr>
              <a:t>To facilitate learning, the following features within the UI may be included in this module:</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286638391"/>
              </p:ext>
            </p:extLst>
          </p:nvPr>
        </p:nvGraphicFramePr>
        <p:xfrm>
          <a:off x="301658" y="1021326"/>
          <a:ext cx="8557528" cy="3013796"/>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marL="0" algn="l" defTabSz="914400" rtl="0" eaLnBrk="1" latinLnBrk="0" hangingPunct="1"/>
                      <a:r>
                        <a:rPr lang="en-US" sz="1400" b="1" kern="1200" dirty="0">
                          <a:solidFill>
                            <a:schemeClr val="lt1"/>
                          </a:solidFill>
                          <a:latin typeface="Arial" panose="020B0604020202020204" pitchFamily="34" charset="0"/>
                          <a:ea typeface="+mn-ea"/>
                          <a:cs typeface="Arial" panose="020B0604020202020204" pitchFamily="34" charset="0"/>
                        </a:rPr>
                        <a:t>Feature</a:t>
                      </a:r>
                    </a:p>
                  </a:txBody>
                  <a:tcPr/>
                </a:tc>
                <a:tc>
                  <a:txBody>
                    <a:bodyPr/>
                    <a:lstStyle/>
                    <a:p>
                      <a:pPr marL="0" algn="l" defTabSz="914400" rtl="0" eaLnBrk="1" latinLnBrk="0" hangingPunct="1"/>
                      <a:r>
                        <a:rPr lang="en-US" sz="1400" b="1" kern="1200" dirty="0">
                          <a:solidFill>
                            <a:schemeClr val="lt1"/>
                          </a:solidFill>
                          <a:latin typeface="Arial" panose="020B0604020202020204" pitchFamily="34" charset="0"/>
                          <a:ea typeface="+mn-ea"/>
                          <a:cs typeface="Arial" panose="020B0604020202020204" pitchFamily="34" charset="0"/>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a:lnSpc>
                          <a:spcPct val="100000"/>
                        </a:lnSpc>
                        <a:spcBef>
                          <a:spcPts val="0"/>
                        </a:spcBef>
                        <a:spcAft>
                          <a:spcPts val="0"/>
                        </a:spcAft>
                        <a:buNone/>
                      </a:pPr>
                      <a:r>
                        <a:rPr lang="en-US" sz="1400" b="0" i="0" u="none" strike="noStrike" noProof="0" dirty="0">
                          <a:latin typeface="Arial" panose="020B0604020202020204" pitchFamily="34" charset="0"/>
                          <a:cs typeface="Arial" panose="020B0604020202020204" pitchFamily="34" charset="0"/>
                        </a:rPr>
                        <a:t>A virtual character representing a subject matter expert adds contextual information to the students' skills and helps them connect the dots by asking open-reflection questions. </a:t>
                      </a:r>
                      <a:endParaRPr lang="en-US"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8002380"/>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panose="020B0604020202020204" pitchFamily="34" charset="0"/>
                          <a:cs typeface="Arial" panose="020B0604020202020204" pitchFamily="34" charset="0"/>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Arial" panose="020B0604020202020204" pitchFamily="34" charset="0"/>
                          <a:cs typeface="Arial" panose="020B0604020202020204" pitchFamily="34" charset="0"/>
                        </a:rPr>
                        <a:t>Practice</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Arial" panose="020B0604020202020204" pitchFamily="34" charset="0"/>
                          <a:cs typeface="Arial" panose="020B0604020202020204" pitchFamily="34" charset="0"/>
                        </a:rPr>
                        <a:t>A variety of formats to help learners gauge content understanding.</a:t>
                      </a:r>
                    </a:p>
                    <a:p>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4576505"/>
                  </a:ext>
                </a:extLst>
              </a:tr>
              <a:tr h="265091">
                <a:tc>
                  <a:txBody>
                    <a:bodyPr/>
                    <a:lstStyle/>
                    <a:p>
                      <a:pPr algn="l" fontAlgn="b"/>
                      <a:r>
                        <a:rPr lang="en-US" sz="1400" b="0" i="0" u="none" strike="noStrike" dirty="0">
                          <a:solidFill>
                            <a:srgbClr val="000000"/>
                          </a:solidFill>
                          <a:effectLst/>
                          <a:latin typeface="Arial" panose="020B0604020202020204" pitchFamily="34" charset="0"/>
                          <a:cs typeface="Arial" panose="020B0604020202020204" pitchFamily="34" charset="0"/>
                        </a:rPr>
                        <a:t>Hands-On Labs</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Labs designed for working with physical equipment.</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Quizzes</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Self-assessments that integrate concepts and skills learned throughout the series of topics presented in the module.</a:t>
                      </a:r>
                    </a:p>
                  </a:txBody>
                  <a:tcPr/>
                </a:tc>
                <a:extLst>
                  <a:ext uri="{0D108BD9-81ED-4DB2-BD59-A6C34878D82A}">
                    <a16:rowId xmlns:a16="http://schemas.microsoft.com/office/drawing/2014/main" val="76292321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Summary</a:t>
                      </a:r>
                    </a:p>
                  </a:txBody>
                  <a:tcPr marL="9525" marR="9525" marT="9525" marB="0" anchor="ctr"/>
                </a:tc>
                <a:tc>
                  <a:txBody>
                    <a:bodyPr/>
                    <a:lstStyle/>
                    <a:p>
                      <a:r>
                        <a:rPr lang="en-US" sz="1400" dirty="0">
                          <a:latin typeface="Arial" panose="020B0604020202020204" pitchFamily="34" charset="0"/>
                          <a:cs typeface="Arial" panose="020B0604020202020204" pitchFamily="34" charset="0"/>
                        </a:rPr>
                        <a:t>Briefly recaps module content.</a:t>
                      </a:r>
                    </a:p>
                  </a:txBody>
                  <a:tcPr/>
                </a:tc>
                <a:extLst>
                  <a:ext uri="{0D108BD9-81ED-4DB2-BD59-A6C34878D82A}">
                    <a16:rowId xmlns:a16="http://schemas.microsoft.com/office/drawing/2014/main" val="2156077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dirty="0"/>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7377193" cy="355169"/>
          </a:xfrm>
          <a:prstGeom prst="rect">
            <a:avLst/>
          </a:prstGeom>
          <a:noFill/>
          <a:ln/>
        </p:spPr>
        <p:txBody>
          <a:bodyPr wrap="square" lIns="91440" tIns="45720" rIns="91440" bIns="45720" rtlCol="0" anchor="t"/>
          <a:lstStyle/>
          <a:p>
            <a:r>
              <a:rPr lang="en-US" dirty="0">
                <a:latin typeface="Arial"/>
                <a:cs typeface="Arial"/>
              </a:rPr>
              <a:t>Analyzing IoT Protocols (Cont.)</a:t>
            </a:r>
          </a:p>
        </p:txBody>
      </p:sp>
      <p:sp>
        <p:nvSpPr>
          <p:cNvPr id="5" name="Text 2"/>
          <p:cNvSpPr/>
          <p:nvPr/>
        </p:nvSpPr>
        <p:spPr>
          <a:xfrm>
            <a:off x="336550" y="903808"/>
            <a:ext cx="8470900" cy="3661842"/>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dirty="0">
                <a:solidFill>
                  <a:srgbClr val="181A1F"/>
                </a:solidFill>
                <a:latin typeface="Arial"/>
                <a:ea typeface="+mn-lt"/>
                <a:cs typeface="+mn-lt"/>
              </a:rPr>
              <a:t>Bluetooth Low Energy (BLE) is used by IoT home devices, medical, industrial, and government equipment. </a:t>
            </a:r>
          </a:p>
          <a:p>
            <a:pPr marL="285750" indent="-285750">
              <a:buFont typeface="Arial" panose="020B0604020202020204" pitchFamily="34" charset="0"/>
              <a:buChar char="•"/>
            </a:pPr>
            <a:r>
              <a:rPr lang="en-US" sz="1400" dirty="0">
                <a:solidFill>
                  <a:srgbClr val="181A1F"/>
                </a:solidFill>
                <a:latin typeface="Arial"/>
                <a:ea typeface="+mn-lt"/>
                <a:cs typeface="+mn-lt"/>
              </a:rPr>
              <a:t>You can analyze protocols such as BLE by using specialized antennas and equipment such as the </a:t>
            </a:r>
            <a:r>
              <a:rPr lang="en-US" sz="1400" dirty="0" err="1">
                <a:solidFill>
                  <a:srgbClr val="181A1F"/>
                </a:solidFill>
                <a:latin typeface="Arial"/>
                <a:ea typeface="+mn-lt"/>
                <a:cs typeface="+mn-lt"/>
              </a:rPr>
              <a:t>Ubertooth</a:t>
            </a:r>
            <a:r>
              <a:rPr lang="en-US" sz="1400" dirty="0">
                <a:solidFill>
                  <a:srgbClr val="181A1F"/>
                </a:solidFill>
                <a:latin typeface="Arial"/>
                <a:ea typeface="+mn-lt"/>
                <a:cs typeface="+mn-lt"/>
              </a:rPr>
              <a:t> One. BLE involves a three-phase process to establish a connection:</a:t>
            </a:r>
          </a:p>
          <a:p>
            <a:pPr lvl="1"/>
            <a:r>
              <a:rPr lang="en-US" sz="1400" b="1" dirty="0">
                <a:solidFill>
                  <a:srgbClr val="181A1F"/>
                </a:solidFill>
                <a:latin typeface="Arial"/>
                <a:ea typeface="+mn-lt"/>
                <a:cs typeface="+mn-lt"/>
              </a:rPr>
              <a:t>Phase 1</a:t>
            </a:r>
            <a:r>
              <a:rPr lang="en-US" sz="1400" dirty="0">
                <a:solidFill>
                  <a:srgbClr val="181A1F"/>
                </a:solidFill>
                <a:latin typeface="Arial"/>
                <a:ea typeface="+mn-lt"/>
                <a:cs typeface="+mn-lt"/>
              </a:rPr>
              <a:t>. Pairing feature exchange</a:t>
            </a:r>
          </a:p>
          <a:p>
            <a:pPr lvl="1"/>
            <a:r>
              <a:rPr lang="en-US" sz="1400" b="1" dirty="0">
                <a:solidFill>
                  <a:srgbClr val="181A1F"/>
                </a:solidFill>
                <a:latin typeface="Arial"/>
                <a:ea typeface="+mn-lt"/>
                <a:cs typeface="+mn-lt"/>
              </a:rPr>
              <a:t>Phase 2</a:t>
            </a:r>
            <a:r>
              <a:rPr lang="en-US" sz="1400" dirty="0">
                <a:solidFill>
                  <a:srgbClr val="181A1F"/>
                </a:solidFill>
                <a:latin typeface="Arial"/>
                <a:ea typeface="+mn-lt"/>
                <a:cs typeface="+mn-lt"/>
              </a:rPr>
              <a:t>. Short-term key generation</a:t>
            </a:r>
          </a:p>
          <a:p>
            <a:pPr lvl="1"/>
            <a:r>
              <a:rPr lang="en-US" sz="1400" b="1" dirty="0">
                <a:solidFill>
                  <a:srgbClr val="181A1F"/>
                </a:solidFill>
                <a:latin typeface="Arial"/>
                <a:ea typeface="+mn-lt"/>
                <a:cs typeface="+mn-lt"/>
              </a:rPr>
              <a:t>Phase 3</a:t>
            </a:r>
            <a:r>
              <a:rPr lang="en-US" sz="1400" dirty="0">
                <a:solidFill>
                  <a:srgbClr val="181A1F"/>
                </a:solidFill>
                <a:latin typeface="Arial"/>
                <a:ea typeface="+mn-lt"/>
                <a:cs typeface="+mn-lt"/>
              </a:rPr>
              <a:t>. Transport-specific key distribution</a:t>
            </a:r>
          </a:p>
          <a:p>
            <a:endParaRPr lang="en-US" sz="1400" dirty="0">
              <a:solidFill>
                <a:srgbClr val="181A1F"/>
              </a:solidFill>
              <a:latin typeface="Arial"/>
              <a:ea typeface="+mn-lt"/>
              <a:cs typeface="+mn-lt"/>
            </a:endParaRPr>
          </a:p>
          <a:p>
            <a:pPr marL="285750" indent="-285750">
              <a:buFont typeface="Arial" panose="020B0604020202020204" pitchFamily="34" charset="0"/>
              <a:buChar char="•"/>
            </a:pPr>
            <a:r>
              <a:rPr lang="en-US" sz="1400" dirty="0">
                <a:solidFill>
                  <a:srgbClr val="181A1F"/>
                </a:solidFill>
                <a:latin typeface="Arial"/>
                <a:ea typeface="+mn-lt"/>
                <a:cs typeface="+mn-lt"/>
              </a:rPr>
              <a:t>BLE implements a number of cryptographic functions. </a:t>
            </a:r>
          </a:p>
          <a:p>
            <a:pPr marL="285750" indent="-285750">
              <a:buFont typeface="Arial" panose="020B0604020202020204" pitchFamily="34" charset="0"/>
              <a:buChar char="•"/>
            </a:pPr>
            <a:r>
              <a:rPr lang="en-US" sz="1400" dirty="0">
                <a:solidFill>
                  <a:srgbClr val="181A1F"/>
                </a:solidFill>
                <a:latin typeface="Arial"/>
                <a:ea typeface="+mn-lt"/>
                <a:cs typeface="+mn-lt"/>
              </a:rPr>
              <a:t>It supports AES for encryption and key distribution exchange to share different keys among the BLE-enabled devices. </a:t>
            </a:r>
          </a:p>
          <a:p>
            <a:pPr marL="285750" indent="-285750">
              <a:buFont typeface="Arial" panose="020B0604020202020204" pitchFamily="34" charset="0"/>
              <a:buChar char="•"/>
            </a:pPr>
            <a:r>
              <a:rPr lang="en-US" sz="1400" dirty="0">
                <a:solidFill>
                  <a:srgbClr val="181A1F"/>
                </a:solidFill>
                <a:latin typeface="Arial"/>
                <a:ea typeface="+mn-lt"/>
                <a:cs typeface="+mn-lt"/>
              </a:rPr>
              <a:t>However, many devices that support BLE do not even implement the BLE-layer encryption. </a:t>
            </a:r>
          </a:p>
          <a:p>
            <a:pPr marL="285750" indent="-285750">
              <a:buFont typeface="Arial" panose="020B0604020202020204" pitchFamily="34" charset="0"/>
              <a:buChar char="•"/>
            </a:pPr>
            <a:r>
              <a:rPr lang="en-US" sz="1400" dirty="0">
                <a:solidFill>
                  <a:srgbClr val="181A1F"/>
                </a:solidFill>
                <a:latin typeface="Arial"/>
                <a:ea typeface="+mn-lt"/>
                <a:cs typeface="+mn-lt"/>
              </a:rPr>
              <a:t>In addition, mobile apps cannot control the pairing, which is done at the operating system level.</a:t>
            </a:r>
          </a:p>
          <a:p>
            <a:pPr marL="285750" indent="-285750">
              <a:buFont typeface="Arial" panose="020B0604020202020204" pitchFamily="34" charset="0"/>
              <a:buChar char="•"/>
            </a:pPr>
            <a:r>
              <a:rPr lang="en-US" sz="1400" dirty="0">
                <a:solidFill>
                  <a:srgbClr val="181A1F"/>
                </a:solidFill>
                <a:latin typeface="Arial"/>
                <a:ea typeface="+mn-lt"/>
                <a:cs typeface="+mn-lt"/>
              </a:rPr>
              <a:t>Attackers can scan BLE devices or listen to BLE advertisements and leverage these misconfigurations. </a:t>
            </a:r>
          </a:p>
          <a:p>
            <a:pPr marL="285750" indent="-285750">
              <a:buFont typeface="Arial" panose="020B0604020202020204" pitchFamily="34" charset="0"/>
              <a:buChar char="•"/>
            </a:pPr>
            <a:r>
              <a:rPr lang="en-US" sz="1400" dirty="0">
                <a:solidFill>
                  <a:srgbClr val="181A1F"/>
                </a:solidFill>
                <a:latin typeface="Arial"/>
                <a:ea typeface="+mn-lt"/>
                <a:cs typeface="+mn-lt"/>
              </a:rPr>
              <a:t>Then they can advertise clone/ fake BLE devices and perform on-path (formerly known as man-in-the-middle) attacks.</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30</a:t>
            </a:fld>
            <a:endParaRPr lang="en-US"/>
          </a:p>
        </p:txBody>
      </p:sp>
    </p:spTree>
    <p:extLst>
      <p:ext uri="{BB962C8B-B14F-4D97-AF65-F5344CB8AC3E}">
        <p14:creationId xmlns:p14="http://schemas.microsoft.com/office/powerpoint/2010/main" val="2020034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0" y="274320"/>
            <a:ext cx="5251331" cy="387518"/>
          </a:xfrm>
          <a:prstGeom prst="rect">
            <a:avLst/>
          </a:prstGeom>
          <a:noFill/>
          <a:ln/>
        </p:spPr>
        <p:txBody>
          <a:bodyPr wrap="square" lIns="91440" tIns="45720" rIns="91440" bIns="45720" rtlCol="0" anchor="t"/>
          <a:lstStyle/>
          <a:p>
            <a:r>
              <a:rPr lang="en-US" dirty="0">
                <a:latin typeface="Arial"/>
                <a:cs typeface="Arial"/>
              </a:rPr>
              <a:t>IoT Security Special Considerations</a:t>
            </a:r>
          </a:p>
        </p:txBody>
      </p:sp>
      <p:sp>
        <p:nvSpPr>
          <p:cNvPr id="5" name="Text 2"/>
          <p:cNvSpPr/>
          <p:nvPr/>
        </p:nvSpPr>
        <p:spPr>
          <a:xfrm>
            <a:off x="23811" y="790475"/>
            <a:ext cx="8881646" cy="3564549"/>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These are a few special considerations to keep in mind when trying to secure IoT implementations:</a:t>
            </a:r>
          </a:p>
          <a:p>
            <a:pPr marL="285750"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Fragile Environment </a:t>
            </a:r>
            <a:r>
              <a:rPr lang="en-US" sz="1400" dirty="0">
                <a:solidFill>
                  <a:srgbClr val="181A1F"/>
                </a:solidFill>
                <a:latin typeface="Arial"/>
                <a:ea typeface="+mn-lt"/>
                <a:cs typeface="+mn-lt"/>
              </a:rPr>
              <a:t>- Many IoT devices (including sensors and gateways) have limited compute resources. Because of this lack of resources, some security features, including encryption, may not even be supported in IoT devices.</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Availability Concerns </a:t>
            </a:r>
            <a:r>
              <a:rPr lang="en-US" sz="1400" dirty="0">
                <a:solidFill>
                  <a:srgbClr val="181A1F"/>
                </a:solidFill>
                <a:latin typeface="Arial"/>
                <a:ea typeface="+mn-lt"/>
                <a:cs typeface="+mn-lt"/>
              </a:rPr>
              <a:t>- DoS attacks against IoT systems are a major concern.</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Data Corruption </a:t>
            </a:r>
            <a:r>
              <a:rPr lang="en-US" sz="1400" dirty="0">
                <a:solidFill>
                  <a:srgbClr val="181A1F"/>
                </a:solidFill>
                <a:latin typeface="Arial"/>
                <a:ea typeface="+mn-lt"/>
                <a:cs typeface="+mn-lt"/>
              </a:rPr>
              <a:t>- IoT protocols are often susceptible to input validation vulnerabilities, as well as data corruption issues.</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Data Exfiltration </a:t>
            </a:r>
            <a:r>
              <a:rPr lang="en-US" sz="1400" dirty="0">
                <a:solidFill>
                  <a:srgbClr val="181A1F"/>
                </a:solidFill>
                <a:latin typeface="Arial"/>
                <a:ea typeface="+mn-lt"/>
                <a:cs typeface="+mn-lt"/>
              </a:rPr>
              <a:t>- IoT devices could be manipulated by an attacker and used for sensitive data exfiltration.</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31</a:t>
            </a:fld>
            <a:endParaRPr lang="en-US"/>
          </a:p>
        </p:txBody>
      </p:sp>
    </p:spTree>
    <p:extLst>
      <p:ext uri="{BB962C8B-B14F-4D97-AF65-F5344CB8AC3E}">
        <p14:creationId xmlns:p14="http://schemas.microsoft.com/office/powerpoint/2010/main" val="537369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21566" y="274320"/>
            <a:ext cx="6642340" cy="430650"/>
          </a:xfrm>
          <a:prstGeom prst="rect">
            <a:avLst/>
          </a:prstGeom>
          <a:noFill/>
          <a:ln/>
        </p:spPr>
        <p:txBody>
          <a:bodyPr wrap="square" lIns="91440" tIns="45720" rIns="91440" bIns="45720" rtlCol="0" anchor="t"/>
          <a:lstStyle/>
          <a:p>
            <a:r>
              <a:rPr lang="en-US" dirty="0">
                <a:latin typeface="Arial"/>
                <a:cs typeface="Arial"/>
              </a:rPr>
              <a:t>Common IoT Vulnerabilities</a:t>
            </a:r>
            <a:endParaRPr lang="pt-BR" dirty="0">
              <a:latin typeface="Arial"/>
              <a:cs typeface="Arial"/>
            </a:endParaRPr>
          </a:p>
        </p:txBody>
      </p:sp>
      <p:sp>
        <p:nvSpPr>
          <p:cNvPr id="5" name="Text 2"/>
          <p:cNvSpPr/>
          <p:nvPr/>
        </p:nvSpPr>
        <p:spPr>
          <a:xfrm>
            <a:off x="2245" y="790475"/>
            <a:ext cx="8903212" cy="3580047"/>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These are some of the most common security vulnerabilities affecting IoT implementations:</a:t>
            </a:r>
          </a:p>
          <a:p>
            <a:pPr marL="285750"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Insecure defaults - Default credentials and insecure default configurations are often concerns with IoT devices. You will find hundreds of IoT devices with default credentials and insecure configurations exposed on the Internet.</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Plaintext communication and data leakage - Even if encryption is supported, many IoT devices fail to implement encrypted communications, and an attacker could easily steal sensitive information. </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Hard-coded configurations - Often IoT vendors sell their products with hard-coded insecure configurations or credentials.</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Outdated firmware/hardware and the use of insecure or outdated components - Many organizations continue to run outdated software and hardware in their IoT devices. In some cases, some of these devices are never updated!</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32</a:t>
            </a:fld>
            <a:endParaRPr lang="en-US"/>
          </a:p>
        </p:txBody>
      </p:sp>
    </p:spTree>
    <p:extLst>
      <p:ext uri="{BB962C8B-B14F-4D97-AF65-F5344CB8AC3E}">
        <p14:creationId xmlns:p14="http://schemas.microsoft.com/office/powerpoint/2010/main" val="40561942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10783" y="274320"/>
            <a:ext cx="7289321" cy="430650"/>
          </a:xfrm>
          <a:prstGeom prst="rect">
            <a:avLst/>
          </a:prstGeom>
          <a:noFill/>
          <a:ln/>
        </p:spPr>
        <p:txBody>
          <a:bodyPr wrap="square" lIns="91440" tIns="45720" rIns="91440" bIns="45720" rtlCol="0" anchor="t"/>
          <a:lstStyle/>
          <a:p>
            <a:r>
              <a:rPr lang="en-US" dirty="0">
                <a:latin typeface="Arial"/>
                <a:cs typeface="Arial"/>
              </a:rPr>
              <a:t>Data Storage System Vulnerabilities</a:t>
            </a:r>
          </a:p>
        </p:txBody>
      </p:sp>
      <p:sp>
        <p:nvSpPr>
          <p:cNvPr id="5" name="Text 2">
            <a:extLst>
              <a:ext uri="{FF2B5EF4-FFF2-40B4-BE49-F238E27FC236}">
                <a16:creationId xmlns:a16="http://schemas.microsoft.com/office/drawing/2014/main" id="{A6DEE804-9AA4-3154-527A-C919E306C8EB}"/>
              </a:ext>
            </a:extLst>
          </p:cNvPr>
          <p:cNvSpPr/>
          <p:nvPr/>
        </p:nvSpPr>
        <p:spPr>
          <a:xfrm>
            <a:off x="2245" y="790475"/>
            <a:ext cx="8903212" cy="114627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IoT architectures extend from IoT endpoint devices (things) to intermediary “fog” networks and cloud computing. </a:t>
            </a:r>
          </a:p>
          <a:p>
            <a:pPr marL="285750" indent="-285750">
              <a:buFont typeface="Arial"/>
              <a:buChar char="•"/>
            </a:pPr>
            <a:r>
              <a:rPr lang="en-US" sz="1400" dirty="0">
                <a:solidFill>
                  <a:srgbClr val="181A1F"/>
                </a:solidFill>
                <a:latin typeface="Arial"/>
                <a:ea typeface="+mn-lt"/>
                <a:cs typeface="+mn-lt"/>
              </a:rPr>
              <a:t>Gateways and edge nodes are devices such as switches, routers, and computing platforms that act as intermediaries (“the fog layer”) between the endpoints and the higher layers of the IoT system. </a:t>
            </a:r>
          </a:p>
          <a:p>
            <a:pPr marL="285750" indent="-285750">
              <a:buFont typeface="Arial"/>
              <a:buChar char="•"/>
            </a:pPr>
            <a:r>
              <a:rPr lang="en-US" sz="1400" dirty="0">
                <a:solidFill>
                  <a:srgbClr val="181A1F"/>
                </a:solidFill>
                <a:latin typeface="Arial"/>
                <a:ea typeface="+mn-lt"/>
                <a:cs typeface="+mn-lt"/>
              </a:rPr>
              <a:t>The IoT architectural hierarchy high-level layers:</a:t>
            </a:r>
          </a:p>
        </p:txBody>
      </p:sp>
      <p:sp>
        <p:nvSpPr>
          <p:cNvPr id="4" name="TextBox 3">
            <a:extLst>
              <a:ext uri="{FF2B5EF4-FFF2-40B4-BE49-F238E27FC236}">
                <a16:creationId xmlns:a16="http://schemas.microsoft.com/office/drawing/2014/main" id="{D10CD876-1E61-62C6-30B8-C5B246EB0216}"/>
              </a:ext>
            </a:extLst>
          </p:cNvPr>
          <p:cNvSpPr txBox="1"/>
          <p:nvPr/>
        </p:nvSpPr>
        <p:spPr>
          <a:xfrm>
            <a:off x="254000" y="2998209"/>
            <a:ext cx="3016250" cy="307777"/>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7-4 </a:t>
            </a:r>
            <a:r>
              <a:rPr lang="en-US" sz="1400" dirty="0">
                <a:latin typeface="Arial" panose="020B0604020202020204" pitchFamily="34" charset="0"/>
                <a:cs typeface="Arial" panose="020B0604020202020204" pitchFamily="34" charset="0"/>
              </a:rPr>
              <a:t>- IoT Architecture Layers</a:t>
            </a:r>
          </a:p>
        </p:txBody>
      </p:sp>
      <p:pic>
        <p:nvPicPr>
          <p:cNvPr id="6" name="Picture 5">
            <a:extLst>
              <a:ext uri="{FF2B5EF4-FFF2-40B4-BE49-F238E27FC236}">
                <a16:creationId xmlns:a16="http://schemas.microsoft.com/office/drawing/2014/main" id="{3E19DBCA-3AA5-B0D6-818D-7D74894112E8}"/>
              </a:ext>
            </a:extLst>
          </p:cNvPr>
          <p:cNvPicPr>
            <a:picLocks noChangeAspect="1"/>
          </p:cNvPicPr>
          <p:nvPr/>
        </p:nvPicPr>
        <p:blipFill>
          <a:blip r:embed="rId3"/>
          <a:stretch>
            <a:fillRect/>
          </a:stretch>
        </p:blipFill>
        <p:spPr>
          <a:xfrm>
            <a:off x="3466805" y="2115583"/>
            <a:ext cx="5558202" cy="2685017"/>
          </a:xfrm>
          <a:prstGeom prst="rect">
            <a:avLst/>
          </a:prstGeom>
        </p:spPr>
      </p:pic>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33</a:t>
            </a:fld>
            <a:endParaRPr lang="en-US"/>
          </a:p>
        </p:txBody>
      </p:sp>
    </p:spTree>
    <p:extLst>
      <p:ext uri="{BB962C8B-B14F-4D97-AF65-F5344CB8AC3E}">
        <p14:creationId xmlns:p14="http://schemas.microsoft.com/office/powerpoint/2010/main" val="10640590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10783" y="274320"/>
            <a:ext cx="7289321" cy="430650"/>
          </a:xfrm>
          <a:prstGeom prst="rect">
            <a:avLst/>
          </a:prstGeom>
          <a:noFill/>
          <a:ln/>
        </p:spPr>
        <p:txBody>
          <a:bodyPr wrap="square" lIns="91440" tIns="45720" rIns="91440" bIns="45720" rtlCol="0" anchor="t"/>
          <a:lstStyle/>
          <a:p>
            <a:r>
              <a:rPr lang="en-US" dirty="0">
                <a:latin typeface="Arial"/>
                <a:cs typeface="Arial"/>
              </a:rPr>
              <a:t>Data Storage System Vulnerabilities (Cont.)</a:t>
            </a:r>
          </a:p>
        </p:txBody>
      </p:sp>
      <p:sp>
        <p:nvSpPr>
          <p:cNvPr id="5" name="Text 2">
            <a:extLst>
              <a:ext uri="{FF2B5EF4-FFF2-40B4-BE49-F238E27FC236}">
                <a16:creationId xmlns:a16="http://schemas.microsoft.com/office/drawing/2014/main" id="{A6DEE804-9AA4-3154-527A-C919E306C8EB}"/>
              </a:ext>
            </a:extLst>
          </p:cNvPr>
          <p:cNvSpPr/>
          <p:nvPr/>
        </p:nvSpPr>
        <p:spPr>
          <a:xfrm>
            <a:off x="2245" y="790474"/>
            <a:ext cx="8903212" cy="4003776"/>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 following are some of the most common misconfigurations of IoT devices and cloud-based solutions:</a:t>
            </a:r>
          </a:p>
          <a:p>
            <a:pPr marL="285750"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Default/blank username/password – Hardcoded or default credentials are often left in place by administrators and in some cases by software developers, exposing devices or the cloud environment to different attacks.</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Network exposure – Many IoT, ICS, and SCADA systems should never be exposed to the Internet.</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Lack of user input sanitization - Input validation vulnerabilities in protocols such as Modbus, S7 Communication, DNP3, and Zigbee could lead to DoS and code execution.</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Underlying software vulnerabilities and injection vulnerabilities – Attackers can inject malicious SQL statements after “escaping input” by using the single quote method. IoT systems can be susceptible to similar vulnerabilities.</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dirty="0">
                <a:solidFill>
                  <a:srgbClr val="181A1F"/>
                </a:solidFill>
                <a:latin typeface="Arial"/>
                <a:ea typeface="+mn-lt"/>
                <a:cs typeface="+mn-lt"/>
              </a:rPr>
              <a:t>Error messages and debug handling - Many IoT systems include details in error messages and debugging output that can allow an attacker to obtain sensitive information from the system and underlying network.</a:t>
            </a:r>
          </a:p>
          <a:p>
            <a:pPr marL="742950" lvl="1" indent="-285750">
              <a:buFont typeface="Arial"/>
              <a:buChar char="•"/>
            </a:pPr>
            <a:endParaRPr lang="en-US" sz="1400" dirty="0">
              <a:solidFill>
                <a:srgbClr val="181A1F"/>
              </a:solidFill>
              <a:latin typeface="Arial"/>
              <a:ea typeface="+mn-lt"/>
              <a:cs typeface="+mn-lt"/>
            </a:endParaRPr>
          </a:p>
          <a:p>
            <a:pPr marL="742950" lvl="1" indent="-285750">
              <a:buFont typeface="Arial"/>
              <a:buChar char="•"/>
            </a:pPr>
            <a:endParaRPr lang="en-US" sz="1400" dirty="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34</a:t>
            </a:fld>
            <a:endParaRPr lang="en-US"/>
          </a:p>
        </p:txBody>
      </p:sp>
    </p:spTree>
    <p:extLst>
      <p:ext uri="{BB962C8B-B14F-4D97-AF65-F5344CB8AC3E}">
        <p14:creationId xmlns:p14="http://schemas.microsoft.com/office/powerpoint/2010/main" val="3376455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10783" y="274320"/>
            <a:ext cx="7289321" cy="430650"/>
          </a:xfrm>
          <a:prstGeom prst="rect">
            <a:avLst/>
          </a:prstGeom>
          <a:noFill/>
          <a:ln/>
        </p:spPr>
        <p:txBody>
          <a:bodyPr wrap="square" lIns="91440" tIns="45720" rIns="91440" bIns="45720" rtlCol="0" anchor="t"/>
          <a:lstStyle/>
          <a:p>
            <a:r>
              <a:rPr lang="en-US" dirty="0">
                <a:latin typeface="Arial"/>
                <a:cs typeface="Arial"/>
              </a:rPr>
              <a:t>Management Interface Vulnerabilities</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35</a:t>
            </a:fld>
            <a:endParaRPr lang="en-US"/>
          </a:p>
        </p:txBody>
      </p:sp>
      <p:sp>
        <p:nvSpPr>
          <p:cNvPr id="5" name="Text 2">
            <a:extLst>
              <a:ext uri="{FF2B5EF4-FFF2-40B4-BE49-F238E27FC236}">
                <a16:creationId xmlns:a16="http://schemas.microsoft.com/office/drawing/2014/main" id="{A6DEE804-9AA4-3154-527A-C919E306C8EB}"/>
              </a:ext>
            </a:extLst>
          </p:cNvPr>
          <p:cNvSpPr/>
          <p:nvPr/>
        </p:nvSpPr>
        <p:spPr>
          <a:xfrm>
            <a:off x="0" y="704970"/>
            <a:ext cx="8903212" cy="2146454"/>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The Intelligent Platform Management Interface (IPMI) is a collection of compute interface specifications (often used by IoT systems) designed to offer management and monitoring capabilities independently of the host system’s CPU, firmware, and operating system. </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System administrators can use IPMI to enable out-of-band management of computer systems (including IoT systems) and to monitor their operation.</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 IPMI subsystem includes a main controller, called a baseboard management controller (BMC), and other management controllers, called satellite controllers. </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satellite controllers within the same physical device connect to the BMC via the system interface called Intelligent Platform Management Bus/Bridge (IPMB). </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BMC, which has direct access to the system’s motherboard and other hardware, may be leveraged to compromise the system.</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If you compromise the BMC, it will provide you with the ability to monitor, reboot, and even potentially install implants (or any other software) in the system.</a:t>
            </a:r>
          </a:p>
        </p:txBody>
      </p:sp>
    </p:spTree>
    <p:extLst>
      <p:ext uri="{BB962C8B-B14F-4D97-AF65-F5344CB8AC3E}">
        <p14:creationId xmlns:p14="http://schemas.microsoft.com/office/powerpoint/2010/main" val="12964775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10783" y="274320"/>
            <a:ext cx="7289321" cy="430650"/>
          </a:xfrm>
          <a:prstGeom prst="rect">
            <a:avLst/>
          </a:prstGeom>
          <a:noFill/>
          <a:ln/>
        </p:spPr>
        <p:txBody>
          <a:bodyPr wrap="square" lIns="91440" tIns="45720" rIns="91440" bIns="45720" rtlCol="0" anchor="t"/>
          <a:lstStyle/>
          <a:p>
            <a:r>
              <a:rPr lang="en-US" dirty="0">
                <a:latin typeface="Arial"/>
                <a:cs typeface="Arial"/>
              </a:rPr>
              <a:t>Exploiting Virtual Machines</a:t>
            </a:r>
          </a:p>
        </p:txBody>
      </p:sp>
      <p:sp>
        <p:nvSpPr>
          <p:cNvPr id="5" name="Text 2">
            <a:extLst>
              <a:ext uri="{FF2B5EF4-FFF2-40B4-BE49-F238E27FC236}">
                <a16:creationId xmlns:a16="http://schemas.microsoft.com/office/drawing/2014/main" id="{A6DEE804-9AA4-3154-527A-C919E306C8EB}"/>
              </a:ext>
            </a:extLst>
          </p:cNvPr>
          <p:cNvSpPr/>
          <p:nvPr/>
        </p:nvSpPr>
        <p:spPr>
          <a:xfrm>
            <a:off x="0" y="960688"/>
            <a:ext cx="8903212" cy="3503361"/>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A VM is supposed to be a completely isolated system. One VM should not have access to resources and data from another VM unless that is strictly allowed and configured.</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The hypervisor is the entity that controls and manages the VMs. There are two types of hypervisors:</a:t>
            </a:r>
          </a:p>
          <a:p>
            <a:pPr marL="742950" lvl="1" indent="-285750">
              <a:buFont typeface="Arial"/>
              <a:buChar char="•"/>
            </a:pPr>
            <a:r>
              <a:rPr lang="en-US" sz="1400" dirty="0">
                <a:solidFill>
                  <a:srgbClr val="181A1F"/>
                </a:solidFill>
                <a:latin typeface="Arial"/>
                <a:ea typeface="+mn-lt"/>
                <a:cs typeface="+mn-lt"/>
              </a:rPr>
              <a:t>Type 1 hypervisors (also known as native or bare-metal hypervisors) run directly on the physical (bare-metal) system. Type 2, or hosted, hypervisors run on top of other operating systems. These virtual systems have been susceptible to many vulnerabilities, including the following:</a:t>
            </a:r>
          </a:p>
          <a:p>
            <a:pPr marL="742950" lvl="1" indent="-285750">
              <a:buFont typeface="Arial"/>
              <a:buChar char="•"/>
            </a:pPr>
            <a:r>
              <a:rPr lang="en-US" sz="1400" dirty="0">
                <a:solidFill>
                  <a:srgbClr val="181A1F"/>
                </a:solidFill>
                <a:latin typeface="Arial"/>
                <a:ea typeface="+mn-lt"/>
                <a:cs typeface="+mn-lt"/>
              </a:rPr>
              <a:t>VM escape vulnerabilities: These vulnerabilities allow an attacker to “escape” the VM and obtain access to other virtual machines on the system or access to the hypervisor.</a:t>
            </a:r>
          </a:p>
          <a:p>
            <a:pPr marL="742950" lvl="1" indent="-285750">
              <a:buFont typeface="Arial"/>
              <a:buChar char="•"/>
            </a:pPr>
            <a:r>
              <a:rPr lang="en-US" sz="1400" dirty="0">
                <a:solidFill>
                  <a:srgbClr val="181A1F"/>
                </a:solidFill>
                <a:latin typeface="Arial"/>
                <a:ea typeface="+mn-lt"/>
                <a:cs typeface="+mn-lt"/>
              </a:rPr>
              <a:t>Hypervisor vulnerabilities such as hyperjacking: Hyperjacking is a vulnerability that could allow an attacker to control the hypervisor. Hyperjacking attacks often require the installation of a malicious (or “fake”) hypervisor that can manage the entire virtual environment.</a:t>
            </a:r>
          </a:p>
          <a:p>
            <a:pPr marL="742950" lvl="1" indent="-285750">
              <a:buFont typeface="Arial"/>
              <a:buChar char="•"/>
            </a:pPr>
            <a:r>
              <a:rPr lang="en-US" sz="1400" dirty="0">
                <a:solidFill>
                  <a:srgbClr val="181A1F"/>
                </a:solidFill>
                <a:latin typeface="Arial"/>
                <a:ea typeface="+mn-lt"/>
                <a:cs typeface="+mn-lt"/>
              </a:rPr>
              <a:t>VM repository vulnerabilities: Attackers can leverage these vulnerabilities to compromise many systems and applications. There are many public and private VM repositories that users can leverage to deploy VMs. Attackers have found ways to upload fake or impersonated VMs with malicious software and backdoors.</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36</a:t>
            </a:fld>
            <a:endParaRPr lang="en-US"/>
          </a:p>
        </p:txBody>
      </p:sp>
    </p:spTree>
    <p:extLst>
      <p:ext uri="{BB962C8B-B14F-4D97-AF65-F5344CB8AC3E}">
        <p14:creationId xmlns:p14="http://schemas.microsoft.com/office/powerpoint/2010/main" val="3395558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10783" y="274320"/>
            <a:ext cx="7289321" cy="430650"/>
          </a:xfrm>
          <a:prstGeom prst="rect">
            <a:avLst/>
          </a:prstGeom>
          <a:noFill/>
          <a:ln/>
        </p:spPr>
        <p:txBody>
          <a:bodyPr wrap="square" lIns="91440" tIns="45720" rIns="91440" bIns="45720" rtlCol="0" anchor="t"/>
          <a:lstStyle/>
          <a:p>
            <a:r>
              <a:rPr lang="en-US" dirty="0">
                <a:latin typeface="Arial"/>
                <a:cs typeface="Arial"/>
              </a:rPr>
              <a:t>Vulnerabilities Related to Containerized Workloads</a:t>
            </a:r>
          </a:p>
        </p:txBody>
      </p:sp>
      <p:sp>
        <p:nvSpPr>
          <p:cNvPr id="5" name="Text 2">
            <a:extLst>
              <a:ext uri="{FF2B5EF4-FFF2-40B4-BE49-F238E27FC236}">
                <a16:creationId xmlns:a16="http://schemas.microsoft.com/office/drawing/2014/main" id="{A6DEE804-9AA4-3154-527A-C919E306C8EB}"/>
              </a:ext>
            </a:extLst>
          </p:cNvPr>
          <p:cNvSpPr/>
          <p:nvPr/>
        </p:nvSpPr>
        <p:spPr>
          <a:xfrm>
            <a:off x="2245" y="790475"/>
            <a:ext cx="8903212" cy="54937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Computing has evolved from traditional physical (bare-metal) servers to VMs, containers, and serverless architectures.</a:t>
            </a:r>
          </a:p>
        </p:txBody>
      </p:sp>
      <p:sp>
        <p:nvSpPr>
          <p:cNvPr id="4" name="Text 2">
            <a:extLst>
              <a:ext uri="{FF2B5EF4-FFF2-40B4-BE49-F238E27FC236}">
                <a16:creationId xmlns:a16="http://schemas.microsoft.com/office/drawing/2014/main" id="{F37E40A9-4D16-D9CB-BC5B-FE3AC580D5BD}"/>
              </a:ext>
            </a:extLst>
          </p:cNvPr>
          <p:cNvSpPr/>
          <p:nvPr/>
        </p:nvSpPr>
        <p:spPr>
          <a:xfrm>
            <a:off x="2340080" y="1439711"/>
            <a:ext cx="3495057" cy="319506"/>
          </a:xfrm>
          <a:prstGeom prst="rect">
            <a:avLst/>
          </a:prstGeom>
          <a:noFill/>
          <a:ln/>
        </p:spPr>
        <p:txBody>
          <a:bodyPr wrap="square" lIns="91440" tIns="45720" rIns="91440" bIns="45720" rtlCol="0" anchor="t"/>
          <a:lstStyle/>
          <a:p>
            <a:r>
              <a:rPr lang="en-US" sz="1400" b="1" dirty="0">
                <a:solidFill>
                  <a:srgbClr val="181A1F"/>
                </a:solidFill>
                <a:latin typeface="Arial"/>
                <a:ea typeface="+mn-lt"/>
                <a:cs typeface="+mn-lt"/>
              </a:rPr>
              <a:t>Figure 7-7 </a:t>
            </a:r>
            <a:r>
              <a:rPr lang="en-US" sz="1400" dirty="0">
                <a:solidFill>
                  <a:srgbClr val="181A1F"/>
                </a:solidFill>
                <a:latin typeface="Arial"/>
                <a:ea typeface="+mn-lt"/>
                <a:cs typeface="+mn-lt"/>
              </a:rPr>
              <a:t>- The Evolution of Computing</a:t>
            </a:r>
          </a:p>
        </p:txBody>
      </p:sp>
      <p:pic>
        <p:nvPicPr>
          <p:cNvPr id="6" name="Picture 5">
            <a:extLst>
              <a:ext uri="{FF2B5EF4-FFF2-40B4-BE49-F238E27FC236}">
                <a16:creationId xmlns:a16="http://schemas.microsoft.com/office/drawing/2014/main" id="{D060DB9B-8FDA-D08A-B9E5-F8B63DC61745}"/>
              </a:ext>
            </a:extLst>
          </p:cNvPr>
          <p:cNvPicPr>
            <a:picLocks noChangeAspect="1"/>
          </p:cNvPicPr>
          <p:nvPr/>
        </p:nvPicPr>
        <p:blipFill>
          <a:blip r:embed="rId3"/>
          <a:stretch>
            <a:fillRect/>
          </a:stretch>
        </p:blipFill>
        <p:spPr>
          <a:xfrm>
            <a:off x="875115" y="1856005"/>
            <a:ext cx="6424989" cy="2823220"/>
          </a:xfrm>
          <a:prstGeom prst="rect">
            <a:avLst/>
          </a:prstGeom>
        </p:spPr>
      </p:pic>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37</a:t>
            </a:fld>
            <a:endParaRPr lang="en-US"/>
          </a:p>
        </p:txBody>
      </p:sp>
    </p:spTree>
    <p:extLst>
      <p:ext uri="{BB962C8B-B14F-4D97-AF65-F5344CB8AC3E}">
        <p14:creationId xmlns:p14="http://schemas.microsoft.com/office/powerpoint/2010/main" val="17255276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0"/>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10783" y="274320"/>
            <a:ext cx="7924349" cy="430650"/>
          </a:xfrm>
          <a:prstGeom prst="rect">
            <a:avLst/>
          </a:prstGeom>
          <a:noFill/>
          <a:ln/>
        </p:spPr>
        <p:txBody>
          <a:bodyPr wrap="square" lIns="91440" tIns="45720" rIns="91440" bIns="45720" rtlCol="0" anchor="t"/>
          <a:lstStyle/>
          <a:p>
            <a:r>
              <a:rPr lang="en-US" dirty="0">
                <a:latin typeface="Arial"/>
                <a:cs typeface="Arial"/>
              </a:rPr>
              <a:t>Vulnerabilities Related to Containerized Workloads (Cont.)</a:t>
            </a:r>
          </a:p>
        </p:txBody>
      </p:sp>
      <p:sp>
        <p:nvSpPr>
          <p:cNvPr id="5" name="Text 2">
            <a:extLst>
              <a:ext uri="{FF2B5EF4-FFF2-40B4-BE49-F238E27FC236}">
                <a16:creationId xmlns:a16="http://schemas.microsoft.com/office/drawing/2014/main" id="{A6DEE804-9AA4-3154-527A-C919E306C8EB}"/>
              </a:ext>
            </a:extLst>
          </p:cNvPr>
          <p:cNvSpPr/>
          <p:nvPr/>
        </p:nvSpPr>
        <p:spPr>
          <a:xfrm>
            <a:off x="2245" y="790475"/>
            <a:ext cx="8903212" cy="93672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Vulnerabilities in applications and in open-source software running in containers such as Docker, Rocket, and containerd are often overlooked by developers and IT staff. Attackers may take advantage of these vulnerabilities to compromise applications and data.</a:t>
            </a:r>
          </a:p>
          <a:p>
            <a:pPr marL="285750" indent="-285750">
              <a:buFont typeface="Arial"/>
              <a:buChar char="•"/>
            </a:pPr>
            <a:r>
              <a:rPr lang="en-US" sz="1400" dirty="0">
                <a:solidFill>
                  <a:srgbClr val="181A1F"/>
                </a:solidFill>
                <a:latin typeface="Arial"/>
                <a:ea typeface="+mn-lt"/>
                <a:cs typeface="+mn-lt"/>
              </a:rPr>
              <a:t>Three key security best practices that organizations should use to create a secure container image:</a:t>
            </a:r>
          </a:p>
        </p:txBody>
      </p:sp>
      <p:sp>
        <p:nvSpPr>
          <p:cNvPr id="4" name="TextBox 3">
            <a:extLst>
              <a:ext uri="{FF2B5EF4-FFF2-40B4-BE49-F238E27FC236}">
                <a16:creationId xmlns:a16="http://schemas.microsoft.com/office/drawing/2014/main" id="{71D34E67-9A0D-1BEF-F8A6-350ACD3D6737}"/>
              </a:ext>
            </a:extLst>
          </p:cNvPr>
          <p:cNvSpPr txBox="1"/>
          <p:nvPr/>
        </p:nvSpPr>
        <p:spPr>
          <a:xfrm>
            <a:off x="152399" y="2677637"/>
            <a:ext cx="1670051" cy="738664"/>
          </a:xfrm>
          <a:prstGeom prst="rect">
            <a:avLst/>
          </a:prstGeom>
          <a:noFill/>
        </p:spPr>
        <p:txBody>
          <a:bodyPr wrap="square" rtlCol="0">
            <a:spAutoFit/>
          </a:bodyPr>
          <a:lstStyle/>
          <a:p>
            <a:r>
              <a:rPr lang="en-US" sz="1400" b="1" dirty="0">
                <a:latin typeface="Arial" panose="020B0604020202020204" pitchFamily="34" charset="0"/>
                <a:cs typeface="Arial" panose="020B0604020202020204" pitchFamily="34" charset="0"/>
              </a:rPr>
              <a:t>Figure 7-8 </a:t>
            </a:r>
            <a:r>
              <a:rPr lang="en-US" sz="1400" dirty="0">
                <a:latin typeface="Arial" panose="020B0604020202020204" pitchFamily="34" charset="0"/>
                <a:cs typeface="Arial" panose="020B0604020202020204" pitchFamily="34" charset="0"/>
              </a:rPr>
              <a:t>- Securing Container Images</a:t>
            </a:r>
          </a:p>
        </p:txBody>
      </p:sp>
      <p:pic>
        <p:nvPicPr>
          <p:cNvPr id="7" name="Picture 6">
            <a:extLst>
              <a:ext uri="{FF2B5EF4-FFF2-40B4-BE49-F238E27FC236}">
                <a16:creationId xmlns:a16="http://schemas.microsoft.com/office/drawing/2014/main" id="{AEE52D83-F897-EACD-465B-228C84BBEAC5}"/>
              </a:ext>
            </a:extLst>
          </p:cNvPr>
          <p:cNvPicPr>
            <a:picLocks noChangeAspect="1"/>
          </p:cNvPicPr>
          <p:nvPr/>
        </p:nvPicPr>
        <p:blipFill>
          <a:blip r:embed="rId3"/>
          <a:stretch>
            <a:fillRect/>
          </a:stretch>
        </p:blipFill>
        <p:spPr>
          <a:xfrm>
            <a:off x="1901721" y="2246085"/>
            <a:ext cx="7089880" cy="2340432"/>
          </a:xfrm>
          <a:prstGeom prst="rect">
            <a:avLst/>
          </a:prstGeom>
        </p:spPr>
      </p:pic>
      <p:sp>
        <p:nvSpPr>
          <p:cNvPr id="25" name="Slide Number Placeholder 0">
            <a:extLst>
              <a:ext uri="{C183D7F6-B498-43B3-948B-1728B52AA6E4}">
                <adec:decorative xmlns:adec="http://schemas.microsoft.com/office/drawing/2017/decorative" val="0"/>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38</a:t>
            </a:fld>
            <a:endParaRPr lang="en-US"/>
          </a:p>
        </p:txBody>
      </p:sp>
    </p:spTree>
    <p:extLst>
      <p:ext uri="{BB962C8B-B14F-4D97-AF65-F5344CB8AC3E}">
        <p14:creationId xmlns:p14="http://schemas.microsoft.com/office/powerpoint/2010/main" val="12992224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Explaining Common Attacks and Vulnerabilities Against Specialized Systems</a:t>
            </a:r>
            <a:endParaRPr lang="en-US" sz="1600" dirty="0"/>
          </a:p>
        </p:txBody>
      </p:sp>
      <p:sp>
        <p:nvSpPr>
          <p:cNvPr id="3" name="Text 0"/>
          <p:cNvSpPr>
            <a:spLocks noGrp="1"/>
          </p:cNvSpPr>
          <p:nvPr>
            <p:ph type="body" idx="100" hasCustomPrompt="1"/>
          </p:nvPr>
        </p:nvSpPr>
        <p:spPr>
          <a:xfrm>
            <a:off x="10783" y="274320"/>
            <a:ext cx="7924349" cy="430650"/>
          </a:xfrm>
          <a:prstGeom prst="rect">
            <a:avLst/>
          </a:prstGeom>
          <a:noFill/>
          <a:ln/>
        </p:spPr>
        <p:txBody>
          <a:bodyPr wrap="square" lIns="91440" tIns="45720" rIns="91440" bIns="45720" rtlCol="0" anchor="t"/>
          <a:lstStyle/>
          <a:p>
            <a:r>
              <a:rPr lang="en-US" dirty="0">
                <a:latin typeface="Arial"/>
                <a:cs typeface="Arial"/>
              </a:rPr>
              <a:t>Vulnerabilities Related to Containerized Workloads (Cont.)</a:t>
            </a:r>
          </a:p>
        </p:txBody>
      </p:sp>
      <p:sp>
        <p:nvSpPr>
          <p:cNvPr id="5" name="Text 2">
            <a:extLst>
              <a:ext uri="{FF2B5EF4-FFF2-40B4-BE49-F238E27FC236}">
                <a16:creationId xmlns:a16="http://schemas.microsoft.com/office/drawing/2014/main" id="{A6DEE804-9AA4-3154-527A-C919E306C8EB}"/>
              </a:ext>
            </a:extLst>
          </p:cNvPr>
          <p:cNvSpPr/>
          <p:nvPr/>
        </p:nvSpPr>
        <p:spPr>
          <a:xfrm>
            <a:off x="0" y="979289"/>
            <a:ext cx="8903212" cy="3376811"/>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Many tools allow you to scan Docker images for vulnerabilities and assess Kubernetes deployments. The following are a few examples of these tools:</a:t>
            </a:r>
          </a:p>
          <a:p>
            <a:pPr marL="285750" indent="-285750">
              <a:buFont typeface="Arial"/>
              <a:buChar char="•"/>
            </a:pPr>
            <a:endParaRPr lang="en-US" sz="1400" dirty="0">
              <a:solidFill>
                <a:srgbClr val="181A1F"/>
              </a:solidFill>
              <a:latin typeface="Arial"/>
              <a:ea typeface="+mn-lt"/>
              <a:cs typeface="+mn-lt"/>
            </a:endParaRPr>
          </a:p>
          <a:p>
            <a:pPr marL="742950" lvl="1" indent="-285750">
              <a:buFont typeface="Arial"/>
              <a:buChar char="•"/>
            </a:pPr>
            <a:r>
              <a:rPr lang="en-US" sz="1400" b="1" dirty="0" err="1">
                <a:solidFill>
                  <a:srgbClr val="181A1F"/>
                </a:solidFill>
                <a:latin typeface="Arial"/>
                <a:ea typeface="+mn-lt"/>
                <a:cs typeface="+mn-lt"/>
              </a:rPr>
              <a:t>Anchore’s</a:t>
            </a:r>
            <a:r>
              <a:rPr lang="en-US" sz="1400" b="1" dirty="0">
                <a:solidFill>
                  <a:srgbClr val="181A1F"/>
                </a:solidFill>
                <a:latin typeface="Arial"/>
                <a:ea typeface="+mn-lt"/>
                <a:cs typeface="+mn-lt"/>
              </a:rPr>
              <a:t> </a:t>
            </a:r>
            <a:r>
              <a:rPr lang="en-US" sz="1400" b="1" dirty="0" err="1">
                <a:solidFill>
                  <a:srgbClr val="181A1F"/>
                </a:solidFill>
                <a:latin typeface="Arial"/>
                <a:ea typeface="+mn-lt"/>
                <a:cs typeface="+mn-lt"/>
              </a:rPr>
              <a:t>Grype</a:t>
            </a:r>
            <a:r>
              <a:rPr lang="en-US" sz="1400" b="1" dirty="0">
                <a:solidFill>
                  <a:srgbClr val="181A1F"/>
                </a:solidFill>
                <a:latin typeface="Arial"/>
                <a:ea typeface="+mn-lt"/>
                <a:cs typeface="+mn-lt"/>
              </a:rPr>
              <a:t> </a:t>
            </a:r>
            <a:r>
              <a:rPr lang="en-US" sz="1400" dirty="0">
                <a:solidFill>
                  <a:srgbClr val="181A1F"/>
                </a:solidFill>
                <a:latin typeface="Arial"/>
                <a:ea typeface="+mn-lt"/>
                <a:cs typeface="+mn-lt"/>
              </a:rPr>
              <a:t>- </a:t>
            </a:r>
            <a:r>
              <a:rPr lang="en-US" sz="1400" b="0" i="0" dirty="0" err="1">
                <a:solidFill>
                  <a:srgbClr val="000000"/>
                </a:solidFill>
                <a:effectLst/>
                <a:latin typeface="Cisco Sans"/>
              </a:rPr>
              <a:t>Grype</a:t>
            </a:r>
            <a:r>
              <a:rPr lang="en-US" sz="1400" b="0" i="0" dirty="0">
                <a:solidFill>
                  <a:srgbClr val="000000"/>
                </a:solidFill>
                <a:effectLst/>
                <a:latin typeface="Cisco Sans"/>
              </a:rPr>
              <a:t> is an open-source container vulnerability scanner</a:t>
            </a:r>
            <a:endParaRPr lang="en-US" sz="1400" dirty="0">
              <a:solidFill>
                <a:srgbClr val="181A1F"/>
              </a:solidFill>
              <a:latin typeface="Arial"/>
              <a:ea typeface="+mn-lt"/>
              <a:cs typeface="+mn-lt"/>
            </a:endParaRPr>
          </a:p>
          <a:p>
            <a:pPr marL="742950" lvl="1" indent="-285750">
              <a:buFont typeface="Arial"/>
              <a:buChar char="•"/>
            </a:pPr>
            <a:r>
              <a:rPr lang="en-US" sz="1400" b="1" dirty="0">
                <a:solidFill>
                  <a:srgbClr val="181A1F"/>
                </a:solidFill>
                <a:latin typeface="Arial"/>
                <a:ea typeface="+mn-lt"/>
                <a:cs typeface="+mn-lt"/>
              </a:rPr>
              <a:t>Clair</a:t>
            </a:r>
            <a:r>
              <a:rPr lang="en-US" sz="1400" dirty="0">
                <a:solidFill>
                  <a:srgbClr val="181A1F"/>
                </a:solidFill>
                <a:latin typeface="Arial"/>
                <a:ea typeface="+mn-lt"/>
                <a:cs typeface="+mn-lt"/>
              </a:rPr>
              <a:t> – Another open-source container vulnerability scanner</a:t>
            </a:r>
          </a:p>
          <a:p>
            <a:pPr marL="742950" lvl="1" indent="-285750">
              <a:buFont typeface="Arial"/>
              <a:buChar char="•"/>
            </a:pPr>
            <a:r>
              <a:rPr lang="en-US" sz="1400" b="1" dirty="0">
                <a:solidFill>
                  <a:srgbClr val="181A1F"/>
                </a:solidFill>
                <a:latin typeface="Arial"/>
                <a:ea typeface="+mn-lt"/>
                <a:cs typeface="+mn-lt"/>
              </a:rPr>
              <a:t>Dagda</a:t>
            </a:r>
            <a:r>
              <a:rPr lang="en-US" sz="1400" dirty="0">
                <a:solidFill>
                  <a:srgbClr val="181A1F"/>
                </a:solidFill>
                <a:latin typeface="Arial"/>
                <a:ea typeface="+mn-lt"/>
                <a:cs typeface="+mn-lt"/>
              </a:rPr>
              <a:t> - This set of open-source static analysis tools can help detect vulnerabilities, Trojans, backdoors, and malware in Docker images and containers</a:t>
            </a:r>
          </a:p>
          <a:p>
            <a:pPr marL="742950" lvl="1" indent="-285750">
              <a:buFont typeface="Arial"/>
              <a:buChar char="•"/>
            </a:pPr>
            <a:r>
              <a:rPr lang="en-US" sz="1400" b="1" dirty="0" err="1">
                <a:solidFill>
                  <a:srgbClr val="181A1F"/>
                </a:solidFill>
                <a:latin typeface="Arial"/>
                <a:ea typeface="+mn-lt"/>
                <a:cs typeface="+mn-lt"/>
              </a:rPr>
              <a:t>kube</a:t>
            </a:r>
            <a:r>
              <a:rPr lang="en-US" sz="1400" b="1" dirty="0">
                <a:solidFill>
                  <a:srgbClr val="181A1F"/>
                </a:solidFill>
                <a:latin typeface="Arial"/>
                <a:ea typeface="+mn-lt"/>
                <a:cs typeface="+mn-lt"/>
              </a:rPr>
              <a:t>-bench</a:t>
            </a:r>
            <a:r>
              <a:rPr lang="en-US" sz="1400" dirty="0">
                <a:solidFill>
                  <a:srgbClr val="181A1F"/>
                </a:solidFill>
                <a:latin typeface="Arial"/>
                <a:ea typeface="+mn-lt"/>
                <a:cs typeface="+mn-lt"/>
              </a:rPr>
              <a:t> - This open-source tool performs a security assessment of Kubernetes clusters based on the CIS Kubernetes Benchmark.</a:t>
            </a:r>
          </a:p>
          <a:p>
            <a:pPr marL="742950" lvl="1" indent="-285750">
              <a:buFont typeface="Arial"/>
              <a:buChar char="•"/>
            </a:pPr>
            <a:r>
              <a:rPr lang="en-US" sz="1400" b="1" dirty="0" err="1">
                <a:solidFill>
                  <a:srgbClr val="181A1F"/>
                </a:solidFill>
                <a:latin typeface="Arial"/>
                <a:ea typeface="+mn-lt"/>
                <a:cs typeface="+mn-lt"/>
              </a:rPr>
              <a:t>kube</a:t>
            </a:r>
            <a:r>
              <a:rPr lang="en-US" sz="1400" b="1" dirty="0">
                <a:solidFill>
                  <a:srgbClr val="181A1F"/>
                </a:solidFill>
                <a:latin typeface="Arial"/>
                <a:ea typeface="+mn-lt"/>
                <a:cs typeface="+mn-lt"/>
              </a:rPr>
              <a:t>-hunter</a:t>
            </a:r>
            <a:r>
              <a:rPr lang="en-US" sz="1400" dirty="0">
                <a:solidFill>
                  <a:srgbClr val="181A1F"/>
                </a:solidFill>
                <a:latin typeface="Arial"/>
                <a:ea typeface="+mn-lt"/>
                <a:cs typeface="+mn-lt"/>
              </a:rPr>
              <a:t> - This open-source tool is designed to check the security posture of Kubernetes clusters.</a:t>
            </a:r>
          </a:p>
          <a:p>
            <a:pPr marL="742950" lvl="1" indent="-285750">
              <a:buFont typeface="Arial"/>
              <a:buChar char="•"/>
            </a:pPr>
            <a:r>
              <a:rPr lang="en-US" sz="1400" b="1" dirty="0">
                <a:solidFill>
                  <a:srgbClr val="181A1F"/>
                </a:solidFill>
                <a:latin typeface="Arial"/>
                <a:ea typeface="+mn-lt"/>
                <a:cs typeface="+mn-lt"/>
              </a:rPr>
              <a:t>Falco</a:t>
            </a:r>
            <a:r>
              <a:rPr lang="en-US" sz="1400" dirty="0">
                <a:solidFill>
                  <a:srgbClr val="181A1F"/>
                </a:solidFill>
                <a:latin typeface="Arial"/>
                <a:ea typeface="+mn-lt"/>
                <a:cs typeface="+mn-lt"/>
              </a:rPr>
              <a:t> – A threat detection engine for Kubernetes</a:t>
            </a:r>
          </a:p>
          <a:p>
            <a:pPr marL="285750" indent="-285750">
              <a:buFont typeface="Arial"/>
              <a:buChar char="•"/>
            </a:pPr>
            <a:endParaRPr lang="en-US" sz="1400" dirty="0">
              <a:solidFill>
                <a:srgbClr val="181A1F"/>
              </a:solidFill>
              <a:latin typeface="Arial"/>
              <a:ea typeface="+mn-lt"/>
              <a:cs typeface="+mn-lt"/>
            </a:endParaRPr>
          </a:p>
          <a:p>
            <a:pPr marL="285750" indent="-285750">
              <a:buFont typeface="Arial"/>
              <a:buChar char="•"/>
            </a:pPr>
            <a:r>
              <a:rPr lang="en-US" sz="1400" dirty="0">
                <a:solidFill>
                  <a:srgbClr val="181A1F"/>
                </a:solidFill>
                <a:latin typeface="Arial"/>
                <a:ea typeface="+mn-lt"/>
                <a:cs typeface="+mn-lt"/>
              </a:rPr>
              <a:t>Another strategy that threat actors have used for years is to insert malicious code into Docker images on Docker Hub</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39</a:t>
            </a:fld>
            <a:endParaRPr lang="en-US"/>
          </a:p>
        </p:txBody>
      </p:sp>
    </p:spTree>
    <p:extLst>
      <p:ext uri="{BB962C8B-B14F-4D97-AF65-F5344CB8AC3E}">
        <p14:creationId xmlns:p14="http://schemas.microsoft.com/office/powerpoint/2010/main" val="113388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Module 7: Activities</a:t>
            </a:r>
            <a:endParaRPr lang="en-US" sz="2200" dirty="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912006706"/>
              </p:ext>
            </p:extLst>
          </p:nvPr>
        </p:nvGraphicFramePr>
        <p:xfrm>
          <a:off x="198629" y="808822"/>
          <a:ext cx="8746741" cy="3870686"/>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2">
                  <a:extLst>
                    <a:ext uri="{9D8B030D-6E8A-4147-A177-3AD203B41FA5}">
                      <a16:colId xmlns:a16="http://schemas.microsoft.com/office/drawing/2014/main" val="1540795028"/>
                    </a:ext>
                  </a:extLst>
                </a:gridCol>
                <a:gridCol w="4050926">
                  <a:extLst>
                    <a:ext uri="{9D8B030D-6E8A-4147-A177-3AD203B41FA5}">
                      <a16:colId xmlns:a16="http://schemas.microsoft.com/office/drawing/2014/main" val="2968452238"/>
                    </a:ext>
                  </a:extLst>
                </a:gridCol>
                <a:gridCol w="2072932">
                  <a:extLst>
                    <a:ext uri="{9D8B030D-6E8A-4147-A177-3AD203B41FA5}">
                      <a16:colId xmlns:a16="http://schemas.microsoft.com/office/drawing/2014/main" val="286226043"/>
                    </a:ext>
                  </a:extLst>
                </a:gridCol>
              </a:tblGrid>
              <a:tr h="324678">
                <a:tc>
                  <a:txBody>
                    <a:bodyPr/>
                    <a:lstStyle/>
                    <a:p>
                      <a:pPr algn="ctr"/>
                      <a:r>
                        <a:rPr lang="en-US" sz="1400" dirty="0">
                          <a:latin typeface="Arial"/>
                          <a:cs typeface="Arial"/>
                        </a:rPr>
                        <a:t>Page #</a:t>
                      </a:r>
                    </a:p>
                  </a:txBody>
                  <a:tcPr/>
                </a:tc>
                <a:tc>
                  <a:txBody>
                    <a:bodyPr/>
                    <a:lstStyle/>
                    <a:p>
                      <a:pPr algn="ctr"/>
                      <a:r>
                        <a:rPr lang="en-US" sz="1400" dirty="0">
                          <a:latin typeface="Arial"/>
                          <a:cs typeface="Arial"/>
                        </a:rPr>
                        <a:t>Activity</a:t>
                      </a:r>
                    </a:p>
                  </a:txBody>
                  <a:tcPr/>
                </a:tc>
                <a:tc>
                  <a:txBody>
                    <a:bodyPr/>
                    <a:lstStyle/>
                    <a:p>
                      <a:pPr algn="ctr"/>
                      <a:r>
                        <a:rPr lang="en-US" sz="1400" dirty="0">
                          <a:latin typeface="Arial"/>
                          <a:cs typeface="Arial"/>
                        </a:rPr>
                        <a:t>Activity Name</a:t>
                      </a:r>
                    </a:p>
                  </a:txBody>
                  <a:tcPr/>
                </a:tc>
                <a:tc>
                  <a:txBody>
                    <a:bodyPr/>
                    <a:lstStyle/>
                    <a:p>
                      <a:pPr algn="ctr"/>
                      <a:r>
                        <a:rPr lang="en-US" sz="1400" dirty="0">
                          <a:latin typeface="Arial"/>
                          <a:cs typeface="Arial"/>
                        </a:rPr>
                        <a:t>Optional?</a:t>
                      </a:r>
                    </a:p>
                  </a:txBody>
                  <a:tcPr/>
                </a:tc>
                <a:extLst>
                  <a:ext uri="{0D108BD9-81ED-4DB2-BD59-A6C34878D82A}">
                    <a16:rowId xmlns:a16="http://schemas.microsoft.com/office/drawing/2014/main" val="317262977"/>
                  </a:ext>
                </a:extLst>
              </a:tr>
              <a:tr h="324678">
                <a:tc>
                  <a:txBody>
                    <a:bodyPr/>
                    <a:lstStyle/>
                    <a:p>
                      <a:pPr algn="ctr" fontAlgn="t"/>
                      <a:r>
                        <a:rPr lang="en-US" sz="1400" b="0" i="0" u="none" strike="noStrike" dirty="0">
                          <a:solidFill>
                            <a:srgbClr val="000000"/>
                          </a:solidFill>
                          <a:effectLst/>
                          <a:latin typeface="Arial"/>
                        </a:rPr>
                        <a:t>7.1.2</a:t>
                      </a:r>
                    </a:p>
                  </a:txBody>
                  <a:tcPr marL="6350" marR="6350" marT="6350" marB="0" anchor="ctr"/>
                </a:tc>
                <a:tc>
                  <a:txBody>
                    <a:bodyPr/>
                    <a:lstStyle/>
                    <a:p>
                      <a:pPr algn="l" fontAlgn="t"/>
                      <a:r>
                        <a:rPr lang="en-US" sz="1400" b="0" i="0" u="none" strike="noStrike" dirty="0">
                          <a:solidFill>
                            <a:srgbClr val="000000"/>
                          </a:solidFill>
                          <a:effectLst/>
                          <a:latin typeface="Arial"/>
                        </a:rPr>
                        <a:t>Practice</a:t>
                      </a:r>
                    </a:p>
                  </a:txBody>
                  <a:tcPr marL="6350" marR="6350" marT="6350" marB="0" anchor="ctr"/>
                </a:tc>
                <a:tc>
                  <a:txBody>
                    <a:bodyPr/>
                    <a:lstStyle/>
                    <a:p>
                      <a:pPr lvl="0" algn="l">
                        <a:buNone/>
                      </a:pPr>
                      <a:r>
                        <a:rPr lang="en-US" sz="1400" b="0" i="0" u="none" strike="noStrike" noProof="0" dirty="0">
                          <a:solidFill>
                            <a:srgbClr val="181A1F"/>
                          </a:solidFill>
                          <a:effectLst/>
                          <a:latin typeface="Arial"/>
                        </a:rPr>
                        <a:t>Practice - Types of Cloud Services</a:t>
                      </a:r>
                      <a:endParaRPr lang="pt-BR" sz="1400" b="0" dirty="0">
                        <a:latin typeface="Arial"/>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377890904"/>
                  </a:ext>
                </a:extLst>
              </a:tr>
              <a:tr h="324678">
                <a:tc>
                  <a:txBody>
                    <a:bodyPr/>
                    <a:lstStyle/>
                    <a:p>
                      <a:pPr algn="ctr" fontAlgn="t"/>
                      <a:r>
                        <a:rPr lang="en-US" sz="1400" b="0" i="0" u="none" strike="noStrike" dirty="0">
                          <a:solidFill>
                            <a:srgbClr val="000000"/>
                          </a:solidFill>
                          <a:effectLst/>
                          <a:latin typeface="Arial"/>
                        </a:rPr>
                        <a:t>7.1.4</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Credential Harvesting</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81025351"/>
                  </a:ext>
                </a:extLst>
              </a:tr>
              <a:tr h="324678">
                <a:tc>
                  <a:txBody>
                    <a:bodyPr/>
                    <a:lstStyle/>
                    <a:p>
                      <a:pPr algn="ctr" fontAlgn="t"/>
                      <a:r>
                        <a:rPr lang="en-US" sz="1400" b="0" i="0" u="none" strike="noStrike" dirty="0">
                          <a:solidFill>
                            <a:srgbClr val="000000"/>
                          </a:solidFill>
                          <a:effectLst/>
                          <a:latin typeface="Arial"/>
                        </a:rPr>
                        <a:t>7.1.12</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Cloud Attack Types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217849980"/>
                  </a:ext>
                </a:extLst>
              </a:tr>
              <a:tr h="324678">
                <a:tc>
                  <a:txBody>
                    <a:bodyPr/>
                    <a:lstStyle/>
                    <a:p>
                      <a:pPr algn="ctr" fontAlgn="t"/>
                      <a:r>
                        <a:rPr lang="en-US" sz="1400" b="0" i="0" u="none" strike="noStrike" dirty="0">
                          <a:solidFill>
                            <a:srgbClr val="000000"/>
                          </a:solidFill>
                          <a:effectLst/>
                          <a:latin typeface="Arial"/>
                        </a:rPr>
                        <a:t>7.2.3</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Mobile Device Vulnerabilities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496010669"/>
                  </a:ext>
                </a:extLst>
              </a:tr>
              <a:tr h="324678">
                <a:tc>
                  <a:txBody>
                    <a:bodyPr/>
                    <a:lstStyle/>
                    <a:p>
                      <a:pPr algn="ctr" fontAlgn="t"/>
                      <a:r>
                        <a:rPr lang="en-US" sz="1400" b="0" i="0" u="none" strike="noStrike" dirty="0">
                          <a:solidFill>
                            <a:srgbClr val="000000"/>
                          </a:solidFill>
                          <a:effectLst/>
                          <a:latin typeface="Arial"/>
                        </a:rPr>
                        <a:t>7.2.4</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Attacking Mobile Devices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1415166879"/>
                  </a:ext>
                </a:extLst>
              </a:tr>
              <a:tr h="324678">
                <a:tc>
                  <a:txBody>
                    <a:bodyPr/>
                    <a:lstStyle/>
                    <a:p>
                      <a:pPr algn="ctr" fontAlgn="t"/>
                      <a:r>
                        <a:rPr lang="en-US" sz="1400" b="0" i="0" u="none" strike="noStrike" dirty="0">
                          <a:solidFill>
                            <a:srgbClr val="000000"/>
                          </a:solidFill>
                          <a:effectLst/>
                          <a:latin typeface="Arial"/>
                        </a:rPr>
                        <a:t>7.2.7</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dirty="0">
                          <a:solidFill>
                            <a:srgbClr val="000000"/>
                          </a:solidFill>
                          <a:effectLst/>
                          <a:latin typeface="Arial"/>
                          <a:ea typeface="+mn-ea"/>
                          <a:cs typeface="+mn-cs"/>
                        </a:rPr>
                        <a:t>Practice - Analyzing IoT Protocols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1420027971"/>
                  </a:ext>
                </a:extLst>
              </a:tr>
              <a:tr h="324678">
                <a:tc>
                  <a:txBody>
                    <a:bodyPr/>
                    <a:lstStyle/>
                    <a:p>
                      <a:pPr algn="ctr" fontAlgn="t"/>
                      <a:r>
                        <a:rPr lang="en-US" sz="1400" b="0" i="0" u="none" strike="noStrike" dirty="0">
                          <a:solidFill>
                            <a:srgbClr val="000000"/>
                          </a:solidFill>
                          <a:effectLst/>
                          <a:latin typeface="Arial"/>
                        </a:rPr>
                        <a:t>7.2.10</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dirty="0">
                          <a:solidFill>
                            <a:srgbClr val="000000"/>
                          </a:solidFill>
                          <a:effectLst/>
                          <a:latin typeface="Arial"/>
                          <a:ea typeface="+mn-ea"/>
                          <a:cs typeface="+mn-cs"/>
                        </a:rPr>
                        <a:t>Practice - Common IoT Vulnerabilities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964957002"/>
                  </a:ext>
                </a:extLst>
              </a:tr>
              <a:tr h="420096">
                <a:tc>
                  <a:txBody>
                    <a:bodyPr/>
                    <a:lstStyle/>
                    <a:p>
                      <a:pPr algn="ctr" fontAlgn="t"/>
                      <a:r>
                        <a:rPr lang="en-US" sz="1400" b="0" i="0" u="none" strike="noStrike" dirty="0">
                          <a:solidFill>
                            <a:srgbClr val="000000"/>
                          </a:solidFill>
                          <a:effectLst/>
                          <a:latin typeface="Arial"/>
                        </a:rPr>
                        <a:t>7.2.13</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dirty="0">
                          <a:solidFill>
                            <a:srgbClr val="000000"/>
                          </a:solidFill>
                          <a:effectLst/>
                          <a:latin typeface="Arial"/>
                          <a:ea typeface="+mn-ea"/>
                          <a:cs typeface="+mn-cs"/>
                        </a:rPr>
                        <a:t>Practice - Management Interface Vulnerabilities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2361901271"/>
                  </a:ext>
                </a:extLst>
              </a:tr>
              <a:tr h="420096">
                <a:tc>
                  <a:txBody>
                    <a:bodyPr/>
                    <a:lstStyle/>
                    <a:p>
                      <a:pPr algn="ctr" fontAlgn="t"/>
                      <a:r>
                        <a:rPr lang="en-US" sz="1400" b="0" i="0" u="none" strike="noStrike" dirty="0">
                          <a:solidFill>
                            <a:srgbClr val="000000"/>
                          </a:solidFill>
                          <a:effectLst/>
                          <a:latin typeface="Arial"/>
                        </a:rPr>
                        <a:t>7.2.16</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dirty="0">
                          <a:solidFill>
                            <a:srgbClr val="000000"/>
                          </a:solidFill>
                          <a:effectLst/>
                          <a:latin typeface="Arial"/>
                          <a:ea typeface="+mn-ea"/>
                          <a:cs typeface="+mn-cs"/>
                        </a:rPr>
                        <a:t>Practice - Vulnerabilities Related to Containerized Workloads</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algn="ctr"/>
                      <a:r>
                        <a:rPr lang="en-US" sz="1400" dirty="0">
                          <a:latin typeface="Arial"/>
                          <a:cs typeface="Arial"/>
                        </a:rPr>
                        <a:t>Recommended</a:t>
                      </a:r>
                    </a:p>
                  </a:txBody>
                  <a:tcPr anchor="ctr"/>
                </a:tc>
                <a:extLst>
                  <a:ext uri="{0D108BD9-81ED-4DB2-BD59-A6C34878D82A}">
                    <a16:rowId xmlns:a16="http://schemas.microsoft.com/office/drawing/2014/main" val="1064536813"/>
                  </a:ext>
                </a:extLst>
              </a:tr>
              <a:tr h="420096">
                <a:tc>
                  <a:txBody>
                    <a:bodyPr/>
                    <a:lstStyle/>
                    <a:p>
                      <a:pPr algn="ctr" fontAlgn="t"/>
                      <a:r>
                        <a:rPr lang="en-US" sz="1400" b="0" i="0" u="none" strike="noStrike" dirty="0">
                          <a:solidFill>
                            <a:srgbClr val="000000"/>
                          </a:solidFill>
                          <a:effectLst/>
                          <a:latin typeface="Arial"/>
                        </a:rPr>
                        <a:t>7.3.3</a:t>
                      </a:r>
                    </a:p>
                  </a:txBody>
                  <a:tcPr marL="6350" marR="6350" marT="6350" marB="0" anchor="ctr"/>
                </a:tc>
                <a:tc>
                  <a:txBody>
                    <a:bodyPr/>
                    <a:lstStyle/>
                    <a:p>
                      <a:pPr algn="l" fontAlgn="t"/>
                      <a:r>
                        <a:rPr lang="en-US" sz="1400" b="0" i="0" u="none" strike="noStrike" kern="1200" dirty="0">
                          <a:solidFill>
                            <a:srgbClr val="000000"/>
                          </a:solidFill>
                          <a:effectLst/>
                          <a:latin typeface="Arial"/>
                          <a:ea typeface="+mn-ea"/>
                          <a:cs typeface="+mn-cs"/>
                        </a:rPr>
                        <a:t>Module Quiz</a:t>
                      </a:r>
                    </a:p>
                  </a:txBody>
                  <a:tcPr marL="6350" marR="6350" marT="6350" marB="0" anchor="ctr"/>
                </a:tc>
                <a:tc>
                  <a:txBody>
                    <a:bodyPr/>
                    <a:lstStyle/>
                    <a:p>
                      <a:pPr lvl="0" algn="l">
                        <a:buNone/>
                      </a:pPr>
                      <a:r>
                        <a:rPr lang="en-US" sz="1400" b="0" i="0" u="none" strike="noStrike" kern="1200" dirty="0">
                          <a:solidFill>
                            <a:srgbClr val="000000"/>
                          </a:solidFill>
                          <a:effectLst/>
                          <a:latin typeface="Arial"/>
                          <a:ea typeface="+mn-ea"/>
                          <a:cs typeface="+mn-cs"/>
                        </a:rPr>
                        <a:t>Quiz - Cloud, Mobile, and IoT Security</a:t>
                      </a:r>
                      <a:endParaRPr lang="pt-BR" sz="1400" b="0" i="0" u="none" strike="noStrike" kern="1200" dirty="0">
                        <a:solidFill>
                          <a:srgbClr val="000000"/>
                        </a:solidFill>
                        <a:effectLst/>
                        <a:latin typeface="Arial"/>
                        <a:ea typeface="+mn-ea"/>
                        <a:cs typeface="+mn-cs"/>
                      </a:endParaRP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Arial"/>
                          <a:cs typeface="Arial"/>
                        </a:rPr>
                        <a:t>Recommended</a:t>
                      </a:r>
                    </a:p>
                  </a:txBody>
                  <a:tcPr anchor="ctr"/>
                </a:tc>
                <a:extLst>
                  <a:ext uri="{0D108BD9-81ED-4DB2-BD59-A6C34878D82A}">
                    <a16:rowId xmlns:a16="http://schemas.microsoft.com/office/drawing/2014/main" val="1680172134"/>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spTree>
    <p:extLst>
      <p:ext uri="{BB962C8B-B14F-4D97-AF65-F5344CB8AC3E}">
        <p14:creationId xmlns:p14="http://schemas.microsoft.com/office/powerpoint/2010/main" val="3094066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lIns="91440" tIns="45720" rIns="91440" bIns="45720" rtlCol="0" anchor="t"/>
          <a:lstStyle/>
          <a:p>
            <a:r>
              <a:rPr lang="en-US" dirty="0">
                <a:latin typeface="Arial"/>
                <a:cs typeface="Arial"/>
              </a:rPr>
              <a:t>7.3 Summary</a:t>
            </a:r>
            <a:endParaRPr lang="en-US" sz="4600" dirty="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40</a:t>
            </a:fld>
            <a:endParaRPr lang="en-US"/>
          </a:p>
        </p:txBody>
      </p:sp>
    </p:spTree>
    <p:extLst>
      <p:ext uri="{BB962C8B-B14F-4D97-AF65-F5344CB8AC3E}">
        <p14:creationId xmlns:p14="http://schemas.microsoft.com/office/powerpoint/2010/main" val="3666138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Su</a:t>
            </a:r>
            <a:r>
              <a:rPr lang="en-US" dirty="0"/>
              <a:t>mmary</a:t>
            </a:r>
            <a:endParaRPr lang="en-US" sz="1600" dirty="0"/>
          </a:p>
        </p:txBody>
      </p:sp>
      <p:sp>
        <p:nvSpPr>
          <p:cNvPr id="3" name="Text 0"/>
          <p:cNvSpPr>
            <a:spLocks noGrp="1"/>
          </p:cNvSpPr>
          <p:nvPr>
            <p:ph type="body" idx="100" hasCustomPrompt="1"/>
          </p:nvPr>
        </p:nvSpPr>
        <p:spPr>
          <a:xfrm>
            <a:off x="0" y="285750"/>
            <a:ext cx="9144000" cy="439948"/>
          </a:xfrm>
          <a:prstGeom prst="rect">
            <a:avLst/>
          </a:prstGeom>
          <a:noFill/>
          <a:ln/>
        </p:spPr>
        <p:txBody>
          <a:bodyPr wrap="square" lIns="91440" tIns="45720" rIns="91440" bIns="45720" rtlCol="0" anchor="t"/>
          <a:lstStyle/>
          <a:p>
            <a:pPr marL="0" indent="0">
              <a:buNone/>
            </a:pPr>
            <a:r>
              <a:rPr lang="en-US" dirty="0">
                <a:latin typeface="Arial"/>
                <a:cs typeface="Arial"/>
              </a:rPr>
              <a:t>What Did I Learn in this Module?</a:t>
            </a:r>
            <a:endParaRPr lang="pt-BR" dirty="0"/>
          </a:p>
        </p:txBody>
      </p:sp>
      <p:sp>
        <p:nvSpPr>
          <p:cNvPr id="5" name="Text 2"/>
          <p:cNvSpPr/>
          <p:nvPr/>
        </p:nvSpPr>
        <p:spPr>
          <a:xfrm>
            <a:off x="118613" y="946749"/>
            <a:ext cx="8343898" cy="3240297"/>
          </a:xfrm>
          <a:prstGeom prst="rect">
            <a:avLst/>
          </a:prstGeom>
          <a:noFill/>
          <a:ln/>
        </p:spPr>
        <p:txBody>
          <a:bodyPr wrap="square" lIns="91440" tIns="45720" rIns="91440" bIns="45720" rtlCol="0" anchor="t"/>
          <a:lstStyle/>
          <a:p>
            <a:pPr marL="171450" indent="-171450">
              <a:buFont typeface="Arial"/>
              <a:buChar char="•"/>
            </a:pPr>
            <a:r>
              <a:rPr lang="en-US" sz="1400" dirty="0">
                <a:solidFill>
                  <a:srgbClr val="181A1F"/>
                </a:solidFill>
                <a:latin typeface="Arial"/>
                <a:ea typeface="+mn-lt"/>
                <a:cs typeface="+mn-lt"/>
              </a:rPr>
              <a:t>The cloud presents a network without a perimeter, there is no border between a traditional internal network and external users as there is when resources are housed on-site.</a:t>
            </a:r>
          </a:p>
          <a:p>
            <a:pPr marL="171450" indent="-171450">
              <a:buFont typeface="Arial"/>
              <a:buChar char="•"/>
            </a:pPr>
            <a:r>
              <a:rPr lang="en-US" sz="1400" dirty="0">
                <a:solidFill>
                  <a:srgbClr val="181A1F"/>
                </a:solidFill>
                <a:latin typeface="Arial"/>
                <a:ea typeface="+mn-lt"/>
                <a:cs typeface="+mn-lt"/>
              </a:rPr>
              <a:t>This lack of perimeter increases reliance on access control, cloud configuration, and network architecture for security. </a:t>
            </a:r>
          </a:p>
          <a:p>
            <a:pPr marL="171450" indent="-171450">
              <a:buFont typeface="Arial"/>
              <a:buChar char="•"/>
            </a:pPr>
            <a:r>
              <a:rPr lang="en-US" sz="1400" dirty="0">
                <a:solidFill>
                  <a:srgbClr val="181A1F"/>
                </a:solidFill>
                <a:latin typeface="Arial"/>
                <a:ea typeface="+mn-lt"/>
                <a:cs typeface="+mn-lt"/>
              </a:rPr>
              <a:t>Mobile and IoT devices often communicate with applications hosted in the cloud. All these technologies and architectures increase the attack surface and introduce a variety of cybersecurity risks. </a:t>
            </a:r>
          </a:p>
          <a:p>
            <a:pPr marL="171450" indent="-171450">
              <a:buFont typeface="Arial"/>
              <a:buChar char="•"/>
            </a:pPr>
            <a:r>
              <a:rPr lang="en-US" sz="1400" dirty="0">
                <a:solidFill>
                  <a:srgbClr val="181A1F"/>
                </a:solidFill>
                <a:latin typeface="Arial"/>
                <a:ea typeface="+mn-lt"/>
                <a:cs typeface="+mn-lt"/>
              </a:rPr>
              <a:t>Cloud computing security includes many of the same functionalities as traditional IT security, including protecting critical information from theft, data exfiltration, and deletion, as well as privacy.</a:t>
            </a:r>
          </a:p>
          <a:p>
            <a:pPr marL="171450" indent="-171450">
              <a:buFont typeface="Arial"/>
              <a:buChar char="•"/>
            </a:pPr>
            <a:r>
              <a:rPr lang="en-US" sz="1400" dirty="0">
                <a:solidFill>
                  <a:srgbClr val="181A1F"/>
                </a:solidFill>
                <a:latin typeface="Arial"/>
                <a:ea typeface="+mn-lt"/>
                <a:cs typeface="+mn-lt"/>
              </a:rPr>
              <a:t>Cloud computing can be broken into the following three basic models:</a:t>
            </a:r>
          </a:p>
          <a:p>
            <a:pPr marL="628650" lvl="1" indent="-171450">
              <a:buFont typeface="Arial"/>
              <a:buChar char="•"/>
            </a:pPr>
            <a:r>
              <a:rPr lang="en-US" sz="1400" dirty="0">
                <a:solidFill>
                  <a:srgbClr val="181A1F"/>
                </a:solidFill>
                <a:latin typeface="Arial"/>
                <a:ea typeface="+mn-lt"/>
                <a:cs typeface="+mn-lt"/>
              </a:rPr>
              <a:t>Infrastructure as a Service (IaaS)</a:t>
            </a:r>
          </a:p>
          <a:p>
            <a:pPr marL="628650" lvl="1" indent="-171450">
              <a:buFont typeface="Arial"/>
              <a:buChar char="•"/>
            </a:pPr>
            <a:r>
              <a:rPr lang="en-US" sz="1400" dirty="0">
                <a:solidFill>
                  <a:srgbClr val="181A1F"/>
                </a:solidFill>
                <a:latin typeface="Arial"/>
                <a:ea typeface="+mn-lt"/>
                <a:cs typeface="+mn-lt"/>
              </a:rPr>
              <a:t>Platform as a Service (PaaS)</a:t>
            </a:r>
          </a:p>
          <a:p>
            <a:pPr marL="628650" lvl="1" indent="-171450">
              <a:buFont typeface="Arial"/>
              <a:buChar char="•"/>
            </a:pPr>
            <a:r>
              <a:rPr lang="en-US" sz="1400" dirty="0">
                <a:solidFill>
                  <a:srgbClr val="181A1F"/>
                </a:solidFill>
                <a:latin typeface="Arial"/>
                <a:ea typeface="+mn-lt"/>
                <a:cs typeface="+mn-lt"/>
              </a:rPr>
              <a:t>Software as a Service (SaaS)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41</a:t>
            </a:fld>
            <a:endParaRPr lang="en-US"/>
          </a:p>
        </p:txBody>
      </p:sp>
    </p:spTree>
    <p:extLst>
      <p:ext uri="{BB962C8B-B14F-4D97-AF65-F5344CB8AC3E}">
        <p14:creationId xmlns:p14="http://schemas.microsoft.com/office/powerpoint/2010/main" val="36589184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Summary</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marL="0" indent="0">
              <a:buNone/>
            </a:pPr>
            <a:r>
              <a:rPr lang="en-US" dirty="0">
                <a:latin typeface="Arial"/>
                <a:cs typeface="Arial"/>
              </a:rPr>
              <a:t>What Did I Learn in this Module? (Cont.)</a:t>
            </a:r>
            <a:endParaRPr lang="pt-BR" dirty="0"/>
          </a:p>
        </p:txBody>
      </p:sp>
      <p:sp>
        <p:nvSpPr>
          <p:cNvPr id="5" name="Text 2"/>
          <p:cNvSpPr/>
          <p:nvPr/>
        </p:nvSpPr>
        <p:spPr>
          <a:xfrm>
            <a:off x="99733" y="911381"/>
            <a:ext cx="8944533" cy="3520655"/>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Credential harvesting (or password harvesting) is the act of gathering and stealing valid usernames, passwords, tokens, PINs, and any other types of credentials through infrastructure breaches.</a:t>
            </a:r>
          </a:p>
          <a:p>
            <a:pPr marL="285750" indent="-285750">
              <a:buFont typeface="Arial"/>
              <a:buChar char="•"/>
            </a:pPr>
            <a:r>
              <a:rPr lang="en-US" sz="1400" dirty="0">
                <a:solidFill>
                  <a:srgbClr val="181A1F"/>
                </a:solidFill>
                <a:latin typeface="Arial"/>
                <a:ea typeface="+mn-lt"/>
                <a:cs typeface="+mn-lt"/>
              </a:rPr>
              <a:t>Privilege escalation is the act of exploiting a bug or design flaw in a software or firmware application to gain access to resources that normally would have been protected from an application or a user. </a:t>
            </a:r>
          </a:p>
          <a:p>
            <a:pPr marL="285750" indent="-285750">
              <a:buFont typeface="Arial"/>
              <a:buChar char="•"/>
            </a:pPr>
            <a:r>
              <a:rPr lang="en-US" sz="1400" dirty="0">
                <a:solidFill>
                  <a:srgbClr val="181A1F"/>
                </a:solidFill>
                <a:latin typeface="Arial"/>
                <a:ea typeface="+mn-lt"/>
                <a:cs typeface="+mn-lt"/>
              </a:rPr>
              <a:t>In an account takeover, the threat actor gains access to a user or application account and uses it to then gain access to more accounts and information. </a:t>
            </a:r>
          </a:p>
          <a:p>
            <a:pPr marL="285750" indent="-285750">
              <a:buFont typeface="Arial"/>
              <a:buChar char="•"/>
            </a:pPr>
            <a:r>
              <a:rPr lang="en-US" sz="1400" dirty="0">
                <a:solidFill>
                  <a:srgbClr val="181A1F"/>
                </a:solidFill>
                <a:latin typeface="Arial"/>
                <a:ea typeface="+mn-lt"/>
                <a:cs typeface="+mn-lt"/>
              </a:rPr>
              <a:t>When an application requires access to specific assets, it can query the metadata service to get a set of temporary access credentials. This temporary set of credentials can then be used to access services such as AWS Simple Cloud Storage (S3) buckets and other resources. </a:t>
            </a:r>
          </a:p>
          <a:p>
            <a:pPr marL="285750" indent="-285750">
              <a:buFont typeface="Arial"/>
              <a:buChar char="•"/>
            </a:pPr>
            <a:r>
              <a:rPr lang="en-US" sz="1400" dirty="0">
                <a:solidFill>
                  <a:srgbClr val="181A1F"/>
                </a:solidFill>
                <a:latin typeface="Arial"/>
                <a:ea typeface="+mn-lt"/>
                <a:cs typeface="+mn-lt"/>
              </a:rPr>
              <a:t>Attackers can leverage misconfigured cloud assets.</a:t>
            </a:r>
          </a:p>
          <a:p>
            <a:pPr marL="285750" indent="-285750">
              <a:buFont typeface="Arial"/>
              <a:buChar char="•"/>
            </a:pPr>
            <a:r>
              <a:rPr lang="en-US" sz="1400" dirty="0">
                <a:solidFill>
                  <a:srgbClr val="181A1F"/>
                </a:solidFill>
                <a:latin typeface="Arial"/>
                <a:ea typeface="+mn-lt"/>
                <a:cs typeface="+mn-lt"/>
              </a:rPr>
              <a:t>Attackers can launch strategic DoS attacks against applications hosted in the cloud that could lead to resource exhaustion.</a:t>
            </a:r>
          </a:p>
          <a:p>
            <a:pPr marL="285750" indent="-285750">
              <a:buFont typeface="Arial"/>
              <a:buChar char="•"/>
            </a:pPr>
            <a:r>
              <a:rPr lang="en-US" sz="1400" dirty="0">
                <a:solidFill>
                  <a:srgbClr val="181A1F"/>
                </a:solidFill>
                <a:latin typeface="Arial"/>
                <a:ea typeface="+mn-lt"/>
                <a:cs typeface="+mn-lt"/>
              </a:rPr>
              <a:t>In a cloud malware injection attack, the attacker creates a malicious application and injects it into a SaaS, PaaS, or IaaS environment.</a:t>
            </a:r>
          </a:p>
          <a:p>
            <a:pPr marL="285750" indent="-285750">
              <a:buFont typeface="Arial"/>
              <a:buChar char="•"/>
            </a:pPr>
            <a:r>
              <a:rPr lang="en-US" sz="1400" dirty="0">
                <a:solidFill>
                  <a:srgbClr val="181A1F"/>
                </a:solidFill>
                <a:latin typeface="Arial"/>
                <a:ea typeface="+mn-lt"/>
                <a:cs typeface="+mn-lt"/>
              </a:rPr>
              <a:t>Side-channel attacks are often based on information gained from the implementation of the underlying computer system (or cloud environment) instead of a specific weakness in the implemented technology or algorithm.</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42</a:t>
            </a:fld>
            <a:endParaRPr lang="en-US"/>
          </a:p>
        </p:txBody>
      </p:sp>
    </p:spTree>
    <p:extLst>
      <p:ext uri="{BB962C8B-B14F-4D97-AF65-F5344CB8AC3E}">
        <p14:creationId xmlns:p14="http://schemas.microsoft.com/office/powerpoint/2010/main" val="2021783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Summary</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What Did I Learn in this Module? (Cont.)</a:t>
            </a:r>
            <a:endParaRPr lang="pt-BR" dirty="0"/>
          </a:p>
        </p:txBody>
      </p:sp>
      <p:sp>
        <p:nvSpPr>
          <p:cNvPr id="5" name="Text 2"/>
          <p:cNvSpPr/>
          <p:nvPr/>
        </p:nvSpPr>
        <p:spPr>
          <a:xfrm>
            <a:off x="140179" y="979096"/>
            <a:ext cx="8667388" cy="3383353"/>
          </a:xfrm>
          <a:prstGeom prst="rect">
            <a:avLst/>
          </a:prstGeom>
          <a:noFill/>
          <a:ln/>
        </p:spPr>
        <p:txBody>
          <a:bodyPr wrap="square" lIns="91440" tIns="45720" rIns="91440" bIns="45720" rtlCol="0" anchor="t"/>
          <a:lstStyle/>
          <a:p>
            <a:pPr marL="285750" indent="-285750">
              <a:buFont typeface="Arial"/>
              <a:buChar char="•"/>
            </a:pPr>
            <a:r>
              <a:rPr lang="en-US" sz="1400" dirty="0">
                <a:solidFill>
                  <a:srgbClr val="181A1F"/>
                </a:solidFill>
                <a:latin typeface="Arial"/>
                <a:ea typeface="+mn-lt"/>
                <a:cs typeface="+mn-lt"/>
              </a:rPr>
              <a:t>Attackers use various techniques to compromise mobile devices.</a:t>
            </a:r>
          </a:p>
          <a:p>
            <a:pPr marL="285750" indent="-285750">
              <a:buFont typeface="Arial"/>
              <a:buChar char="•"/>
            </a:pPr>
            <a:r>
              <a:rPr lang="en-US" sz="1400" dirty="0">
                <a:solidFill>
                  <a:srgbClr val="181A1F"/>
                </a:solidFill>
                <a:latin typeface="Arial"/>
                <a:ea typeface="+mn-lt"/>
                <a:cs typeface="+mn-lt"/>
              </a:rPr>
              <a:t>A secure IoT platform should provide the complete end-to-end infrastructure to build an IoT solution, including the software, management, and security to effectively collect, transform, transport, and deliver data to provide business value. </a:t>
            </a:r>
          </a:p>
          <a:p>
            <a:pPr marL="285750" indent="-285750">
              <a:buFont typeface="Arial"/>
              <a:buChar char="•"/>
            </a:pPr>
            <a:r>
              <a:rPr lang="en-US" sz="1400" dirty="0">
                <a:solidFill>
                  <a:srgbClr val="181A1F"/>
                </a:solidFill>
                <a:latin typeface="Arial"/>
                <a:ea typeface="+mn-lt"/>
                <a:cs typeface="+mn-lt"/>
              </a:rPr>
              <a:t>In the IoT world, you will frequently encounter custom, proprietary, or new network protocols.</a:t>
            </a:r>
          </a:p>
          <a:p>
            <a:pPr marL="285750" indent="-285750">
              <a:buFont typeface="Arial"/>
              <a:buChar char="•"/>
            </a:pPr>
            <a:r>
              <a:rPr lang="en-US" sz="1400" dirty="0">
                <a:solidFill>
                  <a:srgbClr val="181A1F"/>
                </a:solidFill>
                <a:latin typeface="Arial"/>
                <a:ea typeface="+mn-lt"/>
                <a:cs typeface="+mn-lt"/>
              </a:rPr>
              <a:t>There are special considerations to keep in mind when trying to secure IoT implementations. </a:t>
            </a:r>
          </a:p>
          <a:p>
            <a:pPr marL="285750" indent="-285750">
              <a:buFont typeface="Arial"/>
              <a:buChar char="•"/>
            </a:pPr>
            <a:r>
              <a:rPr lang="en-US" sz="1400" dirty="0">
                <a:solidFill>
                  <a:srgbClr val="181A1F"/>
                </a:solidFill>
                <a:latin typeface="Arial"/>
                <a:ea typeface="+mn-lt"/>
                <a:cs typeface="+mn-lt"/>
              </a:rPr>
              <a:t>There are many security vulnerabilities affecting IoT implementations.</a:t>
            </a:r>
          </a:p>
          <a:p>
            <a:pPr marL="285750" indent="-285750">
              <a:buFont typeface="Arial"/>
              <a:buChar char="•"/>
            </a:pPr>
            <a:r>
              <a:rPr lang="en-US" sz="1400" dirty="0">
                <a:solidFill>
                  <a:srgbClr val="181A1F"/>
                </a:solidFill>
                <a:latin typeface="Arial"/>
                <a:ea typeface="+mn-lt"/>
                <a:cs typeface="+mn-lt"/>
              </a:rPr>
              <a:t>Misconfigurations in IoT on-premises and cloud-based solutions can lead to data theft. </a:t>
            </a:r>
          </a:p>
          <a:p>
            <a:pPr marL="285750" indent="-285750">
              <a:buFont typeface="Arial"/>
              <a:buChar char="•"/>
            </a:pPr>
            <a:r>
              <a:rPr lang="en-US" sz="1400" dirty="0">
                <a:solidFill>
                  <a:srgbClr val="181A1F"/>
                </a:solidFill>
                <a:latin typeface="Arial"/>
                <a:ea typeface="+mn-lt"/>
                <a:cs typeface="+mn-lt"/>
              </a:rPr>
              <a:t>IoT implementations have suffered from many management interface vulnerabilities.</a:t>
            </a:r>
          </a:p>
          <a:p>
            <a:pPr marL="285750" indent="-285750">
              <a:buFont typeface="Arial"/>
              <a:buChar char="•"/>
            </a:pPr>
            <a:r>
              <a:rPr lang="en-US" sz="1400" dirty="0">
                <a:solidFill>
                  <a:srgbClr val="181A1F"/>
                </a:solidFill>
                <a:latin typeface="Arial"/>
                <a:ea typeface="+mn-lt"/>
                <a:cs typeface="+mn-lt"/>
              </a:rPr>
              <a:t>Virtual machines have been susceptible to many vulnerabilities.</a:t>
            </a:r>
          </a:p>
          <a:p>
            <a:pPr marL="285750" indent="-285750">
              <a:buFont typeface="Arial"/>
              <a:buChar char="•"/>
            </a:pPr>
            <a:r>
              <a:rPr lang="en-US" sz="1400" dirty="0">
                <a:solidFill>
                  <a:srgbClr val="181A1F"/>
                </a:solidFill>
                <a:latin typeface="Arial"/>
                <a:ea typeface="+mn-lt"/>
                <a:cs typeface="+mn-lt"/>
              </a:rPr>
              <a:t>Vulnerabilities in applications and in open-source software running in containers are often overlooked by developers and IT staff. Attackers may take advantage of these vulnerabilities to compromise applications and data. </a:t>
            </a:r>
          </a:p>
          <a:p>
            <a:pPr marL="285750" indent="-285750">
              <a:buFont typeface="Arial"/>
              <a:buChar char="•"/>
            </a:pPr>
            <a:r>
              <a:rPr lang="en-US" sz="1400" dirty="0">
                <a:solidFill>
                  <a:srgbClr val="181A1F"/>
                </a:solidFill>
                <a:latin typeface="Arial"/>
                <a:ea typeface="Calibri"/>
                <a:cs typeface="Calibri"/>
              </a:rPr>
              <a:t>A number of tools allow you to scan Docker images for vulnerabilities and assess Kubernetes deployments.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43</a:t>
            </a:fld>
            <a:endParaRPr lang="en-US"/>
          </a:p>
        </p:txBody>
      </p:sp>
    </p:spTree>
    <p:extLst>
      <p:ext uri="{BB962C8B-B14F-4D97-AF65-F5344CB8AC3E}">
        <p14:creationId xmlns:p14="http://schemas.microsoft.com/office/powerpoint/2010/main" val="2661374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Summary</a:t>
            </a:r>
            <a:endParaRPr lang="en-US" sz="1600" dirty="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dirty="0">
                <a:latin typeface="Arial"/>
                <a:cs typeface="Arial"/>
              </a:rPr>
              <a:t>Reflection Questions</a:t>
            </a:r>
            <a:endParaRPr lang="pt-BR" dirty="0"/>
          </a:p>
        </p:txBody>
      </p:sp>
      <p:sp>
        <p:nvSpPr>
          <p:cNvPr id="5" name="Text 2"/>
          <p:cNvSpPr/>
          <p:nvPr/>
        </p:nvSpPr>
        <p:spPr>
          <a:xfrm>
            <a:off x="140179" y="979096"/>
            <a:ext cx="8667388" cy="3383353"/>
          </a:xfrm>
          <a:prstGeom prst="rect">
            <a:avLst/>
          </a:prstGeom>
          <a:noFill/>
          <a:ln/>
        </p:spPr>
        <p:txBody>
          <a:bodyPr wrap="square" lIns="91440" tIns="45720" rIns="91440" bIns="45720" rtlCol="0" anchor="t"/>
          <a:lstStyle/>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New technologies can improve our lives, but this comes at a cost. The  internet of things (IoT) connects many devices that can lower costs and improve efficiency to the internet. These devices are small and often have limited computer processing capability. However, they can host server software and command line utilities. What is the impact of connecting hundreds of thousands of IoT devices to the internet?</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Technologies such as the cloud, virtual machines, and containerized services add flexibility and power to software deployments. However, so much flexibility can cause problems. Why does widespread adoption of cloud services present challenges for security experts?</a:t>
            </a:r>
          </a:p>
          <a:p>
            <a:pPr marL="285750" indent="-285750">
              <a:buFont typeface="Arial" panose="020B0604020202020204" pitchFamily="34" charset="0"/>
              <a:buChar char="•"/>
            </a:pPr>
            <a:endParaRPr lang="en-US"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What is the responsibility of ethical hackers as regards IoT, cloud, and containerized services?</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 xmlns:ma14="http://schemas.microsoft.com/office/mac/drawingml/2011/main" val="0"/>
            </a:ext>
          </a:extLst>
        </p:spPr>
        <p:txBody>
          <a:bodyPr anchor="t"/>
          <a:lstStyle>
            <a:lvl1pPr>
              <a:defRPr sz="600">
                <a:solidFill>
                  <a:srgbClr val="D9D9D9"/>
                </a:solidFill>
              </a:defRPr>
            </a:lvl1pPr>
          </a:lstStyle>
          <a:p>
            <a:pPr algn="r"/>
            <a:fld id="{F7021451-1387-4CA6-816F-3879F97B5CBC}" type="slidenum">
              <a:rPr lang="en-US" b="0"/>
              <a:t>44</a:t>
            </a:fld>
            <a:endParaRPr lang="en-US"/>
          </a:p>
        </p:txBody>
      </p:sp>
    </p:spTree>
    <p:extLst>
      <p:ext uri="{BB962C8B-B14F-4D97-AF65-F5344CB8AC3E}">
        <p14:creationId xmlns:p14="http://schemas.microsoft.com/office/powerpoint/2010/main" val="18906290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name="Slide 9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dirty="0">
                <a:solidFill>
                  <a:srgbClr val="024C69"/>
                </a:solidFill>
                <a:latin typeface="Arial" pitchFamily="34" charset="0"/>
                <a:ea typeface="Arial" pitchFamily="34" charset="-122"/>
                <a:cs typeface="Arial" pitchFamily="34" charset="-120"/>
              </a:rPr>
              <a:t>Module 7</a:t>
            </a:r>
            <a:endParaRPr lang="en-US" sz="1600" dirty="0"/>
          </a:p>
        </p:txBody>
      </p:sp>
      <p:sp>
        <p:nvSpPr>
          <p:cNvPr id="3" name="Text 0"/>
          <p:cNvSpPr>
            <a:spLocks noGrp="1"/>
          </p:cNvSpPr>
          <p:nvPr>
            <p:ph type="body" idx="100" hasCustomPrompt="1"/>
          </p:nvPr>
        </p:nvSpPr>
        <p:spPr>
          <a:xfrm>
            <a:off x="0" y="274320"/>
            <a:ext cx="9144000" cy="382421"/>
          </a:xfrm>
          <a:prstGeom prst="rect">
            <a:avLst/>
          </a:prstGeom>
          <a:noFill/>
          <a:ln/>
        </p:spPr>
        <p:txBody>
          <a:bodyPr wrap="square" rtlCol="0" anchor="t"/>
          <a:lstStyle/>
          <a:p>
            <a:pPr marL="0" indent="0">
              <a:buNone/>
            </a:pPr>
            <a:r>
              <a:rPr lang="en-US" sz="2200" dirty="0">
                <a:solidFill>
                  <a:srgbClr val="024C69"/>
                </a:solidFill>
                <a:latin typeface="Arial" pitchFamily="34" charset="0"/>
                <a:ea typeface="Arial" pitchFamily="34" charset="-122"/>
                <a:cs typeface="Arial" pitchFamily="34" charset="-120"/>
              </a:rPr>
              <a:t>Terms and Commands</a:t>
            </a:r>
            <a:endParaRPr lang="en-US" sz="2200" dirty="0"/>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2352331650"/>
              </p:ext>
            </p:extLst>
          </p:nvPr>
        </p:nvGraphicFramePr>
        <p:xfrm>
          <a:off x="731621" y="723900"/>
          <a:ext cx="7322949" cy="3762859"/>
        </p:xfrm>
        <a:graphic>
          <a:graphicData uri="http://schemas.openxmlformats.org/drawingml/2006/table">
            <a:tbl>
              <a:tblPr firstRow="1" bandRow="1">
                <a:tableStyleId>{5C22544A-7EE6-4342-B048-85BDC9FD1C3A}</a:tableStyleId>
              </a:tblPr>
              <a:tblGrid>
                <a:gridCol w="3649364">
                  <a:extLst>
                    <a:ext uri="{9D8B030D-6E8A-4147-A177-3AD203B41FA5}">
                      <a16:colId xmlns:a16="http://schemas.microsoft.com/office/drawing/2014/main" val="3052572171"/>
                    </a:ext>
                  </a:extLst>
                </a:gridCol>
                <a:gridCol w="3673585">
                  <a:extLst>
                    <a:ext uri="{9D8B030D-6E8A-4147-A177-3AD203B41FA5}">
                      <a16:colId xmlns:a16="http://schemas.microsoft.com/office/drawing/2014/main" val="2496594625"/>
                    </a:ext>
                  </a:extLst>
                </a:gridCol>
              </a:tblGrid>
              <a:tr h="3762859">
                <a:tc>
                  <a:txBody>
                    <a:bodyPr/>
                    <a:lstStyle/>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Cloud</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API</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IaaS</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PaaS</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SaaS</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IoT</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Public cloud</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Private cloud</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Community cloud</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Hybrid cloud</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Credential harvesting</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SSO</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Federated authentication</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Privilege escalation</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DRM</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Vertical privilege escalation</a:t>
                      </a:r>
                    </a:p>
                    <a:p>
                      <a:pPr marL="285750" lvl="0" indent="-285750" algn="l">
                        <a:lnSpc>
                          <a:spcPct val="100000"/>
                        </a:lnSpc>
                        <a:spcBef>
                          <a:spcPts val="0"/>
                        </a:spcBef>
                        <a:spcAft>
                          <a:spcPts val="0"/>
                        </a:spcAft>
                        <a:buFont typeface="Arial"/>
                        <a:buChar char="•"/>
                      </a:pPr>
                      <a:r>
                        <a:rPr lang="en-US" sz="1400" b="0" i="0" u="none" strike="noStrike" noProof="0" dirty="0">
                          <a:solidFill>
                            <a:schemeClr val="tx1"/>
                          </a:solidFill>
                          <a:latin typeface="Arial"/>
                        </a:rPr>
                        <a:t>Horizontal privilege escalation</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Account takeover</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Metadata service attacks</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Resource </a:t>
                      </a:r>
                      <a:r>
                        <a:rPr lang="en-US" sz="1400" b="0" noProof="0" dirty="0" err="1">
                          <a:solidFill>
                            <a:schemeClr val="tx1"/>
                          </a:solidFill>
                          <a:latin typeface="Arial"/>
                        </a:rPr>
                        <a:t>eshaustion</a:t>
                      </a:r>
                      <a:endParaRPr lang="en-US" sz="1400" b="0" noProof="0" dirty="0">
                        <a:solidFill>
                          <a:schemeClr val="tx1"/>
                        </a:solidFill>
                        <a:latin typeface="Arial"/>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DoS attack</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err="1">
                          <a:solidFill>
                            <a:schemeClr val="tx1"/>
                          </a:solidFill>
                          <a:latin typeface="Arial"/>
                        </a:rPr>
                        <a:t>Searchsploit</a:t>
                      </a:r>
                      <a:endParaRPr lang="en-US" sz="1400" b="0" noProof="0" dirty="0">
                        <a:solidFill>
                          <a:schemeClr val="tx1"/>
                        </a:solidFill>
                        <a:latin typeface="Arial"/>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D2O attack</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Cloud malware injection attack</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Side-channel attack</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SDK</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CDK</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ICS</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SCADA</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err="1">
                          <a:solidFill>
                            <a:schemeClr val="tx1"/>
                          </a:solidFill>
                          <a:latin typeface="Arial"/>
                        </a:rPr>
                        <a:t>IIoT</a:t>
                      </a:r>
                      <a:endParaRPr lang="en-US" sz="1400" b="0" noProof="0" dirty="0">
                        <a:solidFill>
                          <a:schemeClr val="tx1"/>
                        </a:solidFill>
                        <a:latin typeface="Arial"/>
                      </a:endParaRP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BLE</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Fog</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noProof="0" dirty="0">
                          <a:solidFill>
                            <a:schemeClr val="tx1"/>
                          </a:solidFill>
                          <a:latin typeface="Arial"/>
                        </a:rPr>
                        <a:t>IPMI</a:t>
                      </a:r>
                    </a:p>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endParaRPr lang="en-US" sz="1400" b="0" noProof="0" dirty="0">
                        <a:solidFill>
                          <a:schemeClr val="tx1"/>
                        </a:solidFill>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name="Slide 6">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7: Best Practices</a:t>
            </a:r>
            <a:endParaRPr lang="en-US" sz="1600" dirty="0"/>
          </a:p>
        </p:txBody>
      </p:sp>
      <p:sp>
        <p:nvSpPr>
          <p:cNvPr id="3" name="Text 1"/>
          <p:cNvSpPr/>
          <p:nvPr/>
        </p:nvSpPr>
        <p:spPr>
          <a:xfrm>
            <a:off x="64698" y="349370"/>
            <a:ext cx="8704052" cy="356858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Prior to teaching Module 7, the instructor should:</a:t>
            </a:r>
            <a:endParaRPr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Review the activities and assessments for this module.</a:t>
            </a:r>
            <a:endParaRPr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indent="-169545"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Try to include as many questions as possible to keep students engaged during</a:t>
            </a:r>
            <a:r>
              <a:rPr lang="en-US" sz="1400" dirty="0">
                <a:solidFill>
                  <a:srgbClr val="000000"/>
                </a:solidFill>
                <a:latin typeface="Arial" panose="020B0604020202020204" pitchFamily="34" charset="0"/>
                <a:ea typeface="ＭＳ Ｐゴシック"/>
                <a:cs typeface="Arial" panose="020B0604020202020204" pitchFamily="34" charset="0"/>
              </a:rPr>
              <a:t> a </a:t>
            </a:r>
            <a:r>
              <a:rPr kumimoji="0"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rPr>
              <a:t>classroom presentation.</a:t>
            </a:r>
          </a:p>
          <a:p>
            <a:pPr defTabSz="684213" fontAlgn="base">
              <a:lnSpc>
                <a:spcPct val="85000"/>
              </a:lnSpc>
              <a:spcBef>
                <a:spcPct val="30000"/>
              </a:spcBef>
              <a:spcAft>
                <a:spcPts val="600"/>
              </a:spcAft>
              <a:buClr>
                <a:srgbClr val="58585B"/>
              </a:buClr>
              <a:buSzPct val="90000"/>
              <a:defRPr/>
            </a:pPr>
            <a:endParaRPr 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dirty="0">
                <a:latin typeface="Arial" panose="020B0604020202020204" pitchFamily="34" charset="0"/>
                <a:ea typeface="+mn-lt"/>
                <a:cs typeface="Arial" panose="020B0604020202020204" pitchFamily="34" charset="0"/>
              </a:rPr>
              <a:t>Topic 7.1</a:t>
            </a:r>
          </a:p>
          <a:p>
            <a:pPr marL="285750" marR="0" lvl="0" indent="-285750"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lang="en-US" sz="1400" dirty="0">
                <a:latin typeface="Arial" panose="020B0604020202020204" pitchFamily="34" charset="0"/>
                <a:ea typeface="+mn-lt"/>
                <a:cs typeface="Arial" panose="020B0604020202020204" pitchFamily="34" charset="0"/>
              </a:rPr>
              <a:t>Explain and discuss NIST (SP) 800-145 about cloud computing services and deployment strategies</a:t>
            </a:r>
          </a:p>
          <a:p>
            <a:pPr marL="285750" marR="0" lvl="0" indent="-285750"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lang="en-US" sz="1400" dirty="0">
                <a:latin typeface="Arial" panose="020B0604020202020204" pitchFamily="34" charset="0"/>
                <a:ea typeface="+mn-lt"/>
                <a:cs typeface="Arial" panose="020B0604020202020204" pitchFamily="34" charset="0"/>
              </a:rPr>
              <a:t>Ask students, maybe in small group, to research different cloud deployment models and identify cloud providers related to each model</a:t>
            </a:r>
          </a:p>
          <a:p>
            <a:pPr marL="285750" indent="-285750" defTabSz="684213">
              <a:buFont typeface="Arial"/>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Discuss different attacks against cloud technologies</a:t>
            </a:r>
          </a:p>
          <a:p>
            <a:pPr marL="285750" indent="-285750" defTabSz="684213">
              <a:buFont typeface="Arial"/>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Types of Cloud Services</a:t>
            </a:r>
          </a:p>
          <a:p>
            <a:pPr marL="285750" indent="-285750" defTabSz="684213">
              <a:buFont typeface="Arial"/>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Credential Harvesting</a:t>
            </a: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Cloud Attack Types</a:t>
            </a: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a:buChar char="•"/>
              <a:defRPr/>
            </a:pPr>
            <a:endParaRPr lang="en-US" sz="1400" b="1"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a:buChar char="•"/>
              <a:defRPr/>
            </a:pPr>
            <a:endParaRPr lang="en-US" sz="1400" dirty="0">
              <a:solidFill>
                <a:srgbClr val="000000"/>
              </a:solidFill>
              <a:latin typeface="Arial" panose="020B0604020202020204" pitchFamily="34" charset="0"/>
              <a:ea typeface="ＭＳ Ｐゴシック"/>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extLst>
      <p:ext uri="{BB962C8B-B14F-4D97-AF65-F5344CB8AC3E}">
        <p14:creationId xmlns:p14="http://schemas.microsoft.com/office/powerpoint/2010/main" val="266917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dirty="0">
                <a:solidFill>
                  <a:srgbClr val="024C69"/>
                </a:solidFill>
                <a:latin typeface="Arial"/>
                <a:cs typeface="Arial"/>
              </a:rPr>
              <a:t>Module 7: Best Practices (Cont.)</a:t>
            </a:r>
            <a:endParaRPr lang="en-US" sz="1600" dirty="0"/>
          </a:p>
        </p:txBody>
      </p:sp>
      <p:sp>
        <p:nvSpPr>
          <p:cNvPr id="3" name="Text 1"/>
          <p:cNvSpPr/>
          <p:nvPr/>
        </p:nvSpPr>
        <p:spPr>
          <a:xfrm>
            <a:off x="64698" y="349370"/>
            <a:ext cx="8704052" cy="4639230"/>
          </a:xfrm>
          <a:prstGeom prst="rect">
            <a:avLst/>
          </a:prstGeom>
          <a:noFill/>
          <a:ln/>
        </p:spPr>
        <p:txBody>
          <a:bodyPr wrap="square" lIns="91440" tIns="45720" rIns="91440" bIns="45720" rtlCol="0" anchor="t"/>
          <a:lstStyle/>
          <a:p>
            <a:pPr defTabSz="684213">
              <a:defRPr/>
            </a:pPr>
            <a:r>
              <a:rPr lang="en-US" sz="1400" dirty="0">
                <a:solidFill>
                  <a:srgbClr val="000000"/>
                </a:solidFill>
                <a:latin typeface="Arial" panose="020B0604020202020204" pitchFamily="34" charset="0"/>
                <a:ea typeface="ＭＳ Ｐゴシック"/>
                <a:cs typeface="Arial" panose="020B0604020202020204" pitchFamily="34" charset="0"/>
              </a:rPr>
              <a:t>Topic 7.2</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Discuss different common mobile device vulnerabilities and attacks</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Briefly discuss tools commonly used to perform security research and test the security posture of mobile devices. (Note, Module 10 will cover them in more details.)</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Explain the importance of analyzing IoT protocols and IoT security special considerations</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Mobile Device Vulnerabilities</a:t>
            </a: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Attacking Mobile Devices</a:t>
            </a: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Analyzing IoT Protocols</a:t>
            </a: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Common IoT Vulnerabilities</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Management Interface Vulnerabilities</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Explain, compare, and contrast concepts of Virtual Machines (VM), hypervisors, and containers</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Discuss tools that can be used to scan Docker images for vulnerabilities and assess Kubernetes deployments</a:t>
            </a: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Practice - </a:t>
            </a:r>
            <a:r>
              <a:rPr lang="en-US" sz="1400" b="1" dirty="0">
                <a:solidFill>
                  <a:srgbClr val="000000"/>
                </a:solidFill>
                <a:latin typeface="Arial" panose="020B0604020202020204" pitchFamily="34" charset="0"/>
                <a:ea typeface="ＭＳ Ｐゴシック"/>
                <a:cs typeface="Arial" panose="020B0604020202020204" pitchFamily="34" charset="0"/>
              </a:rPr>
              <a:t>Vulnerabilities Related to Containerized Workloads</a:t>
            </a: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panose="020B0604020202020204" pitchFamily="34" charset="0"/>
              <a:buChar char="•"/>
              <a:defRPr/>
            </a:pPr>
            <a:r>
              <a:rPr lang="en-US" sz="1400" dirty="0">
                <a:solidFill>
                  <a:srgbClr val="000000"/>
                </a:solidFill>
                <a:latin typeface="Arial" panose="020B0604020202020204" pitchFamily="34" charset="0"/>
                <a:ea typeface="ＭＳ Ｐゴシック"/>
                <a:cs typeface="Arial" panose="020B0604020202020204" pitchFamily="34" charset="0"/>
              </a:rPr>
              <a:t>Encourage students to complete the Quiz - </a:t>
            </a:r>
            <a:r>
              <a:rPr lang="en-US" sz="1400" b="1" dirty="0">
                <a:solidFill>
                  <a:srgbClr val="000000"/>
                </a:solidFill>
                <a:latin typeface="Arial" panose="020B0604020202020204" pitchFamily="34" charset="0"/>
                <a:ea typeface="ＭＳ Ｐゴシック"/>
                <a:cs typeface="Arial" panose="020B0604020202020204" pitchFamily="34" charset="0"/>
              </a:rPr>
              <a:t>Cloud, Mobile, and IoT Security</a:t>
            </a: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panose="020B0604020202020204" pitchFamily="34" charset="0"/>
              <a:buChar char="•"/>
              <a:defRPr/>
            </a:pPr>
            <a:endParaRPr lang="en-US" sz="1400" b="1"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panose="020B0604020202020204" pitchFamily="34" charset="0"/>
              <a:buChar char="•"/>
              <a:defRPr/>
            </a:pP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panose="020B0604020202020204" pitchFamily="34" charset="0"/>
              <a:buChar char="•"/>
              <a:defRPr/>
            </a:pPr>
            <a:endParaRPr lang="en-US" sz="1400"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a:buChar char="•"/>
              <a:defRPr/>
            </a:pPr>
            <a:endParaRPr lang="en-US" sz="1400" b="1" dirty="0">
              <a:solidFill>
                <a:srgbClr val="000000"/>
              </a:solidFill>
              <a:latin typeface="Arial" panose="020B0604020202020204" pitchFamily="34" charset="0"/>
              <a:ea typeface="ＭＳ Ｐゴシック"/>
              <a:cs typeface="Arial" panose="020B0604020202020204" pitchFamily="34" charset="0"/>
            </a:endParaRPr>
          </a:p>
          <a:p>
            <a:pPr marL="285750" indent="-285750" defTabSz="684213">
              <a:buFont typeface="Arial"/>
              <a:buChar char="•"/>
              <a:defRPr/>
            </a:pPr>
            <a:endParaRPr lang="en-US" sz="1400" dirty="0">
              <a:solidFill>
                <a:srgbClr val="000000"/>
              </a:solidFill>
              <a:latin typeface="Arial" panose="020B0604020202020204" pitchFamily="34" charset="0"/>
              <a:ea typeface="ＭＳ Ｐゴシック"/>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extLst>
      <p:ext uri="{BB962C8B-B14F-4D97-AF65-F5344CB8AC3E}">
        <p14:creationId xmlns:p14="http://schemas.microsoft.com/office/powerpoint/2010/main" val="860619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nchor="ctr"/>
          <a:lstStyle/>
          <a:p>
            <a:pPr marL="0" indent="0">
              <a:buNone/>
            </a:pPr>
            <a:r>
              <a:rPr lang="en-US" sz="4200" dirty="0">
                <a:solidFill>
                  <a:srgbClr val="AFE8FB"/>
                </a:solidFill>
                <a:latin typeface="Arial" pitchFamily="34" charset="0"/>
                <a:ea typeface="Arial" pitchFamily="34" charset="-122"/>
                <a:cs typeface="Arial" pitchFamily="34" charset="-120"/>
              </a:rPr>
              <a:t>Module 7: Cloud, Mobile, and IoT Security</a:t>
            </a:r>
            <a:endParaRPr lang="en-US" sz="4200" dirty="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dirty="0">
                <a:solidFill>
                  <a:srgbClr val="AFE8FB"/>
                </a:solidFill>
                <a:latin typeface="Arial" pitchFamily="34" charset="0"/>
                <a:ea typeface="Arial" pitchFamily="34" charset="-122"/>
                <a:cs typeface="Arial" pitchFamily="34" charset="-120"/>
              </a:rPr>
              <a:t>Ethical Hacker</a:t>
            </a:r>
            <a:endParaRPr lang="en-US" sz="1200" dirty="0"/>
          </a:p>
        </p:txBody>
      </p:sp>
      <p:pic>
        <p:nvPicPr>
          <p:cNvPr id="1026" name="Picture 2" descr="Chương trình Học viện công nghệ BKACAD">
            <a:extLst>
              <a:ext uri="{FF2B5EF4-FFF2-40B4-BE49-F238E27FC236}">
                <a16:creationId xmlns:a16="http://schemas.microsoft.com/office/drawing/2014/main" id="{0A8CA8FD-EA4A-C6BF-09CD-5DF37F1E24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169" y="489294"/>
            <a:ext cx="2281187" cy="5394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60408"/>
            <a:ext cx="8695135" cy="583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b="1" dirty="0">
                <a:latin typeface="Arial" panose="020B0604020202020204" pitchFamily="34" charset="0"/>
                <a:cs typeface="Arial" panose="020B0604020202020204" pitchFamily="34" charset="0"/>
              </a:rPr>
              <a:t>Module Title:</a:t>
            </a:r>
            <a:r>
              <a:rPr lang="en-US" sz="1400" dirty="0">
                <a:latin typeface="Arial" panose="020B0604020202020204" pitchFamily="34" charset="0"/>
                <a:cs typeface="Arial" panose="020B0604020202020204" pitchFamily="34" charset="0"/>
              </a:rPr>
              <a:t> Cloud, Mobile, and IoT Security</a:t>
            </a:r>
          </a:p>
          <a:p>
            <a:pPr marL="0" indent="0">
              <a:spcBef>
                <a:spcPct val="30000"/>
              </a:spcBef>
              <a:buFont typeface="Arial" pitchFamily="34" charset="0"/>
              <a:buNone/>
            </a:pPr>
            <a:r>
              <a:rPr lang="en-US" sz="1400" b="1" dirty="0">
                <a:latin typeface="Arial" panose="020B0604020202020204" pitchFamily="34" charset="0"/>
                <a:cs typeface="Arial" panose="020B0604020202020204" pitchFamily="34" charset="0"/>
              </a:rPr>
              <a:t>Module Objective:</a:t>
            </a:r>
            <a:r>
              <a:rPr lang="en-US" sz="1400" dirty="0">
                <a:latin typeface="Arial" panose="020B0604020202020204" pitchFamily="34" charset="0"/>
                <a:cs typeface="Arial" panose="020B0604020202020204" pitchFamily="34" charset="0"/>
              </a:rPr>
              <a:t> Explain how to exploit cloud, mobile, and IoT security vulnerabilities.</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55228652"/>
              </p:ext>
            </p:extLst>
          </p:nvPr>
        </p:nvGraphicFramePr>
        <p:xfrm>
          <a:off x="332076" y="1499163"/>
          <a:ext cx="8354724" cy="1407160"/>
        </p:xfrm>
        <a:graphic>
          <a:graphicData uri="http://schemas.openxmlformats.org/drawingml/2006/table">
            <a:tbl>
              <a:tblPr firstRow="1" bandRow="1">
                <a:tableStyleId>{5C22544A-7EE6-4342-B048-85BDC9FD1C3A}</a:tableStyleId>
              </a:tblPr>
              <a:tblGrid>
                <a:gridCol w="4255426">
                  <a:extLst>
                    <a:ext uri="{9D8B030D-6E8A-4147-A177-3AD203B41FA5}">
                      <a16:colId xmlns:a16="http://schemas.microsoft.com/office/drawing/2014/main" val="1540795028"/>
                    </a:ext>
                  </a:extLst>
                </a:gridCol>
                <a:gridCol w="4099298">
                  <a:extLst>
                    <a:ext uri="{9D8B030D-6E8A-4147-A177-3AD203B41FA5}">
                      <a16:colId xmlns:a16="http://schemas.microsoft.com/office/drawing/2014/main" val="2968452238"/>
                    </a:ext>
                  </a:extLst>
                </a:gridCol>
              </a:tblGrid>
              <a:tr h="370840">
                <a:tc>
                  <a:txBody>
                    <a:bodyPr/>
                    <a:lstStyle/>
                    <a:p>
                      <a:pPr algn="l"/>
                      <a:r>
                        <a:rPr lang="en-US" sz="1400" dirty="0">
                          <a:latin typeface="Arial"/>
                          <a:cs typeface="Arial"/>
                        </a:rPr>
                        <a:t>Topic Title</a:t>
                      </a:r>
                    </a:p>
                  </a:txBody>
                  <a:tcPr/>
                </a:tc>
                <a:tc>
                  <a:txBody>
                    <a:bodyPr/>
                    <a:lstStyle/>
                    <a:p>
                      <a:pPr algn="l"/>
                      <a:r>
                        <a:rPr lang="en-US" sz="1400" dirty="0">
                          <a:latin typeface="Arial"/>
                          <a:cs typeface="Arial"/>
                        </a:rPr>
                        <a:t>Topic Objective</a:t>
                      </a:r>
                    </a:p>
                  </a:txBody>
                  <a:tcPr/>
                </a:tc>
                <a:extLst>
                  <a:ext uri="{0D108BD9-81ED-4DB2-BD59-A6C34878D82A}">
                    <a16:rowId xmlns:a16="http://schemas.microsoft.com/office/drawing/2014/main" val="317262977"/>
                  </a:ext>
                </a:extLst>
              </a:tr>
              <a:tr h="370840">
                <a:tc>
                  <a:txBody>
                    <a:bodyPr/>
                    <a:lstStyle/>
                    <a:p>
                      <a:pPr lvl="0">
                        <a:buNone/>
                      </a:pPr>
                      <a:r>
                        <a:rPr lang="en-US" sz="1400" dirty="0">
                          <a:latin typeface="Arial"/>
                          <a:cs typeface="Arial"/>
                        </a:rPr>
                        <a:t>Researching Attack Vectors and Performing Attacks on Cloud Technologies</a:t>
                      </a:r>
                    </a:p>
                  </a:txBody>
                  <a:tcPr anchor="ctr"/>
                </a:tc>
                <a:tc>
                  <a:txBody>
                    <a:bodyPr/>
                    <a:lstStyle/>
                    <a:p>
                      <a:r>
                        <a:rPr lang="en-US" sz="1400" dirty="0">
                          <a:latin typeface="Arial" panose="020B0604020202020204" pitchFamily="34" charset="0"/>
                          <a:cs typeface="Arial" panose="020B0604020202020204" pitchFamily="34" charset="0"/>
                        </a:rPr>
                        <a:t>Explain how to attack cloud technologies.</a:t>
                      </a:r>
                    </a:p>
                  </a:txBody>
                  <a:tcPr anchor="ctr"/>
                </a:tc>
                <a:extLst>
                  <a:ext uri="{0D108BD9-81ED-4DB2-BD59-A6C34878D82A}">
                    <a16:rowId xmlns:a16="http://schemas.microsoft.com/office/drawing/2014/main" val="2377890904"/>
                  </a:ext>
                </a:extLst>
              </a:tr>
              <a:tr h="370840">
                <a:tc>
                  <a:txBody>
                    <a:bodyPr/>
                    <a:lstStyle/>
                    <a:p>
                      <a:r>
                        <a:rPr lang="en-US" sz="1400" dirty="0">
                          <a:latin typeface="Arial" panose="020B0604020202020204" pitchFamily="34" charset="0"/>
                          <a:cs typeface="Arial" panose="020B0604020202020204" pitchFamily="34" charset="0"/>
                        </a:rPr>
                        <a:t>Explaining Common Attacks and Vulnerabilities Against Specialized Systems</a:t>
                      </a:r>
                    </a:p>
                  </a:txBody>
                  <a:tcPr anchor="ctr"/>
                </a:tc>
                <a:tc>
                  <a:txBody>
                    <a:bodyPr/>
                    <a:lstStyle/>
                    <a:p>
                      <a:r>
                        <a:rPr lang="en-US" sz="1400" dirty="0">
                          <a:latin typeface="Arial" panose="020B0604020202020204" pitchFamily="34" charset="0"/>
                          <a:cs typeface="Arial" panose="020B0604020202020204" pitchFamily="34" charset="0"/>
                        </a:rPr>
                        <a:t>Explain common attacks against specialized systems.</a:t>
                      </a:r>
                    </a:p>
                  </a:txBody>
                  <a:tcPr anchor="ctr"/>
                </a:tc>
                <a:extLst>
                  <a:ext uri="{0D108BD9-81ED-4DB2-BD59-A6C34878D82A}">
                    <a16:rowId xmlns:a16="http://schemas.microsoft.com/office/drawing/2014/main" val="2281025351"/>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a:t>
            </a:fld>
            <a:endParaRPr lang="en-US"/>
          </a:p>
        </p:txBody>
      </p:sp>
      <p:pic>
        <p:nvPicPr>
          <p:cNvPr id="2050" name="Picture 2" descr="Chương trình Học viện công nghệ BKACAD">
            <a:extLst>
              <a:ext uri="{FF2B5EF4-FFF2-40B4-BE49-F238E27FC236}">
                <a16:creationId xmlns:a16="http://schemas.microsoft.com/office/drawing/2014/main" id="{90DB8471-4357-40C6-B162-0B56E8D33D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777" y="4628513"/>
            <a:ext cx="972152" cy="22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7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399690"/>
            <a:ext cx="8229600" cy="2344119"/>
          </a:xfrm>
          <a:prstGeom prst="rect">
            <a:avLst/>
          </a:prstGeom>
          <a:noFill/>
          <a:ln/>
        </p:spPr>
        <p:txBody>
          <a:bodyPr wrap="square" rtlCol="0"/>
          <a:lstStyle/>
          <a:p>
            <a:pPr marL="0" indent="0">
              <a:buNone/>
            </a:pPr>
            <a:r>
              <a:rPr lang="en-US" dirty="0"/>
              <a:t>7.1 Researching Attack Vectors and Performing Attacks on Cloud Technologies</a:t>
            </a:r>
            <a:endParaRPr lang="en-US" sz="4600" dirty="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19" ma:contentTypeDescription="Create a new document." ma:contentTypeScope="" ma:versionID="215db7e03b3f81d13e12b47a43431ead">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b2710064e6242af8a2520d7ce33544cd"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1551257-9976-4DFA-AF04-E8B3661B046E}">
  <ds:schemaRefs>
    <ds:schemaRef ds:uri="http://purl.org/dc/terms/"/>
    <ds:schemaRef ds:uri="http://schemas.microsoft.com/office/2006/documentManagement/types"/>
    <ds:schemaRef ds:uri="http://schemas.microsoft.com/office/2006/metadata/properties"/>
    <ds:schemaRef ds:uri="http://purl.org/dc/dcmitype/"/>
    <ds:schemaRef ds:uri="http://purl.org/dc/elements/1.1/"/>
    <ds:schemaRef ds:uri="http://schemas.openxmlformats.org/package/2006/metadata/core-properties"/>
    <ds:schemaRef ds:uri="http://www.w3.org/XML/1998/namespace"/>
    <ds:schemaRef ds:uri="http://schemas.microsoft.com/office/infopath/2007/PartnerControls"/>
    <ds:schemaRef ds:uri="20a0b39e-fcd0-423b-9f17-9d26d967be51"/>
    <ds:schemaRef ds:uri="810553ce-449d-4340-bb0a-414d416a9b51"/>
    <ds:schemaRef ds:uri="6cf0ffbd-cd96-4ba4-bd4f-bd34e8409846"/>
    <ds:schemaRef ds:uri="ef7ae401-bd17-41a5-97cb-ef653218410e"/>
  </ds:schemaRefs>
</ds:datastoreItem>
</file>

<file path=customXml/itemProps2.xml><?xml version="1.0" encoding="utf-8"?>
<ds:datastoreItem xmlns:ds="http://schemas.openxmlformats.org/officeDocument/2006/customXml" ds:itemID="{33592C1A-786F-447E-AABF-42D9E8F960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f0ffbd-cd96-4ba4-bd4f-bd34e8409846"/>
    <ds:schemaRef ds:uri="ef7ae401-bd17-41a5-97cb-ef65321841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AC4121-1C78-4402-A8E9-7F09CBD9DA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8031</TotalTime>
  <Words>6367</Words>
  <Application>Microsoft Office PowerPoint</Application>
  <PresentationFormat>On-screen Show (16:9)</PresentationFormat>
  <Paragraphs>628</Paragraphs>
  <Slides>45</Slides>
  <Notes>45</Notes>
  <HiddenSlides>7</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Cisco Sans</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Nguyen Ngoc Tuan</cp:lastModifiedBy>
  <cp:revision>1472</cp:revision>
  <dcterms:created xsi:type="dcterms:W3CDTF">2022-10-03T22:07:09Z</dcterms:created>
  <dcterms:modified xsi:type="dcterms:W3CDTF">2024-09-30T04:55:58Z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4157300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