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2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notesSlides/notesSlide26.xml" ContentType="application/vnd.openxmlformats-officedocument.presentationml.notesSlide+xml"/>
  <Override PartName="/ppt/slideMasters/slideMaster1.xml" ContentType="application/vnd.openxmlformats-officedocument.presentationml.slideMaster+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10.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notesSlides/notesSlide11.xml" ContentType="application/vnd.openxmlformats-officedocument.presentationml.notesSlide+xml"/>
  <Override PartName="/ppt/slideLayouts/slideLayout3.xml" ContentType="application/vnd.openxmlformats-officedocument.presentationml.slideLayout+xml"/>
  <Override PartName="/ppt/notesSlides/notesSlide12.xml" ContentType="application/vnd.openxmlformats-officedocument.presentationml.notesSlide+xml"/>
  <Override PartName="/ppt/slideLayouts/slideLayout2.xml" ContentType="application/vnd.openxmlformats-officedocument.presentationml.slideLayout+xml"/>
  <Override PartName="/ppt/notesSlides/notesSlide13.xml" ContentType="application/vnd.openxmlformats-officedocument.presentationml.notesSlide+xml"/>
  <Override PartName="/ppt/slideLayouts/slideLayout6.xml" ContentType="application/vnd.openxmlformats-officedocument.presentationml.slideLayout+xml"/>
  <Override PartName="/ppt/notesSlides/notesSlide9.xml" ContentType="application/vnd.openxmlformats-officedocument.presentationml.notesSlide+xml"/>
  <Override PartName="/ppt/slideLayouts/slideLayout7.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notesSlides/notesSlide6.xml" ContentType="application/vnd.openxmlformats-officedocument.presentationml.notesSlide+xml"/>
  <Override PartName="/ppt/slideLayouts/slideLayout8.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9"/>
  </p:notesMasterIdLst>
  <p:sldIdLst>
    <p:sldId id="256" r:id="rId2"/>
    <p:sldId id="275" r:id="rId3"/>
    <p:sldId id="257" r:id="rId4"/>
    <p:sldId id="258" r:id="rId5"/>
    <p:sldId id="272" r:id="rId6"/>
    <p:sldId id="276" r:id="rId7"/>
    <p:sldId id="277" r:id="rId8"/>
    <p:sldId id="279" r:id="rId9"/>
    <p:sldId id="278"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5" r:id="rId25"/>
    <p:sldId id="294" r:id="rId26"/>
    <p:sldId id="296" r:id="rId27"/>
    <p:sldId id="271" r:id="rId28"/>
  </p:sldIdLst>
  <p:sldSz cx="18288000" cy="10287000"/>
  <p:notesSz cx="6858000" cy="9144000"/>
  <p:embeddedFontLst>
    <p:embeddedFont>
      <p:font typeface="Proxima Nova" panose="020B060402020202020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Playfair Display"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1" d="100"/>
          <a:sy n="41" d="100"/>
        </p:scale>
        <p:origin x="748" y="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791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18546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28467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7122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7020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2125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4725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70590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3532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2737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92562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11787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39842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66666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4662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4290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08497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0371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715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5740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6709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314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3"/>
          <p:cNvSpPr txBox="1">
            <a:spLocks noGrp="1"/>
          </p:cNvSpPr>
          <p:nvPr>
            <p:ph type="ctrTitle"/>
          </p:nvPr>
        </p:nvSpPr>
        <p:spPr>
          <a:xfrm>
            <a:off x="1811850" y="1337525"/>
            <a:ext cx="14816700" cy="1470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 name="Google Shape;11;p3"/>
          <p:cNvSpPr txBox="1">
            <a:spLocks noGrp="1"/>
          </p:cNvSpPr>
          <p:nvPr>
            <p:ph type="subTitle" idx="1"/>
          </p:nvPr>
        </p:nvSpPr>
        <p:spPr>
          <a:xfrm>
            <a:off x="2632050" y="4915925"/>
            <a:ext cx="130239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SzPts val="3200"/>
              <a:buNone/>
              <a:defRPr/>
            </a:lvl1pPr>
            <a:lvl2pPr lvl="1" algn="ctr">
              <a:spcBef>
                <a:spcPts val="560"/>
              </a:spcBef>
              <a:spcAft>
                <a:spcPts val="0"/>
              </a:spcAft>
              <a:buSzPts val="2800"/>
              <a:buNone/>
              <a:defRPr/>
            </a:lvl2pPr>
            <a:lvl3pPr lvl="2" algn="ctr">
              <a:spcBef>
                <a:spcPts val="480"/>
              </a:spcBef>
              <a:spcAft>
                <a:spcPts val="0"/>
              </a:spcAft>
              <a:buSzPts val="2400"/>
              <a:buNone/>
              <a:defRPr/>
            </a:lvl3pPr>
            <a:lvl4pPr lvl="3" algn="ctr">
              <a:spcBef>
                <a:spcPts val="400"/>
              </a:spcBef>
              <a:spcAft>
                <a:spcPts val="0"/>
              </a:spcAft>
              <a:buSzPts val="2000"/>
              <a:buNone/>
              <a:defRPr/>
            </a:lvl4pPr>
            <a:lvl5pPr lvl="4" algn="ctr">
              <a:spcBef>
                <a:spcPts val="400"/>
              </a:spcBef>
              <a:spcAft>
                <a:spcPts val="0"/>
              </a:spcAft>
              <a:buSzPts val="2000"/>
              <a:buNone/>
              <a:defRPr/>
            </a:lvl5pPr>
            <a:lvl6pPr lvl="5" algn="ctr">
              <a:spcBef>
                <a:spcPts val="400"/>
              </a:spcBef>
              <a:spcAft>
                <a:spcPts val="0"/>
              </a:spcAft>
              <a:buSzPts val="2000"/>
              <a:buNone/>
              <a:defRPr/>
            </a:lvl6pPr>
            <a:lvl7pPr lvl="6" algn="ctr">
              <a:spcBef>
                <a:spcPts val="400"/>
              </a:spcBef>
              <a:spcAft>
                <a:spcPts val="0"/>
              </a:spcAft>
              <a:buSzPts val="2000"/>
              <a:buNone/>
              <a:defRPr/>
            </a:lvl7pPr>
            <a:lvl8pPr lvl="7" algn="ctr">
              <a:spcBef>
                <a:spcPts val="400"/>
              </a:spcBef>
              <a:spcAft>
                <a:spcPts val="0"/>
              </a:spcAft>
              <a:buSzPts val="2000"/>
              <a:buNone/>
              <a:defRPr/>
            </a:lvl8pPr>
            <a:lvl9pPr lvl="8" algn="ctr">
              <a:spcBef>
                <a:spcPts val="400"/>
              </a:spcBef>
              <a:spcAft>
                <a:spcPts val="0"/>
              </a:spcAft>
              <a:buSzPts val="2000"/>
              <a:buNone/>
              <a:defRPr/>
            </a:lvl9pPr>
          </a:lstStyle>
          <a:p>
            <a:endParaRPr/>
          </a:p>
        </p:txBody>
      </p:sp>
      <p:grpSp>
        <p:nvGrpSpPr>
          <p:cNvPr id="12" name="Google Shape;12;p3"/>
          <p:cNvGrpSpPr/>
          <p:nvPr/>
        </p:nvGrpSpPr>
        <p:grpSpPr>
          <a:xfrm>
            <a:off x="15941078" y="8876774"/>
            <a:ext cx="1475608" cy="763057"/>
            <a:chOff x="0" y="0"/>
            <a:chExt cx="1571802" cy="812800"/>
          </a:xfrm>
        </p:grpSpPr>
        <p:sp>
          <p:nvSpPr>
            <p:cNvPr id="13" name="Google Shape;13;p3"/>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sp>
        <p:sp>
          <p:nvSpPr>
            <p:cNvPr id="14" name="Google Shape;14;p3"/>
            <p:cNvSpPr txBox="1"/>
            <p:nvPr/>
          </p:nvSpPr>
          <p:spPr>
            <a:xfrm>
              <a:off x="0" y="165100"/>
              <a:ext cx="1470300" cy="444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5" name="Google Shape;15;p3"/>
          <p:cNvCxnSpPr/>
          <p:nvPr/>
        </p:nvCxnSpPr>
        <p:spPr>
          <a:xfrm>
            <a:off x="1086475" y="3798875"/>
            <a:ext cx="3023400" cy="0"/>
          </a:xfrm>
          <a:prstGeom prst="straightConnector1">
            <a:avLst/>
          </a:prstGeom>
          <a:noFill/>
          <a:ln w="19050" cap="flat" cmpd="sng">
            <a:solidFill>
              <a:srgbClr val="157E90"/>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747375" y="1407375"/>
            <a:ext cx="15019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
          <p:cNvSpPr txBox="1">
            <a:spLocks noGrp="1"/>
          </p:cNvSpPr>
          <p:nvPr>
            <p:ph type="body" idx="1"/>
          </p:nvPr>
        </p:nvSpPr>
        <p:spPr>
          <a:xfrm>
            <a:off x="5142475" y="4187650"/>
            <a:ext cx="8229600" cy="45261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grpSp>
        <p:nvGrpSpPr>
          <p:cNvPr id="19" name="Google Shape;19;p4"/>
          <p:cNvGrpSpPr/>
          <p:nvPr/>
        </p:nvGrpSpPr>
        <p:grpSpPr>
          <a:xfrm>
            <a:off x="15941078" y="8876774"/>
            <a:ext cx="1475608" cy="763057"/>
            <a:chOff x="0" y="0"/>
            <a:chExt cx="1571802" cy="812800"/>
          </a:xfrm>
        </p:grpSpPr>
        <p:sp>
          <p:nvSpPr>
            <p:cNvPr id="20" name="Google Shape;20;p4"/>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sp>
        <p:sp>
          <p:nvSpPr>
            <p:cNvPr id="21" name="Google Shape;21;p4"/>
            <p:cNvSpPr txBox="1"/>
            <p:nvPr/>
          </p:nvSpPr>
          <p:spPr>
            <a:xfrm>
              <a:off x="0" y="165100"/>
              <a:ext cx="1470300" cy="444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22" name="Google Shape;22;p4"/>
          <p:cNvCxnSpPr/>
          <p:nvPr/>
        </p:nvCxnSpPr>
        <p:spPr>
          <a:xfrm>
            <a:off x="12373480" y="9585839"/>
            <a:ext cx="3023400" cy="0"/>
          </a:xfrm>
          <a:prstGeom prst="straightConnector1">
            <a:avLst/>
          </a:prstGeom>
          <a:noFill/>
          <a:ln w="19050" cap="flat" cmpd="sng">
            <a:solidFill>
              <a:srgbClr val="157E90"/>
            </a:solidFill>
            <a:prstDash val="solid"/>
            <a:round/>
            <a:headEnd type="none" w="sm" len="sm"/>
            <a:tailEnd type="none" w="sm" len="sm"/>
          </a:ln>
        </p:spPr>
      </p:cxnSp>
      <p:cxnSp>
        <p:nvCxnSpPr>
          <p:cNvPr id="23" name="Google Shape;23;p4"/>
          <p:cNvCxnSpPr/>
          <p:nvPr/>
        </p:nvCxnSpPr>
        <p:spPr>
          <a:xfrm>
            <a:off x="1086475" y="3798875"/>
            <a:ext cx="3023400" cy="0"/>
          </a:xfrm>
          <a:prstGeom prst="straightConnector1">
            <a:avLst/>
          </a:prstGeom>
          <a:noFill/>
          <a:ln w="19050" cap="flat" cmpd="sng">
            <a:solidFill>
              <a:srgbClr val="157E90"/>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237948" y="681325"/>
            <a:ext cx="15964500" cy="1362000"/>
          </a:xfrm>
          <a:prstGeom prst="rect">
            <a:avLst/>
          </a:prstGeom>
          <a:noFill/>
          <a:ln>
            <a:noFill/>
          </a:ln>
        </p:spPr>
        <p:txBody>
          <a:bodyPr spcFirstLastPara="1" wrap="square" lIns="91425" tIns="45700" rIns="91425" bIns="45700" anchor="t" anchorCtr="0">
            <a:normAutofit/>
          </a:bodyPr>
          <a:lstStyle>
            <a:lvl1pPr lvl="0">
              <a:spcBef>
                <a:spcPts val="0"/>
              </a:spcBef>
              <a:spcAft>
                <a:spcPts val="0"/>
              </a:spcAft>
              <a:buClr>
                <a:schemeClr val="dk1"/>
              </a:buClr>
              <a:buSzPts val="9000"/>
              <a:buNone/>
              <a:defRPr cap="none"/>
            </a:lvl1pPr>
            <a:lvl2pPr lvl="1">
              <a:spcBef>
                <a:spcPts val="0"/>
              </a:spcBef>
              <a:spcAft>
                <a:spcPts val="0"/>
              </a:spcAft>
              <a:buSzPts val="9000"/>
              <a:buFont typeface="Playfair Display"/>
              <a:buNone/>
              <a:defRPr sz="9000">
                <a:latin typeface="Playfair Display"/>
                <a:ea typeface="Playfair Display"/>
                <a:cs typeface="Playfair Display"/>
                <a:sym typeface="Playfair Display"/>
              </a:defRPr>
            </a:lvl2pPr>
            <a:lvl3pPr lvl="2">
              <a:spcBef>
                <a:spcPts val="0"/>
              </a:spcBef>
              <a:spcAft>
                <a:spcPts val="0"/>
              </a:spcAft>
              <a:buSzPts val="9000"/>
              <a:buFont typeface="Playfair Display"/>
              <a:buNone/>
              <a:defRPr sz="9000">
                <a:latin typeface="Playfair Display"/>
                <a:ea typeface="Playfair Display"/>
                <a:cs typeface="Playfair Display"/>
                <a:sym typeface="Playfair Display"/>
              </a:defRPr>
            </a:lvl3pPr>
            <a:lvl4pPr lvl="3">
              <a:spcBef>
                <a:spcPts val="0"/>
              </a:spcBef>
              <a:spcAft>
                <a:spcPts val="0"/>
              </a:spcAft>
              <a:buSzPts val="9000"/>
              <a:buFont typeface="Playfair Display"/>
              <a:buNone/>
              <a:defRPr sz="9000">
                <a:latin typeface="Playfair Display"/>
                <a:ea typeface="Playfair Display"/>
                <a:cs typeface="Playfair Display"/>
                <a:sym typeface="Playfair Display"/>
              </a:defRPr>
            </a:lvl4pPr>
            <a:lvl5pPr lvl="4">
              <a:spcBef>
                <a:spcPts val="0"/>
              </a:spcBef>
              <a:spcAft>
                <a:spcPts val="0"/>
              </a:spcAft>
              <a:buSzPts val="9000"/>
              <a:buFont typeface="Playfair Display"/>
              <a:buNone/>
              <a:defRPr sz="9000">
                <a:latin typeface="Playfair Display"/>
                <a:ea typeface="Playfair Display"/>
                <a:cs typeface="Playfair Display"/>
                <a:sym typeface="Playfair Display"/>
              </a:defRPr>
            </a:lvl5pPr>
            <a:lvl6pPr lvl="5">
              <a:spcBef>
                <a:spcPts val="0"/>
              </a:spcBef>
              <a:spcAft>
                <a:spcPts val="0"/>
              </a:spcAft>
              <a:buSzPts val="9000"/>
              <a:buFont typeface="Playfair Display"/>
              <a:buNone/>
              <a:defRPr sz="9000">
                <a:latin typeface="Playfair Display"/>
                <a:ea typeface="Playfair Display"/>
                <a:cs typeface="Playfair Display"/>
                <a:sym typeface="Playfair Display"/>
              </a:defRPr>
            </a:lvl6pPr>
            <a:lvl7pPr lvl="6">
              <a:spcBef>
                <a:spcPts val="0"/>
              </a:spcBef>
              <a:spcAft>
                <a:spcPts val="0"/>
              </a:spcAft>
              <a:buSzPts val="9000"/>
              <a:buFont typeface="Playfair Display"/>
              <a:buNone/>
              <a:defRPr sz="9000">
                <a:latin typeface="Playfair Display"/>
                <a:ea typeface="Playfair Display"/>
                <a:cs typeface="Playfair Display"/>
                <a:sym typeface="Playfair Display"/>
              </a:defRPr>
            </a:lvl7pPr>
            <a:lvl8pPr lvl="7">
              <a:spcBef>
                <a:spcPts val="0"/>
              </a:spcBef>
              <a:spcAft>
                <a:spcPts val="0"/>
              </a:spcAft>
              <a:buSzPts val="9000"/>
              <a:buFont typeface="Playfair Display"/>
              <a:buNone/>
              <a:defRPr sz="9000">
                <a:latin typeface="Playfair Display"/>
                <a:ea typeface="Playfair Display"/>
                <a:cs typeface="Playfair Display"/>
                <a:sym typeface="Playfair Display"/>
              </a:defRPr>
            </a:lvl8pPr>
            <a:lvl9pPr lvl="8">
              <a:spcBef>
                <a:spcPts val="0"/>
              </a:spcBef>
              <a:spcAft>
                <a:spcPts val="0"/>
              </a:spcAft>
              <a:buSzPts val="9000"/>
              <a:buFont typeface="Playfair Display"/>
              <a:buNone/>
              <a:defRPr sz="9000">
                <a:latin typeface="Playfair Display"/>
                <a:ea typeface="Playfair Display"/>
                <a:cs typeface="Playfair Display"/>
                <a:sym typeface="Playfair Display"/>
              </a:defRPr>
            </a:lvl9pPr>
          </a:lstStyle>
          <a:p>
            <a:endParaRPr/>
          </a:p>
        </p:txBody>
      </p:sp>
      <p:sp>
        <p:nvSpPr>
          <p:cNvPr id="26" name="Google Shape;26;p5"/>
          <p:cNvSpPr txBox="1">
            <a:spLocks noGrp="1"/>
          </p:cNvSpPr>
          <p:nvPr>
            <p:ph type="body" idx="1"/>
          </p:nvPr>
        </p:nvSpPr>
        <p:spPr>
          <a:xfrm>
            <a:off x="5257788" y="6742463"/>
            <a:ext cx="7772400" cy="15003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400"/>
              <a:buNone/>
              <a:defRPr/>
            </a:lvl1pPr>
            <a:lvl2pPr marL="914400" lvl="1" indent="-228600" algn="l">
              <a:spcBef>
                <a:spcPts val="360"/>
              </a:spcBef>
              <a:spcAft>
                <a:spcPts val="0"/>
              </a:spcAft>
              <a:buSzPts val="2400"/>
              <a:buNone/>
              <a:defRPr/>
            </a:lvl2pPr>
            <a:lvl3pPr marL="1371600" lvl="2" indent="-228600" algn="l">
              <a:spcBef>
                <a:spcPts val="320"/>
              </a:spcBef>
              <a:spcAft>
                <a:spcPts val="0"/>
              </a:spcAft>
              <a:buSzPts val="2400"/>
              <a:buNone/>
              <a:defRPr/>
            </a:lvl3pPr>
            <a:lvl4pPr marL="1828800" lvl="3" indent="-228600" algn="l">
              <a:spcBef>
                <a:spcPts val="280"/>
              </a:spcBef>
              <a:spcAft>
                <a:spcPts val="0"/>
              </a:spcAft>
              <a:buSzPts val="2400"/>
              <a:buNone/>
              <a:defRPr/>
            </a:lvl4pPr>
            <a:lvl5pPr marL="2286000" lvl="4" indent="-228600" algn="l">
              <a:spcBef>
                <a:spcPts val="280"/>
              </a:spcBef>
              <a:spcAft>
                <a:spcPts val="0"/>
              </a:spcAft>
              <a:buSzPts val="2400"/>
              <a:buNone/>
              <a:defRPr/>
            </a:lvl5pPr>
            <a:lvl6pPr marL="2743200" lvl="5" indent="-228600" algn="l">
              <a:spcBef>
                <a:spcPts val="280"/>
              </a:spcBef>
              <a:spcAft>
                <a:spcPts val="0"/>
              </a:spcAft>
              <a:buSzPts val="2400"/>
              <a:buNone/>
              <a:defRPr/>
            </a:lvl6pPr>
            <a:lvl7pPr marL="3200400" lvl="6" indent="-228600" algn="l">
              <a:spcBef>
                <a:spcPts val="280"/>
              </a:spcBef>
              <a:spcAft>
                <a:spcPts val="0"/>
              </a:spcAft>
              <a:buSzPts val="2400"/>
              <a:buNone/>
              <a:defRPr/>
            </a:lvl7pPr>
            <a:lvl8pPr marL="3657600" lvl="7" indent="-228600" algn="l">
              <a:spcBef>
                <a:spcPts val="280"/>
              </a:spcBef>
              <a:spcAft>
                <a:spcPts val="0"/>
              </a:spcAft>
              <a:buSzPts val="2400"/>
              <a:buNone/>
              <a:defRPr/>
            </a:lvl8pPr>
            <a:lvl9pPr marL="4114800" lvl="8" indent="-228600" algn="l">
              <a:spcBef>
                <a:spcPts val="280"/>
              </a:spcBef>
              <a:spcAft>
                <a:spcPts val="0"/>
              </a:spcAft>
              <a:buSzPts val="2400"/>
              <a:buNone/>
              <a:defRPr/>
            </a:lvl9pPr>
          </a:lstStyle>
          <a:p>
            <a:endParaRPr/>
          </a:p>
        </p:txBody>
      </p:sp>
      <p:grpSp>
        <p:nvGrpSpPr>
          <p:cNvPr id="27" name="Google Shape;27;p5"/>
          <p:cNvGrpSpPr/>
          <p:nvPr/>
        </p:nvGrpSpPr>
        <p:grpSpPr>
          <a:xfrm>
            <a:off x="1241537" y="8886299"/>
            <a:ext cx="1475608" cy="763057"/>
            <a:chOff x="0" y="0"/>
            <a:chExt cx="1571802" cy="812800"/>
          </a:xfrm>
        </p:grpSpPr>
        <p:sp>
          <p:nvSpPr>
            <p:cNvPr id="28" name="Google Shape;28;p5"/>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sp>
        <p:sp>
          <p:nvSpPr>
            <p:cNvPr id="29" name="Google Shape;29;p5"/>
            <p:cNvSpPr txBox="1"/>
            <p:nvPr/>
          </p:nvSpPr>
          <p:spPr>
            <a:xfrm>
              <a:off x="0" y="165100"/>
              <a:ext cx="1470300" cy="444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30" name="Google Shape;30;p5"/>
          <p:cNvCxnSpPr/>
          <p:nvPr/>
        </p:nvCxnSpPr>
        <p:spPr>
          <a:xfrm>
            <a:off x="1238875" y="3951275"/>
            <a:ext cx="3023400" cy="0"/>
          </a:xfrm>
          <a:prstGeom prst="straightConnector1">
            <a:avLst/>
          </a:prstGeom>
          <a:noFill/>
          <a:ln w="19050" cap="flat" cmpd="sng">
            <a:solidFill>
              <a:srgbClr val="157E90"/>
            </a:solidFill>
            <a:prstDash val="solid"/>
            <a:round/>
            <a:headEnd type="none" w="sm" len="sm"/>
            <a:tailEnd type="none" w="sm" len="sm"/>
          </a:ln>
        </p:spPr>
      </p:cxnSp>
      <p:cxnSp>
        <p:nvCxnSpPr>
          <p:cNvPr id="31" name="Google Shape;31;p5"/>
          <p:cNvCxnSpPr/>
          <p:nvPr/>
        </p:nvCxnSpPr>
        <p:spPr>
          <a:xfrm>
            <a:off x="13743780" y="8886289"/>
            <a:ext cx="3023400" cy="0"/>
          </a:xfrm>
          <a:prstGeom prst="straightConnector1">
            <a:avLst/>
          </a:prstGeom>
          <a:noFill/>
          <a:ln w="19050" cap="flat" cmpd="sng">
            <a:solidFill>
              <a:srgbClr val="157E90"/>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747375" y="1407375"/>
            <a:ext cx="15019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4432975" y="4509200"/>
            <a:ext cx="5406900" cy="4526100"/>
          </a:xfrm>
          <a:prstGeom prst="rect">
            <a:avLst/>
          </a:prstGeom>
          <a:noFill/>
          <a:ln>
            <a:noFill/>
          </a:ln>
        </p:spPr>
        <p:txBody>
          <a:bodyPr spcFirstLastPara="1" wrap="square" lIns="91425" tIns="45700" rIns="91425" bIns="45700" anchor="t" anchorCtr="0">
            <a:normAutofit/>
          </a:bodyPr>
          <a:lstStyle>
            <a:lvl1pPr marL="457200" lvl="0" indent="-381000" algn="l">
              <a:spcBef>
                <a:spcPts val="560"/>
              </a:spcBef>
              <a:spcAft>
                <a:spcPts val="0"/>
              </a:spcAft>
              <a:buClr>
                <a:schemeClr val="dk1"/>
              </a:buClr>
              <a:buSzPts val="2400"/>
              <a:buChar char="•"/>
              <a:defRPr/>
            </a:lvl1pPr>
            <a:lvl2pPr marL="914400" lvl="1" indent="-381000" algn="l">
              <a:spcBef>
                <a:spcPts val="480"/>
              </a:spcBef>
              <a:spcAft>
                <a:spcPts val="0"/>
              </a:spcAft>
              <a:buClr>
                <a:schemeClr val="dk1"/>
              </a:buClr>
              <a:buSzPts val="2400"/>
              <a:buChar char="–"/>
              <a:defRPr/>
            </a:lvl2pPr>
            <a:lvl3pPr marL="1371600" lvl="2" indent="-381000" algn="l">
              <a:spcBef>
                <a:spcPts val="400"/>
              </a:spcBef>
              <a:spcAft>
                <a:spcPts val="0"/>
              </a:spcAft>
              <a:buClr>
                <a:schemeClr val="dk1"/>
              </a:buClr>
              <a:buSzPts val="2400"/>
              <a:buChar char="•"/>
              <a:defRPr/>
            </a:lvl3pPr>
            <a:lvl4pPr marL="1828800" lvl="3" indent="-381000" algn="l">
              <a:spcBef>
                <a:spcPts val="360"/>
              </a:spcBef>
              <a:spcAft>
                <a:spcPts val="0"/>
              </a:spcAft>
              <a:buClr>
                <a:schemeClr val="dk1"/>
              </a:buClr>
              <a:buSzPts val="2400"/>
              <a:buChar char="–"/>
              <a:defRPr/>
            </a:lvl4pPr>
            <a:lvl5pPr marL="2286000" lvl="4" indent="-381000" algn="l">
              <a:spcBef>
                <a:spcPts val="360"/>
              </a:spcBef>
              <a:spcAft>
                <a:spcPts val="0"/>
              </a:spcAft>
              <a:buClr>
                <a:schemeClr val="dk1"/>
              </a:buClr>
              <a:buSzPts val="2400"/>
              <a:buChar char="»"/>
              <a:defRPr/>
            </a:lvl5pPr>
            <a:lvl6pPr marL="2743200" lvl="5" indent="-381000" algn="l">
              <a:spcBef>
                <a:spcPts val="360"/>
              </a:spcBef>
              <a:spcAft>
                <a:spcPts val="0"/>
              </a:spcAft>
              <a:buClr>
                <a:schemeClr val="dk1"/>
              </a:buClr>
              <a:buSzPts val="2400"/>
              <a:buChar char="•"/>
              <a:defRPr/>
            </a:lvl6pPr>
            <a:lvl7pPr marL="3200400" lvl="6" indent="-381000" algn="l">
              <a:spcBef>
                <a:spcPts val="360"/>
              </a:spcBef>
              <a:spcAft>
                <a:spcPts val="0"/>
              </a:spcAft>
              <a:buClr>
                <a:schemeClr val="dk1"/>
              </a:buClr>
              <a:buSzPts val="2400"/>
              <a:buChar char="•"/>
              <a:defRPr/>
            </a:lvl7pPr>
            <a:lvl8pPr marL="3657600" lvl="7" indent="-381000" algn="l">
              <a:spcBef>
                <a:spcPts val="360"/>
              </a:spcBef>
              <a:spcAft>
                <a:spcPts val="0"/>
              </a:spcAft>
              <a:buClr>
                <a:schemeClr val="dk1"/>
              </a:buClr>
              <a:buSzPts val="2400"/>
              <a:buChar char="•"/>
              <a:defRPr/>
            </a:lvl8pPr>
            <a:lvl9pPr marL="4114800" lvl="8" indent="-381000" algn="l">
              <a:spcBef>
                <a:spcPts val="360"/>
              </a:spcBef>
              <a:spcAft>
                <a:spcPts val="0"/>
              </a:spcAft>
              <a:buClr>
                <a:schemeClr val="dk1"/>
              </a:buClr>
              <a:buSzPts val="2400"/>
              <a:buChar char="•"/>
              <a:defRPr/>
            </a:lvl9pPr>
          </a:lstStyle>
          <a:p>
            <a:endParaRPr/>
          </a:p>
        </p:txBody>
      </p:sp>
      <p:sp>
        <p:nvSpPr>
          <p:cNvPr id="35" name="Google Shape;35;p6"/>
          <p:cNvSpPr txBox="1">
            <a:spLocks noGrp="1"/>
          </p:cNvSpPr>
          <p:nvPr>
            <p:ph type="body" idx="2"/>
          </p:nvPr>
        </p:nvSpPr>
        <p:spPr>
          <a:xfrm>
            <a:off x="10044059" y="4509200"/>
            <a:ext cx="5406900" cy="4526100"/>
          </a:xfrm>
          <a:prstGeom prst="rect">
            <a:avLst/>
          </a:prstGeom>
          <a:noFill/>
          <a:ln>
            <a:noFill/>
          </a:ln>
        </p:spPr>
        <p:txBody>
          <a:bodyPr spcFirstLastPara="1" wrap="square" lIns="91425" tIns="45700" rIns="91425" bIns="45700" anchor="t" anchorCtr="0">
            <a:normAutofit/>
          </a:bodyPr>
          <a:lstStyle>
            <a:lvl1pPr marL="457200" lvl="0" indent="-381000" algn="l">
              <a:spcBef>
                <a:spcPts val="560"/>
              </a:spcBef>
              <a:spcAft>
                <a:spcPts val="0"/>
              </a:spcAft>
              <a:buClr>
                <a:schemeClr val="dk1"/>
              </a:buClr>
              <a:buSzPts val="2400"/>
              <a:buChar char="•"/>
              <a:defRPr/>
            </a:lvl1pPr>
            <a:lvl2pPr marL="914400" lvl="1" indent="-381000" algn="l">
              <a:spcBef>
                <a:spcPts val="480"/>
              </a:spcBef>
              <a:spcAft>
                <a:spcPts val="0"/>
              </a:spcAft>
              <a:buClr>
                <a:schemeClr val="dk1"/>
              </a:buClr>
              <a:buSzPts val="2400"/>
              <a:buChar char="–"/>
              <a:defRPr/>
            </a:lvl2pPr>
            <a:lvl3pPr marL="1371600" lvl="2" indent="-381000" algn="l">
              <a:spcBef>
                <a:spcPts val="400"/>
              </a:spcBef>
              <a:spcAft>
                <a:spcPts val="0"/>
              </a:spcAft>
              <a:buClr>
                <a:schemeClr val="dk1"/>
              </a:buClr>
              <a:buSzPts val="2400"/>
              <a:buChar char="•"/>
              <a:defRPr/>
            </a:lvl3pPr>
            <a:lvl4pPr marL="1828800" lvl="3" indent="-381000" algn="l">
              <a:spcBef>
                <a:spcPts val="360"/>
              </a:spcBef>
              <a:spcAft>
                <a:spcPts val="0"/>
              </a:spcAft>
              <a:buClr>
                <a:schemeClr val="dk1"/>
              </a:buClr>
              <a:buSzPts val="2400"/>
              <a:buChar char="–"/>
              <a:defRPr/>
            </a:lvl4pPr>
            <a:lvl5pPr marL="2286000" lvl="4" indent="-381000" algn="l">
              <a:spcBef>
                <a:spcPts val="360"/>
              </a:spcBef>
              <a:spcAft>
                <a:spcPts val="0"/>
              </a:spcAft>
              <a:buClr>
                <a:schemeClr val="dk1"/>
              </a:buClr>
              <a:buSzPts val="2400"/>
              <a:buChar char="»"/>
              <a:defRPr/>
            </a:lvl5pPr>
            <a:lvl6pPr marL="2743200" lvl="5" indent="-381000" algn="l">
              <a:spcBef>
                <a:spcPts val="360"/>
              </a:spcBef>
              <a:spcAft>
                <a:spcPts val="0"/>
              </a:spcAft>
              <a:buClr>
                <a:schemeClr val="dk1"/>
              </a:buClr>
              <a:buSzPts val="2400"/>
              <a:buChar char="•"/>
              <a:defRPr/>
            </a:lvl6pPr>
            <a:lvl7pPr marL="3200400" lvl="6" indent="-381000" algn="l">
              <a:spcBef>
                <a:spcPts val="360"/>
              </a:spcBef>
              <a:spcAft>
                <a:spcPts val="0"/>
              </a:spcAft>
              <a:buClr>
                <a:schemeClr val="dk1"/>
              </a:buClr>
              <a:buSzPts val="2400"/>
              <a:buChar char="•"/>
              <a:defRPr/>
            </a:lvl7pPr>
            <a:lvl8pPr marL="3657600" lvl="7" indent="-381000" algn="l">
              <a:spcBef>
                <a:spcPts val="360"/>
              </a:spcBef>
              <a:spcAft>
                <a:spcPts val="0"/>
              </a:spcAft>
              <a:buClr>
                <a:schemeClr val="dk1"/>
              </a:buClr>
              <a:buSzPts val="2400"/>
              <a:buChar char="•"/>
              <a:defRPr/>
            </a:lvl8pPr>
            <a:lvl9pPr marL="4114800" lvl="8" indent="-381000" algn="l">
              <a:spcBef>
                <a:spcPts val="360"/>
              </a:spcBef>
              <a:spcAft>
                <a:spcPts val="0"/>
              </a:spcAft>
              <a:buClr>
                <a:schemeClr val="dk1"/>
              </a:buClr>
              <a:buSzPts val="2400"/>
              <a:buChar char="•"/>
              <a:defRPr/>
            </a:lvl9pPr>
          </a:lstStyle>
          <a:p>
            <a:endParaRPr/>
          </a:p>
        </p:txBody>
      </p:sp>
      <p:grpSp>
        <p:nvGrpSpPr>
          <p:cNvPr id="36" name="Google Shape;36;p6"/>
          <p:cNvGrpSpPr/>
          <p:nvPr/>
        </p:nvGrpSpPr>
        <p:grpSpPr>
          <a:xfrm>
            <a:off x="1241537" y="8886299"/>
            <a:ext cx="1475608" cy="763057"/>
            <a:chOff x="0" y="0"/>
            <a:chExt cx="1571802" cy="812800"/>
          </a:xfrm>
        </p:grpSpPr>
        <p:sp>
          <p:nvSpPr>
            <p:cNvPr id="37" name="Google Shape;37;p6"/>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sp>
        <p:sp>
          <p:nvSpPr>
            <p:cNvPr id="38" name="Google Shape;38;p6"/>
            <p:cNvSpPr txBox="1"/>
            <p:nvPr/>
          </p:nvSpPr>
          <p:spPr>
            <a:xfrm>
              <a:off x="0" y="165100"/>
              <a:ext cx="1470300" cy="444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39" name="Google Shape;39;p6"/>
          <p:cNvCxnSpPr/>
          <p:nvPr/>
        </p:nvCxnSpPr>
        <p:spPr>
          <a:xfrm>
            <a:off x="13743780" y="8886289"/>
            <a:ext cx="3023400" cy="0"/>
          </a:xfrm>
          <a:prstGeom prst="straightConnector1">
            <a:avLst/>
          </a:prstGeom>
          <a:noFill/>
          <a:ln w="19050" cap="flat" cmpd="sng">
            <a:solidFill>
              <a:srgbClr val="157E90"/>
            </a:solidFill>
            <a:prstDash val="solid"/>
            <a:round/>
            <a:headEnd type="none" w="sm" len="sm"/>
            <a:tailEnd type="none" w="sm" len="sm"/>
          </a:ln>
        </p:spPr>
      </p:cxnSp>
      <p:cxnSp>
        <p:nvCxnSpPr>
          <p:cNvPr id="40" name="Google Shape;40;p6"/>
          <p:cNvCxnSpPr/>
          <p:nvPr/>
        </p:nvCxnSpPr>
        <p:spPr>
          <a:xfrm>
            <a:off x="1086475" y="3798875"/>
            <a:ext cx="3023400" cy="0"/>
          </a:xfrm>
          <a:prstGeom prst="straightConnector1">
            <a:avLst/>
          </a:prstGeom>
          <a:noFill/>
          <a:ln w="19050" cap="flat" cmpd="sng">
            <a:solidFill>
              <a:srgbClr val="157E90"/>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bg>
      <p:bgPr>
        <a:solidFill>
          <a:schemeClr val="dk2"/>
        </a:solidFill>
        <a:effectLst/>
      </p:bgPr>
    </p:bg>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1747375" y="1407375"/>
            <a:ext cx="15019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2885750" y="4826450"/>
            <a:ext cx="6255600" cy="39513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lvl1pPr>
            <a:lvl2pPr marL="914400" lvl="1" indent="-381000" algn="l">
              <a:spcBef>
                <a:spcPts val="400"/>
              </a:spcBef>
              <a:spcAft>
                <a:spcPts val="0"/>
              </a:spcAft>
              <a:buClr>
                <a:schemeClr val="dk1"/>
              </a:buClr>
              <a:buSzPts val="2400"/>
              <a:buChar char="–"/>
              <a:defRPr/>
            </a:lvl2pPr>
            <a:lvl3pPr marL="1371600" lvl="2" indent="-381000" algn="l">
              <a:spcBef>
                <a:spcPts val="360"/>
              </a:spcBef>
              <a:spcAft>
                <a:spcPts val="0"/>
              </a:spcAft>
              <a:buClr>
                <a:schemeClr val="dk1"/>
              </a:buClr>
              <a:buSzPts val="2400"/>
              <a:buChar char="•"/>
              <a:defRPr/>
            </a:lvl3pPr>
            <a:lvl4pPr marL="1828800" lvl="3" indent="-381000" algn="l">
              <a:spcBef>
                <a:spcPts val="320"/>
              </a:spcBef>
              <a:spcAft>
                <a:spcPts val="0"/>
              </a:spcAft>
              <a:buClr>
                <a:schemeClr val="dk1"/>
              </a:buClr>
              <a:buSzPts val="2400"/>
              <a:buChar char="–"/>
              <a:defRPr/>
            </a:lvl4pPr>
            <a:lvl5pPr marL="2286000" lvl="4" indent="-381000" algn="l">
              <a:spcBef>
                <a:spcPts val="320"/>
              </a:spcBef>
              <a:spcAft>
                <a:spcPts val="0"/>
              </a:spcAft>
              <a:buClr>
                <a:schemeClr val="dk1"/>
              </a:buClr>
              <a:buSzPts val="2400"/>
              <a:buChar char="»"/>
              <a:defRPr/>
            </a:lvl5pPr>
            <a:lvl6pPr marL="2743200" lvl="5" indent="-381000" algn="l">
              <a:spcBef>
                <a:spcPts val="320"/>
              </a:spcBef>
              <a:spcAft>
                <a:spcPts val="0"/>
              </a:spcAft>
              <a:buClr>
                <a:schemeClr val="dk1"/>
              </a:buClr>
              <a:buSzPts val="2400"/>
              <a:buChar char="•"/>
              <a:defRPr/>
            </a:lvl6pPr>
            <a:lvl7pPr marL="3200400" lvl="6" indent="-381000" algn="l">
              <a:spcBef>
                <a:spcPts val="320"/>
              </a:spcBef>
              <a:spcAft>
                <a:spcPts val="0"/>
              </a:spcAft>
              <a:buClr>
                <a:schemeClr val="dk1"/>
              </a:buClr>
              <a:buSzPts val="2400"/>
              <a:buChar char="•"/>
              <a:defRPr/>
            </a:lvl7pPr>
            <a:lvl8pPr marL="3657600" lvl="7" indent="-381000" algn="l">
              <a:spcBef>
                <a:spcPts val="320"/>
              </a:spcBef>
              <a:spcAft>
                <a:spcPts val="0"/>
              </a:spcAft>
              <a:buClr>
                <a:schemeClr val="dk1"/>
              </a:buClr>
              <a:buSzPts val="2400"/>
              <a:buChar char="•"/>
              <a:defRPr/>
            </a:lvl8pPr>
            <a:lvl9pPr marL="4114800" lvl="8" indent="-381000" algn="l">
              <a:spcBef>
                <a:spcPts val="320"/>
              </a:spcBef>
              <a:spcAft>
                <a:spcPts val="0"/>
              </a:spcAft>
              <a:buClr>
                <a:schemeClr val="dk1"/>
              </a:buClr>
              <a:buSzPts val="2400"/>
              <a:buChar char="•"/>
              <a:defRPr/>
            </a:lvl9pPr>
          </a:lstStyle>
          <a:p>
            <a:endParaRPr/>
          </a:p>
        </p:txBody>
      </p:sp>
      <p:sp>
        <p:nvSpPr>
          <p:cNvPr id="44" name="Google Shape;44;p7"/>
          <p:cNvSpPr txBox="1">
            <a:spLocks noGrp="1"/>
          </p:cNvSpPr>
          <p:nvPr>
            <p:ph type="body" idx="2"/>
          </p:nvPr>
        </p:nvSpPr>
        <p:spPr>
          <a:xfrm>
            <a:off x="9370200" y="4826450"/>
            <a:ext cx="6258600" cy="3951300"/>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lvl1pPr>
            <a:lvl2pPr marL="914400" lvl="1" indent="-381000" algn="l">
              <a:spcBef>
                <a:spcPts val="400"/>
              </a:spcBef>
              <a:spcAft>
                <a:spcPts val="0"/>
              </a:spcAft>
              <a:buClr>
                <a:schemeClr val="dk1"/>
              </a:buClr>
              <a:buSzPts val="2400"/>
              <a:buChar char="–"/>
              <a:defRPr/>
            </a:lvl2pPr>
            <a:lvl3pPr marL="1371600" lvl="2" indent="-381000" algn="l">
              <a:spcBef>
                <a:spcPts val="360"/>
              </a:spcBef>
              <a:spcAft>
                <a:spcPts val="0"/>
              </a:spcAft>
              <a:buClr>
                <a:schemeClr val="dk1"/>
              </a:buClr>
              <a:buSzPts val="2400"/>
              <a:buChar char="•"/>
              <a:defRPr/>
            </a:lvl3pPr>
            <a:lvl4pPr marL="1828800" lvl="3" indent="-381000" algn="l">
              <a:spcBef>
                <a:spcPts val="320"/>
              </a:spcBef>
              <a:spcAft>
                <a:spcPts val="0"/>
              </a:spcAft>
              <a:buClr>
                <a:schemeClr val="dk1"/>
              </a:buClr>
              <a:buSzPts val="2400"/>
              <a:buChar char="–"/>
              <a:defRPr/>
            </a:lvl4pPr>
            <a:lvl5pPr marL="2286000" lvl="4" indent="-381000" algn="l">
              <a:spcBef>
                <a:spcPts val="320"/>
              </a:spcBef>
              <a:spcAft>
                <a:spcPts val="0"/>
              </a:spcAft>
              <a:buClr>
                <a:schemeClr val="dk1"/>
              </a:buClr>
              <a:buSzPts val="2400"/>
              <a:buChar char="»"/>
              <a:defRPr/>
            </a:lvl5pPr>
            <a:lvl6pPr marL="2743200" lvl="5" indent="-381000" algn="l">
              <a:spcBef>
                <a:spcPts val="320"/>
              </a:spcBef>
              <a:spcAft>
                <a:spcPts val="0"/>
              </a:spcAft>
              <a:buClr>
                <a:schemeClr val="dk1"/>
              </a:buClr>
              <a:buSzPts val="2400"/>
              <a:buChar char="•"/>
              <a:defRPr/>
            </a:lvl6pPr>
            <a:lvl7pPr marL="3200400" lvl="6" indent="-381000" algn="l">
              <a:spcBef>
                <a:spcPts val="320"/>
              </a:spcBef>
              <a:spcAft>
                <a:spcPts val="0"/>
              </a:spcAft>
              <a:buClr>
                <a:schemeClr val="dk1"/>
              </a:buClr>
              <a:buSzPts val="2400"/>
              <a:buChar char="•"/>
              <a:defRPr/>
            </a:lvl7pPr>
            <a:lvl8pPr marL="3657600" lvl="7" indent="-381000" algn="l">
              <a:spcBef>
                <a:spcPts val="320"/>
              </a:spcBef>
              <a:spcAft>
                <a:spcPts val="0"/>
              </a:spcAft>
              <a:buClr>
                <a:schemeClr val="dk1"/>
              </a:buClr>
              <a:buSzPts val="2400"/>
              <a:buChar char="•"/>
              <a:defRPr/>
            </a:lvl8pPr>
            <a:lvl9pPr marL="4114800" lvl="8" indent="-381000" algn="l">
              <a:spcBef>
                <a:spcPts val="320"/>
              </a:spcBef>
              <a:spcAft>
                <a:spcPts val="0"/>
              </a:spcAft>
              <a:buClr>
                <a:schemeClr val="dk1"/>
              </a:buClr>
              <a:buSzPts val="2400"/>
              <a:buChar char="•"/>
              <a:defRPr/>
            </a:lvl9pPr>
          </a:lstStyle>
          <a:p>
            <a:endParaRPr/>
          </a:p>
        </p:txBody>
      </p:sp>
      <p:grpSp>
        <p:nvGrpSpPr>
          <p:cNvPr id="45" name="Google Shape;45;p7"/>
          <p:cNvGrpSpPr/>
          <p:nvPr/>
        </p:nvGrpSpPr>
        <p:grpSpPr>
          <a:xfrm>
            <a:off x="15941078" y="8876774"/>
            <a:ext cx="1475608" cy="763057"/>
            <a:chOff x="0" y="0"/>
            <a:chExt cx="1571802" cy="812800"/>
          </a:xfrm>
        </p:grpSpPr>
        <p:sp>
          <p:nvSpPr>
            <p:cNvPr id="46" name="Google Shape;46;p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sp>
        <p:sp>
          <p:nvSpPr>
            <p:cNvPr id="47" name="Google Shape;47;p7"/>
            <p:cNvSpPr txBox="1"/>
            <p:nvPr/>
          </p:nvSpPr>
          <p:spPr>
            <a:xfrm>
              <a:off x="0" y="165100"/>
              <a:ext cx="1470300" cy="444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48" name="Google Shape;48;p7"/>
          <p:cNvCxnSpPr/>
          <p:nvPr/>
        </p:nvCxnSpPr>
        <p:spPr>
          <a:xfrm>
            <a:off x="1086475" y="3798875"/>
            <a:ext cx="3023400" cy="0"/>
          </a:xfrm>
          <a:prstGeom prst="straightConnector1">
            <a:avLst/>
          </a:prstGeom>
          <a:noFill/>
          <a:ln w="19050" cap="flat" cmpd="sng">
            <a:solidFill>
              <a:srgbClr val="157E90"/>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747375" y="1407375"/>
            <a:ext cx="150198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51" name="Google Shape;51;p8"/>
          <p:cNvGrpSpPr/>
          <p:nvPr/>
        </p:nvGrpSpPr>
        <p:grpSpPr>
          <a:xfrm>
            <a:off x="15941078" y="8876774"/>
            <a:ext cx="1475608" cy="763057"/>
            <a:chOff x="0" y="0"/>
            <a:chExt cx="1571802" cy="812800"/>
          </a:xfrm>
        </p:grpSpPr>
        <p:sp>
          <p:nvSpPr>
            <p:cNvPr id="52" name="Google Shape;52;p8"/>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sp>
        <p:sp>
          <p:nvSpPr>
            <p:cNvPr id="53" name="Google Shape;53;p8"/>
            <p:cNvSpPr txBox="1"/>
            <p:nvPr/>
          </p:nvSpPr>
          <p:spPr>
            <a:xfrm>
              <a:off x="0" y="165100"/>
              <a:ext cx="1470300" cy="444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54" name="Google Shape;54;p8"/>
          <p:cNvCxnSpPr/>
          <p:nvPr/>
        </p:nvCxnSpPr>
        <p:spPr>
          <a:xfrm>
            <a:off x="1086475" y="3798875"/>
            <a:ext cx="3023400" cy="0"/>
          </a:xfrm>
          <a:prstGeom prst="straightConnector1">
            <a:avLst/>
          </a:prstGeom>
          <a:noFill/>
          <a:ln w="19050" cap="flat" cmpd="sng">
            <a:solidFill>
              <a:srgbClr val="157E90"/>
            </a:solidFill>
            <a:prstDash val="solid"/>
            <a:round/>
            <a:headEnd type="none" w="sm" len="sm"/>
            <a:tailEnd type="none" w="sm" len="sm"/>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2251050" y="2327375"/>
            <a:ext cx="13938300" cy="1161900"/>
          </a:xfrm>
          <a:prstGeom prst="rect">
            <a:avLst/>
          </a:prstGeom>
          <a:noFill/>
          <a:ln>
            <a:noFill/>
          </a:ln>
        </p:spPr>
        <p:txBody>
          <a:bodyPr spcFirstLastPara="1" wrap="square" lIns="91425" tIns="45700" rIns="91425" bIns="45700" anchor="b" anchorCtr="0">
            <a:normAutofit/>
          </a:bodyPr>
          <a:lstStyle>
            <a:lvl1pPr lvl="0">
              <a:spcBef>
                <a:spcPts val="0"/>
              </a:spcBef>
              <a:spcAft>
                <a:spcPts val="0"/>
              </a:spcAft>
              <a:buClr>
                <a:schemeClr val="dk1"/>
              </a:buClr>
              <a:buSzPts val="9000"/>
              <a:buNone/>
              <a:defRPr/>
            </a:lvl1pPr>
            <a:lvl2pPr lvl="1">
              <a:spcBef>
                <a:spcPts val="0"/>
              </a:spcBef>
              <a:spcAft>
                <a:spcPts val="0"/>
              </a:spcAft>
              <a:buSzPts val="9000"/>
              <a:buFont typeface="Playfair Display"/>
              <a:buNone/>
              <a:defRPr sz="9000">
                <a:latin typeface="Playfair Display"/>
                <a:ea typeface="Playfair Display"/>
                <a:cs typeface="Playfair Display"/>
                <a:sym typeface="Playfair Display"/>
              </a:defRPr>
            </a:lvl2pPr>
            <a:lvl3pPr lvl="2">
              <a:spcBef>
                <a:spcPts val="0"/>
              </a:spcBef>
              <a:spcAft>
                <a:spcPts val="0"/>
              </a:spcAft>
              <a:buSzPts val="9000"/>
              <a:buFont typeface="Playfair Display"/>
              <a:buNone/>
              <a:defRPr sz="9000">
                <a:latin typeface="Playfair Display"/>
                <a:ea typeface="Playfair Display"/>
                <a:cs typeface="Playfair Display"/>
                <a:sym typeface="Playfair Display"/>
              </a:defRPr>
            </a:lvl3pPr>
            <a:lvl4pPr lvl="3">
              <a:spcBef>
                <a:spcPts val="0"/>
              </a:spcBef>
              <a:spcAft>
                <a:spcPts val="0"/>
              </a:spcAft>
              <a:buSzPts val="9000"/>
              <a:buFont typeface="Playfair Display"/>
              <a:buNone/>
              <a:defRPr sz="9000">
                <a:latin typeface="Playfair Display"/>
                <a:ea typeface="Playfair Display"/>
                <a:cs typeface="Playfair Display"/>
                <a:sym typeface="Playfair Display"/>
              </a:defRPr>
            </a:lvl4pPr>
            <a:lvl5pPr lvl="4">
              <a:spcBef>
                <a:spcPts val="0"/>
              </a:spcBef>
              <a:spcAft>
                <a:spcPts val="0"/>
              </a:spcAft>
              <a:buSzPts val="9000"/>
              <a:buFont typeface="Playfair Display"/>
              <a:buNone/>
              <a:defRPr sz="9000">
                <a:latin typeface="Playfair Display"/>
                <a:ea typeface="Playfair Display"/>
                <a:cs typeface="Playfair Display"/>
                <a:sym typeface="Playfair Display"/>
              </a:defRPr>
            </a:lvl5pPr>
            <a:lvl6pPr lvl="5">
              <a:spcBef>
                <a:spcPts val="0"/>
              </a:spcBef>
              <a:spcAft>
                <a:spcPts val="0"/>
              </a:spcAft>
              <a:buSzPts val="9000"/>
              <a:buFont typeface="Playfair Display"/>
              <a:buNone/>
              <a:defRPr sz="9000">
                <a:latin typeface="Playfair Display"/>
                <a:ea typeface="Playfair Display"/>
                <a:cs typeface="Playfair Display"/>
                <a:sym typeface="Playfair Display"/>
              </a:defRPr>
            </a:lvl6pPr>
            <a:lvl7pPr lvl="6">
              <a:spcBef>
                <a:spcPts val="0"/>
              </a:spcBef>
              <a:spcAft>
                <a:spcPts val="0"/>
              </a:spcAft>
              <a:buSzPts val="9000"/>
              <a:buFont typeface="Playfair Display"/>
              <a:buNone/>
              <a:defRPr sz="9000">
                <a:latin typeface="Playfair Display"/>
                <a:ea typeface="Playfair Display"/>
                <a:cs typeface="Playfair Display"/>
                <a:sym typeface="Playfair Display"/>
              </a:defRPr>
            </a:lvl7pPr>
            <a:lvl8pPr lvl="7">
              <a:spcBef>
                <a:spcPts val="0"/>
              </a:spcBef>
              <a:spcAft>
                <a:spcPts val="0"/>
              </a:spcAft>
              <a:buSzPts val="9000"/>
              <a:buFont typeface="Playfair Display"/>
              <a:buNone/>
              <a:defRPr sz="9000">
                <a:latin typeface="Playfair Display"/>
                <a:ea typeface="Playfair Display"/>
                <a:cs typeface="Playfair Display"/>
                <a:sym typeface="Playfair Display"/>
              </a:defRPr>
            </a:lvl8pPr>
            <a:lvl9pPr lvl="8">
              <a:spcBef>
                <a:spcPts val="0"/>
              </a:spcBef>
              <a:spcAft>
                <a:spcPts val="0"/>
              </a:spcAft>
              <a:buSzPts val="9000"/>
              <a:buFont typeface="Playfair Display"/>
              <a:buNone/>
              <a:defRPr sz="9000">
                <a:latin typeface="Playfair Display"/>
                <a:ea typeface="Playfair Display"/>
                <a:cs typeface="Playfair Display"/>
                <a:sym typeface="Playfair Display"/>
              </a:defRPr>
            </a:lvl9pPr>
          </a:lstStyle>
          <a:p>
            <a:endParaRPr/>
          </a:p>
        </p:txBody>
      </p:sp>
      <p:sp>
        <p:nvSpPr>
          <p:cNvPr id="57" name="Google Shape;57;p9"/>
          <p:cNvSpPr txBox="1">
            <a:spLocks noGrp="1"/>
          </p:cNvSpPr>
          <p:nvPr>
            <p:ph type="body" idx="1"/>
          </p:nvPr>
        </p:nvSpPr>
        <p:spPr>
          <a:xfrm>
            <a:off x="8721125" y="4518600"/>
            <a:ext cx="6432900" cy="4691100"/>
          </a:xfrm>
          <a:prstGeom prst="rect">
            <a:avLst/>
          </a:prstGeom>
          <a:noFill/>
          <a:ln>
            <a:noFill/>
          </a:ln>
        </p:spPr>
        <p:txBody>
          <a:bodyPr spcFirstLastPara="1" wrap="square" lIns="91425" tIns="45700" rIns="91425" bIns="45700" anchor="t" anchorCtr="0">
            <a:normAutofit/>
          </a:bodyPr>
          <a:lstStyle>
            <a:lvl1pPr marL="457200" lvl="0" indent="-381000" algn="l">
              <a:spcBef>
                <a:spcPts val="640"/>
              </a:spcBef>
              <a:spcAft>
                <a:spcPts val="0"/>
              </a:spcAft>
              <a:buClr>
                <a:schemeClr val="dk1"/>
              </a:buClr>
              <a:buSzPts val="2400"/>
              <a:buChar char="•"/>
              <a:defRPr/>
            </a:lvl1pPr>
            <a:lvl2pPr marL="914400" lvl="1" indent="-381000" algn="l">
              <a:spcBef>
                <a:spcPts val="560"/>
              </a:spcBef>
              <a:spcAft>
                <a:spcPts val="0"/>
              </a:spcAft>
              <a:buClr>
                <a:schemeClr val="dk1"/>
              </a:buClr>
              <a:buSzPts val="2400"/>
              <a:buChar char="–"/>
              <a:defRPr/>
            </a:lvl2pPr>
            <a:lvl3pPr marL="1371600" lvl="2" indent="-381000" algn="l">
              <a:spcBef>
                <a:spcPts val="480"/>
              </a:spcBef>
              <a:spcAft>
                <a:spcPts val="0"/>
              </a:spcAft>
              <a:buClr>
                <a:schemeClr val="dk1"/>
              </a:buClr>
              <a:buSzPts val="2400"/>
              <a:buChar char="•"/>
              <a:defRPr/>
            </a:lvl3pPr>
            <a:lvl4pPr marL="1828800" lvl="3" indent="-381000" algn="l">
              <a:spcBef>
                <a:spcPts val="400"/>
              </a:spcBef>
              <a:spcAft>
                <a:spcPts val="0"/>
              </a:spcAft>
              <a:buClr>
                <a:schemeClr val="dk1"/>
              </a:buClr>
              <a:buSzPts val="2400"/>
              <a:buChar char="–"/>
              <a:defRPr/>
            </a:lvl4pPr>
            <a:lvl5pPr marL="2286000" lvl="4" indent="-381000" algn="l">
              <a:spcBef>
                <a:spcPts val="400"/>
              </a:spcBef>
              <a:spcAft>
                <a:spcPts val="0"/>
              </a:spcAft>
              <a:buClr>
                <a:schemeClr val="dk1"/>
              </a:buClr>
              <a:buSzPts val="2400"/>
              <a:buChar char="»"/>
              <a:defRPr/>
            </a:lvl5pPr>
            <a:lvl6pPr marL="2743200" lvl="5" indent="-381000" algn="l">
              <a:spcBef>
                <a:spcPts val="400"/>
              </a:spcBef>
              <a:spcAft>
                <a:spcPts val="0"/>
              </a:spcAft>
              <a:buClr>
                <a:schemeClr val="dk1"/>
              </a:buClr>
              <a:buSzPts val="2400"/>
              <a:buChar char="•"/>
              <a:defRPr/>
            </a:lvl6pPr>
            <a:lvl7pPr marL="3200400" lvl="6" indent="-381000" algn="l">
              <a:spcBef>
                <a:spcPts val="400"/>
              </a:spcBef>
              <a:spcAft>
                <a:spcPts val="0"/>
              </a:spcAft>
              <a:buClr>
                <a:schemeClr val="dk1"/>
              </a:buClr>
              <a:buSzPts val="2400"/>
              <a:buChar char="•"/>
              <a:defRPr/>
            </a:lvl7pPr>
            <a:lvl8pPr marL="3657600" lvl="7" indent="-381000" algn="l">
              <a:spcBef>
                <a:spcPts val="400"/>
              </a:spcBef>
              <a:spcAft>
                <a:spcPts val="0"/>
              </a:spcAft>
              <a:buClr>
                <a:schemeClr val="dk1"/>
              </a:buClr>
              <a:buSzPts val="2400"/>
              <a:buChar char="•"/>
              <a:defRPr/>
            </a:lvl8pPr>
            <a:lvl9pPr marL="4114800" lvl="8" indent="-381000" algn="l">
              <a:spcBef>
                <a:spcPts val="400"/>
              </a:spcBef>
              <a:spcAft>
                <a:spcPts val="0"/>
              </a:spcAft>
              <a:buClr>
                <a:schemeClr val="dk1"/>
              </a:buClr>
              <a:buSzPts val="2400"/>
              <a:buChar char="•"/>
              <a:defRPr/>
            </a:lvl9pPr>
          </a:lstStyle>
          <a:p>
            <a:endParaRPr/>
          </a:p>
        </p:txBody>
      </p:sp>
      <p:sp>
        <p:nvSpPr>
          <p:cNvPr id="58" name="Google Shape;58;p9"/>
          <p:cNvSpPr txBox="1">
            <a:spLocks noGrp="1"/>
          </p:cNvSpPr>
          <p:nvPr>
            <p:ph type="body" idx="2"/>
          </p:nvPr>
        </p:nvSpPr>
        <p:spPr>
          <a:xfrm>
            <a:off x="3286375" y="4728150"/>
            <a:ext cx="5541900" cy="46911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2400"/>
              <a:buNone/>
              <a:defRPr/>
            </a:lvl1pPr>
            <a:lvl2pPr marL="914400" lvl="1" indent="-228600" algn="l">
              <a:spcBef>
                <a:spcPts val="240"/>
              </a:spcBef>
              <a:spcAft>
                <a:spcPts val="0"/>
              </a:spcAft>
              <a:buClr>
                <a:schemeClr val="dk1"/>
              </a:buClr>
              <a:buSzPts val="2400"/>
              <a:buNone/>
              <a:defRPr/>
            </a:lvl2pPr>
            <a:lvl3pPr marL="1371600" lvl="2" indent="-228600" algn="l">
              <a:spcBef>
                <a:spcPts val="200"/>
              </a:spcBef>
              <a:spcAft>
                <a:spcPts val="0"/>
              </a:spcAft>
              <a:buClr>
                <a:schemeClr val="dk1"/>
              </a:buClr>
              <a:buSzPts val="2400"/>
              <a:buNone/>
              <a:defRPr/>
            </a:lvl3pPr>
            <a:lvl4pPr marL="1828800" lvl="3" indent="-228600" algn="l">
              <a:spcBef>
                <a:spcPts val="180"/>
              </a:spcBef>
              <a:spcAft>
                <a:spcPts val="0"/>
              </a:spcAft>
              <a:buClr>
                <a:schemeClr val="dk1"/>
              </a:buClr>
              <a:buSzPts val="2400"/>
              <a:buNone/>
              <a:defRPr/>
            </a:lvl4pPr>
            <a:lvl5pPr marL="2286000" lvl="4" indent="-228600" algn="l">
              <a:spcBef>
                <a:spcPts val="180"/>
              </a:spcBef>
              <a:spcAft>
                <a:spcPts val="0"/>
              </a:spcAft>
              <a:buClr>
                <a:schemeClr val="dk1"/>
              </a:buClr>
              <a:buSzPts val="2400"/>
              <a:buNone/>
              <a:defRPr/>
            </a:lvl5pPr>
            <a:lvl6pPr marL="2743200" lvl="5" indent="-228600" algn="l">
              <a:spcBef>
                <a:spcPts val="180"/>
              </a:spcBef>
              <a:spcAft>
                <a:spcPts val="0"/>
              </a:spcAft>
              <a:buClr>
                <a:schemeClr val="dk1"/>
              </a:buClr>
              <a:buSzPts val="2400"/>
              <a:buNone/>
              <a:defRPr/>
            </a:lvl6pPr>
            <a:lvl7pPr marL="3200400" lvl="6" indent="-228600" algn="l">
              <a:spcBef>
                <a:spcPts val="180"/>
              </a:spcBef>
              <a:spcAft>
                <a:spcPts val="0"/>
              </a:spcAft>
              <a:buClr>
                <a:schemeClr val="dk1"/>
              </a:buClr>
              <a:buSzPts val="2400"/>
              <a:buNone/>
              <a:defRPr/>
            </a:lvl7pPr>
            <a:lvl8pPr marL="3657600" lvl="7" indent="-228600" algn="l">
              <a:spcBef>
                <a:spcPts val="180"/>
              </a:spcBef>
              <a:spcAft>
                <a:spcPts val="0"/>
              </a:spcAft>
              <a:buClr>
                <a:schemeClr val="dk1"/>
              </a:buClr>
              <a:buSzPts val="2400"/>
              <a:buNone/>
              <a:defRPr/>
            </a:lvl8pPr>
            <a:lvl9pPr marL="4114800" lvl="8" indent="-228600" algn="l">
              <a:spcBef>
                <a:spcPts val="180"/>
              </a:spcBef>
              <a:spcAft>
                <a:spcPts val="0"/>
              </a:spcAft>
              <a:buClr>
                <a:schemeClr val="dk1"/>
              </a:buClr>
              <a:buSzPts val="2400"/>
              <a:buNone/>
              <a:defRPr/>
            </a:lvl9pPr>
          </a:lstStyle>
          <a:p>
            <a:endParaRPr/>
          </a:p>
        </p:txBody>
      </p:sp>
      <p:grpSp>
        <p:nvGrpSpPr>
          <p:cNvPr id="59" name="Google Shape;59;p9"/>
          <p:cNvGrpSpPr/>
          <p:nvPr/>
        </p:nvGrpSpPr>
        <p:grpSpPr>
          <a:xfrm>
            <a:off x="15941078" y="8876774"/>
            <a:ext cx="1475608" cy="763057"/>
            <a:chOff x="0" y="0"/>
            <a:chExt cx="1571802" cy="812800"/>
          </a:xfrm>
        </p:grpSpPr>
        <p:sp>
          <p:nvSpPr>
            <p:cNvPr id="60" name="Google Shape;60;p9"/>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sp>
        <p:sp>
          <p:nvSpPr>
            <p:cNvPr id="61" name="Google Shape;61;p9"/>
            <p:cNvSpPr txBox="1"/>
            <p:nvPr/>
          </p:nvSpPr>
          <p:spPr>
            <a:xfrm>
              <a:off x="0" y="165100"/>
              <a:ext cx="1470300" cy="444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2" name="Google Shape;62;p9"/>
          <p:cNvCxnSpPr/>
          <p:nvPr/>
        </p:nvCxnSpPr>
        <p:spPr>
          <a:xfrm>
            <a:off x="1086475" y="3798875"/>
            <a:ext cx="3023400" cy="0"/>
          </a:xfrm>
          <a:prstGeom prst="straightConnector1">
            <a:avLst/>
          </a:prstGeom>
          <a:noFill/>
          <a:ln w="19050" cap="flat" cmpd="sng">
            <a:solidFill>
              <a:srgbClr val="157E90"/>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1451250" y="2889425"/>
            <a:ext cx="15537900" cy="566700"/>
          </a:xfrm>
          <a:prstGeom prst="rect">
            <a:avLst/>
          </a:prstGeom>
          <a:noFill/>
          <a:ln>
            <a:noFill/>
          </a:ln>
        </p:spPr>
        <p:txBody>
          <a:bodyPr spcFirstLastPara="1" wrap="square" lIns="91425" tIns="45700" rIns="91425" bIns="45700" anchor="b" anchorCtr="0">
            <a:normAutofit/>
          </a:bodyPr>
          <a:lstStyle>
            <a:lvl1pPr lvl="0">
              <a:spcBef>
                <a:spcPts val="0"/>
              </a:spcBef>
              <a:spcAft>
                <a:spcPts val="0"/>
              </a:spcAft>
              <a:buClr>
                <a:schemeClr val="dk1"/>
              </a:buClr>
              <a:buSzPts val="9000"/>
              <a:buNone/>
              <a:defRPr/>
            </a:lvl1pPr>
            <a:lvl2pPr lvl="1">
              <a:spcBef>
                <a:spcPts val="0"/>
              </a:spcBef>
              <a:spcAft>
                <a:spcPts val="0"/>
              </a:spcAft>
              <a:buSzPts val="9000"/>
              <a:buFont typeface="Playfair Display"/>
              <a:buNone/>
              <a:defRPr sz="9000">
                <a:latin typeface="Playfair Display"/>
                <a:ea typeface="Playfair Display"/>
                <a:cs typeface="Playfair Display"/>
                <a:sym typeface="Playfair Display"/>
              </a:defRPr>
            </a:lvl2pPr>
            <a:lvl3pPr lvl="2">
              <a:spcBef>
                <a:spcPts val="0"/>
              </a:spcBef>
              <a:spcAft>
                <a:spcPts val="0"/>
              </a:spcAft>
              <a:buSzPts val="9000"/>
              <a:buFont typeface="Playfair Display"/>
              <a:buNone/>
              <a:defRPr sz="9000">
                <a:latin typeface="Playfair Display"/>
                <a:ea typeface="Playfair Display"/>
                <a:cs typeface="Playfair Display"/>
                <a:sym typeface="Playfair Display"/>
              </a:defRPr>
            </a:lvl3pPr>
            <a:lvl4pPr lvl="3">
              <a:spcBef>
                <a:spcPts val="0"/>
              </a:spcBef>
              <a:spcAft>
                <a:spcPts val="0"/>
              </a:spcAft>
              <a:buSzPts val="9000"/>
              <a:buFont typeface="Playfair Display"/>
              <a:buNone/>
              <a:defRPr sz="9000">
                <a:latin typeface="Playfair Display"/>
                <a:ea typeface="Playfair Display"/>
                <a:cs typeface="Playfair Display"/>
                <a:sym typeface="Playfair Display"/>
              </a:defRPr>
            </a:lvl4pPr>
            <a:lvl5pPr lvl="4">
              <a:spcBef>
                <a:spcPts val="0"/>
              </a:spcBef>
              <a:spcAft>
                <a:spcPts val="0"/>
              </a:spcAft>
              <a:buSzPts val="9000"/>
              <a:buFont typeface="Playfair Display"/>
              <a:buNone/>
              <a:defRPr sz="9000">
                <a:latin typeface="Playfair Display"/>
                <a:ea typeface="Playfair Display"/>
                <a:cs typeface="Playfair Display"/>
                <a:sym typeface="Playfair Display"/>
              </a:defRPr>
            </a:lvl5pPr>
            <a:lvl6pPr lvl="5">
              <a:spcBef>
                <a:spcPts val="0"/>
              </a:spcBef>
              <a:spcAft>
                <a:spcPts val="0"/>
              </a:spcAft>
              <a:buSzPts val="9000"/>
              <a:buFont typeface="Playfair Display"/>
              <a:buNone/>
              <a:defRPr sz="9000">
                <a:latin typeface="Playfair Display"/>
                <a:ea typeface="Playfair Display"/>
                <a:cs typeface="Playfair Display"/>
                <a:sym typeface="Playfair Display"/>
              </a:defRPr>
            </a:lvl6pPr>
            <a:lvl7pPr lvl="6">
              <a:spcBef>
                <a:spcPts val="0"/>
              </a:spcBef>
              <a:spcAft>
                <a:spcPts val="0"/>
              </a:spcAft>
              <a:buSzPts val="9000"/>
              <a:buFont typeface="Playfair Display"/>
              <a:buNone/>
              <a:defRPr sz="9000">
                <a:latin typeface="Playfair Display"/>
                <a:ea typeface="Playfair Display"/>
                <a:cs typeface="Playfair Display"/>
                <a:sym typeface="Playfair Display"/>
              </a:defRPr>
            </a:lvl7pPr>
            <a:lvl8pPr lvl="7">
              <a:spcBef>
                <a:spcPts val="0"/>
              </a:spcBef>
              <a:spcAft>
                <a:spcPts val="0"/>
              </a:spcAft>
              <a:buSzPts val="9000"/>
              <a:buFont typeface="Playfair Display"/>
              <a:buNone/>
              <a:defRPr sz="9000">
                <a:latin typeface="Playfair Display"/>
                <a:ea typeface="Playfair Display"/>
                <a:cs typeface="Playfair Display"/>
                <a:sym typeface="Playfair Display"/>
              </a:defRPr>
            </a:lvl8pPr>
            <a:lvl9pPr lvl="8">
              <a:spcBef>
                <a:spcPts val="0"/>
              </a:spcBef>
              <a:spcAft>
                <a:spcPts val="0"/>
              </a:spcAft>
              <a:buSzPts val="9000"/>
              <a:buFont typeface="Playfair Display"/>
              <a:buNone/>
              <a:defRPr sz="9000">
                <a:latin typeface="Playfair Display"/>
                <a:ea typeface="Playfair Display"/>
                <a:cs typeface="Playfair Display"/>
                <a:sym typeface="Playfair Display"/>
              </a:defRPr>
            </a:lvl9pPr>
          </a:lstStyle>
          <a:p>
            <a:endParaRPr/>
          </a:p>
        </p:txBody>
      </p:sp>
      <p:sp>
        <p:nvSpPr>
          <p:cNvPr id="65" name="Google Shape;65;p10"/>
          <p:cNvSpPr>
            <a:spLocks noGrp="1"/>
          </p:cNvSpPr>
          <p:nvPr>
            <p:ph type="pic" idx="2"/>
          </p:nvPr>
        </p:nvSpPr>
        <p:spPr>
          <a:xfrm>
            <a:off x="11258949" y="4490925"/>
            <a:ext cx="4975200" cy="3731400"/>
          </a:xfrm>
          <a:prstGeom prst="rect">
            <a:avLst/>
          </a:prstGeom>
          <a:noFill/>
          <a:ln>
            <a:noFill/>
          </a:ln>
        </p:spPr>
      </p:sp>
      <p:sp>
        <p:nvSpPr>
          <p:cNvPr id="66" name="Google Shape;66;p10"/>
          <p:cNvSpPr txBox="1">
            <a:spLocks noGrp="1"/>
          </p:cNvSpPr>
          <p:nvPr>
            <p:ph type="body" idx="1"/>
          </p:nvPr>
        </p:nvSpPr>
        <p:spPr>
          <a:xfrm>
            <a:off x="2513088" y="4337638"/>
            <a:ext cx="5486400" cy="804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2400"/>
              <a:buNone/>
              <a:defRPr/>
            </a:lvl1pPr>
            <a:lvl2pPr marL="914400" lvl="1" indent="-228600" algn="l">
              <a:spcBef>
                <a:spcPts val="240"/>
              </a:spcBef>
              <a:spcAft>
                <a:spcPts val="0"/>
              </a:spcAft>
              <a:buClr>
                <a:schemeClr val="dk1"/>
              </a:buClr>
              <a:buSzPts val="2400"/>
              <a:buNone/>
              <a:defRPr/>
            </a:lvl2pPr>
            <a:lvl3pPr marL="1371600" lvl="2" indent="-228600" algn="l">
              <a:spcBef>
                <a:spcPts val="200"/>
              </a:spcBef>
              <a:spcAft>
                <a:spcPts val="0"/>
              </a:spcAft>
              <a:buClr>
                <a:schemeClr val="dk1"/>
              </a:buClr>
              <a:buSzPts val="2400"/>
              <a:buNone/>
              <a:defRPr/>
            </a:lvl3pPr>
            <a:lvl4pPr marL="1828800" lvl="3" indent="-228600" algn="l">
              <a:spcBef>
                <a:spcPts val="180"/>
              </a:spcBef>
              <a:spcAft>
                <a:spcPts val="0"/>
              </a:spcAft>
              <a:buClr>
                <a:schemeClr val="dk1"/>
              </a:buClr>
              <a:buSzPts val="2400"/>
              <a:buNone/>
              <a:defRPr/>
            </a:lvl4pPr>
            <a:lvl5pPr marL="2286000" lvl="4" indent="-228600" algn="l">
              <a:spcBef>
                <a:spcPts val="180"/>
              </a:spcBef>
              <a:spcAft>
                <a:spcPts val="0"/>
              </a:spcAft>
              <a:buClr>
                <a:schemeClr val="dk1"/>
              </a:buClr>
              <a:buSzPts val="2400"/>
              <a:buNone/>
              <a:defRPr/>
            </a:lvl5pPr>
            <a:lvl6pPr marL="2743200" lvl="5" indent="-228600" algn="l">
              <a:spcBef>
                <a:spcPts val="180"/>
              </a:spcBef>
              <a:spcAft>
                <a:spcPts val="0"/>
              </a:spcAft>
              <a:buClr>
                <a:schemeClr val="dk1"/>
              </a:buClr>
              <a:buSzPts val="2400"/>
              <a:buNone/>
              <a:defRPr/>
            </a:lvl6pPr>
            <a:lvl7pPr marL="3200400" lvl="6" indent="-228600" algn="l">
              <a:spcBef>
                <a:spcPts val="180"/>
              </a:spcBef>
              <a:spcAft>
                <a:spcPts val="0"/>
              </a:spcAft>
              <a:buClr>
                <a:schemeClr val="dk1"/>
              </a:buClr>
              <a:buSzPts val="2400"/>
              <a:buNone/>
              <a:defRPr/>
            </a:lvl7pPr>
            <a:lvl8pPr marL="3657600" lvl="7" indent="-228600" algn="l">
              <a:spcBef>
                <a:spcPts val="180"/>
              </a:spcBef>
              <a:spcAft>
                <a:spcPts val="0"/>
              </a:spcAft>
              <a:buClr>
                <a:schemeClr val="dk1"/>
              </a:buClr>
              <a:buSzPts val="2400"/>
              <a:buNone/>
              <a:defRPr/>
            </a:lvl8pPr>
            <a:lvl9pPr marL="4114800" lvl="8" indent="-228600" algn="l">
              <a:spcBef>
                <a:spcPts val="180"/>
              </a:spcBef>
              <a:spcAft>
                <a:spcPts val="0"/>
              </a:spcAft>
              <a:buClr>
                <a:schemeClr val="dk1"/>
              </a:buClr>
              <a:buSzPts val="2400"/>
              <a:buNone/>
              <a:defRPr/>
            </a:lvl9pPr>
          </a:lstStyle>
          <a:p>
            <a:endParaRPr/>
          </a:p>
        </p:txBody>
      </p:sp>
      <p:grpSp>
        <p:nvGrpSpPr>
          <p:cNvPr id="67" name="Google Shape;67;p10"/>
          <p:cNvGrpSpPr/>
          <p:nvPr/>
        </p:nvGrpSpPr>
        <p:grpSpPr>
          <a:xfrm>
            <a:off x="1241537" y="8886299"/>
            <a:ext cx="1475608" cy="763057"/>
            <a:chOff x="0" y="0"/>
            <a:chExt cx="1571802" cy="812800"/>
          </a:xfrm>
        </p:grpSpPr>
        <p:sp>
          <p:nvSpPr>
            <p:cNvPr id="68" name="Google Shape;68;p10"/>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sp>
        <p:sp>
          <p:nvSpPr>
            <p:cNvPr id="69" name="Google Shape;69;p10"/>
            <p:cNvSpPr txBox="1"/>
            <p:nvPr/>
          </p:nvSpPr>
          <p:spPr>
            <a:xfrm>
              <a:off x="0" y="165100"/>
              <a:ext cx="1470300" cy="444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70" name="Google Shape;70;p10"/>
          <p:cNvCxnSpPr/>
          <p:nvPr/>
        </p:nvCxnSpPr>
        <p:spPr>
          <a:xfrm>
            <a:off x="1086475" y="3798875"/>
            <a:ext cx="3023400" cy="0"/>
          </a:xfrm>
          <a:prstGeom prst="straightConnector1">
            <a:avLst/>
          </a:prstGeom>
          <a:noFill/>
          <a:ln w="19050" cap="flat" cmpd="sng">
            <a:solidFill>
              <a:srgbClr val="157E90"/>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47375" y="1407375"/>
            <a:ext cx="150198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accent1"/>
              </a:buClr>
              <a:buSzPts val="9000"/>
              <a:buFont typeface="Playfair Display"/>
              <a:buNone/>
              <a:defRPr sz="9000" i="0" u="none" strike="noStrike" cap="none">
                <a:solidFill>
                  <a:schemeClr val="accent1"/>
                </a:solidFill>
                <a:latin typeface="Playfair Display"/>
                <a:ea typeface="Playfair Display"/>
                <a:cs typeface="Playfair Display"/>
                <a:sym typeface="Playfair Display"/>
              </a:defRPr>
            </a:lvl1pPr>
            <a:lvl2pPr lvl="1" algn="ctr">
              <a:spcBef>
                <a:spcPts val="0"/>
              </a:spcBef>
              <a:spcAft>
                <a:spcPts val="0"/>
              </a:spcAft>
              <a:buSzPts val="1400"/>
              <a:buNone/>
              <a:defRPr sz="1800"/>
            </a:lvl2pPr>
            <a:lvl3pPr lvl="2" algn="ctr">
              <a:spcBef>
                <a:spcPts val="0"/>
              </a:spcBef>
              <a:spcAft>
                <a:spcPts val="0"/>
              </a:spcAft>
              <a:buSzPts val="1400"/>
              <a:buNone/>
              <a:defRPr sz="1800"/>
            </a:lvl3pPr>
            <a:lvl4pPr lvl="3" algn="ctr">
              <a:spcBef>
                <a:spcPts val="0"/>
              </a:spcBef>
              <a:spcAft>
                <a:spcPts val="0"/>
              </a:spcAft>
              <a:buSzPts val="1400"/>
              <a:buNone/>
              <a:defRPr sz="1800"/>
            </a:lvl4pPr>
            <a:lvl5pPr lvl="4" algn="ctr">
              <a:spcBef>
                <a:spcPts val="0"/>
              </a:spcBef>
              <a:spcAft>
                <a:spcPts val="0"/>
              </a:spcAft>
              <a:buSzPts val="1400"/>
              <a:buNone/>
              <a:defRPr sz="1800"/>
            </a:lvl5pPr>
            <a:lvl6pPr lvl="5" algn="ctr">
              <a:spcBef>
                <a:spcPts val="0"/>
              </a:spcBef>
              <a:spcAft>
                <a:spcPts val="0"/>
              </a:spcAft>
              <a:buSzPts val="1400"/>
              <a:buNone/>
              <a:defRPr sz="1800"/>
            </a:lvl6pPr>
            <a:lvl7pPr lvl="6" algn="ctr">
              <a:spcBef>
                <a:spcPts val="0"/>
              </a:spcBef>
              <a:spcAft>
                <a:spcPts val="0"/>
              </a:spcAft>
              <a:buSzPts val="1400"/>
              <a:buNone/>
              <a:defRPr sz="1800"/>
            </a:lvl7pPr>
            <a:lvl8pPr lvl="7" algn="ctr">
              <a:spcBef>
                <a:spcPts val="0"/>
              </a:spcBef>
              <a:spcAft>
                <a:spcPts val="0"/>
              </a:spcAft>
              <a:buSzPts val="1400"/>
              <a:buNone/>
              <a:defRPr sz="1800"/>
            </a:lvl8pPr>
            <a:lvl9pPr lvl="8" algn="ctr">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5142475" y="4187650"/>
            <a:ext cx="8229600" cy="45261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64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1pPr>
            <a:lvl2pPr marL="914400" marR="0" lvl="1" indent="-381000" algn="l" rtl="0">
              <a:spcBef>
                <a:spcPts val="56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2pPr>
            <a:lvl3pPr marL="1371600" marR="0" lvl="2" indent="-381000" algn="l" rtl="0">
              <a:spcBef>
                <a:spcPts val="48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3pPr>
            <a:lvl4pPr marL="1828800" marR="0" lvl="3" indent="-381000" algn="l" rtl="0">
              <a:spcBef>
                <a:spcPts val="40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4pPr>
            <a:lvl5pPr marL="2286000" marR="0" lvl="4" indent="-381000" algn="l" rtl="0">
              <a:spcBef>
                <a:spcPts val="40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5pPr>
            <a:lvl6pPr marL="2743200" marR="0" lvl="5" indent="-381000" algn="l" rtl="0">
              <a:spcBef>
                <a:spcPts val="40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6pPr>
            <a:lvl7pPr marL="3200400" marR="0" lvl="6" indent="-381000" algn="l" rtl="0">
              <a:spcBef>
                <a:spcPts val="40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7pPr>
            <a:lvl8pPr marL="3657600" marR="0" lvl="7" indent="-381000" algn="l" rtl="0">
              <a:spcBef>
                <a:spcPts val="40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8pPr>
            <a:lvl9pPr marL="4114800" marR="0" lvl="8" indent="-381000" algn="l" rtl="0">
              <a:spcBef>
                <a:spcPts val="400"/>
              </a:spcBef>
              <a:spcAft>
                <a:spcPts val="0"/>
              </a:spcAft>
              <a:buClr>
                <a:schemeClr val="dk1"/>
              </a:buClr>
              <a:buSzPts val="2400"/>
              <a:buFont typeface="Playfair Display"/>
              <a:buChar char="•"/>
              <a:defRPr sz="2400" i="0" u="none" strike="noStrike" cap="none">
                <a:solidFill>
                  <a:schemeClr val="dk1"/>
                </a:solidFill>
                <a:latin typeface="Playfair Display"/>
                <a:ea typeface="Playfair Display"/>
                <a:cs typeface="Playfair Display"/>
                <a:sym typeface="Playfair Displ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74"/>
        <p:cNvGrpSpPr/>
        <p:nvPr/>
      </p:nvGrpSpPr>
      <p:grpSpPr>
        <a:xfrm>
          <a:off x="0" y="0"/>
          <a:ext cx="0" cy="0"/>
          <a:chOff x="0" y="0"/>
          <a:chExt cx="0" cy="0"/>
        </a:xfrm>
      </p:grpSpPr>
      <p:grpSp>
        <p:nvGrpSpPr>
          <p:cNvPr id="75" name="Google Shape;75;p11"/>
          <p:cNvGrpSpPr/>
          <p:nvPr/>
        </p:nvGrpSpPr>
        <p:grpSpPr>
          <a:xfrm>
            <a:off x="10116925" y="3722222"/>
            <a:ext cx="8171075" cy="6564778"/>
            <a:chOff x="0" y="-57150"/>
            <a:chExt cx="2738364" cy="2200047"/>
          </a:xfrm>
        </p:grpSpPr>
        <p:sp>
          <p:nvSpPr>
            <p:cNvPr id="76" name="Google Shape;76;p11"/>
            <p:cNvSpPr/>
            <p:nvPr/>
          </p:nvSpPr>
          <p:spPr>
            <a:xfrm>
              <a:off x="0" y="0"/>
              <a:ext cx="2738364" cy="2142897"/>
            </a:xfrm>
            <a:custGeom>
              <a:avLst/>
              <a:gdLst/>
              <a:ahLst/>
              <a:cxnLst/>
              <a:rect l="l" t="t" r="r" b="b"/>
              <a:pathLst>
                <a:path w="2738364" h="2142897" extrusionOk="0">
                  <a:moveTo>
                    <a:pt x="0" y="0"/>
                  </a:moveTo>
                  <a:lnTo>
                    <a:pt x="2738364" y="0"/>
                  </a:lnTo>
                  <a:lnTo>
                    <a:pt x="2738364" y="2142897"/>
                  </a:lnTo>
                  <a:lnTo>
                    <a:pt x="0" y="2142897"/>
                  </a:lnTo>
                  <a:close/>
                </a:path>
              </a:pathLst>
            </a:custGeom>
            <a:solidFill>
              <a:srgbClr val="BBDAE0"/>
            </a:solidFill>
            <a:ln>
              <a:noFill/>
            </a:ln>
          </p:spPr>
          <p:txBody>
            <a:bodyPr/>
            <a:lstStyle/>
            <a:p>
              <a:endParaRPr lang="en-US"/>
            </a:p>
          </p:txBody>
        </p:sp>
        <p:sp>
          <p:nvSpPr>
            <p:cNvPr id="77" name="Google Shape;77;p11"/>
            <p:cNvSpPr txBox="1"/>
            <p:nvPr/>
          </p:nvSpPr>
          <p:spPr>
            <a:xfrm>
              <a:off x="0" y="-57150"/>
              <a:ext cx="2738364" cy="2200047"/>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78" name="Google Shape;78;p11"/>
          <p:cNvPicPr preferRelativeResize="0"/>
          <p:nvPr/>
        </p:nvPicPr>
        <p:blipFill>
          <a:blip r:embed="rId3">
            <a:alphaModFix/>
          </a:blip>
          <a:stretch>
            <a:fillRect/>
          </a:stretch>
        </p:blipFill>
        <p:spPr>
          <a:xfrm>
            <a:off x="10130819" y="3945953"/>
            <a:ext cx="10333275" cy="10382385"/>
          </a:xfrm>
          <a:prstGeom prst="rect">
            <a:avLst/>
          </a:prstGeom>
          <a:noFill/>
          <a:ln>
            <a:noFill/>
          </a:ln>
        </p:spPr>
      </p:pic>
      <p:cxnSp>
        <p:nvCxnSpPr>
          <p:cNvPr id="79" name="Google Shape;79;p11"/>
          <p:cNvCxnSpPr/>
          <p:nvPr/>
        </p:nvCxnSpPr>
        <p:spPr>
          <a:xfrm>
            <a:off x="1028700" y="1019175"/>
            <a:ext cx="10543724" cy="0"/>
          </a:xfrm>
          <a:prstGeom prst="straightConnector1">
            <a:avLst/>
          </a:prstGeom>
          <a:noFill/>
          <a:ln w="19050" cap="flat" cmpd="sng">
            <a:solidFill>
              <a:srgbClr val="157E90"/>
            </a:solidFill>
            <a:prstDash val="solid"/>
            <a:round/>
            <a:headEnd type="none" w="sm" len="sm"/>
            <a:tailEnd type="none" w="sm" len="sm"/>
          </a:ln>
        </p:spPr>
      </p:cxnSp>
      <p:cxnSp>
        <p:nvCxnSpPr>
          <p:cNvPr id="80" name="Google Shape;80;p11"/>
          <p:cNvCxnSpPr/>
          <p:nvPr/>
        </p:nvCxnSpPr>
        <p:spPr>
          <a:xfrm>
            <a:off x="1028700" y="9267825"/>
            <a:ext cx="10543724" cy="0"/>
          </a:xfrm>
          <a:prstGeom prst="straightConnector1">
            <a:avLst/>
          </a:prstGeom>
          <a:noFill/>
          <a:ln w="19050" cap="flat" cmpd="sng">
            <a:solidFill>
              <a:srgbClr val="157E90"/>
            </a:solidFill>
            <a:prstDash val="solid"/>
            <a:round/>
            <a:headEnd type="none" w="sm" len="sm"/>
            <a:tailEnd type="none" w="sm" len="sm"/>
          </a:ln>
        </p:spPr>
      </p:cxnSp>
      <p:grpSp>
        <p:nvGrpSpPr>
          <p:cNvPr id="81" name="Google Shape;81;p11"/>
          <p:cNvGrpSpPr/>
          <p:nvPr/>
        </p:nvGrpSpPr>
        <p:grpSpPr>
          <a:xfrm>
            <a:off x="1115351" y="7308952"/>
            <a:ext cx="5276541" cy="1679012"/>
            <a:chOff x="0" y="0"/>
            <a:chExt cx="2554342" cy="812800"/>
          </a:xfrm>
        </p:grpSpPr>
        <p:sp>
          <p:nvSpPr>
            <p:cNvPr id="82" name="Google Shape;82;p11"/>
            <p:cNvSpPr/>
            <p:nvPr/>
          </p:nvSpPr>
          <p:spPr>
            <a:xfrm>
              <a:off x="0" y="0"/>
              <a:ext cx="2554342" cy="812800"/>
            </a:xfrm>
            <a:custGeom>
              <a:avLst/>
              <a:gdLst/>
              <a:ahLst/>
              <a:cxnLst/>
              <a:rect l="l" t="t" r="r" b="b"/>
              <a:pathLst>
                <a:path w="2554342" h="812800" extrusionOk="0">
                  <a:moveTo>
                    <a:pt x="2554342" y="406400"/>
                  </a:moveTo>
                  <a:lnTo>
                    <a:pt x="2147942" y="0"/>
                  </a:lnTo>
                  <a:lnTo>
                    <a:pt x="2147942" y="203200"/>
                  </a:lnTo>
                  <a:lnTo>
                    <a:pt x="0" y="203200"/>
                  </a:lnTo>
                  <a:lnTo>
                    <a:pt x="0" y="609600"/>
                  </a:lnTo>
                  <a:lnTo>
                    <a:pt x="2147942" y="609600"/>
                  </a:lnTo>
                  <a:lnTo>
                    <a:pt x="2147942" y="812800"/>
                  </a:lnTo>
                  <a:lnTo>
                    <a:pt x="2554342" y="406400"/>
                  </a:lnTo>
                  <a:close/>
                </a:path>
              </a:pathLst>
            </a:custGeom>
            <a:solidFill>
              <a:srgbClr val="D4D4D4"/>
            </a:solidFill>
            <a:ln>
              <a:noFill/>
            </a:ln>
          </p:spPr>
          <p:txBody>
            <a:bodyPr/>
            <a:lstStyle/>
            <a:p>
              <a:endParaRPr lang="en-US"/>
            </a:p>
          </p:txBody>
        </p:sp>
        <p:sp>
          <p:nvSpPr>
            <p:cNvPr id="83" name="Google Shape;83;p11"/>
            <p:cNvSpPr txBox="1"/>
            <p:nvPr/>
          </p:nvSpPr>
          <p:spPr>
            <a:xfrm>
              <a:off x="0" y="165100"/>
              <a:ext cx="2452741"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4" name="Google Shape;84;p11"/>
          <p:cNvSpPr txBox="1"/>
          <p:nvPr/>
        </p:nvSpPr>
        <p:spPr>
          <a:xfrm>
            <a:off x="549535" y="1298552"/>
            <a:ext cx="8939231" cy="4001095"/>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None/>
            </a:pPr>
            <a:r>
              <a:rPr lang="en-US" sz="13000" i="0" u="none" strike="noStrike" cap="none" dirty="0" err="1">
                <a:solidFill>
                  <a:srgbClr val="3A3E39"/>
                </a:solidFill>
                <a:latin typeface="Playfair Display"/>
                <a:ea typeface="Playfair Display"/>
                <a:cs typeface="Playfair Display"/>
                <a:sym typeface="Playfair Display"/>
              </a:rPr>
              <a:t>Làm</a:t>
            </a:r>
            <a:r>
              <a:rPr lang="en-US" sz="13000" i="0" u="none" strike="noStrike" cap="none" dirty="0">
                <a:solidFill>
                  <a:srgbClr val="3A3E39"/>
                </a:solidFill>
                <a:latin typeface="Playfair Display"/>
                <a:ea typeface="Playfair Display"/>
                <a:cs typeface="Playfair Display"/>
                <a:sym typeface="Playfair Display"/>
              </a:rPr>
              <a:t> </a:t>
            </a:r>
            <a:r>
              <a:rPr lang="en-US" sz="13000" i="0" u="none" strike="noStrike" cap="none" dirty="0" err="1">
                <a:solidFill>
                  <a:srgbClr val="3A3E39"/>
                </a:solidFill>
                <a:latin typeface="Playfair Display"/>
                <a:ea typeface="Playfair Display"/>
                <a:cs typeface="Playfair Display"/>
                <a:sym typeface="Playfair Display"/>
              </a:rPr>
              <a:t>sạch</a:t>
            </a:r>
            <a:r>
              <a:rPr lang="en-US" sz="13000" i="0" u="none" strike="noStrike" cap="none" dirty="0">
                <a:solidFill>
                  <a:srgbClr val="3A3E39"/>
                </a:solidFill>
                <a:latin typeface="Playfair Display"/>
                <a:ea typeface="Playfair Display"/>
                <a:cs typeface="Playfair Display"/>
                <a:sym typeface="Playfair Display"/>
              </a:rPr>
              <a:t> </a:t>
            </a:r>
            <a:r>
              <a:rPr lang="en-US" sz="13000" i="0" u="none" strike="noStrike" cap="none" dirty="0" err="1">
                <a:solidFill>
                  <a:srgbClr val="3A3E39"/>
                </a:solidFill>
                <a:latin typeface="Playfair Display"/>
                <a:ea typeface="Playfair Display"/>
                <a:cs typeface="Playfair Display"/>
                <a:sym typeface="Playfair Display"/>
              </a:rPr>
              <a:t>dữ</a:t>
            </a:r>
            <a:r>
              <a:rPr lang="en-US" sz="13000" i="0" u="none" strike="noStrike" cap="none" dirty="0">
                <a:solidFill>
                  <a:srgbClr val="3A3E39"/>
                </a:solidFill>
                <a:latin typeface="Playfair Display"/>
                <a:ea typeface="Playfair Display"/>
                <a:cs typeface="Playfair Display"/>
                <a:sym typeface="Playfair Display"/>
              </a:rPr>
              <a:t> </a:t>
            </a:r>
            <a:r>
              <a:rPr lang="en-US" sz="13000" i="0" u="none" strike="noStrike" cap="none" dirty="0" err="1">
                <a:solidFill>
                  <a:srgbClr val="3A3E39"/>
                </a:solidFill>
                <a:latin typeface="Playfair Display"/>
                <a:ea typeface="Playfair Display"/>
                <a:cs typeface="Playfair Display"/>
                <a:sym typeface="Playfair Display"/>
              </a:rPr>
              <a:t>liệu</a:t>
            </a:r>
            <a:endParaRPr lang="en-US" sz="13000" dirty="0">
              <a:latin typeface="Playfair Display"/>
              <a:ea typeface="Playfair Display"/>
              <a:cs typeface="Playfair Display"/>
              <a:sym typeface="Playfair Display"/>
            </a:endParaRPr>
          </a:p>
        </p:txBody>
      </p:sp>
      <p:sp>
        <p:nvSpPr>
          <p:cNvPr id="85" name="Google Shape;85;p11"/>
          <p:cNvSpPr txBox="1"/>
          <p:nvPr/>
        </p:nvSpPr>
        <p:spPr>
          <a:xfrm>
            <a:off x="1362443" y="7831092"/>
            <a:ext cx="4073700" cy="584700"/>
          </a:xfrm>
          <a:prstGeom prst="rect">
            <a:avLst/>
          </a:prstGeom>
          <a:noFill/>
          <a:ln>
            <a:noFill/>
          </a:ln>
        </p:spPr>
        <p:txBody>
          <a:bodyPr spcFirstLastPara="1" wrap="square" lIns="0" tIns="0" rIns="0" bIns="0" anchor="t" anchorCtr="0">
            <a:spAutoFit/>
          </a:bodyPr>
          <a:lstStyle/>
          <a:p>
            <a:pPr marL="0" marR="0" lvl="0" indent="0" algn="ctr" rtl="0">
              <a:lnSpc>
                <a:spcPct val="140010"/>
              </a:lnSpc>
              <a:spcBef>
                <a:spcPts val="0"/>
              </a:spcBef>
              <a:spcAft>
                <a:spcPts val="0"/>
              </a:spcAft>
              <a:buNone/>
            </a:pPr>
            <a:r>
              <a:rPr lang="en-US" sz="3799" i="0" u="none" strike="noStrike" cap="none" dirty="0">
                <a:solidFill>
                  <a:srgbClr val="3A3E39"/>
                </a:solidFill>
                <a:latin typeface="Playfair Display"/>
                <a:ea typeface="Playfair Display"/>
                <a:cs typeface="Playfair Display"/>
                <a:sym typeface="Playfair Display"/>
              </a:rPr>
              <a:t>Presentation</a:t>
            </a:r>
            <a:endParaRPr dirty="0">
              <a:latin typeface="Playfair Display"/>
              <a:ea typeface="Playfair Display"/>
              <a:cs typeface="Playfair Display"/>
              <a:sym typeface="Playfair Display"/>
            </a:endParaRPr>
          </a:p>
        </p:txBody>
      </p:sp>
      <p:sp>
        <p:nvSpPr>
          <p:cNvPr id="2" name="TextBox 1">
            <a:extLst>
              <a:ext uri="{FF2B5EF4-FFF2-40B4-BE49-F238E27FC236}">
                <a16:creationId xmlns:a16="http://schemas.microsoft.com/office/drawing/2014/main" id="{92B27C05-33A5-C31E-AF2D-128D806BB574}"/>
              </a:ext>
            </a:extLst>
          </p:cNvPr>
          <p:cNvSpPr txBox="1"/>
          <p:nvPr/>
        </p:nvSpPr>
        <p:spPr>
          <a:xfrm>
            <a:off x="10282329" y="5160764"/>
            <a:ext cx="4017870" cy="3077766"/>
          </a:xfrm>
          <a:prstGeom prst="rect">
            <a:avLst/>
          </a:prstGeom>
          <a:noFill/>
        </p:spPr>
        <p:txBody>
          <a:bodyPr wrap="square" rtlCol="0">
            <a:spAutoFit/>
          </a:bodyPr>
          <a:lstStyle/>
          <a:p>
            <a:r>
              <a:rPr lang="en-US" sz="3000" dirty="0">
                <a:latin typeface="Playfair Display" panose="00000500000000000000" pitchFamily="2" charset="0"/>
              </a:rPr>
              <a:t>Thành </a:t>
            </a:r>
            <a:r>
              <a:rPr lang="en-US" sz="3000" dirty="0" err="1">
                <a:latin typeface="Playfair Display" panose="00000500000000000000" pitchFamily="2" charset="0"/>
              </a:rPr>
              <a:t>viên</a:t>
            </a:r>
            <a:r>
              <a:rPr lang="en-US" sz="3000" dirty="0">
                <a:latin typeface="Playfair Display" panose="00000500000000000000" pitchFamily="2" charset="0"/>
              </a:rPr>
              <a:t>:</a:t>
            </a:r>
          </a:p>
          <a:p>
            <a:pPr marL="285750" indent="-285750">
              <a:buFont typeface="Arial" panose="020B0604020202020204" pitchFamily="34" charset="0"/>
              <a:buChar char="•"/>
            </a:pPr>
            <a:r>
              <a:rPr lang="en-US" sz="3000" dirty="0" err="1">
                <a:latin typeface="Playfair Display" panose="00000500000000000000" pitchFamily="2" charset="0"/>
              </a:rPr>
              <a:t>Nguyễn</a:t>
            </a:r>
            <a:r>
              <a:rPr lang="en-US" sz="3000" dirty="0">
                <a:latin typeface="Playfair Display" panose="00000500000000000000" pitchFamily="2" charset="0"/>
              </a:rPr>
              <a:t> </a:t>
            </a:r>
            <a:r>
              <a:rPr lang="en-US" sz="3000" dirty="0" err="1">
                <a:latin typeface="Playfair Display" panose="00000500000000000000" pitchFamily="2" charset="0"/>
              </a:rPr>
              <a:t>Hải</a:t>
            </a:r>
            <a:r>
              <a:rPr lang="en-US" sz="3000" dirty="0">
                <a:latin typeface="Playfair Display" panose="00000500000000000000" pitchFamily="2" charset="0"/>
              </a:rPr>
              <a:t> </a:t>
            </a:r>
            <a:r>
              <a:rPr lang="en-US" sz="3000" dirty="0" err="1">
                <a:latin typeface="Playfair Display" panose="00000500000000000000" pitchFamily="2" charset="0"/>
              </a:rPr>
              <a:t>Đăng</a:t>
            </a:r>
            <a:endParaRPr lang="en-US" sz="3000" dirty="0">
              <a:latin typeface="Playfair Display" panose="00000500000000000000" pitchFamily="2" charset="0"/>
            </a:endParaRPr>
          </a:p>
          <a:p>
            <a:pPr marL="285750" indent="-285750">
              <a:buFont typeface="Arial" panose="020B0604020202020204" pitchFamily="34" charset="0"/>
              <a:buChar char="•"/>
            </a:pPr>
            <a:r>
              <a:rPr lang="en-US" sz="3000" dirty="0" err="1">
                <a:latin typeface="Playfair Display" panose="00000500000000000000" pitchFamily="2" charset="0"/>
              </a:rPr>
              <a:t>Nguyễn</a:t>
            </a:r>
            <a:r>
              <a:rPr lang="en-US" sz="3000" dirty="0">
                <a:latin typeface="Playfair Display" panose="00000500000000000000" pitchFamily="2" charset="0"/>
              </a:rPr>
              <a:t> </a:t>
            </a:r>
            <a:r>
              <a:rPr lang="en-US" sz="3000" dirty="0" err="1">
                <a:latin typeface="Playfair Display" panose="00000500000000000000" pitchFamily="2" charset="0"/>
              </a:rPr>
              <a:t>Đức</a:t>
            </a:r>
            <a:r>
              <a:rPr lang="en-US" sz="3000" dirty="0">
                <a:latin typeface="Playfair Display" panose="00000500000000000000" pitchFamily="2" charset="0"/>
              </a:rPr>
              <a:t> </a:t>
            </a:r>
            <a:r>
              <a:rPr lang="en-US" sz="3000" dirty="0" err="1">
                <a:latin typeface="Playfair Display" panose="00000500000000000000" pitchFamily="2" charset="0"/>
              </a:rPr>
              <a:t>Chính</a:t>
            </a:r>
            <a:endParaRPr lang="en-US" sz="3000" dirty="0">
              <a:latin typeface="Playfair Display" panose="00000500000000000000" pitchFamily="2" charset="0"/>
            </a:endParaRPr>
          </a:p>
          <a:p>
            <a:pPr marL="285750" indent="-285750">
              <a:buFont typeface="Arial" panose="020B0604020202020204" pitchFamily="34" charset="0"/>
              <a:buChar char="•"/>
            </a:pPr>
            <a:r>
              <a:rPr lang="en-US" sz="3000" dirty="0" err="1">
                <a:latin typeface="Playfair Display" panose="00000500000000000000" pitchFamily="2" charset="0"/>
              </a:rPr>
              <a:t>Nông</a:t>
            </a:r>
            <a:r>
              <a:rPr lang="en-US" sz="3000" dirty="0">
                <a:latin typeface="Playfair Display" panose="00000500000000000000" pitchFamily="2" charset="0"/>
              </a:rPr>
              <a:t> Hoàng Minh</a:t>
            </a:r>
          </a:p>
          <a:p>
            <a:pPr marL="285750" indent="-285750">
              <a:buFont typeface="Arial" panose="020B0604020202020204" pitchFamily="34" charset="0"/>
              <a:buChar char="•"/>
            </a:pPr>
            <a:r>
              <a:rPr lang="en-US" sz="3000" dirty="0" err="1">
                <a:latin typeface="Playfair Display" panose="00000500000000000000" pitchFamily="2" charset="0"/>
              </a:rPr>
              <a:t>Đặng</a:t>
            </a:r>
            <a:r>
              <a:rPr lang="en-US" sz="3000" dirty="0">
                <a:latin typeface="Playfair Display" panose="00000500000000000000" pitchFamily="2" charset="0"/>
              </a:rPr>
              <a:t> </a:t>
            </a:r>
            <a:r>
              <a:rPr lang="en-US" sz="3000" dirty="0" err="1">
                <a:latin typeface="Playfair Display" panose="00000500000000000000" pitchFamily="2" charset="0"/>
              </a:rPr>
              <a:t>Quý</a:t>
            </a:r>
            <a:r>
              <a:rPr lang="en-US" sz="3000" dirty="0">
                <a:latin typeface="Playfair Display" panose="00000500000000000000" pitchFamily="2" charset="0"/>
              </a:rPr>
              <a:t> </a:t>
            </a:r>
            <a:r>
              <a:rPr lang="en-US" sz="3000" dirty="0" err="1">
                <a:latin typeface="Playfair Display" panose="00000500000000000000" pitchFamily="2" charset="0"/>
              </a:rPr>
              <a:t>Hưng</a:t>
            </a:r>
            <a:endParaRPr lang="en-US" sz="3000" dirty="0">
              <a:latin typeface="Playfair Display" panose="00000500000000000000" pitchFamily="2" charset="0"/>
            </a:endParaRPr>
          </a:p>
          <a:p>
            <a:pPr marL="285750" indent="-285750">
              <a:buFont typeface="Arial" panose="020B0604020202020204" pitchFamily="34" charset="0"/>
              <a:buChar char="•"/>
            </a:pPr>
            <a:r>
              <a:rPr lang="en-US" sz="3000" dirty="0">
                <a:latin typeface="Playfair Display" panose="00000500000000000000" pitchFamily="2" charset="0"/>
              </a:rPr>
              <a:t>Vũ Đỗ Thành Đạt</a:t>
            </a:r>
          </a:p>
          <a:p>
            <a:endParaRPr lang="en-US" dirty="0"/>
          </a:p>
        </p:txBody>
      </p:sp>
      <p:sp>
        <p:nvSpPr>
          <p:cNvPr id="3" name="TextBox 2">
            <a:extLst>
              <a:ext uri="{FF2B5EF4-FFF2-40B4-BE49-F238E27FC236}">
                <a16:creationId xmlns:a16="http://schemas.microsoft.com/office/drawing/2014/main" id="{17B168BC-65CB-C9AA-65CA-ECF9491C92D0}"/>
              </a:ext>
            </a:extLst>
          </p:cNvPr>
          <p:cNvSpPr txBox="1"/>
          <p:nvPr/>
        </p:nvSpPr>
        <p:spPr>
          <a:xfrm>
            <a:off x="14347042" y="4894586"/>
            <a:ext cx="2249364" cy="523220"/>
          </a:xfrm>
          <a:prstGeom prst="rect">
            <a:avLst/>
          </a:prstGeom>
          <a:noFill/>
        </p:spPr>
        <p:txBody>
          <a:bodyPr wrap="square" rtlCol="0">
            <a:spAutoFit/>
          </a:bodyPr>
          <a:lstStyle/>
          <a:p>
            <a:r>
              <a:rPr lang="en-US" dirty="0"/>
              <a:t>:</a:t>
            </a:r>
          </a:p>
          <a:p>
            <a:endParaRPr lang="en-US" dirty="0"/>
          </a:p>
        </p:txBody>
      </p:sp>
      <p:sp>
        <p:nvSpPr>
          <p:cNvPr id="4" name="TextBox 3">
            <a:extLst>
              <a:ext uri="{FF2B5EF4-FFF2-40B4-BE49-F238E27FC236}">
                <a16:creationId xmlns:a16="http://schemas.microsoft.com/office/drawing/2014/main" id="{3935E292-22CA-A3EF-6376-6EAA589D66ED}"/>
              </a:ext>
            </a:extLst>
          </p:cNvPr>
          <p:cNvSpPr txBox="1"/>
          <p:nvPr/>
        </p:nvSpPr>
        <p:spPr>
          <a:xfrm>
            <a:off x="12620623" y="4245321"/>
            <a:ext cx="5353665" cy="707886"/>
          </a:xfrm>
          <a:prstGeom prst="rect">
            <a:avLst/>
          </a:prstGeom>
          <a:noFill/>
        </p:spPr>
        <p:txBody>
          <a:bodyPr wrap="square" rtlCol="0">
            <a:spAutoFit/>
          </a:bodyPr>
          <a:lstStyle/>
          <a:p>
            <a:r>
              <a:rPr lang="en-US" sz="4000" dirty="0">
                <a:latin typeface="Playfair Display" panose="00000500000000000000" pitchFamily="2" charset="0"/>
                <a:cs typeface="Times New Roman" panose="02020603050405020304" pitchFamily="18" charset="0"/>
              </a:rPr>
              <a:t>Liên </a:t>
            </a:r>
            <a:r>
              <a:rPr lang="en-US" sz="4000" dirty="0" err="1">
                <a:latin typeface="Playfair Display" panose="00000500000000000000" pitchFamily="2" charset="0"/>
                <a:cs typeface="Times New Roman" panose="02020603050405020304" pitchFamily="18" charset="0"/>
              </a:rPr>
              <a:t>nhóm</a:t>
            </a:r>
            <a:r>
              <a:rPr lang="en-US" sz="4000" dirty="0">
                <a:latin typeface="Playfair Display" panose="00000500000000000000" pitchFamily="2" charset="0"/>
                <a:cs typeface="Times New Roman" panose="02020603050405020304" pitchFamily="18" charset="0"/>
              </a:rPr>
              <a:t> 2</a:t>
            </a:r>
          </a:p>
        </p:txBody>
      </p:sp>
      <p:sp>
        <p:nvSpPr>
          <p:cNvPr id="6" name="TextBox 5">
            <a:extLst>
              <a:ext uri="{FF2B5EF4-FFF2-40B4-BE49-F238E27FC236}">
                <a16:creationId xmlns:a16="http://schemas.microsoft.com/office/drawing/2014/main" id="{4D2CBCAF-ED56-91FA-A473-D60B848AD93F}"/>
              </a:ext>
            </a:extLst>
          </p:cNvPr>
          <p:cNvSpPr txBox="1"/>
          <p:nvPr/>
        </p:nvSpPr>
        <p:spPr>
          <a:xfrm>
            <a:off x="14042987" y="5390121"/>
            <a:ext cx="4361500" cy="2616101"/>
          </a:xfrm>
          <a:prstGeom prst="rect">
            <a:avLst/>
          </a:prstGeom>
          <a:noFill/>
        </p:spPr>
        <p:txBody>
          <a:bodyPr wrap="square" rtlCol="0">
            <a:spAutoFit/>
          </a:bodyPr>
          <a:lstStyle/>
          <a:p>
            <a:r>
              <a:rPr lang="en-US" dirty="0"/>
              <a:t>:</a:t>
            </a:r>
            <a:endParaRPr lang="en-US" sz="3000" dirty="0">
              <a:latin typeface="Playfair Display" panose="00000500000000000000" pitchFamily="2" charset="0"/>
            </a:endParaRPr>
          </a:p>
          <a:p>
            <a:pPr marL="457200" indent="-457200">
              <a:buFont typeface="Arial" panose="020B0604020202020204" pitchFamily="34" charset="0"/>
              <a:buChar char="•"/>
            </a:pPr>
            <a:r>
              <a:rPr lang="en-US" sz="3000" dirty="0" err="1">
                <a:latin typeface="Playfair Display" panose="00000500000000000000" pitchFamily="2" charset="0"/>
              </a:rPr>
              <a:t>Trần</a:t>
            </a:r>
            <a:r>
              <a:rPr lang="en-US" sz="3000" dirty="0">
                <a:latin typeface="Playfair Display" panose="00000500000000000000" pitchFamily="2" charset="0"/>
              </a:rPr>
              <a:t> </a:t>
            </a:r>
            <a:r>
              <a:rPr lang="en-US" sz="3000" dirty="0" err="1">
                <a:latin typeface="Playfair Display" panose="00000500000000000000" pitchFamily="2" charset="0"/>
              </a:rPr>
              <a:t>Đức</a:t>
            </a:r>
            <a:r>
              <a:rPr lang="en-US" sz="3000" dirty="0">
                <a:latin typeface="Playfair Display" panose="00000500000000000000" pitchFamily="2" charset="0"/>
              </a:rPr>
              <a:t> </a:t>
            </a:r>
            <a:r>
              <a:rPr lang="en-US" sz="3000" dirty="0" err="1">
                <a:latin typeface="Playfair Display" panose="00000500000000000000" pitchFamily="2" charset="0"/>
              </a:rPr>
              <a:t>Thắng</a:t>
            </a:r>
            <a:endParaRPr lang="en-US" sz="3000" dirty="0">
              <a:latin typeface="Playfair Display" panose="00000500000000000000" pitchFamily="2" charset="0"/>
            </a:endParaRPr>
          </a:p>
          <a:p>
            <a:pPr marL="457200" indent="-457200">
              <a:buFont typeface="Arial" panose="020B0604020202020204" pitchFamily="34" charset="0"/>
              <a:buChar char="•"/>
            </a:pPr>
            <a:r>
              <a:rPr lang="en-US" sz="3000" dirty="0" err="1">
                <a:latin typeface="Playfair Display" panose="00000500000000000000" pitchFamily="2" charset="0"/>
              </a:rPr>
              <a:t>Nguyễn</a:t>
            </a:r>
            <a:r>
              <a:rPr lang="en-US" sz="3000" dirty="0">
                <a:latin typeface="Playfair Display" panose="00000500000000000000" pitchFamily="2" charset="0"/>
              </a:rPr>
              <a:t> </a:t>
            </a:r>
            <a:r>
              <a:rPr lang="en-US" sz="3000" dirty="0" err="1">
                <a:latin typeface="Playfair Display" panose="00000500000000000000" pitchFamily="2" charset="0"/>
              </a:rPr>
              <a:t>Đăng</a:t>
            </a:r>
            <a:r>
              <a:rPr lang="en-US" sz="3000" dirty="0">
                <a:latin typeface="Playfair Display" panose="00000500000000000000" pitchFamily="2" charset="0"/>
              </a:rPr>
              <a:t> Quang</a:t>
            </a:r>
          </a:p>
          <a:p>
            <a:pPr marL="457200" indent="-457200">
              <a:buFont typeface="Arial" panose="020B0604020202020204" pitchFamily="34" charset="0"/>
              <a:buChar char="•"/>
            </a:pPr>
            <a:r>
              <a:rPr lang="en-US" sz="3000" dirty="0" err="1">
                <a:latin typeface="Playfair Display" panose="00000500000000000000" pitchFamily="2" charset="0"/>
              </a:rPr>
              <a:t>Phùng</a:t>
            </a:r>
            <a:r>
              <a:rPr lang="en-US" sz="3000" dirty="0">
                <a:latin typeface="Playfair Display" panose="00000500000000000000" pitchFamily="2" charset="0"/>
              </a:rPr>
              <a:t> Văn </a:t>
            </a:r>
            <a:r>
              <a:rPr lang="en-US" sz="3000" dirty="0" err="1">
                <a:latin typeface="Playfair Display" panose="00000500000000000000" pitchFamily="2" charset="0"/>
              </a:rPr>
              <a:t>Tùng</a:t>
            </a:r>
            <a:r>
              <a:rPr lang="en-US" sz="3000" dirty="0">
                <a:latin typeface="Playfair Display" panose="00000500000000000000" pitchFamily="2" charset="0"/>
              </a:rPr>
              <a:t> Anh</a:t>
            </a:r>
          </a:p>
          <a:p>
            <a:pPr marL="457200" indent="-457200">
              <a:buFont typeface="Arial" panose="020B0604020202020204" pitchFamily="34" charset="0"/>
              <a:buChar char="•"/>
            </a:pPr>
            <a:r>
              <a:rPr lang="en-US" sz="3000" dirty="0">
                <a:latin typeface="Playfair Display" panose="00000500000000000000" pitchFamily="2" charset="0"/>
              </a:rPr>
              <a:t>An </a:t>
            </a:r>
            <a:r>
              <a:rPr lang="en-US" sz="3000" dirty="0" err="1">
                <a:latin typeface="Playfair Display" panose="00000500000000000000" pitchFamily="2" charset="0"/>
              </a:rPr>
              <a:t>Đức</a:t>
            </a:r>
            <a:r>
              <a:rPr lang="en-US" sz="3000" dirty="0">
                <a:latin typeface="Playfair Display" panose="00000500000000000000" pitchFamily="2" charset="0"/>
              </a:rPr>
              <a:t> Thanh</a:t>
            </a:r>
          </a:p>
          <a:p>
            <a:pPr marL="457200" indent="-457200">
              <a:buFont typeface="Arial" panose="020B0604020202020204" pitchFamily="34" charset="0"/>
              <a:buChar char="•"/>
            </a:pPr>
            <a:r>
              <a:rPr lang="en-US" sz="3000" dirty="0" err="1">
                <a:latin typeface="Playfair Display" panose="00000500000000000000" pitchFamily="2" charset="0"/>
              </a:rPr>
              <a:t>Nguyễn</a:t>
            </a:r>
            <a:r>
              <a:rPr lang="en-US" sz="3000" dirty="0">
                <a:latin typeface="Playfair Display" panose="00000500000000000000" pitchFamily="2" charset="0"/>
              </a:rPr>
              <a:t> </a:t>
            </a:r>
            <a:r>
              <a:rPr lang="en-US" sz="3000" dirty="0" err="1">
                <a:latin typeface="Playfair Display" panose="00000500000000000000" pitchFamily="2" charset="0"/>
              </a:rPr>
              <a:t>Đức</a:t>
            </a:r>
            <a:r>
              <a:rPr lang="en-US" sz="3000" dirty="0">
                <a:latin typeface="Playfair Display" panose="00000500000000000000" pitchFamily="2" charset="0"/>
              </a:rPr>
              <a:t> </a:t>
            </a:r>
            <a:r>
              <a:rPr lang="en-US" sz="3000" dirty="0" err="1">
                <a:latin typeface="Playfair Display" panose="00000500000000000000" pitchFamily="2" charset="0"/>
              </a:rPr>
              <a:t>Thịnh</a:t>
            </a:r>
            <a:endParaRPr lang="en-US" sz="3000" dirty="0">
              <a:latin typeface="Playfair Display"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0244275" y="-52319"/>
            <a:ext cx="10255398" cy="10310295"/>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1028700" y="874072"/>
            <a:ext cx="8464800"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err="1">
                <a:solidFill>
                  <a:srgbClr val="3A3E39"/>
                </a:solidFill>
                <a:latin typeface="Playfair Display"/>
                <a:ea typeface="Playfair Display"/>
                <a:cs typeface="Playfair Display"/>
                <a:sym typeface="Playfair Display"/>
              </a:rPr>
              <a:t>Giá</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trị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bị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thiếu</a:t>
            </a:r>
            <a:endParaRPr dirty="0">
              <a:latin typeface="Playfair Display"/>
              <a:ea typeface="Playfair Display"/>
              <a:cs typeface="Playfair Display"/>
              <a:sym typeface="Playfair Display"/>
            </a:endParaRPr>
          </a:p>
        </p:txBody>
      </p:sp>
      <p:sp>
        <p:nvSpPr>
          <p:cNvPr id="439" name="Google Shape;439;p27"/>
          <p:cNvSpPr txBox="1"/>
          <p:nvPr/>
        </p:nvSpPr>
        <p:spPr>
          <a:xfrm>
            <a:off x="1028700" y="2742228"/>
            <a:ext cx="8318175" cy="153888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000" dirty="0">
                <a:latin typeface="Times New Roman" panose="02020603050405020304" pitchFamily="18" charset="0"/>
                <a:ea typeface="Proxima Nova"/>
                <a:cs typeface="Times New Roman" panose="02020603050405020304" pitchFamily="18" charset="0"/>
                <a:sym typeface="Proxima Nova"/>
              </a:rPr>
              <a:t>3</a:t>
            </a:r>
            <a:r>
              <a:rPr lang="en-US" sz="5000" dirty="0">
                <a:latin typeface="Playfair Display" panose="00000500000000000000" pitchFamily="2" charset="0"/>
                <a:ea typeface="Proxima Nova"/>
                <a:cs typeface="Times New Roman" panose="02020603050405020304" pitchFamily="18" charset="0"/>
                <a:sym typeface="Proxima Nova"/>
              </a:rPr>
              <a:t>.</a:t>
            </a:r>
            <a:r>
              <a:rPr lang="en-US" sz="5000" b="0" i="0" u="none" strike="noStrike" cap="none" dirty="0">
                <a:solidFill>
                  <a:srgbClr val="000000"/>
                </a:solidFill>
                <a:latin typeface="Playfair Display" panose="00000500000000000000" pitchFamily="2" charset="0"/>
                <a:ea typeface="Proxima Nova"/>
                <a:cs typeface="Proxima Nova"/>
                <a:sym typeface="Proxima Nova"/>
              </a:rPr>
              <a:t> </a:t>
            </a:r>
            <a:r>
              <a:rPr lang="vi-VN" sz="5000" dirty="0">
                <a:effectLst/>
                <a:latin typeface="Playfair Display" panose="00000500000000000000" pitchFamily="2" charset="0"/>
                <a:ea typeface="Calibri" panose="020F0502020204030204" pitchFamily="34" charset="0"/>
              </a:rPr>
              <a:t>Sử dụng hằng số toàn cục để điền vào giá trị bị thiếu </a:t>
            </a:r>
            <a:endParaRPr sz="5000" dirty="0">
              <a:latin typeface="Playfair Display" panose="00000500000000000000" pitchFamily="2" charset="0"/>
            </a:endParaRPr>
          </a:p>
        </p:txBody>
      </p:sp>
      <p:sp>
        <p:nvSpPr>
          <p:cNvPr id="440" name="Google Shape;440;p27"/>
          <p:cNvSpPr txBox="1"/>
          <p:nvPr/>
        </p:nvSpPr>
        <p:spPr>
          <a:xfrm>
            <a:off x="1028700" y="4645826"/>
            <a:ext cx="7342489" cy="3579441"/>
          </a:xfrm>
          <a:prstGeom prst="rect">
            <a:avLst/>
          </a:prstGeom>
          <a:noFill/>
          <a:ln>
            <a:noFill/>
          </a:ln>
        </p:spPr>
        <p:txBody>
          <a:bodyPr spcFirstLastPara="1" wrap="square" lIns="0" tIns="0" rIns="0" bIns="0" anchor="t" anchorCtr="0">
            <a:spAutoFit/>
          </a:bodyPr>
          <a:lstStyle/>
          <a:p>
            <a:pPr marL="0" marR="0" algn="just">
              <a:lnSpc>
                <a:spcPct val="107000"/>
              </a:lnSpc>
              <a:spcBef>
                <a:spcPts val="0"/>
              </a:spcBef>
              <a:spcAft>
                <a:spcPts val="800"/>
              </a:spcAft>
            </a:pPr>
            <a:r>
              <a:rPr lang="en-US" sz="3000" b="1" dirty="0">
                <a:effectLst/>
                <a:latin typeface="Playfair Display" panose="00000500000000000000" pitchFamily="2" charset="0"/>
                <a:ea typeface="Calibri" panose="020F0502020204030204" pitchFamily="34" charset="0"/>
                <a:cs typeface="Calibri" panose="020F0502020204030204" pitchFamily="34" charset="0"/>
              </a:rPr>
              <a:t>-</a:t>
            </a:r>
            <a:r>
              <a:rPr lang="vi-VN" sz="3000" b="1" dirty="0">
                <a:effectLst/>
                <a:latin typeface="Playfair Display" panose="00000500000000000000" pitchFamily="2" charset="0"/>
                <a:ea typeface="Calibri" panose="020F0502020204030204" pitchFamily="34" charset="0"/>
                <a:cs typeface="Calibri" panose="020F0502020204030204" pitchFamily="34" charset="0"/>
              </a:rPr>
              <a:t>Ưu điểm:</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3000" dirty="0">
                <a:effectLst/>
                <a:latin typeface="Playfair Display" panose="00000500000000000000" pitchFamily="2" charset="0"/>
                <a:ea typeface="Calibri" panose="020F0502020204030204" pitchFamily="34" charset="0"/>
                <a:cs typeface="Calibri" panose="020F0502020204030204" pitchFamily="34" charset="0"/>
              </a:rPr>
              <a:t>Dễ thực hiện và tự động hóa.</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000" b="1" dirty="0">
                <a:effectLst/>
                <a:latin typeface="Playfair Display" panose="00000500000000000000" pitchFamily="2" charset="0"/>
                <a:ea typeface="Calibri" panose="020F0502020204030204" pitchFamily="34" charset="0"/>
                <a:cs typeface="Calibri" panose="020F0502020204030204" pitchFamily="34" charset="0"/>
              </a:rPr>
              <a:t>-</a:t>
            </a:r>
            <a:r>
              <a:rPr lang="vi-VN" sz="3000" b="1" dirty="0">
                <a:effectLst/>
                <a:latin typeface="Playfair Display" panose="00000500000000000000" pitchFamily="2" charset="0"/>
                <a:ea typeface="Calibri" panose="020F0502020204030204" pitchFamily="34" charset="0"/>
                <a:cs typeface="Calibri" panose="020F0502020204030204" pitchFamily="34" charset="0"/>
              </a:rPr>
              <a:t>Nhược điểm:</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3000" dirty="0">
                <a:effectLst/>
                <a:latin typeface="Playfair Display" panose="00000500000000000000" pitchFamily="2" charset="0"/>
                <a:ea typeface="Calibri" panose="020F0502020204030204" pitchFamily="34" charset="0"/>
                <a:cs typeface="Calibri" panose="020F0502020204030204" pitchFamily="34" charset="0"/>
              </a:rPr>
              <a:t>Có thể gây hiểu nhầm cho mô hình.</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3000" dirty="0">
                <a:effectLst/>
                <a:latin typeface="Playfair Display" panose="00000500000000000000" pitchFamily="2" charset="0"/>
                <a:ea typeface="Calibri" panose="020F0502020204030204" pitchFamily="34" charset="0"/>
                <a:cs typeface="Calibri" panose="020F0502020204030204" pitchFamily="34" charset="0"/>
              </a:rPr>
              <a:t>Làm mất thông tin thực sự của dữ liệu.</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p:txBody>
      </p:sp>
      <p:pic>
        <p:nvPicPr>
          <p:cNvPr id="2" name="Picture 1" descr="A table with black text&#10;&#10;Description automatically generated">
            <a:extLst>
              <a:ext uri="{FF2B5EF4-FFF2-40B4-BE49-F238E27FC236}">
                <a16:creationId xmlns:a16="http://schemas.microsoft.com/office/drawing/2014/main" id="{65EFE48C-C9F3-FE23-2091-FEB678FF37B3}"/>
              </a:ext>
            </a:extLst>
          </p:cNvPr>
          <p:cNvPicPr>
            <a:picLocks noChangeAspect="1"/>
          </p:cNvPicPr>
          <p:nvPr/>
        </p:nvPicPr>
        <p:blipFill>
          <a:blip r:embed="rId4"/>
          <a:stretch>
            <a:fillRect/>
          </a:stretch>
        </p:blipFill>
        <p:spPr>
          <a:xfrm>
            <a:off x="10571635" y="4323656"/>
            <a:ext cx="7598489" cy="3956734"/>
          </a:xfrm>
          <a:prstGeom prst="rect">
            <a:avLst/>
          </a:prstGeom>
        </p:spPr>
      </p:pic>
      <p:pic>
        <p:nvPicPr>
          <p:cNvPr id="3" name="Picture 2">
            <a:extLst>
              <a:ext uri="{FF2B5EF4-FFF2-40B4-BE49-F238E27FC236}">
                <a16:creationId xmlns:a16="http://schemas.microsoft.com/office/drawing/2014/main" id="{B66380AD-BF50-DCA0-52D2-FB13E8784B0B}"/>
              </a:ext>
            </a:extLst>
          </p:cNvPr>
          <p:cNvPicPr>
            <a:picLocks noChangeAspect="1"/>
          </p:cNvPicPr>
          <p:nvPr/>
        </p:nvPicPr>
        <p:blipFill>
          <a:blip r:embed="rId5"/>
          <a:stretch>
            <a:fillRect/>
          </a:stretch>
        </p:blipFill>
        <p:spPr>
          <a:xfrm>
            <a:off x="10599335" y="328985"/>
            <a:ext cx="7598489" cy="3665686"/>
          </a:xfrm>
          <a:prstGeom prst="rect">
            <a:avLst/>
          </a:prstGeom>
        </p:spPr>
      </p:pic>
    </p:spTree>
    <p:extLst>
      <p:ext uri="{BB962C8B-B14F-4D97-AF65-F5344CB8AC3E}">
        <p14:creationId xmlns:p14="http://schemas.microsoft.com/office/powerpoint/2010/main" val="2198769644"/>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
                                        </p:tgtEl>
                                        <p:attrNameLst>
                                          <p:attrName>style.visibility</p:attrName>
                                        </p:attrNameLst>
                                      </p:cBhvr>
                                      <p:to>
                                        <p:strVal val="visible"/>
                                      </p:to>
                                    </p:set>
                                    <p:animEffect transition="in" filter="fade">
                                      <p:cBhvr>
                                        <p:cTn id="7" dur="500"/>
                                        <p:tgtEl>
                                          <p:spTgt spid="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0244275" y="-52319"/>
            <a:ext cx="10255398" cy="10310295"/>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1028700" y="874072"/>
            <a:ext cx="8464800"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err="1">
                <a:solidFill>
                  <a:srgbClr val="3A3E39"/>
                </a:solidFill>
                <a:latin typeface="Playfair Display"/>
                <a:ea typeface="Playfair Display"/>
                <a:cs typeface="Playfair Display"/>
                <a:sym typeface="Playfair Display"/>
              </a:rPr>
              <a:t>Giá</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trị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bị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thiếu</a:t>
            </a:r>
            <a:endParaRPr dirty="0">
              <a:latin typeface="Playfair Display"/>
              <a:ea typeface="Playfair Display"/>
              <a:cs typeface="Playfair Display"/>
              <a:sym typeface="Playfair Display"/>
            </a:endParaRPr>
          </a:p>
        </p:txBody>
      </p:sp>
      <p:sp>
        <p:nvSpPr>
          <p:cNvPr id="439" name="Google Shape;439;p27"/>
          <p:cNvSpPr txBox="1"/>
          <p:nvPr/>
        </p:nvSpPr>
        <p:spPr>
          <a:xfrm>
            <a:off x="1028700" y="2742228"/>
            <a:ext cx="8888113" cy="153888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000" dirty="0">
                <a:latin typeface="Times New Roman" panose="02020603050405020304" pitchFamily="18" charset="0"/>
                <a:ea typeface="Proxima Nova"/>
                <a:cs typeface="Times New Roman" panose="02020603050405020304" pitchFamily="18" charset="0"/>
                <a:sym typeface="Proxima Nova"/>
              </a:rPr>
              <a:t>4</a:t>
            </a:r>
            <a:r>
              <a:rPr lang="en-US" sz="5000" dirty="0">
                <a:latin typeface="Playfair Display" panose="00000500000000000000" pitchFamily="2" charset="0"/>
                <a:ea typeface="Proxima Nova"/>
                <a:cs typeface="Times New Roman" panose="02020603050405020304" pitchFamily="18" charset="0"/>
                <a:sym typeface="Proxima Nova"/>
              </a:rPr>
              <a:t>.</a:t>
            </a:r>
            <a:r>
              <a:rPr lang="en-US" sz="5000" b="0" i="0" u="none" strike="noStrike" cap="none" dirty="0">
                <a:solidFill>
                  <a:srgbClr val="000000"/>
                </a:solidFill>
                <a:latin typeface="Playfair Display" panose="00000500000000000000" pitchFamily="2" charset="0"/>
                <a:ea typeface="Proxima Nova"/>
                <a:cs typeface="Proxima Nova"/>
                <a:sym typeface="Proxima Nova"/>
              </a:rPr>
              <a:t> </a:t>
            </a:r>
            <a:r>
              <a:rPr lang="vi-VN" sz="5000" dirty="0">
                <a:effectLst/>
                <a:latin typeface="Playfair Display" panose="00000500000000000000" pitchFamily="2" charset="0"/>
                <a:ea typeface="Calibri" panose="020F0502020204030204" pitchFamily="34" charset="0"/>
              </a:rPr>
              <a:t>Sử dụng thước đo xu hướng trung tâm cho thuộc tính</a:t>
            </a:r>
            <a:endParaRPr sz="5000" dirty="0">
              <a:latin typeface="Playfair Display" panose="00000500000000000000" pitchFamily="2" charset="0"/>
            </a:endParaRPr>
          </a:p>
        </p:txBody>
      </p:sp>
      <p:sp>
        <p:nvSpPr>
          <p:cNvPr id="440" name="Google Shape;440;p27"/>
          <p:cNvSpPr txBox="1"/>
          <p:nvPr/>
        </p:nvSpPr>
        <p:spPr>
          <a:xfrm>
            <a:off x="1028700" y="4616329"/>
            <a:ext cx="7342489" cy="3765646"/>
          </a:xfrm>
          <a:prstGeom prst="rect">
            <a:avLst/>
          </a:prstGeom>
          <a:noFill/>
          <a:ln>
            <a:noFill/>
          </a:ln>
        </p:spPr>
        <p:txBody>
          <a:bodyPr spcFirstLastPara="1" wrap="square" lIns="0" tIns="0" rIns="0" bIns="0" anchor="t" anchorCtr="0">
            <a:spAutoFit/>
          </a:bodyPr>
          <a:lstStyle/>
          <a:p>
            <a:pPr marL="0" marR="0" algn="just">
              <a:lnSpc>
                <a:spcPct val="107000"/>
              </a:lnSpc>
              <a:spcBef>
                <a:spcPts val="0"/>
              </a:spcBef>
              <a:spcAft>
                <a:spcPts val="800"/>
              </a:spcAft>
            </a:pPr>
            <a:r>
              <a:rPr lang="en-US" sz="3000" b="1" dirty="0">
                <a:effectLst/>
                <a:latin typeface="Playfair Display" panose="00000500000000000000" pitchFamily="2" charset="0"/>
                <a:ea typeface="Calibri" panose="020F0502020204030204" pitchFamily="34" charset="0"/>
                <a:cs typeface="Calibri" panose="020F0502020204030204" pitchFamily="34" charset="0"/>
              </a:rPr>
              <a:t>-</a:t>
            </a:r>
            <a:r>
              <a:rPr lang="vi-VN" sz="3000" b="1" dirty="0">
                <a:effectLst/>
                <a:latin typeface="Playfair Display" panose="00000500000000000000" pitchFamily="2" charset="0"/>
                <a:ea typeface="Calibri" panose="020F0502020204030204" pitchFamily="34" charset="0"/>
                <a:cs typeface="Calibri" panose="020F0502020204030204" pitchFamily="34" charset="0"/>
              </a:rPr>
              <a:t>Ưu điểm : </a:t>
            </a:r>
            <a:r>
              <a:rPr lang="en-US" sz="3000" dirty="0">
                <a:effectLst/>
                <a:latin typeface="Playfair Display" panose="00000500000000000000" pitchFamily="2" charset="0"/>
                <a:ea typeface="Calibri" panose="020F0502020204030204" pitchFamily="34" charset="0"/>
                <a:cs typeface="Calibri" panose="020F0502020204030204" pitchFamily="34" charset="0"/>
              </a:rPr>
              <a:t>D</a:t>
            </a:r>
            <a:r>
              <a:rPr lang="vi-VN" sz="3000" dirty="0">
                <a:effectLst/>
                <a:latin typeface="Playfair Display" panose="00000500000000000000" pitchFamily="2" charset="0"/>
                <a:ea typeface="Calibri" panose="020F0502020204030204" pitchFamily="34" charset="0"/>
                <a:cs typeface="Calibri" panose="020F0502020204030204" pitchFamily="34" charset="0"/>
              </a:rPr>
              <a:t>ễ thực hiện, Bảo toàn tính toán tổng quan</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vi-VN" sz="3000" dirty="0">
                <a:effectLst/>
                <a:latin typeface="Playfair Display" panose="00000500000000000000" pitchFamily="2" charset="0"/>
                <a:ea typeface="Calibri" panose="020F0502020204030204" pitchFamily="34" charset="0"/>
                <a:cs typeface="Calibri" panose="020F0502020204030204" pitchFamily="34" charset="0"/>
              </a:rPr>
              <a:t>Giảm sai lệch cho dữ liệu chuẩn</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000" b="1" dirty="0">
                <a:effectLst/>
                <a:latin typeface="Playfair Display" panose="00000500000000000000" pitchFamily="2" charset="0"/>
                <a:ea typeface="Calibri" panose="020F0502020204030204" pitchFamily="34" charset="0"/>
                <a:cs typeface="Calibri" panose="020F0502020204030204" pitchFamily="34" charset="0"/>
              </a:rPr>
              <a:t>-</a:t>
            </a:r>
            <a:r>
              <a:rPr lang="vi-VN" sz="3000" b="1" dirty="0">
                <a:effectLst/>
                <a:latin typeface="Playfair Display" panose="00000500000000000000" pitchFamily="2" charset="0"/>
                <a:ea typeface="Calibri" panose="020F0502020204030204" pitchFamily="34" charset="0"/>
                <a:cs typeface="Calibri" panose="020F0502020204030204" pitchFamily="34" charset="0"/>
              </a:rPr>
              <a:t>Nhược điểm: </a:t>
            </a:r>
            <a:r>
              <a:rPr lang="vi-VN" sz="3000" dirty="0">
                <a:effectLst/>
                <a:latin typeface="Playfair Display" panose="00000500000000000000" pitchFamily="2" charset="0"/>
                <a:ea typeface="Calibri" panose="020F0502020204030204" pitchFamily="34" charset="0"/>
                <a:cs typeface="Calibri" panose="020F0502020204030204" pitchFamily="34" charset="0"/>
              </a:rPr>
              <a:t>Không phản ánh đúng sự biến thiên của dữ liệu</a:t>
            </a:r>
            <a:r>
              <a:rPr lang="en-US" sz="3000" dirty="0">
                <a:effectLst/>
                <a:latin typeface="Playfair Display" panose="00000500000000000000" pitchFamily="2" charset="0"/>
                <a:ea typeface="Calibri" panose="020F0502020204030204" pitchFamily="34" charset="0"/>
                <a:cs typeface="Calibri" panose="020F0502020204030204" pitchFamily="34" charset="0"/>
              </a:rPr>
              <a:t>,</a:t>
            </a:r>
            <a:r>
              <a:rPr lang="vi-VN" sz="3000" dirty="0">
                <a:effectLst/>
                <a:latin typeface="Playfair Display" panose="00000500000000000000" pitchFamily="2" charset="0"/>
                <a:ea typeface="Calibri" panose="020F0502020204030204" pitchFamily="34" charset="0"/>
                <a:cs typeface="Calibri" panose="020F0502020204030204" pitchFamily="34" charset="0"/>
              </a:rPr>
              <a:t> Có thể gây sai lệch cho dữ liệu phân phối lệch</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07BE3943-42AE-D692-EA69-D5D48F5851D2}"/>
              </a:ext>
            </a:extLst>
          </p:cNvPr>
          <p:cNvPicPr>
            <a:picLocks noChangeAspect="1"/>
          </p:cNvPicPr>
          <p:nvPr/>
        </p:nvPicPr>
        <p:blipFill>
          <a:blip r:embed="rId4"/>
          <a:stretch>
            <a:fillRect/>
          </a:stretch>
        </p:blipFill>
        <p:spPr>
          <a:xfrm>
            <a:off x="10432937" y="2420276"/>
            <a:ext cx="7647039" cy="4876621"/>
          </a:xfrm>
          <a:prstGeom prst="rect">
            <a:avLst/>
          </a:prstGeom>
        </p:spPr>
      </p:pic>
    </p:spTree>
    <p:extLst>
      <p:ext uri="{BB962C8B-B14F-4D97-AF65-F5344CB8AC3E}">
        <p14:creationId xmlns:p14="http://schemas.microsoft.com/office/powerpoint/2010/main" val="2021424324"/>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fade">
                                      <p:cBhvr>
                                        <p:cTn id="7" dur="500"/>
                                        <p:tgtEl>
                                          <p:spTgt spid="4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0"/>
                                        </p:tgtEl>
                                        <p:attrNameLst>
                                          <p:attrName>style.visibility</p:attrName>
                                        </p:attrNameLst>
                                      </p:cBhvr>
                                      <p:to>
                                        <p:strVal val="visible"/>
                                      </p:to>
                                    </p:set>
                                    <p:animEffect transition="in" filter="fade">
                                      <p:cBhvr>
                                        <p:cTn id="17" dur="500"/>
                                        <p:tgtEl>
                                          <p:spTgt spid="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 grpId="0"/>
      <p:bldP spid="440"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0244275" y="-52319"/>
            <a:ext cx="10255398" cy="10310295"/>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1028700" y="874072"/>
            <a:ext cx="8464800"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err="1">
                <a:solidFill>
                  <a:srgbClr val="3A3E39"/>
                </a:solidFill>
                <a:latin typeface="Playfair Display"/>
                <a:ea typeface="Playfair Display"/>
                <a:cs typeface="Playfair Display"/>
                <a:sym typeface="Playfair Display"/>
              </a:rPr>
              <a:t>Giá</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trị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bị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thiếu</a:t>
            </a:r>
            <a:endParaRPr dirty="0">
              <a:latin typeface="Playfair Display"/>
              <a:ea typeface="Playfair Display"/>
              <a:cs typeface="Playfair Display"/>
              <a:sym typeface="Playfair Display"/>
            </a:endParaRPr>
          </a:p>
        </p:txBody>
      </p:sp>
      <p:sp>
        <p:nvSpPr>
          <p:cNvPr id="439" name="Google Shape;439;p27"/>
          <p:cNvSpPr txBox="1"/>
          <p:nvPr/>
        </p:nvSpPr>
        <p:spPr>
          <a:xfrm>
            <a:off x="820676" y="2646295"/>
            <a:ext cx="9215575" cy="215443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000" dirty="0">
                <a:latin typeface="Times New Roman" panose="02020603050405020304" pitchFamily="18" charset="0"/>
                <a:ea typeface="Proxima Nova"/>
                <a:cs typeface="Times New Roman" panose="02020603050405020304" pitchFamily="18" charset="0"/>
                <a:sym typeface="Proxima Nova"/>
              </a:rPr>
              <a:t>5</a:t>
            </a:r>
            <a:r>
              <a:rPr lang="en-US" sz="5000" dirty="0">
                <a:latin typeface="Playfair Display" panose="00000500000000000000" pitchFamily="2" charset="0"/>
                <a:ea typeface="Proxima Nova"/>
                <a:cs typeface="Times New Roman" panose="02020603050405020304" pitchFamily="18" charset="0"/>
                <a:sym typeface="Proxima Nova"/>
              </a:rPr>
              <a:t>.</a:t>
            </a:r>
            <a:r>
              <a:rPr lang="en-US" sz="5000" b="0" i="0" u="none" strike="noStrike" cap="none" dirty="0">
                <a:solidFill>
                  <a:srgbClr val="000000"/>
                </a:solidFill>
                <a:latin typeface="Playfair Display" panose="00000500000000000000" pitchFamily="2" charset="0"/>
                <a:ea typeface="Proxima Nova"/>
                <a:cs typeface="Proxima Nova"/>
                <a:sym typeface="Proxima Nova"/>
              </a:rPr>
              <a:t> </a:t>
            </a:r>
            <a:r>
              <a:rPr lang="vi-VN" sz="4500" dirty="0">
                <a:effectLst/>
                <a:latin typeface="Playfair Display" panose="00000500000000000000" pitchFamily="2" charset="0"/>
                <a:ea typeface="Calibri" panose="020F0502020204030204" pitchFamily="34" charset="0"/>
              </a:rPr>
              <a:t>Sử dụng thuộc tính mean hoặc median cho tất cả các mẫu thuộc cùng một lớp với bộ dữ liệu đã cho</a:t>
            </a:r>
            <a:endParaRPr sz="4500" dirty="0">
              <a:latin typeface="Playfair Display" panose="00000500000000000000" pitchFamily="2" charset="0"/>
            </a:endParaRPr>
          </a:p>
        </p:txBody>
      </p:sp>
      <p:sp>
        <p:nvSpPr>
          <p:cNvPr id="440" name="Google Shape;440;p27"/>
          <p:cNvSpPr txBox="1"/>
          <p:nvPr/>
        </p:nvSpPr>
        <p:spPr>
          <a:xfrm>
            <a:off x="966705" y="4969830"/>
            <a:ext cx="7342489" cy="4669996"/>
          </a:xfrm>
          <a:prstGeom prst="rect">
            <a:avLst/>
          </a:prstGeom>
          <a:noFill/>
          <a:ln>
            <a:noFill/>
          </a:ln>
        </p:spPr>
        <p:txBody>
          <a:bodyPr spcFirstLastPara="1" wrap="square" lIns="0" tIns="0" rIns="0" bIns="0" anchor="t" anchorCtr="0">
            <a:spAutoFit/>
          </a:bodyPr>
          <a:lstStyle/>
          <a:p>
            <a:pPr marL="0" marR="0" algn="just">
              <a:lnSpc>
                <a:spcPct val="107000"/>
              </a:lnSpc>
              <a:spcBef>
                <a:spcPts val="0"/>
              </a:spcBef>
              <a:spcAft>
                <a:spcPts val="800"/>
              </a:spcAft>
            </a:pPr>
            <a:r>
              <a:rPr lang="en-US" sz="3000" b="1" dirty="0">
                <a:effectLst/>
                <a:latin typeface="Calibri" panose="020F0502020204030204" pitchFamily="34" charset="0"/>
                <a:ea typeface="Calibri" panose="020F0502020204030204" pitchFamily="34" charset="0"/>
                <a:cs typeface="Calibri" panose="020F0502020204030204" pitchFamily="34" charset="0"/>
              </a:rPr>
              <a:t>-</a:t>
            </a:r>
            <a:r>
              <a:rPr lang="en-US" sz="3000" b="1" dirty="0" err="1">
                <a:effectLst/>
                <a:latin typeface="Playfair Display" panose="00000500000000000000" pitchFamily="2" charset="0"/>
                <a:ea typeface="Calibri" panose="020F0502020204030204" pitchFamily="34" charset="0"/>
                <a:cs typeface="Calibri" panose="020F0502020204030204" pitchFamily="34" charset="0"/>
              </a:rPr>
              <a:t>Ưu</a:t>
            </a:r>
            <a:r>
              <a:rPr lang="en-US" sz="3000" b="1" dirty="0">
                <a:effectLst/>
                <a:latin typeface="Playfair Display" panose="00000500000000000000" pitchFamily="2" charset="0"/>
                <a:ea typeface="Calibri" panose="020F0502020204030204" pitchFamily="34" charset="0"/>
                <a:cs typeface="Calibri" panose="020F0502020204030204" pitchFamily="34" charset="0"/>
              </a:rPr>
              <a:t> </a:t>
            </a:r>
            <a:r>
              <a:rPr lang="en-US" sz="3000" b="1" dirty="0" err="1">
                <a:effectLst/>
                <a:latin typeface="Playfair Display" panose="00000500000000000000" pitchFamily="2" charset="0"/>
                <a:ea typeface="Calibri" panose="020F0502020204030204" pitchFamily="34" charset="0"/>
                <a:cs typeface="Calibri" panose="020F0502020204030204" pitchFamily="34" charset="0"/>
              </a:rPr>
              <a:t>điểm</a:t>
            </a:r>
            <a:r>
              <a:rPr lang="en-US" sz="3000" b="1" dirty="0">
                <a:effectLst/>
                <a:latin typeface="Playfair Display" panose="00000500000000000000" pitchFamily="2" charset="0"/>
                <a:ea typeface="Calibri" panose="020F0502020204030204" pitchFamily="34" charset="0"/>
                <a:cs typeface="Calibri" panose="020F0502020204030204" pitchFamily="34" charset="0"/>
              </a:rPr>
              <a:t>:</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000" dirty="0" err="1">
                <a:effectLst/>
                <a:latin typeface="Playfair Display" panose="00000500000000000000" pitchFamily="2" charset="0"/>
                <a:ea typeface="Calibri" panose="020F0502020204030204" pitchFamily="34" charset="0"/>
                <a:cs typeface="Calibri" panose="020F0502020204030204" pitchFamily="34" charset="0"/>
              </a:rPr>
              <a:t>Tăng</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tính</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chính</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xác</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khi</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phân</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lớp</a:t>
            </a:r>
            <a:r>
              <a:rPr lang="en-US" sz="3000" dirty="0">
                <a:effectLst/>
                <a:latin typeface="Playfair Display" panose="00000500000000000000" pitchFamily="2" charset="0"/>
                <a:ea typeface="Calibri" panose="020F0502020204030204" pitchFamily="34" charset="0"/>
                <a:cs typeface="Calibri" panose="020F0502020204030204" pitchFamily="34" charset="0"/>
              </a:rPr>
              <a:t>.</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000" dirty="0" err="1">
                <a:effectLst/>
                <a:latin typeface="Playfair Display" panose="00000500000000000000" pitchFamily="2" charset="0"/>
                <a:ea typeface="Calibri" panose="020F0502020204030204" pitchFamily="34" charset="0"/>
                <a:cs typeface="Calibri" panose="020F0502020204030204" pitchFamily="34" charset="0"/>
              </a:rPr>
              <a:t>Phản</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ánh</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đúng</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mối</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quan</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hệ</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giữa</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các</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thuộc</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tính</a:t>
            </a:r>
            <a:r>
              <a:rPr lang="en-US" sz="3000" dirty="0">
                <a:effectLst/>
                <a:latin typeface="Playfair Display" panose="00000500000000000000" pitchFamily="2" charset="0"/>
                <a:ea typeface="Calibri" panose="020F0502020204030204" pitchFamily="34" charset="0"/>
                <a:cs typeface="Calibri" panose="020F0502020204030204" pitchFamily="34" charset="0"/>
              </a:rPr>
              <a:t>.</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000" b="1" dirty="0">
                <a:effectLst/>
                <a:latin typeface="Playfair Display" panose="00000500000000000000" pitchFamily="2" charset="0"/>
                <a:ea typeface="Calibri" panose="020F0502020204030204" pitchFamily="34" charset="0"/>
                <a:cs typeface="Calibri" panose="020F0502020204030204" pitchFamily="34" charset="0"/>
              </a:rPr>
              <a:t>-</a:t>
            </a:r>
            <a:r>
              <a:rPr lang="en-US" sz="3000" b="1" dirty="0" err="1">
                <a:effectLst/>
                <a:latin typeface="Playfair Display" panose="00000500000000000000" pitchFamily="2" charset="0"/>
                <a:ea typeface="Calibri" panose="020F0502020204030204" pitchFamily="34" charset="0"/>
                <a:cs typeface="Calibri" panose="020F0502020204030204" pitchFamily="34" charset="0"/>
              </a:rPr>
              <a:t>Nhược</a:t>
            </a:r>
            <a:r>
              <a:rPr lang="en-US" sz="3000" b="1" dirty="0">
                <a:effectLst/>
                <a:latin typeface="Playfair Display" panose="00000500000000000000" pitchFamily="2" charset="0"/>
                <a:ea typeface="Calibri" panose="020F0502020204030204" pitchFamily="34" charset="0"/>
                <a:cs typeface="Calibri" panose="020F0502020204030204" pitchFamily="34" charset="0"/>
              </a:rPr>
              <a:t> </a:t>
            </a:r>
            <a:r>
              <a:rPr lang="en-US" sz="3000" b="1" dirty="0" err="1">
                <a:effectLst/>
                <a:latin typeface="Playfair Display" panose="00000500000000000000" pitchFamily="2" charset="0"/>
                <a:ea typeface="Calibri" panose="020F0502020204030204" pitchFamily="34" charset="0"/>
                <a:cs typeface="Calibri" panose="020F0502020204030204" pitchFamily="34" charset="0"/>
              </a:rPr>
              <a:t>điểm</a:t>
            </a:r>
            <a:r>
              <a:rPr lang="en-US" sz="3000" b="1" dirty="0">
                <a:effectLst/>
                <a:latin typeface="Playfair Display" panose="00000500000000000000" pitchFamily="2" charset="0"/>
                <a:ea typeface="Calibri" panose="020F0502020204030204" pitchFamily="34" charset="0"/>
                <a:cs typeface="Calibri" panose="020F0502020204030204" pitchFamily="34" charset="0"/>
              </a:rPr>
              <a:t>:</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000" dirty="0" err="1">
                <a:effectLst/>
                <a:latin typeface="Playfair Display" panose="00000500000000000000" pitchFamily="2" charset="0"/>
                <a:ea typeface="Calibri" panose="020F0502020204030204" pitchFamily="34" charset="0"/>
                <a:cs typeface="Calibri" panose="020F0502020204030204" pitchFamily="34" charset="0"/>
              </a:rPr>
              <a:t>Phức</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tạp</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hơn</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trong</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tính</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toán</a:t>
            </a:r>
            <a:r>
              <a:rPr lang="en-US" sz="3000" dirty="0">
                <a:effectLst/>
                <a:latin typeface="Playfair Display" panose="00000500000000000000" pitchFamily="2" charset="0"/>
                <a:ea typeface="Calibri" panose="020F0502020204030204" pitchFamily="34" charset="0"/>
                <a:cs typeface="Calibri" panose="020F0502020204030204" pitchFamily="34" charset="0"/>
              </a:rPr>
              <a:t>.</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000" dirty="0" err="1">
                <a:effectLst/>
                <a:latin typeface="Playfair Display" panose="00000500000000000000" pitchFamily="2" charset="0"/>
                <a:ea typeface="Calibri" panose="020F0502020204030204" pitchFamily="34" charset="0"/>
                <a:cs typeface="Calibri" panose="020F0502020204030204" pitchFamily="34" charset="0"/>
              </a:rPr>
              <a:t>Không</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hiệu</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quả</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với</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các</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lớp</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nhỏ</a:t>
            </a:r>
            <a:r>
              <a:rPr lang="en-US" sz="3000" dirty="0">
                <a:effectLst/>
                <a:latin typeface="Playfair Display" panose="00000500000000000000" pitchFamily="2" charset="0"/>
                <a:ea typeface="Calibri" panose="020F0502020204030204" pitchFamily="34" charset="0"/>
                <a:cs typeface="Calibri" panose="020F0502020204030204" pitchFamily="34" charset="0"/>
              </a:rPr>
              <a:t>.</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p:txBody>
      </p:sp>
      <p:pic>
        <p:nvPicPr>
          <p:cNvPr id="1026" name="Picture 2">
            <a:extLst>
              <a:ext uri="{FF2B5EF4-FFF2-40B4-BE49-F238E27FC236}">
                <a16:creationId xmlns:a16="http://schemas.microsoft.com/office/drawing/2014/main" id="{05CB2461-178C-69EF-69BF-11503AD0E1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6555" y="2704592"/>
            <a:ext cx="6799804" cy="5099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9540258"/>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fade">
                                      <p:cBhvr>
                                        <p:cTn id="7" dur="500"/>
                                        <p:tgtEl>
                                          <p:spTgt spid="4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0"/>
                                        </p:tgtEl>
                                        <p:attrNameLst>
                                          <p:attrName>style.visibility</p:attrName>
                                        </p:attrNameLst>
                                      </p:cBhvr>
                                      <p:to>
                                        <p:strVal val="visible"/>
                                      </p:to>
                                    </p:set>
                                    <p:animEffect transition="in" filter="fade">
                                      <p:cBhvr>
                                        <p:cTn id="17" dur="500"/>
                                        <p:tgtEl>
                                          <p:spTgt spid="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 grpId="0"/>
      <p:bldP spid="440"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0244275" y="-52319"/>
            <a:ext cx="10255398" cy="10310295"/>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1028700" y="874072"/>
            <a:ext cx="8464800"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err="1">
                <a:solidFill>
                  <a:srgbClr val="3A3E39"/>
                </a:solidFill>
                <a:latin typeface="Playfair Display"/>
                <a:ea typeface="Playfair Display"/>
                <a:cs typeface="Playfair Display"/>
                <a:sym typeface="Playfair Display"/>
              </a:rPr>
              <a:t>Giá</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trị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bị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thiếu</a:t>
            </a:r>
            <a:endParaRPr dirty="0">
              <a:latin typeface="Playfair Display"/>
              <a:ea typeface="Playfair Display"/>
              <a:cs typeface="Playfair Display"/>
              <a:sym typeface="Playfair Display"/>
            </a:endParaRPr>
          </a:p>
        </p:txBody>
      </p:sp>
      <p:sp>
        <p:nvSpPr>
          <p:cNvPr id="439" name="Google Shape;439;p27"/>
          <p:cNvSpPr txBox="1"/>
          <p:nvPr/>
        </p:nvSpPr>
        <p:spPr>
          <a:xfrm>
            <a:off x="820677" y="2646295"/>
            <a:ext cx="8672824" cy="215443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000" dirty="0">
                <a:latin typeface="Times New Roman" panose="02020603050405020304" pitchFamily="18" charset="0"/>
                <a:ea typeface="Proxima Nova"/>
                <a:cs typeface="Times New Roman" panose="02020603050405020304" pitchFamily="18" charset="0"/>
                <a:sym typeface="Proxima Nova"/>
              </a:rPr>
              <a:t>6</a:t>
            </a:r>
            <a:r>
              <a:rPr lang="en-US" sz="5000" dirty="0">
                <a:latin typeface="Playfair Display" panose="00000500000000000000" pitchFamily="2" charset="0"/>
                <a:ea typeface="Proxima Nova"/>
                <a:cs typeface="Times New Roman" panose="02020603050405020304" pitchFamily="18" charset="0"/>
                <a:sym typeface="Proxima Nova"/>
              </a:rPr>
              <a:t>.</a:t>
            </a:r>
            <a:r>
              <a:rPr lang="en-US" sz="5000" b="0" i="0" u="none" strike="noStrike" cap="none" dirty="0">
                <a:solidFill>
                  <a:srgbClr val="000000"/>
                </a:solidFill>
                <a:latin typeface="Playfair Display" panose="00000500000000000000" pitchFamily="2" charset="0"/>
                <a:ea typeface="Proxima Nova"/>
                <a:cs typeface="Proxima Nova"/>
                <a:sym typeface="Proxima Nova"/>
              </a:rPr>
              <a:t> </a:t>
            </a:r>
            <a:r>
              <a:rPr lang="vi-VN" sz="4500" dirty="0">
                <a:effectLst/>
                <a:latin typeface="Playfair Display" panose="00000500000000000000" pitchFamily="2" charset="0"/>
                <a:ea typeface="Calibri" panose="020F0502020204030204" pitchFamily="34" charset="0"/>
              </a:rPr>
              <a:t>Sử dụng giá trị có khả năng xảy ra cao nhất để điền vào giá trị còn thiếu </a:t>
            </a:r>
            <a:endParaRPr sz="4500" dirty="0">
              <a:latin typeface="Playfair Display" panose="00000500000000000000" pitchFamily="2" charset="0"/>
            </a:endParaRPr>
          </a:p>
        </p:txBody>
      </p:sp>
      <p:sp>
        <p:nvSpPr>
          <p:cNvPr id="440" name="Google Shape;440;p27"/>
          <p:cNvSpPr txBox="1"/>
          <p:nvPr/>
        </p:nvSpPr>
        <p:spPr>
          <a:xfrm>
            <a:off x="966705" y="4910960"/>
            <a:ext cx="7342489" cy="4669996"/>
          </a:xfrm>
          <a:prstGeom prst="rect">
            <a:avLst/>
          </a:prstGeom>
          <a:noFill/>
          <a:ln>
            <a:noFill/>
          </a:ln>
        </p:spPr>
        <p:txBody>
          <a:bodyPr spcFirstLastPara="1" wrap="square" lIns="0" tIns="0" rIns="0" bIns="0" anchor="t" anchorCtr="0">
            <a:spAutoFit/>
          </a:bodyPr>
          <a:lstStyle/>
          <a:p>
            <a:pPr marL="0" marR="0" algn="just">
              <a:lnSpc>
                <a:spcPct val="107000"/>
              </a:lnSpc>
              <a:spcBef>
                <a:spcPts val="0"/>
              </a:spcBef>
              <a:spcAft>
                <a:spcPts val="800"/>
              </a:spcAft>
            </a:pPr>
            <a:r>
              <a:rPr lang="en-US" sz="3000" b="1" dirty="0">
                <a:effectLst/>
                <a:latin typeface="Playfair Display" panose="00000500000000000000" pitchFamily="2" charset="0"/>
                <a:ea typeface="Calibri" panose="020F0502020204030204" pitchFamily="34" charset="0"/>
                <a:cs typeface="Calibri" panose="020F0502020204030204" pitchFamily="34" charset="0"/>
              </a:rPr>
              <a:t>-</a:t>
            </a:r>
            <a:r>
              <a:rPr lang="vi-VN" sz="3000" b="1" dirty="0">
                <a:effectLst/>
                <a:latin typeface="Playfair Display" panose="00000500000000000000" pitchFamily="2" charset="0"/>
                <a:ea typeface="Calibri" panose="020F0502020204030204" pitchFamily="34" charset="0"/>
                <a:cs typeface="Calibri" panose="020F0502020204030204" pitchFamily="34" charset="0"/>
              </a:rPr>
              <a:t>Ưu điểm:</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3000" dirty="0">
                <a:effectLst/>
                <a:latin typeface="Playfair Display" panose="00000500000000000000" pitchFamily="2" charset="0"/>
                <a:ea typeface="Calibri" panose="020F0502020204030204" pitchFamily="34" charset="0"/>
                <a:cs typeface="Calibri" panose="020F0502020204030204" pitchFamily="34" charset="0"/>
              </a:rPr>
              <a:t>Hiệu quả cao khi có mối quan hệ phức tạp giữa các thuộc tính.</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3000" dirty="0">
                <a:effectLst/>
                <a:latin typeface="Playfair Display" panose="00000500000000000000" pitchFamily="2" charset="0"/>
                <a:ea typeface="Calibri" panose="020F0502020204030204" pitchFamily="34" charset="0"/>
                <a:cs typeface="Calibri" panose="020F0502020204030204" pitchFamily="34" charset="0"/>
              </a:rPr>
              <a:t>Giảm thiểu sai lệch.</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000" b="1" dirty="0">
                <a:effectLst/>
                <a:latin typeface="Playfair Display" panose="00000500000000000000" pitchFamily="2" charset="0"/>
                <a:ea typeface="Calibri" panose="020F0502020204030204" pitchFamily="34" charset="0"/>
                <a:cs typeface="Calibri" panose="020F0502020204030204" pitchFamily="34" charset="0"/>
              </a:rPr>
              <a:t>-</a:t>
            </a:r>
            <a:r>
              <a:rPr lang="vi-VN" sz="3000" b="1" dirty="0">
                <a:effectLst/>
                <a:latin typeface="Playfair Display" panose="00000500000000000000" pitchFamily="2" charset="0"/>
                <a:ea typeface="Calibri" panose="020F0502020204030204" pitchFamily="34" charset="0"/>
                <a:cs typeface="Calibri" panose="020F0502020204030204" pitchFamily="34" charset="0"/>
              </a:rPr>
              <a:t>Nhược điểm:</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3000" dirty="0">
                <a:effectLst/>
                <a:latin typeface="Playfair Display" panose="00000500000000000000" pitchFamily="2" charset="0"/>
                <a:ea typeface="Calibri" panose="020F0502020204030204" pitchFamily="34" charset="0"/>
                <a:cs typeface="Calibri" panose="020F0502020204030204" pitchFamily="34" charset="0"/>
              </a:rPr>
              <a:t>Yêu cầu tài nguyên tính toán lớn.</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3000" dirty="0">
                <a:effectLst/>
                <a:latin typeface="Playfair Display" panose="00000500000000000000" pitchFamily="2" charset="0"/>
                <a:ea typeface="Calibri" panose="020F0502020204030204" pitchFamily="34" charset="0"/>
                <a:cs typeface="Calibri" panose="020F0502020204030204" pitchFamily="34" charset="0"/>
              </a:rPr>
              <a:t>Đòi hỏi mô hình phải được huấn luyện tốt.</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CFBC0F7F-C47A-4617-E3DD-6237305C653C}"/>
              </a:ext>
            </a:extLst>
          </p:cNvPr>
          <p:cNvPicPr>
            <a:picLocks noChangeAspect="1"/>
          </p:cNvPicPr>
          <p:nvPr/>
        </p:nvPicPr>
        <p:blipFill>
          <a:blip r:embed="rId4"/>
          <a:stretch>
            <a:fillRect/>
          </a:stretch>
        </p:blipFill>
        <p:spPr>
          <a:xfrm>
            <a:off x="10317019" y="2968859"/>
            <a:ext cx="7919884" cy="4267938"/>
          </a:xfrm>
          <a:prstGeom prst="rect">
            <a:avLst/>
          </a:prstGeom>
        </p:spPr>
      </p:pic>
    </p:spTree>
    <p:extLst>
      <p:ext uri="{BB962C8B-B14F-4D97-AF65-F5344CB8AC3E}">
        <p14:creationId xmlns:p14="http://schemas.microsoft.com/office/powerpoint/2010/main" val="192050070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fade">
                                      <p:cBhvr>
                                        <p:cTn id="7" dur="500"/>
                                        <p:tgtEl>
                                          <p:spTgt spid="4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0"/>
                                        </p:tgtEl>
                                        <p:attrNameLst>
                                          <p:attrName>style.visibility</p:attrName>
                                        </p:attrNameLst>
                                      </p:cBhvr>
                                      <p:to>
                                        <p:strVal val="visible"/>
                                      </p:to>
                                    </p:set>
                                    <p:animEffect transition="in" filter="fade">
                                      <p:cBhvr>
                                        <p:cTn id="17" dur="500"/>
                                        <p:tgtEl>
                                          <p:spTgt spid="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 grpId="0"/>
      <p:bldP spid="440"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21"/>
        <p:cNvGrpSpPr/>
        <p:nvPr/>
      </p:nvGrpSpPr>
      <p:grpSpPr>
        <a:xfrm>
          <a:off x="0" y="0"/>
          <a:ext cx="0" cy="0"/>
          <a:chOff x="0" y="0"/>
          <a:chExt cx="0" cy="0"/>
        </a:xfrm>
      </p:grpSpPr>
      <p:grpSp>
        <p:nvGrpSpPr>
          <p:cNvPr id="122" name="Google Shape;122;p13"/>
          <p:cNvGrpSpPr/>
          <p:nvPr/>
        </p:nvGrpSpPr>
        <p:grpSpPr>
          <a:xfrm>
            <a:off x="11093438" y="-457634"/>
            <a:ext cx="7194562" cy="7630883"/>
            <a:chOff x="0" y="-57150"/>
            <a:chExt cx="2411106" cy="2557330"/>
          </a:xfrm>
        </p:grpSpPr>
        <p:sp>
          <p:nvSpPr>
            <p:cNvPr id="123" name="Google Shape;123;p13"/>
            <p:cNvSpPr/>
            <p:nvPr/>
          </p:nvSpPr>
          <p:spPr>
            <a:xfrm>
              <a:off x="0" y="0"/>
              <a:ext cx="2411106" cy="2500180"/>
            </a:xfrm>
            <a:custGeom>
              <a:avLst/>
              <a:gdLst/>
              <a:ahLst/>
              <a:cxnLst/>
              <a:rect l="l" t="t" r="r" b="b"/>
              <a:pathLst>
                <a:path w="2411106" h="2500180" extrusionOk="0">
                  <a:moveTo>
                    <a:pt x="0" y="0"/>
                  </a:moveTo>
                  <a:lnTo>
                    <a:pt x="2411106" y="0"/>
                  </a:lnTo>
                  <a:lnTo>
                    <a:pt x="2411106" y="2500180"/>
                  </a:lnTo>
                  <a:lnTo>
                    <a:pt x="0" y="2500180"/>
                  </a:lnTo>
                  <a:close/>
                </a:path>
              </a:pathLst>
            </a:custGeom>
            <a:solidFill>
              <a:srgbClr val="A9A9A9"/>
            </a:solidFill>
            <a:ln>
              <a:noFill/>
            </a:ln>
          </p:spPr>
          <p:txBody>
            <a:bodyPr/>
            <a:lstStyle/>
            <a:p>
              <a:endParaRPr lang="en-US"/>
            </a:p>
          </p:txBody>
        </p:sp>
        <p:sp>
          <p:nvSpPr>
            <p:cNvPr id="124" name="Google Shape;124;p13"/>
            <p:cNvSpPr txBox="1"/>
            <p:nvPr/>
          </p:nvSpPr>
          <p:spPr>
            <a:xfrm>
              <a:off x="0" y="-57150"/>
              <a:ext cx="2411106" cy="255733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5" name="Google Shape;125;p13"/>
          <p:cNvGrpSpPr/>
          <p:nvPr/>
        </p:nvGrpSpPr>
        <p:grpSpPr>
          <a:xfrm>
            <a:off x="7316146" y="7002718"/>
            <a:ext cx="10971854" cy="3284282"/>
            <a:chOff x="0" y="-57150"/>
            <a:chExt cx="3676986" cy="1100658"/>
          </a:xfrm>
        </p:grpSpPr>
        <p:sp>
          <p:nvSpPr>
            <p:cNvPr id="126" name="Google Shape;126;p13"/>
            <p:cNvSpPr/>
            <p:nvPr/>
          </p:nvSpPr>
          <p:spPr>
            <a:xfrm>
              <a:off x="0" y="0"/>
              <a:ext cx="3676986" cy="1043508"/>
            </a:xfrm>
            <a:custGeom>
              <a:avLst/>
              <a:gdLst/>
              <a:ahLst/>
              <a:cxnLst/>
              <a:rect l="l" t="t" r="r" b="b"/>
              <a:pathLst>
                <a:path w="3676986" h="1043508" extrusionOk="0">
                  <a:moveTo>
                    <a:pt x="0" y="0"/>
                  </a:moveTo>
                  <a:lnTo>
                    <a:pt x="3676986" y="0"/>
                  </a:lnTo>
                  <a:lnTo>
                    <a:pt x="3676986" y="1043508"/>
                  </a:lnTo>
                  <a:lnTo>
                    <a:pt x="0" y="1043508"/>
                  </a:lnTo>
                  <a:close/>
                </a:path>
              </a:pathLst>
            </a:custGeom>
            <a:solidFill>
              <a:srgbClr val="BBDAE0"/>
            </a:solidFill>
            <a:ln>
              <a:noFill/>
            </a:ln>
          </p:spPr>
          <p:txBody>
            <a:bodyPr/>
            <a:lstStyle/>
            <a:p>
              <a:endParaRPr lang="en-US"/>
            </a:p>
          </p:txBody>
        </p:sp>
        <p:sp>
          <p:nvSpPr>
            <p:cNvPr id="127" name="Google Shape;127;p13"/>
            <p:cNvSpPr txBox="1"/>
            <p:nvPr/>
          </p:nvSpPr>
          <p:spPr>
            <a:xfrm>
              <a:off x="0" y="-57150"/>
              <a:ext cx="3676986" cy="110065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28" name="Google Shape;128;p13"/>
          <p:cNvPicPr preferRelativeResize="0"/>
          <p:nvPr/>
        </p:nvPicPr>
        <p:blipFill>
          <a:blip r:embed="rId3">
            <a:alphaModFix/>
          </a:blip>
          <a:stretch>
            <a:fillRect/>
          </a:stretch>
        </p:blipFill>
        <p:spPr>
          <a:xfrm>
            <a:off x="7322485" y="7143248"/>
            <a:ext cx="10971750" cy="11032899"/>
          </a:xfrm>
          <a:prstGeom prst="rect">
            <a:avLst/>
          </a:prstGeom>
          <a:noFill/>
          <a:ln>
            <a:noFill/>
          </a:ln>
        </p:spPr>
      </p:pic>
      <p:cxnSp>
        <p:nvCxnSpPr>
          <p:cNvPr id="130" name="Google Shape;130;p13"/>
          <p:cNvCxnSpPr/>
          <p:nvPr/>
        </p:nvCxnSpPr>
        <p:spPr>
          <a:xfrm>
            <a:off x="9468237" y="9267825"/>
            <a:ext cx="3023491" cy="0"/>
          </a:xfrm>
          <a:prstGeom prst="straightConnector1">
            <a:avLst/>
          </a:prstGeom>
          <a:noFill/>
          <a:ln w="19050" cap="flat" cmpd="sng">
            <a:solidFill>
              <a:srgbClr val="157E90"/>
            </a:solidFill>
            <a:prstDash val="solid"/>
            <a:round/>
            <a:headEnd type="none" w="sm" len="sm"/>
            <a:tailEnd type="none" w="sm" len="sm"/>
          </a:ln>
        </p:spPr>
      </p:cxnSp>
      <p:grpSp>
        <p:nvGrpSpPr>
          <p:cNvPr id="131" name="Google Shape;131;p13"/>
          <p:cNvGrpSpPr/>
          <p:nvPr/>
        </p:nvGrpSpPr>
        <p:grpSpPr>
          <a:xfrm>
            <a:off x="0" y="-170531"/>
            <a:ext cx="2341436" cy="1885038"/>
            <a:chOff x="0" y="-57150"/>
            <a:chExt cx="784683" cy="631731"/>
          </a:xfrm>
        </p:grpSpPr>
        <p:sp>
          <p:nvSpPr>
            <p:cNvPr id="132" name="Google Shape;132;p13"/>
            <p:cNvSpPr/>
            <p:nvPr/>
          </p:nvSpPr>
          <p:spPr>
            <a:xfrm>
              <a:off x="0" y="0"/>
              <a:ext cx="784683" cy="574581"/>
            </a:xfrm>
            <a:custGeom>
              <a:avLst/>
              <a:gdLst/>
              <a:ahLst/>
              <a:cxnLst/>
              <a:rect l="l" t="t" r="r" b="b"/>
              <a:pathLst>
                <a:path w="784683" h="574581" extrusionOk="0">
                  <a:moveTo>
                    <a:pt x="0" y="0"/>
                  </a:moveTo>
                  <a:lnTo>
                    <a:pt x="784683" y="0"/>
                  </a:lnTo>
                  <a:lnTo>
                    <a:pt x="784683" y="574581"/>
                  </a:lnTo>
                  <a:lnTo>
                    <a:pt x="0" y="574581"/>
                  </a:lnTo>
                  <a:close/>
                </a:path>
              </a:pathLst>
            </a:custGeom>
            <a:solidFill>
              <a:srgbClr val="BBDAE0"/>
            </a:solidFill>
            <a:ln>
              <a:noFill/>
            </a:ln>
          </p:spPr>
          <p:txBody>
            <a:bodyPr/>
            <a:lstStyle/>
            <a:p>
              <a:endParaRPr lang="en-US"/>
            </a:p>
          </p:txBody>
        </p:sp>
        <p:sp>
          <p:nvSpPr>
            <p:cNvPr id="133" name="Google Shape;133;p13"/>
            <p:cNvSpPr txBox="1"/>
            <p:nvPr/>
          </p:nvSpPr>
          <p:spPr>
            <a:xfrm>
              <a:off x="0" y="-57150"/>
              <a:ext cx="784683" cy="63173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4" name="Google Shape;134;p13"/>
          <p:cNvGrpSpPr/>
          <p:nvPr/>
        </p:nvGrpSpPr>
        <p:grpSpPr>
          <a:xfrm>
            <a:off x="1241537" y="8886299"/>
            <a:ext cx="1475599" cy="763052"/>
            <a:chOff x="0" y="0"/>
            <a:chExt cx="1571802" cy="812800"/>
          </a:xfrm>
        </p:grpSpPr>
        <p:sp>
          <p:nvSpPr>
            <p:cNvPr id="135" name="Google Shape;135;p13"/>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txBody>
            <a:bodyPr/>
            <a:lstStyle/>
            <a:p>
              <a:endParaRPr lang="en-US"/>
            </a:p>
          </p:txBody>
        </p:sp>
        <p:sp>
          <p:nvSpPr>
            <p:cNvPr id="136" name="Google Shape;136;p13"/>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7" name="Google Shape;137;p13"/>
          <p:cNvSpPr txBox="1"/>
          <p:nvPr/>
        </p:nvSpPr>
        <p:spPr>
          <a:xfrm>
            <a:off x="1241537" y="4165456"/>
            <a:ext cx="9244566" cy="1846531"/>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9999" i="0" u="none" strike="noStrike" cap="none" dirty="0" err="1">
                <a:solidFill>
                  <a:srgbClr val="3A3E39"/>
                </a:solidFill>
                <a:latin typeface="Playfair Display"/>
                <a:ea typeface="Playfair Display"/>
                <a:cs typeface="Playfair Display"/>
                <a:sym typeface="Playfair Display"/>
              </a:rPr>
              <a:t>Dữ</a:t>
            </a:r>
            <a:r>
              <a:rPr lang="en-US" sz="9999" i="0" u="none" strike="noStrike" cap="none" dirty="0">
                <a:solidFill>
                  <a:srgbClr val="3A3E39"/>
                </a:solidFill>
                <a:latin typeface="Playfair Display"/>
                <a:ea typeface="Playfair Display"/>
                <a:cs typeface="Playfair Display"/>
                <a:sym typeface="Playfair Display"/>
              </a:rPr>
              <a:t> </a:t>
            </a:r>
            <a:r>
              <a:rPr lang="en-US" sz="9999" i="0" u="none" strike="noStrike" cap="none" dirty="0" err="1">
                <a:solidFill>
                  <a:srgbClr val="3A3E39"/>
                </a:solidFill>
                <a:latin typeface="Playfair Display"/>
                <a:ea typeface="Playfair Display"/>
                <a:cs typeface="Playfair Display"/>
                <a:sym typeface="Playfair Display"/>
              </a:rPr>
              <a:t>liệu</a:t>
            </a:r>
            <a:r>
              <a:rPr lang="en-US" sz="9999" i="0" u="none" strike="noStrike" cap="none" dirty="0">
                <a:solidFill>
                  <a:srgbClr val="3A3E39"/>
                </a:solidFill>
                <a:latin typeface="Playfair Display"/>
                <a:ea typeface="Playfair Display"/>
                <a:cs typeface="Playfair Display"/>
                <a:sym typeface="Playfair Display"/>
              </a:rPr>
              <a:t> </a:t>
            </a:r>
            <a:r>
              <a:rPr lang="en-US" sz="9999" i="0" u="none" strike="noStrike" cap="none" dirty="0" err="1">
                <a:solidFill>
                  <a:srgbClr val="3A3E39"/>
                </a:solidFill>
                <a:latin typeface="Playfair Display"/>
                <a:ea typeface="Playfair Display"/>
                <a:cs typeface="Playfair Display"/>
                <a:sym typeface="Playfair Display"/>
              </a:rPr>
              <a:t>bị</a:t>
            </a:r>
            <a:r>
              <a:rPr lang="en-US" sz="9999" i="0" u="none" strike="noStrike" cap="none" dirty="0">
                <a:solidFill>
                  <a:srgbClr val="3A3E39"/>
                </a:solidFill>
                <a:latin typeface="Playfair Display"/>
                <a:ea typeface="Playfair Display"/>
                <a:cs typeface="Playfair Display"/>
                <a:sym typeface="Playfair Display"/>
              </a:rPr>
              <a:t> </a:t>
            </a:r>
            <a:r>
              <a:rPr lang="en-US" sz="9999" i="0" u="none" strike="noStrike" cap="none" dirty="0" err="1">
                <a:solidFill>
                  <a:srgbClr val="3A3E39"/>
                </a:solidFill>
                <a:latin typeface="Playfair Display"/>
                <a:ea typeface="Playfair Display"/>
                <a:cs typeface="Playfair Display"/>
                <a:sym typeface="Playfair Display"/>
              </a:rPr>
              <a:t>nhiễu</a:t>
            </a:r>
            <a:endParaRPr dirty="0">
              <a:latin typeface="Playfair Display"/>
              <a:ea typeface="Playfair Display"/>
              <a:cs typeface="Playfair Display"/>
              <a:sym typeface="Playfair Display"/>
            </a:endParaRPr>
          </a:p>
        </p:txBody>
      </p:sp>
      <p:sp>
        <p:nvSpPr>
          <p:cNvPr id="139" name="Google Shape;139;p13"/>
          <p:cNvSpPr txBox="1"/>
          <p:nvPr/>
        </p:nvSpPr>
        <p:spPr>
          <a:xfrm>
            <a:off x="1766125" y="2263025"/>
            <a:ext cx="1475700" cy="2154244"/>
          </a:xfrm>
          <a:prstGeom prst="rect">
            <a:avLst/>
          </a:prstGeom>
          <a:noFill/>
          <a:ln>
            <a:noFill/>
          </a:ln>
        </p:spPr>
        <p:txBody>
          <a:bodyPr spcFirstLastPara="1" wrap="square" lIns="0" tIns="0" rIns="0" bIns="0" anchor="t" anchorCtr="0">
            <a:spAutoFit/>
          </a:bodyPr>
          <a:lstStyle/>
          <a:p>
            <a:pPr marL="0" marR="0" lvl="0" indent="0" algn="l" rtl="0">
              <a:lnSpc>
                <a:spcPct val="140004"/>
              </a:lnSpc>
              <a:spcBef>
                <a:spcPts val="0"/>
              </a:spcBef>
              <a:spcAft>
                <a:spcPts val="0"/>
              </a:spcAft>
              <a:buNone/>
            </a:pPr>
            <a:r>
              <a:rPr lang="en-US" sz="9999" i="0" u="none" strike="noStrike" cap="none" dirty="0">
                <a:solidFill>
                  <a:srgbClr val="3A3E39"/>
                </a:solidFill>
                <a:latin typeface="Times New Roman" panose="02020603050405020304" pitchFamily="18" charset="0"/>
                <a:ea typeface="Playfair Display"/>
                <a:cs typeface="Times New Roman" panose="02020603050405020304" pitchFamily="18" charset="0"/>
                <a:sym typeface="Playfair Display"/>
              </a:rPr>
              <a:t>02</a:t>
            </a:r>
            <a:endParaRPr dirty="0">
              <a:latin typeface="Times New Roman" panose="02020603050405020304" pitchFamily="18" charset="0"/>
              <a:ea typeface="Playfair Display"/>
              <a:cs typeface="Times New Roman" panose="02020603050405020304" pitchFamily="18" charset="0"/>
              <a:sym typeface="Playfair Display"/>
            </a:endParaRPr>
          </a:p>
        </p:txBody>
      </p:sp>
      <p:sp>
        <p:nvSpPr>
          <p:cNvPr id="140" name="Google Shape;140;p13"/>
          <p:cNvSpPr txBox="1"/>
          <p:nvPr/>
        </p:nvSpPr>
        <p:spPr>
          <a:xfrm>
            <a:off x="1241537" y="2451941"/>
            <a:ext cx="524589" cy="137793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000" b="0" i="0" u="none" strike="noStrike" cap="none">
                <a:solidFill>
                  <a:srgbClr val="3A3E39"/>
                </a:solidFill>
                <a:latin typeface="Arial"/>
                <a:ea typeface="Arial"/>
                <a:cs typeface="Arial"/>
                <a:sym typeface="Arial"/>
              </a:rPr>
              <a:t>/</a:t>
            </a:r>
            <a:endParaRPr/>
          </a:p>
        </p:txBody>
      </p:sp>
    </p:spTree>
    <p:extLst>
      <p:ext uri="{BB962C8B-B14F-4D97-AF65-F5344CB8AC3E}">
        <p14:creationId xmlns:p14="http://schemas.microsoft.com/office/powerpoint/2010/main" val="3704565518"/>
      </p:ext>
    </p:extLst>
  </p:cSld>
  <p:clrMapOvr>
    <a:masterClrMapping/>
  </p:clrMapOvr>
  <p:transition spd="med">
    <p:pull dir="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0244275" y="-52319"/>
            <a:ext cx="10255398" cy="10310295"/>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1028700" y="874072"/>
            <a:ext cx="8464800"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err="1">
                <a:solidFill>
                  <a:srgbClr val="3A3E39"/>
                </a:solidFill>
                <a:latin typeface="Playfair Display"/>
                <a:ea typeface="Playfair Display"/>
                <a:cs typeface="Playfair Display"/>
                <a:sym typeface="Playfair Display"/>
              </a:rPr>
              <a:t>Dữ</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liệu</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bị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nhiễu</a:t>
            </a:r>
            <a:endParaRPr dirty="0">
              <a:latin typeface="Playfair Display"/>
              <a:ea typeface="Playfair Display"/>
              <a:cs typeface="Playfair Display"/>
              <a:sym typeface="Playfair Display"/>
            </a:endParaRPr>
          </a:p>
        </p:txBody>
      </p:sp>
      <p:sp>
        <p:nvSpPr>
          <p:cNvPr id="439" name="Google Shape;439;p27"/>
          <p:cNvSpPr txBox="1"/>
          <p:nvPr/>
        </p:nvSpPr>
        <p:spPr>
          <a:xfrm>
            <a:off x="820676" y="2968859"/>
            <a:ext cx="8672824" cy="76944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000" dirty="0">
                <a:latin typeface="Times New Roman" panose="02020603050405020304" pitchFamily="18" charset="0"/>
                <a:ea typeface="Proxima Nova"/>
                <a:cs typeface="Times New Roman" panose="02020603050405020304" pitchFamily="18" charset="0"/>
                <a:sym typeface="Proxima Nova"/>
              </a:rPr>
              <a:t>1</a:t>
            </a:r>
            <a:r>
              <a:rPr lang="en-US" sz="5000" dirty="0">
                <a:latin typeface="Playfair Display" panose="00000500000000000000" pitchFamily="2" charset="0"/>
                <a:ea typeface="Proxima Nova"/>
                <a:cs typeface="Times New Roman" panose="02020603050405020304" pitchFamily="18" charset="0"/>
                <a:sym typeface="Proxima Nova"/>
              </a:rPr>
              <a:t>.</a:t>
            </a:r>
            <a:r>
              <a:rPr lang="en-US" sz="5000" b="0" i="0" u="none" strike="noStrike" cap="none" dirty="0">
                <a:solidFill>
                  <a:srgbClr val="000000"/>
                </a:solidFill>
                <a:latin typeface="Playfair Display" panose="00000500000000000000" pitchFamily="2" charset="0"/>
                <a:ea typeface="Proxima Nova"/>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Định</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nghĩa</a:t>
            </a:r>
            <a:endParaRPr sz="4500" dirty="0">
              <a:latin typeface="Playfair Display" panose="00000500000000000000" pitchFamily="2" charset="0"/>
            </a:endParaRPr>
          </a:p>
        </p:txBody>
      </p:sp>
      <p:sp>
        <p:nvSpPr>
          <p:cNvPr id="440" name="Google Shape;440;p27"/>
          <p:cNvSpPr txBox="1"/>
          <p:nvPr/>
        </p:nvSpPr>
        <p:spPr>
          <a:xfrm>
            <a:off x="1028700" y="3985289"/>
            <a:ext cx="8958960" cy="3765646"/>
          </a:xfrm>
          <a:prstGeom prst="rect">
            <a:avLst/>
          </a:prstGeom>
          <a:noFill/>
          <a:ln>
            <a:noFill/>
          </a:ln>
        </p:spPr>
        <p:txBody>
          <a:bodyPr spcFirstLastPara="1" wrap="square" lIns="0" tIns="0" rIns="0" bIns="0" anchor="t" anchorCtr="0">
            <a:spAutoFit/>
          </a:bodyPr>
          <a:lstStyle/>
          <a:p>
            <a:pPr marL="0" marR="0">
              <a:lnSpc>
                <a:spcPct val="107000"/>
              </a:lnSpc>
              <a:spcBef>
                <a:spcPts val="0"/>
              </a:spcBef>
              <a:spcAft>
                <a:spcPts val="800"/>
              </a:spcAft>
            </a:pPr>
            <a:r>
              <a:rPr lang="vi-VN" sz="3000" b="1" dirty="0">
                <a:effectLst/>
                <a:latin typeface="Playfair Display" panose="00000500000000000000" pitchFamily="2" charset="0"/>
                <a:ea typeface="Calibri" panose="020F0502020204030204" pitchFamily="34" charset="0"/>
                <a:cs typeface="Times New Roman" panose="02020603050405020304" pitchFamily="18" charset="0"/>
              </a:rPr>
              <a:t>Dữ liệu nhiễu (Noisy Data):</a:t>
            </a:r>
            <a:r>
              <a:rPr lang="vi-VN" sz="3000" dirty="0">
                <a:effectLst/>
                <a:latin typeface="Playfair Display" panose="00000500000000000000" pitchFamily="2" charset="0"/>
                <a:ea typeface="Calibri" panose="020F0502020204030204" pitchFamily="34" charset="0"/>
                <a:cs typeface="Times New Roman" panose="02020603050405020304" pitchFamily="18" charset="0"/>
              </a:rPr>
              <a:t> Nhiễu là lỗi ngẫu nhiên hoặc sự biến động trong một biến đo lường. Các phương pháp thống kê cơ bản như biểu đồ hộp và biểu đồ phân tán có thể giúp nhận diện các giá trị bất thường (outliers) đại diện cho nhiễu.</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2A05E2F7-27F0-989D-250E-44DEF43486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07438" y="2450799"/>
            <a:ext cx="6659886" cy="5194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8292516"/>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fade">
                                      <p:cBhvr>
                                        <p:cTn id="7" dur="500"/>
                                        <p:tgtEl>
                                          <p:spTgt spid="4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0">
                                            <p:txEl>
                                              <p:pRg st="0" end="0"/>
                                            </p:txEl>
                                          </p:spTgt>
                                        </p:tgtEl>
                                        <p:attrNameLst>
                                          <p:attrName>style.visibility</p:attrName>
                                        </p:attrNameLst>
                                      </p:cBhvr>
                                      <p:to>
                                        <p:strVal val="visible"/>
                                      </p:to>
                                    </p:set>
                                    <p:animEffect transition="in" filter="fade">
                                      <p:cBhvr>
                                        <p:cTn id="17" dur="500"/>
                                        <p:tgtEl>
                                          <p:spTgt spid="4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0244275" y="-52319"/>
            <a:ext cx="10255398" cy="10310295"/>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1028700" y="874072"/>
            <a:ext cx="8464800"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err="1">
                <a:solidFill>
                  <a:srgbClr val="3A3E39"/>
                </a:solidFill>
                <a:latin typeface="Playfair Display"/>
                <a:ea typeface="Playfair Display"/>
                <a:cs typeface="Playfair Display"/>
                <a:sym typeface="Playfair Display"/>
              </a:rPr>
              <a:t>Dữ</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liệu</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bị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nhiễu</a:t>
            </a:r>
            <a:endParaRPr dirty="0">
              <a:latin typeface="Playfair Display"/>
              <a:ea typeface="Playfair Display"/>
              <a:cs typeface="Playfair Display"/>
              <a:sym typeface="Playfair Display"/>
            </a:endParaRPr>
          </a:p>
        </p:txBody>
      </p:sp>
      <p:sp>
        <p:nvSpPr>
          <p:cNvPr id="439" name="Google Shape;439;p27"/>
          <p:cNvSpPr txBox="1"/>
          <p:nvPr/>
        </p:nvSpPr>
        <p:spPr>
          <a:xfrm>
            <a:off x="820676" y="2968859"/>
            <a:ext cx="8672824" cy="146193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000" dirty="0">
                <a:latin typeface="Times New Roman" panose="02020603050405020304" pitchFamily="18" charset="0"/>
                <a:ea typeface="Proxima Nova"/>
                <a:cs typeface="Times New Roman" panose="02020603050405020304" pitchFamily="18" charset="0"/>
                <a:sym typeface="Proxima Nova"/>
              </a:rPr>
              <a:t>2</a:t>
            </a:r>
            <a:r>
              <a:rPr lang="en-US" sz="5000" dirty="0">
                <a:latin typeface="Playfair Display" panose="00000500000000000000" pitchFamily="2" charset="0"/>
                <a:ea typeface="Proxima Nova"/>
                <a:cs typeface="Times New Roman" panose="02020603050405020304" pitchFamily="18" charset="0"/>
                <a:sym typeface="Proxima Nova"/>
              </a:rPr>
              <a:t>.</a:t>
            </a:r>
            <a:r>
              <a:rPr lang="en-US" sz="5000" b="0" i="0" u="none" strike="noStrike" cap="none" dirty="0">
                <a:solidFill>
                  <a:srgbClr val="000000"/>
                </a:solidFill>
                <a:latin typeface="Playfair Display" panose="00000500000000000000" pitchFamily="2" charset="0"/>
                <a:ea typeface="Proxima Nova"/>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Các</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phương</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pháp</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làm</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mượ</a:t>
            </a:r>
            <a:r>
              <a:rPr lang="en-US" sz="4500" dirty="0" err="1">
                <a:latin typeface="Playfair Display" panose="00000500000000000000" pitchFamily="2" charset="0"/>
                <a:ea typeface="Calibri" panose="020F0502020204030204" pitchFamily="34" charset="0"/>
                <a:cs typeface="Proxima Nova"/>
                <a:sym typeface="Proxima Nova"/>
              </a:rPr>
              <a:t>t</a:t>
            </a:r>
            <a:r>
              <a:rPr lang="en-US" sz="4500" dirty="0">
                <a:latin typeface="Playfair Display" panose="00000500000000000000" pitchFamily="2" charset="0"/>
                <a:ea typeface="Calibri" panose="020F0502020204030204" pitchFamily="34" charset="0"/>
                <a:cs typeface="Proxima Nova"/>
                <a:sym typeface="Proxima Nova"/>
              </a:rPr>
              <a:t> </a:t>
            </a:r>
            <a:r>
              <a:rPr lang="en-US" sz="4500" dirty="0" err="1">
                <a:latin typeface="Playfair Display" panose="00000500000000000000" pitchFamily="2" charset="0"/>
                <a:ea typeface="Calibri" panose="020F0502020204030204" pitchFamily="34" charset="0"/>
                <a:cs typeface="Proxima Nova"/>
                <a:sym typeface="Proxima Nova"/>
              </a:rPr>
              <a:t>dữ</a:t>
            </a:r>
            <a:r>
              <a:rPr lang="en-US" sz="4500" dirty="0">
                <a:latin typeface="Playfair Display" panose="00000500000000000000" pitchFamily="2" charset="0"/>
                <a:ea typeface="Calibri" panose="020F0502020204030204" pitchFamily="34" charset="0"/>
                <a:cs typeface="Proxima Nova"/>
                <a:sym typeface="Proxima Nova"/>
              </a:rPr>
              <a:t> </a:t>
            </a:r>
            <a:r>
              <a:rPr lang="en-US" sz="4500" dirty="0" err="1">
                <a:latin typeface="Playfair Display" panose="00000500000000000000" pitchFamily="2" charset="0"/>
                <a:ea typeface="Calibri" panose="020F0502020204030204" pitchFamily="34" charset="0"/>
                <a:cs typeface="Proxima Nova"/>
                <a:sym typeface="Proxima Nova"/>
              </a:rPr>
              <a:t>liệu</a:t>
            </a:r>
            <a:endParaRPr sz="4500" dirty="0">
              <a:latin typeface="Playfair Display" panose="00000500000000000000" pitchFamily="2" charset="0"/>
            </a:endParaRPr>
          </a:p>
        </p:txBody>
      </p:sp>
      <p:sp>
        <p:nvSpPr>
          <p:cNvPr id="440" name="Google Shape;440;p27"/>
          <p:cNvSpPr txBox="1"/>
          <p:nvPr/>
        </p:nvSpPr>
        <p:spPr>
          <a:xfrm>
            <a:off x="820676" y="4737456"/>
            <a:ext cx="8958960" cy="3476849"/>
          </a:xfrm>
          <a:prstGeom prst="rect">
            <a:avLst/>
          </a:prstGeom>
          <a:noFill/>
          <a:ln>
            <a:noFill/>
          </a:ln>
        </p:spPr>
        <p:txBody>
          <a:bodyPr spcFirstLastPara="1" wrap="square" lIns="0" tIns="0" rIns="0" bIns="0" anchor="t" anchorCtr="0">
            <a:spAutoFit/>
          </a:bodyPr>
          <a:lstStyle/>
          <a:p>
            <a:pPr marL="342900" marR="0" lvl="0" indent="-342900">
              <a:lnSpc>
                <a:spcPct val="107000"/>
              </a:lnSpc>
              <a:spcBef>
                <a:spcPts val="0"/>
              </a:spcBef>
              <a:spcAft>
                <a:spcPts val="800"/>
              </a:spcAft>
              <a:buSzPct val="40000"/>
              <a:buFont typeface="Symbol" panose="05050102010706020507" pitchFamily="18" charset="2"/>
              <a:buChar char=""/>
              <a:tabLst>
                <a:tab pos="457200" algn="l"/>
              </a:tabLst>
            </a:pP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Phân</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nhóm</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(Binning):</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Sắp</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xếp</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các</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giá</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trị</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dữ</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liệu</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vào</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các</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"bin"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hoặc</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nhóm</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914400" marR="0" lvl="1" indent="-457200">
              <a:lnSpc>
                <a:spcPct val="107000"/>
              </a:lnSpc>
              <a:spcBef>
                <a:spcPts val="0"/>
              </a:spcBef>
              <a:spcAft>
                <a:spcPts val="800"/>
              </a:spcAft>
              <a:buSzPct val="40000"/>
              <a:buFont typeface="Arial" panose="020B0604020202020204" pitchFamily="34" charset="0"/>
              <a:buChar char="•"/>
              <a:tabLst>
                <a:tab pos="914400" algn="l"/>
              </a:tabLst>
            </a:pP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Làm</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mượt</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bằng</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trung</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bình</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bin</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914400" marR="0" lvl="1" indent="-457200">
              <a:lnSpc>
                <a:spcPct val="107000"/>
              </a:lnSpc>
              <a:spcBef>
                <a:spcPts val="0"/>
              </a:spcBef>
              <a:spcAft>
                <a:spcPts val="800"/>
              </a:spcAft>
              <a:buSzPct val="40000"/>
              <a:buFont typeface="Arial" panose="020B0604020202020204" pitchFamily="34" charset="0"/>
              <a:buChar char="•"/>
              <a:tabLst>
                <a:tab pos="914400" algn="l"/>
              </a:tabLst>
            </a:pP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Làm</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mượt</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bằng</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trung</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vị</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bin</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914400" marR="0" lvl="1" indent="-457200" algn="just">
              <a:lnSpc>
                <a:spcPct val="107000"/>
              </a:lnSpc>
              <a:spcBef>
                <a:spcPts val="0"/>
              </a:spcBef>
              <a:spcAft>
                <a:spcPts val="800"/>
              </a:spcAft>
              <a:buSzPct val="40000"/>
              <a:buFont typeface="Arial" panose="020B0604020202020204" pitchFamily="34" charset="0"/>
              <a:buChar char="•"/>
              <a:tabLst>
                <a:tab pos="914400" algn="l"/>
              </a:tabLst>
            </a:pP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Làm</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mượt</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bằng</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biên</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bin</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05735668"/>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fade">
                                      <p:cBhvr>
                                        <p:cTn id="7" dur="500"/>
                                        <p:tgtEl>
                                          <p:spTgt spid="4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
                                        </p:tgtEl>
                                        <p:attrNameLst>
                                          <p:attrName>style.visibility</p:attrName>
                                        </p:attrNameLst>
                                      </p:cBhvr>
                                      <p:to>
                                        <p:strVal val="visible"/>
                                      </p:to>
                                    </p:set>
                                    <p:animEffect transition="in" filter="fade">
                                      <p:cBhvr>
                                        <p:cTn id="12" dur="500"/>
                                        <p:tgtEl>
                                          <p:spTgt spid="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 grpId="0"/>
      <p:bldP spid="440"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0244275" y="-52319"/>
            <a:ext cx="10255398" cy="10310295"/>
          </a:xfrm>
          <a:prstGeom prst="rect">
            <a:avLst/>
          </a:prstGeom>
          <a:noFill/>
          <a:ln>
            <a:noFill/>
          </a:ln>
        </p:spPr>
      </p:pic>
      <p:sp>
        <p:nvSpPr>
          <p:cNvPr id="440" name="Google Shape;440;p27"/>
          <p:cNvSpPr txBox="1"/>
          <p:nvPr/>
        </p:nvSpPr>
        <p:spPr>
          <a:xfrm>
            <a:off x="1028700" y="5044032"/>
            <a:ext cx="7342489" cy="596574"/>
          </a:xfrm>
          <a:prstGeom prst="rect">
            <a:avLst/>
          </a:prstGeom>
          <a:noFill/>
          <a:ln>
            <a:noFill/>
          </a:ln>
        </p:spPr>
        <p:txBody>
          <a:bodyPr spcFirstLastPara="1" wrap="square" lIns="0" tIns="0" rIns="0" bIns="0" anchor="t" anchorCtr="0">
            <a:spAutoFit/>
          </a:bodyPr>
          <a:lstStyle/>
          <a:p>
            <a:pPr marL="0" marR="0" algn="just">
              <a:lnSpc>
                <a:spcPct val="107000"/>
              </a:lnSpc>
              <a:spcBef>
                <a:spcPts val="0"/>
              </a:spcBef>
              <a:spcAft>
                <a:spcPts val="800"/>
              </a:spcAft>
            </a:pP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4ED8D4E9-5DD6-8279-21B1-4B38EAC1EDD0}"/>
              </a:ext>
            </a:extLst>
          </p:cNvPr>
          <p:cNvPicPr>
            <a:picLocks noChangeAspect="1"/>
          </p:cNvPicPr>
          <p:nvPr/>
        </p:nvPicPr>
        <p:blipFill>
          <a:blip r:embed="rId4"/>
          <a:stretch>
            <a:fillRect/>
          </a:stretch>
        </p:blipFill>
        <p:spPr>
          <a:xfrm>
            <a:off x="4978063" y="758447"/>
            <a:ext cx="8331874" cy="8571170"/>
          </a:xfrm>
          <a:prstGeom prst="rect">
            <a:avLst/>
          </a:prstGeom>
        </p:spPr>
      </p:pic>
    </p:spTree>
    <p:extLst>
      <p:ext uri="{BB962C8B-B14F-4D97-AF65-F5344CB8AC3E}">
        <p14:creationId xmlns:p14="http://schemas.microsoft.com/office/powerpoint/2010/main" val="4252408309"/>
      </p:ext>
    </p:extLst>
  </p:cSld>
  <p:clrMapOvr>
    <a:masterClrMapping/>
  </p:clrMapOvr>
  <p:transition spd="med">
    <p:pull dir="r"/>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0244275" y="-52319"/>
            <a:ext cx="10255398" cy="10310295"/>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1028700" y="874072"/>
            <a:ext cx="8464800"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err="1">
                <a:solidFill>
                  <a:srgbClr val="3A3E39"/>
                </a:solidFill>
                <a:latin typeface="Playfair Display"/>
                <a:ea typeface="Playfair Display"/>
                <a:cs typeface="Playfair Display"/>
                <a:sym typeface="Playfair Display"/>
              </a:rPr>
              <a:t>Dữ</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liệu</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bị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nhiễu</a:t>
            </a:r>
            <a:endParaRPr dirty="0">
              <a:latin typeface="Playfair Display"/>
              <a:ea typeface="Playfair Display"/>
              <a:cs typeface="Playfair Display"/>
              <a:sym typeface="Playfair Display"/>
            </a:endParaRPr>
          </a:p>
        </p:txBody>
      </p:sp>
      <p:sp>
        <p:nvSpPr>
          <p:cNvPr id="439" name="Google Shape;439;p27"/>
          <p:cNvSpPr txBox="1"/>
          <p:nvPr/>
        </p:nvSpPr>
        <p:spPr>
          <a:xfrm>
            <a:off x="820676" y="2968859"/>
            <a:ext cx="8672824" cy="146193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000" dirty="0">
                <a:latin typeface="Times New Roman" panose="02020603050405020304" pitchFamily="18" charset="0"/>
                <a:ea typeface="Proxima Nova"/>
                <a:cs typeface="Times New Roman" panose="02020603050405020304" pitchFamily="18" charset="0"/>
                <a:sym typeface="Proxima Nova"/>
              </a:rPr>
              <a:t>2</a:t>
            </a:r>
            <a:r>
              <a:rPr lang="en-US" sz="5000" dirty="0">
                <a:latin typeface="Playfair Display" panose="00000500000000000000" pitchFamily="2" charset="0"/>
                <a:ea typeface="Proxima Nova"/>
                <a:cs typeface="Times New Roman" panose="02020603050405020304" pitchFamily="18" charset="0"/>
                <a:sym typeface="Proxima Nova"/>
              </a:rPr>
              <a:t>.</a:t>
            </a:r>
            <a:r>
              <a:rPr lang="en-US" sz="5000" b="0" i="0" u="none" strike="noStrike" cap="none" dirty="0">
                <a:solidFill>
                  <a:srgbClr val="000000"/>
                </a:solidFill>
                <a:latin typeface="Playfair Display" panose="00000500000000000000" pitchFamily="2" charset="0"/>
                <a:ea typeface="Proxima Nova"/>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Các</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phương</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pháp</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làm</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mượ</a:t>
            </a:r>
            <a:r>
              <a:rPr lang="en-US" sz="4500" dirty="0" err="1">
                <a:latin typeface="Playfair Display" panose="00000500000000000000" pitchFamily="2" charset="0"/>
                <a:ea typeface="Calibri" panose="020F0502020204030204" pitchFamily="34" charset="0"/>
                <a:cs typeface="Proxima Nova"/>
                <a:sym typeface="Proxima Nova"/>
              </a:rPr>
              <a:t>t</a:t>
            </a:r>
            <a:r>
              <a:rPr lang="en-US" sz="4500" dirty="0">
                <a:latin typeface="Playfair Display" panose="00000500000000000000" pitchFamily="2" charset="0"/>
                <a:ea typeface="Calibri" panose="020F0502020204030204" pitchFamily="34" charset="0"/>
                <a:cs typeface="Proxima Nova"/>
                <a:sym typeface="Proxima Nova"/>
              </a:rPr>
              <a:t> </a:t>
            </a:r>
            <a:r>
              <a:rPr lang="en-US" sz="4500" dirty="0" err="1">
                <a:latin typeface="Playfair Display" panose="00000500000000000000" pitchFamily="2" charset="0"/>
                <a:ea typeface="Calibri" panose="020F0502020204030204" pitchFamily="34" charset="0"/>
                <a:cs typeface="Proxima Nova"/>
                <a:sym typeface="Proxima Nova"/>
              </a:rPr>
              <a:t>dữ</a:t>
            </a:r>
            <a:r>
              <a:rPr lang="en-US" sz="4500" dirty="0">
                <a:latin typeface="Playfair Display" panose="00000500000000000000" pitchFamily="2" charset="0"/>
                <a:ea typeface="Calibri" panose="020F0502020204030204" pitchFamily="34" charset="0"/>
                <a:cs typeface="Proxima Nova"/>
                <a:sym typeface="Proxima Nova"/>
              </a:rPr>
              <a:t> </a:t>
            </a:r>
            <a:r>
              <a:rPr lang="en-US" sz="4500" dirty="0" err="1">
                <a:latin typeface="Playfair Display" panose="00000500000000000000" pitchFamily="2" charset="0"/>
                <a:ea typeface="Calibri" panose="020F0502020204030204" pitchFamily="34" charset="0"/>
                <a:cs typeface="Proxima Nova"/>
                <a:sym typeface="Proxima Nova"/>
              </a:rPr>
              <a:t>liệu</a:t>
            </a:r>
            <a:endParaRPr sz="4500" dirty="0">
              <a:latin typeface="Playfair Display" panose="00000500000000000000" pitchFamily="2" charset="0"/>
            </a:endParaRPr>
          </a:p>
        </p:txBody>
      </p:sp>
      <p:sp>
        <p:nvSpPr>
          <p:cNvPr id="440" name="Google Shape;440;p27"/>
          <p:cNvSpPr txBox="1"/>
          <p:nvPr/>
        </p:nvSpPr>
        <p:spPr>
          <a:xfrm>
            <a:off x="820676" y="4545727"/>
            <a:ext cx="9178730" cy="4157035"/>
          </a:xfrm>
          <a:prstGeom prst="rect">
            <a:avLst/>
          </a:prstGeom>
          <a:noFill/>
          <a:ln>
            <a:noFill/>
          </a:ln>
        </p:spPr>
        <p:txBody>
          <a:bodyPr spcFirstLastPara="1" wrap="square" lIns="0" tIns="0" rIns="0" bIns="0" anchor="t" anchorCtr="0">
            <a:spAutoFit/>
          </a:bodyPr>
          <a:lstStyle/>
          <a:p>
            <a:pPr marL="342900" indent="-342900">
              <a:lnSpc>
                <a:spcPct val="107000"/>
              </a:lnSpc>
              <a:spcAft>
                <a:spcPts val="800"/>
              </a:spcAft>
              <a:buSzPct val="40000"/>
              <a:buFont typeface="Symbol" panose="05050102010706020507" pitchFamily="18" charset="2"/>
              <a:buChar char=""/>
              <a:tabLst>
                <a:tab pos="457200" algn="l"/>
              </a:tabLst>
            </a:pPr>
            <a:r>
              <a:rPr lang="en-US" sz="3000" b="1" dirty="0" err="1">
                <a:latin typeface="Playfair Display" panose="00000500000000000000" pitchFamily="2" charset="0"/>
                <a:ea typeface="Calibri" panose="020F0502020204030204" pitchFamily="34" charset="0"/>
                <a:cs typeface="Times New Roman" panose="02020603050405020304" pitchFamily="18" charset="0"/>
              </a:rPr>
              <a:t>Hồi</a:t>
            </a:r>
            <a:r>
              <a:rPr lang="en-US" sz="3000" b="1" dirty="0">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latin typeface="Playfair Display" panose="00000500000000000000" pitchFamily="2" charset="0"/>
                <a:ea typeface="Calibri" panose="020F0502020204030204" pitchFamily="34" charset="0"/>
                <a:cs typeface="Times New Roman" panose="02020603050405020304" pitchFamily="18" charset="0"/>
              </a:rPr>
              <a:t>quy</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(Regression): </a:t>
            </a:r>
            <a:r>
              <a:rPr lang="vi-VN" sz="3000" dirty="0">
                <a:effectLst/>
                <a:latin typeface="Playfair Display" panose="00000500000000000000" pitchFamily="2" charset="0"/>
                <a:ea typeface="Calibri" panose="020F0502020204030204" pitchFamily="34" charset="0"/>
                <a:cs typeface="Times New Roman" panose="02020603050405020304" pitchFamily="18" charset="0"/>
              </a:rPr>
              <a:t>Làm mịn dữ liệu cũng có thể được thực hiện bằng hồi quy, một kỹ thuật phù hợp giá trị dữ liệu với một hàm số. Hồi quy tuyến tính bao gồm việc tìm ra đường thẳng “tốt nhất” để khớp hai thuộc tính (hoặc biến số) sao cho một thuộc tính có thể được sử dụng để dự đoán thuộc tính kia.</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ct val="40000"/>
              <a:buFont typeface="Symbol" panose="05050102010706020507" pitchFamily="18" charset="2"/>
              <a:buChar char=""/>
              <a:tabLst>
                <a:tab pos="457200" algn="l"/>
              </a:tabLst>
            </a:pP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23818163"/>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
                                        </p:tgtEl>
                                        <p:attrNameLst>
                                          <p:attrName>style.visibility</p:attrName>
                                        </p:attrNameLst>
                                      </p:cBhvr>
                                      <p:to>
                                        <p:strVal val="visible"/>
                                      </p:to>
                                    </p:set>
                                    <p:animEffect transition="in" filter="fade">
                                      <p:cBhvr>
                                        <p:cTn id="7" dur="500"/>
                                        <p:tgtEl>
                                          <p:spTgt spid="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0244275" y="-52319"/>
            <a:ext cx="10255398" cy="10310295"/>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1028700" y="874072"/>
            <a:ext cx="8464800"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err="1">
                <a:solidFill>
                  <a:srgbClr val="3A3E39"/>
                </a:solidFill>
                <a:latin typeface="Playfair Display"/>
                <a:ea typeface="Playfair Display"/>
                <a:cs typeface="Playfair Display"/>
                <a:sym typeface="Playfair Display"/>
              </a:rPr>
              <a:t>Dữ</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liệu</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bị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nhiễu</a:t>
            </a:r>
            <a:endParaRPr dirty="0">
              <a:latin typeface="Playfair Display"/>
              <a:ea typeface="Playfair Display"/>
              <a:cs typeface="Playfair Display"/>
              <a:sym typeface="Playfair Display"/>
            </a:endParaRPr>
          </a:p>
        </p:txBody>
      </p:sp>
      <p:sp>
        <p:nvSpPr>
          <p:cNvPr id="439" name="Google Shape;439;p27"/>
          <p:cNvSpPr txBox="1"/>
          <p:nvPr/>
        </p:nvSpPr>
        <p:spPr>
          <a:xfrm>
            <a:off x="820676" y="2968859"/>
            <a:ext cx="8672824" cy="146193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000" dirty="0">
                <a:latin typeface="Times New Roman" panose="02020603050405020304" pitchFamily="18" charset="0"/>
                <a:ea typeface="Proxima Nova"/>
                <a:cs typeface="Times New Roman" panose="02020603050405020304" pitchFamily="18" charset="0"/>
                <a:sym typeface="Proxima Nova"/>
              </a:rPr>
              <a:t>2</a:t>
            </a:r>
            <a:r>
              <a:rPr lang="en-US" sz="5000" dirty="0">
                <a:latin typeface="Playfair Display" panose="00000500000000000000" pitchFamily="2" charset="0"/>
                <a:ea typeface="Proxima Nova"/>
                <a:cs typeface="Times New Roman" panose="02020603050405020304" pitchFamily="18" charset="0"/>
                <a:sym typeface="Proxima Nova"/>
              </a:rPr>
              <a:t>.</a:t>
            </a:r>
            <a:r>
              <a:rPr lang="en-US" sz="5000" b="0" i="0" u="none" strike="noStrike" cap="none" dirty="0">
                <a:solidFill>
                  <a:srgbClr val="000000"/>
                </a:solidFill>
                <a:latin typeface="Playfair Display" panose="00000500000000000000" pitchFamily="2" charset="0"/>
                <a:ea typeface="Proxima Nova"/>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Các</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phương</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pháp</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làm</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mượ</a:t>
            </a:r>
            <a:r>
              <a:rPr lang="en-US" sz="4500" dirty="0" err="1">
                <a:latin typeface="Playfair Display" panose="00000500000000000000" pitchFamily="2" charset="0"/>
                <a:ea typeface="Calibri" panose="020F0502020204030204" pitchFamily="34" charset="0"/>
                <a:cs typeface="Proxima Nova"/>
                <a:sym typeface="Proxima Nova"/>
              </a:rPr>
              <a:t>t</a:t>
            </a:r>
            <a:r>
              <a:rPr lang="en-US" sz="4500" dirty="0">
                <a:latin typeface="Playfair Display" panose="00000500000000000000" pitchFamily="2" charset="0"/>
                <a:ea typeface="Calibri" panose="020F0502020204030204" pitchFamily="34" charset="0"/>
                <a:cs typeface="Proxima Nova"/>
                <a:sym typeface="Proxima Nova"/>
              </a:rPr>
              <a:t> </a:t>
            </a:r>
            <a:r>
              <a:rPr lang="en-US" sz="4500" dirty="0" err="1">
                <a:latin typeface="Playfair Display" panose="00000500000000000000" pitchFamily="2" charset="0"/>
                <a:ea typeface="Calibri" panose="020F0502020204030204" pitchFamily="34" charset="0"/>
                <a:cs typeface="Proxima Nova"/>
                <a:sym typeface="Proxima Nova"/>
              </a:rPr>
              <a:t>dữ</a:t>
            </a:r>
            <a:r>
              <a:rPr lang="en-US" sz="4500" dirty="0">
                <a:latin typeface="Playfair Display" panose="00000500000000000000" pitchFamily="2" charset="0"/>
                <a:ea typeface="Calibri" panose="020F0502020204030204" pitchFamily="34" charset="0"/>
                <a:cs typeface="Proxima Nova"/>
                <a:sym typeface="Proxima Nova"/>
              </a:rPr>
              <a:t> </a:t>
            </a:r>
            <a:r>
              <a:rPr lang="en-US" sz="4500" dirty="0" err="1">
                <a:latin typeface="Playfair Display" panose="00000500000000000000" pitchFamily="2" charset="0"/>
                <a:ea typeface="Calibri" panose="020F0502020204030204" pitchFamily="34" charset="0"/>
                <a:cs typeface="Proxima Nova"/>
                <a:sym typeface="Proxima Nova"/>
              </a:rPr>
              <a:t>liệu</a:t>
            </a:r>
            <a:endParaRPr sz="4500" dirty="0">
              <a:latin typeface="Playfair Display" panose="00000500000000000000" pitchFamily="2" charset="0"/>
            </a:endParaRPr>
          </a:p>
        </p:txBody>
      </p:sp>
      <p:sp>
        <p:nvSpPr>
          <p:cNvPr id="440" name="Google Shape;440;p27"/>
          <p:cNvSpPr txBox="1"/>
          <p:nvPr/>
        </p:nvSpPr>
        <p:spPr>
          <a:xfrm>
            <a:off x="820676" y="4722707"/>
            <a:ext cx="9178730" cy="3169073"/>
          </a:xfrm>
          <a:prstGeom prst="rect">
            <a:avLst/>
          </a:prstGeom>
          <a:noFill/>
          <a:ln>
            <a:noFill/>
          </a:ln>
        </p:spPr>
        <p:txBody>
          <a:bodyPr spcFirstLastPara="1" wrap="square" lIns="0" tIns="0" rIns="0" bIns="0" anchor="t" anchorCtr="0">
            <a:spAutoFit/>
          </a:bodyPr>
          <a:lstStyle/>
          <a:p>
            <a:pPr marL="0" marR="0">
              <a:lnSpc>
                <a:spcPct val="107000"/>
              </a:lnSpc>
              <a:spcBef>
                <a:spcPts val="0"/>
              </a:spcBef>
              <a:spcAft>
                <a:spcPts val="800"/>
              </a:spcAft>
            </a:pP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Phân</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tích</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giá</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trị</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bất</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thường</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(Outlier Analysis):</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Phát</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hiện</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các</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giá</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trị</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bất</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thường</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thông</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qua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phân</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cụm</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(clustering),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trong</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đó</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các</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giá</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trị</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tương</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tự</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được</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gom</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thành</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nhóm</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và</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các</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giá</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trị</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nằm</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ngoài</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nhóm</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có</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thể</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coi</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là</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bất</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thường</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ct val="40000"/>
              <a:buFont typeface="Symbol" panose="05050102010706020507" pitchFamily="18" charset="2"/>
              <a:buChar char=""/>
              <a:tabLst>
                <a:tab pos="457200" algn="l"/>
              </a:tabLst>
            </a:pP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p:txBody>
      </p:sp>
      <p:pic>
        <p:nvPicPr>
          <p:cNvPr id="2" name="Picture 1" descr="Dữ liệu ngoại lai (outlier) là gì và xử lý những dữ liệu này như nào trong  phân tích? | Tomorrow Marketers">
            <a:extLst>
              <a:ext uri="{FF2B5EF4-FFF2-40B4-BE49-F238E27FC236}">
                <a16:creationId xmlns:a16="http://schemas.microsoft.com/office/drawing/2014/main" id="{E2382155-D986-8B6B-13F3-8CF0595DFD2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24915" y="2379414"/>
            <a:ext cx="8119967" cy="5138417"/>
          </a:xfrm>
          <a:prstGeom prst="rect">
            <a:avLst/>
          </a:prstGeom>
          <a:noFill/>
          <a:ln>
            <a:noFill/>
          </a:ln>
        </p:spPr>
      </p:pic>
    </p:spTree>
    <p:extLst>
      <p:ext uri="{BB962C8B-B14F-4D97-AF65-F5344CB8AC3E}">
        <p14:creationId xmlns:p14="http://schemas.microsoft.com/office/powerpoint/2010/main" val="177530906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
                                        </p:tgtEl>
                                        <p:attrNameLst>
                                          <p:attrName>style.visibility</p:attrName>
                                        </p:attrNameLst>
                                      </p:cBhvr>
                                      <p:to>
                                        <p:strVal val="visible"/>
                                      </p:to>
                                    </p:set>
                                    <p:animEffect transition="in" filter="fade">
                                      <p:cBhvr>
                                        <p:cTn id="7" dur="500"/>
                                        <p:tgtEl>
                                          <p:spTgt spid="440"/>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90"/>
        <p:cNvGrpSpPr/>
        <p:nvPr/>
      </p:nvGrpSpPr>
      <p:grpSpPr>
        <a:xfrm>
          <a:off x="0" y="0"/>
          <a:ext cx="0" cy="0"/>
          <a:chOff x="0" y="0"/>
          <a:chExt cx="0" cy="0"/>
        </a:xfrm>
      </p:grpSpPr>
      <p:grpSp>
        <p:nvGrpSpPr>
          <p:cNvPr id="91" name="Google Shape;91;p12"/>
          <p:cNvGrpSpPr/>
          <p:nvPr/>
        </p:nvGrpSpPr>
        <p:grpSpPr>
          <a:xfrm>
            <a:off x="-25417" y="-170531"/>
            <a:ext cx="18313417" cy="4841138"/>
            <a:chOff x="0" y="-57150"/>
            <a:chExt cx="6137357" cy="1622406"/>
          </a:xfrm>
        </p:grpSpPr>
        <p:sp>
          <p:nvSpPr>
            <p:cNvPr id="92" name="Google Shape;92;p12"/>
            <p:cNvSpPr/>
            <p:nvPr/>
          </p:nvSpPr>
          <p:spPr>
            <a:xfrm>
              <a:off x="0" y="0"/>
              <a:ext cx="6137357" cy="1565256"/>
            </a:xfrm>
            <a:custGeom>
              <a:avLst/>
              <a:gdLst/>
              <a:ahLst/>
              <a:cxnLst/>
              <a:rect l="l" t="t" r="r" b="b"/>
              <a:pathLst>
                <a:path w="6137357" h="1565256" extrusionOk="0">
                  <a:moveTo>
                    <a:pt x="0" y="0"/>
                  </a:moveTo>
                  <a:lnTo>
                    <a:pt x="6137357" y="0"/>
                  </a:lnTo>
                  <a:lnTo>
                    <a:pt x="6137357" y="1565256"/>
                  </a:lnTo>
                  <a:lnTo>
                    <a:pt x="0" y="1565256"/>
                  </a:lnTo>
                  <a:close/>
                </a:path>
              </a:pathLst>
            </a:custGeom>
            <a:solidFill>
              <a:srgbClr val="BBDAE0"/>
            </a:solidFill>
            <a:ln>
              <a:noFill/>
            </a:ln>
          </p:spPr>
          <p:txBody>
            <a:bodyPr/>
            <a:lstStyle/>
            <a:p>
              <a:endParaRPr lang="en-US"/>
            </a:p>
          </p:txBody>
        </p:sp>
        <p:sp>
          <p:nvSpPr>
            <p:cNvPr id="93" name="Google Shape;93;p12"/>
            <p:cNvSpPr txBox="1"/>
            <p:nvPr/>
          </p:nvSpPr>
          <p:spPr>
            <a:xfrm>
              <a:off x="0" y="-57150"/>
              <a:ext cx="6137357" cy="162240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94" name="Google Shape;94;p12"/>
          <p:cNvPicPr preferRelativeResize="0"/>
          <p:nvPr/>
        </p:nvPicPr>
        <p:blipFill>
          <a:blip r:embed="rId3">
            <a:alphaModFix/>
          </a:blip>
          <a:stretch>
            <a:fillRect/>
          </a:stretch>
        </p:blipFill>
        <p:spPr>
          <a:xfrm>
            <a:off x="-101625" y="-5704925"/>
            <a:ext cx="20677627" cy="10389286"/>
          </a:xfrm>
          <a:prstGeom prst="rect">
            <a:avLst/>
          </a:prstGeom>
          <a:noFill/>
          <a:ln>
            <a:noFill/>
          </a:ln>
        </p:spPr>
      </p:pic>
      <p:sp>
        <p:nvSpPr>
          <p:cNvPr id="95" name="Google Shape;95;p12"/>
          <p:cNvSpPr txBox="1"/>
          <p:nvPr/>
        </p:nvSpPr>
        <p:spPr>
          <a:xfrm>
            <a:off x="1028700" y="1038225"/>
            <a:ext cx="16507500"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b="1" i="0" u="none" strike="noStrike" cap="none" dirty="0" err="1">
                <a:solidFill>
                  <a:srgbClr val="3A3E39"/>
                </a:solidFill>
                <a:latin typeface="Playfair Display"/>
                <a:ea typeface="Playfair Display"/>
                <a:cs typeface="Playfair Display"/>
                <a:sym typeface="Playfair Display"/>
              </a:rPr>
              <a:t>Nội</a:t>
            </a:r>
            <a:r>
              <a:rPr lang="en-US" sz="9000" b="1" i="0" u="none" strike="noStrike" cap="none" dirty="0">
                <a:solidFill>
                  <a:srgbClr val="3A3E39"/>
                </a:solidFill>
                <a:latin typeface="Playfair Display"/>
                <a:ea typeface="Playfair Display"/>
                <a:cs typeface="Playfair Display"/>
                <a:sym typeface="Playfair Display"/>
              </a:rPr>
              <a:t> dung</a:t>
            </a:r>
            <a:endParaRPr b="1" dirty="0">
              <a:latin typeface="Playfair Display"/>
              <a:ea typeface="Playfair Display"/>
              <a:cs typeface="Playfair Display"/>
              <a:sym typeface="Playfair Display"/>
            </a:endParaRPr>
          </a:p>
        </p:txBody>
      </p:sp>
      <p:grpSp>
        <p:nvGrpSpPr>
          <p:cNvPr id="99" name="Google Shape;99;p12"/>
          <p:cNvGrpSpPr/>
          <p:nvPr/>
        </p:nvGrpSpPr>
        <p:grpSpPr>
          <a:xfrm>
            <a:off x="8252591" y="3738443"/>
            <a:ext cx="2066668" cy="2103881"/>
            <a:chOff x="0" y="-57150"/>
            <a:chExt cx="692600" cy="705072"/>
          </a:xfrm>
        </p:grpSpPr>
        <p:sp>
          <p:nvSpPr>
            <p:cNvPr id="100" name="Google Shape;100;p12"/>
            <p:cNvSpPr/>
            <p:nvPr/>
          </p:nvSpPr>
          <p:spPr>
            <a:xfrm>
              <a:off x="0" y="0"/>
              <a:ext cx="692600" cy="647922"/>
            </a:xfrm>
            <a:custGeom>
              <a:avLst/>
              <a:gdLst/>
              <a:ahLst/>
              <a:cxnLst/>
              <a:rect l="l" t="t" r="r" b="b"/>
              <a:pathLst>
                <a:path w="692600" h="647922" extrusionOk="0">
                  <a:moveTo>
                    <a:pt x="0" y="0"/>
                  </a:moveTo>
                  <a:lnTo>
                    <a:pt x="692600" y="0"/>
                  </a:lnTo>
                  <a:lnTo>
                    <a:pt x="692600" y="647922"/>
                  </a:lnTo>
                  <a:lnTo>
                    <a:pt x="0" y="647922"/>
                  </a:lnTo>
                  <a:close/>
                </a:path>
              </a:pathLst>
            </a:custGeom>
            <a:solidFill>
              <a:srgbClr val="A9A9A9"/>
            </a:solidFill>
            <a:ln>
              <a:noFill/>
            </a:ln>
          </p:spPr>
          <p:txBody>
            <a:bodyPr/>
            <a:lstStyle/>
            <a:p>
              <a:endParaRPr lang="en-US"/>
            </a:p>
          </p:txBody>
        </p:sp>
        <p:sp>
          <p:nvSpPr>
            <p:cNvPr id="101" name="Google Shape;101;p12"/>
            <p:cNvSpPr txBox="1"/>
            <p:nvPr/>
          </p:nvSpPr>
          <p:spPr>
            <a:xfrm>
              <a:off x="0" y="-57150"/>
              <a:ext cx="692600" cy="70507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2" name="Google Shape;102;p12"/>
          <p:cNvGrpSpPr/>
          <p:nvPr/>
        </p:nvGrpSpPr>
        <p:grpSpPr>
          <a:xfrm>
            <a:off x="12907312" y="3738443"/>
            <a:ext cx="2066668" cy="2103881"/>
            <a:chOff x="0" y="-57150"/>
            <a:chExt cx="692600" cy="705072"/>
          </a:xfrm>
        </p:grpSpPr>
        <p:sp>
          <p:nvSpPr>
            <p:cNvPr id="103" name="Google Shape;103;p12"/>
            <p:cNvSpPr/>
            <p:nvPr/>
          </p:nvSpPr>
          <p:spPr>
            <a:xfrm>
              <a:off x="0" y="0"/>
              <a:ext cx="692600" cy="647922"/>
            </a:xfrm>
            <a:custGeom>
              <a:avLst/>
              <a:gdLst/>
              <a:ahLst/>
              <a:cxnLst/>
              <a:rect l="l" t="t" r="r" b="b"/>
              <a:pathLst>
                <a:path w="692600" h="647922" extrusionOk="0">
                  <a:moveTo>
                    <a:pt x="0" y="0"/>
                  </a:moveTo>
                  <a:lnTo>
                    <a:pt x="692600" y="0"/>
                  </a:lnTo>
                  <a:lnTo>
                    <a:pt x="692600" y="647922"/>
                  </a:lnTo>
                  <a:lnTo>
                    <a:pt x="0" y="647922"/>
                  </a:lnTo>
                  <a:close/>
                </a:path>
              </a:pathLst>
            </a:custGeom>
            <a:solidFill>
              <a:srgbClr val="A9A9A9"/>
            </a:solidFill>
            <a:ln>
              <a:noFill/>
            </a:ln>
          </p:spPr>
          <p:txBody>
            <a:bodyPr/>
            <a:lstStyle/>
            <a:p>
              <a:endParaRPr lang="en-US"/>
            </a:p>
          </p:txBody>
        </p:sp>
        <p:sp>
          <p:nvSpPr>
            <p:cNvPr id="104" name="Google Shape;104;p12"/>
            <p:cNvSpPr txBox="1"/>
            <p:nvPr/>
          </p:nvSpPr>
          <p:spPr>
            <a:xfrm>
              <a:off x="0" y="-57150"/>
              <a:ext cx="692600" cy="70507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05" name="Google Shape;105;p12"/>
          <p:cNvCxnSpPr/>
          <p:nvPr/>
        </p:nvCxnSpPr>
        <p:spPr>
          <a:xfrm>
            <a:off x="1028700" y="2419350"/>
            <a:ext cx="3023491" cy="0"/>
          </a:xfrm>
          <a:prstGeom prst="straightConnector1">
            <a:avLst/>
          </a:prstGeom>
          <a:noFill/>
          <a:ln w="19050" cap="flat" cmpd="sng">
            <a:solidFill>
              <a:srgbClr val="157E90"/>
            </a:solidFill>
            <a:prstDash val="solid"/>
            <a:round/>
            <a:headEnd type="none" w="sm" len="sm"/>
            <a:tailEnd type="none" w="sm" len="sm"/>
          </a:ln>
        </p:spPr>
      </p:cxnSp>
      <p:sp>
        <p:nvSpPr>
          <p:cNvPr id="106" name="Google Shape;106;p12"/>
          <p:cNvSpPr txBox="1"/>
          <p:nvPr/>
        </p:nvSpPr>
        <p:spPr>
          <a:xfrm>
            <a:off x="7877396" y="5999178"/>
            <a:ext cx="3306000" cy="6463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500" b="1" i="0" u="none" strike="noStrike" cap="none" dirty="0" err="1">
                <a:solidFill>
                  <a:srgbClr val="000000"/>
                </a:solidFill>
                <a:latin typeface="Playfair Display"/>
                <a:ea typeface="Playfair Display"/>
                <a:cs typeface="Playfair Display"/>
                <a:sym typeface="Playfair Display"/>
              </a:rPr>
              <a:t>Dữ</a:t>
            </a:r>
            <a:r>
              <a:rPr lang="en-US" sz="3500" b="1" i="0" u="none" strike="noStrike" cap="none" dirty="0">
                <a:solidFill>
                  <a:srgbClr val="000000"/>
                </a:solidFill>
                <a:latin typeface="Playfair Display"/>
                <a:ea typeface="Playfair Display"/>
                <a:cs typeface="Playfair Display"/>
                <a:sym typeface="Playfair Display"/>
              </a:rPr>
              <a:t> </a:t>
            </a:r>
            <a:r>
              <a:rPr lang="en-US" sz="3500" b="1" i="0" u="none" strike="noStrike" cap="none" dirty="0" err="1">
                <a:solidFill>
                  <a:srgbClr val="000000"/>
                </a:solidFill>
                <a:latin typeface="Playfair Display"/>
                <a:ea typeface="Playfair Display"/>
                <a:cs typeface="Playfair Display"/>
                <a:sym typeface="Playfair Display"/>
              </a:rPr>
              <a:t>liệu</a:t>
            </a:r>
            <a:r>
              <a:rPr lang="en-US" sz="3500" b="1" i="0" u="none" strike="noStrike" cap="none" dirty="0">
                <a:solidFill>
                  <a:srgbClr val="000000"/>
                </a:solidFill>
                <a:latin typeface="Playfair Display"/>
                <a:ea typeface="Playfair Display"/>
                <a:cs typeface="Playfair Display"/>
                <a:sym typeface="Playfair Display"/>
              </a:rPr>
              <a:t> </a:t>
            </a:r>
            <a:r>
              <a:rPr lang="en-US" sz="3500" b="1" dirty="0" err="1">
                <a:latin typeface="Playfair Display"/>
                <a:ea typeface="Playfair Display"/>
                <a:cs typeface="Playfair Display"/>
                <a:sym typeface="Playfair Display"/>
              </a:rPr>
              <a:t>bị</a:t>
            </a:r>
            <a:r>
              <a:rPr lang="en-US" sz="3500" b="1" dirty="0">
                <a:latin typeface="Playfair Display"/>
                <a:ea typeface="Playfair Display"/>
                <a:cs typeface="Playfair Display"/>
                <a:sym typeface="Playfair Display"/>
              </a:rPr>
              <a:t> </a:t>
            </a:r>
            <a:r>
              <a:rPr lang="en-US" sz="3500" b="1" dirty="0" err="1">
                <a:latin typeface="Playfair Display"/>
                <a:ea typeface="Playfair Display"/>
                <a:cs typeface="Playfair Display"/>
                <a:sym typeface="Playfair Display"/>
              </a:rPr>
              <a:t>nhiễu</a:t>
            </a:r>
            <a:endParaRPr b="1" dirty="0">
              <a:latin typeface="Playfair Display"/>
              <a:ea typeface="Playfair Display"/>
              <a:cs typeface="Playfair Display"/>
              <a:sym typeface="Playfair Display"/>
            </a:endParaRPr>
          </a:p>
        </p:txBody>
      </p:sp>
      <p:sp>
        <p:nvSpPr>
          <p:cNvPr id="109" name="Google Shape;109;p12"/>
          <p:cNvSpPr txBox="1"/>
          <p:nvPr/>
        </p:nvSpPr>
        <p:spPr>
          <a:xfrm>
            <a:off x="3565710" y="7046526"/>
            <a:ext cx="2896182" cy="517065"/>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dirty="0">
                <a:solidFill>
                  <a:srgbClr val="000000"/>
                </a:solidFill>
                <a:latin typeface="Proxima Nova"/>
                <a:ea typeface="Proxima Nova"/>
                <a:cs typeface="Proxima Nova"/>
                <a:sym typeface="Proxima Nova"/>
              </a:rPr>
              <a:t>. </a:t>
            </a:r>
            <a:endParaRPr dirty="0"/>
          </a:p>
        </p:txBody>
      </p:sp>
      <p:sp>
        <p:nvSpPr>
          <p:cNvPr id="110" name="Google Shape;110;p12"/>
          <p:cNvSpPr txBox="1"/>
          <p:nvPr/>
        </p:nvSpPr>
        <p:spPr>
          <a:xfrm>
            <a:off x="12146678" y="5844846"/>
            <a:ext cx="3794400" cy="12926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500" b="1" dirty="0">
                <a:latin typeface="Playfair Display"/>
                <a:ea typeface="Playfair Display"/>
                <a:cs typeface="Playfair Display"/>
                <a:sym typeface="Playfair Display"/>
              </a:rPr>
              <a:t>Quy </a:t>
            </a:r>
            <a:r>
              <a:rPr lang="en-US" sz="3500" b="1" dirty="0" err="1">
                <a:latin typeface="Playfair Display"/>
                <a:ea typeface="Playfair Display"/>
                <a:cs typeface="Playfair Display"/>
                <a:sym typeface="Playfair Display"/>
              </a:rPr>
              <a:t>trình</a:t>
            </a:r>
            <a:r>
              <a:rPr lang="en-US" sz="3500" b="1" dirty="0">
                <a:latin typeface="Playfair Display"/>
                <a:ea typeface="Playfair Display"/>
                <a:cs typeface="Playfair Display"/>
                <a:sym typeface="Playfair Display"/>
              </a:rPr>
              <a:t> </a:t>
            </a:r>
            <a:r>
              <a:rPr lang="en-US" sz="3500" b="1" dirty="0" err="1">
                <a:latin typeface="Playfair Display"/>
                <a:ea typeface="Playfair Display"/>
                <a:cs typeface="Playfair Display"/>
                <a:sym typeface="Playfair Display"/>
              </a:rPr>
              <a:t>làm</a:t>
            </a:r>
            <a:r>
              <a:rPr lang="en-US" sz="3500" b="1" dirty="0">
                <a:latin typeface="Playfair Display"/>
                <a:ea typeface="Playfair Display"/>
                <a:cs typeface="Playfair Display"/>
                <a:sym typeface="Playfair Display"/>
              </a:rPr>
              <a:t> </a:t>
            </a:r>
            <a:r>
              <a:rPr lang="en-US" sz="3500" b="1" dirty="0" err="1">
                <a:latin typeface="Playfair Display"/>
                <a:ea typeface="Playfair Display"/>
                <a:cs typeface="Playfair Display"/>
                <a:sym typeface="Playfair Display"/>
              </a:rPr>
              <a:t>sạch</a:t>
            </a:r>
            <a:r>
              <a:rPr lang="en-US" sz="3500" b="1" dirty="0">
                <a:latin typeface="Playfair Display"/>
                <a:ea typeface="Playfair Display"/>
                <a:cs typeface="Playfair Display"/>
                <a:sym typeface="Playfair Display"/>
              </a:rPr>
              <a:t> </a:t>
            </a:r>
            <a:r>
              <a:rPr lang="en-US" sz="3500" b="1" dirty="0" err="1">
                <a:latin typeface="Playfair Display"/>
                <a:ea typeface="Playfair Display"/>
                <a:cs typeface="Playfair Display"/>
                <a:sym typeface="Playfair Display"/>
              </a:rPr>
              <a:t>dữ</a:t>
            </a:r>
            <a:r>
              <a:rPr lang="en-US" sz="3500" b="1" dirty="0">
                <a:latin typeface="Playfair Display"/>
                <a:ea typeface="Playfair Display"/>
                <a:cs typeface="Playfair Display"/>
                <a:sym typeface="Playfair Display"/>
              </a:rPr>
              <a:t> </a:t>
            </a:r>
            <a:r>
              <a:rPr lang="en-US" sz="3500" b="1" dirty="0" err="1">
                <a:latin typeface="Playfair Display"/>
                <a:ea typeface="Playfair Display"/>
                <a:cs typeface="Playfair Display"/>
                <a:sym typeface="Playfair Display"/>
              </a:rPr>
              <a:t>liệu</a:t>
            </a:r>
            <a:endParaRPr b="1" dirty="0">
              <a:latin typeface="Playfair Display"/>
              <a:ea typeface="Playfair Display"/>
              <a:cs typeface="Playfair Display"/>
              <a:sym typeface="Playfair Display"/>
            </a:endParaRPr>
          </a:p>
        </p:txBody>
      </p:sp>
      <p:sp>
        <p:nvSpPr>
          <p:cNvPr id="112" name="Google Shape;112;p12"/>
          <p:cNvSpPr txBox="1"/>
          <p:nvPr/>
        </p:nvSpPr>
        <p:spPr>
          <a:xfrm>
            <a:off x="4300137" y="3796526"/>
            <a:ext cx="544800" cy="1938992"/>
          </a:xfrm>
          <a:prstGeom prst="rect">
            <a:avLst/>
          </a:prstGeom>
          <a:noFill/>
          <a:ln>
            <a:noFill/>
          </a:ln>
        </p:spPr>
        <p:txBody>
          <a:bodyPr spcFirstLastPara="1" wrap="square" lIns="0" tIns="0" rIns="0" bIns="0" anchor="t" anchorCtr="0">
            <a:spAutoFit/>
          </a:bodyPr>
          <a:lstStyle/>
          <a:p>
            <a:pPr marL="0" marR="0" lvl="0" indent="0" algn="ctr" rtl="0">
              <a:lnSpc>
                <a:spcPct val="139988"/>
              </a:lnSpc>
              <a:spcBef>
                <a:spcPts val="0"/>
              </a:spcBef>
              <a:spcAft>
                <a:spcPts val="0"/>
              </a:spcAft>
              <a:buNone/>
            </a:pPr>
            <a:r>
              <a:rPr lang="en-US" sz="9000" i="0" u="none" strike="noStrike" cap="none" dirty="0">
                <a:solidFill>
                  <a:srgbClr val="FFFFFF"/>
                </a:solidFill>
                <a:latin typeface="Playfair Display" panose="00000500000000000000" pitchFamily="2" charset="0"/>
                <a:ea typeface="Playfair Display"/>
                <a:cs typeface="Playfair Display"/>
                <a:sym typeface="Playfair Display"/>
              </a:rPr>
              <a:t>1</a:t>
            </a:r>
            <a:endParaRPr dirty="0">
              <a:latin typeface="Playfair Display" panose="00000500000000000000" pitchFamily="2" charset="0"/>
              <a:ea typeface="Playfair Display"/>
              <a:cs typeface="Playfair Display"/>
              <a:sym typeface="Playfair Display"/>
            </a:endParaRPr>
          </a:p>
        </p:txBody>
      </p:sp>
      <p:sp>
        <p:nvSpPr>
          <p:cNvPr id="114" name="Google Shape;114;p12"/>
          <p:cNvSpPr txBox="1"/>
          <p:nvPr/>
        </p:nvSpPr>
        <p:spPr>
          <a:xfrm>
            <a:off x="13636739" y="3749978"/>
            <a:ext cx="607800" cy="1385400"/>
          </a:xfrm>
          <a:prstGeom prst="rect">
            <a:avLst/>
          </a:prstGeom>
          <a:noFill/>
          <a:ln>
            <a:noFill/>
          </a:ln>
        </p:spPr>
        <p:txBody>
          <a:bodyPr spcFirstLastPara="1" wrap="square" lIns="0" tIns="0" rIns="0" bIns="0" anchor="t" anchorCtr="0">
            <a:spAutoFit/>
          </a:bodyPr>
          <a:lstStyle/>
          <a:p>
            <a:pPr marL="0" marR="0" lvl="0" indent="0" algn="ctr" rtl="0">
              <a:lnSpc>
                <a:spcPct val="139988"/>
              </a:lnSpc>
              <a:spcBef>
                <a:spcPts val="0"/>
              </a:spcBef>
              <a:spcAft>
                <a:spcPts val="0"/>
              </a:spcAft>
              <a:buNone/>
            </a:pPr>
            <a:r>
              <a:rPr lang="en-US" sz="9000" i="0" u="none" strike="noStrike" cap="none" dirty="0">
                <a:solidFill>
                  <a:srgbClr val="FFFFFF"/>
                </a:solidFill>
                <a:latin typeface="Playfair Display"/>
                <a:ea typeface="Playfair Display"/>
                <a:cs typeface="Playfair Display"/>
                <a:sym typeface="Playfair Display"/>
              </a:rPr>
              <a:t>3</a:t>
            </a:r>
            <a:endParaRPr dirty="0">
              <a:latin typeface="Playfair Display"/>
              <a:ea typeface="Playfair Display"/>
              <a:cs typeface="Playfair Display"/>
              <a:sym typeface="Playfair Display"/>
            </a:endParaRPr>
          </a:p>
        </p:txBody>
      </p:sp>
      <p:grpSp>
        <p:nvGrpSpPr>
          <p:cNvPr id="115" name="Google Shape;115;p12"/>
          <p:cNvGrpSpPr/>
          <p:nvPr/>
        </p:nvGrpSpPr>
        <p:grpSpPr>
          <a:xfrm>
            <a:off x="15941078" y="8876774"/>
            <a:ext cx="1475599" cy="763052"/>
            <a:chOff x="0" y="0"/>
            <a:chExt cx="1571802" cy="812800"/>
          </a:xfrm>
        </p:grpSpPr>
        <p:sp>
          <p:nvSpPr>
            <p:cNvPr id="116" name="Google Shape;116;p12"/>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txBody>
            <a:bodyPr/>
            <a:lstStyle/>
            <a:p>
              <a:endParaRPr lang="en-US"/>
            </a:p>
          </p:txBody>
        </p:sp>
        <p:sp>
          <p:nvSpPr>
            <p:cNvPr id="117" name="Google Shape;117;p12"/>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 name="Picture 1" descr="Làm sạch dữ liệu - Data Cleaning là gì? - Mastering Data Analytics">
            <a:extLst>
              <a:ext uri="{FF2B5EF4-FFF2-40B4-BE49-F238E27FC236}">
                <a16:creationId xmlns:a16="http://schemas.microsoft.com/office/drawing/2014/main" id="{4509A41D-C772-FB36-0D49-D51C7BA5DA5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1624" y="-23685"/>
            <a:ext cx="18389624" cy="10320955"/>
          </a:xfrm>
          <a:prstGeom prst="rect">
            <a:avLst/>
          </a:prstGeom>
          <a:noFill/>
          <a:ln>
            <a:noFill/>
          </a:ln>
        </p:spPr>
      </p:pic>
    </p:spTree>
    <p:extLst>
      <p:ext uri="{BB962C8B-B14F-4D97-AF65-F5344CB8AC3E}">
        <p14:creationId xmlns:p14="http://schemas.microsoft.com/office/powerpoint/2010/main" val="1746631864"/>
      </p:ext>
    </p:extLst>
  </p:cSld>
  <p:clrMapOvr>
    <a:masterClrMapping/>
  </p:clrMapOvr>
  <p:transition spd="med">
    <p:pull dir="r"/>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0244275" y="-52319"/>
            <a:ext cx="10255398" cy="10310295"/>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1028700" y="874072"/>
            <a:ext cx="8464800"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err="1">
                <a:solidFill>
                  <a:srgbClr val="3A3E39"/>
                </a:solidFill>
                <a:latin typeface="Playfair Display"/>
                <a:ea typeface="Playfair Display"/>
                <a:cs typeface="Playfair Display"/>
                <a:sym typeface="Playfair Display"/>
              </a:rPr>
              <a:t>Dữ</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liệu</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bị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nhiễu</a:t>
            </a:r>
            <a:endParaRPr dirty="0">
              <a:latin typeface="Playfair Display"/>
              <a:ea typeface="Playfair Display"/>
              <a:cs typeface="Playfair Display"/>
              <a:sym typeface="Playfair Display"/>
            </a:endParaRPr>
          </a:p>
        </p:txBody>
      </p:sp>
      <p:sp>
        <p:nvSpPr>
          <p:cNvPr id="439" name="Google Shape;439;p27"/>
          <p:cNvSpPr txBox="1"/>
          <p:nvPr/>
        </p:nvSpPr>
        <p:spPr>
          <a:xfrm>
            <a:off x="820676" y="2968859"/>
            <a:ext cx="8672824" cy="146193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000" dirty="0">
                <a:latin typeface="Times New Roman" panose="02020603050405020304" pitchFamily="18" charset="0"/>
                <a:ea typeface="Proxima Nova"/>
                <a:cs typeface="Times New Roman" panose="02020603050405020304" pitchFamily="18" charset="0"/>
                <a:sym typeface="Proxima Nova"/>
              </a:rPr>
              <a:t>2</a:t>
            </a:r>
            <a:r>
              <a:rPr lang="en-US" sz="5000" dirty="0">
                <a:latin typeface="Playfair Display" panose="00000500000000000000" pitchFamily="2" charset="0"/>
                <a:ea typeface="Proxima Nova"/>
                <a:cs typeface="Times New Roman" panose="02020603050405020304" pitchFamily="18" charset="0"/>
                <a:sym typeface="Proxima Nova"/>
              </a:rPr>
              <a:t>.</a:t>
            </a:r>
            <a:r>
              <a:rPr lang="en-US" sz="5000" b="0" i="0" u="none" strike="noStrike" cap="none" dirty="0">
                <a:solidFill>
                  <a:srgbClr val="000000"/>
                </a:solidFill>
                <a:latin typeface="Playfair Display" panose="00000500000000000000" pitchFamily="2" charset="0"/>
                <a:ea typeface="Proxima Nova"/>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Các</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phương</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pháp</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làm</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mượ</a:t>
            </a:r>
            <a:r>
              <a:rPr lang="en-US" sz="4500" dirty="0" err="1">
                <a:latin typeface="Playfair Display" panose="00000500000000000000" pitchFamily="2" charset="0"/>
                <a:ea typeface="Calibri" panose="020F0502020204030204" pitchFamily="34" charset="0"/>
                <a:cs typeface="Proxima Nova"/>
                <a:sym typeface="Proxima Nova"/>
              </a:rPr>
              <a:t>t</a:t>
            </a:r>
            <a:r>
              <a:rPr lang="en-US" sz="4500" dirty="0">
                <a:latin typeface="Playfair Display" panose="00000500000000000000" pitchFamily="2" charset="0"/>
                <a:ea typeface="Calibri" panose="020F0502020204030204" pitchFamily="34" charset="0"/>
                <a:cs typeface="Proxima Nova"/>
                <a:sym typeface="Proxima Nova"/>
              </a:rPr>
              <a:t> </a:t>
            </a:r>
            <a:r>
              <a:rPr lang="en-US" sz="4500" dirty="0" err="1">
                <a:latin typeface="Playfair Display" panose="00000500000000000000" pitchFamily="2" charset="0"/>
                <a:ea typeface="Calibri" panose="020F0502020204030204" pitchFamily="34" charset="0"/>
                <a:cs typeface="Proxima Nova"/>
                <a:sym typeface="Proxima Nova"/>
              </a:rPr>
              <a:t>dữ</a:t>
            </a:r>
            <a:r>
              <a:rPr lang="en-US" sz="4500" dirty="0">
                <a:latin typeface="Playfair Display" panose="00000500000000000000" pitchFamily="2" charset="0"/>
                <a:ea typeface="Calibri" panose="020F0502020204030204" pitchFamily="34" charset="0"/>
                <a:cs typeface="Proxima Nova"/>
                <a:sym typeface="Proxima Nova"/>
              </a:rPr>
              <a:t> </a:t>
            </a:r>
            <a:r>
              <a:rPr lang="en-US" sz="4500" dirty="0" err="1">
                <a:latin typeface="Playfair Display" panose="00000500000000000000" pitchFamily="2" charset="0"/>
                <a:ea typeface="Calibri" panose="020F0502020204030204" pitchFamily="34" charset="0"/>
                <a:cs typeface="Proxima Nova"/>
                <a:sym typeface="Proxima Nova"/>
              </a:rPr>
              <a:t>liệu</a:t>
            </a:r>
            <a:endParaRPr sz="4500" dirty="0">
              <a:latin typeface="Playfair Display" panose="00000500000000000000" pitchFamily="2" charset="0"/>
            </a:endParaRPr>
          </a:p>
        </p:txBody>
      </p:sp>
      <p:sp>
        <p:nvSpPr>
          <p:cNvPr id="440" name="Google Shape;440;p27"/>
          <p:cNvSpPr txBox="1"/>
          <p:nvPr/>
        </p:nvSpPr>
        <p:spPr>
          <a:xfrm>
            <a:off x="820676" y="4722707"/>
            <a:ext cx="9178730" cy="3169073"/>
          </a:xfrm>
          <a:prstGeom prst="rect">
            <a:avLst/>
          </a:prstGeom>
          <a:noFill/>
          <a:ln>
            <a:noFill/>
          </a:ln>
        </p:spPr>
        <p:txBody>
          <a:bodyPr spcFirstLastPara="1" wrap="square" lIns="0" tIns="0" rIns="0" bIns="0" anchor="t" anchorCtr="0">
            <a:spAutoFit/>
          </a:bodyPr>
          <a:lstStyle/>
          <a:p>
            <a:pPr>
              <a:lnSpc>
                <a:spcPct val="107000"/>
              </a:lnSpc>
              <a:spcAft>
                <a:spcPts val="800"/>
              </a:spcAft>
              <a:buSzPct val="40000"/>
              <a:tabLst>
                <a:tab pos="457200" algn="l"/>
              </a:tabLst>
            </a:pP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Sử</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dụng</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phương</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pháp</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làm</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mượt</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dữ</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liệu</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trong</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rời</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rạc</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hóa</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(Discretization)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và</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giảm</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dữ</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b="1" dirty="0" err="1">
                <a:effectLst/>
                <a:latin typeface="Playfair Display" panose="00000500000000000000" pitchFamily="2" charset="0"/>
                <a:ea typeface="Calibri" panose="020F0502020204030204" pitchFamily="34" charset="0"/>
                <a:cs typeface="Times New Roman" panose="02020603050405020304" pitchFamily="18" charset="0"/>
              </a:rPr>
              <a:t>liệu</a:t>
            </a:r>
            <a:r>
              <a:rPr lang="en-US" sz="3000" b="1" dirty="0">
                <a:effectLst/>
                <a:latin typeface="Playfair Display" panose="00000500000000000000" pitchFamily="2" charset="0"/>
                <a:ea typeface="Calibri" panose="020F0502020204030204" pitchFamily="34" charset="0"/>
                <a:cs typeface="Times New Roman" panose="02020603050405020304" pitchFamily="18" charset="0"/>
              </a:rPr>
              <a:t> (Data Reduction):</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Các</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kỹ</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thuật</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như</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binning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giúp</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giảm</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số</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lượng</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giá</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trị</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khác</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biệt</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hỗ</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trợ</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các</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phương</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pháp</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khai</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phá</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dữ</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liệu</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dựa</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a:t>
            </a:r>
            <a:r>
              <a:rPr lang="en-US" sz="3000" dirty="0" err="1">
                <a:effectLst/>
                <a:latin typeface="Playfair Display" panose="00000500000000000000" pitchFamily="2" charset="0"/>
                <a:ea typeface="Calibri" panose="020F0502020204030204" pitchFamily="34" charset="0"/>
                <a:cs typeface="Times New Roman" panose="02020603050405020304" pitchFamily="18" charset="0"/>
              </a:rPr>
              <a:t>trên</a:t>
            </a:r>
            <a:r>
              <a:rPr lang="en-US" sz="3000" dirty="0">
                <a:effectLst/>
                <a:latin typeface="Playfair Display" panose="00000500000000000000" pitchFamily="2" charset="0"/>
                <a:ea typeface="Calibri" panose="020F0502020204030204" pitchFamily="34" charset="0"/>
                <a:cs typeface="Times New Roman" panose="02020603050405020304" pitchFamily="18" charset="0"/>
              </a:rPr>
              <a:t> logic.</a:t>
            </a:r>
          </a:p>
          <a:p>
            <a:pPr marL="342900" marR="0" lvl="0" indent="-342900">
              <a:lnSpc>
                <a:spcPct val="107000"/>
              </a:lnSpc>
              <a:spcBef>
                <a:spcPts val="0"/>
              </a:spcBef>
              <a:spcAft>
                <a:spcPts val="800"/>
              </a:spcAft>
              <a:buSzPct val="40000"/>
              <a:buFont typeface="Symbol" panose="05050102010706020507" pitchFamily="18" charset="2"/>
              <a:buChar char=""/>
              <a:tabLst>
                <a:tab pos="457200" algn="l"/>
              </a:tabLst>
            </a:pP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p:txBody>
      </p:sp>
      <p:pic>
        <p:nvPicPr>
          <p:cNvPr id="3074" name="Picture 2">
            <a:extLst>
              <a:ext uri="{FF2B5EF4-FFF2-40B4-BE49-F238E27FC236}">
                <a16:creationId xmlns:a16="http://schemas.microsoft.com/office/drawing/2014/main" id="{B08E9E1C-A368-46F1-65FB-2537D2D7C6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9093" y="2378829"/>
            <a:ext cx="7600166" cy="5005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0488414"/>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
                                        </p:tgtEl>
                                        <p:attrNameLst>
                                          <p:attrName>style.visibility</p:attrName>
                                        </p:attrNameLst>
                                      </p:cBhvr>
                                      <p:to>
                                        <p:strVal val="visible"/>
                                      </p:to>
                                    </p:set>
                                    <p:animEffect transition="in" filter="fade">
                                      <p:cBhvr>
                                        <p:cTn id="7" dur="500"/>
                                        <p:tgtEl>
                                          <p:spTgt spid="440"/>
                                        </p:tgtEl>
                                      </p:cBhvr>
                                    </p:animEffect>
                                  </p:childTnLst>
                                </p:cTn>
                              </p:par>
                              <p:par>
                                <p:cTn id="8" presetID="10" presetClass="entr" presetSubtype="0" fill="hold" nodeType="withEffect">
                                  <p:stCondLst>
                                    <p:cond delay="0"/>
                                  </p:stCondLst>
                                  <p:childTnLst>
                                    <p:set>
                                      <p:cBhvr>
                                        <p:cTn id="9" dur="1" fill="hold">
                                          <p:stCondLst>
                                            <p:cond delay="0"/>
                                          </p:stCondLst>
                                        </p:cTn>
                                        <p:tgtEl>
                                          <p:spTgt spid="3074"/>
                                        </p:tgtEl>
                                        <p:attrNameLst>
                                          <p:attrName>style.visibility</p:attrName>
                                        </p:attrNameLst>
                                      </p:cBhvr>
                                      <p:to>
                                        <p:strVal val="visible"/>
                                      </p:to>
                                    </p:set>
                                    <p:animEffect transition="in" filter="fade">
                                      <p:cBhvr>
                                        <p:cTn id="10"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21"/>
        <p:cNvGrpSpPr/>
        <p:nvPr/>
      </p:nvGrpSpPr>
      <p:grpSpPr>
        <a:xfrm>
          <a:off x="0" y="0"/>
          <a:ext cx="0" cy="0"/>
          <a:chOff x="0" y="0"/>
          <a:chExt cx="0" cy="0"/>
        </a:xfrm>
      </p:grpSpPr>
      <p:grpSp>
        <p:nvGrpSpPr>
          <p:cNvPr id="122" name="Google Shape;122;p13"/>
          <p:cNvGrpSpPr/>
          <p:nvPr/>
        </p:nvGrpSpPr>
        <p:grpSpPr>
          <a:xfrm>
            <a:off x="11093438" y="-457634"/>
            <a:ext cx="7194562" cy="7630883"/>
            <a:chOff x="0" y="-57150"/>
            <a:chExt cx="2411106" cy="2557330"/>
          </a:xfrm>
        </p:grpSpPr>
        <p:sp>
          <p:nvSpPr>
            <p:cNvPr id="123" name="Google Shape;123;p13"/>
            <p:cNvSpPr/>
            <p:nvPr/>
          </p:nvSpPr>
          <p:spPr>
            <a:xfrm>
              <a:off x="0" y="0"/>
              <a:ext cx="2411106" cy="2500180"/>
            </a:xfrm>
            <a:custGeom>
              <a:avLst/>
              <a:gdLst/>
              <a:ahLst/>
              <a:cxnLst/>
              <a:rect l="l" t="t" r="r" b="b"/>
              <a:pathLst>
                <a:path w="2411106" h="2500180" extrusionOk="0">
                  <a:moveTo>
                    <a:pt x="0" y="0"/>
                  </a:moveTo>
                  <a:lnTo>
                    <a:pt x="2411106" y="0"/>
                  </a:lnTo>
                  <a:lnTo>
                    <a:pt x="2411106" y="2500180"/>
                  </a:lnTo>
                  <a:lnTo>
                    <a:pt x="0" y="2500180"/>
                  </a:lnTo>
                  <a:close/>
                </a:path>
              </a:pathLst>
            </a:custGeom>
            <a:solidFill>
              <a:srgbClr val="A9A9A9"/>
            </a:solidFill>
            <a:ln>
              <a:noFill/>
            </a:ln>
          </p:spPr>
          <p:txBody>
            <a:bodyPr/>
            <a:lstStyle/>
            <a:p>
              <a:endParaRPr lang="en-US"/>
            </a:p>
          </p:txBody>
        </p:sp>
        <p:sp>
          <p:nvSpPr>
            <p:cNvPr id="124" name="Google Shape;124;p13"/>
            <p:cNvSpPr txBox="1"/>
            <p:nvPr/>
          </p:nvSpPr>
          <p:spPr>
            <a:xfrm>
              <a:off x="0" y="-57150"/>
              <a:ext cx="2411106" cy="255733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5" name="Google Shape;125;p13"/>
          <p:cNvGrpSpPr/>
          <p:nvPr/>
        </p:nvGrpSpPr>
        <p:grpSpPr>
          <a:xfrm>
            <a:off x="7316146" y="7002718"/>
            <a:ext cx="10971854" cy="3284282"/>
            <a:chOff x="0" y="-57150"/>
            <a:chExt cx="3676986" cy="1100658"/>
          </a:xfrm>
        </p:grpSpPr>
        <p:sp>
          <p:nvSpPr>
            <p:cNvPr id="126" name="Google Shape;126;p13"/>
            <p:cNvSpPr/>
            <p:nvPr/>
          </p:nvSpPr>
          <p:spPr>
            <a:xfrm>
              <a:off x="0" y="0"/>
              <a:ext cx="3676986" cy="1043508"/>
            </a:xfrm>
            <a:custGeom>
              <a:avLst/>
              <a:gdLst/>
              <a:ahLst/>
              <a:cxnLst/>
              <a:rect l="l" t="t" r="r" b="b"/>
              <a:pathLst>
                <a:path w="3676986" h="1043508" extrusionOk="0">
                  <a:moveTo>
                    <a:pt x="0" y="0"/>
                  </a:moveTo>
                  <a:lnTo>
                    <a:pt x="3676986" y="0"/>
                  </a:lnTo>
                  <a:lnTo>
                    <a:pt x="3676986" y="1043508"/>
                  </a:lnTo>
                  <a:lnTo>
                    <a:pt x="0" y="1043508"/>
                  </a:lnTo>
                  <a:close/>
                </a:path>
              </a:pathLst>
            </a:custGeom>
            <a:solidFill>
              <a:srgbClr val="BBDAE0"/>
            </a:solidFill>
            <a:ln>
              <a:noFill/>
            </a:ln>
          </p:spPr>
          <p:txBody>
            <a:bodyPr/>
            <a:lstStyle/>
            <a:p>
              <a:endParaRPr lang="en-US"/>
            </a:p>
          </p:txBody>
        </p:sp>
        <p:sp>
          <p:nvSpPr>
            <p:cNvPr id="127" name="Google Shape;127;p13"/>
            <p:cNvSpPr txBox="1"/>
            <p:nvPr/>
          </p:nvSpPr>
          <p:spPr>
            <a:xfrm>
              <a:off x="0" y="-57150"/>
              <a:ext cx="3676986" cy="110065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28" name="Google Shape;128;p13"/>
          <p:cNvPicPr preferRelativeResize="0"/>
          <p:nvPr/>
        </p:nvPicPr>
        <p:blipFill>
          <a:blip r:embed="rId3">
            <a:alphaModFix/>
          </a:blip>
          <a:stretch>
            <a:fillRect/>
          </a:stretch>
        </p:blipFill>
        <p:spPr>
          <a:xfrm>
            <a:off x="7322485" y="7143248"/>
            <a:ext cx="10971750" cy="11032899"/>
          </a:xfrm>
          <a:prstGeom prst="rect">
            <a:avLst/>
          </a:prstGeom>
          <a:noFill/>
          <a:ln>
            <a:noFill/>
          </a:ln>
        </p:spPr>
      </p:pic>
      <p:cxnSp>
        <p:nvCxnSpPr>
          <p:cNvPr id="130" name="Google Shape;130;p13"/>
          <p:cNvCxnSpPr/>
          <p:nvPr/>
        </p:nvCxnSpPr>
        <p:spPr>
          <a:xfrm>
            <a:off x="9468237" y="9267825"/>
            <a:ext cx="3023491" cy="0"/>
          </a:xfrm>
          <a:prstGeom prst="straightConnector1">
            <a:avLst/>
          </a:prstGeom>
          <a:noFill/>
          <a:ln w="19050" cap="flat" cmpd="sng">
            <a:solidFill>
              <a:srgbClr val="157E90"/>
            </a:solidFill>
            <a:prstDash val="solid"/>
            <a:round/>
            <a:headEnd type="none" w="sm" len="sm"/>
            <a:tailEnd type="none" w="sm" len="sm"/>
          </a:ln>
        </p:spPr>
      </p:cxnSp>
      <p:grpSp>
        <p:nvGrpSpPr>
          <p:cNvPr id="131" name="Google Shape;131;p13"/>
          <p:cNvGrpSpPr/>
          <p:nvPr/>
        </p:nvGrpSpPr>
        <p:grpSpPr>
          <a:xfrm>
            <a:off x="0" y="-170531"/>
            <a:ext cx="2341436" cy="1885038"/>
            <a:chOff x="0" y="-57150"/>
            <a:chExt cx="784683" cy="631731"/>
          </a:xfrm>
        </p:grpSpPr>
        <p:sp>
          <p:nvSpPr>
            <p:cNvPr id="132" name="Google Shape;132;p13"/>
            <p:cNvSpPr/>
            <p:nvPr/>
          </p:nvSpPr>
          <p:spPr>
            <a:xfrm>
              <a:off x="0" y="0"/>
              <a:ext cx="784683" cy="574581"/>
            </a:xfrm>
            <a:custGeom>
              <a:avLst/>
              <a:gdLst/>
              <a:ahLst/>
              <a:cxnLst/>
              <a:rect l="l" t="t" r="r" b="b"/>
              <a:pathLst>
                <a:path w="784683" h="574581" extrusionOk="0">
                  <a:moveTo>
                    <a:pt x="0" y="0"/>
                  </a:moveTo>
                  <a:lnTo>
                    <a:pt x="784683" y="0"/>
                  </a:lnTo>
                  <a:lnTo>
                    <a:pt x="784683" y="574581"/>
                  </a:lnTo>
                  <a:lnTo>
                    <a:pt x="0" y="574581"/>
                  </a:lnTo>
                  <a:close/>
                </a:path>
              </a:pathLst>
            </a:custGeom>
            <a:solidFill>
              <a:srgbClr val="BBDAE0"/>
            </a:solidFill>
            <a:ln>
              <a:noFill/>
            </a:ln>
          </p:spPr>
          <p:txBody>
            <a:bodyPr/>
            <a:lstStyle/>
            <a:p>
              <a:endParaRPr lang="en-US"/>
            </a:p>
          </p:txBody>
        </p:sp>
        <p:sp>
          <p:nvSpPr>
            <p:cNvPr id="133" name="Google Shape;133;p13"/>
            <p:cNvSpPr txBox="1"/>
            <p:nvPr/>
          </p:nvSpPr>
          <p:spPr>
            <a:xfrm>
              <a:off x="0" y="-57150"/>
              <a:ext cx="784683" cy="63173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4" name="Google Shape;134;p13"/>
          <p:cNvGrpSpPr/>
          <p:nvPr/>
        </p:nvGrpSpPr>
        <p:grpSpPr>
          <a:xfrm>
            <a:off x="1241537" y="8886299"/>
            <a:ext cx="1475599" cy="763052"/>
            <a:chOff x="0" y="0"/>
            <a:chExt cx="1571802" cy="812800"/>
          </a:xfrm>
        </p:grpSpPr>
        <p:sp>
          <p:nvSpPr>
            <p:cNvPr id="135" name="Google Shape;135;p13"/>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txBody>
            <a:bodyPr/>
            <a:lstStyle/>
            <a:p>
              <a:endParaRPr lang="en-US"/>
            </a:p>
          </p:txBody>
        </p:sp>
        <p:sp>
          <p:nvSpPr>
            <p:cNvPr id="136" name="Google Shape;136;p13"/>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7" name="Google Shape;137;p13"/>
          <p:cNvSpPr txBox="1"/>
          <p:nvPr/>
        </p:nvSpPr>
        <p:spPr>
          <a:xfrm>
            <a:off x="1241537" y="3691118"/>
            <a:ext cx="9244566" cy="3693062"/>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9999" i="0" u="none" strike="noStrike" cap="none" dirty="0">
                <a:solidFill>
                  <a:srgbClr val="3A3E39"/>
                </a:solidFill>
                <a:latin typeface="Playfair Display"/>
                <a:ea typeface="Playfair Display"/>
                <a:cs typeface="Playfair Display"/>
                <a:sym typeface="Playfair Display"/>
              </a:rPr>
              <a:t>Quy </a:t>
            </a:r>
            <a:r>
              <a:rPr lang="en-US" sz="9999" i="0" u="none" strike="noStrike" cap="none" dirty="0" err="1">
                <a:solidFill>
                  <a:srgbClr val="3A3E39"/>
                </a:solidFill>
                <a:latin typeface="Playfair Display"/>
                <a:ea typeface="Playfair Display"/>
                <a:cs typeface="Playfair Display"/>
                <a:sym typeface="Playfair Display"/>
              </a:rPr>
              <a:t>trình</a:t>
            </a:r>
            <a:r>
              <a:rPr lang="en-US" sz="9999" i="0" u="none" strike="noStrike" cap="none" dirty="0">
                <a:solidFill>
                  <a:srgbClr val="3A3E39"/>
                </a:solidFill>
                <a:latin typeface="Playfair Display"/>
                <a:ea typeface="Playfair Display"/>
                <a:cs typeface="Playfair Display"/>
                <a:sym typeface="Playfair Display"/>
              </a:rPr>
              <a:t> </a:t>
            </a:r>
            <a:r>
              <a:rPr lang="en-US" sz="9999" i="0" u="none" strike="noStrike" cap="none" dirty="0" err="1">
                <a:solidFill>
                  <a:srgbClr val="3A3E39"/>
                </a:solidFill>
                <a:latin typeface="Playfair Display"/>
                <a:ea typeface="Playfair Display"/>
                <a:cs typeface="Playfair Display"/>
                <a:sym typeface="Playfair Display"/>
              </a:rPr>
              <a:t>làm</a:t>
            </a:r>
            <a:r>
              <a:rPr lang="en-US" sz="9999" i="0" u="none" strike="noStrike" cap="none" dirty="0">
                <a:solidFill>
                  <a:srgbClr val="3A3E39"/>
                </a:solidFill>
                <a:latin typeface="Playfair Display"/>
                <a:ea typeface="Playfair Display"/>
                <a:cs typeface="Playfair Display"/>
                <a:sym typeface="Playfair Display"/>
              </a:rPr>
              <a:t> </a:t>
            </a:r>
            <a:r>
              <a:rPr lang="en-US" sz="9999" i="0" u="none" strike="noStrike" cap="none" dirty="0" err="1">
                <a:solidFill>
                  <a:srgbClr val="3A3E39"/>
                </a:solidFill>
                <a:latin typeface="Playfair Display"/>
                <a:ea typeface="Playfair Display"/>
                <a:cs typeface="Playfair Display"/>
                <a:sym typeface="Playfair Display"/>
              </a:rPr>
              <a:t>sạch</a:t>
            </a:r>
            <a:r>
              <a:rPr lang="en-US" sz="9999" i="0" u="none" strike="noStrike" cap="none" dirty="0">
                <a:solidFill>
                  <a:srgbClr val="3A3E39"/>
                </a:solidFill>
                <a:latin typeface="Playfair Display"/>
                <a:ea typeface="Playfair Display"/>
                <a:cs typeface="Playfair Display"/>
                <a:sym typeface="Playfair Display"/>
              </a:rPr>
              <a:t> </a:t>
            </a:r>
            <a:r>
              <a:rPr lang="en-US" sz="9999" i="0" u="none" strike="noStrike" cap="none" dirty="0" err="1">
                <a:solidFill>
                  <a:srgbClr val="3A3E39"/>
                </a:solidFill>
                <a:latin typeface="Playfair Display"/>
                <a:ea typeface="Playfair Display"/>
                <a:cs typeface="Playfair Display"/>
                <a:sym typeface="Playfair Display"/>
              </a:rPr>
              <a:t>dữ</a:t>
            </a:r>
            <a:r>
              <a:rPr lang="en-US" sz="9999" i="0" u="none" strike="noStrike" cap="none" dirty="0">
                <a:solidFill>
                  <a:srgbClr val="3A3E39"/>
                </a:solidFill>
                <a:latin typeface="Playfair Display"/>
                <a:ea typeface="Playfair Display"/>
                <a:cs typeface="Playfair Display"/>
                <a:sym typeface="Playfair Display"/>
              </a:rPr>
              <a:t> </a:t>
            </a:r>
            <a:r>
              <a:rPr lang="en-US" sz="9999" i="0" u="none" strike="noStrike" cap="none" dirty="0" err="1">
                <a:solidFill>
                  <a:srgbClr val="3A3E39"/>
                </a:solidFill>
                <a:latin typeface="Playfair Display"/>
                <a:ea typeface="Playfair Display"/>
                <a:cs typeface="Playfair Display"/>
                <a:sym typeface="Playfair Display"/>
              </a:rPr>
              <a:t>liệu</a:t>
            </a:r>
            <a:endParaRPr dirty="0">
              <a:latin typeface="Playfair Display"/>
              <a:ea typeface="Playfair Display"/>
              <a:cs typeface="Playfair Display"/>
              <a:sym typeface="Playfair Display"/>
            </a:endParaRPr>
          </a:p>
        </p:txBody>
      </p:sp>
      <p:sp>
        <p:nvSpPr>
          <p:cNvPr id="139" name="Google Shape;139;p13"/>
          <p:cNvSpPr txBox="1"/>
          <p:nvPr/>
        </p:nvSpPr>
        <p:spPr>
          <a:xfrm>
            <a:off x="1766125" y="2263025"/>
            <a:ext cx="1475700" cy="2154244"/>
          </a:xfrm>
          <a:prstGeom prst="rect">
            <a:avLst/>
          </a:prstGeom>
          <a:noFill/>
          <a:ln>
            <a:noFill/>
          </a:ln>
        </p:spPr>
        <p:txBody>
          <a:bodyPr spcFirstLastPara="1" wrap="square" lIns="0" tIns="0" rIns="0" bIns="0" anchor="t" anchorCtr="0">
            <a:spAutoFit/>
          </a:bodyPr>
          <a:lstStyle/>
          <a:p>
            <a:pPr marL="0" marR="0" lvl="0" indent="0" algn="l" rtl="0">
              <a:lnSpc>
                <a:spcPct val="140004"/>
              </a:lnSpc>
              <a:spcBef>
                <a:spcPts val="0"/>
              </a:spcBef>
              <a:spcAft>
                <a:spcPts val="0"/>
              </a:spcAft>
              <a:buNone/>
            </a:pPr>
            <a:r>
              <a:rPr lang="en-US" sz="9999" i="0" u="none" strike="noStrike" cap="none" dirty="0">
                <a:solidFill>
                  <a:srgbClr val="3A3E39"/>
                </a:solidFill>
                <a:latin typeface="Times New Roman" panose="02020603050405020304" pitchFamily="18" charset="0"/>
                <a:ea typeface="Playfair Display"/>
                <a:cs typeface="Times New Roman" panose="02020603050405020304" pitchFamily="18" charset="0"/>
                <a:sym typeface="Playfair Display"/>
              </a:rPr>
              <a:t>03</a:t>
            </a:r>
            <a:endParaRPr dirty="0">
              <a:latin typeface="Times New Roman" panose="02020603050405020304" pitchFamily="18" charset="0"/>
              <a:ea typeface="Playfair Display"/>
              <a:cs typeface="Times New Roman" panose="02020603050405020304" pitchFamily="18" charset="0"/>
              <a:sym typeface="Playfair Display"/>
            </a:endParaRPr>
          </a:p>
        </p:txBody>
      </p:sp>
      <p:sp>
        <p:nvSpPr>
          <p:cNvPr id="140" name="Google Shape;140;p13"/>
          <p:cNvSpPr txBox="1"/>
          <p:nvPr/>
        </p:nvSpPr>
        <p:spPr>
          <a:xfrm>
            <a:off x="1241537" y="2451941"/>
            <a:ext cx="524589" cy="137793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000" b="0" i="0" u="none" strike="noStrike" cap="none">
                <a:solidFill>
                  <a:srgbClr val="3A3E39"/>
                </a:solidFill>
                <a:latin typeface="Arial"/>
                <a:ea typeface="Arial"/>
                <a:cs typeface="Arial"/>
                <a:sym typeface="Arial"/>
              </a:rPr>
              <a:t>/</a:t>
            </a:r>
            <a:endParaRPr/>
          </a:p>
        </p:txBody>
      </p:sp>
    </p:spTree>
    <p:extLst>
      <p:ext uri="{BB962C8B-B14F-4D97-AF65-F5344CB8AC3E}">
        <p14:creationId xmlns:p14="http://schemas.microsoft.com/office/powerpoint/2010/main" val="769442460"/>
      </p:ext>
    </p:extLst>
  </p:cSld>
  <p:clrMapOvr>
    <a:masterClrMapping/>
  </p:clrMapOvr>
  <p:transition spd="med">
    <p:pull dir="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0244275" y="-52319"/>
            <a:ext cx="10255398" cy="10310295"/>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820676" y="874072"/>
            <a:ext cx="14998444"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a:solidFill>
                  <a:srgbClr val="3A3E39"/>
                </a:solidFill>
                <a:latin typeface="Playfair Display"/>
                <a:ea typeface="Playfair Display"/>
                <a:cs typeface="Playfair Display"/>
                <a:sym typeface="Playfair Display"/>
              </a:rPr>
              <a:t>Quy </a:t>
            </a:r>
            <a:r>
              <a:rPr lang="en-US" sz="9000" i="0" u="none" strike="noStrike" cap="none" dirty="0" err="1">
                <a:solidFill>
                  <a:srgbClr val="3A3E39"/>
                </a:solidFill>
                <a:latin typeface="Playfair Display"/>
                <a:ea typeface="Playfair Display"/>
                <a:cs typeface="Playfair Display"/>
                <a:sym typeface="Playfair Display"/>
              </a:rPr>
              <a:t>trình</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làm</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sạch</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dữ</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liệu</a:t>
            </a:r>
            <a:endParaRPr dirty="0">
              <a:latin typeface="Playfair Display"/>
              <a:ea typeface="Playfair Display"/>
              <a:cs typeface="Playfair Display"/>
              <a:sym typeface="Playfair Display"/>
            </a:endParaRPr>
          </a:p>
        </p:txBody>
      </p:sp>
      <p:sp>
        <p:nvSpPr>
          <p:cNvPr id="439" name="Google Shape;439;p27"/>
          <p:cNvSpPr txBox="1"/>
          <p:nvPr/>
        </p:nvSpPr>
        <p:spPr>
          <a:xfrm>
            <a:off x="820676" y="2968859"/>
            <a:ext cx="8672824" cy="76944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000" dirty="0">
                <a:latin typeface="Times New Roman" panose="02020603050405020304" pitchFamily="18" charset="0"/>
                <a:ea typeface="Proxima Nova"/>
                <a:cs typeface="Times New Roman" panose="02020603050405020304" pitchFamily="18" charset="0"/>
                <a:sym typeface="Proxima Nova"/>
              </a:rPr>
              <a:t>1</a:t>
            </a:r>
            <a:r>
              <a:rPr lang="en-US" sz="5000" dirty="0">
                <a:latin typeface="Playfair Display" panose="00000500000000000000" pitchFamily="2" charset="0"/>
                <a:ea typeface="Proxima Nova"/>
                <a:cs typeface="Times New Roman" panose="02020603050405020304" pitchFamily="18" charset="0"/>
                <a:sym typeface="Proxima Nova"/>
              </a:rPr>
              <a:t>.</a:t>
            </a:r>
            <a:r>
              <a:rPr lang="en-US" sz="5000" b="0" i="0" u="none" strike="noStrike" cap="none" dirty="0">
                <a:solidFill>
                  <a:srgbClr val="000000"/>
                </a:solidFill>
                <a:latin typeface="Playfair Display" panose="00000500000000000000" pitchFamily="2" charset="0"/>
                <a:ea typeface="Proxima Nova"/>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Nguyên</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nhân</a:t>
            </a:r>
            <a:endParaRPr sz="4500" dirty="0">
              <a:latin typeface="Playfair Display" panose="00000500000000000000" pitchFamily="2" charset="0"/>
            </a:endParaRPr>
          </a:p>
        </p:txBody>
      </p:sp>
      <p:sp>
        <p:nvSpPr>
          <p:cNvPr id="440" name="Google Shape;440;p27"/>
          <p:cNvSpPr txBox="1"/>
          <p:nvPr/>
        </p:nvSpPr>
        <p:spPr>
          <a:xfrm>
            <a:off x="820676" y="3738300"/>
            <a:ext cx="9178730" cy="4274503"/>
          </a:xfrm>
          <a:prstGeom prst="rect">
            <a:avLst/>
          </a:prstGeom>
          <a:noFill/>
          <a:ln>
            <a:noFill/>
          </a:ln>
        </p:spPr>
        <p:txBody>
          <a:bodyPr spcFirstLastPara="1" wrap="square" lIns="0" tIns="0" rIns="0" bIns="0" anchor="t" anchorCtr="0">
            <a:spAutoFit/>
          </a:bodyPr>
          <a:lstStyle/>
          <a:p>
            <a:endParaRPr lang="en-US" dirty="0"/>
          </a:p>
          <a:p>
            <a:pPr marL="285750" lvl="2" indent="-285750">
              <a:lnSpc>
                <a:spcPct val="150000"/>
              </a:lnSpc>
              <a:buFont typeface="Arial" panose="020B0604020202020204" pitchFamily="34" charset="0"/>
              <a:buChar char="•"/>
            </a:pPr>
            <a:r>
              <a:rPr lang="en-US" sz="3000" dirty="0" err="1">
                <a:latin typeface="Playfair Display" panose="00000500000000000000" pitchFamily="2" charset="0"/>
              </a:rPr>
              <a:t>Thiết</a:t>
            </a:r>
            <a:r>
              <a:rPr lang="en-US" sz="3000" dirty="0">
                <a:latin typeface="Playfair Display" panose="00000500000000000000" pitchFamily="2" charset="0"/>
              </a:rPr>
              <a:t> </a:t>
            </a:r>
            <a:r>
              <a:rPr lang="en-US" sz="3000" dirty="0" err="1">
                <a:latin typeface="Playfair Display" panose="00000500000000000000" pitchFamily="2" charset="0"/>
              </a:rPr>
              <a:t>kế</a:t>
            </a:r>
            <a:r>
              <a:rPr lang="en-US" sz="3000" dirty="0">
                <a:latin typeface="Playfair Display" panose="00000500000000000000" pitchFamily="2" charset="0"/>
              </a:rPr>
              <a:t> </a:t>
            </a:r>
            <a:r>
              <a:rPr lang="en-US" sz="3000" dirty="0" err="1">
                <a:latin typeface="Playfair Display" panose="00000500000000000000" pitchFamily="2" charset="0"/>
              </a:rPr>
              <a:t>kém</a:t>
            </a:r>
            <a:r>
              <a:rPr lang="en-US" sz="3000" dirty="0">
                <a:latin typeface="Playfair Display" panose="00000500000000000000" pitchFamily="2" charset="0"/>
              </a:rPr>
              <a:t> </a:t>
            </a:r>
            <a:r>
              <a:rPr lang="en-US" sz="3000" dirty="0" err="1">
                <a:latin typeface="Playfair Display" panose="00000500000000000000" pitchFamily="2" charset="0"/>
              </a:rPr>
              <a:t>của</a:t>
            </a:r>
            <a:r>
              <a:rPr lang="en-US" sz="3000" dirty="0">
                <a:latin typeface="Playfair Display" panose="00000500000000000000" pitchFamily="2" charset="0"/>
              </a:rPr>
              <a:t> </a:t>
            </a:r>
            <a:r>
              <a:rPr lang="en-US" sz="3000" dirty="0" err="1">
                <a:latin typeface="Playfair Display" panose="00000500000000000000" pitchFamily="2" charset="0"/>
              </a:rPr>
              <a:t>biểu</a:t>
            </a:r>
            <a:r>
              <a:rPr lang="en-US" sz="3000" dirty="0">
                <a:latin typeface="Playfair Display" panose="00000500000000000000" pitchFamily="2" charset="0"/>
              </a:rPr>
              <a:t> </a:t>
            </a:r>
            <a:r>
              <a:rPr lang="en-US" sz="3000" dirty="0" err="1">
                <a:latin typeface="Playfair Display" panose="00000500000000000000" pitchFamily="2" charset="0"/>
              </a:rPr>
              <a:t>mẫu</a:t>
            </a:r>
            <a:r>
              <a:rPr lang="en-US" sz="3000" dirty="0">
                <a:latin typeface="Playfair Display" panose="00000500000000000000" pitchFamily="2" charset="0"/>
              </a:rPr>
              <a:t> </a:t>
            </a:r>
            <a:r>
              <a:rPr lang="en-US" sz="3000" dirty="0" err="1">
                <a:latin typeface="Playfair Display" panose="00000500000000000000" pitchFamily="2" charset="0"/>
              </a:rPr>
              <a:t>nhập</a:t>
            </a:r>
            <a:r>
              <a:rPr lang="en-US" sz="3000" dirty="0">
                <a:latin typeface="Playfair Display" panose="00000500000000000000" pitchFamily="2" charset="0"/>
              </a:rPr>
              <a:t> </a:t>
            </a:r>
            <a:r>
              <a:rPr lang="en-US" sz="3000" dirty="0" err="1">
                <a:latin typeface="Playfair Display" panose="00000500000000000000" pitchFamily="2" charset="0"/>
              </a:rPr>
              <a:t>dữ</a:t>
            </a:r>
            <a:r>
              <a:rPr lang="en-US" sz="3000" dirty="0">
                <a:latin typeface="Playfair Display" panose="00000500000000000000" pitchFamily="2" charset="0"/>
              </a:rPr>
              <a:t> </a:t>
            </a:r>
            <a:r>
              <a:rPr lang="en-US" sz="3000" dirty="0" err="1">
                <a:latin typeface="Playfair Display" panose="00000500000000000000" pitchFamily="2" charset="0"/>
              </a:rPr>
              <a:t>liệu</a:t>
            </a:r>
            <a:endParaRPr lang="en-US" sz="3000" dirty="0">
              <a:latin typeface="Playfair Display" panose="00000500000000000000" pitchFamily="2" charset="0"/>
            </a:endParaRPr>
          </a:p>
          <a:p>
            <a:pPr marL="285750" lvl="2" indent="-285750">
              <a:lnSpc>
                <a:spcPct val="150000"/>
              </a:lnSpc>
              <a:buFont typeface="Arial" panose="020B0604020202020204" pitchFamily="34" charset="0"/>
              <a:buChar char="•"/>
            </a:pPr>
            <a:r>
              <a:rPr lang="en-US" sz="3000" dirty="0" err="1">
                <a:latin typeface="Playfair Display" panose="00000500000000000000" pitchFamily="2" charset="0"/>
              </a:rPr>
              <a:t>Lỗi</a:t>
            </a:r>
            <a:r>
              <a:rPr lang="en-US" sz="3000" dirty="0">
                <a:latin typeface="Playfair Display" panose="00000500000000000000" pitchFamily="2" charset="0"/>
              </a:rPr>
              <a:t> </a:t>
            </a:r>
            <a:r>
              <a:rPr lang="en-US" sz="3000" dirty="0" err="1">
                <a:latin typeface="Playfair Display" panose="00000500000000000000" pitchFamily="2" charset="0"/>
              </a:rPr>
              <a:t>nhập</a:t>
            </a:r>
            <a:r>
              <a:rPr lang="en-US" sz="3000" dirty="0">
                <a:latin typeface="Playfair Display" panose="00000500000000000000" pitchFamily="2" charset="0"/>
              </a:rPr>
              <a:t> </a:t>
            </a:r>
            <a:r>
              <a:rPr lang="en-US" sz="3000" dirty="0" err="1">
                <a:latin typeface="Playfair Display" panose="00000500000000000000" pitchFamily="2" charset="0"/>
              </a:rPr>
              <a:t>liệu</a:t>
            </a:r>
            <a:r>
              <a:rPr lang="en-US" sz="3000" dirty="0">
                <a:latin typeface="Playfair Display" panose="00000500000000000000" pitchFamily="2" charset="0"/>
              </a:rPr>
              <a:t> </a:t>
            </a:r>
            <a:r>
              <a:rPr lang="en-US" sz="3000" dirty="0" err="1">
                <a:latin typeface="Playfair Display" panose="00000500000000000000" pitchFamily="2" charset="0"/>
              </a:rPr>
              <a:t>người</a:t>
            </a:r>
            <a:r>
              <a:rPr lang="en-US" sz="3000" dirty="0">
                <a:latin typeface="Playfair Display" panose="00000500000000000000" pitchFamily="2" charset="0"/>
              </a:rPr>
              <a:t> </a:t>
            </a:r>
            <a:r>
              <a:rPr lang="en-US" sz="3000" dirty="0" err="1">
                <a:latin typeface="Playfair Display" panose="00000500000000000000" pitchFamily="2" charset="0"/>
              </a:rPr>
              <a:t>dùng</a:t>
            </a:r>
            <a:endParaRPr lang="en-US" sz="3000" dirty="0">
              <a:latin typeface="Playfair Display" panose="00000500000000000000" pitchFamily="2" charset="0"/>
            </a:endParaRPr>
          </a:p>
          <a:p>
            <a:pPr marL="285750" lvl="2" indent="-285750">
              <a:lnSpc>
                <a:spcPct val="150000"/>
              </a:lnSpc>
              <a:buFont typeface="Arial" panose="020B0604020202020204" pitchFamily="34" charset="0"/>
              <a:buChar char="•"/>
            </a:pPr>
            <a:r>
              <a:rPr lang="en-US" sz="3000" dirty="0" err="1">
                <a:latin typeface="Playfair Display" panose="00000500000000000000" pitchFamily="2" charset="0"/>
              </a:rPr>
              <a:t>Sự</a:t>
            </a:r>
            <a:r>
              <a:rPr lang="en-US" sz="3000" dirty="0">
                <a:latin typeface="Playfair Display" panose="00000500000000000000" pitchFamily="2" charset="0"/>
              </a:rPr>
              <a:t> </a:t>
            </a:r>
            <a:r>
              <a:rPr lang="en-US" sz="3000" dirty="0" err="1">
                <a:latin typeface="Playfair Display" panose="00000500000000000000" pitchFamily="2" charset="0"/>
              </a:rPr>
              <a:t>lỗi</a:t>
            </a:r>
            <a:r>
              <a:rPr lang="en-US" sz="3000" dirty="0">
                <a:latin typeface="Playfair Display" panose="00000500000000000000" pitchFamily="2" charset="0"/>
              </a:rPr>
              <a:t> </a:t>
            </a:r>
            <a:r>
              <a:rPr lang="en-US" sz="3000" dirty="0" err="1">
                <a:latin typeface="Playfair Display" panose="00000500000000000000" pitchFamily="2" charset="0"/>
              </a:rPr>
              <a:t>thời</a:t>
            </a:r>
            <a:r>
              <a:rPr lang="en-US" sz="3000" dirty="0">
                <a:latin typeface="Playfair Display" panose="00000500000000000000" pitchFamily="2" charset="0"/>
              </a:rPr>
              <a:t> </a:t>
            </a:r>
            <a:r>
              <a:rPr lang="en-US" sz="3000" dirty="0" err="1">
                <a:latin typeface="Playfair Display" panose="00000500000000000000" pitchFamily="2" charset="0"/>
              </a:rPr>
              <a:t>dữ</a:t>
            </a:r>
            <a:r>
              <a:rPr lang="en-US" sz="3000" dirty="0">
                <a:latin typeface="Playfair Display" panose="00000500000000000000" pitchFamily="2" charset="0"/>
              </a:rPr>
              <a:t> </a:t>
            </a:r>
            <a:r>
              <a:rPr lang="en-US" sz="3000" dirty="0" err="1">
                <a:latin typeface="Playfair Display" panose="00000500000000000000" pitchFamily="2" charset="0"/>
              </a:rPr>
              <a:t>liệu</a:t>
            </a:r>
            <a:r>
              <a:rPr lang="en-US" sz="3000" dirty="0">
                <a:latin typeface="Playfair Display" panose="00000500000000000000" pitchFamily="2" charset="0"/>
              </a:rPr>
              <a:t> </a:t>
            </a:r>
          </a:p>
          <a:p>
            <a:pPr marL="285750" lvl="2" indent="-285750">
              <a:lnSpc>
                <a:spcPct val="150000"/>
              </a:lnSpc>
              <a:buFont typeface="Arial" panose="020B0604020202020204" pitchFamily="34" charset="0"/>
              <a:buChar char="•"/>
            </a:pPr>
            <a:r>
              <a:rPr lang="en-US" sz="3000" dirty="0" err="1">
                <a:latin typeface="Playfair Display" panose="00000500000000000000" pitchFamily="2" charset="0"/>
              </a:rPr>
              <a:t>Sự</a:t>
            </a:r>
            <a:r>
              <a:rPr lang="en-US" sz="3000" dirty="0">
                <a:latin typeface="Playfair Display" panose="00000500000000000000" pitchFamily="2" charset="0"/>
              </a:rPr>
              <a:t> </a:t>
            </a:r>
            <a:r>
              <a:rPr lang="en-US" sz="3000" dirty="0" err="1">
                <a:latin typeface="Playfair Display" panose="00000500000000000000" pitchFamily="2" charset="0"/>
              </a:rPr>
              <a:t>không</a:t>
            </a:r>
            <a:r>
              <a:rPr lang="en-US" sz="3000" dirty="0">
                <a:latin typeface="Playfair Display" panose="00000500000000000000" pitchFamily="2" charset="0"/>
              </a:rPr>
              <a:t> </a:t>
            </a:r>
            <a:r>
              <a:rPr lang="en-US" sz="3000" dirty="0" err="1">
                <a:latin typeface="Playfair Display" panose="00000500000000000000" pitchFamily="2" charset="0"/>
              </a:rPr>
              <a:t>nhất</a:t>
            </a:r>
            <a:r>
              <a:rPr lang="en-US" sz="3000" dirty="0">
                <a:latin typeface="Playfair Display" panose="00000500000000000000" pitchFamily="2" charset="0"/>
              </a:rPr>
              <a:t> </a:t>
            </a:r>
            <a:r>
              <a:rPr lang="en-US" sz="3000" dirty="0" err="1">
                <a:latin typeface="Playfair Display" panose="00000500000000000000" pitchFamily="2" charset="0"/>
              </a:rPr>
              <a:t>quán</a:t>
            </a:r>
            <a:r>
              <a:rPr lang="en-US" sz="3000" dirty="0">
                <a:latin typeface="Playfair Display" panose="00000500000000000000" pitchFamily="2" charset="0"/>
              </a:rPr>
              <a:t> </a:t>
            </a:r>
            <a:r>
              <a:rPr lang="en-US" sz="3000" dirty="0" err="1">
                <a:latin typeface="Playfair Display" panose="00000500000000000000" pitchFamily="2" charset="0"/>
              </a:rPr>
              <a:t>trong</a:t>
            </a:r>
            <a:r>
              <a:rPr lang="en-US" sz="3000" dirty="0">
                <a:latin typeface="Playfair Display" panose="00000500000000000000" pitchFamily="2" charset="0"/>
              </a:rPr>
              <a:t> </a:t>
            </a:r>
            <a:r>
              <a:rPr lang="en-US" sz="3000" dirty="0" err="1">
                <a:latin typeface="Playfair Display" panose="00000500000000000000" pitchFamily="2" charset="0"/>
              </a:rPr>
              <a:t>cách</a:t>
            </a:r>
            <a:r>
              <a:rPr lang="en-US" sz="3000" dirty="0">
                <a:latin typeface="Playfair Display" panose="00000500000000000000" pitchFamily="2" charset="0"/>
              </a:rPr>
              <a:t> </a:t>
            </a:r>
            <a:r>
              <a:rPr lang="en-US" sz="3000" dirty="0" err="1">
                <a:latin typeface="Playfair Display" panose="00000500000000000000" pitchFamily="2" charset="0"/>
              </a:rPr>
              <a:t>biểu</a:t>
            </a:r>
            <a:r>
              <a:rPr lang="en-US" sz="3000" dirty="0">
                <a:latin typeface="Playfair Display" panose="00000500000000000000" pitchFamily="2" charset="0"/>
              </a:rPr>
              <a:t> </a:t>
            </a:r>
            <a:r>
              <a:rPr lang="en-US" sz="3000" dirty="0" err="1">
                <a:latin typeface="Playfair Display" panose="00000500000000000000" pitchFamily="2" charset="0"/>
              </a:rPr>
              <a:t>diễn</a:t>
            </a:r>
            <a:r>
              <a:rPr lang="en-US" sz="3000" dirty="0">
                <a:latin typeface="Playfair Display" panose="00000500000000000000" pitchFamily="2" charset="0"/>
              </a:rPr>
              <a:t> </a:t>
            </a:r>
            <a:r>
              <a:rPr lang="en-US" sz="3000" dirty="0" err="1">
                <a:latin typeface="Playfair Display" panose="00000500000000000000" pitchFamily="2" charset="0"/>
              </a:rPr>
              <a:t>dữ</a:t>
            </a:r>
            <a:r>
              <a:rPr lang="en-US" sz="3000" dirty="0">
                <a:latin typeface="Playfair Display" panose="00000500000000000000" pitchFamily="2" charset="0"/>
              </a:rPr>
              <a:t> </a:t>
            </a:r>
            <a:r>
              <a:rPr lang="en-US" sz="3000" dirty="0" err="1">
                <a:latin typeface="Playfair Display" panose="00000500000000000000" pitchFamily="2" charset="0"/>
              </a:rPr>
              <a:t>liệu</a:t>
            </a:r>
            <a:endParaRPr lang="en-US" sz="3000" dirty="0">
              <a:latin typeface="Playfair Display" panose="00000500000000000000" pitchFamily="2" charset="0"/>
            </a:endParaRPr>
          </a:p>
          <a:p>
            <a:pPr marL="285750" lvl="2" indent="-285750">
              <a:lnSpc>
                <a:spcPct val="150000"/>
              </a:lnSpc>
              <a:buFont typeface="Arial" panose="020B0604020202020204" pitchFamily="34" charset="0"/>
              <a:buChar char="•"/>
            </a:pPr>
            <a:r>
              <a:rPr lang="en-US" sz="3000" dirty="0" err="1">
                <a:latin typeface="Playfair Display" panose="00000500000000000000" pitchFamily="2" charset="0"/>
              </a:rPr>
              <a:t>Lỗi</a:t>
            </a:r>
            <a:r>
              <a:rPr lang="en-US" sz="3000" dirty="0">
                <a:latin typeface="Playfair Display" panose="00000500000000000000" pitchFamily="2" charset="0"/>
              </a:rPr>
              <a:t> </a:t>
            </a:r>
            <a:r>
              <a:rPr lang="en-US" sz="3000" dirty="0" err="1">
                <a:latin typeface="Playfair Display" panose="00000500000000000000" pitchFamily="2" charset="0"/>
              </a:rPr>
              <a:t>các</a:t>
            </a:r>
            <a:r>
              <a:rPr lang="en-US" sz="3000" dirty="0">
                <a:latin typeface="Playfair Display" panose="00000500000000000000" pitchFamily="2" charset="0"/>
              </a:rPr>
              <a:t> </a:t>
            </a:r>
            <a:r>
              <a:rPr lang="en-US" sz="3000" dirty="0" err="1">
                <a:latin typeface="Playfair Display" panose="00000500000000000000" pitchFamily="2" charset="0"/>
              </a:rPr>
              <a:t>thiết</a:t>
            </a:r>
            <a:r>
              <a:rPr lang="en-US" sz="3000" dirty="0">
                <a:latin typeface="Playfair Display" panose="00000500000000000000" pitchFamily="2" charset="0"/>
              </a:rPr>
              <a:t> </a:t>
            </a:r>
            <a:r>
              <a:rPr lang="en-US" sz="3000" dirty="0" err="1">
                <a:latin typeface="Playfair Display" panose="00000500000000000000" pitchFamily="2" charset="0"/>
              </a:rPr>
              <a:t>bị</a:t>
            </a:r>
            <a:r>
              <a:rPr lang="en-US" sz="3000" dirty="0">
                <a:latin typeface="Playfair Display" panose="00000500000000000000" pitchFamily="2" charset="0"/>
              </a:rPr>
              <a:t> </a:t>
            </a:r>
            <a:r>
              <a:rPr lang="en-US" sz="3000" dirty="0" err="1">
                <a:latin typeface="Playfair Display" panose="00000500000000000000" pitchFamily="2" charset="0"/>
              </a:rPr>
              <a:t>ghi</a:t>
            </a:r>
            <a:r>
              <a:rPr lang="en-US" sz="3000" dirty="0">
                <a:latin typeface="Playfair Display" panose="00000500000000000000" pitchFamily="2" charset="0"/>
              </a:rPr>
              <a:t> </a:t>
            </a:r>
            <a:r>
              <a:rPr lang="en-US" sz="3000" dirty="0" err="1">
                <a:latin typeface="Playfair Display" panose="00000500000000000000" pitchFamily="2" charset="0"/>
              </a:rPr>
              <a:t>dữ</a:t>
            </a:r>
            <a:r>
              <a:rPr lang="en-US" sz="3000" dirty="0">
                <a:latin typeface="Playfair Display" panose="00000500000000000000" pitchFamily="2" charset="0"/>
              </a:rPr>
              <a:t> </a:t>
            </a:r>
            <a:r>
              <a:rPr lang="en-US" sz="3000" dirty="0" err="1">
                <a:latin typeface="Playfair Display" panose="00000500000000000000" pitchFamily="2" charset="0"/>
              </a:rPr>
              <a:t>liệu</a:t>
            </a:r>
            <a:r>
              <a:rPr lang="en-US" sz="3000" dirty="0">
                <a:latin typeface="Playfair Display" panose="00000500000000000000" pitchFamily="2" charset="0"/>
              </a:rPr>
              <a:t> </a:t>
            </a:r>
            <a:r>
              <a:rPr lang="en-US" sz="3000" dirty="0" err="1">
                <a:latin typeface="Playfair Display" panose="00000500000000000000" pitchFamily="2" charset="0"/>
              </a:rPr>
              <a:t>và</a:t>
            </a:r>
            <a:r>
              <a:rPr lang="en-US" sz="3000" dirty="0">
                <a:latin typeface="Playfair Display" panose="00000500000000000000" pitchFamily="2" charset="0"/>
              </a:rPr>
              <a:t> </a:t>
            </a:r>
            <a:r>
              <a:rPr lang="en-US" sz="3000" dirty="0" err="1">
                <a:latin typeface="Playfair Display" panose="00000500000000000000" pitchFamily="2" charset="0"/>
              </a:rPr>
              <a:t>lỗi</a:t>
            </a:r>
            <a:r>
              <a:rPr lang="en-US" sz="3000" dirty="0">
                <a:latin typeface="Playfair Display" panose="00000500000000000000" pitchFamily="2" charset="0"/>
              </a:rPr>
              <a:t> </a:t>
            </a:r>
            <a:r>
              <a:rPr lang="en-US" sz="3000" dirty="0" err="1">
                <a:latin typeface="Playfair Display" panose="00000500000000000000" pitchFamily="2" charset="0"/>
              </a:rPr>
              <a:t>hệ</a:t>
            </a:r>
            <a:r>
              <a:rPr lang="en-US" sz="3000" dirty="0">
                <a:latin typeface="Playfair Display" panose="00000500000000000000" pitchFamily="2" charset="0"/>
              </a:rPr>
              <a:t> </a:t>
            </a:r>
            <a:r>
              <a:rPr lang="en-US" sz="3000" dirty="0" err="1">
                <a:latin typeface="Playfair Display" panose="00000500000000000000" pitchFamily="2" charset="0"/>
              </a:rPr>
              <a:t>thống</a:t>
            </a:r>
            <a:endParaRPr lang="en-US" sz="3000" dirty="0">
              <a:latin typeface="Playfair Display" panose="00000500000000000000" pitchFamily="2" charset="0"/>
            </a:endParaRPr>
          </a:p>
          <a:p>
            <a:pPr marL="457200" marR="0" lvl="0" indent="-457200">
              <a:lnSpc>
                <a:spcPct val="107000"/>
              </a:lnSpc>
              <a:spcBef>
                <a:spcPts val="0"/>
              </a:spcBef>
              <a:spcAft>
                <a:spcPts val="800"/>
              </a:spcAft>
              <a:buSzPct val="40000"/>
              <a:buFont typeface="Arial" panose="020B0604020202020204" pitchFamily="34" charset="0"/>
              <a:buChar char="•"/>
              <a:tabLst>
                <a:tab pos="457200" algn="l"/>
              </a:tabLst>
            </a:pP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453952D-80E7-9880-844C-9E1EC360B315}"/>
              </a:ext>
            </a:extLst>
          </p:cNvPr>
          <p:cNvPicPr>
            <a:picLocks noChangeAspect="1"/>
          </p:cNvPicPr>
          <p:nvPr/>
        </p:nvPicPr>
        <p:blipFill>
          <a:blip r:embed="rId4"/>
          <a:stretch>
            <a:fillRect/>
          </a:stretch>
        </p:blipFill>
        <p:spPr>
          <a:xfrm>
            <a:off x="11638851" y="2298299"/>
            <a:ext cx="5286105" cy="3330014"/>
          </a:xfrm>
          <a:prstGeom prst="rect">
            <a:avLst/>
          </a:prstGeom>
        </p:spPr>
      </p:pic>
      <p:pic>
        <p:nvPicPr>
          <p:cNvPr id="7" name="Picture 6">
            <a:extLst>
              <a:ext uri="{FF2B5EF4-FFF2-40B4-BE49-F238E27FC236}">
                <a16:creationId xmlns:a16="http://schemas.microsoft.com/office/drawing/2014/main" id="{3936801B-2FA0-2A96-EE8D-1FCD4525A9CA}"/>
              </a:ext>
            </a:extLst>
          </p:cNvPr>
          <p:cNvPicPr>
            <a:picLocks noChangeAspect="1"/>
          </p:cNvPicPr>
          <p:nvPr/>
        </p:nvPicPr>
        <p:blipFill>
          <a:blip r:embed="rId5"/>
          <a:stretch>
            <a:fillRect/>
          </a:stretch>
        </p:blipFill>
        <p:spPr>
          <a:xfrm>
            <a:off x="11638852" y="5784526"/>
            <a:ext cx="5286104" cy="3052679"/>
          </a:xfrm>
          <a:prstGeom prst="rect">
            <a:avLst/>
          </a:prstGeom>
        </p:spPr>
      </p:pic>
    </p:spTree>
    <p:extLst>
      <p:ext uri="{BB962C8B-B14F-4D97-AF65-F5344CB8AC3E}">
        <p14:creationId xmlns:p14="http://schemas.microsoft.com/office/powerpoint/2010/main" val="78856830"/>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fade">
                                      <p:cBhvr>
                                        <p:cTn id="7" dur="500"/>
                                        <p:tgtEl>
                                          <p:spTgt spid="4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
                                        </p:tgtEl>
                                        <p:attrNameLst>
                                          <p:attrName>style.visibility</p:attrName>
                                        </p:attrNameLst>
                                      </p:cBhvr>
                                      <p:to>
                                        <p:strVal val="visible"/>
                                      </p:to>
                                    </p:set>
                                    <p:animEffect transition="in" filter="fade">
                                      <p:cBhvr>
                                        <p:cTn id="12" dur="500"/>
                                        <p:tgtEl>
                                          <p:spTgt spid="440"/>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 grpId="0"/>
      <p:bldP spid="440"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0244275" y="-52319"/>
            <a:ext cx="10255398" cy="10310295"/>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820676" y="874072"/>
            <a:ext cx="14190724"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a:solidFill>
                  <a:srgbClr val="3A3E39"/>
                </a:solidFill>
                <a:latin typeface="Playfair Display"/>
                <a:ea typeface="Playfair Display"/>
                <a:cs typeface="Playfair Display"/>
                <a:sym typeface="Playfair Display"/>
              </a:rPr>
              <a:t>Quy </a:t>
            </a:r>
            <a:r>
              <a:rPr lang="en-US" sz="9000" i="0" u="none" strike="noStrike" cap="none" dirty="0" err="1">
                <a:solidFill>
                  <a:srgbClr val="3A3E39"/>
                </a:solidFill>
                <a:latin typeface="Playfair Display"/>
                <a:ea typeface="Playfair Display"/>
                <a:cs typeface="Playfair Display"/>
                <a:sym typeface="Playfair Display"/>
              </a:rPr>
              <a:t>trình</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làm</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sạch</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dữ</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liệu</a:t>
            </a:r>
            <a:endParaRPr dirty="0">
              <a:latin typeface="Playfair Display"/>
              <a:ea typeface="Playfair Display"/>
              <a:cs typeface="Playfair Display"/>
              <a:sym typeface="Playfair Display"/>
            </a:endParaRPr>
          </a:p>
        </p:txBody>
      </p:sp>
      <p:sp>
        <p:nvSpPr>
          <p:cNvPr id="439" name="Google Shape;439;p27"/>
          <p:cNvSpPr txBox="1"/>
          <p:nvPr/>
        </p:nvSpPr>
        <p:spPr>
          <a:xfrm>
            <a:off x="820676" y="2862179"/>
            <a:ext cx="8672824" cy="69249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4500" dirty="0">
                <a:latin typeface="Times New Roman" panose="02020603050405020304" pitchFamily="18" charset="0"/>
                <a:ea typeface="Proxima Nova"/>
                <a:cs typeface="Times New Roman" panose="02020603050405020304" pitchFamily="18" charset="0"/>
                <a:sym typeface="Proxima Nova"/>
              </a:rPr>
              <a:t>2</a:t>
            </a:r>
            <a:r>
              <a:rPr lang="en-US" sz="4500" dirty="0">
                <a:latin typeface="Playfair Display" panose="00000500000000000000" pitchFamily="2" charset="0"/>
                <a:ea typeface="Proxima Nova"/>
                <a:cs typeface="Times New Roman" panose="02020603050405020304" pitchFamily="18" charset="0"/>
                <a:sym typeface="Proxima Nova"/>
              </a:rPr>
              <a:t>.</a:t>
            </a:r>
            <a:r>
              <a:rPr lang="en-US" sz="4500" b="0" i="0" u="none" strike="noStrike" cap="none" dirty="0">
                <a:solidFill>
                  <a:srgbClr val="000000"/>
                </a:solidFill>
                <a:latin typeface="Playfair Display" panose="00000500000000000000" pitchFamily="2" charset="0"/>
                <a:ea typeface="Proxima Nova"/>
                <a:cs typeface="Proxima Nova"/>
                <a:sym typeface="Proxima Nova"/>
              </a:rPr>
              <a:t> </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Quy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trình</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làm</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sạch</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dữ</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liệu</a:t>
            </a:r>
            <a:endParaRPr sz="4500" dirty="0">
              <a:latin typeface="Playfair Display" panose="00000500000000000000" pitchFamily="2" charset="0"/>
            </a:endParaRPr>
          </a:p>
        </p:txBody>
      </p:sp>
      <p:sp>
        <p:nvSpPr>
          <p:cNvPr id="440" name="Google Shape;440;p27"/>
          <p:cNvSpPr txBox="1"/>
          <p:nvPr/>
        </p:nvSpPr>
        <p:spPr>
          <a:xfrm>
            <a:off x="820676" y="3438106"/>
            <a:ext cx="9178730" cy="5290166"/>
          </a:xfrm>
          <a:prstGeom prst="rect">
            <a:avLst/>
          </a:prstGeom>
          <a:noFill/>
          <a:ln>
            <a:noFill/>
          </a:ln>
        </p:spPr>
        <p:txBody>
          <a:bodyPr spcFirstLastPara="1" wrap="square" lIns="0" tIns="0" rIns="0" bIns="0" anchor="t" anchorCtr="0">
            <a:spAutoFit/>
          </a:bodyPr>
          <a:lstStyle/>
          <a:p>
            <a:endParaRPr lang="en-US" sz="3000" dirty="0">
              <a:latin typeface="Playfair Display" panose="00000500000000000000" pitchFamily="2" charset="0"/>
            </a:endParaRPr>
          </a:p>
          <a:p>
            <a:r>
              <a:rPr lang="en-US" sz="3500" dirty="0" err="1">
                <a:latin typeface="Playfair Display" panose="00000500000000000000" pitchFamily="2" charset="0"/>
              </a:rPr>
              <a:t>Bước</a:t>
            </a:r>
            <a:r>
              <a:rPr lang="en-US" sz="3500" dirty="0">
                <a:latin typeface="Playfair Display" panose="00000500000000000000" pitchFamily="2" charset="0"/>
              </a:rPr>
              <a:t> </a:t>
            </a:r>
            <a:r>
              <a:rPr lang="en-US" sz="3500" dirty="0">
                <a:latin typeface="Times New Roman" panose="02020603050405020304" pitchFamily="18" charset="0"/>
                <a:cs typeface="Times New Roman" panose="02020603050405020304" pitchFamily="18" charset="0"/>
              </a:rPr>
              <a:t>1</a:t>
            </a:r>
            <a:r>
              <a:rPr lang="en-US" sz="3500" dirty="0">
                <a:latin typeface="Playfair Display" panose="00000500000000000000" pitchFamily="2" charset="0"/>
              </a:rPr>
              <a:t>. </a:t>
            </a:r>
            <a:r>
              <a:rPr lang="en-US" sz="3500" dirty="0" err="1">
                <a:latin typeface="Playfair Display" panose="00000500000000000000" pitchFamily="2" charset="0"/>
              </a:rPr>
              <a:t>Phát</a:t>
            </a:r>
            <a:r>
              <a:rPr lang="en-US" sz="3500" dirty="0">
                <a:latin typeface="Playfair Display" panose="00000500000000000000" pitchFamily="2" charset="0"/>
              </a:rPr>
              <a:t> </a:t>
            </a:r>
            <a:r>
              <a:rPr lang="en-US" sz="3500" dirty="0" err="1">
                <a:latin typeface="Playfair Display" panose="00000500000000000000" pitchFamily="2" charset="0"/>
              </a:rPr>
              <a:t>hiện</a:t>
            </a:r>
            <a:r>
              <a:rPr lang="en-US" sz="3500" dirty="0">
                <a:latin typeface="Playfair Display" panose="00000500000000000000" pitchFamily="2" charset="0"/>
              </a:rPr>
              <a:t> </a:t>
            </a:r>
            <a:r>
              <a:rPr lang="en-US" sz="3500" dirty="0" err="1">
                <a:latin typeface="Playfair Display" panose="00000500000000000000" pitchFamily="2" charset="0"/>
              </a:rPr>
              <a:t>sai</a:t>
            </a:r>
            <a:r>
              <a:rPr lang="en-US" sz="3500" dirty="0">
                <a:latin typeface="Playfair Display" panose="00000500000000000000" pitchFamily="2" charset="0"/>
              </a:rPr>
              <a:t> </a:t>
            </a:r>
            <a:r>
              <a:rPr lang="en-US" sz="3500" dirty="0" err="1">
                <a:latin typeface="Playfair Display" panose="00000500000000000000" pitchFamily="2" charset="0"/>
              </a:rPr>
              <a:t>lệch</a:t>
            </a:r>
            <a:r>
              <a:rPr lang="en-US" sz="3500" dirty="0">
                <a:latin typeface="Playfair Display" panose="00000500000000000000" pitchFamily="2" charset="0"/>
              </a:rPr>
              <a:t>:</a:t>
            </a:r>
          </a:p>
          <a:p>
            <a:endParaRPr lang="en-US" sz="3000" dirty="0">
              <a:latin typeface="Playfair Display" panose="00000500000000000000" pitchFamily="2" charset="0"/>
            </a:endParaRPr>
          </a:p>
          <a:p>
            <a:pPr marL="457200" lvl="0" indent="-457200">
              <a:buFont typeface="Arial" panose="020B0604020202020204" pitchFamily="34" charset="0"/>
              <a:buChar char="•"/>
            </a:pPr>
            <a:r>
              <a:rPr lang="vi-VN" sz="3000" dirty="0">
                <a:latin typeface="Playfair Display" panose="00000500000000000000" pitchFamily="2" charset="0"/>
              </a:rPr>
              <a:t>Sử dụng </a:t>
            </a:r>
            <a:r>
              <a:rPr lang="vi-VN" sz="3000" b="1" dirty="0">
                <a:latin typeface="Playfair Display" panose="00000500000000000000" pitchFamily="2" charset="0"/>
              </a:rPr>
              <a:t>siêu dữ liệu</a:t>
            </a:r>
            <a:r>
              <a:rPr lang="vi-VN" sz="3000" dirty="0">
                <a:latin typeface="Playfair Display" panose="00000500000000000000" pitchFamily="2" charset="0"/>
              </a:rPr>
              <a:t> như kiểu dữ liệu, miền giá trị.</a:t>
            </a:r>
            <a:endParaRPr lang="en-US" sz="3000" dirty="0">
              <a:latin typeface="Playfair Display" panose="00000500000000000000" pitchFamily="2" charset="0"/>
            </a:endParaRPr>
          </a:p>
          <a:p>
            <a:pPr marL="457200" lvl="0" indent="-457200">
              <a:buFont typeface="Arial" panose="020B0604020202020204" pitchFamily="34" charset="0"/>
              <a:buChar char="•"/>
            </a:pPr>
            <a:r>
              <a:rPr lang="vi-VN" sz="3000" dirty="0">
                <a:latin typeface="Playfair Display" panose="00000500000000000000" pitchFamily="2" charset="0"/>
              </a:rPr>
              <a:t>Áp dụng các thống kê cơ bản: trung bình, trung vị, độ lệch chuẩn để phát hiện giá trị bất thường.</a:t>
            </a:r>
            <a:endParaRPr lang="en-US" sz="3000" dirty="0">
              <a:latin typeface="Playfair Display" panose="00000500000000000000" pitchFamily="2" charset="0"/>
            </a:endParaRPr>
          </a:p>
          <a:p>
            <a:pPr marL="457200" lvl="0" indent="-457200">
              <a:buFont typeface="Arial" panose="020B0604020202020204" pitchFamily="34" charset="0"/>
              <a:buChar char="•"/>
            </a:pPr>
            <a:r>
              <a:rPr lang="vi-VN" sz="3000" dirty="0">
                <a:latin typeface="Playfair Display" panose="00000500000000000000" pitchFamily="2" charset="0"/>
              </a:rPr>
              <a:t>Kiểm tra các </a:t>
            </a:r>
            <a:r>
              <a:rPr lang="vi-VN" sz="3000" b="1" dirty="0">
                <a:latin typeface="Playfair Display" panose="00000500000000000000" pitchFamily="2" charset="0"/>
              </a:rPr>
              <a:t>quy tắc duy nhất</a:t>
            </a:r>
            <a:r>
              <a:rPr lang="vi-VN" sz="3000" dirty="0">
                <a:latin typeface="Playfair Display" panose="00000500000000000000" pitchFamily="2" charset="0"/>
              </a:rPr>
              <a:t> (mỗi giá trị phải là duy nhất), </a:t>
            </a:r>
            <a:r>
              <a:rPr lang="vi-VN" sz="3000" b="1" dirty="0">
                <a:latin typeface="Playfair Display" panose="00000500000000000000" pitchFamily="2" charset="0"/>
              </a:rPr>
              <a:t>quy tắc liên tiếp</a:t>
            </a:r>
            <a:r>
              <a:rPr lang="vi-VN" sz="3000" dirty="0">
                <a:latin typeface="Playfair Display" panose="00000500000000000000" pitchFamily="2" charset="0"/>
              </a:rPr>
              <a:t> (không thiếu giá trị giữa khoảng), và </a:t>
            </a:r>
            <a:r>
              <a:rPr lang="vi-VN" sz="3000" b="1" dirty="0">
                <a:latin typeface="Playfair Display" panose="00000500000000000000" pitchFamily="2" charset="0"/>
              </a:rPr>
              <a:t>quy tắc null</a:t>
            </a:r>
            <a:r>
              <a:rPr lang="vi-VN" sz="3000" dirty="0">
                <a:latin typeface="Playfair Display" panose="00000500000000000000" pitchFamily="2" charset="0"/>
              </a:rPr>
              <a:t> (quản lý giá trị null).</a:t>
            </a:r>
            <a:endParaRPr lang="en-US" sz="3000" dirty="0">
              <a:latin typeface="Playfair Display" panose="00000500000000000000" pitchFamily="2" charset="0"/>
            </a:endParaRPr>
          </a:p>
          <a:p>
            <a:endParaRPr lang="en-US" sz="3000" dirty="0">
              <a:latin typeface="Playfair Display" panose="00000500000000000000" pitchFamily="2" charset="0"/>
            </a:endParaRPr>
          </a:p>
          <a:p>
            <a:pPr marL="457200" marR="0" lvl="0" indent="-457200">
              <a:lnSpc>
                <a:spcPct val="107000"/>
              </a:lnSpc>
              <a:spcBef>
                <a:spcPts val="0"/>
              </a:spcBef>
              <a:spcAft>
                <a:spcPts val="800"/>
              </a:spcAft>
              <a:buSzPct val="40000"/>
              <a:buFont typeface="Arial" panose="020B0604020202020204" pitchFamily="34" charset="0"/>
              <a:buChar char="•"/>
              <a:tabLst>
                <a:tab pos="457200" algn="l"/>
              </a:tabLst>
            </a:pP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CDF80E42-C0B1-AE72-39B3-5E7C9D5048B3}"/>
              </a:ext>
            </a:extLst>
          </p:cNvPr>
          <p:cNvPicPr>
            <a:picLocks noChangeAspect="1"/>
          </p:cNvPicPr>
          <p:nvPr/>
        </p:nvPicPr>
        <p:blipFill>
          <a:blip r:embed="rId4"/>
          <a:stretch>
            <a:fillRect/>
          </a:stretch>
        </p:blipFill>
        <p:spPr>
          <a:xfrm>
            <a:off x="10154568" y="2392419"/>
            <a:ext cx="8203778" cy="5939827"/>
          </a:xfrm>
          <a:prstGeom prst="rect">
            <a:avLst/>
          </a:prstGeom>
        </p:spPr>
      </p:pic>
    </p:spTree>
    <p:extLst>
      <p:ext uri="{BB962C8B-B14F-4D97-AF65-F5344CB8AC3E}">
        <p14:creationId xmlns:p14="http://schemas.microsoft.com/office/powerpoint/2010/main" val="1602668074"/>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fade">
                                      <p:cBhvr>
                                        <p:cTn id="7" dur="500"/>
                                        <p:tgtEl>
                                          <p:spTgt spid="4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
                                        </p:tgtEl>
                                        <p:attrNameLst>
                                          <p:attrName>style.visibility</p:attrName>
                                        </p:attrNameLst>
                                      </p:cBhvr>
                                      <p:to>
                                        <p:strVal val="visible"/>
                                      </p:to>
                                    </p:set>
                                    <p:animEffect transition="in" filter="fade">
                                      <p:cBhvr>
                                        <p:cTn id="12" dur="500"/>
                                        <p:tgtEl>
                                          <p:spTgt spid="440"/>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 grpId="0"/>
      <p:bldP spid="44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6699810" y="2138500"/>
            <a:ext cx="7715830" cy="7310563"/>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820676" y="874072"/>
            <a:ext cx="14190724"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a:solidFill>
                  <a:srgbClr val="3A3E39"/>
                </a:solidFill>
                <a:latin typeface="Playfair Display"/>
                <a:ea typeface="Playfair Display"/>
                <a:cs typeface="Playfair Display"/>
                <a:sym typeface="Playfair Display"/>
              </a:rPr>
              <a:t>Quy </a:t>
            </a:r>
            <a:r>
              <a:rPr lang="en-US" sz="9000" i="0" u="none" strike="noStrike" cap="none" dirty="0" err="1">
                <a:solidFill>
                  <a:srgbClr val="3A3E39"/>
                </a:solidFill>
                <a:latin typeface="Playfair Display"/>
                <a:ea typeface="Playfair Display"/>
                <a:cs typeface="Playfair Display"/>
                <a:sym typeface="Playfair Display"/>
              </a:rPr>
              <a:t>trình</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làm</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sạch</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dữ</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liệu</a:t>
            </a:r>
            <a:endParaRPr dirty="0">
              <a:latin typeface="Playfair Display"/>
              <a:ea typeface="Playfair Display"/>
              <a:cs typeface="Playfair Display"/>
              <a:sym typeface="Playfair Display"/>
            </a:endParaRPr>
          </a:p>
        </p:txBody>
      </p:sp>
      <p:sp>
        <p:nvSpPr>
          <p:cNvPr id="439" name="Google Shape;439;p27"/>
          <p:cNvSpPr txBox="1"/>
          <p:nvPr/>
        </p:nvSpPr>
        <p:spPr>
          <a:xfrm>
            <a:off x="820676" y="2862179"/>
            <a:ext cx="9039604" cy="69249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4500" dirty="0">
                <a:latin typeface="Times New Roman" panose="02020603050405020304" pitchFamily="18" charset="0"/>
                <a:ea typeface="Proxima Nova"/>
                <a:cs typeface="Times New Roman" panose="02020603050405020304" pitchFamily="18" charset="0"/>
                <a:sym typeface="Proxima Nova"/>
              </a:rPr>
              <a:t>2</a:t>
            </a:r>
            <a:r>
              <a:rPr lang="en-US" sz="4500" dirty="0">
                <a:latin typeface="Playfair Display" panose="00000500000000000000" pitchFamily="2" charset="0"/>
                <a:ea typeface="Proxima Nova"/>
                <a:cs typeface="Times New Roman" panose="02020603050405020304" pitchFamily="18" charset="0"/>
                <a:sym typeface="Proxima Nova"/>
              </a:rPr>
              <a:t>.</a:t>
            </a:r>
            <a:r>
              <a:rPr lang="en-US" sz="4500" b="0" i="0" u="none" strike="noStrike" cap="none" dirty="0">
                <a:solidFill>
                  <a:srgbClr val="000000"/>
                </a:solidFill>
                <a:latin typeface="Playfair Display" panose="00000500000000000000" pitchFamily="2" charset="0"/>
                <a:ea typeface="Proxima Nova"/>
                <a:cs typeface="Proxima Nova"/>
                <a:sym typeface="Proxima Nova"/>
              </a:rPr>
              <a:t> </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Quy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trình</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làm</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sạch</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dữ</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liệu</a:t>
            </a:r>
            <a:endParaRPr lang="en-US" sz="4500" dirty="0">
              <a:latin typeface="Playfair Display" panose="00000500000000000000" pitchFamily="2" charset="0"/>
            </a:endParaRPr>
          </a:p>
        </p:txBody>
      </p:sp>
      <p:sp>
        <p:nvSpPr>
          <p:cNvPr id="440" name="Google Shape;440;p27"/>
          <p:cNvSpPr txBox="1"/>
          <p:nvPr/>
        </p:nvSpPr>
        <p:spPr>
          <a:xfrm>
            <a:off x="820676" y="3438106"/>
            <a:ext cx="9178730" cy="4828501"/>
          </a:xfrm>
          <a:prstGeom prst="rect">
            <a:avLst/>
          </a:prstGeom>
          <a:noFill/>
          <a:ln>
            <a:noFill/>
          </a:ln>
        </p:spPr>
        <p:txBody>
          <a:bodyPr spcFirstLastPara="1" wrap="square" lIns="0" tIns="0" rIns="0" bIns="0" anchor="t" anchorCtr="0">
            <a:spAutoFit/>
          </a:bodyPr>
          <a:lstStyle/>
          <a:p>
            <a:endParaRPr lang="en-US" sz="3000" dirty="0">
              <a:latin typeface="Playfair Display" panose="00000500000000000000" pitchFamily="2" charset="0"/>
            </a:endParaRPr>
          </a:p>
          <a:p>
            <a:r>
              <a:rPr lang="en-US" sz="3500" dirty="0" err="1">
                <a:latin typeface="Playfair Display" panose="00000500000000000000" pitchFamily="2" charset="0"/>
              </a:rPr>
              <a:t>Bước</a:t>
            </a:r>
            <a:r>
              <a:rPr lang="en-US" sz="3500" dirty="0">
                <a:latin typeface="Playfair Display" panose="00000500000000000000" pitchFamily="2" charset="0"/>
              </a:rPr>
              <a:t> </a:t>
            </a:r>
            <a:r>
              <a:rPr lang="en-US" sz="3500" dirty="0">
                <a:latin typeface="Times New Roman" panose="02020603050405020304" pitchFamily="18" charset="0"/>
                <a:cs typeface="Times New Roman" panose="02020603050405020304" pitchFamily="18" charset="0"/>
              </a:rPr>
              <a:t>2</a:t>
            </a:r>
            <a:r>
              <a:rPr lang="en-US" sz="3500" dirty="0">
                <a:latin typeface="Playfair Display" panose="00000500000000000000" pitchFamily="2" charset="0"/>
              </a:rPr>
              <a:t>: </a:t>
            </a:r>
            <a:r>
              <a:rPr lang="en-US" sz="3500" dirty="0" err="1">
                <a:latin typeface="Playfair Display" panose="00000500000000000000" pitchFamily="2" charset="0"/>
              </a:rPr>
              <a:t>Sửa</a:t>
            </a:r>
            <a:r>
              <a:rPr lang="en-US" sz="3500" dirty="0">
                <a:latin typeface="Playfair Display" panose="00000500000000000000" pitchFamily="2" charset="0"/>
              </a:rPr>
              <a:t> </a:t>
            </a:r>
            <a:r>
              <a:rPr lang="en-US" sz="3500" dirty="0" err="1">
                <a:latin typeface="Playfair Display" panose="00000500000000000000" pitchFamily="2" charset="0"/>
              </a:rPr>
              <a:t>lỗi</a:t>
            </a:r>
            <a:r>
              <a:rPr lang="en-US" sz="3500" dirty="0">
                <a:latin typeface="Playfair Display" panose="00000500000000000000" pitchFamily="2" charset="0"/>
              </a:rPr>
              <a:t> </a:t>
            </a:r>
            <a:r>
              <a:rPr lang="en-US" sz="3500" dirty="0" err="1">
                <a:latin typeface="Playfair Display" panose="00000500000000000000" pitchFamily="2" charset="0"/>
              </a:rPr>
              <a:t>và</a:t>
            </a:r>
            <a:r>
              <a:rPr lang="en-US" sz="3500" dirty="0">
                <a:latin typeface="Playfair Display" panose="00000500000000000000" pitchFamily="2" charset="0"/>
              </a:rPr>
              <a:t> </a:t>
            </a:r>
            <a:r>
              <a:rPr lang="en-US" sz="3500" dirty="0" err="1">
                <a:latin typeface="Playfair Display" panose="00000500000000000000" pitchFamily="2" charset="0"/>
              </a:rPr>
              <a:t>chuyển</a:t>
            </a:r>
            <a:r>
              <a:rPr lang="en-US" sz="3500" dirty="0">
                <a:latin typeface="Playfair Display" panose="00000500000000000000" pitchFamily="2" charset="0"/>
              </a:rPr>
              <a:t> </a:t>
            </a:r>
            <a:r>
              <a:rPr lang="en-US" sz="3500" dirty="0" err="1">
                <a:latin typeface="Playfair Display" panose="00000500000000000000" pitchFamily="2" charset="0"/>
              </a:rPr>
              <a:t>đổi</a:t>
            </a:r>
            <a:r>
              <a:rPr lang="en-US" sz="3500" dirty="0">
                <a:latin typeface="Playfair Display" panose="00000500000000000000" pitchFamily="2" charset="0"/>
              </a:rPr>
              <a:t> </a:t>
            </a:r>
            <a:r>
              <a:rPr lang="en-US" sz="3500" dirty="0" err="1">
                <a:latin typeface="Playfair Display" panose="00000500000000000000" pitchFamily="2" charset="0"/>
              </a:rPr>
              <a:t>dữ</a:t>
            </a:r>
            <a:r>
              <a:rPr lang="en-US" sz="3500" dirty="0">
                <a:latin typeface="Playfair Display" panose="00000500000000000000" pitchFamily="2" charset="0"/>
              </a:rPr>
              <a:t> </a:t>
            </a:r>
            <a:r>
              <a:rPr lang="en-US" sz="3500" dirty="0" err="1">
                <a:latin typeface="Playfair Display" panose="00000500000000000000" pitchFamily="2" charset="0"/>
              </a:rPr>
              <a:t>liệu</a:t>
            </a:r>
            <a:endParaRPr lang="en-US" sz="3500" dirty="0">
              <a:latin typeface="Playfair Display" panose="00000500000000000000" pitchFamily="2" charset="0"/>
            </a:endParaRPr>
          </a:p>
          <a:p>
            <a:pPr marL="457200" lvl="0" indent="-457200">
              <a:buFont typeface="Arial" panose="020B0604020202020204" pitchFamily="34" charset="0"/>
              <a:buChar char="•"/>
            </a:pPr>
            <a:r>
              <a:rPr lang="en-US" sz="3000" dirty="0" err="1">
                <a:latin typeface="Playfair Display" panose="00000500000000000000" pitchFamily="2" charset="0"/>
              </a:rPr>
              <a:t>Điều</a:t>
            </a:r>
            <a:r>
              <a:rPr lang="en-US" sz="3000" dirty="0">
                <a:latin typeface="Playfair Display" panose="00000500000000000000" pitchFamily="2" charset="0"/>
              </a:rPr>
              <a:t> </a:t>
            </a:r>
            <a:r>
              <a:rPr lang="en-US" sz="3000" dirty="0" err="1">
                <a:latin typeface="Playfair Display" panose="00000500000000000000" pitchFamily="2" charset="0"/>
              </a:rPr>
              <a:t>chỉnh</a:t>
            </a:r>
            <a:r>
              <a:rPr lang="en-US" sz="3000" dirty="0">
                <a:latin typeface="Playfair Display" panose="00000500000000000000" pitchFamily="2" charset="0"/>
              </a:rPr>
              <a:t> </a:t>
            </a:r>
            <a:r>
              <a:rPr lang="en-US" sz="3000" dirty="0" err="1">
                <a:latin typeface="Playfair Display" panose="00000500000000000000" pitchFamily="2" charset="0"/>
              </a:rPr>
              <a:t>thủ</a:t>
            </a:r>
            <a:r>
              <a:rPr lang="en-US" sz="3000" dirty="0">
                <a:latin typeface="Playfair Display" panose="00000500000000000000" pitchFamily="2" charset="0"/>
              </a:rPr>
              <a:t> </a:t>
            </a:r>
            <a:r>
              <a:rPr lang="en-US" sz="3000" dirty="0" err="1">
                <a:latin typeface="Playfair Display" panose="00000500000000000000" pitchFamily="2" charset="0"/>
              </a:rPr>
              <a:t>công</a:t>
            </a:r>
            <a:endParaRPr lang="en-US" sz="3000" dirty="0">
              <a:latin typeface="Playfair Display" panose="00000500000000000000" pitchFamily="2" charset="0"/>
            </a:endParaRPr>
          </a:p>
          <a:p>
            <a:pPr marL="457200" lvl="0" indent="-457200">
              <a:buFont typeface="Arial" panose="020B0604020202020204" pitchFamily="34" charset="0"/>
              <a:buChar char="•"/>
            </a:pPr>
            <a:r>
              <a:rPr lang="en-US" sz="3000" dirty="0" err="1">
                <a:latin typeface="Playfair Display" panose="00000500000000000000" pitchFamily="2" charset="0"/>
              </a:rPr>
              <a:t>Sử</a:t>
            </a:r>
            <a:r>
              <a:rPr lang="en-US" sz="3000" dirty="0">
                <a:latin typeface="Playfair Display" panose="00000500000000000000" pitchFamily="2" charset="0"/>
              </a:rPr>
              <a:t> </a:t>
            </a:r>
            <a:r>
              <a:rPr lang="en-US" sz="3000" dirty="0" err="1">
                <a:latin typeface="Playfair Display" panose="00000500000000000000" pitchFamily="2" charset="0"/>
              </a:rPr>
              <a:t>dụng</a:t>
            </a:r>
            <a:r>
              <a:rPr lang="en-US" sz="3000" dirty="0">
                <a:latin typeface="Playfair Display" panose="00000500000000000000" pitchFamily="2" charset="0"/>
              </a:rPr>
              <a:t> </a:t>
            </a:r>
            <a:r>
              <a:rPr lang="en-US" sz="3000" dirty="0" err="1">
                <a:latin typeface="Playfair Display" panose="00000500000000000000" pitchFamily="2" charset="0"/>
              </a:rPr>
              <a:t>các</a:t>
            </a:r>
            <a:r>
              <a:rPr lang="en-US" sz="3000" dirty="0">
                <a:latin typeface="Playfair Display" panose="00000500000000000000" pitchFamily="2" charset="0"/>
              </a:rPr>
              <a:t> </a:t>
            </a:r>
            <a:r>
              <a:rPr lang="en-US" sz="3000" dirty="0" err="1">
                <a:latin typeface="Playfair Display" panose="00000500000000000000" pitchFamily="2" charset="0"/>
              </a:rPr>
              <a:t>công</a:t>
            </a:r>
            <a:r>
              <a:rPr lang="en-US" sz="3000" dirty="0">
                <a:latin typeface="Playfair Display" panose="00000500000000000000" pitchFamily="2" charset="0"/>
              </a:rPr>
              <a:t> </a:t>
            </a:r>
            <a:r>
              <a:rPr lang="en-US" sz="3000" dirty="0" err="1">
                <a:latin typeface="Playfair Display" panose="00000500000000000000" pitchFamily="2" charset="0"/>
              </a:rPr>
              <a:t>cụ</a:t>
            </a:r>
            <a:r>
              <a:rPr lang="en-US" sz="3000" dirty="0">
                <a:latin typeface="Playfair Display" panose="00000500000000000000" pitchFamily="2" charset="0"/>
              </a:rPr>
              <a:t> </a:t>
            </a:r>
            <a:r>
              <a:rPr lang="en-US" sz="3000" dirty="0" err="1">
                <a:latin typeface="Playfair Display" panose="00000500000000000000" pitchFamily="2" charset="0"/>
              </a:rPr>
              <a:t>để</a:t>
            </a:r>
            <a:r>
              <a:rPr lang="en-US" sz="3000" dirty="0">
                <a:latin typeface="Playfair Display" panose="00000500000000000000" pitchFamily="2" charset="0"/>
              </a:rPr>
              <a:t> </a:t>
            </a:r>
            <a:r>
              <a:rPr lang="en-US" sz="3000" dirty="0" err="1">
                <a:latin typeface="Playfair Display" panose="00000500000000000000" pitchFamily="2" charset="0"/>
              </a:rPr>
              <a:t>chuyển</a:t>
            </a:r>
            <a:r>
              <a:rPr lang="en-US" sz="3000" dirty="0">
                <a:latin typeface="Playfair Display" panose="00000500000000000000" pitchFamily="2" charset="0"/>
              </a:rPr>
              <a:t> </a:t>
            </a:r>
            <a:r>
              <a:rPr lang="en-US" sz="3000" dirty="0" err="1">
                <a:latin typeface="Playfair Display" panose="00000500000000000000" pitchFamily="2" charset="0"/>
              </a:rPr>
              <a:t>đổi</a:t>
            </a:r>
            <a:endParaRPr lang="en-US" sz="3000" dirty="0">
              <a:latin typeface="Playfair Display" panose="00000500000000000000" pitchFamily="2" charset="0"/>
            </a:endParaRPr>
          </a:p>
          <a:p>
            <a:r>
              <a:rPr lang="en-US" sz="3000" b="1" dirty="0">
                <a:latin typeface="Playfair Display" panose="00000500000000000000" pitchFamily="2" charset="0"/>
              </a:rPr>
              <a:t>+ </a:t>
            </a:r>
            <a:r>
              <a:rPr lang="vi-VN" sz="3000" b="1" dirty="0">
                <a:latin typeface="Playfair Display" panose="00000500000000000000" pitchFamily="2" charset="0"/>
              </a:rPr>
              <a:t>Công cụ di chuyển dữ liệu</a:t>
            </a:r>
            <a:r>
              <a:rPr lang="vi-VN" sz="3000" dirty="0">
                <a:latin typeface="Playfair Display" panose="00000500000000000000" pitchFamily="2" charset="0"/>
              </a:rPr>
              <a:t>: Thực hiện các chuyển đổi đơn giản.</a:t>
            </a:r>
            <a:endParaRPr lang="en-US" sz="3000" dirty="0">
              <a:latin typeface="Playfair Display" panose="00000500000000000000" pitchFamily="2" charset="0"/>
            </a:endParaRPr>
          </a:p>
          <a:p>
            <a:r>
              <a:rPr lang="en-US" sz="3000" b="1" dirty="0">
                <a:latin typeface="Playfair Display" panose="00000500000000000000" pitchFamily="2" charset="0"/>
              </a:rPr>
              <a:t>+ </a:t>
            </a:r>
            <a:r>
              <a:rPr lang="vi-VN" sz="3000" b="1" dirty="0">
                <a:latin typeface="Playfair Display" panose="00000500000000000000" pitchFamily="2" charset="0"/>
              </a:rPr>
              <a:t>Công cụ ETL (Trích xuất/Chuyển đổi/Tải)</a:t>
            </a:r>
            <a:r>
              <a:rPr lang="vi-VN" sz="3000" dirty="0">
                <a:latin typeface="Playfair Display" panose="00000500000000000000" pitchFamily="2" charset="0"/>
              </a:rPr>
              <a:t>: Cung cấp giao diện đồ họa cho chuyển đổi phức tạp nhưng có thể cần viết tập lệnh tùy chỉnh.</a:t>
            </a:r>
            <a:endParaRPr lang="en-US" sz="3000" dirty="0">
              <a:latin typeface="Playfair Display" panose="00000500000000000000" pitchFamily="2" charset="0"/>
            </a:endParaRPr>
          </a:p>
          <a:p>
            <a:pPr marL="457200" marR="0" lvl="0" indent="-457200">
              <a:lnSpc>
                <a:spcPct val="107000"/>
              </a:lnSpc>
              <a:spcBef>
                <a:spcPts val="0"/>
              </a:spcBef>
              <a:spcAft>
                <a:spcPts val="800"/>
              </a:spcAft>
              <a:buSzPct val="40000"/>
              <a:buFont typeface="Arial" panose="020B0604020202020204" pitchFamily="34" charset="0"/>
              <a:buChar char="•"/>
              <a:tabLst>
                <a:tab pos="457200" algn="l"/>
              </a:tabLst>
            </a:pP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p:txBody>
      </p:sp>
      <p:pic>
        <p:nvPicPr>
          <p:cNvPr id="2" name="Picture 8" descr="Mở ảnh">
            <a:extLst>
              <a:ext uri="{FF2B5EF4-FFF2-40B4-BE49-F238E27FC236}">
                <a16:creationId xmlns:a16="http://schemas.microsoft.com/office/drawing/2014/main" id="{425281B0-2CE6-BDF0-9B4F-6DE95E509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24915" y="3113791"/>
            <a:ext cx="8063085" cy="388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464001"/>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
                                        </p:tgtEl>
                                        <p:attrNameLst>
                                          <p:attrName>style.visibility</p:attrName>
                                        </p:attrNameLst>
                                      </p:cBhvr>
                                      <p:to>
                                        <p:strVal val="visible"/>
                                      </p:to>
                                    </p:set>
                                    <p:animEffect transition="in" filter="fade">
                                      <p:cBhvr>
                                        <p:cTn id="7" dur="500"/>
                                        <p:tgtEl>
                                          <p:spTgt spid="440"/>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6699810" y="2138500"/>
            <a:ext cx="7715830" cy="7310563"/>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820676" y="874072"/>
            <a:ext cx="14190724"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a:solidFill>
                  <a:srgbClr val="3A3E39"/>
                </a:solidFill>
                <a:latin typeface="Playfair Display"/>
                <a:ea typeface="Playfair Display"/>
                <a:cs typeface="Playfair Display"/>
                <a:sym typeface="Playfair Display"/>
              </a:rPr>
              <a:t>Quy </a:t>
            </a:r>
            <a:r>
              <a:rPr lang="en-US" sz="9000" i="0" u="none" strike="noStrike" cap="none" dirty="0" err="1">
                <a:solidFill>
                  <a:srgbClr val="3A3E39"/>
                </a:solidFill>
                <a:latin typeface="Playfair Display"/>
                <a:ea typeface="Playfair Display"/>
                <a:cs typeface="Playfair Display"/>
                <a:sym typeface="Playfair Display"/>
              </a:rPr>
              <a:t>trình</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làm</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sạch</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dữ</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liệu</a:t>
            </a:r>
            <a:endParaRPr dirty="0">
              <a:latin typeface="Playfair Display"/>
              <a:ea typeface="Playfair Display"/>
              <a:cs typeface="Playfair Display"/>
              <a:sym typeface="Playfair Display"/>
            </a:endParaRPr>
          </a:p>
        </p:txBody>
      </p:sp>
      <p:sp>
        <p:nvSpPr>
          <p:cNvPr id="439" name="Google Shape;439;p27"/>
          <p:cNvSpPr txBox="1"/>
          <p:nvPr/>
        </p:nvSpPr>
        <p:spPr>
          <a:xfrm>
            <a:off x="820676" y="2862179"/>
            <a:ext cx="8672824" cy="76944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000" dirty="0">
                <a:latin typeface="Times New Roman" panose="02020603050405020304" pitchFamily="18" charset="0"/>
                <a:ea typeface="Proxima Nova"/>
                <a:cs typeface="Times New Roman" panose="02020603050405020304" pitchFamily="18" charset="0"/>
                <a:sym typeface="Proxima Nova"/>
              </a:rPr>
              <a:t>2</a:t>
            </a:r>
            <a:r>
              <a:rPr lang="en-US" sz="5000" dirty="0">
                <a:latin typeface="Playfair Display" panose="00000500000000000000" pitchFamily="2" charset="0"/>
                <a:ea typeface="Proxima Nova"/>
                <a:cs typeface="Times New Roman" panose="02020603050405020304" pitchFamily="18" charset="0"/>
                <a:sym typeface="Proxima Nova"/>
              </a:rPr>
              <a:t>.</a:t>
            </a:r>
            <a:r>
              <a:rPr lang="en-US" sz="5000" b="0" i="0" u="none" strike="noStrike" cap="none" dirty="0">
                <a:solidFill>
                  <a:srgbClr val="000000"/>
                </a:solidFill>
                <a:latin typeface="Playfair Display" panose="00000500000000000000" pitchFamily="2" charset="0"/>
                <a:ea typeface="Proxima Nova"/>
                <a:cs typeface="Proxima Nova"/>
                <a:sym typeface="Proxima Nova"/>
              </a:rPr>
              <a:t> </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Quy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trình</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làm</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sạch</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dữ</a:t>
            </a:r>
            <a:r>
              <a:rPr lang="en-US" sz="4500" b="0" i="0" u="none" strike="noStrike" cap="none" dirty="0">
                <a:solidFill>
                  <a:srgbClr val="000000"/>
                </a:solidFill>
                <a:latin typeface="Playfair Display" panose="00000500000000000000" pitchFamily="2" charset="0"/>
                <a:ea typeface="Calibri" panose="020F0502020204030204" pitchFamily="34" charset="0"/>
                <a:cs typeface="Proxima Nova"/>
                <a:sym typeface="Proxima Nova"/>
              </a:rPr>
              <a:t> </a:t>
            </a:r>
            <a:r>
              <a:rPr lang="en-US" sz="4500" b="0" i="0" u="none" strike="noStrike" cap="none" dirty="0" err="1">
                <a:solidFill>
                  <a:srgbClr val="000000"/>
                </a:solidFill>
                <a:latin typeface="Playfair Display" panose="00000500000000000000" pitchFamily="2" charset="0"/>
                <a:ea typeface="Calibri" panose="020F0502020204030204" pitchFamily="34" charset="0"/>
                <a:cs typeface="Proxima Nova"/>
                <a:sym typeface="Proxima Nova"/>
              </a:rPr>
              <a:t>liệu</a:t>
            </a:r>
            <a:endParaRPr sz="4500" dirty="0">
              <a:latin typeface="Playfair Display" panose="00000500000000000000" pitchFamily="2" charset="0"/>
            </a:endParaRPr>
          </a:p>
        </p:txBody>
      </p:sp>
      <p:sp>
        <p:nvSpPr>
          <p:cNvPr id="440" name="Google Shape;440;p27"/>
          <p:cNvSpPr txBox="1"/>
          <p:nvPr/>
        </p:nvSpPr>
        <p:spPr>
          <a:xfrm>
            <a:off x="820676" y="3438106"/>
            <a:ext cx="9178730" cy="5512791"/>
          </a:xfrm>
          <a:prstGeom prst="rect">
            <a:avLst/>
          </a:prstGeom>
          <a:noFill/>
          <a:ln>
            <a:noFill/>
          </a:ln>
        </p:spPr>
        <p:txBody>
          <a:bodyPr spcFirstLastPara="1" wrap="square" lIns="0" tIns="0" rIns="0" bIns="0" anchor="t" anchorCtr="0">
            <a:spAutoFit/>
          </a:bodyPr>
          <a:lstStyle/>
          <a:p>
            <a:endParaRPr lang="en-US" sz="3000" dirty="0">
              <a:latin typeface="Playfair Display" panose="00000500000000000000" pitchFamily="2" charset="0"/>
            </a:endParaRPr>
          </a:p>
          <a:p>
            <a:pPr marL="457200" lvl="0" indent="-457200">
              <a:lnSpc>
                <a:spcPct val="107000"/>
              </a:lnSpc>
              <a:spcAft>
                <a:spcPts val="800"/>
              </a:spcAft>
              <a:buSzPct val="40000"/>
              <a:buFont typeface="Arial" panose="020B0604020202020204" pitchFamily="34" charset="0"/>
              <a:buChar char="•"/>
              <a:tabLst>
                <a:tab pos="457200" algn="l"/>
              </a:tabLst>
            </a:pPr>
            <a:r>
              <a:rPr lang="vi-VN" sz="3500" dirty="0">
                <a:latin typeface="Playfair Display" panose="00000500000000000000" pitchFamily="2" charset="0"/>
              </a:rPr>
              <a:t>Các phương pháp tiếp cận mới</a:t>
            </a:r>
            <a:endParaRPr lang="en-US" sz="3500" dirty="0">
              <a:latin typeface="Playfair Display" panose="00000500000000000000" pitchFamily="2" charset="0"/>
            </a:endParaRPr>
          </a:p>
          <a:p>
            <a:pPr marL="457200" lvl="0" indent="-457200">
              <a:buFont typeface="Arial" panose="020B0604020202020204" pitchFamily="34" charset="0"/>
              <a:buChar char="•"/>
            </a:pPr>
            <a:r>
              <a:rPr lang="vi-VN" sz="3000" b="1" dirty="0">
                <a:latin typeface="Playfair Display" panose="00000500000000000000" pitchFamily="2" charset="0"/>
              </a:rPr>
              <a:t>Công cụ Potter’s Wheel</a:t>
            </a:r>
            <a:r>
              <a:rPr lang="vi-VN" sz="3000" dirty="0">
                <a:latin typeface="Playfair Display" panose="00000500000000000000" pitchFamily="2" charset="0"/>
              </a:rPr>
              <a:t>: Cung cấp giao diện tương tác để phát hiện và sửa lỗi, cho phép người dùng xây dựng và điều chỉnh các chuyển đổi dữ liệu một cách từ từ, hiển thị kết quả ngay lập tức.</a:t>
            </a:r>
            <a:endParaRPr lang="en-US" sz="3000" dirty="0">
              <a:latin typeface="Playfair Display" panose="00000500000000000000" pitchFamily="2" charset="0"/>
            </a:endParaRPr>
          </a:p>
          <a:p>
            <a:pPr marL="457200" lvl="0" indent="-457200">
              <a:buFont typeface="Arial" panose="020B0604020202020204" pitchFamily="34" charset="0"/>
              <a:buChar char="•"/>
            </a:pPr>
            <a:r>
              <a:rPr lang="vi-VN" sz="3000" b="1" dirty="0">
                <a:latin typeface="Playfair Display" panose="00000500000000000000" pitchFamily="2" charset="0"/>
              </a:rPr>
              <a:t>Ngôn ngữ khai báo</a:t>
            </a:r>
            <a:r>
              <a:rPr lang="vi-VN" sz="3000" dirty="0">
                <a:latin typeface="Playfair Display" panose="00000500000000000000" pitchFamily="2" charset="0"/>
              </a:rPr>
              <a:t>: Phát triển các tiện ích mở rộng cho SQL để chỉ định các toán tử chuyển đổi dữ liệu, tăng tính hiệu quả trong việc dọn dẹp dữ liệu.</a:t>
            </a:r>
            <a:endParaRPr lang="en-US" sz="3000" dirty="0">
              <a:latin typeface="Playfair Display" panose="00000500000000000000" pitchFamily="2" charset="0"/>
            </a:endParaRPr>
          </a:p>
          <a:p>
            <a:pPr marL="457200" lvl="0" indent="-457200">
              <a:lnSpc>
                <a:spcPct val="107000"/>
              </a:lnSpc>
              <a:spcAft>
                <a:spcPts val="800"/>
              </a:spcAft>
              <a:buSzPct val="40000"/>
              <a:buFont typeface="Arial" panose="020B0604020202020204" pitchFamily="34" charset="0"/>
              <a:buChar char="•"/>
              <a:tabLst>
                <a:tab pos="457200" algn="l"/>
              </a:tabLst>
            </a:pPr>
            <a:endParaRPr lang="en-US" sz="3500" dirty="0">
              <a:effectLst/>
              <a:latin typeface="Playfair Display" panose="00000500000000000000" pitchFamily="2" charset="0"/>
              <a:ea typeface="Calibri" panose="020F0502020204030204" pitchFamily="34" charset="0"/>
              <a:cs typeface="Times New Roman" panose="02020603050405020304" pitchFamily="18" charset="0"/>
            </a:endParaRPr>
          </a:p>
        </p:txBody>
      </p:sp>
      <p:pic>
        <p:nvPicPr>
          <p:cNvPr id="8" name="Picture 4" descr="Mở ảnh">
            <a:extLst>
              <a:ext uri="{FF2B5EF4-FFF2-40B4-BE49-F238E27FC236}">
                <a16:creationId xmlns:a16="http://schemas.microsoft.com/office/drawing/2014/main" id="{5572B82D-F29F-8C7D-5FCE-F5549B0E72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7176" y="2966496"/>
            <a:ext cx="7918561" cy="5938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386541"/>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
                                        </p:tgtEl>
                                        <p:attrNameLst>
                                          <p:attrName>style.visibility</p:attrName>
                                        </p:attrNameLst>
                                      </p:cBhvr>
                                      <p:to>
                                        <p:strVal val="visible"/>
                                      </p:to>
                                    </p:set>
                                    <p:animEffect transition="in" filter="fade">
                                      <p:cBhvr>
                                        <p:cTn id="7" dur="500"/>
                                        <p:tgtEl>
                                          <p:spTgt spid="440"/>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6699810" y="2138500"/>
            <a:ext cx="7715830" cy="7310563"/>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378716" y="874072"/>
            <a:ext cx="14190724"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err="1">
                <a:solidFill>
                  <a:srgbClr val="3A3E39"/>
                </a:solidFill>
                <a:latin typeface="Playfair Display"/>
                <a:ea typeface="Playfair Display"/>
                <a:cs typeface="Playfair Display"/>
                <a:sym typeface="Playfair Display"/>
              </a:rPr>
              <a:t>Tài</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liệu</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tham</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khảo</a:t>
            </a:r>
            <a:endParaRPr dirty="0">
              <a:latin typeface="Playfair Display"/>
              <a:ea typeface="Playfair Display"/>
              <a:cs typeface="Playfair Display"/>
              <a:sym typeface="Playfair Display"/>
            </a:endParaRPr>
          </a:p>
        </p:txBody>
      </p:sp>
      <p:sp>
        <p:nvSpPr>
          <p:cNvPr id="2" name="TextBox 1">
            <a:extLst>
              <a:ext uri="{FF2B5EF4-FFF2-40B4-BE49-F238E27FC236}">
                <a16:creationId xmlns:a16="http://schemas.microsoft.com/office/drawing/2014/main" id="{F5EC30C5-4FAA-DF7F-1619-F1D372CE737E}"/>
              </a:ext>
            </a:extLst>
          </p:cNvPr>
          <p:cNvSpPr txBox="1"/>
          <p:nvPr/>
        </p:nvSpPr>
        <p:spPr>
          <a:xfrm>
            <a:off x="702166" y="2706596"/>
            <a:ext cx="10377314" cy="553998"/>
          </a:xfrm>
          <a:prstGeom prst="rect">
            <a:avLst/>
          </a:prstGeom>
          <a:noFill/>
        </p:spPr>
        <p:txBody>
          <a:bodyPr wrap="square" rtlCol="0">
            <a:spAutoFit/>
          </a:bodyPr>
          <a:lstStyle/>
          <a:p>
            <a:pPr marL="457200" indent="-457200">
              <a:buFont typeface="Arial" panose="020B0604020202020204" pitchFamily="34" charset="0"/>
              <a:buChar char="•"/>
            </a:pPr>
            <a:r>
              <a:rPr lang="en-US" sz="3000" dirty="0"/>
              <a:t>2011 Data Mining - Concepts and Techniques (3rd Ed)</a:t>
            </a:r>
          </a:p>
        </p:txBody>
      </p:sp>
    </p:spTree>
    <p:extLst>
      <p:ext uri="{BB962C8B-B14F-4D97-AF65-F5344CB8AC3E}">
        <p14:creationId xmlns:p14="http://schemas.microsoft.com/office/powerpoint/2010/main" val="3002987443"/>
      </p:ext>
    </p:extLst>
  </p:cSld>
  <p:clrMapOvr>
    <a:masterClrMapping/>
  </p:clrMapOvr>
  <p:transition spd="med">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pic>
          <p:nvPicPr>
            <p:cNvPr id="3" name="Picture 3"/>
            <p:cNvPicPr>
              <a:picLocks noChangeAspect="1"/>
            </p:cNvPicPr>
            <p:nvPr/>
          </p:nvPicPr>
          <p:blipFill>
            <a:blip r:embed="rId2"/>
            <a:srcRect t="7547" b="7547"/>
            <a:stretch>
              <a:fillRect/>
            </a:stretch>
          </p:blipFill>
          <p:spPr>
            <a:xfrm>
              <a:off x="0" y="0"/>
              <a:ext cx="24384000" cy="13716000"/>
            </a:xfrm>
            <a:prstGeom prst="rect">
              <a:avLst/>
            </a:prstGeom>
          </p:spPr>
        </p:pic>
      </p:grpSp>
      <p:sp>
        <p:nvSpPr>
          <p:cNvPr id="4" name="TextBox 4"/>
          <p:cNvSpPr txBox="1"/>
          <p:nvPr/>
        </p:nvSpPr>
        <p:spPr>
          <a:xfrm>
            <a:off x="3092980" y="2989064"/>
            <a:ext cx="12102036" cy="6329810"/>
          </a:xfrm>
          <a:prstGeom prst="rect">
            <a:avLst/>
          </a:prstGeom>
        </p:spPr>
        <p:txBody>
          <a:bodyPr lIns="0" tIns="0" rIns="0" bIns="0" rtlCol="0" anchor="t">
            <a:spAutoFit/>
          </a:bodyPr>
          <a:lstStyle/>
          <a:p>
            <a:pPr marL="0" lvl="0" indent="0" algn="ctr">
              <a:lnSpc>
                <a:spcPts val="16776"/>
              </a:lnSpc>
              <a:spcBef>
                <a:spcPct val="0"/>
              </a:spcBef>
            </a:pPr>
            <a:r>
              <a:rPr lang="en-US" sz="13980" dirty="0">
                <a:solidFill>
                  <a:srgbClr val="FFFFFF"/>
                </a:solidFill>
                <a:latin typeface="Playfair Display" panose="00000500000000000000" pitchFamily="2" charset="0"/>
                <a:ea typeface="29LT Bukra Condensed"/>
                <a:cs typeface="29LT Bukra Condensed"/>
                <a:sym typeface="29LT Bukra Condensed"/>
              </a:rPr>
              <a:t>THANK YOU</a:t>
            </a:r>
          </a:p>
          <a:p>
            <a:pPr marL="0" lvl="0" indent="0" algn="ctr">
              <a:lnSpc>
                <a:spcPts val="16776"/>
              </a:lnSpc>
              <a:spcBef>
                <a:spcPct val="0"/>
              </a:spcBef>
            </a:pPr>
            <a:r>
              <a:rPr lang="en-US" sz="13980" dirty="0">
                <a:solidFill>
                  <a:srgbClr val="FFFFFF"/>
                </a:solidFill>
                <a:latin typeface="Playfair Display" panose="00000500000000000000" pitchFamily="2" charset="0"/>
                <a:ea typeface="29LT Bukra Condensed"/>
                <a:cs typeface="29LT Bukra Condensed"/>
                <a:sym typeface="29LT Bukra Condensed"/>
              </a:rPr>
              <a:t>FOR WATCHING</a:t>
            </a:r>
            <a:endParaRPr lang="en-US" sz="13980" u="none" strike="noStrike" dirty="0">
              <a:solidFill>
                <a:srgbClr val="FFFFFF"/>
              </a:solidFill>
              <a:latin typeface="Playfair Display" panose="00000500000000000000" pitchFamily="2" charset="0"/>
              <a:ea typeface="29LT Bukra Condensed"/>
              <a:cs typeface="29LT Bukra Condensed"/>
              <a:sym typeface="29LT Bukra Condensed"/>
            </a:endParaRPr>
          </a:p>
        </p:txBody>
      </p:sp>
      <p:grpSp>
        <p:nvGrpSpPr>
          <p:cNvPr id="5" name="Group 5"/>
          <p:cNvGrpSpPr/>
          <p:nvPr/>
        </p:nvGrpSpPr>
        <p:grpSpPr>
          <a:xfrm>
            <a:off x="0" y="0"/>
            <a:ext cx="18288000" cy="171880"/>
            <a:chOff x="0" y="0"/>
            <a:chExt cx="4816593" cy="45269"/>
          </a:xfrm>
        </p:grpSpPr>
        <p:sp>
          <p:nvSpPr>
            <p:cNvPr id="6" name="Freeform 6"/>
            <p:cNvSpPr/>
            <p:nvPr/>
          </p:nvSpPr>
          <p:spPr>
            <a:xfrm>
              <a:off x="0" y="0"/>
              <a:ext cx="4816592" cy="45269"/>
            </a:xfrm>
            <a:custGeom>
              <a:avLst/>
              <a:gdLst/>
              <a:ahLst/>
              <a:cxnLst/>
              <a:rect l="l" t="t" r="r" b="b"/>
              <a:pathLst>
                <a:path w="4816592" h="45269">
                  <a:moveTo>
                    <a:pt x="0" y="0"/>
                  </a:moveTo>
                  <a:lnTo>
                    <a:pt x="4816592" y="0"/>
                  </a:lnTo>
                  <a:lnTo>
                    <a:pt x="4816592" y="45269"/>
                  </a:lnTo>
                  <a:lnTo>
                    <a:pt x="0" y="45269"/>
                  </a:lnTo>
                  <a:close/>
                </a:path>
              </a:pathLst>
            </a:custGeom>
            <a:gradFill rotWithShape="1">
              <a:gsLst>
                <a:gs pos="0">
                  <a:srgbClr val="FAC021">
                    <a:alpha val="100000"/>
                  </a:srgbClr>
                </a:gs>
                <a:gs pos="50000">
                  <a:srgbClr val="FF0000">
                    <a:alpha val="100000"/>
                  </a:srgbClr>
                </a:gs>
                <a:gs pos="100000">
                  <a:srgbClr val="EC6104">
                    <a:alpha val="100000"/>
                  </a:srgbClr>
                </a:gs>
              </a:gsLst>
              <a:lin ang="2700000"/>
            </a:gradFill>
          </p:spPr>
          <p:txBody>
            <a:bodyPr/>
            <a:lstStyle/>
            <a:p>
              <a:endParaRPr lang="en-US"/>
            </a:p>
          </p:txBody>
        </p:sp>
        <p:sp>
          <p:nvSpPr>
            <p:cNvPr id="7" name="TextBox 7"/>
            <p:cNvSpPr txBox="1"/>
            <p:nvPr/>
          </p:nvSpPr>
          <p:spPr>
            <a:xfrm>
              <a:off x="0" y="-47625"/>
              <a:ext cx="4816593" cy="92894"/>
            </a:xfrm>
            <a:prstGeom prst="rect">
              <a:avLst/>
            </a:prstGeom>
          </p:spPr>
          <p:txBody>
            <a:bodyPr lIns="50800" tIns="50800" rIns="50800" bIns="50800" rtlCol="0" anchor="ctr"/>
            <a:lstStyle/>
            <a:p>
              <a:pPr algn="ctr">
                <a:lnSpc>
                  <a:spcPts val="33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90"/>
        <p:cNvGrpSpPr/>
        <p:nvPr/>
      </p:nvGrpSpPr>
      <p:grpSpPr>
        <a:xfrm>
          <a:off x="0" y="0"/>
          <a:ext cx="0" cy="0"/>
          <a:chOff x="0" y="0"/>
          <a:chExt cx="0" cy="0"/>
        </a:xfrm>
      </p:grpSpPr>
      <p:grpSp>
        <p:nvGrpSpPr>
          <p:cNvPr id="91" name="Google Shape;91;p12"/>
          <p:cNvGrpSpPr/>
          <p:nvPr/>
        </p:nvGrpSpPr>
        <p:grpSpPr>
          <a:xfrm>
            <a:off x="-25417" y="-170531"/>
            <a:ext cx="18313417" cy="4841138"/>
            <a:chOff x="0" y="-57150"/>
            <a:chExt cx="6137357" cy="1622406"/>
          </a:xfrm>
        </p:grpSpPr>
        <p:sp>
          <p:nvSpPr>
            <p:cNvPr id="92" name="Google Shape;92;p12"/>
            <p:cNvSpPr/>
            <p:nvPr/>
          </p:nvSpPr>
          <p:spPr>
            <a:xfrm>
              <a:off x="0" y="0"/>
              <a:ext cx="6137357" cy="1565256"/>
            </a:xfrm>
            <a:custGeom>
              <a:avLst/>
              <a:gdLst/>
              <a:ahLst/>
              <a:cxnLst/>
              <a:rect l="l" t="t" r="r" b="b"/>
              <a:pathLst>
                <a:path w="6137357" h="1565256" extrusionOk="0">
                  <a:moveTo>
                    <a:pt x="0" y="0"/>
                  </a:moveTo>
                  <a:lnTo>
                    <a:pt x="6137357" y="0"/>
                  </a:lnTo>
                  <a:lnTo>
                    <a:pt x="6137357" y="1565256"/>
                  </a:lnTo>
                  <a:lnTo>
                    <a:pt x="0" y="1565256"/>
                  </a:lnTo>
                  <a:close/>
                </a:path>
              </a:pathLst>
            </a:custGeom>
            <a:solidFill>
              <a:srgbClr val="BBDAE0"/>
            </a:solidFill>
            <a:ln>
              <a:noFill/>
            </a:ln>
          </p:spPr>
          <p:txBody>
            <a:bodyPr/>
            <a:lstStyle/>
            <a:p>
              <a:endParaRPr lang="en-US"/>
            </a:p>
          </p:txBody>
        </p:sp>
        <p:sp>
          <p:nvSpPr>
            <p:cNvPr id="93" name="Google Shape;93;p12"/>
            <p:cNvSpPr txBox="1"/>
            <p:nvPr/>
          </p:nvSpPr>
          <p:spPr>
            <a:xfrm>
              <a:off x="0" y="-57150"/>
              <a:ext cx="6137357" cy="1622406"/>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94" name="Google Shape;94;p12"/>
          <p:cNvPicPr preferRelativeResize="0"/>
          <p:nvPr/>
        </p:nvPicPr>
        <p:blipFill>
          <a:blip r:embed="rId3">
            <a:alphaModFix/>
          </a:blip>
          <a:stretch>
            <a:fillRect/>
          </a:stretch>
        </p:blipFill>
        <p:spPr>
          <a:xfrm>
            <a:off x="-101625" y="-5704925"/>
            <a:ext cx="20677627" cy="10389286"/>
          </a:xfrm>
          <a:prstGeom prst="rect">
            <a:avLst/>
          </a:prstGeom>
          <a:noFill/>
          <a:ln>
            <a:noFill/>
          </a:ln>
        </p:spPr>
      </p:pic>
      <p:sp>
        <p:nvSpPr>
          <p:cNvPr id="95" name="Google Shape;95;p12"/>
          <p:cNvSpPr txBox="1"/>
          <p:nvPr/>
        </p:nvSpPr>
        <p:spPr>
          <a:xfrm>
            <a:off x="1028700" y="1038225"/>
            <a:ext cx="16507500"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b="1" i="0" u="none" strike="noStrike" cap="none" dirty="0" err="1">
                <a:solidFill>
                  <a:srgbClr val="3A3E39"/>
                </a:solidFill>
                <a:latin typeface="Playfair Display"/>
                <a:ea typeface="Playfair Display"/>
                <a:cs typeface="Playfair Display"/>
                <a:sym typeface="Playfair Display"/>
              </a:rPr>
              <a:t>Nội</a:t>
            </a:r>
            <a:r>
              <a:rPr lang="en-US" sz="9000" b="1" i="0" u="none" strike="noStrike" cap="none" dirty="0">
                <a:solidFill>
                  <a:srgbClr val="3A3E39"/>
                </a:solidFill>
                <a:latin typeface="Playfair Display"/>
                <a:ea typeface="Playfair Display"/>
                <a:cs typeface="Playfair Display"/>
                <a:sym typeface="Playfair Display"/>
              </a:rPr>
              <a:t> dung</a:t>
            </a:r>
            <a:endParaRPr b="1" dirty="0">
              <a:latin typeface="Playfair Display"/>
              <a:ea typeface="Playfair Display"/>
              <a:cs typeface="Playfair Display"/>
              <a:sym typeface="Playfair Display"/>
            </a:endParaRPr>
          </a:p>
        </p:txBody>
      </p:sp>
      <p:grpSp>
        <p:nvGrpSpPr>
          <p:cNvPr id="96" name="Google Shape;96;p12"/>
          <p:cNvGrpSpPr/>
          <p:nvPr/>
        </p:nvGrpSpPr>
        <p:grpSpPr>
          <a:xfrm>
            <a:off x="3565710" y="3738443"/>
            <a:ext cx="2066668" cy="2103881"/>
            <a:chOff x="0" y="-57150"/>
            <a:chExt cx="692600" cy="705072"/>
          </a:xfrm>
        </p:grpSpPr>
        <p:sp>
          <p:nvSpPr>
            <p:cNvPr id="97" name="Google Shape;97;p12"/>
            <p:cNvSpPr/>
            <p:nvPr/>
          </p:nvSpPr>
          <p:spPr>
            <a:xfrm>
              <a:off x="0" y="0"/>
              <a:ext cx="692600" cy="647922"/>
            </a:xfrm>
            <a:custGeom>
              <a:avLst/>
              <a:gdLst/>
              <a:ahLst/>
              <a:cxnLst/>
              <a:rect l="l" t="t" r="r" b="b"/>
              <a:pathLst>
                <a:path w="692600" h="647922" extrusionOk="0">
                  <a:moveTo>
                    <a:pt x="0" y="0"/>
                  </a:moveTo>
                  <a:lnTo>
                    <a:pt x="692600" y="0"/>
                  </a:lnTo>
                  <a:lnTo>
                    <a:pt x="692600" y="647922"/>
                  </a:lnTo>
                  <a:lnTo>
                    <a:pt x="0" y="647922"/>
                  </a:lnTo>
                  <a:close/>
                </a:path>
              </a:pathLst>
            </a:custGeom>
            <a:solidFill>
              <a:srgbClr val="A9A9A9"/>
            </a:solidFill>
            <a:ln>
              <a:noFill/>
            </a:ln>
          </p:spPr>
          <p:txBody>
            <a:bodyPr/>
            <a:lstStyle/>
            <a:p>
              <a:endParaRPr lang="en-US"/>
            </a:p>
          </p:txBody>
        </p:sp>
        <p:sp>
          <p:nvSpPr>
            <p:cNvPr id="98" name="Google Shape;98;p12"/>
            <p:cNvSpPr txBox="1"/>
            <p:nvPr/>
          </p:nvSpPr>
          <p:spPr>
            <a:xfrm>
              <a:off x="0" y="-57150"/>
              <a:ext cx="692600" cy="70507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9" name="Google Shape;99;p12"/>
          <p:cNvGrpSpPr/>
          <p:nvPr/>
        </p:nvGrpSpPr>
        <p:grpSpPr>
          <a:xfrm>
            <a:off x="8252591" y="3738443"/>
            <a:ext cx="2066668" cy="2103881"/>
            <a:chOff x="0" y="-57150"/>
            <a:chExt cx="692600" cy="705072"/>
          </a:xfrm>
        </p:grpSpPr>
        <p:sp>
          <p:nvSpPr>
            <p:cNvPr id="100" name="Google Shape;100;p12"/>
            <p:cNvSpPr/>
            <p:nvPr/>
          </p:nvSpPr>
          <p:spPr>
            <a:xfrm>
              <a:off x="0" y="0"/>
              <a:ext cx="692600" cy="647922"/>
            </a:xfrm>
            <a:custGeom>
              <a:avLst/>
              <a:gdLst/>
              <a:ahLst/>
              <a:cxnLst/>
              <a:rect l="l" t="t" r="r" b="b"/>
              <a:pathLst>
                <a:path w="692600" h="647922" extrusionOk="0">
                  <a:moveTo>
                    <a:pt x="0" y="0"/>
                  </a:moveTo>
                  <a:lnTo>
                    <a:pt x="692600" y="0"/>
                  </a:lnTo>
                  <a:lnTo>
                    <a:pt x="692600" y="647922"/>
                  </a:lnTo>
                  <a:lnTo>
                    <a:pt x="0" y="647922"/>
                  </a:lnTo>
                  <a:close/>
                </a:path>
              </a:pathLst>
            </a:custGeom>
            <a:solidFill>
              <a:srgbClr val="A9A9A9"/>
            </a:solidFill>
            <a:ln>
              <a:noFill/>
            </a:ln>
          </p:spPr>
          <p:txBody>
            <a:bodyPr/>
            <a:lstStyle/>
            <a:p>
              <a:endParaRPr lang="en-US"/>
            </a:p>
          </p:txBody>
        </p:sp>
        <p:sp>
          <p:nvSpPr>
            <p:cNvPr id="101" name="Google Shape;101;p12"/>
            <p:cNvSpPr txBox="1"/>
            <p:nvPr/>
          </p:nvSpPr>
          <p:spPr>
            <a:xfrm>
              <a:off x="0" y="-57150"/>
              <a:ext cx="692600" cy="70507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2" name="Google Shape;102;p12"/>
          <p:cNvGrpSpPr/>
          <p:nvPr/>
        </p:nvGrpSpPr>
        <p:grpSpPr>
          <a:xfrm>
            <a:off x="12907312" y="3738443"/>
            <a:ext cx="2066668" cy="2103881"/>
            <a:chOff x="0" y="-57150"/>
            <a:chExt cx="692600" cy="705072"/>
          </a:xfrm>
        </p:grpSpPr>
        <p:sp>
          <p:nvSpPr>
            <p:cNvPr id="103" name="Google Shape;103;p12"/>
            <p:cNvSpPr/>
            <p:nvPr/>
          </p:nvSpPr>
          <p:spPr>
            <a:xfrm>
              <a:off x="0" y="0"/>
              <a:ext cx="692600" cy="647922"/>
            </a:xfrm>
            <a:custGeom>
              <a:avLst/>
              <a:gdLst/>
              <a:ahLst/>
              <a:cxnLst/>
              <a:rect l="l" t="t" r="r" b="b"/>
              <a:pathLst>
                <a:path w="692600" h="647922" extrusionOk="0">
                  <a:moveTo>
                    <a:pt x="0" y="0"/>
                  </a:moveTo>
                  <a:lnTo>
                    <a:pt x="692600" y="0"/>
                  </a:lnTo>
                  <a:lnTo>
                    <a:pt x="692600" y="647922"/>
                  </a:lnTo>
                  <a:lnTo>
                    <a:pt x="0" y="647922"/>
                  </a:lnTo>
                  <a:close/>
                </a:path>
              </a:pathLst>
            </a:custGeom>
            <a:solidFill>
              <a:srgbClr val="A9A9A9"/>
            </a:solidFill>
            <a:ln>
              <a:noFill/>
            </a:ln>
          </p:spPr>
          <p:txBody>
            <a:bodyPr/>
            <a:lstStyle/>
            <a:p>
              <a:endParaRPr lang="en-US"/>
            </a:p>
          </p:txBody>
        </p:sp>
        <p:sp>
          <p:nvSpPr>
            <p:cNvPr id="104" name="Google Shape;104;p12"/>
            <p:cNvSpPr txBox="1"/>
            <p:nvPr/>
          </p:nvSpPr>
          <p:spPr>
            <a:xfrm>
              <a:off x="0" y="-57150"/>
              <a:ext cx="692600" cy="70507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105" name="Google Shape;105;p12"/>
          <p:cNvCxnSpPr/>
          <p:nvPr/>
        </p:nvCxnSpPr>
        <p:spPr>
          <a:xfrm>
            <a:off x="1028700" y="2419350"/>
            <a:ext cx="3023491" cy="0"/>
          </a:xfrm>
          <a:prstGeom prst="straightConnector1">
            <a:avLst/>
          </a:prstGeom>
          <a:noFill/>
          <a:ln w="19050" cap="flat" cmpd="sng">
            <a:solidFill>
              <a:srgbClr val="157E90"/>
            </a:solidFill>
            <a:prstDash val="solid"/>
            <a:round/>
            <a:headEnd type="none" w="sm" len="sm"/>
            <a:tailEnd type="none" w="sm" len="sm"/>
          </a:ln>
        </p:spPr>
      </p:cxnSp>
      <p:sp>
        <p:nvSpPr>
          <p:cNvPr id="106" name="Google Shape;106;p12"/>
          <p:cNvSpPr txBox="1"/>
          <p:nvPr/>
        </p:nvSpPr>
        <p:spPr>
          <a:xfrm>
            <a:off x="7877396" y="5999178"/>
            <a:ext cx="3306000" cy="6463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500" b="1" i="0" u="none" strike="noStrike" cap="none" dirty="0" err="1">
                <a:solidFill>
                  <a:srgbClr val="000000"/>
                </a:solidFill>
                <a:latin typeface="Playfair Display"/>
                <a:ea typeface="Playfair Display"/>
                <a:cs typeface="Playfair Display"/>
                <a:sym typeface="Playfair Display"/>
              </a:rPr>
              <a:t>Dữ</a:t>
            </a:r>
            <a:r>
              <a:rPr lang="en-US" sz="3500" b="1" i="0" u="none" strike="noStrike" cap="none" dirty="0">
                <a:solidFill>
                  <a:srgbClr val="000000"/>
                </a:solidFill>
                <a:latin typeface="Playfair Display"/>
                <a:ea typeface="Playfair Display"/>
                <a:cs typeface="Playfair Display"/>
                <a:sym typeface="Playfair Display"/>
              </a:rPr>
              <a:t> </a:t>
            </a:r>
            <a:r>
              <a:rPr lang="en-US" sz="3500" b="1" i="0" u="none" strike="noStrike" cap="none" dirty="0" err="1">
                <a:solidFill>
                  <a:srgbClr val="000000"/>
                </a:solidFill>
                <a:latin typeface="Playfair Display"/>
                <a:ea typeface="Playfair Display"/>
                <a:cs typeface="Playfair Display"/>
                <a:sym typeface="Playfair Display"/>
              </a:rPr>
              <a:t>liệu</a:t>
            </a:r>
            <a:r>
              <a:rPr lang="en-US" sz="3500" b="1" i="0" u="none" strike="noStrike" cap="none" dirty="0">
                <a:solidFill>
                  <a:srgbClr val="000000"/>
                </a:solidFill>
                <a:latin typeface="Playfair Display"/>
                <a:ea typeface="Playfair Display"/>
                <a:cs typeface="Playfair Display"/>
                <a:sym typeface="Playfair Display"/>
              </a:rPr>
              <a:t> </a:t>
            </a:r>
            <a:r>
              <a:rPr lang="en-US" sz="3500" b="1" dirty="0" err="1">
                <a:latin typeface="Playfair Display"/>
                <a:ea typeface="Playfair Display"/>
                <a:cs typeface="Playfair Display"/>
                <a:sym typeface="Playfair Display"/>
              </a:rPr>
              <a:t>bị</a:t>
            </a:r>
            <a:r>
              <a:rPr lang="en-US" sz="3500" b="1" dirty="0">
                <a:latin typeface="Playfair Display"/>
                <a:ea typeface="Playfair Display"/>
                <a:cs typeface="Playfair Display"/>
                <a:sym typeface="Playfair Display"/>
              </a:rPr>
              <a:t> </a:t>
            </a:r>
            <a:r>
              <a:rPr lang="en-US" sz="3500" b="1" dirty="0" err="1">
                <a:latin typeface="Playfair Display"/>
                <a:ea typeface="Playfair Display"/>
                <a:cs typeface="Playfair Display"/>
                <a:sym typeface="Playfair Display"/>
              </a:rPr>
              <a:t>nhiễu</a:t>
            </a:r>
            <a:endParaRPr b="1" dirty="0">
              <a:latin typeface="Playfair Display"/>
              <a:ea typeface="Playfair Display"/>
              <a:cs typeface="Playfair Display"/>
              <a:sym typeface="Playfair Display"/>
            </a:endParaRPr>
          </a:p>
        </p:txBody>
      </p:sp>
      <p:sp>
        <p:nvSpPr>
          <p:cNvPr id="108" name="Google Shape;108;p12"/>
          <p:cNvSpPr txBox="1"/>
          <p:nvPr/>
        </p:nvSpPr>
        <p:spPr>
          <a:xfrm>
            <a:off x="3218488" y="5999179"/>
            <a:ext cx="3306000" cy="646331"/>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3500" b="1" i="0" u="none" strike="noStrike" cap="none" dirty="0" err="1">
                <a:solidFill>
                  <a:srgbClr val="000000"/>
                </a:solidFill>
                <a:latin typeface="Playfair Display"/>
                <a:ea typeface="Playfair Display"/>
                <a:cs typeface="Playfair Display"/>
                <a:sym typeface="Playfair Display"/>
              </a:rPr>
              <a:t>Giá</a:t>
            </a:r>
            <a:r>
              <a:rPr lang="en-US" sz="3500" b="1" i="0" u="none" strike="noStrike" cap="none" dirty="0">
                <a:solidFill>
                  <a:srgbClr val="000000"/>
                </a:solidFill>
                <a:latin typeface="Playfair Display"/>
                <a:ea typeface="Playfair Display"/>
                <a:cs typeface="Playfair Display"/>
                <a:sym typeface="Playfair Display"/>
              </a:rPr>
              <a:t> </a:t>
            </a:r>
            <a:r>
              <a:rPr lang="en-US" sz="3500" b="1" i="0" u="none" strike="noStrike" cap="none" dirty="0" err="1">
                <a:solidFill>
                  <a:srgbClr val="000000"/>
                </a:solidFill>
                <a:latin typeface="Playfair Display"/>
                <a:ea typeface="Playfair Display"/>
                <a:cs typeface="Playfair Display"/>
                <a:sym typeface="Playfair Display"/>
              </a:rPr>
              <a:t>trị</a:t>
            </a:r>
            <a:r>
              <a:rPr lang="en-US" sz="3500" b="1" i="0" u="none" strike="noStrike" cap="none" dirty="0">
                <a:solidFill>
                  <a:srgbClr val="000000"/>
                </a:solidFill>
                <a:latin typeface="Playfair Display"/>
                <a:ea typeface="Playfair Display"/>
                <a:cs typeface="Playfair Display"/>
                <a:sym typeface="Playfair Display"/>
              </a:rPr>
              <a:t> </a:t>
            </a:r>
            <a:r>
              <a:rPr lang="en-US" sz="3500" b="1" i="0" u="none" strike="noStrike" cap="none" dirty="0" err="1">
                <a:solidFill>
                  <a:srgbClr val="000000"/>
                </a:solidFill>
                <a:latin typeface="Playfair Display"/>
                <a:ea typeface="Playfair Display"/>
                <a:cs typeface="Playfair Display"/>
                <a:sym typeface="Playfair Display"/>
              </a:rPr>
              <a:t>bị</a:t>
            </a:r>
            <a:r>
              <a:rPr lang="en-US" sz="3500" b="1" i="0" u="none" strike="noStrike" cap="none" dirty="0">
                <a:solidFill>
                  <a:srgbClr val="000000"/>
                </a:solidFill>
                <a:latin typeface="Playfair Display"/>
                <a:ea typeface="Playfair Display"/>
                <a:cs typeface="Playfair Display"/>
                <a:sym typeface="Playfair Display"/>
              </a:rPr>
              <a:t> </a:t>
            </a:r>
            <a:r>
              <a:rPr lang="en-US" sz="3500" b="1" i="0" u="none" strike="noStrike" cap="none" dirty="0" err="1">
                <a:solidFill>
                  <a:srgbClr val="000000"/>
                </a:solidFill>
                <a:latin typeface="Playfair Display"/>
                <a:ea typeface="Playfair Display"/>
                <a:cs typeface="Playfair Display"/>
                <a:sym typeface="Playfair Display"/>
              </a:rPr>
              <a:t>thiếu</a:t>
            </a:r>
            <a:endParaRPr lang="en-US" b="1" dirty="0">
              <a:latin typeface="Playfair Display"/>
              <a:ea typeface="Playfair Display"/>
              <a:cs typeface="Playfair Display"/>
              <a:sym typeface="Playfair Display"/>
            </a:endParaRPr>
          </a:p>
        </p:txBody>
      </p:sp>
      <p:sp>
        <p:nvSpPr>
          <p:cNvPr id="109" name="Google Shape;109;p12"/>
          <p:cNvSpPr txBox="1"/>
          <p:nvPr/>
        </p:nvSpPr>
        <p:spPr>
          <a:xfrm>
            <a:off x="3565710" y="7046526"/>
            <a:ext cx="2896182" cy="517065"/>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2400" b="0" i="0" u="none" strike="noStrike" cap="none" dirty="0">
                <a:solidFill>
                  <a:srgbClr val="000000"/>
                </a:solidFill>
                <a:latin typeface="Proxima Nova"/>
                <a:ea typeface="Proxima Nova"/>
                <a:cs typeface="Proxima Nova"/>
                <a:sym typeface="Proxima Nova"/>
              </a:rPr>
              <a:t>. </a:t>
            </a:r>
            <a:endParaRPr dirty="0"/>
          </a:p>
        </p:txBody>
      </p:sp>
      <p:sp>
        <p:nvSpPr>
          <p:cNvPr id="110" name="Google Shape;110;p12"/>
          <p:cNvSpPr txBox="1"/>
          <p:nvPr/>
        </p:nvSpPr>
        <p:spPr>
          <a:xfrm>
            <a:off x="12146678" y="5844846"/>
            <a:ext cx="3794400" cy="12926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500" b="1" dirty="0">
                <a:latin typeface="Playfair Display"/>
                <a:ea typeface="Playfair Display"/>
                <a:cs typeface="Playfair Display"/>
                <a:sym typeface="Playfair Display"/>
              </a:rPr>
              <a:t>Quy </a:t>
            </a:r>
            <a:r>
              <a:rPr lang="en-US" sz="3500" b="1" dirty="0" err="1">
                <a:latin typeface="Playfair Display"/>
                <a:ea typeface="Playfair Display"/>
                <a:cs typeface="Playfair Display"/>
                <a:sym typeface="Playfair Display"/>
              </a:rPr>
              <a:t>trình</a:t>
            </a:r>
            <a:r>
              <a:rPr lang="en-US" sz="3500" b="1" dirty="0">
                <a:latin typeface="Playfair Display"/>
                <a:ea typeface="Playfair Display"/>
                <a:cs typeface="Playfair Display"/>
                <a:sym typeface="Playfair Display"/>
              </a:rPr>
              <a:t> </a:t>
            </a:r>
            <a:r>
              <a:rPr lang="en-US" sz="3500" b="1" dirty="0" err="1">
                <a:latin typeface="Playfair Display"/>
                <a:ea typeface="Playfair Display"/>
                <a:cs typeface="Playfair Display"/>
                <a:sym typeface="Playfair Display"/>
              </a:rPr>
              <a:t>làm</a:t>
            </a:r>
            <a:r>
              <a:rPr lang="en-US" sz="3500" b="1" dirty="0">
                <a:latin typeface="Playfair Display"/>
                <a:ea typeface="Playfair Display"/>
                <a:cs typeface="Playfair Display"/>
                <a:sym typeface="Playfair Display"/>
              </a:rPr>
              <a:t> </a:t>
            </a:r>
            <a:r>
              <a:rPr lang="en-US" sz="3500" b="1" dirty="0" err="1">
                <a:latin typeface="Playfair Display"/>
                <a:ea typeface="Playfair Display"/>
                <a:cs typeface="Playfair Display"/>
                <a:sym typeface="Playfair Display"/>
              </a:rPr>
              <a:t>sạch</a:t>
            </a:r>
            <a:r>
              <a:rPr lang="en-US" sz="3500" b="1" dirty="0">
                <a:latin typeface="Playfair Display"/>
                <a:ea typeface="Playfair Display"/>
                <a:cs typeface="Playfair Display"/>
                <a:sym typeface="Playfair Display"/>
              </a:rPr>
              <a:t> </a:t>
            </a:r>
            <a:r>
              <a:rPr lang="en-US" sz="3500" b="1" dirty="0" err="1">
                <a:latin typeface="Playfair Display"/>
                <a:ea typeface="Playfair Display"/>
                <a:cs typeface="Playfair Display"/>
                <a:sym typeface="Playfair Display"/>
              </a:rPr>
              <a:t>dữ</a:t>
            </a:r>
            <a:r>
              <a:rPr lang="en-US" sz="3500" b="1" dirty="0">
                <a:latin typeface="Playfair Display"/>
                <a:ea typeface="Playfair Display"/>
                <a:cs typeface="Playfair Display"/>
                <a:sym typeface="Playfair Display"/>
              </a:rPr>
              <a:t> </a:t>
            </a:r>
            <a:r>
              <a:rPr lang="en-US" sz="3500" b="1" dirty="0" err="1">
                <a:latin typeface="Playfair Display"/>
                <a:ea typeface="Playfair Display"/>
                <a:cs typeface="Playfair Display"/>
                <a:sym typeface="Playfair Display"/>
              </a:rPr>
              <a:t>liệu</a:t>
            </a:r>
            <a:endParaRPr b="1" dirty="0">
              <a:latin typeface="Playfair Display"/>
              <a:ea typeface="Playfair Display"/>
              <a:cs typeface="Playfair Display"/>
              <a:sym typeface="Playfair Display"/>
            </a:endParaRPr>
          </a:p>
        </p:txBody>
      </p:sp>
      <p:sp>
        <p:nvSpPr>
          <p:cNvPr id="112" name="Google Shape;112;p12"/>
          <p:cNvSpPr txBox="1"/>
          <p:nvPr/>
        </p:nvSpPr>
        <p:spPr>
          <a:xfrm>
            <a:off x="4300137" y="3796526"/>
            <a:ext cx="544800" cy="1938992"/>
          </a:xfrm>
          <a:prstGeom prst="rect">
            <a:avLst/>
          </a:prstGeom>
          <a:noFill/>
          <a:ln>
            <a:noFill/>
          </a:ln>
        </p:spPr>
        <p:txBody>
          <a:bodyPr spcFirstLastPara="1" wrap="square" lIns="0" tIns="0" rIns="0" bIns="0" anchor="t" anchorCtr="0">
            <a:spAutoFit/>
          </a:bodyPr>
          <a:lstStyle/>
          <a:p>
            <a:pPr marL="0" marR="0" lvl="0" indent="0" algn="ctr" rtl="0">
              <a:lnSpc>
                <a:spcPct val="139988"/>
              </a:lnSpc>
              <a:spcBef>
                <a:spcPts val="0"/>
              </a:spcBef>
              <a:spcAft>
                <a:spcPts val="0"/>
              </a:spcAft>
              <a:buNone/>
            </a:pPr>
            <a:r>
              <a:rPr lang="en-US" sz="9000" i="0" u="none" strike="noStrike" cap="none" dirty="0">
                <a:solidFill>
                  <a:srgbClr val="FFFFFF"/>
                </a:solidFill>
                <a:latin typeface="Times New Roman" panose="02020603050405020304" pitchFamily="18" charset="0"/>
                <a:ea typeface="Playfair Display"/>
                <a:cs typeface="Times New Roman" panose="02020603050405020304" pitchFamily="18" charset="0"/>
                <a:sym typeface="Playfair Display"/>
              </a:rPr>
              <a:t>1</a:t>
            </a:r>
            <a:endParaRPr dirty="0">
              <a:latin typeface="Times New Roman" panose="02020603050405020304" pitchFamily="18" charset="0"/>
              <a:ea typeface="Playfair Display"/>
              <a:cs typeface="Times New Roman" panose="02020603050405020304" pitchFamily="18" charset="0"/>
              <a:sym typeface="Playfair Display"/>
            </a:endParaRPr>
          </a:p>
        </p:txBody>
      </p:sp>
      <p:sp>
        <p:nvSpPr>
          <p:cNvPr id="113" name="Google Shape;113;p12"/>
          <p:cNvSpPr txBox="1"/>
          <p:nvPr/>
        </p:nvSpPr>
        <p:spPr>
          <a:xfrm>
            <a:off x="8948725" y="3802345"/>
            <a:ext cx="674400" cy="1938992"/>
          </a:xfrm>
          <a:prstGeom prst="rect">
            <a:avLst/>
          </a:prstGeom>
          <a:noFill/>
          <a:ln>
            <a:noFill/>
          </a:ln>
        </p:spPr>
        <p:txBody>
          <a:bodyPr spcFirstLastPara="1" wrap="square" lIns="0" tIns="0" rIns="0" bIns="0" anchor="t" anchorCtr="0">
            <a:spAutoFit/>
          </a:bodyPr>
          <a:lstStyle/>
          <a:p>
            <a:pPr marL="0" marR="0" lvl="0" indent="0" algn="ctr" rtl="0">
              <a:lnSpc>
                <a:spcPct val="139988"/>
              </a:lnSpc>
              <a:spcBef>
                <a:spcPts val="0"/>
              </a:spcBef>
              <a:spcAft>
                <a:spcPts val="0"/>
              </a:spcAft>
              <a:buNone/>
            </a:pPr>
            <a:r>
              <a:rPr lang="en-US" sz="9000" i="0" u="none" strike="noStrike" cap="none" dirty="0">
                <a:solidFill>
                  <a:srgbClr val="FFFFFF"/>
                </a:solidFill>
                <a:latin typeface="Times New Roman" panose="02020603050405020304" pitchFamily="18" charset="0"/>
                <a:ea typeface="Playfair Display"/>
                <a:cs typeface="Times New Roman" panose="02020603050405020304" pitchFamily="18" charset="0"/>
                <a:sym typeface="Playfair Display"/>
              </a:rPr>
              <a:t>2</a:t>
            </a:r>
            <a:endParaRPr dirty="0">
              <a:latin typeface="Times New Roman" panose="02020603050405020304" pitchFamily="18" charset="0"/>
              <a:ea typeface="Playfair Display"/>
              <a:cs typeface="Times New Roman" panose="02020603050405020304" pitchFamily="18" charset="0"/>
              <a:sym typeface="Playfair Display"/>
            </a:endParaRPr>
          </a:p>
        </p:txBody>
      </p:sp>
      <p:sp>
        <p:nvSpPr>
          <p:cNvPr id="114" name="Google Shape;114;p12"/>
          <p:cNvSpPr txBox="1"/>
          <p:nvPr/>
        </p:nvSpPr>
        <p:spPr>
          <a:xfrm>
            <a:off x="13636746" y="3860703"/>
            <a:ext cx="607800" cy="1938992"/>
          </a:xfrm>
          <a:prstGeom prst="rect">
            <a:avLst/>
          </a:prstGeom>
          <a:noFill/>
          <a:ln>
            <a:noFill/>
          </a:ln>
        </p:spPr>
        <p:txBody>
          <a:bodyPr spcFirstLastPara="1" wrap="square" lIns="0" tIns="0" rIns="0" bIns="0" anchor="t" anchorCtr="0">
            <a:spAutoFit/>
          </a:bodyPr>
          <a:lstStyle/>
          <a:p>
            <a:pPr marL="0" marR="0" lvl="0" indent="0" algn="ctr" rtl="0">
              <a:lnSpc>
                <a:spcPct val="139988"/>
              </a:lnSpc>
              <a:spcBef>
                <a:spcPts val="0"/>
              </a:spcBef>
              <a:spcAft>
                <a:spcPts val="0"/>
              </a:spcAft>
              <a:buNone/>
            </a:pPr>
            <a:r>
              <a:rPr lang="en-US" sz="9000" i="0" u="none" strike="noStrike" cap="none" dirty="0">
                <a:solidFill>
                  <a:srgbClr val="FFFFFF"/>
                </a:solidFill>
                <a:latin typeface="Times New Roman" panose="02020603050405020304" pitchFamily="18" charset="0"/>
                <a:ea typeface="Playfair Display"/>
                <a:cs typeface="Times New Roman" panose="02020603050405020304" pitchFamily="18" charset="0"/>
                <a:sym typeface="Playfair Display"/>
              </a:rPr>
              <a:t>3</a:t>
            </a:r>
            <a:endParaRPr dirty="0">
              <a:latin typeface="Times New Roman" panose="02020603050405020304" pitchFamily="18" charset="0"/>
              <a:ea typeface="Playfair Display"/>
              <a:cs typeface="Times New Roman" panose="02020603050405020304" pitchFamily="18" charset="0"/>
              <a:sym typeface="Playfair Display"/>
            </a:endParaRPr>
          </a:p>
        </p:txBody>
      </p:sp>
      <p:grpSp>
        <p:nvGrpSpPr>
          <p:cNvPr id="115" name="Google Shape;115;p12"/>
          <p:cNvGrpSpPr/>
          <p:nvPr/>
        </p:nvGrpSpPr>
        <p:grpSpPr>
          <a:xfrm>
            <a:off x="15941078" y="8876774"/>
            <a:ext cx="1475599" cy="763052"/>
            <a:chOff x="0" y="0"/>
            <a:chExt cx="1571802" cy="812800"/>
          </a:xfrm>
        </p:grpSpPr>
        <p:sp>
          <p:nvSpPr>
            <p:cNvPr id="116" name="Google Shape;116;p12"/>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txBody>
            <a:bodyPr/>
            <a:lstStyle/>
            <a:p>
              <a:endParaRPr lang="en-US"/>
            </a:p>
          </p:txBody>
        </p:sp>
        <p:sp>
          <p:nvSpPr>
            <p:cNvPr id="117" name="Google Shape;117;p12"/>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transition spd="med">
    <p:pull dir="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121"/>
        <p:cNvGrpSpPr/>
        <p:nvPr/>
      </p:nvGrpSpPr>
      <p:grpSpPr>
        <a:xfrm>
          <a:off x="0" y="0"/>
          <a:ext cx="0" cy="0"/>
          <a:chOff x="0" y="0"/>
          <a:chExt cx="0" cy="0"/>
        </a:xfrm>
      </p:grpSpPr>
      <p:grpSp>
        <p:nvGrpSpPr>
          <p:cNvPr id="122" name="Google Shape;122;p13"/>
          <p:cNvGrpSpPr/>
          <p:nvPr/>
        </p:nvGrpSpPr>
        <p:grpSpPr>
          <a:xfrm>
            <a:off x="11093438" y="-457634"/>
            <a:ext cx="7194562" cy="7630883"/>
            <a:chOff x="0" y="-57150"/>
            <a:chExt cx="2411106" cy="2557330"/>
          </a:xfrm>
        </p:grpSpPr>
        <p:sp>
          <p:nvSpPr>
            <p:cNvPr id="123" name="Google Shape;123;p13"/>
            <p:cNvSpPr/>
            <p:nvPr/>
          </p:nvSpPr>
          <p:spPr>
            <a:xfrm>
              <a:off x="0" y="0"/>
              <a:ext cx="2411106" cy="2500180"/>
            </a:xfrm>
            <a:custGeom>
              <a:avLst/>
              <a:gdLst/>
              <a:ahLst/>
              <a:cxnLst/>
              <a:rect l="l" t="t" r="r" b="b"/>
              <a:pathLst>
                <a:path w="2411106" h="2500180" extrusionOk="0">
                  <a:moveTo>
                    <a:pt x="0" y="0"/>
                  </a:moveTo>
                  <a:lnTo>
                    <a:pt x="2411106" y="0"/>
                  </a:lnTo>
                  <a:lnTo>
                    <a:pt x="2411106" y="2500180"/>
                  </a:lnTo>
                  <a:lnTo>
                    <a:pt x="0" y="2500180"/>
                  </a:lnTo>
                  <a:close/>
                </a:path>
              </a:pathLst>
            </a:custGeom>
            <a:solidFill>
              <a:srgbClr val="A9A9A9"/>
            </a:solidFill>
            <a:ln>
              <a:noFill/>
            </a:ln>
          </p:spPr>
          <p:txBody>
            <a:bodyPr/>
            <a:lstStyle/>
            <a:p>
              <a:endParaRPr lang="en-US"/>
            </a:p>
          </p:txBody>
        </p:sp>
        <p:sp>
          <p:nvSpPr>
            <p:cNvPr id="124" name="Google Shape;124;p13"/>
            <p:cNvSpPr txBox="1"/>
            <p:nvPr/>
          </p:nvSpPr>
          <p:spPr>
            <a:xfrm>
              <a:off x="0" y="-57150"/>
              <a:ext cx="2411106" cy="255733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5" name="Google Shape;125;p13"/>
          <p:cNvGrpSpPr/>
          <p:nvPr/>
        </p:nvGrpSpPr>
        <p:grpSpPr>
          <a:xfrm>
            <a:off x="7316146" y="7002718"/>
            <a:ext cx="10971854" cy="3284282"/>
            <a:chOff x="0" y="-57150"/>
            <a:chExt cx="3676986" cy="1100658"/>
          </a:xfrm>
        </p:grpSpPr>
        <p:sp>
          <p:nvSpPr>
            <p:cNvPr id="126" name="Google Shape;126;p13"/>
            <p:cNvSpPr/>
            <p:nvPr/>
          </p:nvSpPr>
          <p:spPr>
            <a:xfrm>
              <a:off x="0" y="0"/>
              <a:ext cx="3676986" cy="1043508"/>
            </a:xfrm>
            <a:custGeom>
              <a:avLst/>
              <a:gdLst/>
              <a:ahLst/>
              <a:cxnLst/>
              <a:rect l="l" t="t" r="r" b="b"/>
              <a:pathLst>
                <a:path w="3676986" h="1043508" extrusionOk="0">
                  <a:moveTo>
                    <a:pt x="0" y="0"/>
                  </a:moveTo>
                  <a:lnTo>
                    <a:pt x="3676986" y="0"/>
                  </a:lnTo>
                  <a:lnTo>
                    <a:pt x="3676986" y="1043508"/>
                  </a:lnTo>
                  <a:lnTo>
                    <a:pt x="0" y="1043508"/>
                  </a:lnTo>
                  <a:close/>
                </a:path>
              </a:pathLst>
            </a:custGeom>
            <a:solidFill>
              <a:srgbClr val="BBDAE0"/>
            </a:solidFill>
            <a:ln>
              <a:noFill/>
            </a:ln>
          </p:spPr>
          <p:txBody>
            <a:bodyPr/>
            <a:lstStyle/>
            <a:p>
              <a:endParaRPr lang="en-US"/>
            </a:p>
          </p:txBody>
        </p:sp>
        <p:sp>
          <p:nvSpPr>
            <p:cNvPr id="127" name="Google Shape;127;p13"/>
            <p:cNvSpPr txBox="1"/>
            <p:nvPr/>
          </p:nvSpPr>
          <p:spPr>
            <a:xfrm>
              <a:off x="0" y="-57150"/>
              <a:ext cx="3676986" cy="1100658"/>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128" name="Google Shape;128;p13"/>
          <p:cNvPicPr preferRelativeResize="0"/>
          <p:nvPr/>
        </p:nvPicPr>
        <p:blipFill>
          <a:blip r:embed="rId3">
            <a:alphaModFix/>
          </a:blip>
          <a:stretch>
            <a:fillRect/>
          </a:stretch>
        </p:blipFill>
        <p:spPr>
          <a:xfrm>
            <a:off x="7322485" y="7143248"/>
            <a:ext cx="10971750" cy="11032899"/>
          </a:xfrm>
          <a:prstGeom prst="rect">
            <a:avLst/>
          </a:prstGeom>
          <a:noFill/>
          <a:ln>
            <a:noFill/>
          </a:ln>
        </p:spPr>
      </p:pic>
      <p:cxnSp>
        <p:nvCxnSpPr>
          <p:cNvPr id="130" name="Google Shape;130;p13"/>
          <p:cNvCxnSpPr/>
          <p:nvPr/>
        </p:nvCxnSpPr>
        <p:spPr>
          <a:xfrm>
            <a:off x="9468237" y="9267825"/>
            <a:ext cx="3023491" cy="0"/>
          </a:xfrm>
          <a:prstGeom prst="straightConnector1">
            <a:avLst/>
          </a:prstGeom>
          <a:noFill/>
          <a:ln w="19050" cap="flat" cmpd="sng">
            <a:solidFill>
              <a:srgbClr val="157E90"/>
            </a:solidFill>
            <a:prstDash val="solid"/>
            <a:round/>
            <a:headEnd type="none" w="sm" len="sm"/>
            <a:tailEnd type="none" w="sm" len="sm"/>
          </a:ln>
        </p:spPr>
      </p:cxnSp>
      <p:grpSp>
        <p:nvGrpSpPr>
          <p:cNvPr id="131" name="Google Shape;131;p13"/>
          <p:cNvGrpSpPr/>
          <p:nvPr/>
        </p:nvGrpSpPr>
        <p:grpSpPr>
          <a:xfrm>
            <a:off x="0" y="-170531"/>
            <a:ext cx="2341436" cy="1885038"/>
            <a:chOff x="0" y="-57150"/>
            <a:chExt cx="784683" cy="631731"/>
          </a:xfrm>
        </p:grpSpPr>
        <p:sp>
          <p:nvSpPr>
            <p:cNvPr id="132" name="Google Shape;132;p13"/>
            <p:cNvSpPr/>
            <p:nvPr/>
          </p:nvSpPr>
          <p:spPr>
            <a:xfrm>
              <a:off x="0" y="0"/>
              <a:ext cx="784683" cy="574581"/>
            </a:xfrm>
            <a:custGeom>
              <a:avLst/>
              <a:gdLst/>
              <a:ahLst/>
              <a:cxnLst/>
              <a:rect l="l" t="t" r="r" b="b"/>
              <a:pathLst>
                <a:path w="784683" h="574581" extrusionOk="0">
                  <a:moveTo>
                    <a:pt x="0" y="0"/>
                  </a:moveTo>
                  <a:lnTo>
                    <a:pt x="784683" y="0"/>
                  </a:lnTo>
                  <a:lnTo>
                    <a:pt x="784683" y="574581"/>
                  </a:lnTo>
                  <a:lnTo>
                    <a:pt x="0" y="574581"/>
                  </a:lnTo>
                  <a:close/>
                </a:path>
              </a:pathLst>
            </a:custGeom>
            <a:solidFill>
              <a:srgbClr val="BBDAE0"/>
            </a:solidFill>
            <a:ln>
              <a:noFill/>
            </a:ln>
          </p:spPr>
          <p:txBody>
            <a:bodyPr/>
            <a:lstStyle/>
            <a:p>
              <a:endParaRPr lang="en-US"/>
            </a:p>
          </p:txBody>
        </p:sp>
        <p:sp>
          <p:nvSpPr>
            <p:cNvPr id="133" name="Google Shape;133;p13"/>
            <p:cNvSpPr txBox="1"/>
            <p:nvPr/>
          </p:nvSpPr>
          <p:spPr>
            <a:xfrm>
              <a:off x="0" y="-57150"/>
              <a:ext cx="784683" cy="63173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34" name="Google Shape;134;p13"/>
          <p:cNvGrpSpPr/>
          <p:nvPr/>
        </p:nvGrpSpPr>
        <p:grpSpPr>
          <a:xfrm>
            <a:off x="1241537" y="8886299"/>
            <a:ext cx="1475599" cy="763052"/>
            <a:chOff x="0" y="0"/>
            <a:chExt cx="1571802" cy="812800"/>
          </a:xfrm>
        </p:grpSpPr>
        <p:sp>
          <p:nvSpPr>
            <p:cNvPr id="135" name="Google Shape;135;p13"/>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D4D4D4"/>
            </a:solidFill>
            <a:ln>
              <a:noFill/>
            </a:ln>
          </p:spPr>
          <p:txBody>
            <a:bodyPr/>
            <a:lstStyle/>
            <a:p>
              <a:endParaRPr lang="en-US"/>
            </a:p>
          </p:txBody>
        </p:sp>
        <p:sp>
          <p:nvSpPr>
            <p:cNvPr id="136" name="Google Shape;136;p13"/>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37" name="Google Shape;137;p13"/>
          <p:cNvSpPr txBox="1"/>
          <p:nvPr/>
        </p:nvSpPr>
        <p:spPr>
          <a:xfrm>
            <a:off x="1241537" y="4165456"/>
            <a:ext cx="8772618" cy="1846531"/>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9999" i="0" u="none" strike="noStrike" cap="none" dirty="0" err="1">
                <a:solidFill>
                  <a:srgbClr val="3A3E39"/>
                </a:solidFill>
                <a:latin typeface="Playfair Display"/>
                <a:ea typeface="Playfair Display"/>
                <a:cs typeface="Playfair Display"/>
                <a:sym typeface="Playfair Display"/>
              </a:rPr>
              <a:t>Giá</a:t>
            </a:r>
            <a:r>
              <a:rPr lang="en-US" sz="9999" i="0" u="none" strike="noStrike" cap="none" dirty="0">
                <a:solidFill>
                  <a:srgbClr val="3A3E39"/>
                </a:solidFill>
                <a:latin typeface="Playfair Display"/>
                <a:ea typeface="Playfair Display"/>
                <a:cs typeface="Playfair Display"/>
                <a:sym typeface="Playfair Display"/>
              </a:rPr>
              <a:t> </a:t>
            </a:r>
            <a:r>
              <a:rPr lang="en-US" sz="9999" i="0" u="none" strike="noStrike" cap="none" dirty="0" err="1">
                <a:solidFill>
                  <a:srgbClr val="3A3E39"/>
                </a:solidFill>
                <a:latin typeface="Playfair Display"/>
                <a:ea typeface="Playfair Display"/>
                <a:cs typeface="Playfair Display"/>
                <a:sym typeface="Playfair Display"/>
              </a:rPr>
              <a:t>trị</a:t>
            </a:r>
            <a:r>
              <a:rPr lang="en-US" sz="9999" i="0" u="none" strike="noStrike" cap="none" dirty="0">
                <a:solidFill>
                  <a:srgbClr val="3A3E39"/>
                </a:solidFill>
                <a:latin typeface="Playfair Display"/>
                <a:ea typeface="Playfair Display"/>
                <a:cs typeface="Playfair Display"/>
                <a:sym typeface="Playfair Display"/>
              </a:rPr>
              <a:t> </a:t>
            </a:r>
            <a:r>
              <a:rPr lang="en-US" sz="9999" i="0" u="none" strike="noStrike" cap="none" dirty="0" err="1">
                <a:solidFill>
                  <a:srgbClr val="3A3E39"/>
                </a:solidFill>
                <a:latin typeface="Playfair Display"/>
                <a:ea typeface="Playfair Display"/>
                <a:cs typeface="Playfair Display"/>
                <a:sym typeface="Playfair Display"/>
              </a:rPr>
              <a:t>bị</a:t>
            </a:r>
            <a:r>
              <a:rPr lang="en-US" sz="9999" i="0" u="none" strike="noStrike" cap="none" dirty="0">
                <a:solidFill>
                  <a:srgbClr val="3A3E39"/>
                </a:solidFill>
                <a:latin typeface="Playfair Display"/>
                <a:ea typeface="Playfair Display"/>
                <a:cs typeface="Playfair Display"/>
                <a:sym typeface="Playfair Display"/>
              </a:rPr>
              <a:t> </a:t>
            </a:r>
            <a:r>
              <a:rPr lang="en-US" sz="9999" i="0" u="none" strike="noStrike" cap="none" dirty="0" err="1">
                <a:solidFill>
                  <a:srgbClr val="3A3E39"/>
                </a:solidFill>
                <a:latin typeface="Playfair Display"/>
                <a:ea typeface="Playfair Display"/>
                <a:cs typeface="Playfair Display"/>
                <a:sym typeface="Playfair Display"/>
              </a:rPr>
              <a:t>thiếu</a:t>
            </a:r>
            <a:endParaRPr dirty="0">
              <a:latin typeface="Playfair Display"/>
              <a:ea typeface="Playfair Display"/>
              <a:cs typeface="Playfair Display"/>
              <a:sym typeface="Playfair Display"/>
            </a:endParaRPr>
          </a:p>
        </p:txBody>
      </p:sp>
      <p:sp>
        <p:nvSpPr>
          <p:cNvPr id="139" name="Google Shape;139;p13"/>
          <p:cNvSpPr txBox="1"/>
          <p:nvPr/>
        </p:nvSpPr>
        <p:spPr>
          <a:xfrm>
            <a:off x="1766125" y="2263025"/>
            <a:ext cx="1475700" cy="1539000"/>
          </a:xfrm>
          <a:prstGeom prst="rect">
            <a:avLst/>
          </a:prstGeom>
          <a:noFill/>
          <a:ln>
            <a:noFill/>
          </a:ln>
        </p:spPr>
        <p:txBody>
          <a:bodyPr spcFirstLastPara="1" wrap="square" lIns="0" tIns="0" rIns="0" bIns="0" anchor="t" anchorCtr="0">
            <a:spAutoFit/>
          </a:bodyPr>
          <a:lstStyle/>
          <a:p>
            <a:pPr marL="0" marR="0" lvl="0" indent="0" algn="l" rtl="0">
              <a:lnSpc>
                <a:spcPct val="140004"/>
              </a:lnSpc>
              <a:spcBef>
                <a:spcPts val="0"/>
              </a:spcBef>
              <a:spcAft>
                <a:spcPts val="0"/>
              </a:spcAft>
              <a:buNone/>
            </a:pPr>
            <a:r>
              <a:rPr lang="en-US" sz="9999" i="0" u="none" strike="noStrike" cap="none">
                <a:solidFill>
                  <a:srgbClr val="3A3E39"/>
                </a:solidFill>
                <a:latin typeface="Playfair Display"/>
                <a:ea typeface="Playfair Display"/>
                <a:cs typeface="Playfair Display"/>
                <a:sym typeface="Playfair Display"/>
              </a:rPr>
              <a:t>01</a:t>
            </a:r>
            <a:endParaRPr>
              <a:latin typeface="Playfair Display"/>
              <a:ea typeface="Playfair Display"/>
              <a:cs typeface="Playfair Display"/>
              <a:sym typeface="Playfair Display"/>
            </a:endParaRPr>
          </a:p>
        </p:txBody>
      </p:sp>
      <p:sp>
        <p:nvSpPr>
          <p:cNvPr id="140" name="Google Shape;140;p13"/>
          <p:cNvSpPr txBox="1"/>
          <p:nvPr/>
        </p:nvSpPr>
        <p:spPr>
          <a:xfrm>
            <a:off x="1241537" y="2451941"/>
            <a:ext cx="524589" cy="137793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8000" b="0" i="0" u="none" strike="noStrike" cap="none">
                <a:solidFill>
                  <a:srgbClr val="3A3E39"/>
                </a:solidFill>
                <a:latin typeface="Arial"/>
                <a:ea typeface="Arial"/>
                <a:cs typeface="Arial"/>
                <a:sym typeface="Arial"/>
              </a:rPr>
              <a:t>/</a:t>
            </a:r>
            <a:endParaRPr/>
          </a:p>
        </p:txBody>
      </p:sp>
    </p:spTree>
  </p:cSld>
  <p:clrMapOvr>
    <a:masterClrMapping/>
  </p:clrMapOvr>
  <p:transition spd="med">
    <p:pull dir="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0244275" y="-52319"/>
            <a:ext cx="10255398" cy="10310295"/>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1028700" y="874072"/>
            <a:ext cx="8464800"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err="1">
                <a:solidFill>
                  <a:srgbClr val="3A3E39"/>
                </a:solidFill>
                <a:latin typeface="Playfair Display"/>
                <a:ea typeface="Playfair Display"/>
                <a:cs typeface="Playfair Display"/>
                <a:sym typeface="Playfair Display"/>
              </a:rPr>
              <a:t>Giá</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trị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bị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thiếu</a:t>
            </a:r>
            <a:endParaRPr dirty="0">
              <a:latin typeface="Playfair Display"/>
              <a:ea typeface="Playfair Display"/>
              <a:cs typeface="Playfair Display"/>
              <a:sym typeface="Playfair Display"/>
            </a:endParaRPr>
          </a:p>
        </p:txBody>
      </p:sp>
      <p:sp>
        <p:nvSpPr>
          <p:cNvPr id="439" name="Google Shape;439;p27"/>
          <p:cNvSpPr txBox="1"/>
          <p:nvPr/>
        </p:nvSpPr>
        <p:spPr>
          <a:xfrm>
            <a:off x="1175325" y="2828452"/>
            <a:ext cx="5753731" cy="1077218"/>
          </a:xfrm>
          <a:prstGeom prst="rect">
            <a:avLst/>
          </a:prstGeom>
          <a:noFill/>
          <a:ln>
            <a:noFill/>
          </a:ln>
        </p:spPr>
        <p:txBody>
          <a:bodyPr spcFirstLastPara="1" wrap="square" lIns="0" tIns="0" rIns="0" bIns="0" anchor="t" anchorCtr="0">
            <a:spAutoFit/>
          </a:bodyPr>
          <a:lstStyle/>
          <a:p>
            <a:pPr marL="0" marR="0" lvl="0" indent="0" algn="l" rtl="0">
              <a:lnSpc>
                <a:spcPct val="139958"/>
              </a:lnSpc>
              <a:spcBef>
                <a:spcPts val="0"/>
              </a:spcBef>
              <a:spcAft>
                <a:spcPts val="0"/>
              </a:spcAft>
              <a:buNone/>
            </a:pPr>
            <a:r>
              <a:rPr lang="en-US" sz="5000" b="0" i="0" u="none" strike="noStrike" cap="none" dirty="0">
                <a:solidFill>
                  <a:srgbClr val="000000"/>
                </a:solidFill>
                <a:latin typeface="Times New Roman" panose="02020603050405020304" pitchFamily="18" charset="0"/>
                <a:ea typeface="Proxima Nova"/>
                <a:cs typeface="Times New Roman" panose="02020603050405020304" pitchFamily="18" charset="0"/>
                <a:sym typeface="Proxima Nova"/>
              </a:rPr>
              <a:t>1</a:t>
            </a:r>
            <a:r>
              <a:rPr lang="en-US" sz="5000" dirty="0">
                <a:latin typeface="Playfair Display" panose="00000500000000000000" pitchFamily="2" charset="0"/>
                <a:ea typeface="Proxima Nova"/>
                <a:cs typeface="Times New Roman" panose="02020603050405020304" pitchFamily="18" charset="0"/>
                <a:sym typeface="Proxima Nova"/>
              </a:rPr>
              <a:t>.</a:t>
            </a:r>
            <a:r>
              <a:rPr lang="en-US" sz="5000" b="0" i="0" u="none" strike="noStrike" cap="none" dirty="0">
                <a:solidFill>
                  <a:srgbClr val="000000"/>
                </a:solidFill>
                <a:latin typeface="Playfair Display" panose="00000500000000000000" pitchFamily="2" charset="0"/>
                <a:ea typeface="Proxima Nova"/>
                <a:cs typeface="Proxima Nova"/>
                <a:sym typeface="Proxima Nova"/>
              </a:rPr>
              <a:t> </a:t>
            </a:r>
            <a:r>
              <a:rPr lang="en-US" sz="5000" b="0" i="0" u="none" strike="noStrike" cap="none" dirty="0" err="1">
                <a:solidFill>
                  <a:srgbClr val="000000"/>
                </a:solidFill>
                <a:latin typeface="Playfair Display" panose="00000500000000000000" pitchFamily="2" charset="0"/>
                <a:ea typeface="Proxima Nova"/>
                <a:cs typeface="Proxima Nova"/>
                <a:sym typeface="Proxima Nova"/>
              </a:rPr>
              <a:t>Bỏ</a:t>
            </a:r>
            <a:r>
              <a:rPr lang="en-US" sz="5000" b="0" i="0" u="none" strike="noStrike" cap="none" dirty="0">
                <a:solidFill>
                  <a:srgbClr val="000000"/>
                </a:solidFill>
                <a:latin typeface="Playfair Display" panose="00000500000000000000" pitchFamily="2" charset="0"/>
                <a:ea typeface="Proxima Nova"/>
                <a:cs typeface="Proxima Nova"/>
                <a:sym typeface="Proxima Nova"/>
              </a:rPr>
              <a:t> qua </a:t>
            </a:r>
            <a:r>
              <a:rPr lang="en-US" sz="5000" b="0" i="0" u="none" strike="noStrike" cap="none" dirty="0" err="1">
                <a:solidFill>
                  <a:srgbClr val="000000"/>
                </a:solidFill>
                <a:latin typeface="Playfair Display" panose="00000500000000000000" pitchFamily="2" charset="0"/>
                <a:ea typeface="Proxima Nova"/>
                <a:cs typeface="Proxima Nova"/>
                <a:sym typeface="Proxima Nova"/>
              </a:rPr>
              <a:t>bộ</a:t>
            </a:r>
            <a:r>
              <a:rPr lang="en-US" sz="5000" b="0" i="0" u="none" strike="noStrike" cap="none" dirty="0">
                <a:solidFill>
                  <a:srgbClr val="000000"/>
                </a:solidFill>
                <a:latin typeface="Playfair Display" panose="00000500000000000000" pitchFamily="2" charset="0"/>
                <a:ea typeface="Proxima Nova"/>
                <a:cs typeface="Proxima Nova"/>
                <a:sym typeface="Proxima Nova"/>
              </a:rPr>
              <a:t> </a:t>
            </a:r>
            <a:r>
              <a:rPr lang="en-US" sz="5000" b="0" i="0" u="none" strike="noStrike" cap="none" dirty="0" err="1">
                <a:solidFill>
                  <a:srgbClr val="000000"/>
                </a:solidFill>
                <a:latin typeface="Playfair Display" panose="00000500000000000000" pitchFamily="2" charset="0"/>
                <a:ea typeface="Proxima Nova"/>
                <a:cs typeface="Proxima Nova"/>
                <a:sym typeface="Proxima Nova"/>
              </a:rPr>
              <a:t>dữ</a:t>
            </a:r>
            <a:r>
              <a:rPr lang="en-US" sz="5000" b="0" i="0" u="none" strike="noStrike" cap="none" dirty="0">
                <a:solidFill>
                  <a:srgbClr val="000000"/>
                </a:solidFill>
                <a:latin typeface="Playfair Display" panose="00000500000000000000" pitchFamily="2" charset="0"/>
                <a:ea typeface="Proxima Nova"/>
                <a:cs typeface="Proxima Nova"/>
                <a:sym typeface="Proxima Nova"/>
              </a:rPr>
              <a:t> </a:t>
            </a:r>
            <a:r>
              <a:rPr lang="en-US" sz="5000" b="0" i="0" u="none" strike="noStrike" cap="none" dirty="0" err="1">
                <a:solidFill>
                  <a:srgbClr val="000000"/>
                </a:solidFill>
                <a:latin typeface="Playfair Display" panose="00000500000000000000" pitchFamily="2" charset="0"/>
                <a:ea typeface="Proxima Nova"/>
                <a:cs typeface="Proxima Nova"/>
                <a:sym typeface="Proxima Nova"/>
              </a:rPr>
              <a:t>liệu</a:t>
            </a:r>
            <a:endParaRPr sz="5000" dirty="0">
              <a:latin typeface="Playfair Display" panose="00000500000000000000" pitchFamily="2" charset="0"/>
            </a:endParaRPr>
          </a:p>
        </p:txBody>
      </p:sp>
      <p:sp>
        <p:nvSpPr>
          <p:cNvPr id="440" name="Google Shape;440;p27"/>
          <p:cNvSpPr txBox="1"/>
          <p:nvPr/>
        </p:nvSpPr>
        <p:spPr>
          <a:xfrm>
            <a:off x="1167329" y="4198058"/>
            <a:ext cx="7342489" cy="3444533"/>
          </a:xfrm>
          <a:prstGeom prst="rect">
            <a:avLst/>
          </a:prstGeom>
          <a:noFill/>
          <a:ln>
            <a:noFill/>
          </a:ln>
        </p:spPr>
        <p:txBody>
          <a:bodyPr spcFirstLastPara="1" wrap="square" lIns="0" tIns="0" rIns="0" bIns="0" anchor="t" anchorCtr="0">
            <a:spAutoFit/>
          </a:bodyPr>
          <a:lstStyle/>
          <a:p>
            <a:pPr marL="0" marR="0" algn="just">
              <a:lnSpc>
                <a:spcPct val="107000"/>
              </a:lnSpc>
              <a:spcBef>
                <a:spcPts val="0"/>
              </a:spcBef>
              <a:spcAft>
                <a:spcPts val="800"/>
              </a:spcAft>
            </a:pPr>
            <a:r>
              <a:rPr lang="en-US" sz="3000" b="1" dirty="0">
                <a:effectLst/>
                <a:latin typeface="Calibri" panose="020F0502020204030204" pitchFamily="34" charset="0"/>
                <a:ea typeface="Calibri" panose="020F0502020204030204" pitchFamily="34" charset="0"/>
                <a:cs typeface="Calibri" panose="020F0502020204030204" pitchFamily="34" charset="0"/>
              </a:rPr>
              <a:t>-</a:t>
            </a:r>
            <a:r>
              <a:rPr lang="vi-VN" sz="3000" b="1" dirty="0">
                <a:effectLst/>
                <a:latin typeface="Playfair Display" panose="00000500000000000000" pitchFamily="2" charset="0"/>
                <a:ea typeface="Calibri" panose="020F0502020204030204" pitchFamily="34" charset="0"/>
                <a:cs typeface="Calibri" panose="020F0502020204030204" pitchFamily="34" charset="0"/>
              </a:rPr>
              <a:t>Ưu điểm:</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3000" dirty="0">
                <a:effectLst/>
                <a:latin typeface="Playfair Display" panose="00000500000000000000" pitchFamily="2" charset="0"/>
                <a:ea typeface="Calibri" panose="020F0502020204030204" pitchFamily="34" charset="0"/>
                <a:cs typeface="Calibri" panose="020F0502020204030204" pitchFamily="34" charset="0"/>
              </a:rPr>
              <a:t>Đơn giản và dễ thực hiện.</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3000" dirty="0">
                <a:effectLst/>
                <a:latin typeface="Playfair Display" panose="00000500000000000000" pitchFamily="2" charset="0"/>
                <a:ea typeface="Calibri" panose="020F0502020204030204" pitchFamily="34" charset="0"/>
                <a:cs typeface="Calibri" panose="020F0502020204030204" pitchFamily="34" charset="0"/>
              </a:rPr>
              <a:t>Không làm sai lệch dữ liệu còn lại.</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000" b="1" dirty="0">
                <a:effectLst/>
                <a:latin typeface="Playfair Display" panose="00000500000000000000" pitchFamily="2" charset="0"/>
                <a:ea typeface="Calibri" panose="020F0502020204030204" pitchFamily="34" charset="0"/>
                <a:cs typeface="Calibri" panose="020F0502020204030204" pitchFamily="34" charset="0"/>
              </a:rPr>
              <a:t>-</a:t>
            </a:r>
            <a:r>
              <a:rPr lang="vi-VN" sz="3000" b="1" dirty="0">
                <a:effectLst/>
                <a:latin typeface="Playfair Display" panose="00000500000000000000" pitchFamily="2" charset="0"/>
                <a:ea typeface="Calibri" panose="020F0502020204030204" pitchFamily="34" charset="0"/>
                <a:cs typeface="Calibri" panose="020F0502020204030204" pitchFamily="34" charset="0"/>
              </a:rPr>
              <a:t>Nhược điểm:</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vi-VN" sz="3000" dirty="0">
                <a:effectLst/>
                <a:latin typeface="Playfair Display" panose="00000500000000000000" pitchFamily="2" charset="0"/>
                <a:ea typeface="Calibri" panose="020F0502020204030204" pitchFamily="34" charset="0"/>
                <a:cs typeface="Calibri" panose="020F0502020204030204" pitchFamily="34" charset="0"/>
              </a:rPr>
              <a:t>Mất dữ liệu.</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r>
              <a:rPr lang="vi-VN" sz="3000" dirty="0">
                <a:effectLst/>
                <a:latin typeface="Playfair Display" panose="00000500000000000000" pitchFamily="2" charset="0"/>
                <a:ea typeface="Calibri" panose="020F0502020204030204" pitchFamily="34" charset="0"/>
              </a:rPr>
              <a:t>Không phù hợp khi có nhiều giá trị bị thiếu</a:t>
            </a:r>
            <a:endParaRPr sz="3000" dirty="0">
              <a:latin typeface="Playfair Display" panose="00000500000000000000" pitchFamily="2" charset="0"/>
            </a:endParaRPr>
          </a:p>
        </p:txBody>
      </p:sp>
      <p:pic>
        <p:nvPicPr>
          <p:cNvPr id="2" name="Picture 1">
            <a:extLst>
              <a:ext uri="{FF2B5EF4-FFF2-40B4-BE49-F238E27FC236}">
                <a16:creationId xmlns:a16="http://schemas.microsoft.com/office/drawing/2014/main" id="{5A869A86-D634-508F-8D76-C33EFB9E662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208597" y="2275591"/>
            <a:ext cx="5774033" cy="5262409"/>
          </a:xfrm>
          <a:prstGeom prst="rect">
            <a:avLst/>
          </a:prstGeom>
          <a:noFill/>
          <a:ln>
            <a:noFill/>
          </a:ln>
        </p:spPr>
      </p:pic>
    </p:spTree>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fade">
                                      <p:cBhvr>
                                        <p:cTn id="7" dur="500"/>
                                        <p:tgtEl>
                                          <p:spTgt spid="4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0"/>
                                        </p:tgtEl>
                                        <p:attrNameLst>
                                          <p:attrName>style.visibility</p:attrName>
                                        </p:attrNameLst>
                                      </p:cBhvr>
                                      <p:to>
                                        <p:strVal val="visible"/>
                                      </p:to>
                                    </p:set>
                                    <p:animEffect transition="in" filter="fade">
                                      <p:cBhvr>
                                        <p:cTn id="17" dur="500"/>
                                        <p:tgtEl>
                                          <p:spTgt spid="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 grpId="0"/>
      <p:bldP spid="44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0244275" y="-52319"/>
            <a:ext cx="10255398" cy="10310295"/>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1028700" y="874072"/>
            <a:ext cx="8464800"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err="1">
                <a:solidFill>
                  <a:srgbClr val="3A3E39"/>
                </a:solidFill>
                <a:latin typeface="Playfair Display"/>
                <a:ea typeface="Playfair Display"/>
                <a:cs typeface="Playfair Display"/>
                <a:sym typeface="Playfair Display"/>
              </a:rPr>
              <a:t>Giá</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trị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bị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thiếu</a:t>
            </a:r>
            <a:endParaRPr dirty="0">
              <a:latin typeface="Playfair Display"/>
              <a:ea typeface="Playfair Display"/>
              <a:cs typeface="Playfair Display"/>
              <a:sym typeface="Playfair Display"/>
            </a:endParaRPr>
          </a:p>
        </p:txBody>
      </p:sp>
      <p:sp>
        <p:nvSpPr>
          <p:cNvPr id="439" name="Google Shape;439;p27"/>
          <p:cNvSpPr txBox="1"/>
          <p:nvPr/>
        </p:nvSpPr>
        <p:spPr>
          <a:xfrm>
            <a:off x="1028700" y="2742228"/>
            <a:ext cx="8318175" cy="153888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000" dirty="0">
                <a:latin typeface="Times New Roman" panose="02020603050405020304" pitchFamily="18" charset="0"/>
                <a:ea typeface="Proxima Nova"/>
                <a:cs typeface="Times New Roman" panose="02020603050405020304" pitchFamily="18" charset="0"/>
                <a:sym typeface="Proxima Nova"/>
              </a:rPr>
              <a:t>2</a:t>
            </a:r>
            <a:r>
              <a:rPr lang="en-US" sz="5000" dirty="0">
                <a:latin typeface="Playfair Display" panose="00000500000000000000" pitchFamily="2" charset="0"/>
                <a:ea typeface="Proxima Nova"/>
                <a:cs typeface="Times New Roman" panose="02020603050405020304" pitchFamily="18" charset="0"/>
                <a:sym typeface="Proxima Nova"/>
              </a:rPr>
              <a:t>.</a:t>
            </a:r>
            <a:r>
              <a:rPr lang="en-US" sz="5000" b="0" i="0" u="none" strike="noStrike" cap="none" dirty="0">
                <a:solidFill>
                  <a:srgbClr val="000000"/>
                </a:solidFill>
                <a:latin typeface="Playfair Display" panose="00000500000000000000" pitchFamily="2" charset="0"/>
                <a:ea typeface="Proxima Nova"/>
                <a:cs typeface="Proxima Nova"/>
                <a:sym typeface="Proxima Nova"/>
              </a:rPr>
              <a:t> </a:t>
            </a:r>
            <a:r>
              <a:rPr lang="en-US" sz="5000" dirty="0" err="1">
                <a:latin typeface="Playfair Display" panose="00000500000000000000" pitchFamily="2" charset="0"/>
                <a:ea typeface="Proxima Nova"/>
                <a:cs typeface="Proxima Nova"/>
                <a:sym typeface="Proxima Nova"/>
              </a:rPr>
              <a:t>Điền</a:t>
            </a:r>
            <a:r>
              <a:rPr lang="en-US" sz="5000" dirty="0">
                <a:latin typeface="Playfair Display" panose="00000500000000000000" pitchFamily="2" charset="0"/>
                <a:ea typeface="Proxima Nova"/>
                <a:cs typeface="Proxima Nova"/>
                <a:sym typeface="Proxima Nova"/>
              </a:rPr>
              <a:t> </a:t>
            </a:r>
            <a:r>
              <a:rPr lang="en-US" sz="5000" dirty="0" err="1">
                <a:latin typeface="Playfair Display" panose="00000500000000000000" pitchFamily="2" charset="0"/>
                <a:ea typeface="Proxima Nova"/>
                <a:cs typeface="Proxima Nova"/>
                <a:sym typeface="Proxima Nova"/>
              </a:rPr>
              <a:t>giá</a:t>
            </a:r>
            <a:r>
              <a:rPr lang="en-US" sz="5000" dirty="0">
                <a:latin typeface="Playfair Display" panose="00000500000000000000" pitchFamily="2" charset="0"/>
                <a:ea typeface="Proxima Nova"/>
                <a:cs typeface="Proxima Nova"/>
                <a:sym typeface="Proxima Nova"/>
              </a:rPr>
              <a:t> </a:t>
            </a:r>
            <a:r>
              <a:rPr lang="en-US" sz="5000" dirty="0" err="1">
                <a:latin typeface="Playfair Display" panose="00000500000000000000" pitchFamily="2" charset="0"/>
                <a:ea typeface="Proxima Nova"/>
                <a:cs typeface="Proxima Nova"/>
                <a:sym typeface="Proxima Nova"/>
              </a:rPr>
              <a:t>trị</a:t>
            </a:r>
            <a:r>
              <a:rPr lang="en-US" sz="5000" dirty="0">
                <a:latin typeface="Playfair Display" panose="00000500000000000000" pitchFamily="2" charset="0"/>
                <a:ea typeface="Proxima Nova"/>
                <a:cs typeface="Proxima Nova"/>
                <a:sym typeface="Proxima Nova"/>
              </a:rPr>
              <a:t> </a:t>
            </a:r>
            <a:r>
              <a:rPr lang="en-US" sz="5000" dirty="0" err="1">
                <a:latin typeface="Playfair Display" panose="00000500000000000000" pitchFamily="2" charset="0"/>
                <a:ea typeface="Proxima Nova"/>
                <a:cs typeface="Proxima Nova"/>
                <a:sym typeface="Proxima Nova"/>
              </a:rPr>
              <a:t>bị</a:t>
            </a:r>
            <a:r>
              <a:rPr lang="en-US" sz="5000" dirty="0">
                <a:latin typeface="Playfair Display" panose="00000500000000000000" pitchFamily="2" charset="0"/>
                <a:ea typeface="Proxima Nova"/>
                <a:cs typeface="Proxima Nova"/>
                <a:sym typeface="Proxima Nova"/>
              </a:rPr>
              <a:t> </a:t>
            </a:r>
            <a:r>
              <a:rPr lang="en-US" sz="5000" dirty="0" err="1">
                <a:latin typeface="Playfair Display" panose="00000500000000000000" pitchFamily="2" charset="0"/>
                <a:ea typeface="Proxima Nova"/>
                <a:cs typeface="Proxima Nova"/>
                <a:sym typeface="Proxima Nova"/>
              </a:rPr>
              <a:t>thiếu</a:t>
            </a:r>
            <a:r>
              <a:rPr lang="en-US" sz="5000" dirty="0">
                <a:latin typeface="Playfair Display" panose="00000500000000000000" pitchFamily="2" charset="0"/>
                <a:ea typeface="Proxima Nova"/>
                <a:cs typeface="Proxima Nova"/>
                <a:sym typeface="Proxima Nova"/>
              </a:rPr>
              <a:t> </a:t>
            </a:r>
            <a:r>
              <a:rPr lang="en-US" sz="5000" dirty="0" err="1">
                <a:latin typeface="Playfair Display" panose="00000500000000000000" pitchFamily="2" charset="0"/>
                <a:ea typeface="Proxima Nova"/>
                <a:cs typeface="Proxima Nova"/>
                <a:sym typeface="Proxima Nova"/>
              </a:rPr>
              <a:t>theo</a:t>
            </a:r>
            <a:r>
              <a:rPr lang="en-US" sz="5000" dirty="0">
                <a:latin typeface="Playfair Display" panose="00000500000000000000" pitchFamily="2" charset="0"/>
                <a:ea typeface="Proxima Nova"/>
                <a:cs typeface="Proxima Nova"/>
                <a:sym typeface="Proxima Nova"/>
              </a:rPr>
              <a:t> </a:t>
            </a:r>
            <a:r>
              <a:rPr lang="en-US" sz="5000" dirty="0" err="1">
                <a:latin typeface="Playfair Display" panose="00000500000000000000" pitchFamily="2" charset="0"/>
                <a:ea typeface="Proxima Nova"/>
                <a:cs typeface="Proxima Nova"/>
                <a:sym typeface="Proxima Nova"/>
              </a:rPr>
              <a:t>cách</a:t>
            </a:r>
            <a:r>
              <a:rPr lang="en-US" sz="5000" dirty="0">
                <a:latin typeface="Playfair Display" panose="00000500000000000000" pitchFamily="2" charset="0"/>
                <a:ea typeface="Proxima Nova"/>
                <a:cs typeface="Proxima Nova"/>
                <a:sym typeface="Proxima Nova"/>
              </a:rPr>
              <a:t> </a:t>
            </a:r>
            <a:r>
              <a:rPr lang="en-US" sz="5000" dirty="0" err="1">
                <a:latin typeface="Playfair Display" panose="00000500000000000000" pitchFamily="2" charset="0"/>
                <a:ea typeface="Proxima Nova"/>
                <a:cs typeface="Proxima Nova"/>
                <a:sym typeface="Proxima Nova"/>
              </a:rPr>
              <a:t>thủ</a:t>
            </a:r>
            <a:r>
              <a:rPr lang="en-US" sz="5000" dirty="0">
                <a:latin typeface="Playfair Display" panose="00000500000000000000" pitchFamily="2" charset="0"/>
                <a:ea typeface="Proxima Nova"/>
                <a:cs typeface="Proxima Nova"/>
                <a:sym typeface="Proxima Nova"/>
              </a:rPr>
              <a:t> </a:t>
            </a:r>
            <a:r>
              <a:rPr lang="en-US" sz="5000" dirty="0" err="1">
                <a:latin typeface="Playfair Display" panose="00000500000000000000" pitchFamily="2" charset="0"/>
                <a:ea typeface="Proxima Nova"/>
                <a:cs typeface="Proxima Nova"/>
                <a:sym typeface="Proxima Nova"/>
              </a:rPr>
              <a:t>công</a:t>
            </a:r>
            <a:endParaRPr sz="5000" dirty="0">
              <a:latin typeface="Playfair Display" panose="00000500000000000000" pitchFamily="2" charset="0"/>
            </a:endParaRPr>
          </a:p>
        </p:txBody>
      </p:sp>
      <p:sp>
        <p:nvSpPr>
          <p:cNvPr id="440" name="Google Shape;440;p27"/>
          <p:cNvSpPr txBox="1"/>
          <p:nvPr/>
        </p:nvSpPr>
        <p:spPr>
          <a:xfrm>
            <a:off x="1028700" y="4586825"/>
            <a:ext cx="7342489" cy="3476849"/>
          </a:xfrm>
          <a:prstGeom prst="rect">
            <a:avLst/>
          </a:prstGeom>
          <a:noFill/>
          <a:ln>
            <a:noFill/>
          </a:ln>
        </p:spPr>
        <p:txBody>
          <a:bodyPr spcFirstLastPara="1" wrap="square" lIns="0" tIns="0" rIns="0" bIns="0" anchor="t" anchorCtr="0">
            <a:spAutoFit/>
          </a:bodyPr>
          <a:lstStyle/>
          <a:p>
            <a:pPr marL="0" marR="0" algn="just">
              <a:lnSpc>
                <a:spcPct val="107000"/>
              </a:lnSpc>
              <a:spcBef>
                <a:spcPts val="0"/>
              </a:spcBef>
              <a:spcAft>
                <a:spcPts val="800"/>
              </a:spcAft>
            </a:pPr>
            <a:r>
              <a:rPr lang="en-US" sz="3000" b="1" dirty="0">
                <a:effectLst/>
                <a:latin typeface="Playfair Display" panose="00000500000000000000" pitchFamily="2" charset="0"/>
                <a:ea typeface="Calibri" panose="020F0502020204030204" pitchFamily="34" charset="0"/>
                <a:cs typeface="Calibri" panose="020F0502020204030204" pitchFamily="34" charset="0"/>
              </a:rPr>
              <a:t>-</a:t>
            </a:r>
            <a:r>
              <a:rPr lang="en-US" sz="3000" b="1" dirty="0" err="1">
                <a:effectLst/>
                <a:latin typeface="Playfair Display" panose="00000500000000000000" pitchFamily="2" charset="0"/>
                <a:ea typeface="Calibri" panose="020F0502020204030204" pitchFamily="34" charset="0"/>
                <a:cs typeface="Calibri" panose="020F0502020204030204" pitchFamily="34" charset="0"/>
              </a:rPr>
              <a:t>Ưu</a:t>
            </a:r>
            <a:r>
              <a:rPr lang="en-US" sz="3000" b="1" dirty="0">
                <a:effectLst/>
                <a:latin typeface="Playfair Display" panose="00000500000000000000" pitchFamily="2" charset="0"/>
                <a:ea typeface="Calibri" panose="020F0502020204030204" pitchFamily="34" charset="0"/>
                <a:cs typeface="Calibri" panose="020F0502020204030204" pitchFamily="34" charset="0"/>
              </a:rPr>
              <a:t> </a:t>
            </a:r>
            <a:r>
              <a:rPr lang="en-US" sz="3000" b="1" dirty="0" err="1">
                <a:effectLst/>
                <a:latin typeface="Playfair Display" panose="00000500000000000000" pitchFamily="2" charset="0"/>
                <a:ea typeface="Calibri" panose="020F0502020204030204" pitchFamily="34" charset="0"/>
                <a:cs typeface="Calibri" panose="020F0502020204030204" pitchFamily="34" charset="0"/>
              </a:rPr>
              <a:t>điểm</a:t>
            </a:r>
            <a:r>
              <a:rPr lang="en-US" sz="3000" b="1" dirty="0">
                <a:effectLst/>
                <a:latin typeface="Playfair Display" panose="00000500000000000000" pitchFamily="2" charset="0"/>
                <a:ea typeface="Calibri" panose="020F0502020204030204" pitchFamily="34" charset="0"/>
                <a:cs typeface="Calibri" panose="020F0502020204030204" pitchFamily="34" charset="0"/>
              </a:rPr>
              <a:t>:</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000" dirty="0">
                <a:effectLst/>
                <a:latin typeface="Playfair Display" panose="00000500000000000000" pitchFamily="2" charset="0"/>
                <a:ea typeface="Calibri" panose="020F0502020204030204" pitchFamily="34" charset="0"/>
                <a:cs typeface="Calibri" panose="020F0502020204030204" pitchFamily="34" charset="0"/>
              </a:rPr>
              <a:t>Linh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hoạt</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và</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chính</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xác</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khi</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xử</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lý</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từng</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trường</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hợp</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riêng</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lẻ</a:t>
            </a:r>
            <a:r>
              <a:rPr lang="en-US" sz="3000" dirty="0">
                <a:effectLst/>
                <a:latin typeface="Playfair Display" panose="00000500000000000000" pitchFamily="2" charset="0"/>
                <a:ea typeface="Calibri" panose="020F0502020204030204" pitchFamily="34" charset="0"/>
                <a:cs typeface="Calibri" panose="020F0502020204030204" pitchFamily="34" charset="0"/>
              </a:rPr>
              <a:t>.</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000" b="1" dirty="0">
                <a:effectLst/>
                <a:latin typeface="Playfair Display" panose="00000500000000000000" pitchFamily="2" charset="0"/>
                <a:ea typeface="Calibri" panose="020F0502020204030204" pitchFamily="34" charset="0"/>
                <a:cs typeface="Calibri" panose="020F0502020204030204" pitchFamily="34" charset="0"/>
              </a:rPr>
              <a:t>-</a:t>
            </a:r>
            <a:r>
              <a:rPr lang="en-US" sz="3000" b="1" dirty="0" err="1">
                <a:effectLst/>
                <a:latin typeface="Playfair Display" panose="00000500000000000000" pitchFamily="2" charset="0"/>
                <a:ea typeface="Calibri" panose="020F0502020204030204" pitchFamily="34" charset="0"/>
                <a:cs typeface="Calibri" panose="020F0502020204030204" pitchFamily="34" charset="0"/>
              </a:rPr>
              <a:t>Nhược</a:t>
            </a:r>
            <a:r>
              <a:rPr lang="en-US" sz="3000" b="1" dirty="0">
                <a:effectLst/>
                <a:latin typeface="Playfair Display" panose="00000500000000000000" pitchFamily="2" charset="0"/>
                <a:ea typeface="Calibri" panose="020F0502020204030204" pitchFamily="34" charset="0"/>
                <a:cs typeface="Calibri" panose="020F0502020204030204" pitchFamily="34" charset="0"/>
              </a:rPr>
              <a:t> </a:t>
            </a:r>
            <a:r>
              <a:rPr lang="en-US" sz="3000" b="1" dirty="0" err="1">
                <a:effectLst/>
                <a:latin typeface="Playfair Display" panose="00000500000000000000" pitchFamily="2" charset="0"/>
                <a:ea typeface="Calibri" panose="020F0502020204030204" pitchFamily="34" charset="0"/>
                <a:cs typeface="Calibri" panose="020F0502020204030204" pitchFamily="34" charset="0"/>
              </a:rPr>
              <a:t>điểm</a:t>
            </a:r>
            <a:r>
              <a:rPr lang="en-US" sz="3000" b="1" dirty="0">
                <a:effectLst/>
                <a:latin typeface="Playfair Display" panose="00000500000000000000" pitchFamily="2" charset="0"/>
                <a:ea typeface="Calibri" panose="020F0502020204030204" pitchFamily="34" charset="0"/>
                <a:cs typeface="Calibri" panose="020F0502020204030204" pitchFamily="34" charset="0"/>
              </a:rPr>
              <a:t>:</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000" dirty="0" err="1">
                <a:effectLst/>
                <a:latin typeface="Playfair Display" panose="00000500000000000000" pitchFamily="2" charset="0"/>
                <a:ea typeface="Calibri" panose="020F0502020204030204" pitchFamily="34" charset="0"/>
                <a:cs typeface="Calibri" panose="020F0502020204030204" pitchFamily="34" charset="0"/>
              </a:rPr>
              <a:t>Tốn</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thời</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gian</a:t>
            </a:r>
            <a:r>
              <a:rPr lang="en-US" sz="3000" dirty="0">
                <a:effectLst/>
                <a:latin typeface="Playfair Display" panose="00000500000000000000" pitchFamily="2" charset="0"/>
                <a:ea typeface="Calibri" panose="020F0502020204030204" pitchFamily="34" charset="0"/>
                <a:cs typeface="Calibri" panose="020F0502020204030204" pitchFamily="34" charset="0"/>
              </a:rPr>
              <a:t>.</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3000" dirty="0" err="1">
                <a:effectLst/>
                <a:latin typeface="Playfair Display" panose="00000500000000000000" pitchFamily="2" charset="0"/>
                <a:ea typeface="Calibri" panose="020F0502020204030204" pitchFamily="34" charset="0"/>
                <a:cs typeface="Calibri" panose="020F0502020204030204" pitchFamily="34" charset="0"/>
              </a:rPr>
              <a:t>Không</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hiệu</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quả</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với</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tập</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dữ</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liệu</a:t>
            </a:r>
            <a:r>
              <a:rPr lang="en-US" sz="3000" dirty="0">
                <a:effectLst/>
                <a:latin typeface="Playfair Display" panose="00000500000000000000" pitchFamily="2" charset="0"/>
                <a:ea typeface="Calibri" panose="020F0502020204030204" pitchFamily="34" charset="0"/>
                <a:cs typeface="Calibri" panose="020F0502020204030204" pitchFamily="34" charset="0"/>
              </a:rPr>
              <a:t> </a:t>
            </a:r>
            <a:r>
              <a:rPr lang="en-US" sz="3000" dirty="0" err="1">
                <a:effectLst/>
                <a:latin typeface="Playfair Display" panose="00000500000000000000" pitchFamily="2" charset="0"/>
                <a:ea typeface="Calibri" panose="020F0502020204030204" pitchFamily="34" charset="0"/>
                <a:cs typeface="Calibri" panose="020F0502020204030204" pitchFamily="34" charset="0"/>
              </a:rPr>
              <a:t>lớn</a:t>
            </a:r>
            <a:r>
              <a:rPr lang="en-US" sz="3000" dirty="0">
                <a:effectLst/>
                <a:latin typeface="Playfair Display" panose="00000500000000000000" pitchFamily="2" charset="0"/>
                <a:ea typeface="Calibri" panose="020F0502020204030204" pitchFamily="34" charset="0"/>
                <a:cs typeface="Calibri" panose="020F0502020204030204" pitchFamily="34" charset="0"/>
              </a:rPr>
              <a:t>.</a:t>
            </a: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5728678A-E228-DB82-CE31-A04E948C7FA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47226" y="2496368"/>
            <a:ext cx="5774033" cy="5212920"/>
          </a:xfrm>
          <a:prstGeom prst="rect">
            <a:avLst/>
          </a:prstGeom>
          <a:noFill/>
          <a:ln>
            <a:noFill/>
          </a:ln>
        </p:spPr>
      </p:pic>
    </p:spTree>
    <p:extLst>
      <p:ext uri="{BB962C8B-B14F-4D97-AF65-F5344CB8AC3E}">
        <p14:creationId xmlns:p14="http://schemas.microsoft.com/office/powerpoint/2010/main" val="2333207182"/>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fade">
                                      <p:cBhvr>
                                        <p:cTn id="7" dur="500"/>
                                        <p:tgtEl>
                                          <p:spTgt spid="4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0"/>
                                        </p:tgtEl>
                                        <p:attrNameLst>
                                          <p:attrName>style.visibility</p:attrName>
                                        </p:attrNameLst>
                                      </p:cBhvr>
                                      <p:to>
                                        <p:strVal val="visible"/>
                                      </p:to>
                                    </p:set>
                                    <p:animEffect transition="in" filter="fade">
                                      <p:cBhvr>
                                        <p:cTn id="17" dur="500"/>
                                        <p:tgtEl>
                                          <p:spTgt spid="4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 grpId="0"/>
      <p:bldP spid="440"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0244275" y="-52319"/>
            <a:ext cx="10255398" cy="10310295"/>
          </a:xfrm>
          <a:prstGeom prst="rect">
            <a:avLst/>
          </a:prstGeom>
          <a:noFill/>
          <a:ln>
            <a:noFill/>
          </a:ln>
        </p:spPr>
      </p:pic>
      <p:cxnSp>
        <p:nvCxnSpPr>
          <p:cNvPr id="433" name="Google Shape;433;p27"/>
          <p:cNvCxnSpPr/>
          <p:nvPr/>
        </p:nvCxnSpPr>
        <p:spPr>
          <a:xfrm>
            <a:off x="1028700" y="2536065"/>
            <a:ext cx="3023491" cy="0"/>
          </a:xfrm>
          <a:prstGeom prst="straightConnector1">
            <a:avLst/>
          </a:prstGeom>
          <a:noFill/>
          <a:ln w="19050" cap="flat" cmpd="sng">
            <a:solidFill>
              <a:srgbClr val="157E90"/>
            </a:solidFill>
            <a:prstDash val="solid"/>
            <a:round/>
            <a:headEnd type="none" w="sm" len="sm"/>
            <a:tailEnd type="none" w="sm" len="sm"/>
          </a:ln>
        </p:spPr>
      </p:cxnSp>
      <p:grpSp>
        <p:nvGrpSpPr>
          <p:cNvPr id="434" name="Google Shape;434;p27"/>
          <p:cNvGrpSpPr/>
          <p:nvPr/>
        </p:nvGrpSpPr>
        <p:grpSpPr>
          <a:xfrm>
            <a:off x="15941078" y="8876774"/>
            <a:ext cx="1475599" cy="763052"/>
            <a:chOff x="0" y="0"/>
            <a:chExt cx="1571802" cy="812800"/>
          </a:xfrm>
        </p:grpSpPr>
        <p:sp>
          <p:nvSpPr>
            <p:cNvPr id="435" name="Google Shape;435;p27"/>
            <p:cNvSpPr/>
            <p:nvPr/>
          </p:nvSpPr>
          <p:spPr>
            <a:xfrm>
              <a:off x="0" y="0"/>
              <a:ext cx="1571802" cy="812800"/>
            </a:xfrm>
            <a:custGeom>
              <a:avLst/>
              <a:gdLst/>
              <a:ahLst/>
              <a:cxnLst/>
              <a:rect l="l" t="t" r="r" b="b"/>
              <a:pathLst>
                <a:path w="1571802" h="812800" extrusionOk="0">
                  <a:moveTo>
                    <a:pt x="1571802" y="406400"/>
                  </a:moveTo>
                  <a:lnTo>
                    <a:pt x="1165402" y="0"/>
                  </a:lnTo>
                  <a:lnTo>
                    <a:pt x="1165402" y="203200"/>
                  </a:lnTo>
                  <a:lnTo>
                    <a:pt x="0" y="203200"/>
                  </a:lnTo>
                  <a:lnTo>
                    <a:pt x="0" y="609600"/>
                  </a:lnTo>
                  <a:lnTo>
                    <a:pt x="1165402" y="609600"/>
                  </a:lnTo>
                  <a:lnTo>
                    <a:pt x="1165402" y="812800"/>
                  </a:lnTo>
                  <a:lnTo>
                    <a:pt x="1571802" y="406400"/>
                  </a:lnTo>
                  <a:close/>
                </a:path>
              </a:pathLst>
            </a:custGeom>
            <a:solidFill>
              <a:srgbClr val="FFFFFF"/>
            </a:solidFill>
            <a:ln>
              <a:noFill/>
            </a:ln>
          </p:spPr>
          <p:txBody>
            <a:bodyPr/>
            <a:lstStyle/>
            <a:p>
              <a:endParaRPr lang="en-US"/>
            </a:p>
          </p:txBody>
        </p:sp>
        <p:sp>
          <p:nvSpPr>
            <p:cNvPr id="436" name="Google Shape;436;p27"/>
            <p:cNvSpPr txBox="1"/>
            <p:nvPr/>
          </p:nvSpPr>
          <p:spPr>
            <a:xfrm>
              <a:off x="0" y="165100"/>
              <a:ext cx="1470202" cy="4445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37" name="Google Shape;437;p27"/>
          <p:cNvSpPr txBox="1"/>
          <p:nvPr/>
        </p:nvSpPr>
        <p:spPr>
          <a:xfrm>
            <a:off x="1028700" y="874072"/>
            <a:ext cx="8464800" cy="1661993"/>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9000" i="0" u="none" strike="noStrike" cap="none" dirty="0" err="1">
                <a:solidFill>
                  <a:srgbClr val="3A3E39"/>
                </a:solidFill>
                <a:latin typeface="Playfair Display"/>
                <a:ea typeface="Playfair Display"/>
                <a:cs typeface="Playfair Display"/>
                <a:sym typeface="Playfair Display"/>
              </a:rPr>
              <a:t>Giá</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trị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bị</a:t>
            </a:r>
            <a:r>
              <a:rPr lang="en-US" sz="9000" i="0" u="none" strike="noStrike" cap="none" dirty="0">
                <a:solidFill>
                  <a:srgbClr val="3A3E39"/>
                </a:solidFill>
                <a:latin typeface="Playfair Display"/>
                <a:ea typeface="Playfair Display"/>
                <a:cs typeface="Playfair Display"/>
                <a:sym typeface="Playfair Display"/>
              </a:rPr>
              <a:t> </a:t>
            </a:r>
            <a:r>
              <a:rPr lang="en-US" sz="9000" i="0" u="none" strike="noStrike" cap="none" dirty="0" err="1">
                <a:solidFill>
                  <a:srgbClr val="3A3E39"/>
                </a:solidFill>
                <a:latin typeface="Playfair Display"/>
                <a:ea typeface="Playfair Display"/>
                <a:cs typeface="Playfair Display"/>
                <a:sym typeface="Playfair Display"/>
              </a:rPr>
              <a:t>thiếu</a:t>
            </a:r>
            <a:endParaRPr dirty="0">
              <a:latin typeface="Playfair Display"/>
              <a:ea typeface="Playfair Display"/>
              <a:cs typeface="Playfair Display"/>
              <a:sym typeface="Playfair Display"/>
            </a:endParaRPr>
          </a:p>
        </p:txBody>
      </p:sp>
      <p:sp>
        <p:nvSpPr>
          <p:cNvPr id="439" name="Google Shape;439;p27"/>
          <p:cNvSpPr txBox="1"/>
          <p:nvPr/>
        </p:nvSpPr>
        <p:spPr>
          <a:xfrm>
            <a:off x="1028700" y="2742228"/>
            <a:ext cx="8318175" cy="153888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5000" dirty="0">
                <a:latin typeface="Times New Roman" panose="02020603050405020304" pitchFamily="18" charset="0"/>
                <a:ea typeface="Proxima Nova"/>
                <a:cs typeface="Times New Roman" panose="02020603050405020304" pitchFamily="18" charset="0"/>
                <a:sym typeface="Proxima Nova"/>
              </a:rPr>
              <a:t>3</a:t>
            </a:r>
            <a:r>
              <a:rPr lang="en-US" sz="5000" dirty="0">
                <a:latin typeface="Playfair Display" panose="00000500000000000000" pitchFamily="2" charset="0"/>
                <a:ea typeface="Proxima Nova"/>
                <a:cs typeface="Times New Roman" panose="02020603050405020304" pitchFamily="18" charset="0"/>
                <a:sym typeface="Proxima Nova"/>
              </a:rPr>
              <a:t>.</a:t>
            </a:r>
            <a:r>
              <a:rPr lang="en-US" sz="5000" b="0" i="0" u="none" strike="noStrike" cap="none" dirty="0">
                <a:solidFill>
                  <a:srgbClr val="000000"/>
                </a:solidFill>
                <a:latin typeface="Playfair Display" panose="00000500000000000000" pitchFamily="2" charset="0"/>
                <a:ea typeface="Proxima Nova"/>
                <a:cs typeface="Proxima Nova"/>
                <a:sym typeface="Proxima Nova"/>
              </a:rPr>
              <a:t> </a:t>
            </a:r>
            <a:r>
              <a:rPr lang="vi-VN" sz="5000" dirty="0">
                <a:effectLst/>
                <a:latin typeface="Playfair Display" panose="00000500000000000000" pitchFamily="2" charset="0"/>
                <a:ea typeface="Calibri" panose="020F0502020204030204" pitchFamily="34" charset="0"/>
              </a:rPr>
              <a:t>Sử dụng hằng số toàn cục để điền vào giá trị bị thiếu </a:t>
            </a:r>
            <a:endParaRPr sz="5000" dirty="0">
              <a:latin typeface="Playfair Display" panose="00000500000000000000" pitchFamily="2" charset="0"/>
            </a:endParaRPr>
          </a:p>
        </p:txBody>
      </p:sp>
    </p:spTree>
    <p:extLst>
      <p:ext uri="{BB962C8B-B14F-4D97-AF65-F5344CB8AC3E}">
        <p14:creationId xmlns:p14="http://schemas.microsoft.com/office/powerpoint/2010/main" val="1536636204"/>
      </p:ext>
    </p:extLst>
  </p:cSld>
  <p:clrMapOvr>
    <a:masterClrMapping/>
  </p:clrMapOvr>
  <p:transition spd="med">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9"/>
                                        </p:tgtEl>
                                        <p:attrNameLst>
                                          <p:attrName>style.visibility</p:attrName>
                                        </p:attrNameLst>
                                      </p:cBhvr>
                                      <p:to>
                                        <p:strVal val="visible"/>
                                      </p:to>
                                    </p:set>
                                    <p:animEffect transition="in" filter="fade">
                                      <p:cBhvr>
                                        <p:cTn id="7" dur="500"/>
                                        <p:tgtEl>
                                          <p:spTgt spid="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40" name="Google Shape;440;p27"/>
          <p:cNvSpPr txBox="1"/>
          <p:nvPr/>
        </p:nvSpPr>
        <p:spPr>
          <a:xfrm>
            <a:off x="1028700" y="5044032"/>
            <a:ext cx="7342489" cy="596574"/>
          </a:xfrm>
          <a:prstGeom prst="rect">
            <a:avLst/>
          </a:prstGeom>
          <a:noFill/>
          <a:ln>
            <a:noFill/>
          </a:ln>
        </p:spPr>
        <p:txBody>
          <a:bodyPr spcFirstLastPara="1" wrap="square" lIns="0" tIns="0" rIns="0" bIns="0" anchor="t" anchorCtr="0">
            <a:spAutoFit/>
          </a:bodyPr>
          <a:lstStyle/>
          <a:p>
            <a:pPr marL="0" marR="0" algn="just">
              <a:lnSpc>
                <a:spcPct val="107000"/>
              </a:lnSpc>
              <a:spcBef>
                <a:spcPts val="0"/>
              </a:spcBef>
              <a:spcAft>
                <a:spcPts val="800"/>
              </a:spcAft>
            </a:pP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1851402" y="1629319"/>
            <a:ext cx="14554200" cy="6829425"/>
          </a:xfrm>
          <a:prstGeom prst="rect">
            <a:avLst/>
          </a:prstGeom>
        </p:spPr>
      </p:pic>
    </p:spTree>
    <p:extLst>
      <p:ext uri="{BB962C8B-B14F-4D97-AF65-F5344CB8AC3E}">
        <p14:creationId xmlns:p14="http://schemas.microsoft.com/office/powerpoint/2010/main" val="3370850190"/>
      </p:ext>
    </p:extLst>
  </p:cSld>
  <p:clrMapOvr>
    <a:masterClrMapping/>
  </p:clrMapOvr>
  <p:transition spd="med">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6F6F6"/>
        </a:solidFill>
        <a:effectLst/>
      </p:bgPr>
    </p:bg>
    <p:spTree>
      <p:nvGrpSpPr>
        <p:cNvPr id="1" name="Shape 422"/>
        <p:cNvGrpSpPr/>
        <p:nvPr/>
      </p:nvGrpSpPr>
      <p:grpSpPr>
        <a:xfrm>
          <a:off x="0" y="0"/>
          <a:ext cx="0" cy="0"/>
          <a:chOff x="0" y="0"/>
          <a:chExt cx="0" cy="0"/>
        </a:xfrm>
      </p:grpSpPr>
      <p:grpSp>
        <p:nvGrpSpPr>
          <p:cNvPr id="423" name="Google Shape;423;p27"/>
          <p:cNvGrpSpPr/>
          <p:nvPr/>
        </p:nvGrpSpPr>
        <p:grpSpPr>
          <a:xfrm>
            <a:off x="10224915" y="-170531"/>
            <a:ext cx="8063085" cy="10623071"/>
            <a:chOff x="0" y="-57150"/>
            <a:chExt cx="2702173" cy="3560099"/>
          </a:xfrm>
        </p:grpSpPr>
        <p:sp>
          <p:nvSpPr>
            <p:cNvPr id="424" name="Google Shape;424;p27"/>
            <p:cNvSpPr/>
            <p:nvPr/>
          </p:nvSpPr>
          <p:spPr>
            <a:xfrm>
              <a:off x="0" y="0"/>
              <a:ext cx="2702173" cy="3502949"/>
            </a:xfrm>
            <a:custGeom>
              <a:avLst/>
              <a:gdLst/>
              <a:ahLst/>
              <a:cxnLst/>
              <a:rect l="l" t="t" r="r" b="b"/>
              <a:pathLst>
                <a:path w="2702173" h="3502949" extrusionOk="0">
                  <a:moveTo>
                    <a:pt x="0" y="0"/>
                  </a:moveTo>
                  <a:lnTo>
                    <a:pt x="2702173" y="0"/>
                  </a:lnTo>
                  <a:lnTo>
                    <a:pt x="2702173" y="3502949"/>
                  </a:lnTo>
                  <a:lnTo>
                    <a:pt x="0" y="3502949"/>
                  </a:lnTo>
                  <a:close/>
                </a:path>
              </a:pathLst>
            </a:custGeom>
            <a:solidFill>
              <a:srgbClr val="BBDAE0"/>
            </a:solidFill>
            <a:ln>
              <a:noFill/>
            </a:ln>
          </p:spPr>
          <p:txBody>
            <a:bodyPr/>
            <a:lstStyle/>
            <a:p>
              <a:endParaRPr lang="en-US"/>
            </a:p>
          </p:txBody>
        </p:sp>
        <p:sp>
          <p:nvSpPr>
            <p:cNvPr id="425" name="Google Shape;425;p27"/>
            <p:cNvSpPr txBox="1"/>
            <p:nvPr/>
          </p:nvSpPr>
          <p:spPr>
            <a:xfrm>
              <a:off x="0" y="-57150"/>
              <a:ext cx="2702173" cy="356009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426" name="Google Shape;426;p27"/>
          <p:cNvPicPr preferRelativeResize="0"/>
          <p:nvPr/>
        </p:nvPicPr>
        <p:blipFill>
          <a:blip r:embed="rId3">
            <a:alphaModFix/>
          </a:blip>
          <a:stretch>
            <a:fillRect/>
          </a:stretch>
        </p:blipFill>
        <p:spPr>
          <a:xfrm>
            <a:off x="10244275" y="-52319"/>
            <a:ext cx="10255398" cy="10310295"/>
          </a:xfrm>
          <a:prstGeom prst="rect">
            <a:avLst/>
          </a:prstGeom>
          <a:noFill/>
          <a:ln>
            <a:noFill/>
          </a:ln>
        </p:spPr>
      </p:pic>
      <p:sp>
        <p:nvSpPr>
          <p:cNvPr id="440" name="Google Shape;440;p27"/>
          <p:cNvSpPr txBox="1"/>
          <p:nvPr/>
        </p:nvSpPr>
        <p:spPr>
          <a:xfrm>
            <a:off x="1028700" y="5044032"/>
            <a:ext cx="7342489" cy="596574"/>
          </a:xfrm>
          <a:prstGeom prst="rect">
            <a:avLst/>
          </a:prstGeom>
          <a:noFill/>
          <a:ln>
            <a:noFill/>
          </a:ln>
        </p:spPr>
        <p:txBody>
          <a:bodyPr spcFirstLastPara="1" wrap="square" lIns="0" tIns="0" rIns="0" bIns="0" anchor="t" anchorCtr="0">
            <a:spAutoFit/>
          </a:bodyPr>
          <a:lstStyle/>
          <a:p>
            <a:pPr marL="0" marR="0" algn="just">
              <a:lnSpc>
                <a:spcPct val="107000"/>
              </a:lnSpc>
              <a:spcBef>
                <a:spcPts val="0"/>
              </a:spcBef>
              <a:spcAft>
                <a:spcPts val="800"/>
              </a:spcAft>
            </a:pPr>
            <a:endParaRPr lang="en-US" sz="3000" dirty="0">
              <a:effectLst/>
              <a:latin typeface="Playfair Display" panose="00000500000000000000" pitchFamily="2"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4"/>
          <a:stretch>
            <a:fillRect/>
          </a:stretch>
        </p:blipFill>
        <p:spPr>
          <a:xfrm>
            <a:off x="1866900" y="1357312"/>
            <a:ext cx="14554200" cy="7572375"/>
          </a:xfrm>
          <a:prstGeom prst="rect">
            <a:avLst/>
          </a:prstGeom>
        </p:spPr>
      </p:pic>
    </p:spTree>
    <p:extLst>
      <p:ext uri="{BB962C8B-B14F-4D97-AF65-F5344CB8AC3E}">
        <p14:creationId xmlns:p14="http://schemas.microsoft.com/office/powerpoint/2010/main" val="2309985088"/>
      </p:ext>
    </p:extLst>
  </p:cSld>
  <p:clrMapOvr>
    <a:masterClrMapping/>
  </p:clrMapOvr>
  <p:transition spd="med">
    <p:pull dir="r"/>
  </p:transition>
  <p:timing>
    <p:tnLst>
      <p:par>
        <p:cTn id="1" dur="indefinite" restart="never" nodeType="tmRoot"/>
      </p:par>
    </p:tnLst>
  </p:timing>
</p:sld>
</file>

<file path=ppt/theme/theme1.xml><?xml version="1.0" encoding="utf-8"?>
<a:theme xmlns:a="http://schemas.openxmlformats.org/drawingml/2006/main" name="Market Research Report Slides    ">
  <a:themeElements>
    <a:clrScheme name="Office">
      <a:dk1>
        <a:srgbClr val="000000"/>
      </a:dk1>
      <a:lt1>
        <a:srgbClr val="FFFFFF"/>
      </a:lt1>
      <a:dk2>
        <a:srgbClr val="BBDAE0"/>
      </a:dk2>
      <a:lt2>
        <a:srgbClr val="157E90"/>
      </a:lt2>
      <a:accent1>
        <a:srgbClr val="3A3E39"/>
      </a:accent1>
      <a:accent2>
        <a:srgbClr val="F6F6F6"/>
      </a:accent2>
      <a:accent3>
        <a:srgbClr val="D4D4D4"/>
      </a:accent3>
      <a:accent4>
        <a:srgbClr val="A9A9A9"/>
      </a:accent4>
      <a:accent5>
        <a:srgbClr val="888888"/>
      </a:accent5>
      <a:accent6>
        <a:srgbClr val="BBDAE0"/>
      </a:accent6>
      <a:hlink>
        <a:srgbClr val="157E9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DB9AFB027581D469DB147F1231FFC24" ma:contentTypeVersion="8" ma:contentTypeDescription="Create a new document." ma:contentTypeScope="" ma:versionID="eae21d5eda17f63c9d50ca1c7ad7e87d">
  <xsd:schema xmlns:xsd="http://www.w3.org/2001/XMLSchema" xmlns:xs="http://www.w3.org/2001/XMLSchema" xmlns:p="http://schemas.microsoft.com/office/2006/metadata/properties" xmlns:ns2="e31da5d4-057f-4a4a-961b-2f4ab7b9be0e" targetNamespace="http://schemas.microsoft.com/office/2006/metadata/properties" ma:root="true" ma:fieldsID="caed3188a611c57703712b7ad47ddba8" ns2:_="">
    <xsd:import namespace="e31da5d4-057f-4a4a-961b-2f4ab7b9be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da5d4-057f-4a4a-961b-2f4ab7b9b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75FBD3B-7AB2-4802-B0DB-DA639EDC8307}"/>
</file>

<file path=customXml/itemProps2.xml><?xml version="1.0" encoding="utf-8"?>
<ds:datastoreItem xmlns:ds="http://schemas.openxmlformats.org/officeDocument/2006/customXml" ds:itemID="{5070465D-0C81-4B58-A294-970DB64A59D4}"/>
</file>

<file path=customXml/itemProps3.xml><?xml version="1.0" encoding="utf-8"?>
<ds:datastoreItem xmlns:ds="http://schemas.openxmlformats.org/officeDocument/2006/customXml" ds:itemID="{E5772F1E-65CE-4B8C-9CBA-008F748A66F7}"/>
</file>

<file path=docProps/app.xml><?xml version="1.0" encoding="utf-8"?>
<Properties xmlns="http://schemas.openxmlformats.org/officeDocument/2006/extended-properties" xmlns:vt="http://schemas.openxmlformats.org/officeDocument/2006/docPropsVTypes">
  <TotalTime>85</TotalTime>
  <Words>1157</Words>
  <Application>Microsoft Office PowerPoint</Application>
  <PresentationFormat>Custom</PresentationFormat>
  <Paragraphs>135</Paragraphs>
  <Slides>27</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Proxima Nova</vt:lpstr>
      <vt:lpstr>Calibri</vt:lpstr>
      <vt:lpstr>29LT Bukra Condensed</vt:lpstr>
      <vt:lpstr>Arial</vt:lpstr>
      <vt:lpstr>Times New Roman</vt:lpstr>
      <vt:lpstr>Playfair Display</vt:lpstr>
      <vt:lpstr>Symbol</vt:lpstr>
      <vt:lpstr>Market Research Report Slides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AN ĐỨC THANH</cp:lastModifiedBy>
  <cp:revision>4</cp:revision>
  <dcterms:modified xsi:type="dcterms:W3CDTF">2024-09-17T16:26:27Z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0x010100CDB9AFB027581D469DB147F1231FFC24</vt:lpwstr>
  </property>
</Properties>
</file>