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9"/>
  </p:notesMasterIdLst>
  <p:sldIdLst>
    <p:sldId id="256" r:id="rId2"/>
    <p:sldId id="258" r:id="rId3"/>
    <p:sldId id="260" r:id="rId4"/>
    <p:sldId id="269" r:id="rId5"/>
    <p:sldId id="267" r:id="rId6"/>
    <p:sldId id="298" r:id="rId7"/>
    <p:sldId id="301" r:id="rId8"/>
    <p:sldId id="261" r:id="rId9"/>
    <p:sldId id="312" r:id="rId10"/>
    <p:sldId id="314" r:id="rId11"/>
    <p:sldId id="315" r:id="rId12"/>
    <p:sldId id="316" r:id="rId13"/>
    <p:sldId id="317" r:id="rId14"/>
    <p:sldId id="297" r:id="rId15"/>
    <p:sldId id="313" r:id="rId16"/>
    <p:sldId id="262" r:id="rId17"/>
    <p:sldId id="299" r:id="rId18"/>
    <p:sldId id="300" r:id="rId19"/>
    <p:sldId id="302" r:id="rId20"/>
    <p:sldId id="304" r:id="rId21"/>
    <p:sldId id="305" r:id="rId22"/>
    <p:sldId id="306" r:id="rId23"/>
    <p:sldId id="308" r:id="rId24"/>
    <p:sldId id="307" r:id="rId25"/>
    <p:sldId id="309" r:id="rId26"/>
    <p:sldId id="310" r:id="rId27"/>
    <p:sldId id="311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Days One" panose="020B0604020202020204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DBF69-4423-4BE1-9D34-F2CA8C791C92}" v="64" dt="2024-09-17T13:41:47.400"/>
    <p1510:client id="{099C9841-F92E-4847-A745-CB3BD9863610}" v="32" dt="2024-09-17T13:27:06.313"/>
    <p1510:client id="{6C453FA6-8B94-4A4A-8430-AECF3FEA8821}" v="4" dt="2024-09-17T15:04:50.251"/>
    <p1510:client id="{72683E27-E25C-4B26-8294-68C0B7BACC9B}" v="550" dt="2024-09-17T16:39:22.052"/>
    <p1510:client id="{8BC4B205-9B81-4D74-8A72-46745F24D177}" v="3" dt="2024-09-18T05:12:50.261"/>
    <p1510:client id="{9A49C710-34A7-4223-91D9-4BC517C34FDC}" v="794" dt="2024-09-18T11:47:04.081"/>
    <p1510:client id="{9E40EAFE-61F8-4F70-A5EF-378F3C1F2D1B}" v="3" dt="2024-09-17T13:43:11.721"/>
    <p1510:client id="{CB38B89B-81F6-4686-A30C-0971E6C6FF8D}" v="651" dt="2024-09-17T17:55:03.494"/>
    <p1510:client id="{ED400329-9098-440E-93F5-870533E4E851}" v="430" dt="2024-09-17T19:05:09.019"/>
  </p1510:revLst>
</p1510:revInfo>
</file>

<file path=ppt/tableStyles.xml><?xml version="1.0" encoding="utf-8"?>
<a:tblStyleLst xmlns:a="http://schemas.openxmlformats.org/drawingml/2006/main" def="{0E6C2060-16DD-4793-88F4-59144F509187}">
  <a:tblStyle styleId="{0E6C2060-16DD-4793-88F4-59144F5091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ucphuonghd32108@gmail.com" userId="9c01654372848fac" providerId="Windows Live" clId="Web-{1F18D95E-DB1F-7192-AA1D-F8A2B726FE77}"/>
    <pc:docChg chg="addSld modSld">
      <pc:chgData name="pducphuonghd32108@gmail.com" userId="9c01654372848fac" providerId="Windows Live" clId="Web-{1F18D95E-DB1F-7192-AA1D-F8A2B726FE77}" dt="2024-09-16T16:21:42.256" v="24" actId="1076"/>
      <pc:docMkLst>
        <pc:docMk/>
      </pc:docMkLst>
      <pc:sldChg chg="delSp modSp add replId">
        <pc:chgData name="pducphuonghd32108@gmail.com" userId="9c01654372848fac" providerId="Windows Live" clId="Web-{1F18D95E-DB1F-7192-AA1D-F8A2B726FE77}" dt="2024-09-16T16:21:42.256" v="24" actId="1076"/>
        <pc:sldMkLst>
          <pc:docMk/>
          <pc:sldMk cId="4227710872" sldId="297"/>
        </pc:sldMkLst>
        <pc:spChg chg="del mod">
          <ac:chgData name="pducphuonghd32108@gmail.com" userId="9c01654372848fac" providerId="Windows Live" clId="Web-{1F18D95E-DB1F-7192-AA1D-F8A2B726FE77}" dt="2024-09-16T16:16:52.011" v="8"/>
          <ac:spMkLst>
            <pc:docMk/>
            <pc:sldMk cId="4227710872" sldId="297"/>
            <ac:spMk id="854" creationId="{00000000-0000-0000-0000-000000000000}"/>
          </ac:spMkLst>
        </pc:spChg>
        <pc:spChg chg="mod">
          <ac:chgData name="pducphuonghd32108@gmail.com" userId="9c01654372848fac" providerId="Windows Live" clId="Web-{1F18D95E-DB1F-7192-AA1D-F8A2B726FE77}" dt="2024-09-16T16:21:42.256" v="24" actId="1076"/>
          <ac:spMkLst>
            <pc:docMk/>
            <pc:sldMk cId="4227710872" sldId="297"/>
            <ac:spMk id="855" creationId="{00000000-0000-0000-0000-000000000000}"/>
          </ac:spMkLst>
        </pc:spChg>
        <pc:spChg chg="mod">
          <ac:chgData name="pducphuonghd32108@gmail.com" userId="9c01654372848fac" providerId="Windows Live" clId="Web-{1F18D95E-DB1F-7192-AA1D-F8A2B726FE77}" dt="2024-09-16T16:15:03.038" v="2" actId="20577"/>
          <ac:spMkLst>
            <pc:docMk/>
            <pc:sldMk cId="4227710872" sldId="297"/>
            <ac:spMk id="856" creationId="{00000000-0000-0000-0000-000000000000}"/>
          </ac:spMkLst>
        </pc:spChg>
      </pc:sldChg>
    </pc:docChg>
  </pc:docChgLst>
  <pc:docChgLst>
    <pc:chgData name="Tùng Mai Xuân" userId="46a6b98eb81a0d1f" providerId="LiveId" clId="{4CF02BA5-795A-4AAD-81C8-60A6A9E416D1}"/>
    <pc:docChg chg="undo custSel modSld">
      <pc:chgData name="Tùng Mai Xuân" userId="46a6b98eb81a0d1f" providerId="LiveId" clId="{4CF02BA5-795A-4AAD-81C8-60A6A9E416D1}" dt="2024-09-18T12:02:24.630" v="93"/>
      <pc:docMkLst>
        <pc:docMk/>
      </pc:docMkLst>
      <pc:sldChg chg="addSp delSp modSp mod">
        <pc:chgData name="Tùng Mai Xuân" userId="46a6b98eb81a0d1f" providerId="LiveId" clId="{4CF02BA5-795A-4AAD-81C8-60A6A9E416D1}" dt="2024-09-18T12:02:24.630" v="93"/>
        <pc:sldMkLst>
          <pc:docMk/>
          <pc:sldMk cId="2256383634" sldId="306"/>
        </pc:sldMkLst>
        <pc:spChg chg="mod">
          <ac:chgData name="Tùng Mai Xuân" userId="46a6b98eb81a0d1f" providerId="LiveId" clId="{4CF02BA5-795A-4AAD-81C8-60A6A9E416D1}" dt="2024-09-18T12:02:24.630" v="93"/>
          <ac:spMkLst>
            <pc:docMk/>
            <pc:sldMk cId="2256383634" sldId="306"/>
            <ac:spMk id="878" creationId="{00000000-0000-0000-0000-000000000000}"/>
          </ac:spMkLst>
        </pc:spChg>
        <pc:picChg chg="add del mod">
          <ac:chgData name="Tùng Mai Xuân" userId="46a6b98eb81a0d1f" providerId="LiveId" clId="{4CF02BA5-795A-4AAD-81C8-60A6A9E416D1}" dt="2024-09-18T12:00:38.781" v="21" actId="478"/>
          <ac:picMkLst>
            <pc:docMk/>
            <pc:sldMk cId="2256383634" sldId="306"/>
            <ac:picMk id="4" creationId="{9FF02E10-009E-F56D-1993-027F158AF2E9}"/>
          </ac:picMkLst>
        </pc:picChg>
        <pc:cxnChg chg="add mod">
          <ac:chgData name="Tùng Mai Xuân" userId="46a6b98eb81a0d1f" providerId="LiveId" clId="{4CF02BA5-795A-4AAD-81C8-60A6A9E416D1}" dt="2024-09-18T12:02:09.080" v="90" actId="1076"/>
          <ac:cxnSpMkLst>
            <pc:docMk/>
            <pc:sldMk cId="2256383634" sldId="306"/>
            <ac:cxnSpMk id="7" creationId="{0651420C-9527-44A5-FEF5-D8785DF26683}"/>
          </ac:cxnSpMkLst>
        </pc:cxnChg>
      </pc:sldChg>
    </pc:docChg>
  </pc:docChgLst>
  <pc:docChgLst>
    <pc:chgData name="Hiện Trần" userId="ba5a393b3237a8dd" providerId="Windows Live" clId="Web-{BAA10E51-44D3-4D62-8BE5-3D69ACA32691}"/>
    <pc:docChg chg="modSld">
      <pc:chgData name="Hiện Trần" userId="ba5a393b3237a8dd" providerId="Windows Live" clId="Web-{BAA10E51-44D3-4D62-8BE5-3D69ACA32691}" dt="2024-09-16T16:52:44.701" v="32" actId="20577"/>
      <pc:docMkLst>
        <pc:docMk/>
      </pc:docMkLst>
      <pc:sldChg chg="modSp">
        <pc:chgData name="Hiện Trần" userId="ba5a393b3237a8dd" providerId="Windows Live" clId="Web-{BAA10E51-44D3-4D62-8BE5-3D69ACA32691}" dt="2024-09-16T16:52:44.701" v="32" actId="20577"/>
        <pc:sldMkLst>
          <pc:docMk/>
          <pc:sldMk cId="0" sldId="260"/>
        </pc:sldMkLst>
        <pc:spChg chg="mod">
          <ac:chgData name="Hiện Trần" userId="ba5a393b3237a8dd" providerId="Windows Live" clId="Web-{BAA10E51-44D3-4D62-8BE5-3D69ACA32691}" dt="2024-09-16T16:52:44.701" v="32" actId="20577"/>
          <ac:spMkLst>
            <pc:docMk/>
            <pc:sldMk cId="0" sldId="260"/>
            <ac:spMk id="855" creationId="{00000000-0000-0000-0000-000000000000}"/>
          </ac:spMkLst>
        </pc:spChg>
      </pc:sldChg>
    </pc:docChg>
  </pc:docChgLst>
  <pc:docChgLst>
    <pc:chgData name="pducphuonghd32108@gmail.com" userId="9c01654372848fac" providerId="Windows Live" clId="Web-{6C453FA6-8B94-4A4A-8430-AECF3FEA8821}"/>
    <pc:docChg chg="modSld">
      <pc:chgData name="pducphuonghd32108@gmail.com" userId="9c01654372848fac" providerId="Windows Live" clId="Web-{6C453FA6-8B94-4A4A-8430-AECF3FEA8821}" dt="2024-09-17T15:04:50.251" v="2" actId="1076"/>
      <pc:docMkLst>
        <pc:docMk/>
      </pc:docMkLst>
      <pc:sldChg chg="addSp delSp modSp">
        <pc:chgData name="pducphuonghd32108@gmail.com" userId="9c01654372848fac" providerId="Windows Live" clId="Web-{6C453FA6-8B94-4A4A-8430-AECF3FEA8821}" dt="2024-09-17T15:04:50.251" v="2" actId="1076"/>
        <pc:sldMkLst>
          <pc:docMk/>
          <pc:sldMk cId="0" sldId="261"/>
        </pc:sldMkLst>
        <pc:picChg chg="add mod">
          <ac:chgData name="pducphuonghd32108@gmail.com" userId="9c01654372848fac" providerId="Windows Live" clId="Web-{6C453FA6-8B94-4A4A-8430-AECF3FEA8821}" dt="2024-09-17T15:04:50.251" v="2" actId="1076"/>
          <ac:picMkLst>
            <pc:docMk/>
            <pc:sldMk cId="0" sldId="261"/>
            <ac:picMk id="2" creationId="{9C3C2609-1DD6-1454-BAA3-431C81AD1AC3}"/>
          </ac:picMkLst>
        </pc:picChg>
        <pc:picChg chg="del">
          <ac:chgData name="pducphuonghd32108@gmail.com" userId="9c01654372848fac" providerId="Windows Live" clId="Web-{6C453FA6-8B94-4A4A-8430-AECF3FEA8821}" dt="2024-09-17T15:04:40.797" v="0"/>
          <ac:picMkLst>
            <pc:docMk/>
            <pc:sldMk cId="0" sldId="261"/>
            <ac:picMk id="9" creationId="{0BF52377-5DED-0D5E-FE7F-B8B104FA0EF9}"/>
          </ac:picMkLst>
        </pc:picChg>
      </pc:sldChg>
    </pc:docChg>
  </pc:docChgLst>
  <pc:docChgLst>
    <pc:chgData name="pducphuonghd32108@gmail.com" userId="9c01654372848fac" providerId="Windows Live" clId="Web-{CB38B89B-81F6-4686-A30C-0971E6C6FF8D}"/>
    <pc:docChg chg="addSld delSld modSld sldOrd">
      <pc:chgData name="pducphuonghd32108@gmail.com" userId="9c01654372848fac" providerId="Windows Live" clId="Web-{CB38B89B-81F6-4686-A30C-0971E6C6FF8D}" dt="2024-09-17T17:55:03.494" v="614"/>
      <pc:docMkLst>
        <pc:docMk/>
      </pc:docMkLst>
      <pc:sldChg chg="modSp">
        <pc:chgData name="pducphuonghd32108@gmail.com" userId="9c01654372848fac" providerId="Windows Live" clId="Web-{CB38B89B-81F6-4686-A30C-0971E6C6FF8D}" dt="2024-09-17T17:48:00.574" v="541" actId="20577"/>
        <pc:sldMkLst>
          <pc:docMk/>
          <pc:sldMk cId="0" sldId="256"/>
        </pc:sldMkLst>
        <pc:spChg chg="mod">
          <ac:chgData name="pducphuonghd32108@gmail.com" userId="9c01654372848fac" providerId="Windows Live" clId="Web-{CB38B89B-81F6-4686-A30C-0971E6C6FF8D}" dt="2024-09-17T17:46:10.443" v="533" actId="20577"/>
          <ac:spMkLst>
            <pc:docMk/>
            <pc:sldMk cId="0" sldId="256"/>
            <ac:spMk id="785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48:00.574" v="541" actId="20577"/>
          <ac:spMkLst>
            <pc:docMk/>
            <pc:sldMk cId="0" sldId="256"/>
            <ac:spMk id="786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46:43.100" v="534" actId="20577"/>
          <ac:spMkLst>
            <pc:docMk/>
            <pc:sldMk cId="0" sldId="256"/>
            <ac:spMk id="806" creationId="{00000000-0000-0000-0000-000000000000}"/>
          </ac:spMkLst>
        </pc:spChg>
      </pc:sldChg>
      <pc:sldChg chg="del">
        <pc:chgData name="pducphuonghd32108@gmail.com" userId="9c01654372848fac" providerId="Windows Live" clId="Web-{CB38B89B-81F6-4686-A30C-0971E6C6FF8D}" dt="2024-09-17T17:45:25.160" v="523"/>
        <pc:sldMkLst>
          <pc:docMk/>
          <pc:sldMk cId="0" sldId="257"/>
        </pc:sldMkLst>
      </pc:sldChg>
      <pc:sldChg chg="addSp delSp modSp">
        <pc:chgData name="pducphuonghd32108@gmail.com" userId="9c01654372848fac" providerId="Windows Live" clId="Web-{CB38B89B-81F6-4686-A30C-0971E6C6FF8D}" dt="2024-09-17T17:50:17.328" v="583" actId="1076"/>
        <pc:sldMkLst>
          <pc:docMk/>
          <pc:sldMk cId="0" sldId="258"/>
        </pc:sldMkLst>
        <pc:spChg chg="add del mod">
          <ac:chgData name="pducphuonghd32108@gmail.com" userId="9c01654372848fac" providerId="Windows Live" clId="Web-{CB38B89B-81F6-4686-A30C-0971E6C6FF8D}" dt="2024-09-17T17:48:15.934" v="555"/>
          <ac:spMkLst>
            <pc:docMk/>
            <pc:sldMk cId="0" sldId="258"/>
            <ac:spMk id="3" creationId="{F7C58F5D-097E-0564-AC78-11476603C836}"/>
          </ac:spMkLst>
        </pc:spChg>
        <pc:spChg chg="add del mod">
          <ac:chgData name="pducphuonghd32108@gmail.com" userId="9c01654372848fac" providerId="Windows Live" clId="Web-{CB38B89B-81F6-4686-A30C-0971E6C6FF8D}" dt="2024-09-17T17:48:15.934" v="554"/>
          <ac:spMkLst>
            <pc:docMk/>
            <pc:sldMk cId="0" sldId="258"/>
            <ac:spMk id="5" creationId="{565C942C-826C-9B5A-27EB-AAF4CE07AB97}"/>
          </ac:spMkLst>
        </pc:spChg>
        <pc:spChg chg="add del mod">
          <ac:chgData name="pducphuonghd32108@gmail.com" userId="9c01654372848fac" providerId="Windows Live" clId="Web-{CB38B89B-81F6-4686-A30C-0971E6C6FF8D}" dt="2024-09-17T17:48:15.934" v="553"/>
          <ac:spMkLst>
            <pc:docMk/>
            <pc:sldMk cId="0" sldId="258"/>
            <ac:spMk id="7" creationId="{06891172-485F-8908-11BB-3CC48498D063}"/>
          </ac:spMkLst>
        </pc:spChg>
        <pc:spChg chg="add del mod">
          <ac:chgData name="pducphuonghd32108@gmail.com" userId="9c01654372848fac" providerId="Windows Live" clId="Web-{CB38B89B-81F6-4686-A30C-0971E6C6FF8D}" dt="2024-09-17T17:48:15.934" v="552"/>
          <ac:spMkLst>
            <pc:docMk/>
            <pc:sldMk cId="0" sldId="258"/>
            <ac:spMk id="9" creationId="{942486E7-F774-8407-B9FB-B47DF6EBD6D2}"/>
          </ac:spMkLst>
        </pc:spChg>
        <pc:spChg chg="add del mod">
          <ac:chgData name="pducphuonghd32108@gmail.com" userId="9c01654372848fac" providerId="Windows Live" clId="Web-{CB38B89B-81F6-4686-A30C-0971E6C6FF8D}" dt="2024-09-17T17:48:15.934" v="551"/>
          <ac:spMkLst>
            <pc:docMk/>
            <pc:sldMk cId="0" sldId="258"/>
            <ac:spMk id="11" creationId="{1F21FC11-1644-443B-BFF3-5498E810649F}"/>
          </ac:spMkLst>
        </pc:spChg>
        <pc:spChg chg="add del mod">
          <ac:chgData name="pducphuonghd32108@gmail.com" userId="9c01654372848fac" providerId="Windows Live" clId="Web-{CB38B89B-81F6-4686-A30C-0971E6C6FF8D}" dt="2024-09-17T17:48:15.934" v="550"/>
          <ac:spMkLst>
            <pc:docMk/>
            <pc:sldMk cId="0" sldId="258"/>
            <ac:spMk id="13" creationId="{3719B9F2-7CCB-B770-5BAA-CD3D65212DAB}"/>
          </ac:spMkLst>
        </pc:spChg>
        <pc:spChg chg="add del mod">
          <ac:chgData name="pducphuonghd32108@gmail.com" userId="9c01654372848fac" providerId="Windows Live" clId="Web-{CB38B89B-81F6-4686-A30C-0971E6C6FF8D}" dt="2024-09-17T17:48:21.903" v="557"/>
          <ac:spMkLst>
            <pc:docMk/>
            <pc:sldMk cId="0" sldId="258"/>
            <ac:spMk id="15" creationId="{1DB738B6-59C7-69F6-ED9F-A6C676161EC3}"/>
          </ac:spMkLst>
        </pc:spChg>
        <pc:spChg chg="add del mod">
          <ac:chgData name="pducphuonghd32108@gmail.com" userId="9c01654372848fac" providerId="Windows Live" clId="Web-{CB38B89B-81F6-4686-A30C-0971E6C6FF8D}" dt="2024-09-17T17:48:19.574" v="556"/>
          <ac:spMkLst>
            <pc:docMk/>
            <pc:sldMk cId="0" sldId="258"/>
            <ac:spMk id="17" creationId="{43C785C0-8B7B-B9E0-F14D-7E384603573E}"/>
          </ac:spMkLst>
        </pc:spChg>
        <pc:spChg chg="mod">
          <ac:chgData name="pducphuonghd32108@gmail.com" userId="9c01654372848fac" providerId="Windows Live" clId="Web-{CB38B89B-81F6-4686-A30C-0971E6C6FF8D}" dt="2024-09-17T17:48:32.887" v="562" actId="20577"/>
          <ac:spMkLst>
            <pc:docMk/>
            <pc:sldMk cId="0" sldId="258"/>
            <ac:spMk id="820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10.668" v="549"/>
          <ac:spMkLst>
            <pc:docMk/>
            <pc:sldMk cId="0" sldId="258"/>
            <ac:spMk id="821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10.543" v="548"/>
          <ac:spMkLst>
            <pc:docMk/>
            <pc:sldMk cId="0" sldId="258"/>
            <ac:spMk id="822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10.433" v="547"/>
          <ac:spMkLst>
            <pc:docMk/>
            <pc:sldMk cId="0" sldId="258"/>
            <ac:spMk id="823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10.308" v="546"/>
          <ac:spMkLst>
            <pc:docMk/>
            <pc:sldMk cId="0" sldId="258"/>
            <ac:spMk id="824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48:41.466" v="564" actId="1076"/>
          <ac:spMkLst>
            <pc:docMk/>
            <pc:sldMk cId="0" sldId="258"/>
            <ac:spMk id="825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10.199" v="545"/>
          <ac:spMkLst>
            <pc:docMk/>
            <pc:sldMk cId="0" sldId="258"/>
            <ac:spMk id="826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48:56.341" v="569" actId="1076"/>
          <ac:spMkLst>
            <pc:docMk/>
            <pc:sldMk cId="0" sldId="258"/>
            <ac:spMk id="827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10.090" v="544"/>
          <ac:spMkLst>
            <pc:docMk/>
            <pc:sldMk cId="0" sldId="258"/>
            <ac:spMk id="828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49:44.233" v="578" actId="20577"/>
          <ac:spMkLst>
            <pc:docMk/>
            <pc:sldMk cId="0" sldId="258"/>
            <ac:spMk id="829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09.980" v="543"/>
          <ac:spMkLst>
            <pc:docMk/>
            <pc:sldMk cId="0" sldId="258"/>
            <ac:spMk id="830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50:17.328" v="583" actId="1076"/>
          <ac:spMkLst>
            <pc:docMk/>
            <pc:sldMk cId="0" sldId="258"/>
            <ac:spMk id="831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7:48:09.871" v="542"/>
          <ac:spMkLst>
            <pc:docMk/>
            <pc:sldMk cId="0" sldId="258"/>
            <ac:spMk id="832" creationId="{00000000-0000-0000-0000-000000000000}"/>
          </ac:spMkLst>
        </pc:spChg>
      </pc:sldChg>
      <pc:sldChg chg="add del">
        <pc:chgData name="pducphuonghd32108@gmail.com" userId="9c01654372848fac" providerId="Windows Live" clId="Web-{CB38B89B-81F6-4686-A30C-0971E6C6FF8D}" dt="2024-09-17T17:50:29.985" v="586"/>
        <pc:sldMkLst>
          <pc:docMk/>
          <pc:sldMk cId="0" sldId="259"/>
        </pc:sldMkLst>
      </pc:sldChg>
      <pc:sldChg chg="modSp">
        <pc:chgData name="pducphuonghd32108@gmail.com" userId="9c01654372848fac" providerId="Windows Live" clId="Web-{CB38B89B-81F6-4686-A30C-0971E6C6FF8D}" dt="2024-09-17T17:50:37.173" v="588" actId="20577"/>
        <pc:sldMkLst>
          <pc:docMk/>
          <pc:sldMk cId="0" sldId="260"/>
        </pc:sldMkLst>
        <pc:spChg chg="mod">
          <ac:chgData name="pducphuonghd32108@gmail.com" userId="9c01654372848fac" providerId="Windows Live" clId="Web-{CB38B89B-81F6-4686-A30C-0971E6C6FF8D}" dt="2024-09-17T17:50:37.173" v="588" actId="20577"/>
          <ac:spMkLst>
            <pc:docMk/>
            <pc:sldMk cId="0" sldId="260"/>
            <ac:spMk id="855" creationId="{00000000-0000-0000-0000-000000000000}"/>
          </ac:spMkLst>
        </pc:spChg>
      </pc:sldChg>
      <pc:sldChg chg="del">
        <pc:chgData name="pducphuonghd32108@gmail.com" userId="9c01654372848fac" providerId="Windows Live" clId="Web-{CB38B89B-81F6-4686-A30C-0971E6C6FF8D}" dt="2024-09-17T17:44:33.955" v="497"/>
        <pc:sldMkLst>
          <pc:docMk/>
          <pc:sldMk cId="0" sldId="263"/>
        </pc:sldMkLst>
      </pc:sldChg>
      <pc:sldChg chg="del">
        <pc:chgData name="pducphuonghd32108@gmail.com" userId="9c01654372848fac" providerId="Windows Live" clId="Web-{CB38B89B-81F6-4686-A30C-0971E6C6FF8D}" dt="2024-09-17T17:44:27.471" v="490"/>
        <pc:sldMkLst>
          <pc:docMk/>
          <pc:sldMk cId="0" sldId="264"/>
        </pc:sldMkLst>
      </pc:sldChg>
      <pc:sldChg chg="del">
        <pc:chgData name="pducphuonghd32108@gmail.com" userId="9c01654372848fac" providerId="Windows Live" clId="Web-{CB38B89B-81F6-4686-A30C-0971E6C6FF8D}" dt="2024-09-17T17:44:28.393" v="491"/>
        <pc:sldMkLst>
          <pc:docMk/>
          <pc:sldMk cId="0" sldId="265"/>
        </pc:sldMkLst>
      </pc:sldChg>
      <pc:sldChg chg="del">
        <pc:chgData name="pducphuonghd32108@gmail.com" userId="9c01654372848fac" providerId="Windows Live" clId="Web-{CB38B89B-81F6-4686-A30C-0971E6C6FF8D}" dt="2024-09-17T17:44:29.283" v="492"/>
        <pc:sldMkLst>
          <pc:docMk/>
          <pc:sldMk cId="0" sldId="266"/>
        </pc:sldMkLst>
      </pc:sldChg>
      <pc:sldChg chg="del">
        <pc:chgData name="pducphuonghd32108@gmail.com" userId="9c01654372848fac" providerId="Windows Live" clId="Web-{CB38B89B-81F6-4686-A30C-0971E6C6FF8D}" dt="2024-09-17T17:44:30.658" v="493"/>
        <pc:sldMkLst>
          <pc:docMk/>
          <pc:sldMk cId="0" sldId="268"/>
        </pc:sldMkLst>
      </pc:sldChg>
      <pc:sldChg chg="del">
        <pc:chgData name="pducphuonghd32108@gmail.com" userId="9c01654372848fac" providerId="Windows Live" clId="Web-{CB38B89B-81F6-4686-A30C-0971E6C6FF8D}" dt="2024-09-17T17:44:31.721" v="494"/>
        <pc:sldMkLst>
          <pc:docMk/>
          <pc:sldMk cId="0" sldId="270"/>
        </pc:sldMkLst>
      </pc:sldChg>
      <pc:sldChg chg="del">
        <pc:chgData name="pducphuonghd32108@gmail.com" userId="9c01654372848fac" providerId="Windows Live" clId="Web-{CB38B89B-81F6-4686-A30C-0971E6C6FF8D}" dt="2024-09-17T17:44:32.799" v="495"/>
        <pc:sldMkLst>
          <pc:docMk/>
          <pc:sldMk cId="0" sldId="271"/>
        </pc:sldMkLst>
      </pc:sldChg>
      <pc:sldChg chg="del">
        <pc:chgData name="pducphuonghd32108@gmail.com" userId="9c01654372848fac" providerId="Windows Live" clId="Web-{CB38B89B-81F6-4686-A30C-0971E6C6FF8D}" dt="2024-09-17T17:44:33.205" v="496"/>
        <pc:sldMkLst>
          <pc:docMk/>
          <pc:sldMk cId="0" sldId="272"/>
        </pc:sldMkLst>
      </pc:sldChg>
      <pc:sldChg chg="del">
        <pc:chgData name="pducphuonghd32108@gmail.com" userId="9c01654372848fac" providerId="Windows Live" clId="Web-{CB38B89B-81F6-4686-A30C-0971E6C6FF8D}" dt="2024-09-17T17:44:34.643" v="498"/>
        <pc:sldMkLst>
          <pc:docMk/>
          <pc:sldMk cId="0" sldId="273"/>
        </pc:sldMkLst>
      </pc:sldChg>
      <pc:sldChg chg="del">
        <pc:chgData name="pducphuonghd32108@gmail.com" userId="9c01654372848fac" providerId="Windows Live" clId="Web-{CB38B89B-81F6-4686-A30C-0971E6C6FF8D}" dt="2024-09-17T17:44:39.315" v="499"/>
        <pc:sldMkLst>
          <pc:docMk/>
          <pc:sldMk cId="0" sldId="274"/>
        </pc:sldMkLst>
      </pc:sldChg>
      <pc:sldChg chg="del">
        <pc:chgData name="pducphuonghd32108@gmail.com" userId="9c01654372848fac" providerId="Windows Live" clId="Web-{CB38B89B-81F6-4686-A30C-0971E6C6FF8D}" dt="2024-09-17T17:44:39.440" v="500"/>
        <pc:sldMkLst>
          <pc:docMk/>
          <pc:sldMk cId="0" sldId="275"/>
        </pc:sldMkLst>
      </pc:sldChg>
      <pc:sldChg chg="del">
        <pc:chgData name="pducphuonghd32108@gmail.com" userId="9c01654372848fac" providerId="Windows Live" clId="Web-{CB38B89B-81F6-4686-A30C-0971E6C6FF8D}" dt="2024-09-17T17:44:39.518" v="501"/>
        <pc:sldMkLst>
          <pc:docMk/>
          <pc:sldMk cId="0" sldId="276"/>
        </pc:sldMkLst>
      </pc:sldChg>
      <pc:sldChg chg="del">
        <pc:chgData name="pducphuonghd32108@gmail.com" userId="9c01654372848fac" providerId="Windows Live" clId="Web-{CB38B89B-81F6-4686-A30C-0971E6C6FF8D}" dt="2024-09-17T17:44:39.565" v="502"/>
        <pc:sldMkLst>
          <pc:docMk/>
          <pc:sldMk cId="0" sldId="277"/>
        </pc:sldMkLst>
      </pc:sldChg>
      <pc:sldChg chg="del">
        <pc:chgData name="pducphuonghd32108@gmail.com" userId="9c01654372848fac" providerId="Windows Live" clId="Web-{CB38B89B-81F6-4686-A30C-0971E6C6FF8D}" dt="2024-09-17T17:44:39.612" v="503"/>
        <pc:sldMkLst>
          <pc:docMk/>
          <pc:sldMk cId="0" sldId="278"/>
        </pc:sldMkLst>
      </pc:sldChg>
      <pc:sldChg chg="del">
        <pc:chgData name="pducphuonghd32108@gmail.com" userId="9c01654372848fac" providerId="Windows Live" clId="Web-{CB38B89B-81F6-4686-A30C-0971E6C6FF8D}" dt="2024-09-17T17:44:39.659" v="504"/>
        <pc:sldMkLst>
          <pc:docMk/>
          <pc:sldMk cId="0" sldId="279"/>
        </pc:sldMkLst>
      </pc:sldChg>
      <pc:sldChg chg="del">
        <pc:chgData name="pducphuonghd32108@gmail.com" userId="9c01654372848fac" providerId="Windows Live" clId="Web-{CB38B89B-81F6-4686-A30C-0971E6C6FF8D}" dt="2024-09-17T17:44:39.846" v="505"/>
        <pc:sldMkLst>
          <pc:docMk/>
          <pc:sldMk cId="0" sldId="280"/>
        </pc:sldMkLst>
      </pc:sldChg>
      <pc:sldChg chg="del">
        <pc:chgData name="pducphuonghd32108@gmail.com" userId="9c01654372848fac" providerId="Windows Live" clId="Web-{CB38B89B-81F6-4686-A30C-0971E6C6FF8D}" dt="2024-09-17T17:44:39.893" v="506"/>
        <pc:sldMkLst>
          <pc:docMk/>
          <pc:sldMk cId="0" sldId="281"/>
        </pc:sldMkLst>
      </pc:sldChg>
      <pc:sldChg chg="del">
        <pc:chgData name="pducphuonghd32108@gmail.com" userId="9c01654372848fac" providerId="Windows Live" clId="Web-{CB38B89B-81F6-4686-A30C-0971E6C6FF8D}" dt="2024-09-17T17:44:39.940" v="507"/>
        <pc:sldMkLst>
          <pc:docMk/>
          <pc:sldMk cId="0" sldId="282"/>
        </pc:sldMkLst>
      </pc:sldChg>
      <pc:sldChg chg="del">
        <pc:chgData name="pducphuonghd32108@gmail.com" userId="9c01654372848fac" providerId="Windows Live" clId="Web-{CB38B89B-81F6-4686-A30C-0971E6C6FF8D}" dt="2024-09-17T17:44:42.377" v="508"/>
        <pc:sldMkLst>
          <pc:docMk/>
          <pc:sldMk cId="0" sldId="283"/>
        </pc:sldMkLst>
      </pc:sldChg>
      <pc:sldChg chg="del">
        <pc:chgData name="pducphuonghd32108@gmail.com" userId="9c01654372848fac" providerId="Windows Live" clId="Web-{CB38B89B-81F6-4686-A30C-0971E6C6FF8D}" dt="2024-09-17T17:44:42.706" v="509"/>
        <pc:sldMkLst>
          <pc:docMk/>
          <pc:sldMk cId="0" sldId="284"/>
        </pc:sldMkLst>
      </pc:sldChg>
      <pc:sldChg chg="del">
        <pc:chgData name="pducphuonghd32108@gmail.com" userId="9c01654372848fac" providerId="Windows Live" clId="Web-{CB38B89B-81F6-4686-A30C-0971E6C6FF8D}" dt="2024-09-17T17:44:43.909" v="510"/>
        <pc:sldMkLst>
          <pc:docMk/>
          <pc:sldMk cId="0" sldId="285"/>
        </pc:sldMkLst>
      </pc:sldChg>
      <pc:sldChg chg="del">
        <pc:chgData name="pducphuonghd32108@gmail.com" userId="9c01654372848fac" providerId="Windows Live" clId="Web-{CB38B89B-81F6-4686-A30C-0971E6C6FF8D}" dt="2024-09-17T17:44:44.612" v="511"/>
        <pc:sldMkLst>
          <pc:docMk/>
          <pc:sldMk cId="0" sldId="286"/>
        </pc:sldMkLst>
      </pc:sldChg>
      <pc:sldChg chg="del">
        <pc:chgData name="pducphuonghd32108@gmail.com" userId="9c01654372848fac" providerId="Windows Live" clId="Web-{CB38B89B-81F6-4686-A30C-0971E6C6FF8D}" dt="2024-09-17T17:44:44.753" v="512"/>
        <pc:sldMkLst>
          <pc:docMk/>
          <pc:sldMk cId="0" sldId="287"/>
        </pc:sldMkLst>
      </pc:sldChg>
      <pc:sldChg chg="del">
        <pc:chgData name="pducphuonghd32108@gmail.com" userId="9c01654372848fac" providerId="Windows Live" clId="Web-{CB38B89B-81F6-4686-A30C-0971E6C6FF8D}" dt="2024-09-17T17:44:46.362" v="513"/>
        <pc:sldMkLst>
          <pc:docMk/>
          <pc:sldMk cId="0" sldId="288"/>
        </pc:sldMkLst>
      </pc:sldChg>
      <pc:sldChg chg="del">
        <pc:chgData name="pducphuonghd32108@gmail.com" userId="9c01654372848fac" providerId="Windows Live" clId="Web-{CB38B89B-81F6-4686-A30C-0971E6C6FF8D}" dt="2024-09-17T17:44:46.628" v="514"/>
        <pc:sldMkLst>
          <pc:docMk/>
          <pc:sldMk cId="0" sldId="289"/>
        </pc:sldMkLst>
      </pc:sldChg>
      <pc:sldChg chg="del">
        <pc:chgData name="pducphuonghd32108@gmail.com" userId="9c01654372848fac" providerId="Windows Live" clId="Web-{CB38B89B-81F6-4686-A30C-0971E6C6FF8D}" dt="2024-09-17T17:44:47.065" v="515"/>
        <pc:sldMkLst>
          <pc:docMk/>
          <pc:sldMk cId="0" sldId="290"/>
        </pc:sldMkLst>
      </pc:sldChg>
      <pc:sldChg chg="del">
        <pc:chgData name="pducphuonghd32108@gmail.com" userId="9c01654372848fac" providerId="Windows Live" clId="Web-{CB38B89B-81F6-4686-A30C-0971E6C6FF8D}" dt="2024-09-17T17:44:47.534" v="516"/>
        <pc:sldMkLst>
          <pc:docMk/>
          <pc:sldMk cId="0" sldId="291"/>
        </pc:sldMkLst>
      </pc:sldChg>
      <pc:sldChg chg="del">
        <pc:chgData name="pducphuonghd32108@gmail.com" userId="9c01654372848fac" providerId="Windows Live" clId="Web-{CB38B89B-81F6-4686-A30C-0971E6C6FF8D}" dt="2024-09-17T17:44:47.768" v="517"/>
        <pc:sldMkLst>
          <pc:docMk/>
          <pc:sldMk cId="0" sldId="292"/>
        </pc:sldMkLst>
      </pc:sldChg>
      <pc:sldChg chg="del">
        <pc:chgData name="pducphuonghd32108@gmail.com" userId="9c01654372848fac" providerId="Windows Live" clId="Web-{CB38B89B-81F6-4686-A30C-0971E6C6FF8D}" dt="2024-09-17T17:44:48.425" v="518"/>
        <pc:sldMkLst>
          <pc:docMk/>
          <pc:sldMk cId="0" sldId="293"/>
        </pc:sldMkLst>
      </pc:sldChg>
      <pc:sldChg chg="del">
        <pc:chgData name="pducphuonghd32108@gmail.com" userId="9c01654372848fac" providerId="Windows Live" clId="Web-{CB38B89B-81F6-4686-A30C-0971E6C6FF8D}" dt="2024-09-17T17:44:49.050" v="519"/>
        <pc:sldMkLst>
          <pc:docMk/>
          <pc:sldMk cId="0" sldId="294"/>
        </pc:sldMkLst>
      </pc:sldChg>
      <pc:sldChg chg="del">
        <pc:chgData name="pducphuonghd32108@gmail.com" userId="9c01654372848fac" providerId="Windows Live" clId="Web-{CB38B89B-81F6-4686-A30C-0971E6C6FF8D}" dt="2024-09-17T17:44:49.815" v="520"/>
        <pc:sldMkLst>
          <pc:docMk/>
          <pc:sldMk cId="0" sldId="295"/>
        </pc:sldMkLst>
      </pc:sldChg>
      <pc:sldChg chg="del">
        <pc:chgData name="pducphuonghd32108@gmail.com" userId="9c01654372848fac" providerId="Windows Live" clId="Web-{CB38B89B-81F6-4686-A30C-0971E6C6FF8D}" dt="2024-09-17T17:44:50.721" v="521"/>
        <pc:sldMkLst>
          <pc:docMk/>
          <pc:sldMk cId="0" sldId="296"/>
        </pc:sldMkLst>
      </pc:sldChg>
      <pc:sldChg chg="addSp delSp modSp add replId">
        <pc:chgData name="pducphuonghd32108@gmail.com" userId="9c01654372848fac" providerId="Windows Live" clId="Web-{CB38B89B-81F6-4686-A30C-0971E6C6FF8D}" dt="2024-09-17T16:27:13.911" v="18" actId="1076"/>
        <pc:sldMkLst>
          <pc:docMk/>
          <pc:sldMk cId="3804549458" sldId="299"/>
        </pc:sldMkLst>
        <pc:spChg chg="mod">
          <ac:chgData name="pducphuonghd32108@gmail.com" userId="9c01654372848fac" providerId="Windows Live" clId="Web-{CB38B89B-81F6-4686-A30C-0971E6C6FF8D}" dt="2024-09-17T16:24:41.906" v="5" actId="20577"/>
          <ac:spMkLst>
            <pc:docMk/>
            <pc:sldMk cId="3804549458" sldId="299"/>
            <ac:spMk id="877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6:27:13.911" v="18" actId="1076"/>
          <ac:spMkLst>
            <pc:docMk/>
            <pc:sldMk cId="3804549458" sldId="299"/>
            <ac:spMk id="878" creationId="{00000000-0000-0000-0000-000000000000}"/>
          </ac:spMkLst>
        </pc:spChg>
        <pc:picChg chg="del">
          <ac:chgData name="pducphuonghd32108@gmail.com" userId="9c01654372848fac" providerId="Windows Live" clId="Web-{CB38B89B-81F6-4686-A30C-0971E6C6FF8D}" dt="2024-09-17T16:24:42.640" v="6"/>
          <ac:picMkLst>
            <pc:docMk/>
            <pc:sldMk cId="3804549458" sldId="299"/>
            <ac:picMk id="2" creationId="{9C3C2609-1DD6-1454-BAA3-431C81AD1AC3}"/>
          </ac:picMkLst>
        </pc:picChg>
        <pc:picChg chg="add mod">
          <ac:chgData name="pducphuonghd32108@gmail.com" userId="9c01654372848fac" providerId="Windows Live" clId="Web-{CB38B89B-81F6-4686-A30C-0971E6C6FF8D}" dt="2024-09-17T16:26:50.051" v="15" actId="1076"/>
          <ac:picMkLst>
            <pc:docMk/>
            <pc:sldMk cId="3804549458" sldId="299"/>
            <ac:picMk id="3" creationId="{4742FBE6-6564-A751-20B9-1D84ABA0B56D}"/>
          </ac:picMkLst>
        </pc:picChg>
      </pc:sldChg>
      <pc:sldChg chg="addSp delSp modSp add replId">
        <pc:chgData name="pducphuonghd32108@gmail.com" userId="9c01654372848fac" providerId="Windows Live" clId="Web-{CB38B89B-81F6-4686-A30C-0971E6C6FF8D}" dt="2024-09-17T16:43:31.459" v="88" actId="20577"/>
        <pc:sldMkLst>
          <pc:docMk/>
          <pc:sldMk cId="4280851755" sldId="300"/>
        </pc:sldMkLst>
        <pc:spChg chg="add mod">
          <ac:chgData name="pducphuonghd32108@gmail.com" userId="9c01654372848fac" providerId="Windows Live" clId="Web-{CB38B89B-81F6-4686-A30C-0971E6C6FF8D}" dt="2024-09-17T16:42:49.598" v="71" actId="1076"/>
          <ac:spMkLst>
            <pc:docMk/>
            <pc:sldMk cId="4280851755" sldId="300"/>
            <ac:spMk id="4" creationId="{77A46D30-42C5-09E5-B269-F511E1CBD97E}"/>
          </ac:spMkLst>
        </pc:spChg>
        <pc:spChg chg="mod">
          <ac:chgData name="pducphuonghd32108@gmail.com" userId="9c01654372848fac" providerId="Windows Live" clId="Web-{CB38B89B-81F6-4686-A30C-0971E6C6FF8D}" dt="2024-09-17T16:41:41.174" v="56" actId="1076"/>
          <ac:spMkLst>
            <pc:docMk/>
            <pc:sldMk cId="4280851755" sldId="300"/>
            <ac:spMk id="891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6:43:31.459" v="88" actId="20577"/>
          <ac:spMkLst>
            <pc:docMk/>
            <pc:sldMk cId="4280851755" sldId="300"/>
            <ac:spMk id="892" creationId="{00000000-0000-0000-0000-000000000000}"/>
          </ac:spMkLst>
        </pc:spChg>
        <pc:spChg chg="del mod">
          <ac:chgData name="pducphuonghd32108@gmail.com" userId="9c01654372848fac" providerId="Windows Live" clId="Web-{CB38B89B-81F6-4686-A30C-0971E6C6FF8D}" dt="2024-09-17T16:40:51.563" v="42"/>
          <ac:spMkLst>
            <pc:docMk/>
            <pc:sldMk cId="4280851755" sldId="300"/>
            <ac:spMk id="936" creationId="{00000000-0000-0000-0000-000000000000}"/>
          </ac:spMkLst>
        </pc:spChg>
        <pc:spChg chg="del mod">
          <ac:chgData name="pducphuonghd32108@gmail.com" userId="9c01654372848fac" providerId="Windows Live" clId="Web-{CB38B89B-81F6-4686-A30C-0971E6C6FF8D}" dt="2024-09-17T16:40:52.610" v="43"/>
          <ac:spMkLst>
            <pc:docMk/>
            <pc:sldMk cId="4280851755" sldId="300"/>
            <ac:spMk id="938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6:38:43.121" v="34"/>
          <ac:spMkLst>
            <pc:docMk/>
            <pc:sldMk cId="4280851755" sldId="300"/>
            <ac:spMk id="940" creationId="{00000000-0000-0000-0000-000000000000}"/>
          </ac:spMkLst>
        </pc:spChg>
        <pc:spChg chg="del mod">
          <ac:chgData name="pducphuonghd32108@gmail.com" userId="9c01654372848fac" providerId="Windows Live" clId="Web-{CB38B89B-81F6-4686-A30C-0971E6C6FF8D}" dt="2024-09-17T16:38:47.840" v="37"/>
          <ac:spMkLst>
            <pc:docMk/>
            <pc:sldMk cId="4280851755" sldId="300"/>
            <ac:spMk id="941" creationId="{00000000-0000-0000-0000-000000000000}"/>
          </ac:spMkLst>
        </pc:spChg>
        <pc:spChg chg="del">
          <ac:chgData name="pducphuonghd32108@gmail.com" userId="9c01654372848fac" providerId="Windows Live" clId="Web-{CB38B89B-81F6-4686-A30C-0971E6C6FF8D}" dt="2024-09-17T16:38:47.637" v="36"/>
          <ac:spMkLst>
            <pc:docMk/>
            <pc:sldMk cId="4280851755" sldId="300"/>
            <ac:spMk id="942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6:41:45.611" v="58" actId="1076"/>
          <ac:spMkLst>
            <pc:docMk/>
            <pc:sldMk cId="4280851755" sldId="300"/>
            <ac:spMk id="943" creationId="{00000000-0000-0000-0000-000000000000}"/>
          </ac:spMkLst>
        </pc:spChg>
        <pc:picChg chg="add mod">
          <ac:chgData name="pducphuonghd32108@gmail.com" userId="9c01654372848fac" providerId="Windows Live" clId="Web-{CB38B89B-81F6-4686-A30C-0971E6C6FF8D}" dt="2024-09-17T16:41:48.190" v="59" actId="1076"/>
          <ac:picMkLst>
            <pc:docMk/>
            <pc:sldMk cId="4280851755" sldId="300"/>
            <ac:picMk id="2" creationId="{78094DE5-FD04-B593-0DD5-08F7A769375F}"/>
          </ac:picMkLst>
        </pc:picChg>
      </pc:sldChg>
      <pc:sldChg chg="delSp modSp add replId addAnim">
        <pc:chgData name="pducphuonghd32108@gmail.com" userId="9c01654372848fac" providerId="Windows Live" clId="Web-{CB38B89B-81F6-4686-A30C-0971E6C6FF8D}" dt="2024-09-17T16:57:28.222" v="145"/>
        <pc:sldMkLst>
          <pc:docMk/>
          <pc:sldMk cId="1142111570" sldId="302"/>
        </pc:sldMkLst>
        <pc:spChg chg="del mod">
          <ac:chgData name="pducphuonghd32108@gmail.com" userId="9c01654372848fac" providerId="Windows Live" clId="Web-{CB38B89B-81F6-4686-A30C-0971E6C6FF8D}" dt="2024-09-17T16:44:28.851" v="96"/>
          <ac:spMkLst>
            <pc:docMk/>
            <pc:sldMk cId="1142111570" sldId="302"/>
            <ac:spMk id="4" creationId="{77A46D30-42C5-09E5-B269-F511E1CBD97E}"/>
          </ac:spMkLst>
        </pc:spChg>
        <pc:spChg chg="mod">
          <ac:chgData name="pducphuonghd32108@gmail.com" userId="9c01654372848fac" providerId="Windows Live" clId="Web-{CB38B89B-81F6-4686-A30C-0971E6C6FF8D}" dt="2024-09-17T16:56:08.937" v="144" actId="20577"/>
          <ac:spMkLst>
            <pc:docMk/>
            <pc:sldMk cId="1142111570" sldId="302"/>
            <ac:spMk id="892" creationId="{00000000-0000-0000-0000-000000000000}"/>
          </ac:spMkLst>
        </pc:spChg>
        <pc:picChg chg="del">
          <ac:chgData name="pducphuonghd32108@gmail.com" userId="9c01654372848fac" providerId="Windows Live" clId="Web-{CB38B89B-81F6-4686-A30C-0971E6C6FF8D}" dt="2024-09-17T16:43:52.834" v="90"/>
          <ac:picMkLst>
            <pc:docMk/>
            <pc:sldMk cId="1142111570" sldId="302"/>
            <ac:picMk id="2" creationId="{78094DE5-FD04-B593-0DD5-08F7A769375F}"/>
          </ac:picMkLst>
        </pc:picChg>
      </pc:sldChg>
      <pc:sldChg chg="addSp delSp modSp add del ord replId">
        <pc:chgData name="pducphuonghd32108@gmail.com" userId="9c01654372848fac" providerId="Windows Live" clId="Web-{CB38B89B-81F6-4686-A30C-0971E6C6FF8D}" dt="2024-09-17T17:18:36.045" v="195"/>
        <pc:sldMkLst>
          <pc:docMk/>
          <pc:sldMk cId="1093664592" sldId="303"/>
        </pc:sldMkLst>
        <pc:spChg chg="mod">
          <ac:chgData name="pducphuonghd32108@gmail.com" userId="9c01654372848fac" providerId="Windows Live" clId="Web-{CB38B89B-81F6-4686-A30C-0971E6C6FF8D}" dt="2024-09-17T17:01:17.823" v="152" actId="20577"/>
          <ac:spMkLst>
            <pc:docMk/>
            <pc:sldMk cId="1093664592" sldId="303"/>
            <ac:spMk id="877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17:44.543" v="181" actId="1076"/>
          <ac:spMkLst>
            <pc:docMk/>
            <pc:sldMk cId="1093664592" sldId="303"/>
            <ac:spMk id="878" creationId="{00000000-0000-0000-0000-000000000000}"/>
          </ac:spMkLst>
        </pc:spChg>
        <pc:grpChg chg="del mod">
          <ac:chgData name="pducphuonghd32108@gmail.com" userId="9c01654372848fac" providerId="Windows Live" clId="Web-{CB38B89B-81F6-4686-A30C-0971E6C6FF8D}" dt="2024-09-17T17:14:57.303" v="163"/>
          <ac:grpSpMkLst>
            <pc:docMk/>
            <pc:sldMk cId="1093664592" sldId="303"/>
            <ac:grpSpMk id="880" creationId="{00000000-0000-0000-0000-000000000000}"/>
          </ac:grpSpMkLst>
        </pc:grpChg>
        <pc:picChg chg="del">
          <ac:chgData name="pducphuonghd32108@gmail.com" userId="9c01654372848fac" providerId="Windows Live" clId="Web-{CB38B89B-81F6-4686-A30C-0971E6C6FF8D}" dt="2024-09-17T17:09:16.370" v="153"/>
          <ac:picMkLst>
            <pc:docMk/>
            <pc:sldMk cId="1093664592" sldId="303"/>
            <ac:picMk id="2" creationId="{9C3C2609-1DD6-1454-BAA3-431C81AD1AC3}"/>
          </ac:picMkLst>
        </pc:picChg>
        <pc:picChg chg="add del mod">
          <ac:chgData name="pducphuonghd32108@gmail.com" userId="9c01654372848fac" providerId="Windows Live" clId="Web-{CB38B89B-81F6-4686-A30C-0971E6C6FF8D}" dt="2024-09-17T17:14:34.349" v="159"/>
          <ac:picMkLst>
            <pc:docMk/>
            <pc:sldMk cId="1093664592" sldId="303"/>
            <ac:picMk id="3" creationId="{B13390CC-32D1-A9F0-EA5E-7343A97DBD53}"/>
          </ac:picMkLst>
        </pc:picChg>
        <pc:picChg chg="add mod">
          <ac:chgData name="pducphuonghd32108@gmail.com" userId="9c01654372848fac" providerId="Windows Live" clId="Web-{CB38B89B-81F6-4686-A30C-0971E6C6FF8D}" dt="2024-09-17T17:17:50.637" v="182" actId="1076"/>
          <ac:picMkLst>
            <pc:docMk/>
            <pc:sldMk cId="1093664592" sldId="303"/>
            <ac:picMk id="4" creationId="{A3CC9447-EF11-0CD3-83F9-F083637EE6CB}"/>
          </ac:picMkLst>
        </pc:picChg>
      </pc:sldChg>
      <pc:sldChg chg="addSp modSp add replId">
        <pc:chgData name="pducphuonghd32108@gmail.com" userId="9c01654372848fac" providerId="Windows Live" clId="Web-{CB38B89B-81F6-4686-A30C-0971E6C6FF8D}" dt="2024-09-17T17:18:18.419" v="192" actId="20577"/>
        <pc:sldMkLst>
          <pc:docMk/>
          <pc:sldMk cId="1689110270" sldId="304"/>
        </pc:sldMkLst>
        <pc:spChg chg="add mod">
          <ac:chgData name="pducphuonghd32108@gmail.com" userId="9c01654372848fac" providerId="Windows Live" clId="Web-{CB38B89B-81F6-4686-A30C-0971E6C6FF8D}" dt="2024-09-17T17:18:18.419" v="192" actId="20577"/>
          <ac:spMkLst>
            <pc:docMk/>
            <pc:sldMk cId="1689110270" sldId="304"/>
            <ac:spMk id="3" creationId="{9259ECB7-2288-A23F-E544-A040AE8C5C98}"/>
          </ac:spMkLst>
        </pc:spChg>
        <pc:spChg chg="mod">
          <ac:chgData name="pducphuonghd32108@gmail.com" userId="9c01654372848fac" providerId="Windows Live" clId="Web-{CB38B89B-81F6-4686-A30C-0971E6C6FF8D}" dt="2024-09-17T17:18:01.966" v="184" actId="1076"/>
          <ac:spMkLst>
            <pc:docMk/>
            <pc:sldMk cId="1689110270" sldId="304"/>
            <ac:spMk id="877" creationId="{00000000-0000-0000-0000-000000000000}"/>
          </ac:spMkLst>
        </pc:spChg>
      </pc:sldChg>
      <pc:sldChg chg="addSp delSp modSp add replId">
        <pc:chgData name="pducphuonghd32108@gmail.com" userId="9c01654372848fac" providerId="Windows Live" clId="Web-{CB38B89B-81F6-4686-A30C-0971E6C6FF8D}" dt="2024-09-17T17:24:59.057" v="273" actId="20577"/>
        <pc:sldMkLst>
          <pc:docMk/>
          <pc:sldMk cId="3605858841" sldId="305"/>
        </pc:sldMkLst>
        <pc:spChg chg="mod">
          <ac:chgData name="pducphuonghd32108@gmail.com" userId="9c01654372848fac" providerId="Windows Live" clId="Web-{CB38B89B-81F6-4686-A30C-0971E6C6FF8D}" dt="2024-09-17T17:18:48.686" v="199" actId="20577"/>
          <ac:spMkLst>
            <pc:docMk/>
            <pc:sldMk cId="3605858841" sldId="305"/>
            <ac:spMk id="3" creationId="{9259ECB7-2288-A23F-E544-A040AE8C5C98}"/>
          </ac:spMkLst>
        </pc:spChg>
        <pc:spChg chg="add mod">
          <ac:chgData name="pducphuonghd32108@gmail.com" userId="9c01654372848fac" providerId="Windows Live" clId="Web-{CB38B89B-81F6-4686-A30C-0971E6C6FF8D}" dt="2024-09-17T17:23:44.196" v="252" actId="1076"/>
          <ac:spMkLst>
            <pc:docMk/>
            <pc:sldMk cId="3605858841" sldId="305"/>
            <ac:spMk id="6" creationId="{E716DD61-FDC2-A691-1C71-3FBD0AD3646D}"/>
          </ac:spMkLst>
        </pc:spChg>
        <pc:spChg chg="add mod">
          <ac:chgData name="pducphuonghd32108@gmail.com" userId="9c01654372848fac" providerId="Windows Live" clId="Web-{CB38B89B-81F6-4686-A30C-0971E6C6FF8D}" dt="2024-09-17T17:23:55.712" v="255" actId="1076"/>
          <ac:spMkLst>
            <pc:docMk/>
            <pc:sldMk cId="3605858841" sldId="305"/>
            <ac:spMk id="7" creationId="{1AA59E8D-7E35-0FD1-8136-B8D2DDEB789B}"/>
          </ac:spMkLst>
        </pc:spChg>
        <pc:spChg chg="mod">
          <ac:chgData name="pducphuonghd32108@gmail.com" userId="9c01654372848fac" providerId="Windows Live" clId="Web-{CB38B89B-81F6-4686-A30C-0971E6C6FF8D}" dt="2024-09-17T17:24:59.057" v="273" actId="20577"/>
          <ac:spMkLst>
            <pc:docMk/>
            <pc:sldMk cId="3605858841" sldId="305"/>
            <ac:spMk id="878" creationId="{00000000-0000-0000-0000-000000000000}"/>
          </ac:spMkLst>
        </pc:spChg>
        <pc:picChg chg="add mod">
          <ac:chgData name="pducphuonghd32108@gmail.com" userId="9c01654372848fac" providerId="Windows Live" clId="Web-{CB38B89B-81F6-4686-A30C-0971E6C6FF8D}" dt="2024-09-17T17:23:48.414" v="253" actId="1076"/>
          <ac:picMkLst>
            <pc:docMk/>
            <pc:sldMk cId="3605858841" sldId="305"/>
            <ac:picMk id="2" creationId="{6D24494C-689F-7403-9F3C-7D77F8AA500C}"/>
          </ac:picMkLst>
        </pc:picChg>
        <pc:picChg chg="del">
          <ac:chgData name="pducphuonghd32108@gmail.com" userId="9c01654372848fac" providerId="Windows Live" clId="Web-{CB38B89B-81F6-4686-A30C-0971E6C6FF8D}" dt="2024-09-17T17:18:49.686" v="200"/>
          <ac:picMkLst>
            <pc:docMk/>
            <pc:sldMk cId="3605858841" sldId="305"/>
            <ac:picMk id="4" creationId="{A3CC9447-EF11-0CD3-83F9-F083637EE6CB}"/>
          </ac:picMkLst>
        </pc:picChg>
        <pc:picChg chg="add mod">
          <ac:chgData name="pducphuonghd32108@gmail.com" userId="9c01654372848fac" providerId="Windows Live" clId="Web-{CB38B89B-81F6-4686-A30C-0971E6C6FF8D}" dt="2024-09-17T17:24:00.930" v="256" actId="1076"/>
          <ac:picMkLst>
            <pc:docMk/>
            <pc:sldMk cId="3605858841" sldId="305"/>
            <ac:picMk id="5" creationId="{347A9224-7042-0196-EE6E-5A256281A243}"/>
          </ac:picMkLst>
        </pc:picChg>
      </pc:sldChg>
      <pc:sldChg chg="addSp delSp modSp add replId">
        <pc:chgData name="pducphuonghd32108@gmail.com" userId="9c01654372848fac" providerId="Windows Live" clId="Web-{CB38B89B-81F6-4686-A30C-0971E6C6FF8D}" dt="2024-09-17T17:40:29.229" v="445" actId="20577"/>
        <pc:sldMkLst>
          <pc:docMk/>
          <pc:sldMk cId="2256383634" sldId="306"/>
        </pc:sldMkLst>
        <pc:spChg chg="del">
          <ac:chgData name="pducphuonghd32108@gmail.com" userId="9c01654372848fac" providerId="Windows Live" clId="Web-{CB38B89B-81F6-4686-A30C-0971E6C6FF8D}" dt="2024-09-17T17:31:19.398" v="281"/>
          <ac:spMkLst>
            <pc:docMk/>
            <pc:sldMk cId="2256383634" sldId="306"/>
            <ac:spMk id="3" creationId="{9259ECB7-2288-A23F-E544-A040AE8C5C98}"/>
          </ac:spMkLst>
        </pc:spChg>
        <pc:spChg chg="mod">
          <ac:chgData name="pducphuonghd32108@gmail.com" userId="9c01654372848fac" providerId="Windows Live" clId="Web-{CB38B89B-81F6-4686-A30C-0971E6C6FF8D}" dt="2024-09-17T17:31:14.492" v="280" actId="20577"/>
          <ac:spMkLst>
            <pc:docMk/>
            <pc:sldMk cId="2256383634" sldId="306"/>
            <ac:spMk id="877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40:29.229" v="445" actId="20577"/>
          <ac:spMkLst>
            <pc:docMk/>
            <pc:sldMk cId="2256383634" sldId="306"/>
            <ac:spMk id="878" creationId="{00000000-0000-0000-0000-000000000000}"/>
          </ac:spMkLst>
        </pc:spChg>
        <pc:picChg chg="add del mod">
          <ac:chgData name="pducphuonghd32108@gmail.com" userId="9c01654372848fac" providerId="Windows Live" clId="Web-{CB38B89B-81F6-4686-A30C-0971E6C6FF8D}" dt="2024-09-17T17:36:19.142" v="410"/>
          <ac:picMkLst>
            <pc:docMk/>
            <pc:sldMk cId="2256383634" sldId="306"/>
            <ac:picMk id="2" creationId="{E8DDF979-A814-2D41-3A06-F96F436E48E1}"/>
          </ac:picMkLst>
        </pc:picChg>
        <pc:picChg chg="del">
          <ac:chgData name="pducphuonghd32108@gmail.com" userId="9c01654372848fac" providerId="Windows Live" clId="Web-{CB38B89B-81F6-4686-A30C-0971E6C6FF8D}" dt="2024-09-17T17:31:20.726" v="282"/>
          <ac:picMkLst>
            <pc:docMk/>
            <pc:sldMk cId="2256383634" sldId="306"/>
            <ac:picMk id="4" creationId="{A3CC9447-EF11-0CD3-83F9-F083637EE6CB}"/>
          </ac:picMkLst>
        </pc:picChg>
        <pc:picChg chg="add del mod">
          <ac:chgData name="pducphuonghd32108@gmail.com" userId="9c01654372848fac" providerId="Windows Live" clId="Web-{CB38B89B-81F6-4686-A30C-0971E6C6FF8D}" dt="2024-09-17T17:36:41.752" v="415"/>
          <ac:picMkLst>
            <pc:docMk/>
            <pc:sldMk cId="2256383634" sldId="306"/>
            <ac:picMk id="5" creationId="{BDE321F1-B612-E88D-1816-4B5F5422D35C}"/>
          </ac:picMkLst>
        </pc:picChg>
        <pc:picChg chg="add mod">
          <ac:chgData name="pducphuonghd32108@gmail.com" userId="9c01654372848fac" providerId="Windows Live" clId="Web-{CB38B89B-81F6-4686-A30C-0971E6C6FF8D}" dt="2024-09-17T17:36:59.331" v="417" actId="1076"/>
          <ac:picMkLst>
            <pc:docMk/>
            <pc:sldMk cId="2256383634" sldId="306"/>
            <ac:picMk id="6" creationId="{315C7CBF-B440-DD55-094D-248EF5DD31CE}"/>
          </ac:picMkLst>
        </pc:picChg>
      </pc:sldChg>
      <pc:sldChg chg="addSp delSp modSp add replId">
        <pc:chgData name="pducphuonghd32108@gmail.com" userId="9c01654372848fac" providerId="Windows Live" clId="Web-{CB38B89B-81F6-4686-A30C-0971E6C6FF8D}" dt="2024-09-17T17:39:23.054" v="443" actId="1076"/>
        <pc:sldMkLst>
          <pc:docMk/>
          <pc:sldMk cId="2284303745" sldId="307"/>
        </pc:sldMkLst>
        <pc:spChg chg="mod">
          <ac:chgData name="pducphuonghd32108@gmail.com" userId="9c01654372848fac" providerId="Windows Live" clId="Web-{CB38B89B-81F6-4686-A30C-0971E6C6FF8D}" dt="2024-09-17T17:38:46.881" v="438" actId="20577"/>
          <ac:spMkLst>
            <pc:docMk/>
            <pc:sldMk cId="2284303745" sldId="307"/>
            <ac:spMk id="878" creationId="{00000000-0000-0000-0000-000000000000}"/>
          </ac:spMkLst>
        </pc:spChg>
        <pc:picChg chg="add mod">
          <ac:chgData name="pducphuonghd32108@gmail.com" userId="9c01654372848fac" providerId="Windows Live" clId="Web-{CB38B89B-81F6-4686-A30C-0971E6C6FF8D}" dt="2024-09-17T17:39:23.054" v="443" actId="1076"/>
          <ac:picMkLst>
            <pc:docMk/>
            <pc:sldMk cId="2284303745" sldId="307"/>
            <ac:picMk id="2" creationId="{0CB8FD6C-DCF2-2913-DA57-22F297F11B41}"/>
          </ac:picMkLst>
        </pc:picChg>
        <pc:picChg chg="del">
          <ac:chgData name="pducphuonghd32108@gmail.com" userId="9c01654372848fac" providerId="Windows Live" clId="Web-{CB38B89B-81F6-4686-A30C-0971E6C6FF8D}" dt="2024-09-17T17:39:17.336" v="439"/>
          <ac:picMkLst>
            <pc:docMk/>
            <pc:sldMk cId="2284303745" sldId="307"/>
            <ac:picMk id="6" creationId="{315C7CBF-B440-DD55-094D-248EF5DD31CE}"/>
          </ac:picMkLst>
        </pc:picChg>
      </pc:sldChg>
      <pc:sldChg chg="add del replId">
        <pc:chgData name="pducphuonghd32108@gmail.com" userId="9c01654372848fac" providerId="Windows Live" clId="Web-{CB38B89B-81F6-4686-A30C-0971E6C6FF8D}" dt="2024-09-17T17:37:17.722" v="420"/>
        <pc:sldMkLst>
          <pc:docMk/>
          <pc:sldMk cId="3001561454" sldId="307"/>
        </pc:sldMkLst>
      </pc:sldChg>
      <pc:sldChg chg="addSp delSp modSp add ord replId">
        <pc:chgData name="pducphuonghd32108@gmail.com" userId="9c01654372848fac" providerId="Windows Live" clId="Web-{CB38B89B-81F6-4686-A30C-0971E6C6FF8D}" dt="2024-09-17T17:38:32.506" v="430"/>
        <pc:sldMkLst>
          <pc:docMk/>
          <pc:sldMk cId="2506977899" sldId="308"/>
        </pc:sldMkLst>
        <pc:spChg chg="mod">
          <ac:chgData name="pducphuonghd32108@gmail.com" userId="9c01654372848fac" providerId="Windows Live" clId="Web-{CB38B89B-81F6-4686-A30C-0971E6C6FF8D}" dt="2024-09-17T17:38:26.787" v="429" actId="20577"/>
          <ac:spMkLst>
            <pc:docMk/>
            <pc:sldMk cId="2506977899" sldId="308"/>
            <ac:spMk id="878" creationId="{00000000-0000-0000-0000-000000000000}"/>
          </ac:spMkLst>
        </pc:spChg>
        <pc:picChg chg="add mod">
          <ac:chgData name="pducphuonghd32108@gmail.com" userId="9c01654372848fac" providerId="Windows Live" clId="Web-{CB38B89B-81F6-4686-A30C-0971E6C6FF8D}" dt="2024-09-17T17:38:18.146" v="426" actId="1076"/>
          <ac:picMkLst>
            <pc:docMk/>
            <pc:sldMk cId="2506977899" sldId="308"/>
            <ac:picMk id="2" creationId="{97D17149-C7C0-8115-DC10-28032F7DEAFC}"/>
          </ac:picMkLst>
        </pc:picChg>
        <pc:picChg chg="del">
          <ac:chgData name="pducphuonghd32108@gmail.com" userId="9c01654372848fac" providerId="Windows Live" clId="Web-{CB38B89B-81F6-4686-A30C-0971E6C6FF8D}" dt="2024-09-17T17:37:33.910" v="424"/>
          <ac:picMkLst>
            <pc:docMk/>
            <pc:sldMk cId="2506977899" sldId="308"/>
            <ac:picMk id="6" creationId="{315C7CBF-B440-DD55-094D-248EF5DD31CE}"/>
          </ac:picMkLst>
        </pc:picChg>
      </pc:sldChg>
      <pc:sldChg chg="delSp modSp add replId">
        <pc:chgData name="pducphuonghd32108@gmail.com" userId="9c01654372848fac" providerId="Windows Live" clId="Web-{CB38B89B-81F6-4686-A30C-0971E6C6FF8D}" dt="2024-09-17T17:52:07.238" v="590" actId="1076"/>
        <pc:sldMkLst>
          <pc:docMk/>
          <pc:sldMk cId="3633704911" sldId="309"/>
        </pc:sldMkLst>
        <pc:spChg chg="mod">
          <ac:chgData name="pducphuonghd32108@gmail.com" userId="9c01654372848fac" providerId="Windows Live" clId="Web-{CB38B89B-81F6-4686-A30C-0971E6C6FF8D}" dt="2024-09-17T17:41:59.950" v="460" actId="20577"/>
          <ac:spMkLst>
            <pc:docMk/>
            <pc:sldMk cId="3633704911" sldId="309"/>
            <ac:spMk id="877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52:07.238" v="590" actId="1076"/>
          <ac:spMkLst>
            <pc:docMk/>
            <pc:sldMk cId="3633704911" sldId="309"/>
            <ac:spMk id="878" creationId="{00000000-0000-0000-0000-000000000000}"/>
          </ac:spMkLst>
        </pc:spChg>
        <pc:picChg chg="del">
          <ac:chgData name="pducphuonghd32108@gmail.com" userId="9c01654372848fac" providerId="Windows Live" clId="Web-{CB38B89B-81F6-4686-A30C-0971E6C6FF8D}" dt="2024-09-17T17:42:02.810" v="461"/>
          <ac:picMkLst>
            <pc:docMk/>
            <pc:sldMk cId="3633704911" sldId="309"/>
            <ac:picMk id="2" creationId="{0CB8FD6C-DCF2-2913-DA57-22F297F11B41}"/>
          </ac:picMkLst>
        </pc:picChg>
      </pc:sldChg>
      <pc:sldChg chg="add del replId">
        <pc:chgData name="pducphuonghd32108@gmail.com" userId="9c01654372848fac" providerId="Windows Live" clId="Web-{CB38B89B-81F6-4686-A30C-0971E6C6FF8D}" dt="2024-09-17T17:41:04.480" v="450"/>
        <pc:sldMkLst>
          <pc:docMk/>
          <pc:sldMk cId="826984641" sldId="310"/>
        </pc:sldMkLst>
      </pc:sldChg>
      <pc:sldChg chg="addSp delSp modSp add ord replId">
        <pc:chgData name="pducphuonghd32108@gmail.com" userId="9c01654372848fac" providerId="Windows Live" clId="Web-{CB38B89B-81F6-4686-A30C-0971E6C6FF8D}" dt="2024-09-17T17:55:03.494" v="614"/>
        <pc:sldMkLst>
          <pc:docMk/>
          <pc:sldMk cId="3113253137" sldId="310"/>
        </pc:sldMkLst>
        <pc:spChg chg="mod">
          <ac:chgData name="pducphuonghd32108@gmail.com" userId="9c01654372848fac" providerId="Windows Live" clId="Web-{CB38B89B-81F6-4686-A30C-0971E6C6FF8D}" dt="2024-09-17T17:53:27.241" v="608" actId="20577"/>
          <ac:spMkLst>
            <pc:docMk/>
            <pc:sldMk cId="3113253137" sldId="310"/>
            <ac:spMk id="877" creationId="{00000000-0000-0000-0000-000000000000}"/>
          </ac:spMkLst>
        </pc:spChg>
        <pc:spChg chg="mod">
          <ac:chgData name="pducphuonghd32108@gmail.com" userId="9c01654372848fac" providerId="Windows Live" clId="Web-{CB38B89B-81F6-4686-A30C-0971E6C6FF8D}" dt="2024-09-17T17:53:32.897" v="609" actId="20577"/>
          <ac:spMkLst>
            <pc:docMk/>
            <pc:sldMk cId="3113253137" sldId="310"/>
            <ac:spMk id="878" creationId="{00000000-0000-0000-0000-000000000000}"/>
          </ac:spMkLst>
        </pc:spChg>
        <pc:picChg chg="add mod">
          <ac:chgData name="pducphuonghd32108@gmail.com" userId="9c01654372848fac" providerId="Windows Live" clId="Web-{CB38B89B-81F6-4686-A30C-0971E6C6FF8D}" dt="2024-09-17T17:53:05.224" v="604" actId="1076"/>
          <ac:picMkLst>
            <pc:docMk/>
            <pc:sldMk cId="3113253137" sldId="310"/>
            <ac:picMk id="2" creationId="{3D497694-74C6-23D4-369D-1A51CF752102}"/>
          </ac:picMkLst>
        </pc:picChg>
        <pc:picChg chg="add del mod">
          <ac:chgData name="pducphuonghd32108@gmail.com" userId="9c01654372848fac" providerId="Windows Live" clId="Web-{CB38B89B-81F6-4686-A30C-0971E6C6FF8D}" dt="2024-09-17T17:55:03.494" v="614"/>
          <ac:picMkLst>
            <pc:docMk/>
            <pc:sldMk cId="3113253137" sldId="310"/>
            <ac:picMk id="3" creationId="{19DF78EE-ED0F-7CD4-898B-A63E3B9D8FE0}"/>
          </ac:picMkLst>
        </pc:picChg>
      </pc:sldChg>
      <pc:sldChg chg="addSp add replId">
        <pc:chgData name="pducphuonghd32108@gmail.com" userId="9c01654372848fac" providerId="Windows Live" clId="Web-{CB38B89B-81F6-4686-A30C-0971E6C6FF8D}" dt="2024-09-17T17:55:01.103" v="613"/>
        <pc:sldMkLst>
          <pc:docMk/>
          <pc:sldMk cId="144718607" sldId="311"/>
        </pc:sldMkLst>
        <pc:picChg chg="add">
          <ac:chgData name="pducphuonghd32108@gmail.com" userId="9c01654372848fac" providerId="Windows Live" clId="Web-{CB38B89B-81F6-4686-A30C-0971E6C6FF8D}" dt="2024-09-17T17:55:01.103" v="613"/>
          <ac:picMkLst>
            <pc:docMk/>
            <pc:sldMk cId="144718607" sldId="311"/>
            <ac:picMk id="3" creationId="{FC50D67A-DCF3-3E94-D70D-1CEB28AB90A0}"/>
          </ac:picMkLst>
        </pc:picChg>
      </pc:sldChg>
    </pc:docChg>
  </pc:docChgLst>
  <pc:docChgLst>
    <pc:chgData name="pducphuonghd32108@gmail.com" userId="9c01654372848fac" providerId="Windows Live" clId="Web-{9E40EAFE-61F8-4F70-A5EF-378F3C1F2D1B}"/>
    <pc:docChg chg="modSld">
      <pc:chgData name="pducphuonghd32108@gmail.com" userId="9c01654372848fac" providerId="Windows Live" clId="Web-{9E40EAFE-61F8-4F70-A5EF-378F3C1F2D1B}" dt="2024-09-17T13:43:11.721" v="2" actId="1076"/>
      <pc:docMkLst>
        <pc:docMk/>
      </pc:docMkLst>
      <pc:sldChg chg="modSp">
        <pc:chgData name="pducphuonghd32108@gmail.com" userId="9c01654372848fac" providerId="Windows Live" clId="Web-{9E40EAFE-61F8-4F70-A5EF-378F3C1F2D1B}" dt="2024-09-17T13:43:11.721" v="2" actId="1076"/>
        <pc:sldMkLst>
          <pc:docMk/>
          <pc:sldMk cId="0" sldId="262"/>
        </pc:sldMkLst>
        <pc:spChg chg="mod">
          <ac:chgData name="pducphuonghd32108@gmail.com" userId="9c01654372848fac" providerId="Windows Live" clId="Web-{9E40EAFE-61F8-4F70-A5EF-378F3C1F2D1B}" dt="2024-09-17T13:43:11.721" v="2" actId="1076"/>
          <ac:spMkLst>
            <pc:docMk/>
            <pc:sldMk cId="0" sldId="262"/>
            <ac:spMk id="938" creationId="{00000000-0000-0000-0000-000000000000}"/>
          </ac:spMkLst>
        </pc:spChg>
        <pc:spChg chg="mod">
          <ac:chgData name="pducphuonghd32108@gmail.com" userId="9c01654372848fac" providerId="Windows Live" clId="Web-{9E40EAFE-61F8-4F70-A5EF-378F3C1F2D1B}" dt="2024-09-17T13:43:07.752" v="1" actId="1076"/>
          <ac:spMkLst>
            <pc:docMk/>
            <pc:sldMk cId="0" sldId="262"/>
            <ac:spMk id="942" creationId="{00000000-0000-0000-0000-000000000000}"/>
          </ac:spMkLst>
        </pc:spChg>
      </pc:sldChg>
    </pc:docChg>
  </pc:docChgLst>
  <pc:docChgLst>
    <pc:chgData name="pducphuonghd32108@gmail.com" userId="9c01654372848fac" providerId="Windows Live" clId="Web-{04ADBF69-4423-4BE1-9D34-F2CA8C791C92}"/>
    <pc:docChg chg="modSld">
      <pc:chgData name="pducphuonghd32108@gmail.com" userId="9c01654372848fac" providerId="Windows Live" clId="Web-{04ADBF69-4423-4BE1-9D34-F2CA8C791C92}" dt="2024-09-17T13:41:47.400" v="62" actId="20577"/>
      <pc:docMkLst>
        <pc:docMk/>
      </pc:docMkLst>
      <pc:sldChg chg="modSp">
        <pc:chgData name="pducphuonghd32108@gmail.com" userId="9c01654372848fac" providerId="Windows Live" clId="Web-{04ADBF69-4423-4BE1-9D34-F2CA8C791C92}" dt="2024-09-17T13:33:37.983" v="1" actId="1076"/>
        <pc:sldMkLst>
          <pc:docMk/>
          <pc:sldMk cId="0" sldId="261"/>
        </pc:sldMkLst>
        <pc:spChg chg="mod">
          <ac:chgData name="pducphuonghd32108@gmail.com" userId="9c01654372848fac" providerId="Windows Live" clId="Web-{04ADBF69-4423-4BE1-9D34-F2CA8C791C92}" dt="2024-09-17T13:33:37.983" v="1" actId="1076"/>
          <ac:spMkLst>
            <pc:docMk/>
            <pc:sldMk cId="0" sldId="261"/>
            <ac:spMk id="878" creationId="{00000000-0000-0000-0000-000000000000}"/>
          </ac:spMkLst>
        </pc:spChg>
      </pc:sldChg>
      <pc:sldChg chg="delSp modSp">
        <pc:chgData name="pducphuonghd32108@gmail.com" userId="9c01654372848fac" providerId="Windows Live" clId="Web-{04ADBF69-4423-4BE1-9D34-F2CA8C791C92}" dt="2024-09-17T13:41:47.400" v="62" actId="20577"/>
        <pc:sldMkLst>
          <pc:docMk/>
          <pc:sldMk cId="0" sldId="262"/>
        </pc:sldMkLst>
        <pc:spChg chg="mod">
          <ac:chgData name="pducphuonghd32108@gmail.com" userId="9c01654372848fac" providerId="Windows Live" clId="Web-{04ADBF69-4423-4BE1-9D34-F2CA8C791C92}" dt="2024-09-17T13:37:15.722" v="13" actId="20577"/>
          <ac:spMkLst>
            <pc:docMk/>
            <pc:sldMk cId="0" sldId="262"/>
            <ac:spMk id="891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0:15.789" v="49" actId="20577"/>
          <ac:spMkLst>
            <pc:docMk/>
            <pc:sldMk cId="0" sldId="262"/>
            <ac:spMk id="892" creationId="{00000000-0000-0000-0000-000000000000}"/>
          </ac:spMkLst>
        </pc:spChg>
        <pc:spChg chg="del mod">
          <ac:chgData name="pducphuonghd32108@gmail.com" userId="9c01654372848fac" providerId="Windows Live" clId="Web-{04ADBF69-4423-4BE1-9D34-F2CA8C791C92}" dt="2024-09-17T13:38:21.380" v="28"/>
          <ac:spMkLst>
            <pc:docMk/>
            <pc:sldMk cId="0" sldId="262"/>
            <ac:spMk id="893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1:07.227" v="56" actId="20577"/>
          <ac:spMkLst>
            <pc:docMk/>
            <pc:sldMk cId="0" sldId="262"/>
            <ac:spMk id="936" creationId="{00000000-0000-0000-0000-000000000000}"/>
          </ac:spMkLst>
        </pc:spChg>
        <pc:spChg chg="del">
          <ac:chgData name="pducphuonghd32108@gmail.com" userId="9c01654372848fac" providerId="Windows Live" clId="Web-{04ADBF69-4423-4BE1-9D34-F2CA8C791C92}" dt="2024-09-17T13:38:23.614" v="29"/>
          <ac:spMkLst>
            <pc:docMk/>
            <pc:sldMk cId="0" sldId="262"/>
            <ac:spMk id="937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1:47.400" v="62" actId="20577"/>
          <ac:spMkLst>
            <pc:docMk/>
            <pc:sldMk cId="0" sldId="262"/>
            <ac:spMk id="938" creationId="{00000000-0000-0000-0000-000000000000}"/>
          </ac:spMkLst>
        </pc:spChg>
        <pc:spChg chg="del">
          <ac:chgData name="pducphuonghd32108@gmail.com" userId="9c01654372848fac" providerId="Windows Live" clId="Web-{04ADBF69-4423-4BE1-9D34-F2CA8C791C92}" dt="2024-09-17T13:38:25.192" v="30"/>
          <ac:spMkLst>
            <pc:docMk/>
            <pc:sldMk cId="0" sldId="262"/>
            <ac:spMk id="939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1:16.712" v="57" actId="20577"/>
          <ac:spMkLst>
            <pc:docMk/>
            <pc:sldMk cId="0" sldId="262"/>
            <ac:spMk id="940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1:18.806" v="58" actId="20577"/>
          <ac:spMkLst>
            <pc:docMk/>
            <pc:sldMk cId="0" sldId="262"/>
            <ac:spMk id="941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1:21.384" v="60" actId="20577"/>
          <ac:spMkLst>
            <pc:docMk/>
            <pc:sldMk cId="0" sldId="262"/>
            <ac:spMk id="942" creationId="{00000000-0000-0000-0000-000000000000}"/>
          </ac:spMkLst>
        </pc:spChg>
        <pc:spChg chg="mod">
          <ac:chgData name="pducphuonghd32108@gmail.com" userId="9c01654372848fac" providerId="Windows Live" clId="Web-{04ADBF69-4423-4BE1-9D34-F2CA8C791C92}" dt="2024-09-17T13:40:30.164" v="51" actId="20577"/>
          <ac:spMkLst>
            <pc:docMk/>
            <pc:sldMk cId="0" sldId="262"/>
            <ac:spMk id="943" creationId="{00000000-0000-0000-0000-000000000000}"/>
          </ac:spMkLst>
        </pc:spChg>
        <pc:grpChg chg="del">
          <ac:chgData name="pducphuonghd32108@gmail.com" userId="9c01654372848fac" providerId="Windows Live" clId="Web-{04ADBF69-4423-4BE1-9D34-F2CA8C791C92}" dt="2024-09-17T13:38:14.755" v="26"/>
          <ac:grpSpMkLst>
            <pc:docMk/>
            <pc:sldMk cId="0" sldId="262"/>
            <ac:grpSpMk id="894" creationId="{00000000-0000-0000-0000-000000000000}"/>
          </ac:grpSpMkLst>
        </pc:grpChg>
        <pc:grpChg chg="del">
          <ac:chgData name="pducphuonghd32108@gmail.com" userId="9c01654372848fac" providerId="Windows Live" clId="Web-{04ADBF69-4423-4BE1-9D34-F2CA8C791C92}" dt="2024-09-17T13:38:11.911" v="24"/>
          <ac:grpSpMkLst>
            <pc:docMk/>
            <pc:sldMk cId="0" sldId="262"/>
            <ac:grpSpMk id="907" creationId="{00000000-0000-0000-0000-000000000000}"/>
          </ac:grpSpMkLst>
        </pc:grpChg>
        <pc:grpChg chg="del">
          <ac:chgData name="pducphuonghd32108@gmail.com" userId="9c01654372848fac" providerId="Windows Live" clId="Web-{04ADBF69-4423-4BE1-9D34-F2CA8C791C92}" dt="2024-09-17T13:38:13.145" v="25"/>
          <ac:grpSpMkLst>
            <pc:docMk/>
            <pc:sldMk cId="0" sldId="262"/>
            <ac:grpSpMk id="922" creationId="{00000000-0000-0000-0000-000000000000}"/>
          </ac:grpSpMkLst>
        </pc:grpChg>
      </pc:sldChg>
    </pc:docChg>
  </pc:docChgLst>
  <pc:docChgLst>
    <pc:chgData name="Người dùng Khách" providerId="Windows Live" clId="Web-{72683E27-E25C-4B26-8294-68C0B7BACC9B}"/>
    <pc:docChg chg="addSld modSld sldOrd">
      <pc:chgData name="Người dùng Khách" userId="" providerId="Windows Live" clId="Web-{72683E27-E25C-4B26-8294-68C0B7BACC9B}" dt="2024-09-17T16:39:22.052" v="509" actId="20577"/>
      <pc:docMkLst>
        <pc:docMk/>
      </pc:docMkLst>
      <pc:sldChg chg="modSp">
        <pc:chgData name="Người dùng Khách" userId="" providerId="Windows Live" clId="Web-{72683E27-E25C-4B26-8294-68C0B7BACC9B}" dt="2024-09-17T15:52:29.186" v="3" actId="20577"/>
        <pc:sldMkLst>
          <pc:docMk/>
          <pc:sldMk cId="0" sldId="260"/>
        </pc:sldMkLst>
        <pc:spChg chg="mod">
          <ac:chgData name="Người dùng Khách" userId="" providerId="Windows Live" clId="Web-{72683E27-E25C-4B26-8294-68C0B7BACC9B}" dt="2024-09-17T15:52:29.186" v="3" actId="20577"/>
          <ac:spMkLst>
            <pc:docMk/>
            <pc:sldMk cId="0" sldId="260"/>
            <ac:spMk id="855" creationId="{00000000-0000-0000-0000-000000000000}"/>
          </ac:spMkLst>
        </pc:spChg>
      </pc:sldChg>
      <pc:sldChg chg="ord">
        <pc:chgData name="Người dùng Khách" userId="" providerId="Windows Live" clId="Web-{72683E27-E25C-4B26-8294-68C0B7BACC9B}" dt="2024-09-17T16:37:34.052" v="490"/>
        <pc:sldMkLst>
          <pc:docMk/>
          <pc:sldMk cId="0" sldId="263"/>
        </pc:sldMkLst>
      </pc:sldChg>
      <pc:sldChg chg="modSp ord">
        <pc:chgData name="Người dùng Khách" userId="" providerId="Windows Live" clId="Web-{72683E27-E25C-4B26-8294-68C0B7BACC9B}" dt="2024-09-17T16:15:15.845" v="342" actId="20577"/>
        <pc:sldMkLst>
          <pc:docMk/>
          <pc:sldMk cId="0" sldId="267"/>
        </pc:sldMkLst>
        <pc:spChg chg="mod">
          <ac:chgData name="Người dùng Khách" userId="" providerId="Windows Live" clId="Web-{72683E27-E25C-4B26-8294-68C0B7BACC9B}" dt="2024-09-17T16:15:15.845" v="342" actId="20577"/>
          <ac:spMkLst>
            <pc:docMk/>
            <pc:sldMk cId="0" sldId="267"/>
            <ac:spMk id="1146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12:15.610" v="325"/>
          <ac:spMkLst>
            <pc:docMk/>
            <pc:sldMk cId="0" sldId="267"/>
            <ac:spMk id="1147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12:15.595" v="323"/>
          <ac:spMkLst>
            <pc:docMk/>
            <pc:sldMk cId="0" sldId="267"/>
            <ac:spMk id="1148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12:30.454" v="331" actId="1076"/>
          <ac:spMkLst>
            <pc:docMk/>
            <pc:sldMk cId="0" sldId="267"/>
            <ac:spMk id="1149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12:15.610" v="326"/>
          <ac:spMkLst>
            <pc:docMk/>
            <pc:sldMk cId="0" sldId="267"/>
            <ac:spMk id="1150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12:15.595" v="324"/>
          <ac:spMkLst>
            <pc:docMk/>
            <pc:sldMk cId="0" sldId="267"/>
            <ac:spMk id="1151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12:15.704" v="328"/>
          <ac:spMkLst>
            <pc:docMk/>
            <pc:sldMk cId="0" sldId="267"/>
            <ac:spMk id="1152" creationId="{00000000-0000-0000-0000-000000000000}"/>
          </ac:spMkLst>
        </pc:spChg>
        <pc:grpChg chg="mod">
          <ac:chgData name="Người dùng Khách" userId="" providerId="Windows Live" clId="Web-{72683E27-E25C-4B26-8294-68C0B7BACC9B}" dt="2024-09-17T16:11:37.188" v="316" actId="1076"/>
          <ac:grpSpMkLst>
            <pc:docMk/>
            <pc:sldMk cId="0" sldId="267"/>
            <ac:grpSpMk id="1154" creationId="{00000000-0000-0000-0000-000000000000}"/>
          </ac:grpSpMkLst>
        </pc:grpChg>
        <pc:grpChg chg="mod">
          <ac:chgData name="Người dùng Khách" userId="" providerId="Windows Live" clId="Web-{72683E27-E25C-4B26-8294-68C0B7BACC9B}" dt="2024-09-17T16:11:35.329" v="312" actId="1076"/>
          <ac:grpSpMkLst>
            <pc:docMk/>
            <pc:sldMk cId="0" sldId="267"/>
            <ac:grpSpMk id="1171" creationId="{00000000-0000-0000-0000-000000000000}"/>
          </ac:grpSpMkLst>
        </pc:grpChg>
        <pc:grpChg chg="mod">
          <ac:chgData name="Người dùng Khách" userId="" providerId="Windows Live" clId="Web-{72683E27-E25C-4B26-8294-68C0B7BACC9B}" dt="2024-09-17T16:12:25.313" v="330" actId="1076"/>
          <ac:grpSpMkLst>
            <pc:docMk/>
            <pc:sldMk cId="0" sldId="267"/>
            <ac:grpSpMk id="1188" creationId="{00000000-0000-0000-0000-000000000000}"/>
          </ac:grpSpMkLst>
        </pc:grpChg>
        <pc:grpChg chg="mod">
          <ac:chgData name="Người dùng Khách" userId="" providerId="Windows Live" clId="Web-{72683E27-E25C-4B26-8294-68C0B7BACC9B}" dt="2024-09-17T16:11:37.235" v="317" actId="1076"/>
          <ac:grpSpMkLst>
            <pc:docMk/>
            <pc:sldMk cId="0" sldId="267"/>
            <ac:grpSpMk id="1206" creationId="{00000000-0000-0000-0000-000000000000}"/>
          </ac:grpSpMkLst>
        </pc:grpChg>
        <pc:grpChg chg="mod">
          <ac:chgData name="Người dùng Khách" userId="" providerId="Windows Live" clId="Web-{72683E27-E25C-4B26-8294-68C0B7BACC9B}" dt="2024-09-17T16:11:35.360" v="313" actId="1076"/>
          <ac:grpSpMkLst>
            <pc:docMk/>
            <pc:sldMk cId="0" sldId="267"/>
            <ac:grpSpMk id="1218" creationId="{00000000-0000-0000-0000-000000000000}"/>
          </ac:grpSpMkLst>
        </pc:grpChg>
        <pc:grpChg chg="mod">
          <ac:chgData name="Người dùng Khách" userId="" providerId="Windows Live" clId="Web-{72683E27-E25C-4B26-8294-68C0B7BACC9B}" dt="2024-09-17T16:12:23.313" v="329" actId="1076"/>
          <ac:grpSpMkLst>
            <pc:docMk/>
            <pc:sldMk cId="0" sldId="267"/>
            <ac:grpSpMk id="1233" creationId="{00000000-0000-0000-0000-000000000000}"/>
          </ac:grpSpMkLst>
        </pc:grpChg>
      </pc:sldChg>
      <pc:sldChg chg="modSp ord">
        <pc:chgData name="Người dùng Khách" userId="" providerId="Windows Live" clId="Web-{72683E27-E25C-4B26-8294-68C0B7BACC9B}" dt="2024-09-17T16:08:52.907" v="181" actId="14100"/>
        <pc:sldMkLst>
          <pc:docMk/>
          <pc:sldMk cId="0" sldId="269"/>
        </pc:sldMkLst>
        <pc:spChg chg="mod">
          <ac:chgData name="Người dùng Khách" userId="" providerId="Windows Live" clId="Web-{72683E27-E25C-4B26-8294-68C0B7BACC9B}" dt="2024-09-17T16:08:52.907" v="181" actId="14100"/>
          <ac:spMkLst>
            <pc:docMk/>
            <pc:sldMk cId="0" sldId="269"/>
            <ac:spMk id="1268" creationId="{00000000-0000-0000-0000-000000000000}"/>
          </ac:spMkLst>
        </pc:spChg>
      </pc:sldChg>
      <pc:sldChg chg="addSp delSp modSp add ord replId">
        <pc:chgData name="Người dùng Khách" userId="" providerId="Windows Live" clId="Web-{72683E27-E25C-4B26-8294-68C0B7BACC9B}" dt="2024-09-17T16:33:54.409" v="489" actId="1076"/>
        <pc:sldMkLst>
          <pc:docMk/>
          <pc:sldMk cId="4012931891" sldId="298"/>
        </pc:sldMkLst>
        <pc:spChg chg="add mod">
          <ac:chgData name="Người dùng Khách" userId="" providerId="Windows Live" clId="Web-{72683E27-E25C-4B26-8294-68C0B7BACC9B}" dt="2024-09-17T16:28:02.252" v="429" actId="1076"/>
          <ac:spMkLst>
            <pc:docMk/>
            <pc:sldMk cId="4012931891" sldId="298"/>
            <ac:spMk id="3" creationId="{DFE33D62-4315-9E0B-42BB-BFD57618C87C}"/>
          </ac:spMkLst>
        </pc:spChg>
        <pc:spChg chg="add mod">
          <ac:chgData name="Người dùng Khách" userId="" providerId="Windows Live" clId="Web-{72683E27-E25C-4B26-8294-68C0B7BACC9B}" dt="2024-09-17T16:33:48.909" v="487" actId="1076"/>
          <ac:spMkLst>
            <pc:docMk/>
            <pc:sldMk cId="4012931891" sldId="298"/>
            <ac:spMk id="4" creationId="{3D5DBD85-9B53-DEEE-97D8-29B5AB088D02}"/>
          </ac:spMkLst>
        </pc:spChg>
        <pc:spChg chg="add del">
          <ac:chgData name="Người dùng Khách" userId="" providerId="Windows Live" clId="Web-{72683E27-E25C-4B26-8294-68C0B7BACC9B}" dt="2024-09-17T16:26:39.596" v="416"/>
          <ac:spMkLst>
            <pc:docMk/>
            <pc:sldMk cId="4012931891" sldId="298"/>
            <ac:spMk id="6" creationId="{49EC4FF3-4AF8-DF7F-151F-F68A3866E445}"/>
          </ac:spMkLst>
        </pc:spChg>
        <pc:spChg chg="add mod">
          <ac:chgData name="Người dùng Khách" userId="" providerId="Windows Live" clId="Web-{72683E27-E25C-4B26-8294-68C0B7BACC9B}" dt="2024-09-17T16:33:48.940" v="488" actId="1076"/>
          <ac:spMkLst>
            <pc:docMk/>
            <pc:sldMk cId="4012931891" sldId="298"/>
            <ac:spMk id="16" creationId="{E1C4DA43-DE46-57F9-8B72-0593F528E8E1}"/>
          </ac:spMkLst>
        </pc:spChg>
        <pc:spChg chg="del mod">
          <ac:chgData name="Người dùng Khách" userId="" providerId="Windows Live" clId="Web-{72683E27-E25C-4B26-8294-68C0B7BACC9B}" dt="2024-09-17T16:21:48.033" v="362"/>
          <ac:spMkLst>
            <pc:docMk/>
            <pc:sldMk cId="4012931891" sldId="298"/>
            <ac:spMk id="1268" creationId="{00000000-0000-0000-0000-000000000000}"/>
          </ac:spMkLst>
        </pc:spChg>
        <pc:spChg chg="mod">
          <ac:chgData name="Người dùng Khách" userId="" providerId="Windows Live" clId="Web-{72683E27-E25C-4B26-8294-68C0B7BACC9B}" dt="2024-09-17T16:27:18.034" v="420" actId="1076"/>
          <ac:spMkLst>
            <pc:docMk/>
            <pc:sldMk cId="4012931891" sldId="298"/>
            <ac:spMk id="1273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26.002" v="421"/>
          <ac:spMkLst>
            <pc:docMk/>
            <pc:sldMk cId="4012931891" sldId="298"/>
            <ac:spMk id="1288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35.315" v="425"/>
          <ac:spMkLst>
            <pc:docMk/>
            <pc:sldMk cId="4012931891" sldId="298"/>
            <ac:spMk id="1289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29.846" v="422"/>
          <ac:spMkLst>
            <pc:docMk/>
            <pc:sldMk cId="4012931891" sldId="298"/>
            <ac:spMk id="1290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39.534" v="427"/>
          <ac:spMkLst>
            <pc:docMk/>
            <pc:sldMk cId="4012931891" sldId="298"/>
            <ac:spMk id="1291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33.471" v="424"/>
          <ac:spMkLst>
            <pc:docMk/>
            <pc:sldMk cId="4012931891" sldId="298"/>
            <ac:spMk id="1292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31.455" v="423"/>
          <ac:spMkLst>
            <pc:docMk/>
            <pc:sldMk cId="4012931891" sldId="298"/>
            <ac:spMk id="1293" creationId="{00000000-0000-0000-0000-000000000000}"/>
          </ac:spMkLst>
        </pc:spChg>
        <pc:spChg chg="del">
          <ac:chgData name="Người dùng Khách" userId="" providerId="Windows Live" clId="Web-{72683E27-E25C-4B26-8294-68C0B7BACC9B}" dt="2024-09-17T16:27:37.284" v="426"/>
          <ac:spMkLst>
            <pc:docMk/>
            <pc:sldMk cId="4012931891" sldId="298"/>
            <ac:spMk id="1294" creationId="{00000000-0000-0000-0000-000000000000}"/>
          </ac:spMkLst>
        </pc:spChg>
        <pc:spChg chg="del mod topLvl">
          <ac:chgData name="Người dùng Khách" userId="" providerId="Windows Live" clId="Web-{72683E27-E25C-4B26-8294-68C0B7BACC9B}" dt="2024-09-17T16:28:17.721" v="430"/>
          <ac:spMkLst>
            <pc:docMk/>
            <pc:sldMk cId="4012931891" sldId="298"/>
            <ac:spMk id="1295" creationId="{00000000-0000-0000-0000-000000000000}"/>
          </ac:spMkLst>
        </pc:spChg>
        <pc:grpChg chg="add mod">
          <ac:chgData name="Người dùng Khách" userId="" providerId="Windows Live" clId="Web-{72683E27-E25C-4B26-8294-68C0B7BACC9B}" dt="2024-09-17T16:29:49.628" v="450" actId="14100"/>
          <ac:grpSpMkLst>
            <pc:docMk/>
            <pc:sldMk cId="4012931891" sldId="298"/>
            <ac:grpSpMk id="15" creationId="{17344D86-5A9B-3374-8A25-751DE9207B9E}"/>
          </ac:grpSpMkLst>
        </pc:grpChg>
        <pc:grpChg chg="del mod">
          <ac:chgData name="Người dùng Khách" userId="" providerId="Windows Live" clId="Web-{72683E27-E25C-4B26-8294-68C0B7BACC9B}" dt="2024-09-17T16:28:17.721" v="430"/>
          <ac:grpSpMkLst>
            <pc:docMk/>
            <pc:sldMk cId="4012931891" sldId="298"/>
            <ac:grpSpMk id="1269" creationId="{00000000-0000-0000-0000-000000000000}"/>
          </ac:grpSpMkLst>
        </pc:grpChg>
        <pc:grpChg chg="mod topLvl">
          <ac:chgData name="Người dùng Khách" userId="" providerId="Windows Live" clId="Web-{72683E27-E25C-4B26-8294-68C0B7BACC9B}" dt="2024-09-17T16:33:54.409" v="489" actId="1076"/>
          <ac:grpSpMkLst>
            <pc:docMk/>
            <pc:sldMk cId="4012931891" sldId="298"/>
            <ac:grpSpMk id="1270" creationId="{00000000-0000-0000-0000-000000000000}"/>
          </ac:grpSpMkLst>
        </pc:grpChg>
        <pc:grpChg chg="del">
          <ac:chgData name="Người dùng Khách" userId="" providerId="Windows Live" clId="Web-{72683E27-E25C-4B26-8294-68C0B7BACC9B}" dt="2024-09-17T16:27:37.284" v="426"/>
          <ac:grpSpMkLst>
            <pc:docMk/>
            <pc:sldMk cId="4012931891" sldId="298"/>
            <ac:grpSpMk id="1287" creationId="{00000000-0000-0000-0000-000000000000}"/>
          </ac:grpSpMkLst>
        </pc:grpChg>
      </pc:sldChg>
      <pc:sldChg chg="modSp add replId">
        <pc:chgData name="Người dùng Khách" userId="" providerId="Windows Live" clId="Web-{72683E27-E25C-4B26-8294-68C0B7BACC9B}" dt="2024-09-17T16:39:22.052" v="509" actId="20577"/>
        <pc:sldMkLst>
          <pc:docMk/>
          <pc:sldMk cId="4115548630" sldId="301"/>
        </pc:sldMkLst>
        <pc:spChg chg="mod">
          <ac:chgData name="Người dùng Khách" userId="" providerId="Windows Live" clId="Web-{72683E27-E25C-4B26-8294-68C0B7BACC9B}" dt="2024-09-17T16:39:22.052" v="509" actId="20577"/>
          <ac:spMkLst>
            <pc:docMk/>
            <pc:sldMk cId="4115548630" sldId="301"/>
            <ac:spMk id="3" creationId="{DFE33D62-4315-9E0B-42BB-BFD57618C87C}"/>
          </ac:spMkLst>
        </pc:spChg>
      </pc:sldChg>
    </pc:docChg>
  </pc:docChgLst>
  <pc:docChgLst>
    <pc:chgData name="Người dùng Khách" providerId="Windows Live" clId="Web-{ED400329-9098-440E-93F5-870533E4E851}"/>
    <pc:docChg chg="addSld modSld sldOrd">
      <pc:chgData name="Người dùng Khách" userId="" providerId="Windows Live" clId="Web-{ED400329-9098-440E-93F5-870533E4E851}" dt="2024-09-17T19:05:09.019" v="348" actId="1076"/>
      <pc:docMkLst>
        <pc:docMk/>
      </pc:docMkLst>
      <pc:sldChg chg="modSp">
        <pc:chgData name="Người dùng Khách" userId="" providerId="Windows Live" clId="Web-{ED400329-9098-440E-93F5-870533E4E851}" dt="2024-09-17T18:49:18.232" v="239" actId="1076"/>
        <pc:sldMkLst>
          <pc:docMk/>
          <pc:sldMk cId="0" sldId="258"/>
        </pc:sldMkLst>
        <pc:spChg chg="mod">
          <ac:chgData name="Người dùng Khách" userId="" providerId="Windows Live" clId="Web-{ED400329-9098-440E-93F5-870533E4E851}" dt="2024-09-17T18:36:09.118" v="0" actId="1076"/>
          <ac:spMkLst>
            <pc:docMk/>
            <pc:sldMk cId="0" sldId="258"/>
            <ac:spMk id="825" creationId="{00000000-0000-0000-0000-000000000000}"/>
          </ac:spMkLst>
        </pc:spChg>
        <pc:spChg chg="mod">
          <ac:chgData name="Người dùng Khách" userId="" providerId="Windows Live" clId="Web-{ED400329-9098-440E-93F5-870533E4E851}" dt="2024-09-17T18:49:18.201" v="238" actId="1076"/>
          <ac:spMkLst>
            <pc:docMk/>
            <pc:sldMk cId="0" sldId="258"/>
            <ac:spMk id="827" creationId="{00000000-0000-0000-0000-000000000000}"/>
          </ac:spMkLst>
        </pc:spChg>
        <pc:spChg chg="mod">
          <ac:chgData name="Người dùng Khách" userId="" providerId="Windows Live" clId="Web-{ED400329-9098-440E-93F5-870533E4E851}" dt="2024-09-17T18:36:09.134" v="1" actId="1076"/>
          <ac:spMkLst>
            <pc:docMk/>
            <pc:sldMk cId="0" sldId="258"/>
            <ac:spMk id="829" creationId="{00000000-0000-0000-0000-000000000000}"/>
          </ac:spMkLst>
        </pc:spChg>
        <pc:spChg chg="mod">
          <ac:chgData name="Người dùng Khách" userId="" providerId="Windows Live" clId="Web-{ED400329-9098-440E-93F5-870533E4E851}" dt="2024-09-17T18:49:18.232" v="239" actId="1076"/>
          <ac:spMkLst>
            <pc:docMk/>
            <pc:sldMk cId="0" sldId="258"/>
            <ac:spMk id="831" creationId="{00000000-0000-0000-0000-000000000000}"/>
          </ac:spMkLst>
        </pc:spChg>
      </pc:sldChg>
      <pc:sldChg chg="delSp modSp">
        <pc:chgData name="Người dùng Khách" userId="" providerId="Windows Live" clId="Web-{ED400329-9098-440E-93F5-870533E4E851}" dt="2024-09-17T18:49:32.717" v="241"/>
        <pc:sldMkLst>
          <pc:docMk/>
          <pc:sldMk cId="0" sldId="260"/>
        </pc:sldMkLst>
        <pc:spChg chg="del mod">
          <ac:chgData name="Người dùng Khách" userId="" providerId="Windows Live" clId="Web-{ED400329-9098-440E-93F5-870533E4E851}" dt="2024-09-17T18:49:32.717" v="241"/>
          <ac:spMkLst>
            <pc:docMk/>
            <pc:sldMk cId="0" sldId="260"/>
            <ac:spMk id="854" creationId="{00000000-0000-0000-0000-000000000000}"/>
          </ac:spMkLst>
        </pc:spChg>
      </pc:sldChg>
      <pc:sldChg chg="addSp delSp modSp ord">
        <pc:chgData name="Người dùng Khách" userId="" providerId="Windows Live" clId="Web-{ED400329-9098-440E-93F5-870533E4E851}" dt="2024-09-17T18:52:36.580" v="271" actId="1076"/>
        <pc:sldMkLst>
          <pc:docMk/>
          <pc:sldMk cId="0" sldId="261"/>
        </pc:sldMkLst>
        <pc:spChg chg="mod">
          <ac:chgData name="Người dùng Khách" userId="" providerId="Windows Live" clId="Web-{ED400329-9098-440E-93F5-870533E4E851}" dt="2024-09-17T18:37:40.682" v="23" actId="20577"/>
          <ac:spMkLst>
            <pc:docMk/>
            <pc:sldMk cId="0" sldId="261"/>
            <ac:spMk id="877" creationId="{00000000-0000-0000-0000-000000000000}"/>
          </ac:spMkLst>
        </pc:spChg>
        <pc:spChg chg="mod">
          <ac:chgData name="Người dùng Khách" userId="" providerId="Windows Live" clId="Web-{ED400329-9098-440E-93F5-870533E4E851}" dt="2024-09-17T18:47:01.542" v="188" actId="1076"/>
          <ac:spMkLst>
            <pc:docMk/>
            <pc:sldMk cId="0" sldId="261"/>
            <ac:spMk id="878" creationId="{00000000-0000-0000-0000-000000000000}"/>
          </ac:spMkLst>
        </pc:spChg>
        <pc:grpChg chg="add">
          <ac:chgData name="Người dùng Khách" userId="" providerId="Windows Live" clId="Web-{ED400329-9098-440E-93F5-870533E4E851}" dt="2024-09-17T18:38:55.750" v="40"/>
          <ac:grpSpMkLst>
            <pc:docMk/>
            <pc:sldMk cId="0" sldId="261"/>
            <ac:grpSpMk id="11" creationId="{6D7AD59E-2823-CD04-9E90-0DC9BFD3818C}"/>
          </ac:grpSpMkLst>
        </pc:grpChg>
        <pc:grpChg chg="del">
          <ac:chgData name="Người dùng Khách" userId="" providerId="Windows Live" clId="Web-{ED400329-9098-440E-93F5-870533E4E851}" dt="2024-09-17T18:38:49.562" v="39"/>
          <ac:grpSpMkLst>
            <pc:docMk/>
            <pc:sldMk cId="0" sldId="261"/>
            <ac:grpSpMk id="880" creationId="{00000000-0000-0000-0000-000000000000}"/>
          </ac:grpSpMkLst>
        </pc:grpChg>
        <pc:picChg chg="del">
          <ac:chgData name="Người dùng Khách" userId="" providerId="Windows Live" clId="Web-{ED400329-9098-440E-93F5-870533E4E851}" dt="2024-09-17T18:39:02.515" v="41"/>
          <ac:picMkLst>
            <pc:docMk/>
            <pc:sldMk cId="0" sldId="261"/>
            <ac:picMk id="2" creationId="{9C3C2609-1DD6-1454-BAA3-431C81AD1AC3}"/>
          </ac:picMkLst>
        </pc:picChg>
        <pc:picChg chg="add mod">
          <ac:chgData name="Người dùng Khách" userId="" providerId="Windows Live" clId="Web-{ED400329-9098-440E-93F5-870533E4E851}" dt="2024-09-17T18:52:36.580" v="271" actId="1076"/>
          <ac:picMkLst>
            <pc:docMk/>
            <pc:sldMk cId="0" sldId="261"/>
            <ac:picMk id="12" creationId="{5D0217D8-7219-A8F3-C1F5-539C3E62102D}"/>
          </ac:picMkLst>
        </pc:picChg>
      </pc:sldChg>
      <pc:sldChg chg="addSp delSp modSp">
        <pc:chgData name="Người dùng Khách" userId="" providerId="Windows Live" clId="Web-{ED400329-9098-440E-93F5-870533E4E851}" dt="2024-09-17T18:51:46.876" v="268" actId="1076"/>
        <pc:sldMkLst>
          <pc:docMk/>
          <pc:sldMk cId="4115548630" sldId="301"/>
        </pc:sldMkLst>
        <pc:spChg chg="mod">
          <ac:chgData name="Người dùng Khách" userId="" providerId="Windows Live" clId="Web-{ED400329-9098-440E-93F5-870533E4E851}" dt="2024-09-17T18:51:42.126" v="267" actId="14100"/>
          <ac:spMkLst>
            <pc:docMk/>
            <pc:sldMk cId="4115548630" sldId="301"/>
            <ac:spMk id="16" creationId="{E1C4DA43-DE46-57F9-8B72-0593F528E8E1}"/>
          </ac:spMkLst>
        </pc:spChg>
        <pc:spChg chg="add del mod">
          <ac:chgData name="Người dùng Khách" userId="" providerId="Windows Live" clId="Web-{ED400329-9098-440E-93F5-870533E4E851}" dt="2024-09-17T18:50:55.625" v="257"/>
          <ac:spMkLst>
            <pc:docMk/>
            <pc:sldMk cId="4115548630" sldId="301"/>
            <ac:spMk id="1277" creationId="{00000000-0000-0000-0000-000000000000}"/>
          </ac:spMkLst>
        </pc:spChg>
        <pc:spChg chg="add del topLvl">
          <ac:chgData name="Người dùng Khách" userId="" providerId="Windows Live" clId="Web-{ED400329-9098-440E-93F5-870533E4E851}" dt="2024-09-17T18:50:46.484" v="255"/>
          <ac:spMkLst>
            <pc:docMk/>
            <pc:sldMk cId="4115548630" sldId="301"/>
            <ac:spMk id="1279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45.062" v="254"/>
          <ac:spMkLst>
            <pc:docMk/>
            <pc:sldMk cId="4115548630" sldId="301"/>
            <ac:spMk id="1280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44.140" v="253"/>
          <ac:spMkLst>
            <pc:docMk/>
            <pc:sldMk cId="4115548630" sldId="301"/>
            <ac:spMk id="1281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42.703" v="252"/>
          <ac:spMkLst>
            <pc:docMk/>
            <pc:sldMk cId="4115548630" sldId="301"/>
            <ac:spMk id="1282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41.593" v="251"/>
          <ac:spMkLst>
            <pc:docMk/>
            <pc:sldMk cId="4115548630" sldId="301"/>
            <ac:spMk id="1283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39.203" v="249"/>
          <ac:spMkLst>
            <pc:docMk/>
            <pc:sldMk cId="4115548630" sldId="301"/>
            <ac:spMk id="1284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40.562" v="250"/>
          <ac:spMkLst>
            <pc:docMk/>
            <pc:sldMk cId="4115548630" sldId="301"/>
            <ac:spMk id="1285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0:37.343" v="248"/>
          <ac:spMkLst>
            <pc:docMk/>
            <pc:sldMk cId="4115548630" sldId="301"/>
            <ac:spMk id="1286" creationId="{00000000-0000-0000-0000-000000000000}"/>
          </ac:spMkLst>
        </pc:spChg>
        <pc:grpChg chg="mod">
          <ac:chgData name="Người dùng Khách" userId="" providerId="Windows Live" clId="Web-{ED400329-9098-440E-93F5-870533E4E851}" dt="2024-09-17T18:51:46.876" v="268" actId="1076"/>
          <ac:grpSpMkLst>
            <pc:docMk/>
            <pc:sldMk cId="4115548630" sldId="301"/>
            <ac:grpSpMk id="15" creationId="{17344D86-5A9B-3374-8A25-751DE9207B9E}"/>
          </ac:grpSpMkLst>
        </pc:grpChg>
        <pc:grpChg chg="add del">
          <ac:chgData name="Người dùng Khách" userId="" providerId="Windows Live" clId="Web-{ED400329-9098-440E-93F5-870533E4E851}" dt="2024-09-17T18:50:46.484" v="255"/>
          <ac:grpSpMkLst>
            <pc:docMk/>
            <pc:sldMk cId="4115548630" sldId="301"/>
            <ac:grpSpMk id="1270" creationId="{00000000-0000-0000-0000-000000000000}"/>
          </ac:grpSpMkLst>
        </pc:grpChg>
        <pc:grpChg chg="mod topLvl">
          <ac:chgData name="Người dùng Khách" userId="" providerId="Windows Live" clId="Web-{ED400329-9098-440E-93F5-870533E4E851}" dt="2024-09-17T18:51:36.907" v="265" actId="14100"/>
          <ac:grpSpMkLst>
            <pc:docMk/>
            <pc:sldMk cId="4115548630" sldId="301"/>
            <ac:grpSpMk id="1271" creationId="{00000000-0000-0000-0000-000000000000}"/>
          </ac:grpSpMkLst>
        </pc:grpChg>
        <pc:grpChg chg="del">
          <ac:chgData name="Người dùng Khách" userId="" providerId="Windows Live" clId="Web-{ED400329-9098-440E-93F5-870533E4E851}" dt="2024-09-17T18:50:45.062" v="254"/>
          <ac:grpSpMkLst>
            <pc:docMk/>
            <pc:sldMk cId="4115548630" sldId="301"/>
            <ac:grpSpMk id="1278" creationId="{00000000-0000-0000-0000-000000000000}"/>
          </ac:grpSpMkLst>
        </pc:grpChg>
        <pc:picChg chg="add mod">
          <ac:chgData name="Người dùng Khách" userId="" providerId="Windows Live" clId="Web-{ED400329-9098-440E-93F5-870533E4E851}" dt="2024-09-17T18:51:36.923" v="266" actId="14100"/>
          <ac:picMkLst>
            <pc:docMk/>
            <pc:sldMk cId="4115548630" sldId="301"/>
            <ac:picMk id="2" creationId="{79AC1CFD-B1D2-2BD1-C100-FB15F3A8B1FD}"/>
          </ac:picMkLst>
        </pc:picChg>
      </pc:sldChg>
      <pc:sldChg chg="addSp delSp modSp add replId">
        <pc:chgData name="Người dùng Khách" userId="" providerId="Windows Live" clId="Web-{ED400329-9098-440E-93F5-870533E4E851}" dt="2024-09-17T18:55:22.568" v="309" actId="1076"/>
        <pc:sldMkLst>
          <pc:docMk/>
          <pc:sldMk cId="2821021901" sldId="312"/>
        </pc:sldMkLst>
        <pc:spChg chg="mod">
          <ac:chgData name="Người dùng Khách" userId="" providerId="Windows Live" clId="Web-{ED400329-9098-440E-93F5-870533E4E851}" dt="2024-09-17T18:55:22.568" v="309" actId="1076"/>
          <ac:spMkLst>
            <pc:docMk/>
            <pc:sldMk cId="2821021901" sldId="312"/>
            <ac:spMk id="3" creationId="{DFE33D62-4315-9E0B-42BB-BFD57618C87C}"/>
          </ac:spMkLst>
        </pc:spChg>
        <pc:spChg chg="del mod">
          <ac:chgData name="Người dùng Khách" userId="" providerId="Windows Live" clId="Web-{ED400329-9098-440E-93F5-870533E4E851}" dt="2024-09-17T18:39:31.188" v="47"/>
          <ac:spMkLst>
            <pc:docMk/>
            <pc:sldMk cId="2821021901" sldId="312"/>
            <ac:spMk id="4" creationId="{3D5DBD85-9B53-DEEE-97D8-29B5AB088D02}"/>
          </ac:spMkLst>
        </pc:spChg>
        <pc:spChg chg="add mod">
          <ac:chgData name="Người dùng Khách" userId="" providerId="Windows Live" clId="Web-{ED400329-9098-440E-93F5-870533E4E851}" dt="2024-09-17T18:55:17.068" v="308" actId="14100"/>
          <ac:spMkLst>
            <pc:docMk/>
            <pc:sldMk cId="2821021901" sldId="312"/>
            <ac:spMk id="5" creationId="{6D1260A5-B939-F555-53C5-38D54BA1EA06}"/>
          </ac:spMkLst>
        </pc:spChg>
        <pc:spChg chg="mod">
          <ac:chgData name="Người dùng Khách" userId="" providerId="Windows Live" clId="Web-{ED400329-9098-440E-93F5-870533E4E851}" dt="2024-09-17T18:55:07.240" v="304" actId="1076"/>
          <ac:spMkLst>
            <pc:docMk/>
            <pc:sldMk cId="2821021901" sldId="312"/>
            <ac:spMk id="16" creationId="{E1C4DA43-DE46-57F9-8B72-0593F528E8E1}"/>
          </ac:spMkLst>
        </pc:spChg>
        <pc:spChg chg="del">
          <ac:chgData name="Người dùng Khách" userId="" providerId="Windows Live" clId="Web-{ED400329-9098-440E-93F5-870533E4E851}" dt="2024-09-17T18:54:14.989" v="286"/>
          <ac:spMkLst>
            <pc:docMk/>
            <pc:sldMk cId="2821021901" sldId="312"/>
            <ac:spMk id="1273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36.832" v="272"/>
          <ac:spMkLst>
            <pc:docMk/>
            <pc:sldMk cId="2821021901" sldId="312"/>
            <ac:spMk id="1277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4:03.395" v="282"/>
          <ac:spMkLst>
            <pc:docMk/>
            <pc:sldMk cId="2821021901" sldId="312"/>
            <ac:spMk id="1280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59.879" v="281"/>
          <ac:spMkLst>
            <pc:docMk/>
            <pc:sldMk cId="2821021901" sldId="312"/>
            <ac:spMk id="1281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49.504" v="274"/>
          <ac:spMkLst>
            <pc:docMk/>
            <pc:sldMk cId="2821021901" sldId="312"/>
            <ac:spMk id="1282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58.723" v="280"/>
          <ac:spMkLst>
            <pc:docMk/>
            <pc:sldMk cId="2821021901" sldId="312"/>
            <ac:spMk id="1283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55.613" v="277"/>
          <ac:spMkLst>
            <pc:docMk/>
            <pc:sldMk cId="2821021901" sldId="312"/>
            <ac:spMk id="1284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56.879" v="278"/>
          <ac:spMkLst>
            <pc:docMk/>
            <pc:sldMk cId="2821021901" sldId="312"/>
            <ac:spMk id="1285" creationId="{00000000-0000-0000-0000-000000000000}"/>
          </ac:spMkLst>
        </pc:spChg>
        <pc:spChg chg="del">
          <ac:chgData name="Người dùng Khách" userId="" providerId="Windows Live" clId="Web-{ED400329-9098-440E-93F5-870533E4E851}" dt="2024-09-17T18:53:57.832" v="279"/>
          <ac:spMkLst>
            <pc:docMk/>
            <pc:sldMk cId="2821021901" sldId="312"/>
            <ac:spMk id="1286" creationId="{00000000-0000-0000-0000-000000000000}"/>
          </ac:spMkLst>
        </pc:spChg>
        <pc:grpChg chg="add del mod">
          <ac:chgData name="Người dùng Khách" userId="" providerId="Windows Live" clId="Web-{ED400329-9098-440E-93F5-870533E4E851}" dt="2024-09-17T18:54:20.114" v="287"/>
          <ac:grpSpMkLst>
            <pc:docMk/>
            <pc:sldMk cId="2821021901" sldId="312"/>
            <ac:grpSpMk id="1270" creationId="{00000000-0000-0000-0000-000000000000}"/>
          </ac:grpSpMkLst>
        </pc:grpChg>
        <pc:grpChg chg="del">
          <ac:chgData name="Người dùng Khách" userId="" providerId="Windows Live" clId="Web-{ED400329-9098-440E-93F5-870533E4E851}" dt="2024-09-17T18:54:03.395" v="282"/>
          <ac:grpSpMkLst>
            <pc:docMk/>
            <pc:sldMk cId="2821021901" sldId="312"/>
            <ac:grpSpMk id="1278" creationId="{00000000-0000-0000-0000-000000000000}"/>
          </ac:grpSpMkLst>
        </pc:grpChg>
        <pc:picChg chg="add mod">
          <ac:chgData name="Người dùng Khách" userId="" providerId="Windows Live" clId="Web-{ED400329-9098-440E-93F5-870533E4E851}" dt="2024-09-17T18:54:56.193" v="301" actId="14100"/>
          <ac:picMkLst>
            <pc:docMk/>
            <pc:sldMk cId="2821021901" sldId="312"/>
            <ac:picMk id="2" creationId="{A57200F7-64E4-DAD1-84CF-6F18B195F6F3}"/>
          </ac:picMkLst>
        </pc:picChg>
      </pc:sldChg>
      <pc:sldChg chg="add replId">
        <pc:chgData name="Người dùng Khách" userId="" providerId="Windows Live" clId="Web-{ED400329-9098-440E-93F5-870533E4E851}" dt="2024-09-17T18:37:21.620" v="5"/>
        <pc:sldMkLst>
          <pc:docMk/>
          <pc:sldMk cId="3872673446" sldId="313"/>
        </pc:sldMkLst>
      </pc:sldChg>
      <pc:sldChg chg="addSp delSp modSp add replId">
        <pc:chgData name="Người dùng Khách" userId="" providerId="Windows Live" clId="Web-{ED400329-9098-440E-93F5-870533E4E851}" dt="2024-09-17T18:57:42.415" v="335" actId="14100"/>
        <pc:sldMkLst>
          <pc:docMk/>
          <pc:sldMk cId="2754597774" sldId="314"/>
        </pc:sldMkLst>
        <pc:spChg chg="add mod">
          <ac:chgData name="Người dùng Khách" userId="" providerId="Windows Live" clId="Web-{ED400329-9098-440E-93F5-870533E4E851}" dt="2024-09-17T18:57:26.930" v="333" actId="1076"/>
          <ac:spMkLst>
            <pc:docMk/>
            <pc:sldMk cId="2754597774" sldId="314"/>
            <ac:spMk id="2" creationId="{E731F18D-B109-FB56-EE1B-8EFE172A212B}"/>
          </ac:spMkLst>
        </pc:spChg>
        <pc:spChg chg="mod">
          <ac:chgData name="Người dùng Khách" userId="" providerId="Windows Live" clId="Web-{ED400329-9098-440E-93F5-870533E4E851}" dt="2024-09-17T18:57:42.415" v="335" actId="14100"/>
          <ac:spMkLst>
            <pc:docMk/>
            <pc:sldMk cId="2754597774" sldId="314"/>
            <ac:spMk id="3" creationId="{DFE33D62-4315-9E0B-42BB-BFD57618C87C}"/>
          </ac:spMkLst>
        </pc:spChg>
        <pc:spChg chg="del">
          <ac:chgData name="Người dùng Khách" userId="" providerId="Windows Live" clId="Web-{ED400329-9098-440E-93F5-870533E4E851}" dt="2024-09-17T18:41:40.269" v="75"/>
          <ac:spMkLst>
            <pc:docMk/>
            <pc:sldMk cId="2754597774" sldId="314"/>
            <ac:spMk id="16" creationId="{E1C4DA43-DE46-57F9-8B72-0593F528E8E1}"/>
          </ac:spMkLst>
        </pc:spChg>
        <pc:grpChg chg="add">
          <ac:chgData name="Người dùng Khách" userId="" providerId="Windows Live" clId="Web-{ED400329-9098-440E-93F5-870533E4E851}" dt="2024-09-17T18:57:16.618" v="332"/>
          <ac:grpSpMkLst>
            <pc:docMk/>
            <pc:sldMk cId="2754597774" sldId="314"/>
            <ac:grpSpMk id="20" creationId="{AD51D967-18A5-E57D-408B-E21BFE36C090}"/>
          </ac:grpSpMkLst>
        </pc:grpChg>
        <pc:grpChg chg="del mod">
          <ac:chgData name="Người dùng Khách" userId="" providerId="Windows Live" clId="Web-{ED400329-9098-440E-93F5-870533E4E851}" dt="2024-09-17T18:55:37.053" v="311"/>
          <ac:grpSpMkLst>
            <pc:docMk/>
            <pc:sldMk cId="2754597774" sldId="314"/>
            <ac:grpSpMk id="1270" creationId="{00000000-0000-0000-0000-000000000000}"/>
          </ac:grpSpMkLst>
        </pc:grpChg>
      </pc:sldChg>
      <pc:sldChg chg="modSp add replId">
        <pc:chgData name="Người dùng Khách" userId="" providerId="Windows Live" clId="Web-{ED400329-9098-440E-93F5-870533E4E851}" dt="2024-09-17T18:47:43.761" v="200" actId="20577"/>
        <pc:sldMkLst>
          <pc:docMk/>
          <pc:sldMk cId="1644271787" sldId="315"/>
        </pc:sldMkLst>
        <pc:spChg chg="mod">
          <ac:chgData name="Người dùng Khách" userId="" providerId="Windows Live" clId="Web-{ED400329-9098-440E-93F5-870533E4E851}" dt="2024-09-17T18:44:52.523" v="156" actId="1076"/>
          <ac:spMkLst>
            <pc:docMk/>
            <pc:sldMk cId="1644271787" sldId="315"/>
            <ac:spMk id="3" creationId="{DFE33D62-4315-9E0B-42BB-BFD57618C87C}"/>
          </ac:spMkLst>
        </pc:spChg>
        <pc:spChg chg="mod">
          <ac:chgData name="Người dùng Khách" userId="" providerId="Windows Live" clId="Web-{ED400329-9098-440E-93F5-870533E4E851}" dt="2024-09-17T18:47:43.761" v="200" actId="20577"/>
          <ac:spMkLst>
            <pc:docMk/>
            <pc:sldMk cId="1644271787" sldId="315"/>
            <ac:spMk id="16" creationId="{E1C4DA43-DE46-57F9-8B72-0593F528E8E1}"/>
          </ac:spMkLst>
        </pc:spChg>
      </pc:sldChg>
      <pc:sldChg chg="addSp delSp modSp add replId">
        <pc:chgData name="Người dùng Khách" userId="" providerId="Windows Live" clId="Web-{ED400329-9098-440E-93F5-870533E4E851}" dt="2024-09-17T19:05:09.019" v="348" actId="1076"/>
        <pc:sldMkLst>
          <pc:docMk/>
          <pc:sldMk cId="3381503828" sldId="316"/>
        </pc:sldMkLst>
        <pc:spChg chg="mod">
          <ac:chgData name="Người dùng Khách" userId="" providerId="Windows Live" clId="Web-{ED400329-9098-440E-93F5-870533E4E851}" dt="2024-09-17T18:48:16.153" v="223" actId="14100"/>
          <ac:spMkLst>
            <pc:docMk/>
            <pc:sldMk cId="3381503828" sldId="316"/>
            <ac:spMk id="3" creationId="{DFE33D62-4315-9E0B-42BB-BFD57618C87C}"/>
          </ac:spMkLst>
        </pc:spChg>
        <pc:spChg chg="mod">
          <ac:chgData name="Người dùng Khách" userId="" providerId="Windows Live" clId="Web-{ED400329-9098-440E-93F5-870533E4E851}" dt="2024-09-17T19:04:52.659" v="342" actId="14100"/>
          <ac:spMkLst>
            <pc:docMk/>
            <pc:sldMk cId="3381503828" sldId="316"/>
            <ac:spMk id="16" creationId="{E1C4DA43-DE46-57F9-8B72-0593F528E8E1}"/>
          </ac:spMkLst>
        </pc:spChg>
        <pc:grpChg chg="del">
          <ac:chgData name="Người dùng Khách" userId="" providerId="Windows Live" clId="Web-{ED400329-9098-440E-93F5-870533E4E851}" dt="2024-09-17T19:04:56.393" v="343"/>
          <ac:grpSpMkLst>
            <pc:docMk/>
            <pc:sldMk cId="3381503828" sldId="316"/>
            <ac:grpSpMk id="1270" creationId="{00000000-0000-0000-0000-000000000000}"/>
          </ac:grpSpMkLst>
        </pc:grpChg>
        <pc:picChg chg="add mod">
          <ac:chgData name="Người dùng Khách" userId="" providerId="Windows Live" clId="Web-{ED400329-9098-440E-93F5-870533E4E851}" dt="2024-09-17T19:05:09.019" v="348" actId="1076"/>
          <ac:picMkLst>
            <pc:docMk/>
            <pc:sldMk cId="3381503828" sldId="316"/>
            <ac:picMk id="2" creationId="{FB2695A8-F932-E647-E539-A9834254BCBD}"/>
          </ac:picMkLst>
        </pc:picChg>
      </pc:sldChg>
    </pc:docChg>
  </pc:docChgLst>
  <pc:docChgLst>
    <pc:chgData name="pducphuonghd32108@gmail.com" userId="9c01654372848fac" providerId="Windows Live" clId="Web-{8BC4B205-9B81-4D74-8A72-46745F24D177}"/>
    <pc:docChg chg="modSld">
      <pc:chgData name="pducphuonghd32108@gmail.com" userId="9c01654372848fac" providerId="Windows Live" clId="Web-{8BC4B205-9B81-4D74-8A72-46745F24D177}" dt="2024-09-18T05:12:50.261" v="2" actId="1076"/>
      <pc:docMkLst>
        <pc:docMk/>
      </pc:docMkLst>
      <pc:sldChg chg="modSp">
        <pc:chgData name="pducphuonghd32108@gmail.com" userId="9c01654372848fac" providerId="Windows Live" clId="Web-{8BC4B205-9B81-4D74-8A72-46745F24D177}" dt="2024-09-18T05:12:50.261" v="2" actId="1076"/>
        <pc:sldMkLst>
          <pc:docMk/>
          <pc:sldMk cId="3804549458" sldId="299"/>
        </pc:sldMkLst>
        <pc:spChg chg="mod">
          <ac:chgData name="pducphuonghd32108@gmail.com" userId="9c01654372848fac" providerId="Windows Live" clId="Web-{8BC4B205-9B81-4D74-8A72-46745F24D177}" dt="2024-09-18T05:12:50.261" v="2" actId="1076"/>
          <ac:spMkLst>
            <pc:docMk/>
            <pc:sldMk cId="3804549458" sldId="299"/>
            <ac:spMk id="878" creationId="{00000000-0000-0000-0000-000000000000}"/>
          </ac:spMkLst>
        </pc:spChg>
      </pc:sldChg>
    </pc:docChg>
  </pc:docChgLst>
  <pc:docChgLst>
    <pc:chgData name="pducphuonghd32108@gmail.com" userId="9c01654372848fac" providerId="Windows Live" clId="Web-{099C9841-F92E-4847-A745-CB3BD9863610}"/>
    <pc:docChg chg="modSld">
      <pc:chgData name="pducphuonghd32108@gmail.com" userId="9c01654372848fac" providerId="Windows Live" clId="Web-{099C9841-F92E-4847-A745-CB3BD9863610}" dt="2024-09-17T13:27:06.313" v="29" actId="1076"/>
      <pc:docMkLst>
        <pc:docMk/>
      </pc:docMkLst>
      <pc:sldChg chg="addSp delSp modSp">
        <pc:chgData name="pducphuonghd32108@gmail.com" userId="9c01654372848fac" providerId="Windows Live" clId="Web-{099C9841-F92E-4847-A745-CB3BD9863610}" dt="2024-09-17T13:27:06.313" v="29" actId="1076"/>
        <pc:sldMkLst>
          <pc:docMk/>
          <pc:sldMk cId="0" sldId="261"/>
        </pc:sldMkLst>
        <pc:spChg chg="add del mod">
          <ac:chgData name="pducphuonghd32108@gmail.com" userId="9c01654372848fac" providerId="Windows Live" clId="Web-{099C9841-F92E-4847-A745-CB3BD9863610}" dt="2024-09-17T13:25:21.636" v="17"/>
          <ac:spMkLst>
            <pc:docMk/>
            <pc:sldMk cId="0" sldId="261"/>
            <ac:spMk id="3" creationId="{DCD2FB99-8F11-2845-C6E6-8F591DF6CB2B}"/>
          </ac:spMkLst>
        </pc:spChg>
        <pc:spChg chg="add del mod">
          <ac:chgData name="pducphuonghd32108@gmail.com" userId="9c01654372848fac" providerId="Windows Live" clId="Web-{099C9841-F92E-4847-A745-CB3BD9863610}" dt="2024-09-17T13:25:36.559" v="21"/>
          <ac:spMkLst>
            <pc:docMk/>
            <pc:sldMk cId="0" sldId="261"/>
            <ac:spMk id="6" creationId="{D499812A-34D1-DAC4-8F3B-06ED6DCE94D0}"/>
          </ac:spMkLst>
        </pc:spChg>
        <pc:spChg chg="add del mod">
          <ac:chgData name="pducphuonghd32108@gmail.com" userId="9c01654372848fac" providerId="Windows Live" clId="Web-{099C9841-F92E-4847-A745-CB3BD9863610}" dt="2024-09-17T13:25:44.293" v="23"/>
          <ac:spMkLst>
            <pc:docMk/>
            <pc:sldMk cId="0" sldId="261"/>
            <ac:spMk id="8" creationId="{874E1FE0-3C93-7069-E0BE-3FE3BE11BEDC}"/>
          </ac:spMkLst>
        </pc:spChg>
        <pc:spChg chg="mod">
          <ac:chgData name="pducphuonghd32108@gmail.com" userId="9c01654372848fac" providerId="Windows Live" clId="Web-{099C9841-F92E-4847-A745-CB3BD9863610}" dt="2024-09-17T13:20:53.187" v="8" actId="20577"/>
          <ac:spMkLst>
            <pc:docMk/>
            <pc:sldMk cId="0" sldId="261"/>
            <ac:spMk id="877" creationId="{00000000-0000-0000-0000-000000000000}"/>
          </ac:spMkLst>
        </pc:spChg>
        <pc:spChg chg="mod">
          <ac:chgData name="pducphuonghd32108@gmail.com" userId="9c01654372848fac" providerId="Windows Live" clId="Web-{099C9841-F92E-4847-A745-CB3BD9863610}" dt="2024-09-17T13:22:24.144" v="15" actId="20577"/>
          <ac:spMkLst>
            <pc:docMk/>
            <pc:sldMk cId="0" sldId="261"/>
            <ac:spMk id="878" creationId="{00000000-0000-0000-0000-000000000000}"/>
          </ac:spMkLst>
        </pc:spChg>
        <pc:picChg chg="add del mod ord">
          <ac:chgData name="pducphuonghd32108@gmail.com" userId="9c01654372848fac" providerId="Windows Live" clId="Web-{099C9841-F92E-4847-A745-CB3BD9863610}" dt="2024-09-17T13:25:39.762" v="22"/>
          <ac:picMkLst>
            <pc:docMk/>
            <pc:sldMk cId="0" sldId="261"/>
            <ac:picMk id="4" creationId="{33A65149-5465-6772-08B4-CA2E21A9F8EC}"/>
          </ac:picMkLst>
        </pc:picChg>
        <pc:picChg chg="add mod">
          <ac:chgData name="pducphuonghd32108@gmail.com" userId="9c01654372848fac" providerId="Windows Live" clId="Web-{099C9841-F92E-4847-A745-CB3BD9863610}" dt="2024-09-17T13:27:06.313" v="29" actId="1076"/>
          <ac:picMkLst>
            <pc:docMk/>
            <pc:sldMk cId="0" sldId="261"/>
            <ac:picMk id="9" creationId="{0BF52377-5DED-0D5E-FE7F-B8B104FA0EF9}"/>
          </ac:picMkLst>
        </pc:picChg>
        <pc:picChg chg="del">
          <ac:chgData name="pducphuonghd32108@gmail.com" userId="9c01654372848fac" providerId="Windows Live" clId="Web-{099C9841-F92E-4847-A745-CB3BD9863610}" dt="2024-09-17T13:25:19.792" v="16"/>
          <ac:picMkLst>
            <pc:docMk/>
            <pc:sldMk cId="0" sldId="261"/>
            <ac:picMk id="879" creationId="{00000000-0000-0000-0000-000000000000}"/>
          </ac:picMkLst>
        </pc:picChg>
      </pc:sldChg>
    </pc:docChg>
  </pc:docChgLst>
  <pc:docChgLst>
    <pc:chgData name="Hiện Trần" userId="ba5a393b3237a8dd" providerId="Windows Live" clId="Web-{9A49C710-34A7-4223-91D9-4BC517C34FDC}"/>
    <pc:docChg chg="mod addSld modSld modMainMaster">
      <pc:chgData name="Hiện Trần" userId="ba5a393b3237a8dd" providerId="Windows Live" clId="Web-{9A49C710-34A7-4223-91D9-4BC517C34FDC}" dt="2024-09-18T11:47:04.081" v="421" actId="14100"/>
      <pc:docMkLst>
        <pc:docMk/>
      </pc:docMkLst>
      <pc:sldChg chg="addSp delSp modSp">
        <pc:chgData name="Hiện Trần" userId="ba5a393b3237a8dd" providerId="Windows Live" clId="Web-{9A49C710-34A7-4223-91D9-4BC517C34FDC}" dt="2024-09-18T11:21:07.915" v="203" actId="20577"/>
        <pc:sldMkLst>
          <pc:docMk/>
          <pc:sldMk cId="0" sldId="256"/>
        </pc:sldMkLst>
        <pc:spChg chg="add mod">
          <ac:chgData name="Hiện Trần" userId="ba5a393b3237a8dd" providerId="Windows Live" clId="Web-{9A49C710-34A7-4223-91D9-4BC517C34FDC}" dt="2024-09-18T11:13:14.225" v="177" actId="20577"/>
          <ac:spMkLst>
            <pc:docMk/>
            <pc:sldMk cId="0" sldId="256"/>
            <ac:spMk id="2" creationId="{CFCE3953-13CD-15F3-7718-329DA7019556}"/>
          </ac:spMkLst>
        </pc:spChg>
        <pc:spChg chg="add mod">
          <ac:chgData name="Hiện Trần" userId="ba5a393b3237a8dd" providerId="Windows Live" clId="Web-{9A49C710-34A7-4223-91D9-4BC517C34FDC}" dt="2024-09-18T11:13:18.803" v="179" actId="20577"/>
          <ac:spMkLst>
            <pc:docMk/>
            <pc:sldMk cId="0" sldId="256"/>
            <ac:spMk id="3" creationId="{31EC60A6-1C01-C01C-D816-7DB2E2C817EB}"/>
          </ac:spMkLst>
        </pc:spChg>
        <pc:spChg chg="add del">
          <ac:chgData name="Hiện Trần" userId="ba5a393b3237a8dd" providerId="Windows Live" clId="Web-{9A49C710-34A7-4223-91D9-4BC517C34FDC}" dt="2024-09-18T11:15:10.401" v="185"/>
          <ac:spMkLst>
            <pc:docMk/>
            <pc:sldMk cId="0" sldId="256"/>
            <ac:spMk id="4" creationId="{DBF0D4C7-D30B-657C-D98B-5108F41A173E}"/>
          </ac:spMkLst>
        </pc:spChg>
        <pc:spChg chg="add del">
          <ac:chgData name="Hiện Trần" userId="ba5a393b3237a8dd" providerId="Windows Live" clId="Web-{9A49C710-34A7-4223-91D9-4BC517C34FDC}" dt="2024-09-18T11:20:47.992" v="199"/>
          <ac:spMkLst>
            <pc:docMk/>
            <pc:sldMk cId="0" sldId="256"/>
            <ac:spMk id="5" creationId="{369820A0-2A9D-BECA-5A04-29588EB5CAD2}"/>
          </ac:spMkLst>
        </pc:spChg>
        <pc:spChg chg="add mod">
          <ac:chgData name="Hiện Trần" userId="ba5a393b3237a8dd" providerId="Windows Live" clId="Web-{9A49C710-34A7-4223-91D9-4BC517C34FDC}" dt="2024-09-18T11:21:07.915" v="203" actId="20577"/>
          <ac:spMkLst>
            <pc:docMk/>
            <pc:sldMk cId="0" sldId="256"/>
            <ac:spMk id="7" creationId="{F699E225-8C8C-C8DB-B0B9-E6A823E153E3}"/>
          </ac:spMkLst>
        </pc:spChg>
        <pc:spChg chg="mod">
          <ac:chgData name="Hiện Trần" userId="ba5a393b3237a8dd" providerId="Windows Live" clId="Web-{9A49C710-34A7-4223-91D9-4BC517C34FDC}" dt="2024-09-18T11:09:40.889" v="71" actId="1076"/>
          <ac:spMkLst>
            <pc:docMk/>
            <pc:sldMk cId="0" sldId="256"/>
            <ac:spMk id="785" creationId="{00000000-0000-0000-0000-000000000000}"/>
          </ac:spMkLst>
        </pc:spChg>
        <pc:spChg chg="mod">
          <ac:chgData name="Hiện Trần" userId="ba5a393b3237a8dd" providerId="Windows Live" clId="Web-{9A49C710-34A7-4223-91D9-4BC517C34FDC}" dt="2024-09-18T11:09:47.280" v="72" actId="1076"/>
          <ac:spMkLst>
            <pc:docMk/>
            <pc:sldMk cId="0" sldId="256"/>
            <ac:spMk id="786" creationId="{00000000-0000-0000-0000-000000000000}"/>
          </ac:spMkLst>
        </pc:spChg>
      </pc:sldChg>
      <pc:sldChg chg="addSp modSp">
        <pc:chgData name="Hiện Trần" userId="ba5a393b3237a8dd" providerId="Windows Live" clId="Web-{9A49C710-34A7-4223-91D9-4BC517C34FDC}" dt="2024-09-18T11:47:04.081" v="421" actId="14100"/>
        <pc:sldMkLst>
          <pc:docMk/>
          <pc:sldMk cId="0" sldId="258"/>
        </pc:sldMkLst>
        <pc:spChg chg="add mod">
          <ac:chgData name="Hiện Trần" userId="ba5a393b3237a8dd" providerId="Windows Live" clId="Web-{9A49C710-34A7-4223-91D9-4BC517C34FDC}" dt="2024-09-18T11:21:12.243" v="205" actId="20577"/>
          <ac:spMkLst>
            <pc:docMk/>
            <pc:sldMk cId="0" sldId="258"/>
            <ac:spMk id="3" creationId="{257C683D-D9AD-E266-7318-BB27BF9CB7B5}"/>
          </ac:spMkLst>
        </pc:spChg>
        <pc:spChg chg="mod">
          <ac:chgData name="Hiện Trần" userId="ba5a393b3237a8dd" providerId="Windows Live" clId="Web-{9A49C710-34A7-4223-91D9-4BC517C34FDC}" dt="2024-09-18T11:46:55.347" v="419" actId="1076"/>
          <ac:spMkLst>
            <pc:docMk/>
            <pc:sldMk cId="0" sldId="258"/>
            <ac:spMk id="829" creationId="{00000000-0000-0000-0000-000000000000}"/>
          </ac:spMkLst>
        </pc:spChg>
        <pc:spChg chg="mod">
          <ac:chgData name="Hiện Trần" userId="ba5a393b3237a8dd" providerId="Windows Live" clId="Web-{9A49C710-34A7-4223-91D9-4BC517C34FDC}" dt="2024-09-18T11:47:04.081" v="421" actId="14100"/>
          <ac:spMkLst>
            <pc:docMk/>
            <pc:sldMk cId="0" sldId="258"/>
            <ac:spMk id="831" creationId="{00000000-0000-0000-0000-000000000000}"/>
          </ac:spMkLst>
        </pc:spChg>
      </pc:sldChg>
      <pc:sldChg chg="addSp modSp">
        <pc:chgData name="Hiện Trần" userId="ba5a393b3237a8dd" providerId="Windows Live" clId="Web-{9A49C710-34A7-4223-91D9-4BC517C34FDC}" dt="2024-09-18T11:21:15.806" v="207" actId="20577"/>
        <pc:sldMkLst>
          <pc:docMk/>
          <pc:sldMk cId="0" sldId="260"/>
        </pc:sldMkLst>
        <pc:spChg chg="add mod">
          <ac:chgData name="Hiện Trần" userId="ba5a393b3237a8dd" providerId="Windows Live" clId="Web-{9A49C710-34A7-4223-91D9-4BC517C34FDC}" dt="2024-09-18T11:21:15.806" v="207" actId="20577"/>
          <ac:spMkLst>
            <pc:docMk/>
            <pc:sldMk cId="0" sldId="260"/>
            <ac:spMk id="3" creationId="{F17BBC19-1045-5BF7-F076-17FC9DB633DE}"/>
          </ac:spMkLst>
        </pc:spChg>
      </pc:sldChg>
      <pc:sldChg chg="addSp modSp">
        <pc:chgData name="Hiện Trần" userId="ba5a393b3237a8dd" providerId="Windows Live" clId="Web-{9A49C710-34A7-4223-91D9-4BC517C34FDC}" dt="2024-09-18T11:22:02.885" v="219" actId="20577"/>
        <pc:sldMkLst>
          <pc:docMk/>
          <pc:sldMk cId="0" sldId="261"/>
        </pc:sldMkLst>
        <pc:spChg chg="add mod">
          <ac:chgData name="Hiện Trần" userId="ba5a393b3237a8dd" providerId="Windows Live" clId="Web-{9A49C710-34A7-4223-91D9-4BC517C34FDC}" dt="2024-09-18T11:22:02.885" v="219" actId="20577"/>
          <ac:spMkLst>
            <pc:docMk/>
            <pc:sldMk cId="0" sldId="261"/>
            <ac:spMk id="3" creationId="{4E5AE31E-AEA7-68C6-E10A-5DC1943387F3}"/>
          </ac:spMkLst>
        </pc:spChg>
      </pc:sldChg>
      <pc:sldChg chg="addSp modSp">
        <pc:chgData name="Hiện Trần" userId="ba5a393b3237a8dd" providerId="Windows Live" clId="Web-{9A49C710-34A7-4223-91D9-4BC517C34FDC}" dt="2024-09-18T11:44:37.126" v="389" actId="20577"/>
        <pc:sldMkLst>
          <pc:docMk/>
          <pc:sldMk cId="0" sldId="262"/>
        </pc:sldMkLst>
        <pc:spChg chg="add mod">
          <ac:chgData name="Hiện Trần" userId="ba5a393b3237a8dd" providerId="Windows Live" clId="Web-{9A49C710-34A7-4223-91D9-4BC517C34FDC}" dt="2024-09-18T11:44:37.126" v="389" actId="20577"/>
          <ac:spMkLst>
            <pc:docMk/>
            <pc:sldMk cId="0" sldId="262"/>
            <ac:spMk id="3" creationId="{32D1B43A-3AFC-DCFA-0555-BE90C08C1D5F}"/>
          </ac:spMkLst>
        </pc:spChg>
      </pc:sldChg>
      <pc:sldChg chg="addSp modSp">
        <pc:chgData name="Hiện Trần" userId="ba5a393b3237a8dd" providerId="Windows Live" clId="Web-{9A49C710-34A7-4223-91D9-4BC517C34FDC}" dt="2024-09-18T11:21:30.759" v="212" actId="20577"/>
        <pc:sldMkLst>
          <pc:docMk/>
          <pc:sldMk cId="0" sldId="267"/>
        </pc:sldMkLst>
        <pc:spChg chg="add mod">
          <ac:chgData name="Hiện Trần" userId="ba5a393b3237a8dd" providerId="Windows Live" clId="Web-{9A49C710-34A7-4223-91D9-4BC517C34FDC}" dt="2024-09-18T11:21:30.759" v="212" actId="20577"/>
          <ac:spMkLst>
            <pc:docMk/>
            <pc:sldMk cId="0" sldId="267"/>
            <ac:spMk id="3" creationId="{A3D90AC2-9569-6DDC-ED61-4BF756D42965}"/>
          </ac:spMkLst>
        </pc:spChg>
      </pc:sldChg>
      <pc:sldChg chg="addSp modSp">
        <pc:chgData name="Hiện Trần" userId="ba5a393b3237a8dd" providerId="Windows Live" clId="Web-{9A49C710-34A7-4223-91D9-4BC517C34FDC}" dt="2024-09-18T11:21:19.556" v="209" actId="20577"/>
        <pc:sldMkLst>
          <pc:docMk/>
          <pc:sldMk cId="0" sldId="269"/>
        </pc:sldMkLst>
        <pc:spChg chg="add mod">
          <ac:chgData name="Hiện Trần" userId="ba5a393b3237a8dd" providerId="Windows Live" clId="Web-{9A49C710-34A7-4223-91D9-4BC517C34FDC}" dt="2024-09-18T11:21:19.556" v="209" actId="20577"/>
          <ac:spMkLst>
            <pc:docMk/>
            <pc:sldMk cId="0" sldId="269"/>
            <ac:spMk id="3" creationId="{9C093AFA-E18B-7044-B22D-04A9B020A33C}"/>
          </ac:spMkLst>
        </pc:spChg>
      </pc:sldChg>
      <pc:sldChg chg="addSp modSp">
        <pc:chgData name="Hiện Trần" userId="ba5a393b3237a8dd" providerId="Windows Live" clId="Web-{9A49C710-34A7-4223-91D9-4BC517C34FDC}" dt="2024-09-18T11:44:29.220" v="387" actId="20577"/>
        <pc:sldMkLst>
          <pc:docMk/>
          <pc:sldMk cId="4227710872" sldId="297"/>
        </pc:sldMkLst>
        <pc:spChg chg="add mod">
          <ac:chgData name="Hiện Trần" userId="ba5a393b3237a8dd" providerId="Windows Live" clId="Web-{9A49C710-34A7-4223-91D9-4BC517C34FDC}" dt="2024-09-18T11:44:29.220" v="387" actId="20577"/>
          <ac:spMkLst>
            <pc:docMk/>
            <pc:sldMk cId="4227710872" sldId="297"/>
            <ac:spMk id="3" creationId="{A22F3C9C-1CD9-1A9B-495D-BD657B8D799E}"/>
          </ac:spMkLst>
        </pc:spChg>
      </pc:sldChg>
      <pc:sldChg chg="addSp modSp">
        <pc:chgData name="Hiện Trần" userId="ba5a393b3237a8dd" providerId="Windows Live" clId="Web-{9A49C710-34A7-4223-91D9-4BC517C34FDC}" dt="2024-09-18T11:20:42.820" v="197" actId="20577"/>
        <pc:sldMkLst>
          <pc:docMk/>
          <pc:sldMk cId="4012931891" sldId="298"/>
        </pc:sldMkLst>
        <pc:spChg chg="add mod">
          <ac:chgData name="Hiện Trần" userId="ba5a393b3237a8dd" providerId="Windows Live" clId="Web-{9A49C710-34A7-4223-91D9-4BC517C34FDC}" dt="2024-09-18T11:20:42.820" v="197" actId="20577"/>
          <ac:spMkLst>
            <pc:docMk/>
            <pc:sldMk cId="4012931891" sldId="298"/>
            <ac:spMk id="2" creationId="{CB61EDD3-18E8-A51C-0428-8669840F17C4}"/>
          </ac:spMkLst>
        </pc:spChg>
      </pc:sldChg>
      <pc:sldChg chg="addSp modSp">
        <pc:chgData name="Hiện Trần" userId="ba5a393b3237a8dd" providerId="Windows Live" clId="Web-{9A49C710-34A7-4223-91D9-4BC517C34FDC}" dt="2024-09-18T11:44:40.392" v="391" actId="20577"/>
        <pc:sldMkLst>
          <pc:docMk/>
          <pc:sldMk cId="3804549458" sldId="299"/>
        </pc:sldMkLst>
        <pc:spChg chg="add mod">
          <ac:chgData name="Hiện Trần" userId="ba5a393b3237a8dd" providerId="Windows Live" clId="Web-{9A49C710-34A7-4223-91D9-4BC517C34FDC}" dt="2024-09-18T11:44:40.392" v="391" actId="20577"/>
          <ac:spMkLst>
            <pc:docMk/>
            <pc:sldMk cId="3804549458" sldId="299"/>
            <ac:spMk id="4" creationId="{87871540-A5F7-ED10-97AA-9F7B61A1C52F}"/>
          </ac:spMkLst>
        </pc:spChg>
      </pc:sldChg>
      <pc:sldChg chg="addSp modSp">
        <pc:chgData name="Hiện Trần" userId="ba5a393b3237a8dd" providerId="Windows Live" clId="Web-{9A49C710-34A7-4223-91D9-4BC517C34FDC}" dt="2024-09-18T11:44:43.642" v="392" actId="20577"/>
        <pc:sldMkLst>
          <pc:docMk/>
          <pc:sldMk cId="4280851755" sldId="300"/>
        </pc:sldMkLst>
        <pc:spChg chg="add mod">
          <ac:chgData name="Hiện Trần" userId="ba5a393b3237a8dd" providerId="Windows Live" clId="Web-{9A49C710-34A7-4223-91D9-4BC517C34FDC}" dt="2024-09-18T11:44:43.642" v="392" actId="20577"/>
          <ac:spMkLst>
            <pc:docMk/>
            <pc:sldMk cId="4280851755" sldId="300"/>
            <ac:spMk id="5" creationId="{91CF002F-37D0-3046-446C-792A894EF3AF}"/>
          </ac:spMkLst>
        </pc:spChg>
      </pc:sldChg>
      <pc:sldChg chg="addSp modSp">
        <pc:chgData name="Hiện Trần" userId="ba5a393b3237a8dd" providerId="Windows Live" clId="Web-{9A49C710-34A7-4223-91D9-4BC517C34FDC}" dt="2024-09-18T11:21:57.651" v="216" actId="20577"/>
        <pc:sldMkLst>
          <pc:docMk/>
          <pc:sldMk cId="4115548630" sldId="301"/>
        </pc:sldMkLst>
        <pc:spChg chg="mod">
          <ac:chgData name="Hiện Trần" userId="ba5a393b3237a8dd" providerId="Windows Live" clId="Web-{9A49C710-34A7-4223-91D9-4BC517C34FDC}" dt="2024-09-18T11:09:06.638" v="59" actId="20577"/>
          <ac:spMkLst>
            <pc:docMk/>
            <pc:sldMk cId="4115548630" sldId="301"/>
            <ac:spMk id="4" creationId="{3D5DBD85-9B53-DEEE-97D8-29B5AB088D02}"/>
          </ac:spMkLst>
        </pc:spChg>
        <pc:spChg chg="add mod">
          <ac:chgData name="Hiện Trần" userId="ba5a393b3237a8dd" providerId="Windows Live" clId="Web-{9A49C710-34A7-4223-91D9-4BC517C34FDC}" dt="2024-09-18T11:21:57.651" v="216" actId="20577"/>
          <ac:spMkLst>
            <pc:docMk/>
            <pc:sldMk cId="4115548630" sldId="301"/>
            <ac:spMk id="6" creationId="{02F1BDE5-D8AA-2984-2FB3-3B24194D49C7}"/>
          </ac:spMkLst>
        </pc:spChg>
        <pc:spChg chg="mod">
          <ac:chgData name="Hiện Trần" userId="ba5a393b3237a8dd" providerId="Windows Live" clId="Web-{9A49C710-34A7-4223-91D9-4BC517C34FDC}" dt="2024-09-18T11:09:22.716" v="70" actId="20577"/>
          <ac:spMkLst>
            <pc:docMk/>
            <pc:sldMk cId="4115548630" sldId="301"/>
            <ac:spMk id="16" creationId="{E1C4DA43-DE46-57F9-8B72-0593F528E8E1}"/>
          </ac:spMkLst>
        </pc:spChg>
      </pc:sldChg>
      <pc:sldChg chg="addSp modSp">
        <pc:chgData name="Hiện Trần" userId="ba5a393b3237a8dd" providerId="Windows Live" clId="Web-{9A49C710-34A7-4223-91D9-4BC517C34FDC}" dt="2024-09-18T11:44:46.533" v="393" actId="20577"/>
        <pc:sldMkLst>
          <pc:docMk/>
          <pc:sldMk cId="1142111570" sldId="302"/>
        </pc:sldMkLst>
        <pc:spChg chg="add mod">
          <ac:chgData name="Hiện Trần" userId="ba5a393b3237a8dd" providerId="Windows Live" clId="Web-{9A49C710-34A7-4223-91D9-4BC517C34FDC}" dt="2024-09-18T11:44:46.533" v="393" actId="20577"/>
          <ac:spMkLst>
            <pc:docMk/>
            <pc:sldMk cId="1142111570" sldId="302"/>
            <ac:spMk id="3" creationId="{700B4465-756E-ED3D-E3D8-B406AF30C8E6}"/>
          </ac:spMkLst>
        </pc:spChg>
      </pc:sldChg>
      <pc:sldChg chg="addSp modSp">
        <pc:chgData name="Hiện Trần" userId="ba5a393b3237a8dd" providerId="Windows Live" clId="Web-{9A49C710-34A7-4223-91D9-4BC517C34FDC}" dt="2024-09-18T11:44:50.142" v="395" actId="20577"/>
        <pc:sldMkLst>
          <pc:docMk/>
          <pc:sldMk cId="1689110270" sldId="304"/>
        </pc:sldMkLst>
        <pc:spChg chg="add mod">
          <ac:chgData name="Hiện Trần" userId="ba5a393b3237a8dd" providerId="Windows Live" clId="Web-{9A49C710-34A7-4223-91D9-4BC517C34FDC}" dt="2024-09-18T11:44:50.142" v="395" actId="20577"/>
          <ac:spMkLst>
            <pc:docMk/>
            <pc:sldMk cId="1689110270" sldId="304"/>
            <ac:spMk id="5" creationId="{D58521AC-03E2-E95C-9EC9-1AEDB23B0BCF}"/>
          </ac:spMkLst>
        </pc:spChg>
      </pc:sldChg>
      <pc:sldChg chg="addSp modSp">
        <pc:chgData name="Hiện Trần" userId="ba5a393b3237a8dd" providerId="Windows Live" clId="Web-{9A49C710-34A7-4223-91D9-4BC517C34FDC}" dt="2024-09-18T11:44:54.017" v="396" actId="20577"/>
        <pc:sldMkLst>
          <pc:docMk/>
          <pc:sldMk cId="3605858841" sldId="305"/>
        </pc:sldMkLst>
        <pc:spChg chg="add mod">
          <ac:chgData name="Hiện Trần" userId="ba5a393b3237a8dd" providerId="Windows Live" clId="Web-{9A49C710-34A7-4223-91D9-4BC517C34FDC}" dt="2024-09-18T11:44:54.017" v="396" actId="20577"/>
          <ac:spMkLst>
            <pc:docMk/>
            <pc:sldMk cId="3605858841" sldId="305"/>
            <ac:spMk id="8" creationId="{DBC58FE1-F5C3-680C-14AF-94130141521E}"/>
          </ac:spMkLst>
        </pc:spChg>
      </pc:sldChg>
      <pc:sldChg chg="addSp modSp">
        <pc:chgData name="Hiện Trần" userId="ba5a393b3237a8dd" providerId="Windows Live" clId="Web-{9A49C710-34A7-4223-91D9-4BC517C34FDC}" dt="2024-09-18T11:44:57.377" v="397" actId="20577"/>
        <pc:sldMkLst>
          <pc:docMk/>
          <pc:sldMk cId="2256383634" sldId="306"/>
        </pc:sldMkLst>
        <pc:spChg chg="add mod">
          <ac:chgData name="Hiện Trần" userId="ba5a393b3237a8dd" providerId="Windows Live" clId="Web-{9A49C710-34A7-4223-91D9-4BC517C34FDC}" dt="2024-09-18T11:44:57.377" v="397" actId="20577"/>
          <ac:spMkLst>
            <pc:docMk/>
            <pc:sldMk cId="2256383634" sldId="306"/>
            <ac:spMk id="3" creationId="{3CFB750C-43FF-F67E-28A3-F17B2F319877}"/>
          </ac:spMkLst>
        </pc:spChg>
      </pc:sldChg>
      <pc:sldChg chg="addSp modSp">
        <pc:chgData name="Hiện Trần" userId="ba5a393b3237a8dd" providerId="Windows Live" clId="Web-{9A49C710-34A7-4223-91D9-4BC517C34FDC}" dt="2024-09-18T11:45:06.142" v="399" actId="20577"/>
        <pc:sldMkLst>
          <pc:docMk/>
          <pc:sldMk cId="2284303745" sldId="307"/>
        </pc:sldMkLst>
        <pc:spChg chg="add mod">
          <ac:chgData name="Hiện Trần" userId="ba5a393b3237a8dd" providerId="Windows Live" clId="Web-{9A49C710-34A7-4223-91D9-4BC517C34FDC}" dt="2024-09-18T11:45:06.142" v="399" actId="20577"/>
          <ac:spMkLst>
            <pc:docMk/>
            <pc:sldMk cId="2284303745" sldId="307"/>
            <ac:spMk id="4" creationId="{90F7A03B-73CC-8EDA-0A9A-E7081EB8C9F2}"/>
          </ac:spMkLst>
        </pc:spChg>
      </pc:sldChg>
      <pc:sldChg chg="addSp modSp">
        <pc:chgData name="Hiện Trần" userId="ba5a393b3237a8dd" providerId="Windows Live" clId="Web-{9A49C710-34A7-4223-91D9-4BC517C34FDC}" dt="2024-09-18T11:45:02.158" v="398" actId="20577"/>
        <pc:sldMkLst>
          <pc:docMk/>
          <pc:sldMk cId="2506977899" sldId="308"/>
        </pc:sldMkLst>
        <pc:spChg chg="add mod">
          <ac:chgData name="Hiện Trần" userId="ba5a393b3237a8dd" providerId="Windows Live" clId="Web-{9A49C710-34A7-4223-91D9-4BC517C34FDC}" dt="2024-09-18T11:45:02.158" v="398" actId="20577"/>
          <ac:spMkLst>
            <pc:docMk/>
            <pc:sldMk cId="2506977899" sldId="308"/>
            <ac:spMk id="4" creationId="{91E792CF-5E6E-EA6B-B7D1-E79F90945F9F}"/>
          </ac:spMkLst>
        </pc:spChg>
      </pc:sldChg>
      <pc:sldChg chg="addSp modSp">
        <pc:chgData name="Hiện Trần" userId="ba5a393b3237a8dd" providerId="Windows Live" clId="Web-{9A49C710-34A7-4223-91D9-4BC517C34FDC}" dt="2024-09-18T11:45:09.595" v="400" actId="20577"/>
        <pc:sldMkLst>
          <pc:docMk/>
          <pc:sldMk cId="3633704911" sldId="309"/>
        </pc:sldMkLst>
        <pc:spChg chg="add mod">
          <ac:chgData name="Hiện Trần" userId="ba5a393b3237a8dd" providerId="Windows Live" clId="Web-{9A49C710-34A7-4223-91D9-4BC517C34FDC}" dt="2024-09-18T11:45:09.595" v="400" actId="20577"/>
          <ac:spMkLst>
            <pc:docMk/>
            <pc:sldMk cId="3633704911" sldId="309"/>
            <ac:spMk id="3" creationId="{25F809EE-306E-726B-39E1-447B83F05BFA}"/>
          </ac:spMkLst>
        </pc:spChg>
      </pc:sldChg>
      <pc:sldChg chg="addSp modSp">
        <pc:chgData name="Hiện Trần" userId="ba5a393b3237a8dd" providerId="Windows Live" clId="Web-{9A49C710-34A7-4223-91D9-4BC517C34FDC}" dt="2024-09-18T11:45:13.361" v="401" actId="20577"/>
        <pc:sldMkLst>
          <pc:docMk/>
          <pc:sldMk cId="3113253137" sldId="310"/>
        </pc:sldMkLst>
        <pc:spChg chg="add mod">
          <ac:chgData name="Hiện Trần" userId="ba5a393b3237a8dd" providerId="Windows Live" clId="Web-{9A49C710-34A7-4223-91D9-4BC517C34FDC}" dt="2024-09-18T11:45:13.361" v="401" actId="20577"/>
          <ac:spMkLst>
            <pc:docMk/>
            <pc:sldMk cId="3113253137" sldId="310"/>
            <ac:spMk id="4" creationId="{7BD29CD6-1A08-6B62-613B-6309757155CD}"/>
          </ac:spMkLst>
        </pc:spChg>
      </pc:sldChg>
      <pc:sldChg chg="addSp delSp modSp">
        <pc:chgData name="Hiện Trần" userId="ba5a393b3237a8dd" providerId="Windows Live" clId="Web-{9A49C710-34A7-4223-91D9-4BC517C34FDC}" dt="2024-09-18T11:45:19.689" v="403"/>
        <pc:sldMkLst>
          <pc:docMk/>
          <pc:sldMk cId="144718607" sldId="311"/>
        </pc:sldMkLst>
        <pc:picChg chg="add del mod">
          <ac:chgData name="Hiện Trần" userId="ba5a393b3237a8dd" providerId="Windows Live" clId="Web-{9A49C710-34A7-4223-91D9-4BC517C34FDC}" dt="2024-09-18T11:45:19.689" v="403"/>
          <ac:picMkLst>
            <pc:docMk/>
            <pc:sldMk cId="144718607" sldId="311"/>
            <ac:picMk id="2" creationId="{19B77836-F355-CE07-EC75-5EDD37A01632}"/>
          </ac:picMkLst>
        </pc:picChg>
      </pc:sldChg>
      <pc:sldChg chg="addSp modSp">
        <pc:chgData name="Hiện Trần" userId="ba5a393b3237a8dd" providerId="Windows Live" clId="Web-{9A49C710-34A7-4223-91D9-4BC517C34FDC}" dt="2024-09-18T11:22:09.651" v="222" actId="20577"/>
        <pc:sldMkLst>
          <pc:docMk/>
          <pc:sldMk cId="2821021901" sldId="312"/>
        </pc:sldMkLst>
        <pc:spChg chg="add mod">
          <ac:chgData name="Hiện Trần" userId="ba5a393b3237a8dd" providerId="Windows Live" clId="Web-{9A49C710-34A7-4223-91D9-4BC517C34FDC}" dt="2024-09-18T11:22:09.651" v="222" actId="20577"/>
          <ac:spMkLst>
            <pc:docMk/>
            <pc:sldMk cId="2821021901" sldId="312"/>
            <ac:spMk id="6" creationId="{D13963D4-E016-CB6C-F5BD-36B154F9DDF8}"/>
          </ac:spMkLst>
        </pc:spChg>
      </pc:sldChg>
      <pc:sldChg chg="addSp modSp">
        <pc:chgData name="Hiện Trần" userId="ba5a393b3237a8dd" providerId="Windows Live" clId="Web-{9A49C710-34A7-4223-91D9-4BC517C34FDC}" dt="2024-09-18T11:44:32.892" v="388" actId="20577"/>
        <pc:sldMkLst>
          <pc:docMk/>
          <pc:sldMk cId="3872673446" sldId="313"/>
        </pc:sldMkLst>
        <pc:spChg chg="add mod">
          <ac:chgData name="Hiện Trần" userId="ba5a393b3237a8dd" providerId="Windows Live" clId="Web-{9A49C710-34A7-4223-91D9-4BC517C34FDC}" dt="2024-09-18T11:44:32.892" v="388" actId="20577"/>
          <ac:spMkLst>
            <pc:docMk/>
            <pc:sldMk cId="3872673446" sldId="313"/>
            <ac:spMk id="4" creationId="{1364EA56-1FD1-B107-7A9A-58CC1305F332}"/>
          </ac:spMkLst>
        </pc:spChg>
      </pc:sldChg>
      <pc:sldChg chg="addSp modSp">
        <pc:chgData name="Hiện Trần" userId="ba5a393b3237a8dd" providerId="Windows Live" clId="Web-{9A49C710-34A7-4223-91D9-4BC517C34FDC}" dt="2024-09-18T11:22:18.011" v="226" actId="14100"/>
        <pc:sldMkLst>
          <pc:docMk/>
          <pc:sldMk cId="2754597774" sldId="314"/>
        </pc:sldMkLst>
        <pc:spChg chg="add mod">
          <ac:chgData name="Hiện Trần" userId="ba5a393b3237a8dd" providerId="Windows Live" clId="Web-{9A49C710-34A7-4223-91D9-4BC517C34FDC}" dt="2024-09-18T11:22:18.011" v="226" actId="14100"/>
          <ac:spMkLst>
            <pc:docMk/>
            <pc:sldMk cId="2754597774" sldId="314"/>
            <ac:spMk id="16" creationId="{5C79EFB1-588F-02F2-1820-EA75215B1A09}"/>
          </ac:spMkLst>
        </pc:spChg>
      </pc:sldChg>
      <pc:sldChg chg="addSp modSp">
        <pc:chgData name="Hiện Trần" userId="ba5a393b3237a8dd" providerId="Windows Live" clId="Web-{9A49C710-34A7-4223-91D9-4BC517C34FDC}" dt="2024-09-18T11:22:25.918" v="228" actId="20577"/>
        <pc:sldMkLst>
          <pc:docMk/>
          <pc:sldMk cId="1644271787" sldId="315"/>
        </pc:sldMkLst>
        <pc:spChg chg="add mod">
          <ac:chgData name="Hiện Trần" userId="ba5a393b3237a8dd" providerId="Windows Live" clId="Web-{9A49C710-34A7-4223-91D9-4BC517C34FDC}" dt="2024-09-18T11:22:25.918" v="228" actId="20577"/>
          <ac:spMkLst>
            <pc:docMk/>
            <pc:sldMk cId="1644271787" sldId="315"/>
            <ac:spMk id="4" creationId="{3981C643-1450-6275-9913-E5A9F02FFCD9}"/>
          </ac:spMkLst>
        </pc:spChg>
      </pc:sldChg>
      <pc:sldChg chg="addSp modSp">
        <pc:chgData name="Hiện Trần" userId="ba5a393b3237a8dd" providerId="Windows Live" clId="Web-{9A49C710-34A7-4223-91D9-4BC517C34FDC}" dt="2024-09-18T11:22:30.980" v="230" actId="20577"/>
        <pc:sldMkLst>
          <pc:docMk/>
          <pc:sldMk cId="3381503828" sldId="316"/>
        </pc:sldMkLst>
        <pc:spChg chg="add mod">
          <ac:chgData name="Hiện Trần" userId="ba5a393b3237a8dd" providerId="Windows Live" clId="Web-{9A49C710-34A7-4223-91D9-4BC517C34FDC}" dt="2024-09-18T11:22:30.980" v="230" actId="20577"/>
          <ac:spMkLst>
            <pc:docMk/>
            <pc:sldMk cId="3381503828" sldId="316"/>
            <ac:spMk id="5" creationId="{87E99CB2-E210-913D-15DE-9BAE9D3161A4}"/>
          </ac:spMkLst>
        </pc:spChg>
      </pc:sldChg>
      <pc:sldChg chg="addSp delSp modSp add replId">
        <pc:chgData name="Hiện Trần" userId="ba5a393b3237a8dd" providerId="Windows Live" clId="Web-{9A49C710-34A7-4223-91D9-4BC517C34FDC}" dt="2024-09-18T11:44:25.626" v="386" actId="20577"/>
        <pc:sldMkLst>
          <pc:docMk/>
          <pc:sldMk cId="176869171" sldId="317"/>
        </pc:sldMkLst>
        <pc:spChg chg="mod">
          <ac:chgData name="Hiện Trần" userId="ba5a393b3237a8dd" providerId="Windows Live" clId="Web-{9A49C710-34A7-4223-91D9-4BC517C34FDC}" dt="2024-09-18T11:25:10.346" v="274" actId="20577"/>
          <ac:spMkLst>
            <pc:docMk/>
            <pc:sldMk cId="176869171" sldId="317"/>
            <ac:spMk id="3" creationId="{DFE33D62-4315-9E0B-42BB-BFD57618C87C}"/>
          </ac:spMkLst>
        </pc:spChg>
        <pc:spChg chg="mod">
          <ac:chgData name="Hiện Trần" userId="ba5a393b3237a8dd" providerId="Windows Live" clId="Web-{9A49C710-34A7-4223-91D9-4BC517C34FDC}" dt="2024-09-18T11:44:25.626" v="386" actId="20577"/>
          <ac:spMkLst>
            <pc:docMk/>
            <pc:sldMk cId="176869171" sldId="317"/>
            <ac:spMk id="5" creationId="{87E99CB2-E210-913D-15DE-9BAE9D3161A4}"/>
          </ac:spMkLst>
        </pc:spChg>
        <pc:spChg chg="mod">
          <ac:chgData name="Hiện Trần" userId="ba5a393b3237a8dd" providerId="Windows Live" clId="Web-{9A49C710-34A7-4223-91D9-4BC517C34FDC}" dt="2024-09-18T11:26:24.786" v="379" actId="1076"/>
          <ac:spMkLst>
            <pc:docMk/>
            <pc:sldMk cId="176869171" sldId="317"/>
            <ac:spMk id="16" creationId="{E1C4DA43-DE46-57F9-8B72-0593F528E8E1}"/>
          </ac:spMkLst>
        </pc:spChg>
        <pc:picChg chg="del">
          <ac:chgData name="Hiện Trần" userId="ba5a393b3237a8dd" providerId="Windows Live" clId="Web-{9A49C710-34A7-4223-91D9-4BC517C34FDC}" dt="2024-09-18T11:43:47.048" v="382"/>
          <ac:picMkLst>
            <pc:docMk/>
            <pc:sldMk cId="176869171" sldId="317"/>
            <ac:picMk id="2" creationId="{FB2695A8-F932-E647-E539-A9834254BCBD}"/>
          </ac:picMkLst>
        </pc:picChg>
        <pc:picChg chg="add mod">
          <ac:chgData name="Hiện Trần" userId="ba5a393b3237a8dd" providerId="Windows Live" clId="Web-{9A49C710-34A7-4223-91D9-4BC517C34FDC}" dt="2024-09-18T11:43:50.392" v="383" actId="1076"/>
          <ac:picMkLst>
            <pc:docMk/>
            <pc:sldMk cId="176869171" sldId="317"/>
            <ac:picMk id="4" creationId="{6B3E9CE2-D75F-9EB5-F18A-40844820438D}"/>
          </ac:picMkLst>
        </pc:picChg>
      </pc:sldChg>
      <pc:sldMasterChg chg="mod modSldLayout">
        <pc:chgData name="Hiện Trần" userId="ba5a393b3237a8dd" providerId="Windows Live" clId="Web-{9A49C710-34A7-4223-91D9-4BC517C34FDC}" dt="2024-09-18T11:19:54.506" v="190"/>
        <pc:sldMasterMkLst>
          <pc:docMk/>
          <pc:sldMasterMk cId="0" sldId="2147483669"/>
        </pc:sldMasterMkLst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48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49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0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1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2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3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4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5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6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7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8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59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0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1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2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3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4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5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69"/>
            <pc:sldLayoutMk cId="0" sldId="2147483666"/>
          </pc:sldLayoutMkLst>
        </pc:sldLayoutChg>
      </pc:sldMasterChg>
      <pc:sldMasterChg chg="mod modSldLayout">
        <pc:chgData name="Hiện Trần" userId="ba5a393b3237a8dd" providerId="Windows Live" clId="Web-{9A49C710-34A7-4223-91D9-4BC517C34FDC}" dt="2024-09-18T11:19:54.506" v="190"/>
        <pc:sldMasterMkLst>
          <pc:docMk/>
          <pc:sldMasterMk cId="0" sldId="2147483670"/>
        </pc:sldMasterMkLst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70"/>
            <pc:sldLayoutMk cId="0" sldId="2147483667"/>
          </pc:sldLayoutMkLst>
        </pc:sldLayoutChg>
        <pc:sldLayoutChg chg="mod">
          <pc:chgData name="Hiện Trần" userId="ba5a393b3237a8dd" providerId="Windows Live" clId="Web-{9A49C710-34A7-4223-91D9-4BC517C34FDC}" dt="2024-09-18T11:19:54.506" v="190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7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31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54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32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ee2869b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ee2869b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04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607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aa3d063a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aa3d063a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49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aa3d063a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aa3d063a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232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aa3d063a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aa3d063a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106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671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35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532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91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40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571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7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ee2869b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ee2869b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aa3d063a2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aa3d063a2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81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3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a3d063a2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a3d063a2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61" name="Google Shape;361;p1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1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1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1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1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1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1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88" name="Google Shape;388;p1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9" name="Google Shape;389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0" name="Google Shape;400;p11"/>
          <p:cNvSpPr txBox="1">
            <a:spLocks noGrp="1"/>
          </p:cNvSpPr>
          <p:nvPr>
            <p:ph type="title" hasCustomPrompt="1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>
            <a:spLocks noGrp="1"/>
          </p:cNvSpPr>
          <p:nvPr>
            <p:ph type="subTitle" idx="1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8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05" name="Google Shape;405;p1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1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1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1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1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1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1" name="Google Shape;431;p1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32" name="Google Shape;432;p1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" name="Google Shape;438;p1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13"/>
          <p:cNvSpPr txBox="1">
            <a:spLocks noGrp="1"/>
          </p:cNvSpPr>
          <p:nvPr>
            <p:ph type="body" idx="1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body" idx="2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1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49" name="Google Shape;449;p1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76" name="Google Shape;476;p1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77" name="Google Shape;477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1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83" name="Google Shape;483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14"/>
          <p:cNvSpPr txBox="1">
            <a:spLocks noGrp="1"/>
          </p:cNvSpPr>
          <p:nvPr>
            <p:ph type="body" idx="1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14"/>
          <p:cNvSpPr txBox="1">
            <a:spLocks noGrp="1"/>
          </p:cNvSpPr>
          <p:nvPr>
            <p:ph type="body" idx="2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0" name="Google Shape;490;p1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>
            <a:spLocks noGrp="1"/>
          </p:cNvSpPr>
          <p:nvPr>
            <p:ph type="subTitle" idx="1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5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5"/>
          <p:cNvSpPr txBox="1">
            <a:spLocks noGrp="1"/>
          </p:cNvSpPr>
          <p:nvPr>
            <p:ph type="subTitle" idx="3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5"/>
          <p:cNvSpPr txBox="1">
            <a:spLocks noGrp="1"/>
          </p:cNvSpPr>
          <p:nvPr>
            <p:ph type="subTitle" idx="4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5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41" name="Google Shape;541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7" name="Google Shape;567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8" name="Google Shape;568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16"/>
          <p:cNvSpPr txBox="1">
            <a:spLocks noGrp="1"/>
          </p:cNvSpPr>
          <p:nvPr>
            <p:ph type="subTitle" idx="1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6"/>
          <p:cNvSpPr txBox="1">
            <a:spLocks noGrp="1"/>
          </p:cNvSpPr>
          <p:nvPr>
            <p:ph type="subTitle" idx="2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6"/>
          <p:cNvSpPr txBox="1">
            <a:spLocks noGrp="1"/>
          </p:cNvSpPr>
          <p:nvPr>
            <p:ph type="subTitle" idx="3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6"/>
          <p:cNvSpPr txBox="1">
            <a:spLocks noGrp="1"/>
          </p:cNvSpPr>
          <p:nvPr>
            <p:ph type="subTitle" idx="4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6"/>
          <p:cNvSpPr txBox="1">
            <a:spLocks noGrp="1"/>
          </p:cNvSpPr>
          <p:nvPr>
            <p:ph type="title" hasCustomPrompt="1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6"/>
          <p:cNvSpPr txBox="1">
            <a:spLocks noGrp="1"/>
          </p:cNvSpPr>
          <p:nvPr>
            <p:ph type="title" idx="5" hasCustomPrompt="1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6"/>
          <p:cNvSpPr txBox="1">
            <a:spLocks noGrp="1"/>
          </p:cNvSpPr>
          <p:nvPr>
            <p:ph type="title" idx="6" hasCustomPrompt="1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6"/>
          <p:cNvSpPr txBox="1">
            <a:spLocks noGrp="1"/>
          </p:cNvSpPr>
          <p:nvPr>
            <p:ph type="title" idx="7" hasCustomPrompt="1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8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subTitle" idx="9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0" name="Google Shape;590;p16"/>
          <p:cNvSpPr txBox="1">
            <a:spLocks noGrp="1"/>
          </p:cNvSpPr>
          <p:nvPr>
            <p:ph type="subTitle" idx="13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14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2" name="Google Shape;592;p16"/>
          <p:cNvSpPr txBox="1">
            <a:spLocks noGrp="1"/>
          </p:cNvSpPr>
          <p:nvPr>
            <p:ph type="title" idx="15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95" name="Google Shape;595;p1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1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1" name="Google Shape;621;p17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622" name="Google Shape;622;p17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628" name="Google Shape;628;p17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7"/>
          <p:cNvSpPr txBox="1">
            <a:spLocks noGrp="1"/>
          </p:cNvSpPr>
          <p:nvPr>
            <p:ph type="subTitle" idx="1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subTitle" idx="2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5" name="Google Shape;635;p17"/>
          <p:cNvSpPr txBox="1">
            <a:spLocks noGrp="1"/>
          </p:cNvSpPr>
          <p:nvPr>
            <p:ph type="subTitle" idx="3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17"/>
          <p:cNvSpPr txBox="1">
            <a:spLocks noGrp="1"/>
          </p:cNvSpPr>
          <p:nvPr>
            <p:ph type="subTitle" idx="4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5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subTitle" idx="6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9" name="Google Shape;639;p1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" name="Google Shape;79;p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title" idx="2" hasCustomPrompt="1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>
            <a:spLocks noGrp="1"/>
          </p:cNvSpPr>
          <p:nvPr>
            <p:ph type="subTitle" idx="1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2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ubTitle" idx="3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4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2" name="Google Shape;272;p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8" name="Google Shape;298;p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99" name="Google Shape;299;p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0" name="Google Shape;300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1" name="Google Shape;311;p8"/>
          <p:cNvSpPr txBox="1">
            <a:spLocks noGrp="1"/>
          </p:cNvSpPr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>
            <a:spLocks noGrp="1"/>
          </p:cNvSpPr>
          <p:nvPr>
            <p:ph type="pic" idx="2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722091" y="859192"/>
            <a:ext cx="7195668" cy="2049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latin typeface="Arial"/>
              </a:rPr>
              <a:t>Tiền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xử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lý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en">
              <a:latin typeface="Arial"/>
            </a:endParaRPr>
          </a:p>
        </p:txBody>
      </p:sp>
      <p:sp>
        <p:nvSpPr>
          <p:cNvPr id="786" name="Google Shape;786;p24"/>
          <p:cNvSpPr txBox="1">
            <a:spLocks noGrp="1"/>
          </p:cNvSpPr>
          <p:nvPr>
            <p:ph type="subTitle" idx="1"/>
          </p:nvPr>
        </p:nvSpPr>
        <p:spPr>
          <a:xfrm>
            <a:off x="2286586" y="2573279"/>
            <a:ext cx="45408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i="1"/>
              <a:t>Liên </a:t>
            </a:r>
            <a:r>
              <a:rPr lang="en" i="1" err="1"/>
              <a:t>nhóm</a:t>
            </a:r>
            <a:r>
              <a:rPr lang="en" i="1"/>
              <a:t> 2</a:t>
            </a:r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6" name="Google Shape;806;p24"/>
          <p:cNvSpPr txBox="1"/>
          <p:nvPr/>
        </p:nvSpPr>
        <p:spPr>
          <a:xfrm>
            <a:off x="6477000" y="915775"/>
            <a:ext cx="1770600" cy="460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dk1"/>
              </a:solidFill>
              <a:latin typeface="Days One"/>
              <a:ea typeface="Days One"/>
              <a:cs typeface="Days One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FCE3953-13CD-15F3-7718-329DA7019556}"/>
              </a:ext>
            </a:extLst>
          </p:cNvPr>
          <p:cNvSpPr txBox="1"/>
          <p:nvPr/>
        </p:nvSpPr>
        <p:spPr>
          <a:xfrm>
            <a:off x="2207795" y="329815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ato"/>
                <a:ea typeface="Calibri"/>
                <a:cs typeface="Calibri"/>
              </a:rPr>
              <a:t>Mai Xuân Tùng</a:t>
            </a:r>
          </a:p>
          <a:p>
            <a:r>
              <a:rPr lang="en-US" dirty="0">
                <a:latin typeface="Lato"/>
                <a:ea typeface="Calibri"/>
                <a:cs typeface="Calibri"/>
              </a:rPr>
              <a:t>Phạm Đức Phương</a:t>
            </a:r>
          </a:p>
          <a:p>
            <a:r>
              <a:rPr lang="en-US" dirty="0" err="1">
                <a:latin typeface="Lato"/>
                <a:ea typeface="Calibri"/>
                <a:cs typeface="Calibri"/>
              </a:rPr>
              <a:t>Trần</a:t>
            </a:r>
            <a:r>
              <a:rPr lang="en-US" dirty="0">
                <a:latin typeface="Lato"/>
                <a:ea typeface="Calibri"/>
                <a:cs typeface="Calibri"/>
              </a:rPr>
              <a:t> Quang </a:t>
            </a:r>
            <a:r>
              <a:rPr lang="en-US" dirty="0" err="1">
                <a:latin typeface="Lato"/>
                <a:ea typeface="Calibri"/>
                <a:cs typeface="Calibri"/>
              </a:rPr>
              <a:t>Bách</a:t>
            </a:r>
            <a:endParaRPr lang="en-US" dirty="0">
              <a:latin typeface="Lato"/>
              <a:ea typeface="Calibri"/>
              <a:cs typeface="Calibri"/>
            </a:endParaRPr>
          </a:p>
          <a:p>
            <a:r>
              <a:rPr lang="en-US" dirty="0">
                <a:latin typeface="Lato"/>
                <a:ea typeface="Calibri"/>
                <a:cs typeface="Calibri"/>
              </a:rPr>
              <a:t>Nguyễn Quang Trường</a:t>
            </a:r>
          </a:p>
          <a:p>
            <a:r>
              <a:rPr lang="en-US" dirty="0">
                <a:latin typeface="Lato"/>
                <a:ea typeface="Calibri"/>
                <a:cs typeface="Calibri"/>
              </a:rPr>
              <a:t>Hoàng Văn Quang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1EC60A6-1C01-C01C-D816-7DB2E2C817EB}"/>
              </a:ext>
            </a:extLst>
          </p:cNvPr>
          <p:cNvSpPr txBox="1"/>
          <p:nvPr/>
        </p:nvSpPr>
        <p:spPr>
          <a:xfrm>
            <a:off x="4869782" y="329815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Lato"/>
                <a:ea typeface="Calibri"/>
                <a:cs typeface="Calibri"/>
              </a:rPr>
              <a:t>Trần</a:t>
            </a:r>
            <a:r>
              <a:rPr lang="en-US" dirty="0">
                <a:latin typeface="Lato"/>
                <a:ea typeface="Calibri"/>
                <a:cs typeface="Calibri"/>
              </a:rPr>
              <a:t> Văn </a:t>
            </a:r>
            <a:r>
              <a:rPr lang="en-US" err="1">
                <a:latin typeface="Lato"/>
                <a:ea typeface="Calibri"/>
                <a:cs typeface="Calibri"/>
              </a:rPr>
              <a:t>Hiện</a:t>
            </a:r>
            <a:endParaRPr lang="en-US">
              <a:latin typeface="Lato"/>
              <a:ea typeface="Calibri"/>
              <a:cs typeface="Calibri"/>
            </a:endParaRPr>
          </a:p>
          <a:p>
            <a:r>
              <a:rPr lang="en-US" dirty="0">
                <a:latin typeface="Lato"/>
                <a:ea typeface="Calibri"/>
                <a:cs typeface="Calibri"/>
              </a:rPr>
              <a:t>Phạm </a:t>
            </a:r>
            <a:r>
              <a:rPr lang="en-US" err="1">
                <a:latin typeface="Lato"/>
                <a:ea typeface="Calibri"/>
                <a:cs typeface="Calibri"/>
              </a:rPr>
              <a:t>Thế</a:t>
            </a:r>
            <a:r>
              <a:rPr lang="en-US" dirty="0">
                <a:latin typeface="Lato"/>
                <a:ea typeface="Calibri"/>
                <a:cs typeface="Calibri"/>
              </a:rPr>
              <a:t>  Huynh</a:t>
            </a:r>
          </a:p>
          <a:p>
            <a:r>
              <a:rPr lang="en-US" dirty="0">
                <a:latin typeface="Lato"/>
                <a:ea typeface="Calibri"/>
                <a:cs typeface="Calibri"/>
              </a:rPr>
              <a:t>Chu </a:t>
            </a:r>
            <a:r>
              <a:rPr lang="en-US" err="1">
                <a:latin typeface="Lato"/>
                <a:ea typeface="Calibri"/>
                <a:cs typeface="Calibri"/>
              </a:rPr>
              <a:t>Thi</a:t>
            </a:r>
            <a:r>
              <a:rPr lang="en-US" dirty="0">
                <a:latin typeface="Lato"/>
                <a:ea typeface="Calibri"/>
                <a:cs typeface="Calibri"/>
              </a:rPr>
              <a:t> Hồng Nhung</a:t>
            </a:r>
          </a:p>
          <a:p>
            <a:r>
              <a:rPr lang="en-US" dirty="0">
                <a:latin typeface="Lato"/>
                <a:ea typeface="Calibri"/>
                <a:cs typeface="Calibri"/>
              </a:rPr>
              <a:t>Phạm Quốc Đạt</a:t>
            </a:r>
          </a:p>
          <a:p>
            <a:r>
              <a:rPr lang="en-US" dirty="0">
                <a:latin typeface="Lato"/>
                <a:ea typeface="Calibri"/>
                <a:cs typeface="Calibri"/>
              </a:rPr>
              <a:t>Nguyễn Kim </a:t>
            </a:r>
            <a:r>
              <a:rPr lang="en-US" err="1">
                <a:latin typeface="Lato"/>
                <a:ea typeface="Calibri"/>
                <a:cs typeface="Calibri"/>
              </a:rPr>
              <a:t>Cương</a:t>
            </a:r>
            <a:endParaRPr lang="en-US">
              <a:latin typeface="Lato"/>
              <a:ea typeface="Calibri"/>
              <a:cs typeface="Calibri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699E225-8C8C-C8DB-B0B9-E6A823E153E3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31" y="1002859"/>
            <a:ext cx="6285438" cy="596932"/>
          </a:xfrm>
        </p:spPr>
        <p:txBody>
          <a:bodyPr/>
          <a:lstStyle/>
          <a:p>
            <a:pPr algn="ctr"/>
            <a:r>
              <a:rPr lang="vi-VN" sz="2800">
                <a:latin typeface="Arial"/>
              </a:rPr>
              <a:t> Yếu tố ảnh hưởng đến tính kịp thời</a:t>
            </a:r>
            <a:endParaRPr lang="vi-VN" sz="2800"/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53915" y="4347757"/>
            <a:ext cx="590720" cy="920551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731F18D-B109-FB56-EE1B-8EFE172A212B}"/>
              </a:ext>
            </a:extLst>
          </p:cNvPr>
          <p:cNvSpPr txBox="1"/>
          <p:nvPr/>
        </p:nvSpPr>
        <p:spPr>
          <a:xfrm>
            <a:off x="1848118" y="1789622"/>
            <a:ext cx="651846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endParaRPr lang="en-US" sz="2200"/>
          </a:p>
          <a:p>
            <a:pPr marL="342900" indent="-342900">
              <a:buFont typeface="Wingdings"/>
              <a:buChar char="q"/>
            </a:pPr>
            <a:r>
              <a:rPr lang="en-US" sz="2200"/>
              <a:t> </a:t>
            </a:r>
            <a:r>
              <a:rPr lang="en-US" sz="2200" err="1"/>
              <a:t>Thời</a:t>
            </a:r>
            <a:r>
              <a:rPr lang="en-US" sz="2200"/>
              <a:t> </a:t>
            </a:r>
            <a:r>
              <a:rPr lang="en-US" sz="2200" err="1"/>
              <a:t>gian</a:t>
            </a:r>
            <a:r>
              <a:rPr lang="en-US" sz="2200"/>
              <a:t> </a:t>
            </a:r>
            <a:r>
              <a:rPr lang="en-US" sz="2200" err="1"/>
              <a:t>cập</a:t>
            </a:r>
            <a:r>
              <a:rPr lang="en-US" sz="2200"/>
              <a:t> </a:t>
            </a:r>
            <a:r>
              <a:rPr lang="en-US" sz="2200" err="1"/>
              <a:t>nhật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endParaRPr lang="en-US" sz="2200"/>
          </a:p>
          <a:p>
            <a:pPr marL="342900" indent="-342900">
              <a:buFont typeface="Wingdings"/>
              <a:buChar char="q"/>
            </a:pPr>
            <a:r>
              <a:rPr lang="en-US" sz="2200"/>
              <a:t> </a:t>
            </a:r>
            <a:r>
              <a:rPr lang="en-US" sz="2200" err="1"/>
              <a:t>Thời</a:t>
            </a:r>
            <a:r>
              <a:rPr lang="en-US" sz="2200"/>
              <a:t> </a:t>
            </a:r>
            <a:r>
              <a:rPr lang="en-US" sz="2200" err="1"/>
              <a:t>gian</a:t>
            </a:r>
            <a:r>
              <a:rPr lang="en-US" sz="2200"/>
              <a:t> </a:t>
            </a:r>
            <a:r>
              <a:rPr lang="en-US" sz="2200" err="1"/>
              <a:t>phản</a:t>
            </a:r>
            <a:r>
              <a:rPr lang="en-US" sz="2200"/>
              <a:t>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truy</a:t>
            </a:r>
            <a:r>
              <a:rPr lang="en-US" sz="2200"/>
              <a:t> </a:t>
            </a:r>
            <a:r>
              <a:rPr lang="en-US" sz="2200" err="1"/>
              <a:t>cập</a:t>
            </a:r>
            <a:endParaRPr lang="en-US" sz="2200"/>
          </a:p>
          <a:p>
            <a:pPr marL="342900" indent="-342900">
              <a:buFont typeface="Wingdings"/>
              <a:buChar char="q"/>
            </a:pPr>
            <a:r>
              <a:rPr lang="en-US" sz="2200"/>
              <a:t> </a:t>
            </a:r>
            <a:r>
              <a:rPr lang="en-US" sz="2200" err="1"/>
              <a:t>Tính</a:t>
            </a:r>
            <a:r>
              <a:rPr lang="en-US" sz="2200"/>
              <a:t> </a:t>
            </a:r>
            <a:r>
              <a:rPr lang="en-US" sz="2200" err="1"/>
              <a:t>thời</a:t>
            </a:r>
            <a:r>
              <a:rPr lang="en-US" sz="2200"/>
              <a:t> </a:t>
            </a:r>
            <a:r>
              <a:rPr lang="en-US" sz="2200" err="1"/>
              <a:t>gian</a:t>
            </a:r>
            <a:r>
              <a:rPr lang="en-US" sz="2200"/>
              <a:t> </a:t>
            </a:r>
            <a:r>
              <a:rPr lang="en-US" sz="2200" err="1"/>
              <a:t>thực</a:t>
            </a:r>
            <a:endParaRPr lang="en-US" sz="2200"/>
          </a:p>
          <a:p>
            <a:pPr marL="342900" indent="-342900">
              <a:buFont typeface="Wingdings"/>
              <a:buChar char="q"/>
            </a:pPr>
            <a:r>
              <a:rPr lang="en-US" sz="2200"/>
              <a:t> </a:t>
            </a:r>
            <a:r>
              <a:rPr lang="en-US" sz="2200" err="1"/>
              <a:t>Tính</a:t>
            </a:r>
            <a:r>
              <a:rPr lang="en-US" sz="2200"/>
              <a:t> </a:t>
            </a:r>
            <a:r>
              <a:rPr lang="en-US" sz="2200" err="1"/>
              <a:t>thích</a:t>
            </a:r>
            <a:r>
              <a:rPr lang="en-US" sz="2200"/>
              <a:t> </a:t>
            </a:r>
            <a:r>
              <a:rPr lang="en-US" sz="2200" err="1"/>
              <a:t>hợp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bối</a:t>
            </a:r>
            <a:r>
              <a:rPr lang="en-US" sz="2200"/>
              <a:t> </a:t>
            </a:r>
            <a:r>
              <a:rPr lang="en-US" sz="2200" err="1"/>
              <a:t>cảnh</a:t>
            </a:r>
            <a:r>
              <a:rPr lang="en-US" sz="2200"/>
              <a:t> </a:t>
            </a:r>
            <a:r>
              <a:rPr lang="en-US" sz="2200" err="1"/>
              <a:t>hoặc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ngành</a:t>
            </a:r>
            <a:r>
              <a:rPr lang="en-US" sz="2200"/>
              <a:t> </a:t>
            </a:r>
            <a:r>
              <a:rPr lang="en-US" sz="2200" err="1"/>
              <a:t>nghề</a:t>
            </a:r>
            <a:r>
              <a:rPr lang="en-US" sz="2200"/>
              <a:t> </a:t>
            </a:r>
            <a:r>
              <a:rPr lang="en-US" sz="2200" err="1"/>
              <a:t>khác</a:t>
            </a:r>
            <a:r>
              <a:rPr lang="en-US" sz="2200"/>
              <a:t> </a:t>
            </a:r>
            <a:r>
              <a:rPr lang="en-US" sz="2200" err="1"/>
              <a:t>nhau</a:t>
            </a:r>
            <a:endParaRPr lang="en-US" sz="2200"/>
          </a:p>
        </p:txBody>
      </p:sp>
      <p:grpSp>
        <p:nvGrpSpPr>
          <p:cNvPr id="20" name="Google Shape;880;p29">
            <a:extLst>
              <a:ext uri="{FF2B5EF4-FFF2-40B4-BE49-F238E27FC236}">
                <a16:creationId xmlns:a16="http://schemas.microsoft.com/office/drawing/2014/main" id="{AD51D967-18A5-E57D-408B-E21BFE36C090}"/>
              </a:ext>
            </a:extLst>
          </p:cNvPr>
          <p:cNvGrpSpPr/>
          <p:nvPr/>
        </p:nvGrpSpPr>
        <p:grpSpPr>
          <a:xfrm flipH="1">
            <a:off x="222674" y="1608027"/>
            <a:ext cx="1212404" cy="1240946"/>
            <a:chOff x="8264880" y="1119240"/>
            <a:chExt cx="1865520" cy="1909440"/>
          </a:xfrm>
        </p:grpSpPr>
        <p:sp>
          <p:nvSpPr>
            <p:cNvPr id="5" name="Google Shape;881;p29">
              <a:extLst>
                <a:ext uri="{FF2B5EF4-FFF2-40B4-BE49-F238E27FC236}">
                  <a16:creationId xmlns:a16="http://schemas.microsoft.com/office/drawing/2014/main" id="{AAF19850-0803-CDAA-C270-3FACEAD6C838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82;p29">
              <a:extLst>
                <a:ext uri="{FF2B5EF4-FFF2-40B4-BE49-F238E27FC236}">
                  <a16:creationId xmlns:a16="http://schemas.microsoft.com/office/drawing/2014/main" id="{16505EBA-A8AC-E8DD-40F9-3F3BA255EC89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83;p29">
              <a:extLst>
                <a:ext uri="{FF2B5EF4-FFF2-40B4-BE49-F238E27FC236}">
                  <a16:creationId xmlns:a16="http://schemas.microsoft.com/office/drawing/2014/main" id="{73C3EE18-24DB-5E4D-E0B2-295F8505D0D3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84;p29">
              <a:extLst>
                <a:ext uri="{FF2B5EF4-FFF2-40B4-BE49-F238E27FC236}">
                  <a16:creationId xmlns:a16="http://schemas.microsoft.com/office/drawing/2014/main" id="{B6CD5040-2AD5-785D-0857-E0B89913E8A5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85;p29">
              <a:extLst>
                <a:ext uri="{FF2B5EF4-FFF2-40B4-BE49-F238E27FC236}">
                  <a16:creationId xmlns:a16="http://schemas.microsoft.com/office/drawing/2014/main" id="{0CA2C352-EF44-1435-1FE8-7347C1306931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86;p29">
              <a:extLst>
                <a:ext uri="{FF2B5EF4-FFF2-40B4-BE49-F238E27FC236}">
                  <a16:creationId xmlns:a16="http://schemas.microsoft.com/office/drawing/2014/main" id="{72D4BDFD-BDAF-01CA-9C2A-A659902C1A78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C79EFB1-588F-02F2-1820-EA75215B1A09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5459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7"/>
          <p:cNvGrpSpPr/>
          <p:nvPr/>
        </p:nvGrpSpPr>
        <p:grpSpPr>
          <a:xfrm>
            <a:off x="6105123" y="3378434"/>
            <a:ext cx="2590200" cy="1629720"/>
            <a:chOff x="8761033" y="6126840"/>
            <a:chExt cx="2590200" cy="1629720"/>
          </a:xfrm>
        </p:grpSpPr>
        <p:grpSp>
          <p:nvGrpSpPr>
            <p:cNvPr id="1271" name="Google Shape;1271;p37"/>
            <p:cNvGrpSpPr/>
            <p:nvPr/>
          </p:nvGrpSpPr>
          <p:grpSpPr>
            <a:xfrm>
              <a:off x="8761033" y="6126840"/>
              <a:ext cx="2590200" cy="1629720"/>
              <a:chOff x="7350120" y="6126840"/>
              <a:chExt cx="2590200" cy="1629720"/>
            </a:xfrm>
          </p:grpSpPr>
          <p:sp>
            <p:nvSpPr>
              <p:cNvPr id="1272" name="Google Shape;1272;p37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7350120" y="614532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7713077" y="6511941"/>
                <a:ext cx="1923479" cy="1046836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8" name="Google Shape;1278;p37"/>
            <p:cNvGrpSpPr/>
            <p:nvPr/>
          </p:nvGrpSpPr>
          <p:grpSpPr>
            <a:xfrm>
              <a:off x="9241299" y="6421232"/>
              <a:ext cx="1628958" cy="1151089"/>
              <a:chOff x="6264720" y="4062960"/>
              <a:chExt cx="850320" cy="600840"/>
            </a:xfrm>
          </p:grpSpPr>
          <p:sp>
            <p:nvSpPr>
              <p:cNvPr id="1279" name="Google Shape;1279;p37"/>
              <p:cNvSpPr/>
              <p:nvPr/>
            </p:nvSpPr>
            <p:spPr>
              <a:xfrm>
                <a:off x="6264720" y="4062960"/>
                <a:ext cx="850320" cy="60084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669" extrusionOk="0">
                    <a:moveTo>
                      <a:pt x="2240" y="1669"/>
                    </a:moveTo>
                    <a:lnTo>
                      <a:pt x="122" y="1669"/>
                    </a:lnTo>
                    <a:cubicBezTo>
                      <a:pt x="55" y="1669"/>
                      <a:pt x="0" y="1614"/>
                      <a:pt x="0" y="1547"/>
                    </a:cubicBezTo>
                    <a:lnTo>
                      <a:pt x="0" y="122"/>
                    </a:lnTo>
                    <a:cubicBezTo>
                      <a:pt x="0" y="54"/>
                      <a:pt x="55" y="0"/>
                      <a:pt x="122" y="0"/>
                    </a:cubicBezTo>
                    <a:lnTo>
                      <a:pt x="2240" y="0"/>
                    </a:lnTo>
                    <a:cubicBezTo>
                      <a:pt x="2307" y="0"/>
                      <a:pt x="2362" y="54"/>
                      <a:pt x="2362" y="122"/>
                    </a:cubicBezTo>
                    <a:lnTo>
                      <a:pt x="2362" y="1547"/>
                    </a:lnTo>
                    <a:cubicBezTo>
                      <a:pt x="2362" y="1614"/>
                      <a:pt x="2307" y="1669"/>
                      <a:pt x="2240" y="166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6333840" y="4447800"/>
                <a:ext cx="5904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80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6" y="0"/>
                      <a:pt x="0" y="48"/>
                      <a:pt x="0" y="107"/>
                    </a:cubicBezTo>
                    <a:lnTo>
                      <a:pt x="0" y="273"/>
                    </a:lnTo>
                    <a:cubicBezTo>
                      <a:pt x="0" y="332"/>
                      <a:pt x="36" y="380"/>
                      <a:pt x="82" y="380"/>
                    </a:cubicBezTo>
                    <a:cubicBezTo>
                      <a:pt x="127" y="380"/>
                      <a:pt x="164" y="332"/>
                      <a:pt x="164" y="273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6443280" y="4385880"/>
                <a:ext cx="59040" cy="19872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52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445"/>
                    </a:lnTo>
                    <a:cubicBezTo>
                      <a:pt x="0" y="504"/>
                      <a:pt x="37" y="552"/>
                      <a:pt x="82" y="552"/>
                    </a:cubicBezTo>
                    <a:cubicBezTo>
                      <a:pt x="127" y="552"/>
                      <a:pt x="164" y="504"/>
                      <a:pt x="164" y="445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6553080" y="4321440"/>
                <a:ext cx="59040" cy="26316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31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624"/>
                    </a:lnTo>
                    <a:cubicBezTo>
                      <a:pt x="0" y="683"/>
                      <a:pt x="37" y="731"/>
                      <a:pt x="82" y="731"/>
                    </a:cubicBezTo>
                    <a:cubicBezTo>
                      <a:pt x="127" y="731"/>
                      <a:pt x="164" y="683"/>
                      <a:pt x="164" y="624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6662520" y="4372200"/>
                <a:ext cx="59400" cy="2124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590" extrusionOk="0">
                    <a:moveTo>
                      <a:pt x="165" y="107"/>
                    </a:moveTo>
                    <a:cubicBezTo>
                      <a:pt x="165" y="48"/>
                      <a:pt x="128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483"/>
                    </a:lnTo>
                    <a:cubicBezTo>
                      <a:pt x="0" y="542"/>
                      <a:pt x="37" y="590"/>
                      <a:pt x="82" y="590"/>
                    </a:cubicBezTo>
                    <a:cubicBezTo>
                      <a:pt x="128" y="590"/>
                      <a:pt x="165" y="542"/>
                      <a:pt x="165" y="483"/>
                    </a:cubicBezTo>
                    <a:lnTo>
                      <a:pt x="165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6772320" y="4257720"/>
                <a:ext cx="59040" cy="32688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08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801"/>
                    </a:lnTo>
                    <a:cubicBezTo>
                      <a:pt x="0" y="860"/>
                      <a:pt x="37" y="908"/>
                      <a:pt x="82" y="908"/>
                    </a:cubicBezTo>
                    <a:cubicBezTo>
                      <a:pt x="127" y="908"/>
                      <a:pt x="164" y="860"/>
                      <a:pt x="164" y="801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6881760" y="4310280"/>
                <a:ext cx="59400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762" extrusionOk="0">
                    <a:moveTo>
                      <a:pt x="165" y="107"/>
                    </a:moveTo>
                    <a:cubicBezTo>
                      <a:pt x="165" y="48"/>
                      <a:pt x="128" y="0"/>
                      <a:pt x="83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655"/>
                    </a:lnTo>
                    <a:cubicBezTo>
                      <a:pt x="0" y="714"/>
                      <a:pt x="37" y="762"/>
                      <a:pt x="83" y="762"/>
                    </a:cubicBezTo>
                    <a:cubicBezTo>
                      <a:pt x="128" y="762"/>
                      <a:pt x="165" y="714"/>
                      <a:pt x="165" y="655"/>
                    </a:cubicBezTo>
                    <a:lnTo>
                      <a:pt x="165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6991560" y="4176000"/>
                <a:ext cx="59040" cy="4086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35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1028"/>
                    </a:lnTo>
                    <a:cubicBezTo>
                      <a:pt x="0" y="1087"/>
                      <a:pt x="37" y="1135"/>
                      <a:pt x="82" y="1135"/>
                    </a:cubicBezTo>
                    <a:cubicBezTo>
                      <a:pt x="127" y="1135"/>
                      <a:pt x="164" y="1087"/>
                      <a:pt x="164" y="1028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65" y="437940"/>
            <a:ext cx="4120320" cy="1258140"/>
          </a:xfrm>
        </p:spPr>
        <p:txBody>
          <a:bodyPr/>
          <a:lstStyle/>
          <a:p>
            <a:pPr algn="ctr"/>
            <a:r>
              <a:rPr lang="vi-VN">
                <a:latin typeface="Arial"/>
              </a:rPr>
              <a:t>Tính đáng tin cậy</a:t>
            </a:r>
            <a:endParaRPr lang="vi-VN"/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53915" y="4347757"/>
            <a:ext cx="590720" cy="920551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C4DA43-DE46-57F9-8B72-0593F528E8E1}"/>
              </a:ext>
            </a:extLst>
          </p:cNvPr>
          <p:cNvSpPr txBox="1"/>
          <p:nvPr/>
        </p:nvSpPr>
        <p:spPr>
          <a:xfrm>
            <a:off x="785206" y="1905346"/>
            <a:ext cx="70713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/>
                <a:ea typeface="Calibri"/>
                <a:cs typeface="Calibri"/>
              </a:rPr>
              <a:t> </a:t>
            </a:r>
            <a:r>
              <a:rPr lang="en-US" sz="2000" err="1">
                <a:latin typeface="Calibri"/>
                <a:ea typeface="Calibri"/>
                <a:cs typeface="Calibri"/>
              </a:rPr>
              <a:t>Phản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ánh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mức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độ</a:t>
            </a:r>
            <a:r>
              <a:rPr lang="en-US" sz="2000">
                <a:latin typeface="Calibri"/>
                <a:ea typeface="Calibri"/>
                <a:cs typeface="Calibri"/>
              </a:rPr>
              <a:t> tin </a:t>
            </a:r>
            <a:r>
              <a:rPr lang="en-US" sz="2000" err="1">
                <a:latin typeface="Calibri"/>
                <a:ea typeface="Calibri"/>
                <a:cs typeface="Calibri"/>
              </a:rPr>
              <a:t>cậy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của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người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dùng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đối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với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dữ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liệu</a:t>
            </a:r>
            <a:endParaRPr lang="vi-VN" err="1"/>
          </a:p>
          <a:p>
            <a:r>
              <a:rPr lang="en-US" sz="2000">
                <a:latin typeface="Calibri"/>
                <a:ea typeface="Calibri"/>
                <a:cs typeface="Calibri"/>
              </a:rPr>
              <a:t> </a:t>
            </a:r>
            <a:r>
              <a:rPr lang="en-US" sz="2000" err="1">
                <a:latin typeface="Calibri"/>
                <a:ea typeface="Calibri"/>
                <a:cs typeface="Calibri"/>
              </a:rPr>
              <a:t>Tất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cả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những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yếu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tố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đã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nêu</a:t>
            </a:r>
            <a:r>
              <a:rPr lang="en-US" sz="2000">
                <a:latin typeface="Calibri"/>
                <a:ea typeface="Calibri"/>
                <a:cs typeface="Calibri"/>
              </a:rPr>
              <a:t> ở </a:t>
            </a:r>
            <a:r>
              <a:rPr lang="en-US" sz="2000" err="1">
                <a:latin typeface="Calibri"/>
                <a:ea typeface="Calibri"/>
                <a:cs typeface="Calibri"/>
              </a:rPr>
              <a:t>trên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đều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ảnh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hưởng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đến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tính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đáng</a:t>
            </a:r>
            <a:r>
              <a:rPr lang="en-US" sz="2000">
                <a:latin typeface="Calibri"/>
                <a:ea typeface="Calibri"/>
                <a:cs typeface="Calibri"/>
              </a:rPr>
              <a:t> tin </a:t>
            </a:r>
            <a:r>
              <a:rPr lang="en-US" sz="2000" err="1">
                <a:latin typeface="Calibri"/>
                <a:ea typeface="Calibri"/>
                <a:cs typeface="Calibri"/>
              </a:rPr>
              <a:t>cậy</a:t>
            </a:r>
            <a:r>
              <a:rPr lang="en-US" sz="2000">
                <a:latin typeface="Calibri"/>
                <a:ea typeface="Calibri"/>
                <a:cs typeface="Calibri"/>
              </a:rPr>
              <a:t>, </a:t>
            </a:r>
            <a:r>
              <a:rPr lang="en-US" sz="2000" err="1">
                <a:latin typeface="Calibri"/>
                <a:ea typeface="Calibri"/>
                <a:cs typeface="Calibri"/>
              </a:rPr>
              <a:t>nhưng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điều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quan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trọng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nhất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là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những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tác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động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của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dữ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liệu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đó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với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người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dùng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trong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quá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khứ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981C643-1450-6275-9913-E5A9F02FFCD9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442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65" y="437940"/>
            <a:ext cx="4295580" cy="1258140"/>
          </a:xfrm>
        </p:spPr>
        <p:txBody>
          <a:bodyPr/>
          <a:lstStyle/>
          <a:p>
            <a:pPr algn="ctr"/>
            <a:r>
              <a:rPr lang="vi-VN">
                <a:latin typeface="Arial"/>
              </a:rPr>
              <a:t>Khả năng diễn giải</a:t>
            </a:r>
            <a:endParaRPr lang="vi-VN"/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53915" y="4347757"/>
            <a:ext cx="590720" cy="920551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C4DA43-DE46-57F9-8B72-0593F528E8E1}"/>
              </a:ext>
            </a:extLst>
          </p:cNvPr>
          <p:cNvSpPr txBox="1"/>
          <p:nvPr/>
        </p:nvSpPr>
        <p:spPr>
          <a:xfrm>
            <a:off x="785206" y="1905346"/>
            <a:ext cx="496824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ea typeface="Calibri"/>
              </a:rPr>
              <a:t> </a:t>
            </a:r>
            <a:r>
              <a:rPr lang="en-US" sz="2200" err="1">
                <a:ea typeface="Calibri"/>
              </a:rPr>
              <a:t>Là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việc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dữ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liệu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có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thể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được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hiểu</a:t>
            </a:r>
            <a:r>
              <a:rPr lang="en-US" sz="2200">
                <a:ea typeface="Calibri"/>
              </a:rPr>
              <a:t>, </a:t>
            </a:r>
            <a:r>
              <a:rPr lang="en-US" sz="2200" err="1">
                <a:ea typeface="Calibri"/>
              </a:rPr>
              <a:t>giải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thích</a:t>
            </a:r>
            <a:r>
              <a:rPr lang="en-US" sz="2200">
                <a:ea typeface="Calibri"/>
              </a:rPr>
              <a:t>, </a:t>
            </a:r>
            <a:r>
              <a:rPr lang="en-US" sz="2200" err="1">
                <a:ea typeface="Calibri"/>
              </a:rPr>
              <a:t>và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sử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dụng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một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cách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chính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xác</a:t>
            </a:r>
            <a:r>
              <a:rPr lang="en-US" sz="2200">
                <a:ea typeface="Calibri"/>
              </a:rPr>
              <a:t> </a:t>
            </a:r>
            <a:endParaRPr lang="vi-VN" sz="2200">
              <a:ea typeface="Calibri"/>
            </a:endParaRPr>
          </a:p>
          <a:p>
            <a:r>
              <a:rPr lang="en-US" sz="2200">
                <a:ea typeface="Calibri"/>
              </a:rPr>
              <a:t> </a:t>
            </a:r>
            <a:r>
              <a:rPr lang="en-US" sz="2200" err="1">
                <a:ea typeface="Calibri"/>
              </a:rPr>
              <a:t>Dữ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liệu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dễ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hiểu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giúp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người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dùng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nắm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bắt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được</a:t>
            </a:r>
            <a:r>
              <a:rPr lang="en-US" sz="2200">
                <a:ea typeface="Calibri"/>
              </a:rPr>
              <a:t> ý </a:t>
            </a:r>
            <a:r>
              <a:rPr lang="en-US" sz="2200" err="1">
                <a:ea typeface="Calibri"/>
              </a:rPr>
              <a:t>nghĩa</a:t>
            </a:r>
            <a:r>
              <a:rPr lang="en-US" sz="2200">
                <a:ea typeface="Calibri"/>
              </a:rPr>
              <a:t>, </a:t>
            </a:r>
            <a:r>
              <a:rPr lang="en-US" sz="2200" err="1">
                <a:ea typeface="Calibri"/>
              </a:rPr>
              <a:t>mối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quan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hệ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và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giá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trị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của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nó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để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đưa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ra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các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quyết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định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phù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hợp</a:t>
            </a:r>
            <a:r>
              <a:rPr lang="en-US" sz="2200">
                <a:ea typeface="Calibri"/>
              </a:rPr>
              <a:t>.</a:t>
            </a:r>
            <a:endParaRPr lang="vi-VN" sz="2200">
              <a:ea typeface="Calibri"/>
            </a:endParaRPr>
          </a:p>
          <a:p>
            <a:endParaRPr lang="en-US" sz="2200">
              <a:latin typeface="Calibri"/>
              <a:ea typeface="Calibri"/>
              <a:cs typeface="Calibri"/>
            </a:endParaRPr>
          </a:p>
        </p:txBody>
      </p:sp>
      <p:pic>
        <p:nvPicPr>
          <p:cNvPr id="2" name="Hình ảnh 1" descr="Ảnh có chứa trang phục, văn bản, ảnh chụp màn hình, phim hoạt hình&#10;&#10;Mô tả được tự động tạo">
            <a:extLst>
              <a:ext uri="{FF2B5EF4-FFF2-40B4-BE49-F238E27FC236}">
                <a16:creationId xmlns:a16="http://schemas.microsoft.com/office/drawing/2014/main" id="{FB2695A8-F932-E647-E539-A9834254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8" y="1607820"/>
            <a:ext cx="3004185" cy="294894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99CB2-E210-913D-15DE-9BAE9D3161A4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8150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65" y="437940"/>
            <a:ext cx="4295580" cy="1258140"/>
          </a:xfrm>
        </p:spPr>
        <p:txBody>
          <a:bodyPr/>
          <a:lstStyle/>
          <a:p>
            <a:pPr algn="ctr"/>
            <a:r>
              <a:rPr lang="vi-VN" dirty="0">
                <a:latin typeface="Arial"/>
              </a:rPr>
              <a:t>Thực tế</a:t>
            </a:r>
            <a:endParaRPr lang="vi-VN" dirty="0"/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53915" y="4347757"/>
            <a:ext cx="590720" cy="920551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C4DA43-DE46-57F9-8B72-0593F528E8E1}"/>
              </a:ext>
            </a:extLst>
          </p:cNvPr>
          <p:cNvSpPr txBox="1"/>
          <p:nvPr/>
        </p:nvSpPr>
        <p:spPr>
          <a:xfrm>
            <a:off x="657371" y="1702313"/>
            <a:ext cx="49682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Calibri"/>
              </a:rPr>
              <a:t> </a:t>
            </a:r>
            <a:r>
              <a:rPr lang="en-US" sz="2200" dirty="0" err="1">
                <a:ea typeface="Calibri"/>
              </a:rPr>
              <a:t>Cách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chúng</a:t>
            </a:r>
            <a:r>
              <a:rPr lang="en-US" sz="2200" dirty="0">
                <a:ea typeface="Calibri"/>
              </a:rPr>
              <a:t> ta </a:t>
            </a:r>
            <a:r>
              <a:rPr lang="en-US" sz="2200" dirty="0" err="1">
                <a:ea typeface="Calibri"/>
              </a:rPr>
              <a:t>sử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dụng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dữ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liệu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mới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là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nhân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tố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quyết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định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xem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đó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có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phải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là</a:t>
            </a:r>
            <a:r>
              <a:rPr lang="en-US" sz="2200" dirty="0">
                <a:ea typeface="Calibri"/>
              </a:rPr>
              <a:t> 1 </a:t>
            </a:r>
            <a:r>
              <a:rPr lang="en-US" sz="2200" dirty="0" err="1">
                <a:ea typeface="Calibri"/>
              </a:rPr>
              <a:t>cơ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sở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dữ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liệu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err="1">
                <a:ea typeface="Calibri"/>
              </a:rPr>
              <a:t>tốt</a:t>
            </a:r>
            <a:r>
              <a:rPr lang="en-US" sz="2200" dirty="0">
                <a:ea typeface="Calibri"/>
              </a:rPr>
              <a:t> hay </a:t>
            </a:r>
            <a:r>
              <a:rPr lang="en-US" sz="2200" dirty="0" err="1">
                <a:ea typeface="Calibri"/>
              </a:rPr>
              <a:t>không</a:t>
            </a:r>
            <a:r>
              <a:rPr lang="en-US" sz="2200" dirty="0">
                <a:ea typeface="Calibri"/>
              </a:rPr>
              <a:t>.</a:t>
            </a:r>
          </a:p>
          <a:p>
            <a:endParaRPr lang="en-US" sz="2200">
              <a:latin typeface="Calibri"/>
              <a:ea typeface="Calibri"/>
              <a:cs typeface="Calibri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99CB2-E210-913D-15DE-9BAE9D3161A4}"/>
              </a:ext>
            </a:extLst>
          </p:cNvPr>
          <p:cNvSpPr txBox="1"/>
          <p:nvPr/>
        </p:nvSpPr>
        <p:spPr>
          <a:xfrm>
            <a:off x="-1" y="4805111"/>
            <a:ext cx="450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13</a:t>
            </a:r>
          </a:p>
        </p:txBody>
      </p:sp>
      <p:pic>
        <p:nvPicPr>
          <p:cNvPr id="4" name="Hình ảnh 3" descr="Bộ sưu tập hình ảnh thuyết trình cực chất đầy đủ 4K với hơn 999 hình ...">
            <a:extLst>
              <a:ext uri="{FF2B5EF4-FFF2-40B4-BE49-F238E27FC236}">
                <a16:creationId xmlns:a16="http://schemas.microsoft.com/office/drawing/2014/main" id="{6B3E9CE2-D75F-9EB5-F18A-40844820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26" y="2061022"/>
            <a:ext cx="2743199" cy="20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8"/>
          <p:cNvSpPr txBox="1">
            <a:spLocks noGrp="1"/>
          </p:cNvSpPr>
          <p:nvPr>
            <p:ph type="title"/>
          </p:nvPr>
        </p:nvSpPr>
        <p:spPr>
          <a:xfrm>
            <a:off x="748900" y="2374801"/>
            <a:ext cx="5793821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Arial"/>
              </a:rPr>
              <a:t>Các </a:t>
            </a:r>
            <a:r>
              <a:rPr lang="en" err="1">
                <a:latin typeface="Arial"/>
              </a:rPr>
              <a:t>nhiệm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vụ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chính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trong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tiền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xử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lý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vi-VN" err="1">
              <a:latin typeface="Arial"/>
            </a:endParaRPr>
          </a:p>
        </p:txBody>
      </p:sp>
      <p:sp>
        <p:nvSpPr>
          <p:cNvPr id="856" name="Google Shape;856;p28"/>
          <p:cNvSpPr txBox="1">
            <a:spLocks noGrp="1"/>
          </p:cNvSpPr>
          <p:nvPr>
            <p:ph type="title" idx="2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57" name="Google Shape;857;p28"/>
          <p:cNvGrpSpPr/>
          <p:nvPr/>
        </p:nvGrpSpPr>
        <p:grpSpPr>
          <a:xfrm>
            <a:off x="896410" y="1154974"/>
            <a:ext cx="8191495" cy="3912334"/>
            <a:chOff x="896410" y="1154974"/>
            <a:chExt cx="8191495" cy="3912334"/>
          </a:xfrm>
        </p:grpSpPr>
        <p:sp>
          <p:nvSpPr>
            <p:cNvPr id="858" name="Google Shape;858;p28"/>
            <p:cNvSpPr/>
            <p:nvPr/>
          </p:nvSpPr>
          <p:spPr>
            <a:xfrm rot="5400000">
              <a:off x="4917523" y="1266997"/>
              <a:ext cx="523440" cy="866160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9" name="Google Shape;859;p28"/>
            <p:cNvGrpSpPr/>
            <p:nvPr/>
          </p:nvGrpSpPr>
          <p:grpSpPr>
            <a:xfrm>
              <a:off x="6869363" y="2991188"/>
              <a:ext cx="2218542" cy="2076120"/>
              <a:chOff x="8037720" y="3846600"/>
              <a:chExt cx="1923480" cy="1800000"/>
            </a:xfrm>
          </p:grpSpPr>
          <p:sp>
            <p:nvSpPr>
              <p:cNvPr id="860" name="Google Shape;860;p28"/>
              <p:cNvSpPr/>
              <p:nvPr/>
            </p:nvSpPr>
            <p:spPr>
              <a:xfrm>
                <a:off x="8037720" y="4034160"/>
                <a:ext cx="1923480" cy="1612440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4479" extrusionOk="0">
                    <a:moveTo>
                      <a:pt x="5343" y="4479"/>
                    </a:moveTo>
                    <a:lnTo>
                      <a:pt x="0" y="4479"/>
                    </a:lnTo>
                    <a:lnTo>
                      <a:pt x="0" y="0"/>
                    </a:lnTo>
                    <a:lnTo>
                      <a:pt x="5343" y="0"/>
                    </a:lnTo>
                    <a:lnTo>
                      <a:pt x="5343" y="4479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8344080" y="5468760"/>
                <a:ext cx="30096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30" extrusionOk="0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8174880" y="5432760"/>
                <a:ext cx="118440" cy="11844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9549720" y="5468760"/>
                <a:ext cx="30096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30" extrusionOk="0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9380520" y="5432760"/>
                <a:ext cx="118440" cy="11844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F4D3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8037720" y="3846600"/>
                <a:ext cx="1923480" cy="187560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521" extrusionOk="0">
                    <a:moveTo>
                      <a:pt x="5095" y="0"/>
                    </a:moveTo>
                    <a:lnTo>
                      <a:pt x="248" y="0"/>
                    </a:lnTo>
                    <a:cubicBezTo>
                      <a:pt x="111" y="0"/>
                      <a:pt x="0" y="111"/>
                      <a:pt x="0" y="248"/>
                    </a:cubicBezTo>
                    <a:lnTo>
                      <a:pt x="0" y="521"/>
                    </a:lnTo>
                    <a:lnTo>
                      <a:pt x="5343" y="521"/>
                    </a:lnTo>
                    <a:lnTo>
                      <a:pt x="5343" y="248"/>
                    </a:lnTo>
                    <a:cubicBezTo>
                      <a:pt x="5343" y="111"/>
                      <a:pt x="5232" y="0"/>
                      <a:pt x="5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8120520" y="3897360"/>
                <a:ext cx="86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119"/>
                    </a:moveTo>
                    <a:cubicBezTo>
                      <a:pt x="239" y="186"/>
                      <a:pt x="186" y="239"/>
                      <a:pt x="119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19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8253720" y="3897360"/>
                <a:ext cx="86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8386920" y="3897360"/>
                <a:ext cx="86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4" y="239"/>
                      <a:pt x="0" y="186"/>
                      <a:pt x="0" y="119"/>
                    </a:cubicBezTo>
                    <a:cubicBezTo>
                      <a:pt x="0" y="53"/>
                      <a:pt x="54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8379000" y="4149720"/>
                <a:ext cx="1240920" cy="12412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3447" y="1724"/>
                    </a:moveTo>
                    <a:cubicBezTo>
                      <a:pt x="3447" y="2676"/>
                      <a:pt x="2676" y="3448"/>
                      <a:pt x="1724" y="3448"/>
                    </a:cubicBezTo>
                    <a:cubicBezTo>
                      <a:pt x="772" y="3448"/>
                      <a:pt x="0" y="2676"/>
                      <a:pt x="0" y="1724"/>
                    </a:cubicBezTo>
                    <a:cubicBezTo>
                      <a:pt x="0" y="772"/>
                      <a:pt x="772" y="0"/>
                      <a:pt x="1724" y="0"/>
                    </a:cubicBezTo>
                    <a:cubicBezTo>
                      <a:pt x="2676" y="0"/>
                      <a:pt x="3447" y="772"/>
                      <a:pt x="3447" y="17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8590320" y="4363200"/>
                <a:ext cx="795240" cy="795600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210" extrusionOk="0">
                    <a:moveTo>
                      <a:pt x="1104" y="1105"/>
                    </a:moveTo>
                    <a:lnTo>
                      <a:pt x="699" y="77"/>
                    </a:lnTo>
                    <a:cubicBezTo>
                      <a:pt x="824" y="28"/>
                      <a:pt x="961" y="0"/>
                      <a:pt x="1104" y="0"/>
                    </a:cubicBezTo>
                    <a:cubicBezTo>
                      <a:pt x="1715" y="0"/>
                      <a:pt x="2209" y="495"/>
                      <a:pt x="2209" y="1105"/>
                    </a:cubicBezTo>
                    <a:cubicBezTo>
                      <a:pt x="2209" y="1715"/>
                      <a:pt x="1715" y="2210"/>
                      <a:pt x="1104" y="2210"/>
                    </a:cubicBezTo>
                    <a:cubicBezTo>
                      <a:pt x="494" y="2210"/>
                      <a:pt x="0" y="1715"/>
                      <a:pt x="0" y="1105"/>
                    </a:cubicBezTo>
                    <a:cubicBezTo>
                      <a:pt x="0" y="1043"/>
                      <a:pt x="5" y="982"/>
                      <a:pt x="15" y="922"/>
                    </a:cubicBezTo>
                    <a:lnTo>
                      <a:pt x="1104" y="1105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8526600" y="4341240"/>
                <a:ext cx="39204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28" extrusionOk="0">
                    <a:moveTo>
                      <a:pt x="0" y="845"/>
                    </a:moveTo>
                    <a:cubicBezTo>
                      <a:pt x="64" y="458"/>
                      <a:pt x="329" y="140"/>
                      <a:pt x="683" y="0"/>
                    </a:cubicBezTo>
                    <a:lnTo>
                      <a:pt x="1089" y="1028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FF4D3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2" name="Google Shape;872;p28"/>
            <p:cNvSpPr/>
            <p:nvPr/>
          </p:nvSpPr>
          <p:spPr>
            <a:xfrm>
              <a:off x="896410" y="1154974"/>
              <a:ext cx="465034" cy="460502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22F3C9C-1CD9-1A9B-495D-BD657B8D799E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277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Làm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sạch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en">
              <a:latin typeface="Arial"/>
            </a:endParaRP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47286" y="2467031"/>
            <a:ext cx="3867000" cy="149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Là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công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việc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điền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vào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giá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trị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còn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thiếu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làm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mịn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nhiễu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xác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định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hoặc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bỏ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qua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giá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trị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ngoại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biên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xử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lý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sự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nhất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quán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vi-VN" sz="1600"/>
          </a:p>
        </p:txBody>
      </p:sp>
      <p:grpSp>
        <p:nvGrpSpPr>
          <p:cNvPr id="880" name="Google Shape;880;p29"/>
          <p:cNvGrpSpPr/>
          <p:nvPr/>
        </p:nvGrpSpPr>
        <p:grpSpPr>
          <a:xfrm flipH="1">
            <a:off x="222691" y="1608026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Hình ảnh 1" descr="Ảnh có chứa biểu đồ, ảnh chụp màn hình, thiết kế&#10;&#10;Mô tả được tự động tạo">
            <a:extLst>
              <a:ext uri="{FF2B5EF4-FFF2-40B4-BE49-F238E27FC236}">
                <a16:creationId xmlns:a16="http://schemas.microsoft.com/office/drawing/2014/main" id="{9C3C2609-1DD6-1454-BAA3-431C81AD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" y="2464697"/>
            <a:ext cx="3457575" cy="132397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364EA56-1FD1-B107-7A9A-58CC1305F332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7267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Làm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sạch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en">
              <a:latin typeface="Arial"/>
            </a:endParaRPr>
          </a:p>
        </p:txBody>
      </p:sp>
      <p:sp>
        <p:nvSpPr>
          <p:cNvPr id="892" name="Google Shape;892;p30"/>
          <p:cNvSpPr txBox="1">
            <a:spLocks noGrp="1"/>
          </p:cNvSpPr>
          <p:nvPr>
            <p:ph type="subTitle" idx="4294967295"/>
          </p:nvPr>
        </p:nvSpPr>
        <p:spPr>
          <a:xfrm>
            <a:off x="2282696" y="2317309"/>
            <a:ext cx="5782891" cy="544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Nếu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người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dùng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rằng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sạch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=&gt;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tin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tưởng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khai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endParaRPr lang="vi-VN" err="1"/>
          </a:p>
        </p:txBody>
      </p:sp>
      <p:sp>
        <p:nvSpPr>
          <p:cNvPr id="936" name="Google Shape;936;p30"/>
          <p:cNvSpPr txBox="1">
            <a:spLocks noGrp="1"/>
          </p:cNvSpPr>
          <p:nvPr>
            <p:ph type="subTitle" idx="4294967295"/>
          </p:nvPr>
        </p:nvSpPr>
        <p:spPr>
          <a:xfrm>
            <a:off x="2282697" y="3104163"/>
            <a:ext cx="5633803" cy="544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bẩn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gây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sự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nhầm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lẫn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làm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đáng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tin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cậy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KPDL</a:t>
            </a:r>
            <a:endParaRPr lang="vi-VN"/>
          </a:p>
        </p:txBody>
      </p:sp>
      <p:sp>
        <p:nvSpPr>
          <p:cNvPr id="938" name="Google Shape;938;p30"/>
          <p:cNvSpPr txBox="1">
            <a:spLocks noGrp="1"/>
          </p:cNvSpPr>
          <p:nvPr>
            <p:ph type="subTitle" idx="4294967295"/>
          </p:nvPr>
        </p:nvSpPr>
        <p:spPr>
          <a:xfrm>
            <a:off x="2282696" y="3904943"/>
            <a:ext cx="5633804" cy="5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ial"/>
                <a:ea typeface="Arial"/>
                <a:cs typeface="Arial"/>
              </a:rPr>
              <a:t>Dù nhiều thuật toán khai thác dữ liệu có cơ chế xử lý dữ liệu thiếu hoặc nhiễu, chúng vẫn chưa đủ mạnh</a:t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>
            <a:off x="1338118" y="2320590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ato"/>
                <a:ea typeface="Lato"/>
                <a:cs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30"/>
          <p:cNvSpPr/>
          <p:nvPr/>
        </p:nvSpPr>
        <p:spPr>
          <a:xfrm>
            <a:off x="1338117" y="3102258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ato"/>
                <a:ea typeface="Lato"/>
                <a:cs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2" name="Google Shape;942;p30"/>
          <p:cNvSpPr/>
          <p:nvPr/>
        </p:nvSpPr>
        <p:spPr>
          <a:xfrm>
            <a:off x="1338117" y="3889226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ato"/>
                <a:ea typeface="Lato"/>
                <a:cs typeface="Lato"/>
              </a:rPr>
              <a:t>3</a:t>
            </a:r>
          </a:p>
        </p:txBody>
      </p:sp>
      <p:sp>
        <p:nvSpPr>
          <p:cNvPr id="943" name="Google Shape;943;p30"/>
          <p:cNvSpPr txBox="1"/>
          <p:nvPr/>
        </p:nvSpPr>
        <p:spPr>
          <a:xfrm>
            <a:off x="896400" y="1707131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Tại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sao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phải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làm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sạch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dữ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liệu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</a:p>
        </p:txBody>
      </p:sp>
      <p:sp>
        <p:nvSpPr>
          <p:cNvPr id="944" name="Google Shape;944;p30"/>
          <p:cNvSpPr/>
          <p:nvPr/>
        </p:nvSpPr>
        <p:spPr>
          <a:xfrm>
            <a:off x="8308596" y="1441025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2D1B43A-3AFC-DCFA-0555-BE90C08C1D5F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Tích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hợp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63851" y="2409053"/>
            <a:ext cx="3867000" cy="104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Là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công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việc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cho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từ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nhiều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nguồn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vào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việc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phân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tích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bằng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hợp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nhiều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cơ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sở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khối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hoặc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file</a:t>
            </a:r>
            <a:endParaRPr lang="vi-VN" sz="1600"/>
          </a:p>
        </p:txBody>
      </p:sp>
      <p:grpSp>
        <p:nvGrpSpPr>
          <p:cNvPr id="880" name="Google Shape;880;p29"/>
          <p:cNvGrpSpPr/>
          <p:nvPr/>
        </p:nvGrpSpPr>
        <p:grpSpPr>
          <a:xfrm flipH="1">
            <a:off x="222691" y="1608026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Hình ảnh 2" descr="Ảnh có chứa văn bản, phim hoạt hình, ảnh chụp màn hình, hình vẽ&#10;&#10;Mô tả được tự động tạo">
            <a:extLst>
              <a:ext uri="{FF2B5EF4-FFF2-40B4-BE49-F238E27FC236}">
                <a16:creationId xmlns:a16="http://schemas.microsoft.com/office/drawing/2014/main" id="{4742FBE6-6564-A751-20B9-1D84ABA0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84" y="2301529"/>
            <a:ext cx="2733675" cy="166687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7871540-A5F7-ED10-97AA-9F7B61A1C52F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0454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>
            <a:spLocks noGrp="1"/>
          </p:cNvSpPr>
          <p:nvPr>
            <p:ph type="title"/>
          </p:nvPr>
        </p:nvSpPr>
        <p:spPr>
          <a:xfrm>
            <a:off x="896750" y="71772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Tích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hợp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</a:p>
        </p:txBody>
      </p:sp>
      <p:sp>
        <p:nvSpPr>
          <p:cNvPr id="892" name="Google Shape;892;p30"/>
          <p:cNvSpPr txBox="1">
            <a:spLocks noGrp="1"/>
          </p:cNvSpPr>
          <p:nvPr>
            <p:ph type="subTitle" idx="4294967295"/>
          </p:nvPr>
        </p:nvSpPr>
        <p:spPr>
          <a:xfrm>
            <a:off x="1081717" y="3584548"/>
            <a:ext cx="7596782" cy="635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Một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số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tên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nhau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ở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trong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CSDL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nhau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vi-VN" err="1">
              <a:solidFill>
                <a:srgbClr val="3C2C3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=&gt;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sự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nhất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quán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dư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thừa</a:t>
            </a:r>
            <a:endParaRPr lang="vi-VN"/>
          </a:p>
        </p:txBody>
      </p:sp>
      <p:sp>
        <p:nvSpPr>
          <p:cNvPr id="943" name="Google Shape;943;p30"/>
          <p:cNvSpPr txBox="1"/>
          <p:nvPr/>
        </p:nvSpPr>
        <p:spPr>
          <a:xfrm>
            <a:off x="896400" y="1293001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Tại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sao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phải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tích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hợp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 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dữ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liệu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</a:p>
        </p:txBody>
      </p:sp>
      <p:sp>
        <p:nvSpPr>
          <p:cNvPr id="944" name="Google Shape;944;p30"/>
          <p:cNvSpPr/>
          <p:nvPr/>
        </p:nvSpPr>
        <p:spPr>
          <a:xfrm>
            <a:off x="8308596" y="1441025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Hình ảnh 1" descr="Ảnh có chứa ảnh chụp màn hình, Hình chữ nhật, hình vuông, thiết kế&#10;&#10;Mô tả được tự động tạo">
            <a:extLst>
              <a:ext uri="{FF2B5EF4-FFF2-40B4-BE49-F238E27FC236}">
                <a16:creationId xmlns:a16="http://schemas.microsoft.com/office/drawing/2014/main" id="{78094DE5-FD04-B593-0DD5-08F7A769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66" y="1715742"/>
            <a:ext cx="4786933" cy="1712014"/>
          </a:xfrm>
          <a:prstGeom prst="rect">
            <a:avLst/>
          </a:prstGeom>
        </p:spPr>
      </p:pic>
      <p:sp>
        <p:nvSpPr>
          <p:cNvPr id="4" name="Google Shape;892;p30">
            <a:extLst>
              <a:ext uri="{FF2B5EF4-FFF2-40B4-BE49-F238E27FC236}">
                <a16:creationId xmlns:a16="http://schemas.microsoft.com/office/drawing/2014/main" id="{77A46D30-42C5-09E5-B269-F511E1CBD97E}"/>
              </a:ext>
            </a:extLst>
          </p:cNvPr>
          <p:cNvSpPr txBox="1">
            <a:spLocks/>
          </p:cNvSpPr>
          <p:nvPr/>
        </p:nvSpPr>
        <p:spPr>
          <a:xfrm>
            <a:off x="1085030" y="4225622"/>
            <a:ext cx="7596782" cy="54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Một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số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suy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từ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như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doanh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hàng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năm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1CF002F-37D0-3046-446C-792A894EF3AF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8085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>
            <a:spLocks noGrp="1"/>
          </p:cNvSpPr>
          <p:nvPr>
            <p:ph type="title"/>
          </p:nvPr>
        </p:nvSpPr>
        <p:spPr>
          <a:xfrm>
            <a:off x="896750" y="71772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Tích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hợp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</a:p>
        </p:txBody>
      </p:sp>
      <p:sp>
        <p:nvSpPr>
          <p:cNvPr id="892" name="Google Shape;892;p30"/>
          <p:cNvSpPr txBox="1">
            <a:spLocks noGrp="1"/>
          </p:cNvSpPr>
          <p:nvPr>
            <p:ph type="subTitle" idx="4294967295"/>
          </p:nvPr>
        </p:nvSpPr>
        <p:spPr>
          <a:xfrm>
            <a:off x="775261" y="2159940"/>
            <a:ext cx="7596782" cy="1522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1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lượng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dư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thừa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lớn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làm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chậm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hoặc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gây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hiểu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khai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phá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. </a:t>
            </a:r>
            <a:endParaRPr lang="vi-VN" err="1">
              <a:solidFill>
                <a:srgbClr val="3C2C3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=&gt;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Việc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làm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sạch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hợp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được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thực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hiện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như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bước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tiền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xử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lý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chuẩn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bị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nguồn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br>
              <a:rPr lang="en-US"/>
            </a:br>
            <a:endParaRPr lang="en-US"/>
          </a:p>
        </p:txBody>
      </p:sp>
      <p:sp>
        <p:nvSpPr>
          <p:cNvPr id="943" name="Google Shape;943;p30"/>
          <p:cNvSpPr txBox="1"/>
          <p:nvPr/>
        </p:nvSpPr>
        <p:spPr>
          <a:xfrm>
            <a:off x="896400" y="1293001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Tại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sao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phải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tích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hợp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 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dữ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liệu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</a:p>
        </p:txBody>
      </p:sp>
      <p:sp>
        <p:nvSpPr>
          <p:cNvPr id="944" name="Google Shape;944;p30"/>
          <p:cNvSpPr/>
          <p:nvPr/>
        </p:nvSpPr>
        <p:spPr>
          <a:xfrm>
            <a:off x="8308596" y="1441025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00B4465-756E-ED3D-E3D8-B406AF30C8E6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421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6"/>
          <p:cNvSpPr txBox="1">
            <a:spLocks noGrp="1"/>
          </p:cNvSpPr>
          <p:nvPr>
            <p:ph type="title" idx="15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Nội</a:t>
            </a:r>
            <a:r>
              <a:rPr lang="en">
                <a:latin typeface="Arial"/>
              </a:rPr>
              <a:t> dung</a:t>
            </a:r>
          </a:p>
        </p:txBody>
      </p:sp>
      <p:sp>
        <p:nvSpPr>
          <p:cNvPr id="825" name="Google Shape;825;p26"/>
          <p:cNvSpPr txBox="1">
            <a:spLocks noGrp="1"/>
          </p:cNvSpPr>
          <p:nvPr>
            <p:ph type="title"/>
          </p:nvPr>
        </p:nvSpPr>
        <p:spPr>
          <a:xfrm>
            <a:off x="1659076" y="2428642"/>
            <a:ext cx="733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title" idx="6"/>
          </p:nvPr>
        </p:nvSpPr>
        <p:spPr>
          <a:xfrm>
            <a:off x="5672580" y="2360006"/>
            <a:ext cx="731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9" name="Google Shape;829;p26"/>
          <p:cNvSpPr txBox="1">
            <a:spLocks noGrp="1"/>
          </p:cNvSpPr>
          <p:nvPr>
            <p:ph type="subTitle" idx="8"/>
          </p:nvPr>
        </p:nvSpPr>
        <p:spPr>
          <a:xfrm>
            <a:off x="1662535" y="3033140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>
                <a:latin typeface="Arial"/>
              </a:rPr>
              <a:t>Các </a:t>
            </a:r>
            <a:r>
              <a:rPr lang="en" dirty="0" err="1">
                <a:latin typeface="Arial"/>
              </a:rPr>
              <a:t>yếu</a:t>
            </a:r>
            <a:r>
              <a:rPr lang="en" dirty="0">
                <a:latin typeface="Arial"/>
              </a:rPr>
              <a:t> </a:t>
            </a:r>
            <a:r>
              <a:rPr lang="en" dirty="0" err="1">
                <a:latin typeface="Arial"/>
              </a:rPr>
              <a:t>tố</a:t>
            </a:r>
            <a:r>
              <a:rPr lang="en" dirty="0">
                <a:latin typeface="Arial"/>
              </a:rPr>
              <a:t> </a:t>
            </a:r>
            <a:r>
              <a:rPr lang="en" dirty="0" err="1">
                <a:latin typeface="Arial"/>
              </a:rPr>
              <a:t>xác</a:t>
            </a:r>
            <a:r>
              <a:rPr lang="en" dirty="0">
                <a:latin typeface="Arial"/>
              </a:rPr>
              <a:t> </a:t>
            </a:r>
            <a:r>
              <a:rPr lang="en" dirty="0" err="1">
                <a:latin typeface="Arial"/>
              </a:rPr>
              <a:t>định</a:t>
            </a:r>
            <a:r>
              <a:rPr lang="en" dirty="0">
                <a:latin typeface="Arial"/>
              </a:rPr>
              <a:t> </a:t>
            </a:r>
            <a:r>
              <a:rPr lang="en" dirty="0" err="1">
                <a:latin typeface="Arial"/>
              </a:rPr>
              <a:t>chất</a:t>
            </a:r>
            <a:r>
              <a:rPr lang="en" dirty="0">
                <a:latin typeface="Arial"/>
              </a:rPr>
              <a:t> </a:t>
            </a:r>
            <a:r>
              <a:rPr lang="en" err="1">
                <a:latin typeface="Arial"/>
              </a:rPr>
              <a:t>lượng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en" dirty="0" err="1">
              <a:latin typeface="Arial"/>
            </a:endParaRPr>
          </a:p>
        </p:txBody>
      </p:sp>
      <p:sp>
        <p:nvSpPr>
          <p:cNvPr id="831" name="Google Shape;831;p26"/>
          <p:cNvSpPr txBox="1">
            <a:spLocks noGrp="1"/>
          </p:cNvSpPr>
          <p:nvPr>
            <p:ph type="subTitle" idx="13"/>
          </p:nvPr>
        </p:nvSpPr>
        <p:spPr>
          <a:xfrm>
            <a:off x="5660833" y="3242097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latin typeface="Arial"/>
              </a:rPr>
              <a:t>Các </a:t>
            </a:r>
            <a:r>
              <a:rPr lang="en" err="1">
                <a:latin typeface="Arial"/>
              </a:rPr>
              <a:t>nhiệm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vụ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chính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trong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tiền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xử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lý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vi-VN" err="1">
              <a:latin typeface="Arial"/>
            </a:endParaRPr>
          </a:p>
        </p:txBody>
      </p:sp>
      <p:sp>
        <p:nvSpPr>
          <p:cNvPr id="833" name="Google Shape;833;p26"/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57C683D-D9AD-E266-7318-BB27BF9CB7B5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72037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Giảm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tải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r>
              <a:rPr lang="en">
                <a:latin typeface="Arial"/>
              </a:rPr>
              <a:t> 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47286" y="1926011"/>
            <a:ext cx="3867000" cy="228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Biểu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diễn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nén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: Các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kỹ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thuật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như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biến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đổi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wavelet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phân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thành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phần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được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sử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dụng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giảm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kích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thước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</a:p>
          <a:p>
            <a:pPr marL="0" indent="0" algn="just">
              <a:lnSpc>
                <a:spcPct val="114999"/>
              </a:lnSpc>
              <a:buNone/>
            </a:pPr>
            <a:endParaRPr lang="en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Chọn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tập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Loại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bỏ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liên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quan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hoặc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tạo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mới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hữu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ích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hơn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từ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tập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thuộc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ban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đầu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"/>
          </a:p>
        </p:txBody>
      </p:sp>
      <p:pic>
        <p:nvPicPr>
          <p:cNvPr id="4" name="Hình ảnh 3" descr="Introduction to Dimensionality Reduction - GeeksforGeeks">
            <a:extLst>
              <a:ext uri="{FF2B5EF4-FFF2-40B4-BE49-F238E27FC236}">
                <a16:creationId xmlns:a16="http://schemas.microsoft.com/office/drawing/2014/main" id="{A3CC9447-EF11-0CD3-83F9-F083637E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1925937"/>
            <a:ext cx="2743200" cy="2038385"/>
          </a:xfrm>
          <a:prstGeom prst="rect">
            <a:avLst/>
          </a:prstGeom>
        </p:spPr>
      </p:pic>
      <p:sp>
        <p:nvSpPr>
          <p:cNvPr id="3" name="Google Shape;943;p30">
            <a:extLst>
              <a:ext uri="{FF2B5EF4-FFF2-40B4-BE49-F238E27FC236}">
                <a16:creationId xmlns:a16="http://schemas.microsoft.com/office/drawing/2014/main" id="{9259ECB7-2288-A23F-E544-A040AE8C5C98}"/>
              </a:ext>
            </a:extLst>
          </p:cNvPr>
          <p:cNvSpPr txBox="1"/>
          <p:nvPr/>
        </p:nvSpPr>
        <p:spPr>
          <a:xfrm>
            <a:off x="896400" y="1293001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Giảm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kích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thước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dữ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liệu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58521AC-03E2-E95C-9EC9-1AEDB23B0BCF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8911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72037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Giảm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tải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r>
              <a:rPr lang="en">
                <a:latin typeface="Arial"/>
              </a:rPr>
              <a:t> 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507746" y="1819331"/>
            <a:ext cx="8004660" cy="864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Thay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thế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bằng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mô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hình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đơn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giản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hơn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như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hồi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quy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mô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hình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log-linear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hoặc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vi-VN">
              <a:solidFill>
                <a:srgbClr val="3C2C31"/>
              </a:solidFill>
            </a:endParaRPr>
          </a:p>
          <a:p>
            <a:pPr algn="ctr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mô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hình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không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tham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số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(histogram, clustering).</a:t>
            </a:r>
            <a:endParaRPr lang="vi-VN"/>
          </a:p>
          <a:p>
            <a:pPr algn="just">
              <a:lnSpc>
                <a:spcPct val="114999"/>
              </a:lnSpc>
              <a:buNone/>
            </a:pPr>
            <a:br>
              <a:rPr lang="en-US"/>
            </a:br>
            <a:endParaRPr lang="en-US"/>
          </a:p>
          <a:p>
            <a:pPr marL="0" indent="0" algn="just">
              <a:lnSpc>
                <a:spcPct val="114999"/>
              </a:lnSpc>
              <a:buNone/>
            </a:pPr>
            <a:br>
              <a:rPr lang="en-US"/>
            </a:br>
            <a:endParaRPr lang="en-US"/>
          </a:p>
        </p:txBody>
      </p:sp>
      <p:sp>
        <p:nvSpPr>
          <p:cNvPr id="3" name="Google Shape;943;p30">
            <a:extLst>
              <a:ext uri="{FF2B5EF4-FFF2-40B4-BE49-F238E27FC236}">
                <a16:creationId xmlns:a16="http://schemas.microsoft.com/office/drawing/2014/main" id="{9259ECB7-2288-A23F-E544-A040AE8C5C98}"/>
              </a:ext>
            </a:extLst>
          </p:cNvPr>
          <p:cNvSpPr txBox="1"/>
          <p:nvPr/>
        </p:nvSpPr>
        <p:spPr>
          <a:xfrm>
            <a:off x="896400" y="1293001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Giảm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số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lượng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dữ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liệu</a:t>
            </a:r>
            <a:endParaRPr lang="en" sz="200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2" name="Hình ảnh 1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6D24494C-689F-7403-9F3C-7D77F8AA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2" y="2680335"/>
            <a:ext cx="2741295" cy="1626870"/>
          </a:xfrm>
          <a:prstGeom prst="rect">
            <a:avLst/>
          </a:prstGeom>
        </p:spPr>
      </p:pic>
      <p:pic>
        <p:nvPicPr>
          <p:cNvPr id="5" name="Hình ảnh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347A9224-7042-0196-EE6E-5A256281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35" y="2807970"/>
            <a:ext cx="2861310" cy="1371600"/>
          </a:xfrm>
          <a:prstGeom prst="rect">
            <a:avLst/>
          </a:prstGeom>
        </p:spPr>
      </p:pic>
      <p:sp>
        <p:nvSpPr>
          <p:cNvPr id="6" name="Google Shape;943;p30">
            <a:extLst>
              <a:ext uri="{FF2B5EF4-FFF2-40B4-BE49-F238E27FC236}">
                <a16:creationId xmlns:a16="http://schemas.microsoft.com/office/drawing/2014/main" id="{E716DD61-FDC2-A691-1C71-3FBD0AD3646D}"/>
              </a:ext>
            </a:extLst>
          </p:cNvPr>
          <p:cNvSpPr txBox="1"/>
          <p:nvPr/>
        </p:nvSpPr>
        <p:spPr>
          <a:xfrm>
            <a:off x="1056420" y="4493400"/>
            <a:ext cx="275634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 err="1">
                <a:ea typeface="Lato"/>
              </a:rPr>
              <a:t>Loại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bỏ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trùng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lặp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và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nén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dữ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liệu</a:t>
            </a:r>
            <a:endParaRPr lang="vi-VN" sz="1100" err="1"/>
          </a:p>
          <a:p>
            <a:pPr algn="ctr"/>
            <a:br>
              <a:rPr lang="en-US"/>
            </a:br>
            <a:endParaRPr lang="en-US"/>
          </a:p>
        </p:txBody>
      </p:sp>
      <p:sp>
        <p:nvSpPr>
          <p:cNvPr id="7" name="Google Shape;943;p30">
            <a:extLst>
              <a:ext uri="{FF2B5EF4-FFF2-40B4-BE49-F238E27FC236}">
                <a16:creationId xmlns:a16="http://schemas.microsoft.com/office/drawing/2014/main" id="{1AA59E8D-7E35-0FD1-8136-B8D2DDEB789B}"/>
              </a:ext>
            </a:extLst>
          </p:cNvPr>
          <p:cNvSpPr txBox="1"/>
          <p:nvPr/>
        </p:nvSpPr>
        <p:spPr>
          <a:xfrm>
            <a:off x="5651280" y="4493400"/>
            <a:ext cx="275634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100" err="1">
                <a:ea typeface="Lato"/>
              </a:rPr>
              <a:t>Tổng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hợp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dữ</a:t>
            </a:r>
            <a:r>
              <a:rPr lang="en" sz="1100">
                <a:ea typeface="Lato"/>
              </a:rPr>
              <a:t> </a:t>
            </a:r>
            <a:r>
              <a:rPr lang="en" sz="1100" err="1">
                <a:ea typeface="Lato"/>
              </a:rPr>
              <a:t>liệu</a:t>
            </a:r>
            <a:endParaRPr lang="vi-VN" err="1"/>
          </a:p>
          <a:p>
            <a:pPr algn="ctr"/>
            <a:br>
              <a:rPr lang="en-US"/>
            </a:br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BC58FE1-F5C3-680C-14AF-94130141521E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0585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72037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Chuyển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hóa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380950" y="1932887"/>
            <a:ext cx="3867000" cy="228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dirty="0">
                <a:solidFill>
                  <a:srgbClr val="000000"/>
                </a:solidFill>
                <a:latin typeface="Arial"/>
                <a:cs typeface="Arial"/>
              </a:rPr>
              <a:t>Chuyển hóa: điều chỉnh dữ liệu về cùng 1 phạm  vi</a:t>
            </a:r>
            <a:endParaRPr lang="vi-VN" dirty="0"/>
          </a:p>
          <a:p>
            <a:pPr marL="0" indent="0" algn="just">
              <a:lnSpc>
                <a:spcPct val="114999"/>
              </a:lnSpc>
              <a:buNone/>
            </a:pPr>
            <a:r>
              <a:rPr lang="en" dirty="0">
                <a:solidFill>
                  <a:schemeClr val="bg2"/>
                </a:solidFill>
                <a:latin typeface="Arial"/>
                <a:cs typeface="Arial"/>
              </a:rPr>
              <a:t>-     </a:t>
            </a:r>
            <a:r>
              <a:rPr lang="en" dirty="0">
                <a:solidFill>
                  <a:schemeClr val="tx1"/>
                </a:solidFill>
                <a:latin typeface="Arial"/>
                <a:cs typeface="Arial"/>
              </a:rPr>
              <a:t>Ví dụ:  -2, 32, 100, 59, </a:t>
            </a:r>
            <a:r>
              <a:rPr lang="en">
                <a:solidFill>
                  <a:schemeClr val="tx1"/>
                </a:solidFill>
                <a:latin typeface="Arial"/>
                <a:cs typeface="Arial"/>
              </a:rPr>
              <a:t>48          0.02, 0.32, 1.00, 0.59, 0.48</a:t>
            </a:r>
            <a:endParaRPr lang="en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6" name="Hình ảnh 5" descr="Ảnh có chứa văn bản, biểu đồ, ảnh chụp màn hình, hàng&#10;&#10;Mô tả được tự động tạo">
            <a:extLst>
              <a:ext uri="{FF2B5EF4-FFF2-40B4-BE49-F238E27FC236}">
                <a16:creationId xmlns:a16="http://schemas.microsoft.com/office/drawing/2014/main" id="{315C7CBF-B440-DD55-094D-248EF5DD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8" y="1681163"/>
            <a:ext cx="3286125" cy="2390775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FB750C-43FF-F67E-28A3-F17B2F319877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1420C-9527-44A5-FEF5-D8785DF26683}"/>
              </a:ext>
            </a:extLst>
          </p:cNvPr>
          <p:cNvCxnSpPr>
            <a:cxnSpLocks/>
          </p:cNvCxnSpPr>
          <p:nvPr/>
        </p:nvCxnSpPr>
        <p:spPr>
          <a:xfrm>
            <a:off x="6854563" y="2646947"/>
            <a:ext cx="302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8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72037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Chuyển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hóa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47286" y="1926011"/>
            <a:ext cx="3867000" cy="228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Rời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rạc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hóa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thay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thế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giá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trị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liên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tục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bằng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khoảng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hoặc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niệm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cấp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cao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hơn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vi-VN"/>
          </a:p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endParaRPr lang="en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Hình ảnh 1" descr="Discretization in data mining - Javatpoint">
            <a:extLst>
              <a:ext uri="{FF2B5EF4-FFF2-40B4-BE49-F238E27FC236}">
                <a16:creationId xmlns:a16="http://schemas.microsoft.com/office/drawing/2014/main" id="{97D17149-C7C0-8115-DC10-28032F7D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522574"/>
            <a:ext cx="2743199" cy="2692711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1E792CF-5E6E-EA6B-B7D1-E79F90945F9F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0697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72037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Chuyển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hóa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47286" y="1926011"/>
            <a:ext cx="3867000" cy="228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Tạo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phân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cấp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niệm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tạo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1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cấu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trúc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phân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cấp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chuyển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hóa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endParaRPr lang="en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Hình ảnh 1" descr="Concept Hierarchy in Data Mining - GeeksforGeeks">
            <a:extLst>
              <a:ext uri="{FF2B5EF4-FFF2-40B4-BE49-F238E27FC236}">
                <a16:creationId xmlns:a16="http://schemas.microsoft.com/office/drawing/2014/main" id="{0CB8FD6C-DCF2-2913-DA57-22F297F1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1664970"/>
            <a:ext cx="3345180" cy="254508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0F7A03B-73CC-8EDA-0A9A-E7081EB8C9F2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284303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032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sao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tiền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xử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lý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quan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trọng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vi-VN"/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896366" y="1926011"/>
            <a:ext cx="7745580" cy="180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Cải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thiện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chất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lượng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Loại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bỏ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nhiễu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thiếu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sót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mâu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thuẫn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Tăng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hiệu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thuật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toán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Giảm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thời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gian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toán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tăng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độ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0" indent="0" algn="just">
              <a:lnSpc>
                <a:spcPct val="114999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chính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xác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"/>
          </a:p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Hỗ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trợ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quá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trình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quyết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định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: Cung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cấp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chất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lượng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cao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để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0" indent="0" algn="just">
              <a:lnSpc>
                <a:spcPct val="114999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 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đưa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quyết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định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chính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xác</a:t>
            </a:r>
            <a:endParaRPr lang="en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5F809EE-306E-726B-39E1-447B83F05BFA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3370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032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luận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569206" y="2086031"/>
            <a:ext cx="3806040" cy="192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Tiền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xử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lý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một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bước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quan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trọng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trong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quá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trình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khai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thác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Bằng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cách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làm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sạch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chuẩn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hóa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biến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đổi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chúng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ta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thể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cải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thiện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chất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lượng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đạt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được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phân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tích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tốt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hơn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2" name="Hình ảnh 1" descr="What is data preprocessing and why it is needed | Electronics Media">
            <a:extLst>
              <a:ext uri="{FF2B5EF4-FFF2-40B4-BE49-F238E27FC236}">
                <a16:creationId xmlns:a16="http://schemas.microsoft.com/office/drawing/2014/main" id="{3D497694-74C6-23D4-369D-1A51CF75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1947672"/>
            <a:ext cx="2743200" cy="1933956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BD29CD6-1A08-6B62-613B-6309757155CD}"/>
              </a:ext>
            </a:extLst>
          </p:cNvPr>
          <p:cNvSpPr txBox="1"/>
          <p:nvPr/>
        </p:nvSpPr>
        <p:spPr>
          <a:xfrm>
            <a:off x="-1" y="4805111"/>
            <a:ext cx="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1325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032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sao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tiền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xử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lý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lại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quan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err="1">
                <a:solidFill>
                  <a:srgbClr val="000000"/>
                </a:solidFill>
                <a:latin typeface="Arial"/>
                <a:cs typeface="Arial"/>
              </a:rPr>
              <a:t>trọng</a:t>
            </a:r>
            <a:r>
              <a:rPr lang="en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vi-VN"/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896366" y="1926011"/>
            <a:ext cx="7745580" cy="180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Cải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thiện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chất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lượng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Loại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bỏ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nhiễu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thiếu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sót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mâu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thuẫn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Tăng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hiệu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thuật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toán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Giảm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thời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gian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tính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toán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tăng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độ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0" indent="0" algn="just">
              <a:lnSpc>
                <a:spcPct val="114999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chính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xác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kết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quả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"/>
          </a:p>
          <a:p>
            <a:pPr marL="285750" indent="-285750" algn="just">
              <a:lnSpc>
                <a:spcPct val="114999"/>
              </a:lnSpc>
              <a:buFont typeface="Calibri"/>
              <a:buChar char="-"/>
            </a:pP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Hỗ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trợ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quá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trình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quyết</a:t>
            </a:r>
            <a:r>
              <a:rPr lang="en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b="1" err="1">
                <a:solidFill>
                  <a:srgbClr val="000000"/>
                </a:solidFill>
                <a:latin typeface="Arial"/>
                <a:cs typeface="Arial"/>
              </a:rPr>
              <a:t>định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: Cung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cấp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dữ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liệu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chất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lượng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cao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để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0" indent="0" algn="just">
              <a:lnSpc>
                <a:spcPct val="114999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 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đưa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ra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quyết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định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chính</a:t>
            </a:r>
            <a:r>
              <a:rPr lang="en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" sz="1600" err="1">
                <a:solidFill>
                  <a:srgbClr val="000000"/>
                </a:solidFill>
                <a:latin typeface="Arial"/>
                <a:cs typeface="Arial"/>
              </a:rPr>
              <a:t>xác</a:t>
            </a:r>
            <a:endParaRPr lang="en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Hình ảnh 2" descr="Ảnh có chứa chữ viết tay, bút máy, Dụng cụ viết, văn phòng phẩm&#10;&#10;Mô tả được tự động tạo">
            <a:extLst>
              <a:ext uri="{FF2B5EF4-FFF2-40B4-BE49-F238E27FC236}">
                <a16:creationId xmlns:a16="http://schemas.microsoft.com/office/drawing/2014/main" id="{FC50D67A-DCF3-3E94-D70D-1CEB28AB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8"/>
          <p:cNvSpPr txBox="1">
            <a:spLocks noGrp="1"/>
          </p:cNvSpPr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>
                <a:latin typeface="Arial"/>
              </a:rPr>
              <a:t>Chất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lượng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endParaRPr lang="en">
              <a:latin typeface="Arial"/>
            </a:endParaRPr>
          </a:p>
        </p:txBody>
      </p:sp>
      <p:sp>
        <p:nvSpPr>
          <p:cNvPr id="856" name="Google Shape;856;p28"/>
          <p:cNvSpPr txBox="1">
            <a:spLocks noGrp="1"/>
          </p:cNvSpPr>
          <p:nvPr>
            <p:ph type="title" idx="2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7" name="Google Shape;857;p28"/>
          <p:cNvGrpSpPr/>
          <p:nvPr/>
        </p:nvGrpSpPr>
        <p:grpSpPr>
          <a:xfrm>
            <a:off x="896410" y="1154974"/>
            <a:ext cx="8191495" cy="3912334"/>
            <a:chOff x="896410" y="1154974"/>
            <a:chExt cx="8191495" cy="3912334"/>
          </a:xfrm>
        </p:grpSpPr>
        <p:sp>
          <p:nvSpPr>
            <p:cNvPr id="858" name="Google Shape;858;p28"/>
            <p:cNvSpPr/>
            <p:nvPr/>
          </p:nvSpPr>
          <p:spPr>
            <a:xfrm rot="5400000">
              <a:off x="4917523" y="1266997"/>
              <a:ext cx="523440" cy="866160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9" name="Google Shape;859;p28"/>
            <p:cNvGrpSpPr/>
            <p:nvPr/>
          </p:nvGrpSpPr>
          <p:grpSpPr>
            <a:xfrm>
              <a:off x="6869363" y="2991188"/>
              <a:ext cx="2218542" cy="2076120"/>
              <a:chOff x="8037720" y="3846600"/>
              <a:chExt cx="1923480" cy="1800000"/>
            </a:xfrm>
          </p:grpSpPr>
          <p:sp>
            <p:nvSpPr>
              <p:cNvPr id="860" name="Google Shape;860;p28"/>
              <p:cNvSpPr/>
              <p:nvPr/>
            </p:nvSpPr>
            <p:spPr>
              <a:xfrm>
                <a:off x="8037720" y="4034160"/>
                <a:ext cx="1923480" cy="1612440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4479" extrusionOk="0">
                    <a:moveTo>
                      <a:pt x="5343" y="4479"/>
                    </a:moveTo>
                    <a:lnTo>
                      <a:pt x="0" y="4479"/>
                    </a:lnTo>
                    <a:lnTo>
                      <a:pt x="0" y="0"/>
                    </a:lnTo>
                    <a:lnTo>
                      <a:pt x="5343" y="0"/>
                    </a:lnTo>
                    <a:lnTo>
                      <a:pt x="5343" y="4479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8344080" y="5468760"/>
                <a:ext cx="30096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30" extrusionOk="0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8174880" y="5432760"/>
                <a:ext cx="118440" cy="11844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9549720" y="5468760"/>
                <a:ext cx="30096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30" extrusionOk="0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9380520" y="5432760"/>
                <a:ext cx="118440" cy="11844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F4D3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8037720" y="3846600"/>
                <a:ext cx="1923480" cy="187560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521" extrusionOk="0">
                    <a:moveTo>
                      <a:pt x="5095" y="0"/>
                    </a:moveTo>
                    <a:lnTo>
                      <a:pt x="248" y="0"/>
                    </a:lnTo>
                    <a:cubicBezTo>
                      <a:pt x="111" y="0"/>
                      <a:pt x="0" y="111"/>
                      <a:pt x="0" y="248"/>
                    </a:cubicBezTo>
                    <a:lnTo>
                      <a:pt x="0" y="521"/>
                    </a:lnTo>
                    <a:lnTo>
                      <a:pt x="5343" y="521"/>
                    </a:lnTo>
                    <a:lnTo>
                      <a:pt x="5343" y="248"/>
                    </a:lnTo>
                    <a:cubicBezTo>
                      <a:pt x="5343" y="111"/>
                      <a:pt x="5232" y="0"/>
                      <a:pt x="5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8120520" y="3897360"/>
                <a:ext cx="86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119"/>
                    </a:moveTo>
                    <a:cubicBezTo>
                      <a:pt x="239" y="186"/>
                      <a:pt x="186" y="239"/>
                      <a:pt x="119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19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8253720" y="3897360"/>
                <a:ext cx="86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8386920" y="3897360"/>
                <a:ext cx="86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4" y="239"/>
                      <a:pt x="0" y="186"/>
                      <a:pt x="0" y="119"/>
                    </a:cubicBezTo>
                    <a:cubicBezTo>
                      <a:pt x="0" y="53"/>
                      <a:pt x="54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8379000" y="4149720"/>
                <a:ext cx="1240920" cy="12412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3447" y="1724"/>
                    </a:moveTo>
                    <a:cubicBezTo>
                      <a:pt x="3447" y="2676"/>
                      <a:pt x="2676" y="3448"/>
                      <a:pt x="1724" y="3448"/>
                    </a:cubicBezTo>
                    <a:cubicBezTo>
                      <a:pt x="772" y="3448"/>
                      <a:pt x="0" y="2676"/>
                      <a:pt x="0" y="1724"/>
                    </a:cubicBezTo>
                    <a:cubicBezTo>
                      <a:pt x="0" y="772"/>
                      <a:pt x="772" y="0"/>
                      <a:pt x="1724" y="0"/>
                    </a:cubicBezTo>
                    <a:cubicBezTo>
                      <a:pt x="2676" y="0"/>
                      <a:pt x="3447" y="772"/>
                      <a:pt x="3447" y="17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8590320" y="4363200"/>
                <a:ext cx="795240" cy="795600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210" extrusionOk="0">
                    <a:moveTo>
                      <a:pt x="1104" y="1105"/>
                    </a:moveTo>
                    <a:lnTo>
                      <a:pt x="699" y="77"/>
                    </a:lnTo>
                    <a:cubicBezTo>
                      <a:pt x="824" y="28"/>
                      <a:pt x="961" y="0"/>
                      <a:pt x="1104" y="0"/>
                    </a:cubicBezTo>
                    <a:cubicBezTo>
                      <a:pt x="1715" y="0"/>
                      <a:pt x="2209" y="495"/>
                      <a:pt x="2209" y="1105"/>
                    </a:cubicBezTo>
                    <a:cubicBezTo>
                      <a:pt x="2209" y="1715"/>
                      <a:pt x="1715" y="2210"/>
                      <a:pt x="1104" y="2210"/>
                    </a:cubicBezTo>
                    <a:cubicBezTo>
                      <a:pt x="494" y="2210"/>
                      <a:pt x="0" y="1715"/>
                      <a:pt x="0" y="1105"/>
                    </a:cubicBezTo>
                    <a:cubicBezTo>
                      <a:pt x="0" y="1043"/>
                      <a:pt x="5" y="982"/>
                      <a:pt x="15" y="922"/>
                    </a:cubicBezTo>
                    <a:lnTo>
                      <a:pt x="1104" y="1105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8526600" y="4341240"/>
                <a:ext cx="39204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28" extrusionOk="0">
                    <a:moveTo>
                      <a:pt x="0" y="845"/>
                    </a:moveTo>
                    <a:cubicBezTo>
                      <a:pt x="64" y="458"/>
                      <a:pt x="329" y="140"/>
                      <a:pt x="683" y="0"/>
                    </a:cubicBezTo>
                    <a:lnTo>
                      <a:pt x="1089" y="1028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FF4D3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2" name="Google Shape;872;p28"/>
            <p:cNvSpPr/>
            <p:nvPr/>
          </p:nvSpPr>
          <p:spPr>
            <a:xfrm>
              <a:off x="896410" y="1154974"/>
              <a:ext cx="465034" cy="460502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17BBC19-1045-5BF7-F076-17FC9DB633DE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7"/>
          <p:cNvSpPr txBox="1">
            <a:spLocks noGrp="1"/>
          </p:cNvSpPr>
          <p:nvPr>
            <p:ph type="title"/>
          </p:nvPr>
        </p:nvSpPr>
        <p:spPr>
          <a:xfrm>
            <a:off x="1890489" y="1279950"/>
            <a:ext cx="6010080" cy="25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 </a:t>
            </a:r>
            <a:r>
              <a:rPr lang="en" err="1">
                <a:latin typeface="Arial"/>
              </a:rPr>
              <a:t>Việc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đảm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bảo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chất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lượng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của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dữ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liệu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có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quan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trọng</a:t>
            </a:r>
            <a:r>
              <a:rPr lang="en">
                <a:latin typeface="Arial"/>
              </a:rPr>
              <a:t>?</a:t>
            </a:r>
          </a:p>
        </p:txBody>
      </p:sp>
      <p:grpSp>
        <p:nvGrpSpPr>
          <p:cNvPr id="1269" name="Google Shape;1269;p37"/>
          <p:cNvGrpSpPr/>
          <p:nvPr/>
        </p:nvGrpSpPr>
        <p:grpSpPr>
          <a:xfrm>
            <a:off x="306303" y="924110"/>
            <a:ext cx="5924571" cy="3794485"/>
            <a:chOff x="306303" y="924110"/>
            <a:chExt cx="5924571" cy="3794485"/>
          </a:xfrm>
        </p:grpSpPr>
        <p:grpSp>
          <p:nvGrpSpPr>
            <p:cNvPr id="1270" name="Google Shape;1270;p37"/>
            <p:cNvGrpSpPr/>
            <p:nvPr/>
          </p:nvGrpSpPr>
          <p:grpSpPr>
            <a:xfrm>
              <a:off x="306303" y="3046394"/>
              <a:ext cx="2590200" cy="1672200"/>
              <a:chOff x="8761033" y="6084360"/>
              <a:chExt cx="2590200" cy="1672200"/>
            </a:xfrm>
          </p:grpSpPr>
          <p:grpSp>
            <p:nvGrpSpPr>
              <p:cNvPr id="1271" name="Google Shape;1271;p37"/>
              <p:cNvGrpSpPr/>
              <p:nvPr/>
            </p:nvGrpSpPr>
            <p:grpSpPr>
              <a:xfrm>
                <a:off x="8761033" y="6084360"/>
                <a:ext cx="2590200" cy="1672200"/>
                <a:chOff x="7350120" y="6084360"/>
                <a:chExt cx="2590200" cy="1672200"/>
              </a:xfrm>
            </p:grpSpPr>
            <p:sp>
              <p:nvSpPr>
                <p:cNvPr id="1272" name="Google Shape;1272;p37"/>
                <p:cNvSpPr/>
                <p:nvPr/>
              </p:nvSpPr>
              <p:spPr>
                <a:xfrm>
                  <a:off x="7350120" y="6241680"/>
                  <a:ext cx="2590200" cy="151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4208" extrusionOk="0">
                      <a:moveTo>
                        <a:pt x="7195" y="4208"/>
                      </a:moveTo>
                      <a:lnTo>
                        <a:pt x="0" y="4208"/>
                      </a:lnTo>
                      <a:lnTo>
                        <a:pt x="0" y="0"/>
                      </a:lnTo>
                      <a:lnTo>
                        <a:pt x="7195" y="0"/>
                      </a:lnTo>
                      <a:lnTo>
                        <a:pt x="7195" y="42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37"/>
                <p:cNvSpPr/>
                <p:nvPr/>
              </p:nvSpPr>
              <p:spPr>
                <a:xfrm>
                  <a:off x="7350120" y="6084360"/>
                  <a:ext cx="2590200" cy="15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437" extrusionOk="0">
                      <a:moveTo>
                        <a:pt x="6988" y="0"/>
                      </a:moveTo>
                      <a:lnTo>
                        <a:pt x="207" y="0"/>
                      </a:lnTo>
                      <a:cubicBezTo>
                        <a:pt x="93" y="0"/>
                        <a:pt x="0" y="93"/>
                        <a:pt x="0" y="207"/>
                      </a:cubicBezTo>
                      <a:lnTo>
                        <a:pt x="0" y="437"/>
                      </a:lnTo>
                      <a:lnTo>
                        <a:pt x="7195" y="437"/>
                      </a:lnTo>
                      <a:lnTo>
                        <a:pt x="7195" y="207"/>
                      </a:lnTo>
                      <a:cubicBezTo>
                        <a:pt x="7195" y="93"/>
                        <a:pt x="7102" y="0"/>
                        <a:pt x="69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37"/>
                <p:cNvSpPr/>
                <p:nvPr/>
              </p:nvSpPr>
              <p:spPr>
                <a:xfrm>
                  <a:off x="7419240" y="6126840"/>
                  <a:ext cx="72360" cy="72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01" extrusionOk="0">
                      <a:moveTo>
                        <a:pt x="201" y="100"/>
                      </a:moveTo>
                      <a:cubicBezTo>
                        <a:pt x="201" y="156"/>
                        <a:pt x="156" y="201"/>
                        <a:pt x="100" y="201"/>
                      </a:cubicBezTo>
                      <a:cubicBezTo>
                        <a:pt x="45" y="201"/>
                        <a:pt x="0" y="156"/>
                        <a:pt x="0" y="100"/>
                      </a:cubicBezTo>
                      <a:cubicBezTo>
                        <a:pt x="0" y="45"/>
                        <a:pt x="45" y="0"/>
                        <a:pt x="100" y="0"/>
                      </a:cubicBezTo>
                      <a:cubicBezTo>
                        <a:pt x="156" y="0"/>
                        <a:pt x="201" y="45"/>
                        <a:pt x="201" y="1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27350" rIns="90000" bIns="27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37"/>
                <p:cNvSpPr/>
                <p:nvPr/>
              </p:nvSpPr>
              <p:spPr>
                <a:xfrm>
                  <a:off x="7530840" y="6126840"/>
                  <a:ext cx="72360" cy="72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01" extrusionOk="0">
                      <a:moveTo>
                        <a:pt x="201" y="100"/>
                      </a:moveTo>
                      <a:cubicBezTo>
                        <a:pt x="201" y="156"/>
                        <a:pt x="156" y="201"/>
                        <a:pt x="101" y="201"/>
                      </a:cubicBezTo>
                      <a:cubicBezTo>
                        <a:pt x="45" y="201"/>
                        <a:pt x="0" y="156"/>
                        <a:pt x="0" y="100"/>
                      </a:cubicBezTo>
                      <a:cubicBezTo>
                        <a:pt x="0" y="45"/>
                        <a:pt x="45" y="0"/>
                        <a:pt x="101" y="0"/>
                      </a:cubicBezTo>
                      <a:cubicBezTo>
                        <a:pt x="156" y="0"/>
                        <a:pt x="201" y="45"/>
                        <a:pt x="201" y="1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27350" rIns="90000" bIns="27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37"/>
                <p:cNvSpPr/>
                <p:nvPr/>
              </p:nvSpPr>
              <p:spPr>
                <a:xfrm>
                  <a:off x="7642800" y="6126840"/>
                  <a:ext cx="72000" cy="72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201" extrusionOk="0">
                      <a:moveTo>
                        <a:pt x="200" y="100"/>
                      </a:moveTo>
                      <a:cubicBezTo>
                        <a:pt x="200" y="156"/>
                        <a:pt x="156" y="201"/>
                        <a:pt x="100" y="201"/>
                      </a:cubicBezTo>
                      <a:cubicBezTo>
                        <a:pt x="45" y="201"/>
                        <a:pt x="0" y="156"/>
                        <a:pt x="0" y="100"/>
                      </a:cubicBezTo>
                      <a:cubicBezTo>
                        <a:pt x="0" y="45"/>
                        <a:pt x="45" y="0"/>
                        <a:pt x="100" y="0"/>
                      </a:cubicBezTo>
                      <a:cubicBezTo>
                        <a:pt x="156" y="0"/>
                        <a:pt x="200" y="45"/>
                        <a:pt x="200" y="1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27350" rIns="90000" bIns="27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37"/>
                <p:cNvSpPr/>
                <p:nvPr/>
              </p:nvSpPr>
              <p:spPr>
                <a:xfrm>
                  <a:off x="7713077" y="6511941"/>
                  <a:ext cx="1923479" cy="1046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6" h="3383" extrusionOk="0">
                      <a:moveTo>
                        <a:pt x="6216" y="3383"/>
                      </a:moveTo>
                      <a:lnTo>
                        <a:pt x="0" y="3383"/>
                      </a:ln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42" y="3341"/>
                      </a:lnTo>
                      <a:lnTo>
                        <a:pt x="6216" y="3341"/>
                      </a:lnTo>
                      <a:lnTo>
                        <a:pt x="6216" y="3383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8" name="Google Shape;1278;p37"/>
              <p:cNvGrpSpPr/>
              <p:nvPr/>
            </p:nvGrpSpPr>
            <p:grpSpPr>
              <a:xfrm>
                <a:off x="9241299" y="6421232"/>
                <a:ext cx="1628958" cy="1151089"/>
                <a:chOff x="6264720" y="4062960"/>
                <a:chExt cx="850320" cy="600840"/>
              </a:xfrm>
            </p:grpSpPr>
            <p:sp>
              <p:nvSpPr>
                <p:cNvPr id="1279" name="Google Shape;1279;p37"/>
                <p:cNvSpPr/>
                <p:nvPr/>
              </p:nvSpPr>
              <p:spPr>
                <a:xfrm>
                  <a:off x="6264720" y="4062960"/>
                  <a:ext cx="850320" cy="60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" h="1669" extrusionOk="0">
                      <a:moveTo>
                        <a:pt x="2240" y="1669"/>
                      </a:moveTo>
                      <a:lnTo>
                        <a:pt x="122" y="1669"/>
                      </a:lnTo>
                      <a:cubicBezTo>
                        <a:pt x="55" y="1669"/>
                        <a:pt x="0" y="1614"/>
                        <a:pt x="0" y="1547"/>
                      </a:cubicBezTo>
                      <a:lnTo>
                        <a:pt x="0" y="122"/>
                      </a:lnTo>
                      <a:cubicBezTo>
                        <a:pt x="0" y="54"/>
                        <a:pt x="55" y="0"/>
                        <a:pt x="122" y="0"/>
                      </a:cubicBezTo>
                      <a:lnTo>
                        <a:pt x="2240" y="0"/>
                      </a:lnTo>
                      <a:cubicBezTo>
                        <a:pt x="2307" y="0"/>
                        <a:pt x="2362" y="54"/>
                        <a:pt x="2362" y="122"/>
                      </a:cubicBezTo>
                      <a:lnTo>
                        <a:pt x="2362" y="1547"/>
                      </a:lnTo>
                      <a:cubicBezTo>
                        <a:pt x="2362" y="1614"/>
                        <a:pt x="2307" y="1669"/>
                        <a:pt x="2240" y="1669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37"/>
                <p:cNvSpPr/>
                <p:nvPr/>
              </p:nvSpPr>
              <p:spPr>
                <a:xfrm>
                  <a:off x="6333840" y="4447800"/>
                  <a:ext cx="59040" cy="1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380" extrusionOk="0">
                      <a:moveTo>
                        <a:pt x="164" y="107"/>
                      </a:moveTo>
                      <a:cubicBezTo>
                        <a:pt x="164" y="48"/>
                        <a:pt x="127" y="0"/>
                        <a:pt x="82" y="0"/>
                      </a:cubicBezTo>
                      <a:cubicBezTo>
                        <a:pt x="36" y="0"/>
                        <a:pt x="0" y="48"/>
                        <a:pt x="0" y="107"/>
                      </a:cubicBezTo>
                      <a:lnTo>
                        <a:pt x="0" y="273"/>
                      </a:lnTo>
                      <a:cubicBezTo>
                        <a:pt x="0" y="332"/>
                        <a:pt x="36" y="380"/>
                        <a:pt x="82" y="380"/>
                      </a:cubicBezTo>
                      <a:cubicBezTo>
                        <a:pt x="127" y="380"/>
                        <a:pt x="164" y="332"/>
                        <a:pt x="164" y="273"/>
                      </a:cubicBezTo>
                      <a:lnTo>
                        <a:pt x="164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p37"/>
                <p:cNvSpPr/>
                <p:nvPr/>
              </p:nvSpPr>
              <p:spPr>
                <a:xfrm>
                  <a:off x="6443280" y="4385880"/>
                  <a:ext cx="59040" cy="19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552" extrusionOk="0">
                      <a:moveTo>
                        <a:pt x="164" y="107"/>
                      </a:moveTo>
                      <a:cubicBezTo>
                        <a:pt x="164" y="48"/>
                        <a:pt x="127" y="0"/>
                        <a:pt x="82" y="0"/>
                      </a:cubicBezTo>
                      <a:cubicBezTo>
                        <a:pt x="37" y="0"/>
                        <a:pt x="0" y="48"/>
                        <a:pt x="0" y="107"/>
                      </a:cubicBezTo>
                      <a:lnTo>
                        <a:pt x="0" y="445"/>
                      </a:lnTo>
                      <a:cubicBezTo>
                        <a:pt x="0" y="504"/>
                        <a:pt x="37" y="552"/>
                        <a:pt x="82" y="552"/>
                      </a:cubicBezTo>
                      <a:cubicBezTo>
                        <a:pt x="127" y="552"/>
                        <a:pt x="164" y="504"/>
                        <a:pt x="164" y="445"/>
                      </a:cubicBezTo>
                      <a:lnTo>
                        <a:pt x="164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p37"/>
                <p:cNvSpPr/>
                <p:nvPr/>
              </p:nvSpPr>
              <p:spPr>
                <a:xfrm>
                  <a:off x="6553080" y="4321440"/>
                  <a:ext cx="59040" cy="263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731" extrusionOk="0">
                      <a:moveTo>
                        <a:pt x="164" y="107"/>
                      </a:moveTo>
                      <a:cubicBezTo>
                        <a:pt x="164" y="48"/>
                        <a:pt x="127" y="0"/>
                        <a:pt x="82" y="0"/>
                      </a:cubicBezTo>
                      <a:cubicBezTo>
                        <a:pt x="37" y="0"/>
                        <a:pt x="0" y="48"/>
                        <a:pt x="0" y="107"/>
                      </a:cubicBezTo>
                      <a:lnTo>
                        <a:pt x="0" y="624"/>
                      </a:lnTo>
                      <a:cubicBezTo>
                        <a:pt x="0" y="683"/>
                        <a:pt x="37" y="731"/>
                        <a:pt x="82" y="731"/>
                      </a:cubicBezTo>
                      <a:cubicBezTo>
                        <a:pt x="127" y="731"/>
                        <a:pt x="164" y="683"/>
                        <a:pt x="164" y="624"/>
                      </a:cubicBezTo>
                      <a:lnTo>
                        <a:pt x="164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37"/>
                <p:cNvSpPr/>
                <p:nvPr/>
              </p:nvSpPr>
              <p:spPr>
                <a:xfrm>
                  <a:off x="6662520" y="4372200"/>
                  <a:ext cx="59400" cy="21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590" extrusionOk="0">
                      <a:moveTo>
                        <a:pt x="165" y="107"/>
                      </a:moveTo>
                      <a:cubicBezTo>
                        <a:pt x="165" y="48"/>
                        <a:pt x="128" y="0"/>
                        <a:pt x="82" y="0"/>
                      </a:cubicBezTo>
                      <a:cubicBezTo>
                        <a:pt x="37" y="0"/>
                        <a:pt x="0" y="48"/>
                        <a:pt x="0" y="107"/>
                      </a:cubicBezTo>
                      <a:lnTo>
                        <a:pt x="0" y="483"/>
                      </a:lnTo>
                      <a:cubicBezTo>
                        <a:pt x="0" y="542"/>
                        <a:pt x="37" y="590"/>
                        <a:pt x="82" y="590"/>
                      </a:cubicBezTo>
                      <a:cubicBezTo>
                        <a:pt x="128" y="590"/>
                        <a:pt x="165" y="542"/>
                        <a:pt x="165" y="483"/>
                      </a:cubicBezTo>
                      <a:lnTo>
                        <a:pt x="165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37"/>
                <p:cNvSpPr/>
                <p:nvPr/>
              </p:nvSpPr>
              <p:spPr>
                <a:xfrm>
                  <a:off x="6772320" y="4257720"/>
                  <a:ext cx="59040" cy="32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908" extrusionOk="0">
                      <a:moveTo>
                        <a:pt x="164" y="107"/>
                      </a:moveTo>
                      <a:cubicBezTo>
                        <a:pt x="164" y="48"/>
                        <a:pt x="127" y="0"/>
                        <a:pt x="82" y="0"/>
                      </a:cubicBezTo>
                      <a:cubicBezTo>
                        <a:pt x="37" y="0"/>
                        <a:pt x="0" y="48"/>
                        <a:pt x="0" y="107"/>
                      </a:cubicBezTo>
                      <a:lnTo>
                        <a:pt x="0" y="801"/>
                      </a:lnTo>
                      <a:cubicBezTo>
                        <a:pt x="0" y="860"/>
                        <a:pt x="37" y="908"/>
                        <a:pt x="82" y="908"/>
                      </a:cubicBezTo>
                      <a:cubicBezTo>
                        <a:pt x="127" y="908"/>
                        <a:pt x="164" y="860"/>
                        <a:pt x="164" y="801"/>
                      </a:cubicBezTo>
                      <a:lnTo>
                        <a:pt x="164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5" name="Google Shape;1285;p37"/>
                <p:cNvSpPr/>
                <p:nvPr/>
              </p:nvSpPr>
              <p:spPr>
                <a:xfrm>
                  <a:off x="6881760" y="4310280"/>
                  <a:ext cx="59400" cy="27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762" extrusionOk="0">
                      <a:moveTo>
                        <a:pt x="165" y="107"/>
                      </a:moveTo>
                      <a:cubicBezTo>
                        <a:pt x="165" y="48"/>
                        <a:pt x="128" y="0"/>
                        <a:pt x="83" y="0"/>
                      </a:cubicBezTo>
                      <a:cubicBezTo>
                        <a:pt x="37" y="0"/>
                        <a:pt x="0" y="48"/>
                        <a:pt x="0" y="107"/>
                      </a:cubicBezTo>
                      <a:lnTo>
                        <a:pt x="0" y="655"/>
                      </a:lnTo>
                      <a:cubicBezTo>
                        <a:pt x="0" y="714"/>
                        <a:pt x="37" y="762"/>
                        <a:pt x="83" y="762"/>
                      </a:cubicBezTo>
                      <a:cubicBezTo>
                        <a:pt x="128" y="762"/>
                        <a:pt x="165" y="714"/>
                        <a:pt x="165" y="655"/>
                      </a:cubicBezTo>
                      <a:lnTo>
                        <a:pt x="165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Google Shape;1286;p37"/>
                <p:cNvSpPr/>
                <p:nvPr/>
              </p:nvSpPr>
              <p:spPr>
                <a:xfrm>
                  <a:off x="6991560" y="4176000"/>
                  <a:ext cx="59040" cy="4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135" extrusionOk="0">
                      <a:moveTo>
                        <a:pt x="164" y="107"/>
                      </a:moveTo>
                      <a:cubicBezTo>
                        <a:pt x="164" y="48"/>
                        <a:pt x="127" y="0"/>
                        <a:pt x="82" y="0"/>
                      </a:cubicBezTo>
                      <a:cubicBezTo>
                        <a:pt x="37" y="0"/>
                        <a:pt x="0" y="48"/>
                        <a:pt x="0" y="107"/>
                      </a:cubicBezTo>
                      <a:lnTo>
                        <a:pt x="0" y="1028"/>
                      </a:lnTo>
                      <a:cubicBezTo>
                        <a:pt x="0" y="1087"/>
                        <a:pt x="37" y="1135"/>
                        <a:pt x="82" y="1135"/>
                      </a:cubicBezTo>
                      <a:cubicBezTo>
                        <a:pt x="127" y="1135"/>
                        <a:pt x="164" y="1087"/>
                        <a:pt x="164" y="1028"/>
                      </a:cubicBezTo>
                      <a:lnTo>
                        <a:pt x="164" y="107"/>
                      </a:lnTo>
                      <a:close/>
                    </a:path>
                  </a:pathLst>
                </a:custGeom>
                <a:solidFill>
                  <a:srgbClr val="3E282C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87" name="Google Shape;1287;p37"/>
            <p:cNvGrpSpPr/>
            <p:nvPr/>
          </p:nvGrpSpPr>
          <p:grpSpPr>
            <a:xfrm rot="899905">
              <a:off x="1161941" y="1004147"/>
              <a:ext cx="795061" cy="1340934"/>
              <a:chOff x="6814440" y="1026720"/>
              <a:chExt cx="1223280" cy="2063160"/>
            </a:xfrm>
          </p:grpSpPr>
          <p:sp>
            <p:nvSpPr>
              <p:cNvPr id="1288" name="Google Shape;1288;p37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5" name="Google Shape;1295;p37"/>
            <p:cNvSpPr/>
            <p:nvPr/>
          </p:nvSpPr>
          <p:spPr>
            <a:xfrm rot="5400000">
              <a:off x="5536073" y="3544547"/>
              <a:ext cx="523440" cy="866160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C093AFA-E18B-7044-B22D-04A9B020A33C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>
            <a:spLocks noGrp="1"/>
          </p:cNvSpPr>
          <p:nvPr>
            <p:ph type="title"/>
          </p:nvPr>
        </p:nvSpPr>
        <p:spPr>
          <a:xfrm>
            <a:off x="96533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err="1">
                <a:latin typeface="Arial"/>
                <a:cs typeface="Arial"/>
              </a:rPr>
              <a:t>Yếu</a:t>
            </a:r>
            <a:r>
              <a:rPr lang="en" sz="3200">
                <a:latin typeface="Arial"/>
                <a:cs typeface="Arial"/>
              </a:rPr>
              <a:t> </a:t>
            </a:r>
            <a:r>
              <a:rPr lang="en" sz="3200" err="1">
                <a:latin typeface="Arial"/>
                <a:cs typeface="Arial"/>
              </a:rPr>
              <a:t>tố</a:t>
            </a:r>
            <a:r>
              <a:rPr lang="en" sz="3200">
                <a:latin typeface="Arial"/>
                <a:cs typeface="Arial"/>
              </a:rPr>
              <a:t> </a:t>
            </a:r>
            <a:r>
              <a:rPr lang="en" sz="3200" err="1">
                <a:latin typeface="Arial"/>
                <a:cs typeface="Arial"/>
              </a:rPr>
              <a:t>cấu</a:t>
            </a:r>
            <a:r>
              <a:rPr lang="en" sz="3200">
                <a:latin typeface="Arial"/>
                <a:cs typeface="Arial"/>
              </a:rPr>
              <a:t> </a:t>
            </a:r>
            <a:r>
              <a:rPr lang="en" sz="3200" err="1">
                <a:latin typeface="Arial"/>
                <a:cs typeface="Arial"/>
              </a:rPr>
              <a:t>thành</a:t>
            </a:r>
            <a:r>
              <a:rPr lang="en" sz="3200">
                <a:latin typeface="Arial"/>
                <a:cs typeface="Arial"/>
              </a:rPr>
              <a:t> </a:t>
            </a:r>
            <a:endParaRPr lang="vi-VN" sz="3200">
              <a:latin typeface="Arial"/>
              <a:cs typeface="Arial"/>
            </a:endParaRPr>
          </a:p>
        </p:txBody>
      </p:sp>
      <p:sp>
        <p:nvSpPr>
          <p:cNvPr id="1147" name="Google Shape;1147;p35"/>
          <p:cNvSpPr txBox="1">
            <a:spLocks noGrp="1"/>
          </p:cNvSpPr>
          <p:nvPr>
            <p:ph type="subTitle" idx="1"/>
          </p:nvPr>
        </p:nvSpPr>
        <p:spPr>
          <a:xfrm>
            <a:off x="713870" y="249575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latin typeface="Arial"/>
                <a:cs typeface="Arial"/>
              </a:rPr>
              <a:t>Độ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chính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xác</a:t>
            </a:r>
          </a:p>
        </p:txBody>
      </p:sp>
      <p:sp>
        <p:nvSpPr>
          <p:cNvPr id="1148" name="Google Shape;1148;p35"/>
          <p:cNvSpPr txBox="1">
            <a:spLocks noGrp="1"/>
          </p:cNvSpPr>
          <p:nvPr>
            <p:ph type="subTitle" idx="2"/>
          </p:nvPr>
        </p:nvSpPr>
        <p:spPr>
          <a:xfrm>
            <a:off x="3282084" y="248813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latin typeface="Arial"/>
                <a:cs typeface="Arial"/>
              </a:rPr>
              <a:t>Tính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đầy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đủ</a:t>
            </a:r>
          </a:p>
        </p:txBody>
      </p:sp>
      <p:sp>
        <p:nvSpPr>
          <p:cNvPr id="1149" name="Google Shape;1149;p35"/>
          <p:cNvSpPr txBox="1">
            <a:spLocks noGrp="1"/>
          </p:cNvSpPr>
          <p:nvPr>
            <p:ph type="subTitle" idx="3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latin typeface="Arial"/>
                <a:cs typeface="Arial"/>
              </a:rPr>
              <a:t>Tính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nhất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quán</a:t>
            </a:r>
            <a:endParaRPr lang="vi-VN" err="1">
              <a:latin typeface="Arial"/>
              <a:cs typeface="Arial"/>
            </a:endParaRPr>
          </a:p>
        </p:txBody>
      </p:sp>
      <p:sp>
        <p:nvSpPr>
          <p:cNvPr id="1150" name="Google Shape;1150;p35"/>
          <p:cNvSpPr txBox="1">
            <a:spLocks noGrp="1"/>
          </p:cNvSpPr>
          <p:nvPr>
            <p:ph type="subTitle" idx="4"/>
          </p:nvPr>
        </p:nvSpPr>
        <p:spPr>
          <a:xfrm>
            <a:off x="713870" y="375090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latin typeface="Arial"/>
                <a:cs typeface="Arial"/>
              </a:rPr>
              <a:t>Tính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kịp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thời</a:t>
            </a:r>
            <a:endParaRPr err="1">
              <a:latin typeface="Arial"/>
              <a:cs typeface="Arial"/>
            </a:endParaRPr>
          </a:p>
        </p:txBody>
      </p:sp>
      <p:sp>
        <p:nvSpPr>
          <p:cNvPr id="1151" name="Google Shape;1151;p35"/>
          <p:cNvSpPr txBox="1">
            <a:spLocks noGrp="1"/>
          </p:cNvSpPr>
          <p:nvPr>
            <p:ph type="subTitle" idx="5"/>
          </p:nvPr>
        </p:nvSpPr>
        <p:spPr>
          <a:xfrm>
            <a:off x="3282090" y="3743289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latin typeface="Arial"/>
                <a:cs typeface="Arial"/>
              </a:rPr>
              <a:t>Tính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đáng</a:t>
            </a:r>
            <a:r>
              <a:rPr lang="en">
                <a:latin typeface="Arial"/>
                <a:cs typeface="Arial"/>
              </a:rPr>
              <a:t> tin </a:t>
            </a:r>
            <a:r>
              <a:rPr lang="en" err="1">
                <a:latin typeface="Arial"/>
                <a:cs typeface="Arial"/>
              </a:rPr>
              <a:t>cậy</a:t>
            </a:r>
            <a:endParaRPr err="1">
              <a:latin typeface="Arial"/>
              <a:cs typeface="Arial"/>
            </a:endParaRPr>
          </a:p>
        </p:txBody>
      </p:sp>
      <p:sp>
        <p:nvSpPr>
          <p:cNvPr id="1152" name="Google Shape;1152;p35"/>
          <p:cNvSpPr txBox="1">
            <a:spLocks noGrp="1"/>
          </p:cNvSpPr>
          <p:nvPr>
            <p:ph type="subTitle" idx="6"/>
          </p:nvPr>
        </p:nvSpPr>
        <p:spPr>
          <a:xfrm>
            <a:off x="5850310" y="3750909"/>
            <a:ext cx="264078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latin typeface="Arial"/>
                <a:cs typeface="Arial"/>
              </a:rPr>
              <a:t>Khả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năng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diễn</a:t>
            </a:r>
            <a:r>
              <a:rPr lang="en">
                <a:latin typeface="Arial"/>
                <a:cs typeface="Arial"/>
              </a:rPr>
              <a:t> </a:t>
            </a:r>
            <a:r>
              <a:rPr lang="en" err="1">
                <a:latin typeface="Arial"/>
                <a:cs typeface="Arial"/>
              </a:rPr>
              <a:t>giải</a:t>
            </a:r>
            <a:endParaRPr err="1">
              <a:latin typeface="Arial"/>
              <a:cs typeface="Arial"/>
            </a:endParaRPr>
          </a:p>
        </p:txBody>
      </p:sp>
      <p:sp>
        <p:nvSpPr>
          <p:cNvPr id="1153" name="Google Shape;1153;p35"/>
          <p:cNvSpPr/>
          <p:nvPr/>
        </p:nvSpPr>
        <p:spPr>
          <a:xfrm rot="-5400000" flipH="1">
            <a:off x="8369464" y="920615"/>
            <a:ext cx="371152" cy="614174"/>
          </a:xfrm>
          <a:custGeom>
            <a:avLst/>
            <a:gdLst/>
            <a:ahLst/>
            <a:cxnLst/>
            <a:rect l="l" t="t" r="r" b="b"/>
            <a:pathLst>
              <a:path w="1454" h="2406" extrusionOk="0">
                <a:moveTo>
                  <a:pt x="1454" y="1260"/>
                </a:moveTo>
                <a:lnTo>
                  <a:pt x="727" y="0"/>
                </a:lnTo>
                <a:lnTo>
                  <a:pt x="0" y="1260"/>
                </a:lnTo>
                <a:lnTo>
                  <a:pt x="375" y="1260"/>
                </a:lnTo>
                <a:lnTo>
                  <a:pt x="375" y="2406"/>
                </a:lnTo>
                <a:lnTo>
                  <a:pt x="1079" y="2406"/>
                </a:lnTo>
                <a:lnTo>
                  <a:pt x="1079" y="1260"/>
                </a:lnTo>
                <a:lnTo>
                  <a:pt x="1454" y="126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35"/>
          <p:cNvGrpSpPr/>
          <p:nvPr/>
        </p:nvGrpSpPr>
        <p:grpSpPr>
          <a:xfrm>
            <a:off x="1633925" y="1905949"/>
            <a:ext cx="457377" cy="412514"/>
            <a:chOff x="1800720" y="1908000"/>
            <a:chExt cx="415080" cy="374400"/>
          </a:xfrm>
        </p:grpSpPr>
        <p:sp>
          <p:nvSpPr>
            <p:cNvPr id="1155" name="Google Shape;1155;p35"/>
            <p:cNvSpPr/>
            <p:nvPr/>
          </p:nvSpPr>
          <p:spPr>
            <a:xfrm>
              <a:off x="1961280" y="2189880"/>
              <a:ext cx="93960" cy="65520"/>
            </a:xfrm>
            <a:custGeom>
              <a:avLst/>
              <a:gdLst/>
              <a:ahLst/>
              <a:cxnLst/>
              <a:rect l="l" t="t" r="r" b="b"/>
              <a:pathLst>
                <a:path w="261" h="182" extrusionOk="0">
                  <a:moveTo>
                    <a:pt x="0" y="0"/>
                  </a:moveTo>
                  <a:lnTo>
                    <a:pt x="261" y="0"/>
                  </a:lnTo>
                  <a:lnTo>
                    <a:pt x="26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1995120" y="2189880"/>
              <a:ext cx="26640" cy="32760"/>
            </a:xfrm>
            <a:custGeom>
              <a:avLst/>
              <a:gdLst/>
              <a:ahLst/>
              <a:cxnLst/>
              <a:rect l="l" t="t" r="r" b="b"/>
              <a:pathLst>
                <a:path w="74" h="91" extrusionOk="0">
                  <a:moveTo>
                    <a:pt x="74" y="0"/>
                  </a:moveTo>
                  <a:lnTo>
                    <a:pt x="74" y="77"/>
                  </a:lnTo>
                  <a:cubicBezTo>
                    <a:pt x="74" y="85"/>
                    <a:pt x="68" y="91"/>
                    <a:pt x="61" y="91"/>
                  </a:cubicBezTo>
                  <a:lnTo>
                    <a:pt x="13" y="91"/>
                  </a:lnTo>
                  <a:cubicBezTo>
                    <a:pt x="6" y="91"/>
                    <a:pt x="0" y="85"/>
                    <a:pt x="0" y="77"/>
                  </a:cubicBez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806840" y="1914120"/>
              <a:ext cx="402840" cy="281520"/>
            </a:xfrm>
            <a:custGeom>
              <a:avLst/>
              <a:gdLst/>
              <a:ahLst/>
              <a:cxnLst/>
              <a:rect l="l" t="t" r="r" b="b"/>
              <a:pathLst>
                <a:path w="1119" h="782" extrusionOk="0"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708"/>
                  </a:lnTo>
                  <a:cubicBezTo>
                    <a:pt x="0" y="749"/>
                    <a:pt x="34" y="782"/>
                    <a:pt x="75" y="782"/>
                  </a:cubicBezTo>
                  <a:lnTo>
                    <a:pt x="1045" y="782"/>
                  </a:lnTo>
                  <a:cubicBezTo>
                    <a:pt x="1086" y="782"/>
                    <a:pt x="1119" y="749"/>
                    <a:pt x="1119" y="708"/>
                  </a:cubicBezTo>
                  <a:lnTo>
                    <a:pt x="1119" y="75"/>
                  </a:lnTo>
                  <a:cubicBezTo>
                    <a:pt x="1119" y="34"/>
                    <a:pt x="1086" y="0"/>
                    <a:pt x="1045" y="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833840" y="1941120"/>
              <a:ext cx="349200" cy="200880"/>
            </a:xfrm>
            <a:custGeom>
              <a:avLst/>
              <a:gdLst/>
              <a:ahLst/>
              <a:cxnLst/>
              <a:rect l="l" t="t" r="r" b="b"/>
              <a:pathLst>
                <a:path w="970" h="558" extrusionOk="0">
                  <a:moveTo>
                    <a:pt x="970" y="545"/>
                  </a:moveTo>
                  <a:lnTo>
                    <a:pt x="970" y="13"/>
                  </a:lnTo>
                  <a:cubicBezTo>
                    <a:pt x="970" y="6"/>
                    <a:pt x="964" y="0"/>
                    <a:pt x="95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45"/>
                  </a:lnTo>
                  <a:cubicBezTo>
                    <a:pt x="0" y="552"/>
                    <a:pt x="6" y="558"/>
                    <a:pt x="13" y="558"/>
                  </a:cubicBezTo>
                  <a:lnTo>
                    <a:pt x="956" y="558"/>
                  </a:lnTo>
                  <a:cubicBezTo>
                    <a:pt x="964" y="558"/>
                    <a:pt x="970" y="552"/>
                    <a:pt x="970" y="54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1806840" y="2142000"/>
              <a:ext cx="402840" cy="53640"/>
            </a:xfrm>
            <a:custGeom>
              <a:avLst/>
              <a:gdLst/>
              <a:ahLst/>
              <a:cxnLst/>
              <a:rect l="l" t="t" r="r" b="b"/>
              <a:pathLst>
                <a:path w="1119" h="149" extrusionOk="0">
                  <a:moveTo>
                    <a:pt x="0" y="0"/>
                  </a:moveTo>
                  <a:lnTo>
                    <a:pt x="0" y="75"/>
                  </a:lnTo>
                  <a:cubicBezTo>
                    <a:pt x="0" y="116"/>
                    <a:pt x="34" y="149"/>
                    <a:pt x="75" y="149"/>
                  </a:cubicBezTo>
                  <a:lnTo>
                    <a:pt x="1045" y="149"/>
                  </a:lnTo>
                  <a:cubicBezTo>
                    <a:pt x="1086" y="149"/>
                    <a:pt x="1119" y="116"/>
                    <a:pt x="1119" y="75"/>
                  </a:cubicBezTo>
                  <a:lnTo>
                    <a:pt x="1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00800" y="2249640"/>
              <a:ext cx="214920" cy="26640"/>
            </a:xfrm>
            <a:custGeom>
              <a:avLst/>
              <a:gdLst/>
              <a:ahLst/>
              <a:cxnLst/>
              <a:rect l="l" t="t" r="r" b="b"/>
              <a:pathLst>
                <a:path w="597" h="74" extrusionOk="0">
                  <a:moveTo>
                    <a:pt x="584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1"/>
                  </a:lnTo>
                  <a:cubicBezTo>
                    <a:pt x="0" y="68"/>
                    <a:pt x="6" y="74"/>
                    <a:pt x="14" y="74"/>
                  </a:cubicBezTo>
                  <a:lnTo>
                    <a:pt x="584" y="74"/>
                  </a:lnTo>
                  <a:cubicBezTo>
                    <a:pt x="591" y="74"/>
                    <a:pt x="597" y="68"/>
                    <a:pt x="597" y="61"/>
                  </a:cubicBezTo>
                  <a:lnTo>
                    <a:pt x="597" y="13"/>
                  </a:lnTo>
                  <a:cubicBezTo>
                    <a:pt x="597" y="6"/>
                    <a:pt x="591" y="0"/>
                    <a:pt x="584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874160" y="1974600"/>
              <a:ext cx="120960" cy="120600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336" y="167"/>
                  </a:moveTo>
                  <a:cubicBezTo>
                    <a:pt x="336" y="259"/>
                    <a:pt x="260" y="335"/>
                    <a:pt x="168" y="335"/>
                  </a:cubicBezTo>
                  <a:cubicBezTo>
                    <a:pt x="75" y="335"/>
                    <a:pt x="0" y="259"/>
                    <a:pt x="0" y="167"/>
                  </a:cubicBezTo>
                  <a:cubicBezTo>
                    <a:pt x="0" y="74"/>
                    <a:pt x="75" y="0"/>
                    <a:pt x="168" y="0"/>
                  </a:cubicBezTo>
                  <a:cubicBezTo>
                    <a:pt x="260" y="0"/>
                    <a:pt x="336" y="74"/>
                    <a:pt x="336" y="167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934640" y="1974600"/>
              <a:ext cx="42480" cy="53280"/>
            </a:xfrm>
            <a:custGeom>
              <a:avLst/>
              <a:gdLst/>
              <a:ahLst/>
              <a:cxnLst/>
              <a:rect l="l" t="t" r="r" b="b"/>
              <a:pathLst>
                <a:path w="118" h="148" extrusionOk="0">
                  <a:moveTo>
                    <a:pt x="118" y="48"/>
                  </a:moveTo>
                  <a:cubicBezTo>
                    <a:pt x="88" y="19"/>
                    <a:pt x="46" y="0"/>
                    <a:pt x="0" y="0"/>
                  </a:cubicBezTo>
                  <a:lnTo>
                    <a:pt x="0" y="134"/>
                  </a:lnTo>
                  <a:cubicBezTo>
                    <a:pt x="0" y="146"/>
                    <a:pt x="14" y="152"/>
                    <a:pt x="23" y="144"/>
                  </a:cubicBezTo>
                  <a:lnTo>
                    <a:pt x="118" y="48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1800720" y="1908000"/>
              <a:ext cx="415080" cy="374400"/>
            </a:xfrm>
            <a:custGeom>
              <a:avLst/>
              <a:gdLst/>
              <a:ahLst/>
              <a:cxnLst/>
              <a:rect l="l" t="t" r="r" b="b"/>
              <a:pathLst>
                <a:path w="1153" h="1040" extrusionOk="0">
                  <a:moveTo>
                    <a:pt x="1079" y="633"/>
                  </a:moveTo>
                  <a:lnTo>
                    <a:pt x="1079" y="92"/>
                  </a:lnTo>
                  <a:cubicBezTo>
                    <a:pt x="1079" y="82"/>
                    <a:pt x="1071" y="75"/>
                    <a:pt x="1062" y="75"/>
                  </a:cubicBezTo>
                  <a:lnTo>
                    <a:pt x="92" y="75"/>
                  </a:lnTo>
                  <a:cubicBezTo>
                    <a:pt x="83" y="75"/>
                    <a:pt x="75" y="82"/>
                    <a:pt x="75" y="92"/>
                  </a:cubicBezTo>
                  <a:lnTo>
                    <a:pt x="75" y="633"/>
                  </a:lnTo>
                  <a:lnTo>
                    <a:pt x="34" y="633"/>
                  </a:lnTo>
                  <a:lnTo>
                    <a:pt x="34" y="92"/>
                  </a:lnTo>
                  <a:cubicBezTo>
                    <a:pt x="34" y="60"/>
                    <a:pt x="60" y="34"/>
                    <a:pt x="92" y="34"/>
                  </a:cubicBezTo>
                  <a:lnTo>
                    <a:pt x="1062" y="34"/>
                  </a:lnTo>
                  <a:cubicBezTo>
                    <a:pt x="1094" y="34"/>
                    <a:pt x="1119" y="60"/>
                    <a:pt x="1119" y="92"/>
                  </a:cubicBezTo>
                  <a:lnTo>
                    <a:pt x="1119" y="633"/>
                  </a:lnTo>
                  <a:lnTo>
                    <a:pt x="1079" y="633"/>
                  </a:lnTo>
                  <a:moveTo>
                    <a:pt x="1045" y="633"/>
                  </a:moveTo>
                  <a:lnTo>
                    <a:pt x="109" y="633"/>
                  </a:lnTo>
                  <a:lnTo>
                    <a:pt x="109" y="109"/>
                  </a:lnTo>
                  <a:lnTo>
                    <a:pt x="1045" y="109"/>
                  </a:lnTo>
                  <a:lnTo>
                    <a:pt x="1045" y="633"/>
                  </a:lnTo>
                  <a:moveTo>
                    <a:pt x="690" y="932"/>
                  </a:moveTo>
                  <a:lnTo>
                    <a:pt x="463" y="932"/>
                  </a:lnTo>
                  <a:lnTo>
                    <a:pt x="463" y="816"/>
                  </a:lnTo>
                  <a:lnTo>
                    <a:pt x="523" y="816"/>
                  </a:lnTo>
                  <a:lnTo>
                    <a:pt x="523" y="874"/>
                  </a:lnTo>
                  <a:cubicBezTo>
                    <a:pt x="523" y="883"/>
                    <a:pt x="530" y="891"/>
                    <a:pt x="540" y="891"/>
                  </a:cubicBezTo>
                  <a:lnTo>
                    <a:pt x="614" y="891"/>
                  </a:lnTo>
                  <a:cubicBezTo>
                    <a:pt x="623" y="891"/>
                    <a:pt x="631" y="883"/>
                    <a:pt x="631" y="874"/>
                  </a:cubicBezTo>
                  <a:lnTo>
                    <a:pt x="631" y="816"/>
                  </a:lnTo>
                  <a:lnTo>
                    <a:pt x="690" y="816"/>
                  </a:lnTo>
                  <a:lnTo>
                    <a:pt x="690" y="932"/>
                  </a:lnTo>
                  <a:moveTo>
                    <a:pt x="858" y="1006"/>
                  </a:moveTo>
                  <a:lnTo>
                    <a:pt x="295" y="1006"/>
                  </a:lnTo>
                  <a:lnTo>
                    <a:pt x="295" y="965"/>
                  </a:lnTo>
                  <a:lnTo>
                    <a:pt x="858" y="965"/>
                  </a:lnTo>
                  <a:lnTo>
                    <a:pt x="858" y="1006"/>
                  </a:lnTo>
                  <a:moveTo>
                    <a:pt x="556" y="816"/>
                  </a:moveTo>
                  <a:lnTo>
                    <a:pt x="597" y="816"/>
                  </a:lnTo>
                  <a:lnTo>
                    <a:pt x="597" y="857"/>
                  </a:lnTo>
                  <a:lnTo>
                    <a:pt x="556" y="857"/>
                  </a:lnTo>
                  <a:lnTo>
                    <a:pt x="556" y="816"/>
                  </a:lnTo>
                  <a:moveTo>
                    <a:pt x="1153" y="650"/>
                  </a:moveTo>
                  <a:lnTo>
                    <a:pt x="1153" y="650"/>
                  </a:lnTo>
                  <a:lnTo>
                    <a:pt x="1153" y="92"/>
                  </a:lnTo>
                  <a:cubicBezTo>
                    <a:pt x="1153" y="41"/>
                    <a:pt x="1112" y="0"/>
                    <a:pt x="1062" y="0"/>
                  </a:cubicBezTo>
                  <a:lnTo>
                    <a:pt x="92" y="0"/>
                  </a:lnTo>
                  <a:cubicBezTo>
                    <a:pt x="42" y="0"/>
                    <a:pt x="0" y="41"/>
                    <a:pt x="0" y="92"/>
                  </a:cubicBezTo>
                  <a:lnTo>
                    <a:pt x="0" y="650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725"/>
                  </a:lnTo>
                  <a:cubicBezTo>
                    <a:pt x="0" y="775"/>
                    <a:pt x="42" y="816"/>
                    <a:pt x="92" y="816"/>
                  </a:cubicBezTo>
                  <a:lnTo>
                    <a:pt x="151" y="816"/>
                  </a:lnTo>
                  <a:cubicBezTo>
                    <a:pt x="161" y="816"/>
                    <a:pt x="168" y="809"/>
                    <a:pt x="168" y="799"/>
                  </a:cubicBezTo>
                  <a:cubicBezTo>
                    <a:pt x="168" y="790"/>
                    <a:pt x="161" y="782"/>
                    <a:pt x="151" y="782"/>
                  </a:cubicBezTo>
                  <a:lnTo>
                    <a:pt x="92" y="782"/>
                  </a:lnTo>
                  <a:cubicBezTo>
                    <a:pt x="60" y="782"/>
                    <a:pt x="34" y="757"/>
                    <a:pt x="34" y="725"/>
                  </a:cubicBezTo>
                  <a:lnTo>
                    <a:pt x="34" y="667"/>
                  </a:lnTo>
                  <a:lnTo>
                    <a:pt x="1119" y="667"/>
                  </a:lnTo>
                  <a:lnTo>
                    <a:pt x="1119" y="725"/>
                  </a:lnTo>
                  <a:cubicBezTo>
                    <a:pt x="1119" y="757"/>
                    <a:pt x="1094" y="782"/>
                    <a:pt x="1062" y="782"/>
                  </a:cubicBezTo>
                  <a:lnTo>
                    <a:pt x="707" y="782"/>
                  </a:lnTo>
                  <a:lnTo>
                    <a:pt x="707" y="782"/>
                  </a:lnTo>
                  <a:lnTo>
                    <a:pt x="707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219" y="782"/>
                  </a:lnTo>
                  <a:cubicBezTo>
                    <a:pt x="210" y="782"/>
                    <a:pt x="202" y="790"/>
                    <a:pt x="202" y="799"/>
                  </a:cubicBezTo>
                  <a:cubicBezTo>
                    <a:pt x="202" y="809"/>
                    <a:pt x="210" y="816"/>
                    <a:pt x="219" y="816"/>
                  </a:cubicBezTo>
                  <a:lnTo>
                    <a:pt x="429" y="816"/>
                  </a:lnTo>
                  <a:lnTo>
                    <a:pt x="429" y="932"/>
                  </a:lnTo>
                  <a:lnTo>
                    <a:pt x="278" y="932"/>
                  </a:lnTo>
                  <a:cubicBezTo>
                    <a:pt x="269" y="932"/>
                    <a:pt x="262" y="939"/>
                    <a:pt x="262" y="949"/>
                  </a:cubicBezTo>
                  <a:lnTo>
                    <a:pt x="262" y="1023"/>
                  </a:lnTo>
                  <a:cubicBezTo>
                    <a:pt x="262" y="1032"/>
                    <a:pt x="269" y="1040"/>
                    <a:pt x="278" y="1040"/>
                  </a:cubicBezTo>
                  <a:lnTo>
                    <a:pt x="875" y="1040"/>
                  </a:lnTo>
                  <a:cubicBezTo>
                    <a:pt x="885" y="1040"/>
                    <a:pt x="892" y="1032"/>
                    <a:pt x="892" y="1023"/>
                  </a:cubicBezTo>
                  <a:lnTo>
                    <a:pt x="892" y="949"/>
                  </a:lnTo>
                  <a:cubicBezTo>
                    <a:pt x="892" y="939"/>
                    <a:pt x="885" y="932"/>
                    <a:pt x="875" y="932"/>
                  </a:cubicBezTo>
                  <a:lnTo>
                    <a:pt x="724" y="932"/>
                  </a:lnTo>
                  <a:lnTo>
                    <a:pt x="724" y="816"/>
                  </a:lnTo>
                  <a:lnTo>
                    <a:pt x="1062" y="816"/>
                  </a:lnTo>
                  <a:cubicBezTo>
                    <a:pt x="1112" y="816"/>
                    <a:pt x="1153" y="775"/>
                    <a:pt x="1153" y="725"/>
                  </a:cubicBezTo>
                  <a:lnTo>
                    <a:pt x="1153" y="65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1989000" y="21628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91" y="34"/>
                  </a:moveTo>
                  <a:cubicBezTo>
                    <a:pt x="100" y="34"/>
                    <a:pt x="108" y="26"/>
                    <a:pt x="108" y="17"/>
                  </a:cubicBezTo>
                  <a:cubicBezTo>
                    <a:pt x="108" y="7"/>
                    <a:pt x="100" y="0"/>
                    <a:pt x="91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lnTo>
                    <a:pt x="91" y="3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868040" y="1968480"/>
              <a:ext cx="132840" cy="13284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8" y="35"/>
                  </a:moveTo>
                  <a:lnTo>
                    <a:pt x="168" y="184"/>
                  </a:lnTo>
                  <a:cubicBezTo>
                    <a:pt x="168" y="191"/>
                    <a:pt x="172" y="197"/>
                    <a:pt x="178" y="199"/>
                  </a:cubicBezTo>
                  <a:cubicBezTo>
                    <a:pt x="180" y="200"/>
                    <a:pt x="183" y="201"/>
                    <a:pt x="185" y="201"/>
                  </a:cubicBezTo>
                  <a:cubicBezTo>
                    <a:pt x="189" y="201"/>
                    <a:pt x="193" y="199"/>
                    <a:pt x="197" y="196"/>
                  </a:cubicBezTo>
                  <a:lnTo>
                    <a:pt x="303" y="90"/>
                  </a:lnTo>
                  <a:cubicBezTo>
                    <a:pt x="323" y="116"/>
                    <a:pt x="336" y="148"/>
                    <a:pt x="336" y="184"/>
                  </a:cubicBezTo>
                  <a:cubicBezTo>
                    <a:pt x="336" y="267"/>
                    <a:pt x="268" y="335"/>
                    <a:pt x="185" y="335"/>
                  </a:cubicBezTo>
                  <a:cubicBezTo>
                    <a:pt x="101" y="335"/>
                    <a:pt x="34" y="267"/>
                    <a:pt x="34" y="184"/>
                  </a:cubicBezTo>
                  <a:cubicBezTo>
                    <a:pt x="34" y="106"/>
                    <a:pt x="92" y="43"/>
                    <a:pt x="168" y="35"/>
                  </a:cubicBezTo>
                  <a:moveTo>
                    <a:pt x="202" y="35"/>
                  </a:moveTo>
                  <a:cubicBezTo>
                    <a:pt x="231" y="38"/>
                    <a:pt x="257" y="49"/>
                    <a:pt x="279" y="66"/>
                  </a:cubicBezTo>
                  <a:lnTo>
                    <a:pt x="202" y="143"/>
                  </a:lnTo>
                  <a:lnTo>
                    <a:pt x="202" y="35"/>
                  </a:lnTo>
                  <a:moveTo>
                    <a:pt x="185" y="369"/>
                  </a:moveTo>
                  <a:cubicBezTo>
                    <a:pt x="287" y="369"/>
                    <a:pt x="369" y="286"/>
                    <a:pt x="369" y="184"/>
                  </a:cubicBezTo>
                  <a:cubicBezTo>
                    <a:pt x="369" y="134"/>
                    <a:pt x="349" y="88"/>
                    <a:pt x="317" y="55"/>
                  </a:cubicBezTo>
                  <a:cubicBezTo>
                    <a:pt x="316" y="54"/>
                    <a:pt x="316" y="54"/>
                    <a:pt x="315" y="53"/>
                  </a:cubicBezTo>
                  <a:lnTo>
                    <a:pt x="314" y="52"/>
                  </a:lnTo>
                  <a:cubicBezTo>
                    <a:pt x="281" y="20"/>
                    <a:pt x="235" y="0"/>
                    <a:pt x="185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86"/>
                    <a:pt x="83" y="369"/>
                    <a:pt x="185" y="36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2029320" y="19684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16" y="34"/>
                  </a:moveTo>
                  <a:lnTo>
                    <a:pt x="91" y="34"/>
                  </a:lnTo>
                  <a:cubicBezTo>
                    <a:pt x="100" y="34"/>
                    <a:pt x="108" y="26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029320" y="1995120"/>
              <a:ext cx="92520" cy="11880"/>
            </a:xfrm>
            <a:custGeom>
              <a:avLst/>
              <a:gdLst/>
              <a:ahLst/>
              <a:cxnLst/>
              <a:rect l="l" t="t" r="r" b="b"/>
              <a:pathLst>
                <a:path w="257" h="33" extrusionOk="0">
                  <a:moveTo>
                    <a:pt x="16" y="33"/>
                  </a:moveTo>
                  <a:lnTo>
                    <a:pt x="240" y="33"/>
                  </a:lnTo>
                  <a:cubicBezTo>
                    <a:pt x="250" y="33"/>
                    <a:pt x="257" y="26"/>
                    <a:pt x="257" y="17"/>
                  </a:cubicBezTo>
                  <a:cubicBezTo>
                    <a:pt x="257" y="7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2029320" y="2021760"/>
              <a:ext cx="92520" cy="12240"/>
            </a:xfrm>
            <a:custGeom>
              <a:avLst/>
              <a:gdLst/>
              <a:ahLst/>
              <a:cxnLst/>
              <a:rect l="l" t="t" r="r" b="b"/>
              <a:pathLst>
                <a:path w="257" h="34" extrusionOk="0">
                  <a:moveTo>
                    <a:pt x="16" y="34"/>
                  </a:moveTo>
                  <a:lnTo>
                    <a:pt x="240" y="34"/>
                  </a:lnTo>
                  <a:cubicBezTo>
                    <a:pt x="250" y="34"/>
                    <a:pt x="257" y="26"/>
                    <a:pt x="257" y="17"/>
                  </a:cubicBezTo>
                  <a:cubicBezTo>
                    <a:pt x="257" y="8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029320" y="2048760"/>
              <a:ext cx="65880" cy="12240"/>
            </a:xfrm>
            <a:custGeom>
              <a:avLst/>
              <a:gdLst/>
              <a:ahLst/>
              <a:cxnLst/>
              <a:rect l="l" t="t" r="r" b="b"/>
              <a:pathLst>
                <a:path w="183" h="34" extrusionOk="0">
                  <a:moveTo>
                    <a:pt x="16" y="34"/>
                  </a:moveTo>
                  <a:lnTo>
                    <a:pt x="166" y="34"/>
                  </a:lnTo>
                  <a:cubicBezTo>
                    <a:pt x="175" y="34"/>
                    <a:pt x="183" y="26"/>
                    <a:pt x="183" y="17"/>
                  </a:cubicBezTo>
                  <a:cubicBezTo>
                    <a:pt x="183" y="7"/>
                    <a:pt x="175" y="0"/>
                    <a:pt x="16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2109600" y="207540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34" y="34"/>
                  </a:moveTo>
                  <a:lnTo>
                    <a:pt x="75" y="34"/>
                  </a:lnTo>
                  <a:lnTo>
                    <a:pt x="75" y="75"/>
                  </a:lnTo>
                  <a:lnTo>
                    <a:pt x="34" y="75"/>
                  </a:lnTo>
                  <a:lnTo>
                    <a:pt x="34" y="34"/>
                  </a:lnTo>
                  <a:moveTo>
                    <a:pt x="0" y="17"/>
                  </a:moveTo>
                  <a:lnTo>
                    <a:pt x="0" y="92"/>
                  </a:lnTo>
                  <a:cubicBezTo>
                    <a:pt x="0" y="101"/>
                    <a:pt x="8" y="109"/>
                    <a:pt x="17" y="109"/>
                  </a:cubicBezTo>
                  <a:lnTo>
                    <a:pt x="92" y="109"/>
                  </a:lnTo>
                  <a:cubicBezTo>
                    <a:pt x="101" y="109"/>
                    <a:pt x="109" y="101"/>
                    <a:pt x="109" y="92"/>
                  </a:cubicBezTo>
                  <a:lnTo>
                    <a:pt x="109" y="17"/>
                  </a:lnTo>
                  <a:cubicBezTo>
                    <a:pt x="109" y="8"/>
                    <a:pt x="101" y="0"/>
                    <a:pt x="92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4228127" y="1897535"/>
            <a:ext cx="414138" cy="414101"/>
            <a:chOff x="3552840" y="1907280"/>
            <a:chExt cx="375840" cy="375840"/>
          </a:xfrm>
        </p:grpSpPr>
        <p:sp>
          <p:nvSpPr>
            <p:cNvPr id="1172" name="Google Shape;1172;p35"/>
            <p:cNvSpPr/>
            <p:nvPr/>
          </p:nvSpPr>
          <p:spPr>
            <a:xfrm>
              <a:off x="3698280" y="2199240"/>
              <a:ext cx="84960" cy="59400"/>
            </a:xfrm>
            <a:custGeom>
              <a:avLst/>
              <a:gdLst/>
              <a:ahLst/>
              <a:cxnLst/>
              <a:rect l="l" t="t" r="r" b="b"/>
              <a:pathLst>
                <a:path w="236" h="165" extrusionOk="0">
                  <a:moveTo>
                    <a:pt x="0" y="0"/>
                  </a:moveTo>
                  <a:lnTo>
                    <a:pt x="236" y="0"/>
                  </a:lnTo>
                  <a:lnTo>
                    <a:pt x="236" y="165"/>
                  </a:lnTo>
                  <a:lnTo>
                    <a:pt x="0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3728520" y="2199240"/>
              <a:ext cx="24480" cy="29520"/>
            </a:xfrm>
            <a:custGeom>
              <a:avLst/>
              <a:gdLst/>
              <a:ahLst/>
              <a:cxnLst/>
              <a:rect l="l" t="t" r="r" b="b"/>
              <a:pathLst>
                <a:path w="68" h="82" extrusionOk="0">
                  <a:moveTo>
                    <a:pt x="68" y="0"/>
                  </a:moveTo>
                  <a:lnTo>
                    <a:pt x="68" y="70"/>
                  </a:lnTo>
                  <a:cubicBezTo>
                    <a:pt x="68" y="77"/>
                    <a:pt x="62" y="82"/>
                    <a:pt x="55" y="82"/>
                  </a:cubicBezTo>
                  <a:lnTo>
                    <a:pt x="12" y="82"/>
                  </a:lnTo>
                  <a:cubicBezTo>
                    <a:pt x="6" y="82"/>
                    <a:pt x="0" y="77"/>
                    <a:pt x="0" y="70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3558240" y="1949400"/>
              <a:ext cx="365040" cy="255240"/>
            </a:xfrm>
            <a:custGeom>
              <a:avLst/>
              <a:gdLst/>
              <a:ahLst/>
              <a:cxnLst/>
              <a:rect l="l" t="t" r="r" b="b"/>
              <a:pathLst>
                <a:path w="1014" h="709" extrusionOk="0"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lnTo>
                    <a:pt x="0" y="641"/>
                  </a:lnTo>
                  <a:cubicBezTo>
                    <a:pt x="0" y="679"/>
                    <a:pt x="30" y="709"/>
                    <a:pt x="67" y="709"/>
                  </a:cubicBezTo>
                  <a:lnTo>
                    <a:pt x="946" y="709"/>
                  </a:lnTo>
                  <a:cubicBezTo>
                    <a:pt x="984" y="709"/>
                    <a:pt x="1014" y="679"/>
                    <a:pt x="1014" y="641"/>
                  </a:cubicBezTo>
                  <a:lnTo>
                    <a:pt x="1014" y="68"/>
                  </a:lnTo>
                  <a:cubicBezTo>
                    <a:pt x="1014" y="30"/>
                    <a:pt x="984" y="0"/>
                    <a:pt x="946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582360" y="1973880"/>
              <a:ext cx="316440" cy="182160"/>
            </a:xfrm>
            <a:custGeom>
              <a:avLst/>
              <a:gdLst/>
              <a:ahLst/>
              <a:cxnLst/>
              <a:rect l="l" t="t" r="r" b="b"/>
              <a:pathLst>
                <a:path w="879" h="506" extrusionOk="0">
                  <a:moveTo>
                    <a:pt x="879" y="493"/>
                  </a:moveTo>
                  <a:lnTo>
                    <a:pt x="879" y="12"/>
                  </a:lnTo>
                  <a:cubicBezTo>
                    <a:pt x="879" y="5"/>
                    <a:pt x="874" y="0"/>
                    <a:pt x="867" y="0"/>
                  </a:cubicBezTo>
                  <a:lnTo>
                    <a:pt x="13" y="0"/>
                  </a:lnTo>
                  <a:cubicBezTo>
                    <a:pt x="6" y="0"/>
                    <a:pt x="0" y="5"/>
                    <a:pt x="0" y="12"/>
                  </a:cubicBezTo>
                  <a:lnTo>
                    <a:pt x="0" y="493"/>
                  </a:lnTo>
                  <a:cubicBezTo>
                    <a:pt x="0" y="500"/>
                    <a:pt x="6" y="506"/>
                    <a:pt x="13" y="506"/>
                  </a:cubicBezTo>
                  <a:lnTo>
                    <a:pt x="867" y="506"/>
                  </a:lnTo>
                  <a:cubicBezTo>
                    <a:pt x="874" y="506"/>
                    <a:pt x="879" y="500"/>
                    <a:pt x="879" y="49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558240" y="2156040"/>
              <a:ext cx="365040" cy="48600"/>
            </a:xfrm>
            <a:custGeom>
              <a:avLst/>
              <a:gdLst/>
              <a:ahLst/>
              <a:cxnLst/>
              <a:rect l="l" t="t" r="r" b="b"/>
              <a:pathLst>
                <a:path w="1014" h="135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5"/>
                    <a:pt x="30" y="135"/>
                    <a:pt x="67" y="135"/>
                  </a:cubicBezTo>
                  <a:lnTo>
                    <a:pt x="946" y="135"/>
                  </a:lnTo>
                  <a:cubicBezTo>
                    <a:pt x="984" y="135"/>
                    <a:pt x="1014" y="105"/>
                    <a:pt x="1014" y="67"/>
                  </a:cubicBezTo>
                  <a:lnTo>
                    <a:pt x="1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3643200" y="2253240"/>
              <a:ext cx="194760" cy="24480"/>
            </a:xfrm>
            <a:custGeom>
              <a:avLst/>
              <a:gdLst/>
              <a:ahLst/>
              <a:cxnLst/>
              <a:rect l="l" t="t" r="r" b="b"/>
              <a:pathLst>
                <a:path w="541" h="68" extrusionOk="0">
                  <a:moveTo>
                    <a:pt x="529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55"/>
                  </a:lnTo>
                  <a:cubicBezTo>
                    <a:pt x="0" y="62"/>
                    <a:pt x="6" y="68"/>
                    <a:pt x="13" y="68"/>
                  </a:cubicBezTo>
                  <a:lnTo>
                    <a:pt x="529" y="68"/>
                  </a:lnTo>
                  <a:cubicBezTo>
                    <a:pt x="536" y="68"/>
                    <a:pt x="541" y="62"/>
                    <a:pt x="541" y="55"/>
                  </a:cubicBezTo>
                  <a:lnTo>
                    <a:pt x="541" y="12"/>
                  </a:lnTo>
                  <a:cubicBezTo>
                    <a:pt x="541" y="6"/>
                    <a:pt x="536" y="0"/>
                    <a:pt x="529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619080" y="2058480"/>
              <a:ext cx="24120" cy="2448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34"/>
                  </a:moveTo>
                  <a:cubicBezTo>
                    <a:pt x="67" y="53"/>
                    <a:pt x="52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692160" y="2095200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52"/>
                    <a:pt x="52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764880" y="2034360"/>
              <a:ext cx="24480" cy="24120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8" y="33"/>
                  </a:moveTo>
                  <a:cubicBezTo>
                    <a:pt x="68" y="52"/>
                    <a:pt x="53" y="67"/>
                    <a:pt x="34" y="67"/>
                  </a:cubicBezTo>
                  <a:cubicBezTo>
                    <a:pt x="16" y="67"/>
                    <a:pt x="0" y="52"/>
                    <a:pt x="0" y="33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837960" y="200988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696840" y="1915200"/>
              <a:ext cx="87840" cy="94680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241" y="143"/>
                  </a:moveTo>
                  <a:lnTo>
                    <a:pt x="131" y="6"/>
                  </a:lnTo>
                  <a:cubicBezTo>
                    <a:pt x="127" y="-1"/>
                    <a:pt x="117" y="-1"/>
                    <a:pt x="112" y="6"/>
                  </a:cubicBezTo>
                  <a:lnTo>
                    <a:pt x="3" y="143"/>
                  </a:lnTo>
                  <a:cubicBezTo>
                    <a:pt x="-4" y="151"/>
                    <a:pt x="2" y="163"/>
                    <a:pt x="12" y="163"/>
                  </a:cubicBezTo>
                  <a:lnTo>
                    <a:pt x="42" y="163"/>
                  </a:lnTo>
                  <a:cubicBezTo>
                    <a:pt x="49" y="163"/>
                    <a:pt x="54" y="168"/>
                    <a:pt x="54" y="175"/>
                  </a:cubicBezTo>
                  <a:lnTo>
                    <a:pt x="54" y="251"/>
                  </a:lnTo>
                  <a:cubicBezTo>
                    <a:pt x="54" y="258"/>
                    <a:pt x="60" y="263"/>
                    <a:pt x="66" y="263"/>
                  </a:cubicBezTo>
                  <a:lnTo>
                    <a:pt x="177" y="263"/>
                  </a:lnTo>
                  <a:cubicBezTo>
                    <a:pt x="184" y="263"/>
                    <a:pt x="189" y="258"/>
                    <a:pt x="189" y="251"/>
                  </a:cubicBezTo>
                  <a:lnTo>
                    <a:pt x="189" y="175"/>
                  </a:lnTo>
                  <a:cubicBezTo>
                    <a:pt x="189" y="168"/>
                    <a:pt x="195" y="163"/>
                    <a:pt x="202" y="163"/>
                  </a:cubicBezTo>
                  <a:lnTo>
                    <a:pt x="232" y="163"/>
                  </a:lnTo>
                  <a:cubicBezTo>
                    <a:pt x="242" y="163"/>
                    <a:pt x="248" y="151"/>
                    <a:pt x="241" y="143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552840" y="190728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77" y="675"/>
                  </a:moveTo>
                  <a:lnTo>
                    <a:pt x="977" y="185"/>
                  </a:lnTo>
                  <a:cubicBezTo>
                    <a:pt x="977" y="176"/>
                    <a:pt x="970" y="169"/>
                    <a:pt x="961" y="169"/>
                  </a:cubicBezTo>
                  <a:lnTo>
                    <a:pt x="664" y="169"/>
                  </a:lnTo>
                  <a:lnTo>
                    <a:pt x="635" y="132"/>
                  </a:lnTo>
                  <a:lnTo>
                    <a:pt x="961" y="132"/>
                  </a:lnTo>
                  <a:cubicBezTo>
                    <a:pt x="990" y="132"/>
                    <a:pt x="1014" y="156"/>
                    <a:pt x="1014" y="185"/>
                  </a:cubicBezTo>
                  <a:lnTo>
                    <a:pt x="1014" y="675"/>
                  </a:lnTo>
                  <a:lnTo>
                    <a:pt x="977" y="675"/>
                  </a:lnTo>
                  <a:moveTo>
                    <a:pt x="30" y="185"/>
                  </a:moveTo>
                  <a:cubicBezTo>
                    <a:pt x="30" y="156"/>
                    <a:pt x="54" y="132"/>
                    <a:pt x="82" y="132"/>
                  </a:cubicBezTo>
                  <a:lnTo>
                    <a:pt x="409" y="132"/>
                  </a:lnTo>
                  <a:lnTo>
                    <a:pt x="379" y="169"/>
                  </a:lnTo>
                  <a:lnTo>
                    <a:pt x="82" y="169"/>
                  </a:lnTo>
                  <a:cubicBezTo>
                    <a:pt x="74" y="169"/>
                    <a:pt x="67" y="176"/>
                    <a:pt x="67" y="185"/>
                  </a:cubicBezTo>
                  <a:lnTo>
                    <a:pt x="67" y="675"/>
                  </a:lnTo>
                  <a:lnTo>
                    <a:pt x="30" y="675"/>
                  </a:lnTo>
                  <a:lnTo>
                    <a:pt x="30" y="185"/>
                  </a:lnTo>
                  <a:moveTo>
                    <a:pt x="657" y="200"/>
                  </a:moveTo>
                  <a:lnTo>
                    <a:pt x="657" y="200"/>
                  </a:lnTo>
                  <a:lnTo>
                    <a:pt x="946" y="200"/>
                  </a:lnTo>
                  <a:lnTo>
                    <a:pt x="946" y="675"/>
                  </a:lnTo>
                  <a:lnTo>
                    <a:pt x="98" y="675"/>
                  </a:lnTo>
                  <a:lnTo>
                    <a:pt x="98" y="200"/>
                  </a:lnTo>
                  <a:lnTo>
                    <a:pt x="386" y="200"/>
                  </a:lnTo>
                  <a:cubicBezTo>
                    <a:pt x="387" y="200"/>
                    <a:pt x="387" y="200"/>
                    <a:pt x="387" y="200"/>
                  </a:cubicBezTo>
                  <a:lnTo>
                    <a:pt x="439" y="200"/>
                  </a:lnTo>
                  <a:lnTo>
                    <a:pt x="439" y="285"/>
                  </a:lnTo>
                  <a:cubicBezTo>
                    <a:pt x="439" y="293"/>
                    <a:pt x="446" y="300"/>
                    <a:pt x="454" y="300"/>
                  </a:cubicBezTo>
                  <a:lnTo>
                    <a:pt x="589" y="300"/>
                  </a:lnTo>
                  <a:cubicBezTo>
                    <a:pt x="598" y="300"/>
                    <a:pt x="605" y="293"/>
                    <a:pt x="605" y="285"/>
                  </a:cubicBezTo>
                  <a:lnTo>
                    <a:pt x="605" y="200"/>
                  </a:lnTo>
                  <a:lnTo>
                    <a:pt x="657" y="200"/>
                  </a:lnTo>
                  <a:moveTo>
                    <a:pt x="522" y="40"/>
                  </a:moveTo>
                  <a:lnTo>
                    <a:pt x="625" y="169"/>
                  </a:lnTo>
                  <a:lnTo>
                    <a:pt x="589" y="169"/>
                  </a:lnTo>
                  <a:cubicBezTo>
                    <a:pt x="581" y="169"/>
                    <a:pt x="574" y="176"/>
                    <a:pt x="574" y="185"/>
                  </a:cubicBezTo>
                  <a:lnTo>
                    <a:pt x="574" y="270"/>
                  </a:lnTo>
                  <a:lnTo>
                    <a:pt x="470" y="270"/>
                  </a:lnTo>
                  <a:lnTo>
                    <a:pt x="470" y="185"/>
                  </a:lnTo>
                  <a:cubicBezTo>
                    <a:pt x="470" y="176"/>
                    <a:pt x="463" y="169"/>
                    <a:pt x="454" y="169"/>
                  </a:cubicBezTo>
                  <a:lnTo>
                    <a:pt x="418" y="169"/>
                  </a:lnTo>
                  <a:lnTo>
                    <a:pt x="522" y="40"/>
                  </a:lnTo>
                  <a:moveTo>
                    <a:pt x="625" y="946"/>
                  </a:moveTo>
                  <a:lnTo>
                    <a:pt x="419" y="946"/>
                  </a:lnTo>
                  <a:lnTo>
                    <a:pt x="419" y="841"/>
                  </a:lnTo>
                  <a:lnTo>
                    <a:pt x="473" y="841"/>
                  </a:lnTo>
                  <a:lnTo>
                    <a:pt x="473" y="893"/>
                  </a:lnTo>
                  <a:cubicBezTo>
                    <a:pt x="473" y="902"/>
                    <a:pt x="480" y="909"/>
                    <a:pt x="488" y="909"/>
                  </a:cubicBezTo>
                  <a:lnTo>
                    <a:pt x="556" y="909"/>
                  </a:lnTo>
                  <a:cubicBezTo>
                    <a:pt x="564" y="909"/>
                    <a:pt x="571" y="902"/>
                    <a:pt x="571" y="893"/>
                  </a:cubicBezTo>
                  <a:lnTo>
                    <a:pt x="571" y="841"/>
                  </a:lnTo>
                  <a:lnTo>
                    <a:pt x="625" y="841"/>
                  </a:lnTo>
                  <a:lnTo>
                    <a:pt x="625" y="946"/>
                  </a:lnTo>
                  <a:moveTo>
                    <a:pt x="777" y="1013"/>
                  </a:moveTo>
                  <a:lnTo>
                    <a:pt x="267" y="1013"/>
                  </a:lnTo>
                  <a:lnTo>
                    <a:pt x="267" y="976"/>
                  </a:lnTo>
                  <a:lnTo>
                    <a:pt x="777" y="976"/>
                  </a:lnTo>
                  <a:lnTo>
                    <a:pt x="777" y="1013"/>
                  </a:lnTo>
                  <a:moveTo>
                    <a:pt x="503" y="841"/>
                  </a:moveTo>
                  <a:lnTo>
                    <a:pt x="540" y="841"/>
                  </a:lnTo>
                  <a:lnTo>
                    <a:pt x="540" y="878"/>
                  </a:lnTo>
                  <a:lnTo>
                    <a:pt x="503" y="878"/>
                  </a:lnTo>
                  <a:lnTo>
                    <a:pt x="503" y="841"/>
                  </a:lnTo>
                  <a:moveTo>
                    <a:pt x="1044" y="691"/>
                  </a:moveTo>
                  <a:lnTo>
                    <a:pt x="1044" y="691"/>
                  </a:lnTo>
                  <a:lnTo>
                    <a:pt x="1044" y="185"/>
                  </a:lnTo>
                  <a:cubicBezTo>
                    <a:pt x="1044" y="139"/>
                    <a:pt x="1007" y="102"/>
                    <a:pt x="961" y="102"/>
                  </a:cubicBezTo>
                  <a:lnTo>
                    <a:pt x="610" y="102"/>
                  </a:lnTo>
                  <a:lnTo>
                    <a:pt x="534" y="6"/>
                  </a:lnTo>
                  <a:cubicBezTo>
                    <a:pt x="531" y="2"/>
                    <a:pt x="526" y="0"/>
                    <a:pt x="522" y="0"/>
                  </a:cubicBezTo>
                  <a:cubicBezTo>
                    <a:pt x="517" y="0"/>
                    <a:pt x="513" y="2"/>
                    <a:pt x="510" y="6"/>
                  </a:cubicBezTo>
                  <a:lnTo>
                    <a:pt x="433" y="102"/>
                  </a:lnTo>
                  <a:lnTo>
                    <a:pt x="82" y="102"/>
                  </a:lnTo>
                  <a:cubicBezTo>
                    <a:pt x="37" y="102"/>
                    <a:pt x="0" y="139"/>
                    <a:pt x="0" y="185"/>
                  </a:cubicBezTo>
                  <a:lnTo>
                    <a:pt x="0" y="691"/>
                  </a:lnTo>
                  <a:lnTo>
                    <a:pt x="0" y="691"/>
                  </a:lnTo>
                  <a:lnTo>
                    <a:pt x="0" y="691"/>
                  </a:lnTo>
                  <a:lnTo>
                    <a:pt x="0" y="758"/>
                  </a:lnTo>
                  <a:cubicBezTo>
                    <a:pt x="0" y="804"/>
                    <a:pt x="37" y="841"/>
                    <a:pt x="82" y="841"/>
                  </a:cubicBezTo>
                  <a:lnTo>
                    <a:pt x="136" y="841"/>
                  </a:lnTo>
                  <a:cubicBezTo>
                    <a:pt x="145" y="841"/>
                    <a:pt x="152" y="834"/>
                    <a:pt x="152" y="826"/>
                  </a:cubicBezTo>
                  <a:cubicBezTo>
                    <a:pt x="152" y="817"/>
                    <a:pt x="145" y="811"/>
                    <a:pt x="136" y="811"/>
                  </a:cubicBezTo>
                  <a:lnTo>
                    <a:pt x="82" y="811"/>
                  </a:lnTo>
                  <a:cubicBezTo>
                    <a:pt x="54" y="811"/>
                    <a:pt x="30" y="787"/>
                    <a:pt x="30" y="758"/>
                  </a:cubicBezTo>
                  <a:lnTo>
                    <a:pt x="30" y="706"/>
                  </a:lnTo>
                  <a:lnTo>
                    <a:pt x="1014" y="706"/>
                  </a:lnTo>
                  <a:lnTo>
                    <a:pt x="1014" y="758"/>
                  </a:lnTo>
                  <a:cubicBezTo>
                    <a:pt x="1014" y="787"/>
                    <a:pt x="990" y="811"/>
                    <a:pt x="961" y="811"/>
                  </a:cubicBezTo>
                  <a:lnTo>
                    <a:pt x="640" y="811"/>
                  </a:lnTo>
                  <a:lnTo>
                    <a:pt x="640" y="811"/>
                  </a:lnTo>
                  <a:lnTo>
                    <a:pt x="640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198" y="811"/>
                  </a:lnTo>
                  <a:cubicBezTo>
                    <a:pt x="189" y="811"/>
                    <a:pt x="182" y="817"/>
                    <a:pt x="182" y="826"/>
                  </a:cubicBezTo>
                  <a:cubicBezTo>
                    <a:pt x="182" y="834"/>
                    <a:pt x="189" y="841"/>
                    <a:pt x="198" y="841"/>
                  </a:cubicBezTo>
                  <a:lnTo>
                    <a:pt x="388" y="841"/>
                  </a:lnTo>
                  <a:lnTo>
                    <a:pt x="388" y="946"/>
                  </a:lnTo>
                  <a:lnTo>
                    <a:pt x="251" y="946"/>
                  </a:lnTo>
                  <a:cubicBezTo>
                    <a:pt x="243" y="946"/>
                    <a:pt x="236" y="953"/>
                    <a:pt x="236" y="961"/>
                  </a:cubicBezTo>
                  <a:lnTo>
                    <a:pt x="236" y="1029"/>
                  </a:lnTo>
                  <a:cubicBezTo>
                    <a:pt x="236" y="1037"/>
                    <a:pt x="243" y="1044"/>
                    <a:pt x="251" y="1044"/>
                  </a:cubicBezTo>
                  <a:lnTo>
                    <a:pt x="792" y="1044"/>
                  </a:lnTo>
                  <a:cubicBezTo>
                    <a:pt x="801" y="1044"/>
                    <a:pt x="808" y="1037"/>
                    <a:pt x="808" y="1029"/>
                  </a:cubicBezTo>
                  <a:lnTo>
                    <a:pt x="808" y="961"/>
                  </a:lnTo>
                  <a:cubicBezTo>
                    <a:pt x="808" y="953"/>
                    <a:pt x="801" y="946"/>
                    <a:pt x="792" y="946"/>
                  </a:cubicBezTo>
                  <a:lnTo>
                    <a:pt x="655" y="946"/>
                  </a:lnTo>
                  <a:lnTo>
                    <a:pt x="655" y="841"/>
                  </a:lnTo>
                  <a:lnTo>
                    <a:pt x="961" y="841"/>
                  </a:lnTo>
                  <a:cubicBezTo>
                    <a:pt x="1007" y="841"/>
                    <a:pt x="1044" y="804"/>
                    <a:pt x="1044" y="758"/>
                  </a:cubicBezTo>
                  <a:lnTo>
                    <a:pt x="1044" y="69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723120" y="217476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31"/>
                  </a:move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613680" y="2004480"/>
              <a:ext cx="254160" cy="120600"/>
            </a:xfrm>
            <a:custGeom>
              <a:avLst/>
              <a:gdLst/>
              <a:ahLst/>
              <a:cxnLst/>
              <a:rect l="l" t="t" r="r" b="b"/>
              <a:pathLst>
                <a:path w="706" h="335" extrusionOk="0">
                  <a:moveTo>
                    <a:pt x="454" y="98"/>
                  </a:moveTo>
                  <a:cubicBezTo>
                    <a:pt x="464" y="98"/>
                    <a:pt x="473" y="106"/>
                    <a:pt x="473" y="116"/>
                  </a:cubicBezTo>
                  <a:cubicBezTo>
                    <a:pt x="473" y="127"/>
                    <a:pt x="464" y="135"/>
                    <a:pt x="454" y="135"/>
                  </a:cubicBezTo>
                  <a:cubicBezTo>
                    <a:pt x="444" y="135"/>
                    <a:pt x="436" y="127"/>
                    <a:pt x="436" y="116"/>
                  </a:cubicBezTo>
                  <a:cubicBezTo>
                    <a:pt x="436" y="106"/>
                    <a:pt x="444" y="98"/>
                    <a:pt x="454" y="98"/>
                  </a:cubicBezTo>
                  <a:moveTo>
                    <a:pt x="251" y="304"/>
                  </a:moveTo>
                  <a:cubicBezTo>
                    <a:pt x="241" y="304"/>
                    <a:pt x="233" y="296"/>
                    <a:pt x="233" y="285"/>
                  </a:cubicBezTo>
                  <a:cubicBezTo>
                    <a:pt x="233" y="275"/>
                    <a:pt x="241" y="267"/>
                    <a:pt x="251" y="267"/>
                  </a:cubicBezTo>
                  <a:cubicBezTo>
                    <a:pt x="262" y="267"/>
                    <a:pt x="270" y="275"/>
                    <a:pt x="270" y="285"/>
                  </a:cubicBezTo>
                  <a:cubicBezTo>
                    <a:pt x="270" y="296"/>
                    <a:pt x="262" y="304"/>
                    <a:pt x="251" y="304"/>
                  </a:cubicBezTo>
                  <a:moveTo>
                    <a:pt x="657" y="30"/>
                  </a:moveTo>
                  <a:cubicBezTo>
                    <a:pt x="667" y="30"/>
                    <a:pt x="676" y="39"/>
                    <a:pt x="676" y="49"/>
                  </a:cubicBezTo>
                  <a:cubicBezTo>
                    <a:pt x="676" y="59"/>
                    <a:pt x="667" y="67"/>
                    <a:pt x="657" y="67"/>
                  </a:cubicBezTo>
                  <a:cubicBezTo>
                    <a:pt x="647" y="67"/>
                    <a:pt x="639" y="59"/>
                    <a:pt x="639" y="49"/>
                  </a:cubicBezTo>
                  <a:cubicBezTo>
                    <a:pt x="639" y="39"/>
                    <a:pt x="647" y="30"/>
                    <a:pt x="657" y="30"/>
                  </a:cubicBezTo>
                  <a:moveTo>
                    <a:pt x="49" y="203"/>
                  </a:moveTo>
                  <a:cubicBezTo>
                    <a:pt x="38" y="203"/>
                    <a:pt x="30" y="194"/>
                    <a:pt x="30" y="184"/>
                  </a:cubicBezTo>
                  <a:cubicBezTo>
                    <a:pt x="30" y="174"/>
                    <a:pt x="38" y="166"/>
                    <a:pt x="49" y="166"/>
                  </a:cubicBezTo>
                  <a:cubicBezTo>
                    <a:pt x="59" y="166"/>
                    <a:pt x="67" y="174"/>
                    <a:pt x="67" y="184"/>
                  </a:cubicBezTo>
                  <a:cubicBezTo>
                    <a:pt x="67" y="194"/>
                    <a:pt x="59" y="203"/>
                    <a:pt x="49" y="203"/>
                  </a:cubicBezTo>
                  <a:moveTo>
                    <a:pt x="405" y="116"/>
                  </a:moveTo>
                  <a:cubicBezTo>
                    <a:pt x="405" y="123"/>
                    <a:pt x="406" y="129"/>
                    <a:pt x="409" y="135"/>
                  </a:cubicBezTo>
                  <a:lnTo>
                    <a:pt x="277" y="244"/>
                  </a:lnTo>
                  <a:cubicBezTo>
                    <a:pt x="270" y="239"/>
                    <a:pt x="261" y="236"/>
                    <a:pt x="251" y="236"/>
                  </a:cubicBezTo>
                  <a:cubicBezTo>
                    <a:pt x="238" y="236"/>
                    <a:pt x="226" y="242"/>
                    <a:pt x="217" y="251"/>
                  </a:cubicBezTo>
                  <a:lnTo>
                    <a:pt x="97" y="191"/>
                  </a:lnTo>
                  <a:cubicBezTo>
                    <a:pt x="98" y="189"/>
                    <a:pt x="98" y="186"/>
                    <a:pt x="98" y="184"/>
                  </a:cubicBezTo>
                  <a:cubicBezTo>
                    <a:pt x="98" y="157"/>
                    <a:pt x="76" y="135"/>
                    <a:pt x="49" y="135"/>
                  </a:cubicBezTo>
                  <a:cubicBezTo>
                    <a:pt x="22" y="135"/>
                    <a:pt x="0" y="157"/>
                    <a:pt x="0" y="184"/>
                  </a:cubicBezTo>
                  <a:cubicBezTo>
                    <a:pt x="0" y="211"/>
                    <a:pt x="22" y="233"/>
                    <a:pt x="49" y="233"/>
                  </a:cubicBezTo>
                  <a:cubicBezTo>
                    <a:pt x="62" y="233"/>
                    <a:pt x="75" y="228"/>
                    <a:pt x="84" y="219"/>
                  </a:cubicBezTo>
                  <a:lnTo>
                    <a:pt x="203" y="278"/>
                  </a:lnTo>
                  <a:cubicBezTo>
                    <a:pt x="203" y="281"/>
                    <a:pt x="202" y="283"/>
                    <a:pt x="202" y="285"/>
                  </a:cubicBezTo>
                  <a:cubicBezTo>
                    <a:pt x="202" y="312"/>
                    <a:pt x="224" y="335"/>
                    <a:pt x="251" y="335"/>
                  </a:cubicBezTo>
                  <a:cubicBezTo>
                    <a:pt x="279" y="335"/>
                    <a:pt x="301" y="312"/>
                    <a:pt x="301" y="285"/>
                  </a:cubicBezTo>
                  <a:cubicBezTo>
                    <a:pt x="301" y="279"/>
                    <a:pt x="299" y="273"/>
                    <a:pt x="297" y="267"/>
                  </a:cubicBezTo>
                  <a:lnTo>
                    <a:pt x="428" y="158"/>
                  </a:lnTo>
                  <a:cubicBezTo>
                    <a:pt x="436" y="163"/>
                    <a:pt x="445" y="166"/>
                    <a:pt x="454" y="166"/>
                  </a:cubicBezTo>
                  <a:cubicBezTo>
                    <a:pt x="481" y="166"/>
                    <a:pt x="503" y="144"/>
                    <a:pt x="503" y="116"/>
                  </a:cubicBezTo>
                  <a:lnTo>
                    <a:pt x="503" y="116"/>
                  </a:lnTo>
                  <a:lnTo>
                    <a:pt x="618" y="78"/>
                  </a:lnTo>
                  <a:cubicBezTo>
                    <a:pt x="627" y="90"/>
                    <a:pt x="641" y="98"/>
                    <a:pt x="657" y="98"/>
                  </a:cubicBezTo>
                  <a:cubicBezTo>
                    <a:pt x="684" y="98"/>
                    <a:pt x="706" y="76"/>
                    <a:pt x="706" y="49"/>
                  </a:cubicBezTo>
                  <a:cubicBezTo>
                    <a:pt x="706" y="22"/>
                    <a:pt x="684" y="0"/>
                    <a:pt x="657" y="0"/>
                  </a:cubicBezTo>
                  <a:cubicBezTo>
                    <a:pt x="630" y="0"/>
                    <a:pt x="608" y="22"/>
                    <a:pt x="608" y="49"/>
                  </a:cubicBezTo>
                  <a:lnTo>
                    <a:pt x="608" y="49"/>
                  </a:lnTo>
                  <a:lnTo>
                    <a:pt x="494" y="87"/>
                  </a:lnTo>
                  <a:cubicBezTo>
                    <a:pt x="485" y="75"/>
                    <a:pt x="470" y="67"/>
                    <a:pt x="454" y="67"/>
                  </a:cubicBezTo>
                  <a:cubicBezTo>
                    <a:pt x="427" y="67"/>
                    <a:pt x="405" y="89"/>
                    <a:pt x="405" y="116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832560" y="210168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808080" y="2126160"/>
              <a:ext cx="59760" cy="10800"/>
            </a:xfrm>
            <a:custGeom>
              <a:avLst/>
              <a:gdLst/>
              <a:ahLst/>
              <a:cxnLst/>
              <a:rect l="l" t="t" r="r" b="b"/>
              <a:pathLst>
                <a:path w="166" h="30" extrusionOk="0">
                  <a:moveTo>
                    <a:pt x="151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151" y="30"/>
                  </a:lnTo>
                  <a:cubicBezTo>
                    <a:pt x="159" y="30"/>
                    <a:pt x="166" y="23"/>
                    <a:pt x="166" y="15"/>
                  </a:cubicBezTo>
                  <a:cubicBezTo>
                    <a:pt x="166" y="7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35"/>
          <p:cNvGrpSpPr/>
          <p:nvPr/>
        </p:nvGrpSpPr>
        <p:grpSpPr>
          <a:xfrm>
            <a:off x="6946721" y="1908130"/>
            <a:ext cx="452220" cy="408151"/>
            <a:chOff x="3535560" y="3431160"/>
            <a:chExt cx="410400" cy="370440"/>
          </a:xfrm>
        </p:grpSpPr>
        <p:sp>
          <p:nvSpPr>
            <p:cNvPr id="1189" name="Google Shape;1189;p35"/>
            <p:cNvSpPr/>
            <p:nvPr/>
          </p:nvSpPr>
          <p:spPr>
            <a:xfrm>
              <a:off x="3694320" y="3710520"/>
              <a:ext cx="92880" cy="65160"/>
            </a:xfrm>
            <a:custGeom>
              <a:avLst/>
              <a:gdLst/>
              <a:ahLst/>
              <a:cxnLst/>
              <a:rect l="l" t="t" r="r" b="b"/>
              <a:pathLst>
                <a:path w="258" h="181" extrusionOk="0">
                  <a:moveTo>
                    <a:pt x="0" y="0"/>
                  </a:moveTo>
                  <a:lnTo>
                    <a:pt x="258" y="0"/>
                  </a:lnTo>
                  <a:lnTo>
                    <a:pt x="258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20150" rIns="90000" bIns="20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3727440" y="3710520"/>
              <a:ext cx="26640" cy="32400"/>
            </a:xfrm>
            <a:custGeom>
              <a:avLst/>
              <a:gdLst/>
              <a:ahLst/>
              <a:cxnLst/>
              <a:rect l="l" t="t" r="r" b="b"/>
              <a:pathLst>
                <a:path w="74" h="90" extrusionOk="0">
                  <a:moveTo>
                    <a:pt x="74" y="0"/>
                  </a:moveTo>
                  <a:lnTo>
                    <a:pt x="74" y="77"/>
                  </a:lnTo>
                  <a:cubicBezTo>
                    <a:pt x="74" y="84"/>
                    <a:pt x="68" y="90"/>
                    <a:pt x="60" y="90"/>
                  </a:cubicBezTo>
                  <a:lnTo>
                    <a:pt x="13" y="90"/>
                  </a:lnTo>
                  <a:cubicBezTo>
                    <a:pt x="6" y="90"/>
                    <a:pt x="0" y="84"/>
                    <a:pt x="0" y="77"/>
                  </a:cubicBez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541320" y="3438000"/>
              <a:ext cx="398520" cy="278640"/>
            </a:xfrm>
            <a:custGeom>
              <a:avLst/>
              <a:gdLst/>
              <a:ahLst/>
              <a:cxnLst/>
              <a:rect l="l" t="t" r="r" b="b"/>
              <a:pathLst>
                <a:path w="1107" h="774" extrusionOk="0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lnTo>
                    <a:pt x="0" y="700"/>
                  </a:lnTo>
                  <a:cubicBezTo>
                    <a:pt x="0" y="741"/>
                    <a:pt x="33" y="774"/>
                    <a:pt x="74" y="774"/>
                  </a:cubicBezTo>
                  <a:lnTo>
                    <a:pt x="1034" y="774"/>
                  </a:lnTo>
                  <a:cubicBezTo>
                    <a:pt x="1074" y="774"/>
                    <a:pt x="1107" y="741"/>
                    <a:pt x="1107" y="700"/>
                  </a:cubicBezTo>
                  <a:lnTo>
                    <a:pt x="1107" y="74"/>
                  </a:lnTo>
                  <a:cubicBezTo>
                    <a:pt x="1107" y="33"/>
                    <a:pt x="1074" y="0"/>
                    <a:pt x="1034" y="0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3567960" y="3464640"/>
              <a:ext cx="345600" cy="199080"/>
            </a:xfrm>
            <a:custGeom>
              <a:avLst/>
              <a:gdLst/>
              <a:ahLst/>
              <a:cxnLst/>
              <a:rect l="l" t="t" r="r" b="b"/>
              <a:pathLst>
                <a:path w="960" h="553" extrusionOk="0">
                  <a:moveTo>
                    <a:pt x="960" y="540"/>
                  </a:moveTo>
                  <a:lnTo>
                    <a:pt x="960" y="13"/>
                  </a:lnTo>
                  <a:cubicBezTo>
                    <a:pt x="960" y="6"/>
                    <a:pt x="954" y="0"/>
                    <a:pt x="94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40"/>
                  </a:lnTo>
                  <a:cubicBezTo>
                    <a:pt x="0" y="547"/>
                    <a:pt x="6" y="553"/>
                    <a:pt x="14" y="553"/>
                  </a:cubicBezTo>
                  <a:lnTo>
                    <a:pt x="946" y="553"/>
                  </a:lnTo>
                  <a:cubicBezTo>
                    <a:pt x="954" y="553"/>
                    <a:pt x="960" y="547"/>
                    <a:pt x="960" y="540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621240" y="3490200"/>
              <a:ext cx="239040" cy="146160"/>
            </a:xfrm>
            <a:custGeom>
              <a:avLst/>
              <a:gdLst/>
              <a:ahLst/>
              <a:cxnLst/>
              <a:rect l="l" t="t" r="r" b="b"/>
              <a:pathLst>
                <a:path w="664" h="406" extrusionOk="0">
                  <a:moveTo>
                    <a:pt x="651" y="406"/>
                  </a:moveTo>
                  <a:lnTo>
                    <a:pt x="13" y="406"/>
                  </a:lnTo>
                  <a:cubicBezTo>
                    <a:pt x="6" y="406"/>
                    <a:pt x="0" y="400"/>
                    <a:pt x="0" y="393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lnTo>
                    <a:pt x="651" y="0"/>
                  </a:lnTo>
                  <a:cubicBezTo>
                    <a:pt x="658" y="0"/>
                    <a:pt x="664" y="6"/>
                    <a:pt x="664" y="14"/>
                  </a:cubicBezTo>
                  <a:lnTo>
                    <a:pt x="664" y="393"/>
                  </a:lnTo>
                  <a:cubicBezTo>
                    <a:pt x="664" y="400"/>
                    <a:pt x="658" y="406"/>
                    <a:pt x="651" y="406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541320" y="3663720"/>
              <a:ext cx="398520" cy="52920"/>
            </a:xfrm>
            <a:custGeom>
              <a:avLst/>
              <a:gdLst/>
              <a:ahLst/>
              <a:cxnLst/>
              <a:rect l="l" t="t" r="r" b="b"/>
              <a:pathLst>
                <a:path w="1107" h="147" extrusionOk="0">
                  <a:moveTo>
                    <a:pt x="0" y="0"/>
                  </a:moveTo>
                  <a:lnTo>
                    <a:pt x="0" y="73"/>
                  </a:lnTo>
                  <a:cubicBezTo>
                    <a:pt x="0" y="114"/>
                    <a:pt x="33" y="147"/>
                    <a:pt x="74" y="147"/>
                  </a:cubicBezTo>
                  <a:lnTo>
                    <a:pt x="1034" y="147"/>
                  </a:lnTo>
                  <a:cubicBezTo>
                    <a:pt x="1074" y="147"/>
                    <a:pt x="1107" y="114"/>
                    <a:pt x="1107" y="73"/>
                  </a:cubicBezTo>
                  <a:lnTo>
                    <a:pt x="1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7900" rIns="90000" bIns="7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634560" y="3769560"/>
              <a:ext cx="212400" cy="26640"/>
            </a:xfrm>
            <a:custGeom>
              <a:avLst/>
              <a:gdLst/>
              <a:ahLst/>
              <a:cxnLst/>
              <a:rect l="l" t="t" r="r" b="b"/>
              <a:pathLst>
                <a:path w="590" h="74" extrusionOk="0">
                  <a:moveTo>
                    <a:pt x="57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61"/>
                  </a:lnTo>
                  <a:cubicBezTo>
                    <a:pt x="0" y="68"/>
                    <a:pt x="6" y="74"/>
                    <a:pt x="13" y="74"/>
                  </a:cubicBezTo>
                  <a:lnTo>
                    <a:pt x="577" y="74"/>
                  </a:lnTo>
                  <a:cubicBezTo>
                    <a:pt x="584" y="74"/>
                    <a:pt x="590" y="68"/>
                    <a:pt x="590" y="61"/>
                  </a:cubicBezTo>
                  <a:lnTo>
                    <a:pt x="590" y="14"/>
                  </a:lnTo>
                  <a:cubicBezTo>
                    <a:pt x="590" y="6"/>
                    <a:pt x="584" y="0"/>
                    <a:pt x="577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621240" y="3490200"/>
              <a:ext cx="239040" cy="33480"/>
            </a:xfrm>
            <a:custGeom>
              <a:avLst/>
              <a:gdLst/>
              <a:ahLst/>
              <a:cxnLst/>
              <a:rect l="l" t="t" r="r" b="b"/>
              <a:pathLst>
                <a:path w="664" h="93" extrusionOk="0">
                  <a:moveTo>
                    <a:pt x="664" y="93"/>
                  </a:moveTo>
                  <a:lnTo>
                    <a:pt x="664" y="14"/>
                  </a:lnTo>
                  <a:cubicBezTo>
                    <a:pt x="664" y="6"/>
                    <a:pt x="658" y="0"/>
                    <a:pt x="651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93"/>
                  </a:lnTo>
                  <a:lnTo>
                    <a:pt x="664" y="93"/>
                  </a:ln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681360" y="3543480"/>
              <a:ext cx="118800" cy="73080"/>
            </a:xfrm>
            <a:custGeom>
              <a:avLst/>
              <a:gdLst/>
              <a:ahLst/>
              <a:cxnLst/>
              <a:rect l="l" t="t" r="r" b="b"/>
              <a:pathLst>
                <a:path w="330" h="203" extrusionOk="0">
                  <a:moveTo>
                    <a:pt x="165" y="0"/>
                  </a:moveTo>
                  <a:cubicBezTo>
                    <a:pt x="93" y="0"/>
                    <a:pt x="30" y="41"/>
                    <a:pt x="0" y="102"/>
                  </a:cubicBezTo>
                  <a:cubicBezTo>
                    <a:pt x="30" y="162"/>
                    <a:pt x="93" y="203"/>
                    <a:pt x="165" y="203"/>
                  </a:cubicBezTo>
                  <a:cubicBezTo>
                    <a:pt x="237" y="203"/>
                    <a:pt x="299" y="162"/>
                    <a:pt x="330" y="102"/>
                  </a:cubicBezTo>
                  <a:cubicBezTo>
                    <a:pt x="299" y="41"/>
                    <a:pt x="237" y="0"/>
                    <a:pt x="165" y="0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28075" rIns="90000" bIns="28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704040" y="3543480"/>
              <a:ext cx="73080" cy="73080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203" y="102"/>
                  </a:moveTo>
                  <a:cubicBezTo>
                    <a:pt x="203" y="158"/>
                    <a:pt x="158" y="203"/>
                    <a:pt x="102" y="203"/>
                  </a:cubicBezTo>
                  <a:cubicBezTo>
                    <a:pt x="46" y="203"/>
                    <a:pt x="0" y="158"/>
                    <a:pt x="0" y="102"/>
                  </a:cubicBez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2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28075" rIns="90000" bIns="28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535560" y="3431160"/>
              <a:ext cx="410400" cy="370440"/>
            </a:xfrm>
            <a:custGeom>
              <a:avLst/>
              <a:gdLst/>
              <a:ahLst/>
              <a:cxnLst/>
              <a:rect l="l" t="t" r="r" b="b"/>
              <a:pathLst>
                <a:path w="1140" h="1029" extrusionOk="0">
                  <a:moveTo>
                    <a:pt x="1066" y="627"/>
                  </a:moveTo>
                  <a:lnTo>
                    <a:pt x="1066" y="91"/>
                  </a:lnTo>
                  <a:cubicBezTo>
                    <a:pt x="1066" y="81"/>
                    <a:pt x="1059" y="74"/>
                    <a:pt x="1050" y="74"/>
                  </a:cubicBezTo>
                  <a:lnTo>
                    <a:pt x="90" y="74"/>
                  </a:lnTo>
                  <a:cubicBezTo>
                    <a:pt x="81" y="74"/>
                    <a:pt x="73" y="81"/>
                    <a:pt x="73" y="91"/>
                  </a:cubicBezTo>
                  <a:lnTo>
                    <a:pt x="73" y="627"/>
                  </a:lnTo>
                  <a:lnTo>
                    <a:pt x="33" y="627"/>
                  </a:lnTo>
                  <a:lnTo>
                    <a:pt x="33" y="91"/>
                  </a:lnTo>
                  <a:cubicBezTo>
                    <a:pt x="33" y="59"/>
                    <a:pt x="59" y="34"/>
                    <a:pt x="90" y="34"/>
                  </a:cubicBezTo>
                  <a:lnTo>
                    <a:pt x="1050" y="34"/>
                  </a:lnTo>
                  <a:cubicBezTo>
                    <a:pt x="1081" y="34"/>
                    <a:pt x="1107" y="59"/>
                    <a:pt x="1107" y="91"/>
                  </a:cubicBezTo>
                  <a:lnTo>
                    <a:pt x="1107" y="627"/>
                  </a:lnTo>
                  <a:lnTo>
                    <a:pt x="1066" y="627"/>
                  </a:lnTo>
                  <a:moveTo>
                    <a:pt x="1033" y="627"/>
                  </a:moveTo>
                  <a:lnTo>
                    <a:pt x="107" y="627"/>
                  </a:lnTo>
                  <a:lnTo>
                    <a:pt x="107" y="107"/>
                  </a:lnTo>
                  <a:lnTo>
                    <a:pt x="1033" y="107"/>
                  </a:lnTo>
                  <a:lnTo>
                    <a:pt x="1033" y="627"/>
                  </a:lnTo>
                  <a:moveTo>
                    <a:pt x="682" y="922"/>
                  </a:moveTo>
                  <a:lnTo>
                    <a:pt x="457" y="922"/>
                  </a:lnTo>
                  <a:lnTo>
                    <a:pt x="457" y="807"/>
                  </a:lnTo>
                  <a:lnTo>
                    <a:pt x="516" y="807"/>
                  </a:lnTo>
                  <a:lnTo>
                    <a:pt x="516" y="865"/>
                  </a:lnTo>
                  <a:cubicBezTo>
                    <a:pt x="516" y="874"/>
                    <a:pt x="524" y="881"/>
                    <a:pt x="533" y="881"/>
                  </a:cubicBezTo>
                  <a:lnTo>
                    <a:pt x="607" y="881"/>
                  </a:lnTo>
                  <a:cubicBezTo>
                    <a:pt x="616" y="881"/>
                    <a:pt x="623" y="874"/>
                    <a:pt x="623" y="865"/>
                  </a:cubicBezTo>
                  <a:lnTo>
                    <a:pt x="623" y="807"/>
                  </a:lnTo>
                  <a:lnTo>
                    <a:pt x="682" y="807"/>
                  </a:lnTo>
                  <a:lnTo>
                    <a:pt x="682" y="922"/>
                  </a:lnTo>
                  <a:moveTo>
                    <a:pt x="848" y="995"/>
                  </a:moveTo>
                  <a:lnTo>
                    <a:pt x="291" y="995"/>
                  </a:lnTo>
                  <a:lnTo>
                    <a:pt x="291" y="955"/>
                  </a:lnTo>
                  <a:lnTo>
                    <a:pt x="848" y="955"/>
                  </a:lnTo>
                  <a:lnTo>
                    <a:pt x="848" y="995"/>
                  </a:lnTo>
                  <a:moveTo>
                    <a:pt x="550" y="807"/>
                  </a:moveTo>
                  <a:lnTo>
                    <a:pt x="590" y="807"/>
                  </a:lnTo>
                  <a:lnTo>
                    <a:pt x="590" y="848"/>
                  </a:lnTo>
                  <a:lnTo>
                    <a:pt x="550" y="848"/>
                  </a:lnTo>
                  <a:lnTo>
                    <a:pt x="550" y="807"/>
                  </a:lnTo>
                  <a:moveTo>
                    <a:pt x="1140" y="644"/>
                  </a:moveTo>
                  <a:lnTo>
                    <a:pt x="1140" y="644"/>
                  </a:lnTo>
                  <a:lnTo>
                    <a:pt x="1140" y="91"/>
                  </a:lnTo>
                  <a:cubicBezTo>
                    <a:pt x="1140" y="41"/>
                    <a:pt x="1099" y="0"/>
                    <a:pt x="1050" y="0"/>
                  </a:cubicBezTo>
                  <a:lnTo>
                    <a:pt x="90" y="0"/>
                  </a:lnTo>
                  <a:cubicBezTo>
                    <a:pt x="40" y="0"/>
                    <a:pt x="0" y="41"/>
                    <a:pt x="0" y="91"/>
                  </a:cubicBezTo>
                  <a:lnTo>
                    <a:pt x="0" y="644"/>
                  </a:lnTo>
                  <a:lnTo>
                    <a:pt x="0" y="644"/>
                  </a:lnTo>
                  <a:lnTo>
                    <a:pt x="0" y="644"/>
                  </a:lnTo>
                  <a:lnTo>
                    <a:pt x="0" y="717"/>
                  </a:lnTo>
                  <a:cubicBezTo>
                    <a:pt x="0" y="767"/>
                    <a:pt x="40" y="807"/>
                    <a:pt x="90" y="807"/>
                  </a:cubicBezTo>
                  <a:lnTo>
                    <a:pt x="149" y="807"/>
                  </a:lnTo>
                  <a:cubicBezTo>
                    <a:pt x="158" y="807"/>
                    <a:pt x="166" y="800"/>
                    <a:pt x="166" y="791"/>
                  </a:cubicBezTo>
                  <a:cubicBezTo>
                    <a:pt x="166" y="782"/>
                    <a:pt x="158" y="774"/>
                    <a:pt x="149" y="774"/>
                  </a:cubicBezTo>
                  <a:lnTo>
                    <a:pt x="90" y="774"/>
                  </a:lnTo>
                  <a:cubicBezTo>
                    <a:pt x="59" y="774"/>
                    <a:pt x="33" y="748"/>
                    <a:pt x="33" y="717"/>
                  </a:cubicBezTo>
                  <a:lnTo>
                    <a:pt x="33" y="661"/>
                  </a:lnTo>
                  <a:lnTo>
                    <a:pt x="1107" y="661"/>
                  </a:lnTo>
                  <a:lnTo>
                    <a:pt x="1107" y="717"/>
                  </a:lnTo>
                  <a:cubicBezTo>
                    <a:pt x="1107" y="748"/>
                    <a:pt x="1081" y="774"/>
                    <a:pt x="1050" y="774"/>
                  </a:cubicBezTo>
                  <a:lnTo>
                    <a:pt x="699" y="774"/>
                  </a:lnTo>
                  <a:lnTo>
                    <a:pt x="699" y="774"/>
                  </a:lnTo>
                  <a:lnTo>
                    <a:pt x="699" y="774"/>
                  </a:lnTo>
                  <a:lnTo>
                    <a:pt x="607" y="774"/>
                  </a:lnTo>
                  <a:lnTo>
                    <a:pt x="607" y="774"/>
                  </a:lnTo>
                  <a:lnTo>
                    <a:pt x="607" y="774"/>
                  </a:lnTo>
                  <a:lnTo>
                    <a:pt x="533" y="774"/>
                  </a:lnTo>
                  <a:lnTo>
                    <a:pt x="533" y="774"/>
                  </a:lnTo>
                  <a:lnTo>
                    <a:pt x="533" y="774"/>
                  </a:lnTo>
                  <a:lnTo>
                    <a:pt x="441" y="774"/>
                  </a:lnTo>
                  <a:lnTo>
                    <a:pt x="441" y="774"/>
                  </a:lnTo>
                  <a:lnTo>
                    <a:pt x="441" y="774"/>
                  </a:lnTo>
                  <a:lnTo>
                    <a:pt x="216" y="774"/>
                  </a:lnTo>
                  <a:cubicBezTo>
                    <a:pt x="207" y="774"/>
                    <a:pt x="199" y="782"/>
                    <a:pt x="199" y="791"/>
                  </a:cubicBezTo>
                  <a:cubicBezTo>
                    <a:pt x="199" y="800"/>
                    <a:pt x="207" y="807"/>
                    <a:pt x="216" y="807"/>
                  </a:cubicBezTo>
                  <a:lnTo>
                    <a:pt x="424" y="807"/>
                  </a:lnTo>
                  <a:lnTo>
                    <a:pt x="424" y="922"/>
                  </a:lnTo>
                  <a:lnTo>
                    <a:pt x="275" y="922"/>
                  </a:lnTo>
                  <a:cubicBezTo>
                    <a:pt x="265" y="922"/>
                    <a:pt x="258" y="929"/>
                    <a:pt x="258" y="938"/>
                  </a:cubicBezTo>
                  <a:lnTo>
                    <a:pt x="258" y="1012"/>
                  </a:lnTo>
                  <a:cubicBezTo>
                    <a:pt x="258" y="1021"/>
                    <a:pt x="265" y="1029"/>
                    <a:pt x="275" y="1029"/>
                  </a:cubicBezTo>
                  <a:lnTo>
                    <a:pt x="865" y="1029"/>
                  </a:lnTo>
                  <a:cubicBezTo>
                    <a:pt x="874" y="1029"/>
                    <a:pt x="882" y="1021"/>
                    <a:pt x="882" y="1012"/>
                  </a:cubicBezTo>
                  <a:lnTo>
                    <a:pt x="882" y="938"/>
                  </a:lnTo>
                  <a:cubicBezTo>
                    <a:pt x="882" y="929"/>
                    <a:pt x="874" y="922"/>
                    <a:pt x="865" y="922"/>
                  </a:cubicBezTo>
                  <a:lnTo>
                    <a:pt x="716" y="922"/>
                  </a:lnTo>
                  <a:lnTo>
                    <a:pt x="716" y="807"/>
                  </a:lnTo>
                  <a:lnTo>
                    <a:pt x="1050" y="807"/>
                  </a:lnTo>
                  <a:cubicBezTo>
                    <a:pt x="1099" y="807"/>
                    <a:pt x="1140" y="767"/>
                    <a:pt x="1140" y="717"/>
                  </a:cubicBezTo>
                  <a:lnTo>
                    <a:pt x="1140" y="64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721320" y="3683160"/>
              <a:ext cx="38520" cy="12240"/>
            </a:xfrm>
            <a:custGeom>
              <a:avLst/>
              <a:gdLst/>
              <a:ahLst/>
              <a:cxnLst/>
              <a:rect l="l" t="t" r="r" b="b"/>
              <a:pathLst>
                <a:path w="107" h="34" extrusionOk="0">
                  <a:moveTo>
                    <a:pt x="91" y="34"/>
                  </a:move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1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lnTo>
                    <a:pt x="91" y="3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3615120" y="3484440"/>
              <a:ext cx="251280" cy="158040"/>
            </a:xfrm>
            <a:custGeom>
              <a:avLst/>
              <a:gdLst/>
              <a:ahLst/>
              <a:cxnLst/>
              <a:rect l="l" t="t" r="r" b="b"/>
              <a:pathLst>
                <a:path w="698" h="439" extrusionOk="0">
                  <a:moveTo>
                    <a:pt x="664" y="92"/>
                  </a:moveTo>
                  <a:lnTo>
                    <a:pt x="33" y="92"/>
                  </a:lnTo>
                  <a:lnTo>
                    <a:pt x="33" y="33"/>
                  </a:lnTo>
                  <a:lnTo>
                    <a:pt x="664" y="33"/>
                  </a:lnTo>
                  <a:lnTo>
                    <a:pt x="664" y="92"/>
                  </a:lnTo>
                  <a:moveTo>
                    <a:pt x="33" y="125"/>
                  </a:moveTo>
                  <a:lnTo>
                    <a:pt x="664" y="125"/>
                  </a:lnTo>
                  <a:lnTo>
                    <a:pt x="664" y="406"/>
                  </a:lnTo>
                  <a:lnTo>
                    <a:pt x="33" y="406"/>
                  </a:lnTo>
                  <a:lnTo>
                    <a:pt x="33" y="125"/>
                  </a:lnTo>
                  <a:moveTo>
                    <a:pt x="17" y="439"/>
                  </a:moveTo>
                  <a:lnTo>
                    <a:pt x="681" y="439"/>
                  </a:lnTo>
                  <a:cubicBezTo>
                    <a:pt x="690" y="439"/>
                    <a:pt x="698" y="432"/>
                    <a:pt x="698" y="422"/>
                  </a:cubicBezTo>
                  <a:lnTo>
                    <a:pt x="698" y="16"/>
                  </a:lnTo>
                  <a:cubicBezTo>
                    <a:pt x="698" y="7"/>
                    <a:pt x="690" y="0"/>
                    <a:pt x="681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lnTo>
                    <a:pt x="0" y="422"/>
                  </a:lnTo>
                  <a:cubicBezTo>
                    <a:pt x="0" y="432"/>
                    <a:pt x="8" y="439"/>
                    <a:pt x="17" y="43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3641760" y="3501000"/>
              <a:ext cx="25200" cy="11880"/>
            </a:xfrm>
            <a:custGeom>
              <a:avLst/>
              <a:gdLst/>
              <a:ahLst/>
              <a:cxnLst/>
              <a:rect l="l" t="t" r="r" b="b"/>
              <a:pathLst>
                <a:path w="70" h="33" extrusionOk="0">
                  <a:moveTo>
                    <a:pt x="17" y="33"/>
                  </a:moveTo>
                  <a:lnTo>
                    <a:pt x="53" y="33"/>
                  </a:lnTo>
                  <a:cubicBezTo>
                    <a:pt x="63" y="33"/>
                    <a:pt x="70" y="26"/>
                    <a:pt x="70" y="17"/>
                  </a:cubicBezTo>
                  <a:cubicBezTo>
                    <a:pt x="70" y="7"/>
                    <a:pt x="63" y="0"/>
                    <a:pt x="53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7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3681720" y="3501000"/>
              <a:ext cx="25200" cy="11880"/>
            </a:xfrm>
            <a:custGeom>
              <a:avLst/>
              <a:gdLst/>
              <a:ahLst/>
              <a:cxnLst/>
              <a:rect l="l" t="t" r="r" b="b"/>
              <a:pathLst>
                <a:path w="70" h="33" extrusionOk="0">
                  <a:moveTo>
                    <a:pt x="16" y="33"/>
                  </a:moveTo>
                  <a:lnTo>
                    <a:pt x="53" y="33"/>
                  </a:lnTo>
                  <a:cubicBezTo>
                    <a:pt x="62" y="33"/>
                    <a:pt x="70" y="26"/>
                    <a:pt x="70" y="17"/>
                  </a:cubicBezTo>
                  <a:cubicBezTo>
                    <a:pt x="70" y="7"/>
                    <a:pt x="62" y="0"/>
                    <a:pt x="53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3675600" y="3537360"/>
              <a:ext cx="130680" cy="85320"/>
            </a:xfrm>
            <a:custGeom>
              <a:avLst/>
              <a:gdLst/>
              <a:ahLst/>
              <a:cxnLst/>
              <a:rect l="l" t="t" r="r" b="b"/>
              <a:pathLst>
                <a:path w="363" h="237" extrusionOk="0">
                  <a:moveTo>
                    <a:pt x="290" y="163"/>
                  </a:moveTo>
                  <a:cubicBezTo>
                    <a:pt x="296" y="149"/>
                    <a:pt x="299" y="134"/>
                    <a:pt x="299" y="119"/>
                  </a:cubicBezTo>
                  <a:cubicBezTo>
                    <a:pt x="299" y="103"/>
                    <a:pt x="296" y="88"/>
                    <a:pt x="290" y="74"/>
                  </a:cubicBezTo>
                  <a:cubicBezTo>
                    <a:pt x="305" y="87"/>
                    <a:pt x="317" y="102"/>
                    <a:pt x="327" y="119"/>
                  </a:cubicBezTo>
                  <a:cubicBezTo>
                    <a:pt x="317" y="135"/>
                    <a:pt x="305" y="150"/>
                    <a:pt x="290" y="163"/>
                  </a:cubicBezTo>
                  <a:moveTo>
                    <a:pt x="35" y="119"/>
                  </a:moveTo>
                  <a:cubicBezTo>
                    <a:pt x="45" y="102"/>
                    <a:pt x="57" y="87"/>
                    <a:pt x="71" y="74"/>
                  </a:cubicBezTo>
                  <a:cubicBezTo>
                    <a:pt x="66" y="88"/>
                    <a:pt x="63" y="103"/>
                    <a:pt x="63" y="119"/>
                  </a:cubicBezTo>
                  <a:cubicBezTo>
                    <a:pt x="63" y="134"/>
                    <a:pt x="66" y="149"/>
                    <a:pt x="71" y="163"/>
                  </a:cubicBezTo>
                  <a:cubicBezTo>
                    <a:pt x="57" y="150"/>
                    <a:pt x="45" y="135"/>
                    <a:pt x="35" y="119"/>
                  </a:cubicBezTo>
                  <a:moveTo>
                    <a:pt x="266" y="119"/>
                  </a:moveTo>
                  <a:cubicBezTo>
                    <a:pt x="266" y="165"/>
                    <a:pt x="228" y="203"/>
                    <a:pt x="181" y="203"/>
                  </a:cubicBezTo>
                  <a:cubicBezTo>
                    <a:pt x="134" y="203"/>
                    <a:pt x="96" y="165"/>
                    <a:pt x="96" y="119"/>
                  </a:cubicBezTo>
                  <a:cubicBezTo>
                    <a:pt x="96" y="72"/>
                    <a:pt x="134" y="34"/>
                    <a:pt x="181" y="34"/>
                  </a:cubicBezTo>
                  <a:lnTo>
                    <a:pt x="181" y="34"/>
                  </a:lnTo>
                  <a:lnTo>
                    <a:pt x="181" y="34"/>
                  </a:lnTo>
                  <a:cubicBezTo>
                    <a:pt x="228" y="34"/>
                    <a:pt x="266" y="72"/>
                    <a:pt x="266" y="119"/>
                  </a:cubicBezTo>
                  <a:moveTo>
                    <a:pt x="181" y="0"/>
                  </a:moveTo>
                  <a:lnTo>
                    <a:pt x="181" y="0"/>
                  </a:lnTo>
                  <a:lnTo>
                    <a:pt x="181" y="0"/>
                  </a:lnTo>
                  <a:cubicBezTo>
                    <a:pt x="104" y="0"/>
                    <a:pt x="36" y="43"/>
                    <a:pt x="1" y="111"/>
                  </a:cubicBezTo>
                  <a:cubicBezTo>
                    <a:pt x="-1" y="116"/>
                    <a:pt x="-1" y="121"/>
                    <a:pt x="1" y="126"/>
                  </a:cubicBezTo>
                  <a:cubicBezTo>
                    <a:pt x="36" y="194"/>
                    <a:pt x="104" y="237"/>
                    <a:pt x="181" y="237"/>
                  </a:cubicBezTo>
                  <a:cubicBezTo>
                    <a:pt x="257" y="237"/>
                    <a:pt x="326" y="194"/>
                    <a:pt x="361" y="126"/>
                  </a:cubicBezTo>
                  <a:cubicBezTo>
                    <a:pt x="363" y="121"/>
                    <a:pt x="363" y="116"/>
                    <a:pt x="361" y="111"/>
                  </a:cubicBezTo>
                  <a:cubicBezTo>
                    <a:pt x="326" y="43"/>
                    <a:pt x="257" y="0"/>
                    <a:pt x="181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0300" rIns="90000" bIns="40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3734640" y="3573720"/>
              <a:ext cx="12240" cy="12600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4" y="18"/>
                  </a:moveTo>
                  <a:cubicBezTo>
                    <a:pt x="34" y="27"/>
                    <a:pt x="26" y="35"/>
                    <a:pt x="17" y="35"/>
                  </a:cubicBezTo>
                  <a:cubicBezTo>
                    <a:pt x="7" y="35"/>
                    <a:pt x="0" y="27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6" y="0"/>
                    <a:pt x="34" y="8"/>
                    <a:pt x="34" y="18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6" name="Google Shape;1206;p35"/>
          <p:cNvGrpSpPr/>
          <p:nvPr/>
        </p:nvGrpSpPr>
        <p:grpSpPr>
          <a:xfrm>
            <a:off x="1638136" y="3161093"/>
            <a:ext cx="456980" cy="412514"/>
            <a:chOff x="3533400" y="4153320"/>
            <a:chExt cx="414720" cy="374400"/>
          </a:xfrm>
        </p:grpSpPr>
        <p:sp>
          <p:nvSpPr>
            <p:cNvPr id="1207" name="Google Shape;1207;p35"/>
            <p:cNvSpPr/>
            <p:nvPr/>
          </p:nvSpPr>
          <p:spPr>
            <a:xfrm>
              <a:off x="3613320" y="4481280"/>
              <a:ext cx="40320" cy="4032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98" y="112"/>
                  </a:moveTo>
                  <a:lnTo>
                    <a:pt x="13" y="112"/>
                  </a:lnTo>
                  <a:cubicBezTo>
                    <a:pt x="6" y="112"/>
                    <a:pt x="0" y="106"/>
                    <a:pt x="0" y="98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lnTo>
                    <a:pt x="98" y="0"/>
                  </a:lnTo>
                  <a:cubicBezTo>
                    <a:pt x="106" y="0"/>
                    <a:pt x="112" y="6"/>
                    <a:pt x="112" y="14"/>
                  </a:cubicBezTo>
                  <a:lnTo>
                    <a:pt x="112" y="98"/>
                  </a:lnTo>
                  <a:cubicBezTo>
                    <a:pt x="112" y="106"/>
                    <a:pt x="106" y="112"/>
                    <a:pt x="98" y="112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3720600" y="4481280"/>
              <a:ext cx="40320" cy="4032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98" y="112"/>
                  </a:moveTo>
                  <a:lnTo>
                    <a:pt x="13" y="112"/>
                  </a:lnTo>
                  <a:cubicBezTo>
                    <a:pt x="6" y="112"/>
                    <a:pt x="0" y="106"/>
                    <a:pt x="0" y="98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lnTo>
                    <a:pt x="98" y="0"/>
                  </a:lnTo>
                  <a:cubicBezTo>
                    <a:pt x="106" y="0"/>
                    <a:pt x="112" y="6"/>
                    <a:pt x="112" y="14"/>
                  </a:cubicBezTo>
                  <a:lnTo>
                    <a:pt x="112" y="98"/>
                  </a:lnTo>
                  <a:cubicBezTo>
                    <a:pt x="112" y="106"/>
                    <a:pt x="106" y="112"/>
                    <a:pt x="98" y="112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3827880" y="4481280"/>
              <a:ext cx="40320" cy="4032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98" y="112"/>
                  </a:moveTo>
                  <a:lnTo>
                    <a:pt x="14" y="112"/>
                  </a:lnTo>
                  <a:cubicBezTo>
                    <a:pt x="6" y="112"/>
                    <a:pt x="0" y="106"/>
                    <a:pt x="0" y="98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lnTo>
                    <a:pt x="98" y="0"/>
                  </a:lnTo>
                  <a:cubicBezTo>
                    <a:pt x="106" y="0"/>
                    <a:pt x="112" y="6"/>
                    <a:pt x="112" y="14"/>
                  </a:cubicBezTo>
                  <a:lnTo>
                    <a:pt x="112" y="98"/>
                  </a:lnTo>
                  <a:cubicBezTo>
                    <a:pt x="112" y="106"/>
                    <a:pt x="106" y="112"/>
                    <a:pt x="98" y="112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3559320" y="4159080"/>
              <a:ext cx="362520" cy="237240"/>
            </a:xfrm>
            <a:custGeom>
              <a:avLst/>
              <a:gdLst/>
              <a:ahLst/>
              <a:cxnLst/>
              <a:rect l="l" t="t" r="r" b="b"/>
              <a:pathLst>
                <a:path w="1007" h="659" extrusionOk="0">
                  <a:moveTo>
                    <a:pt x="0" y="658"/>
                  </a:moveTo>
                  <a:lnTo>
                    <a:pt x="1" y="74"/>
                  </a:lnTo>
                  <a:cubicBezTo>
                    <a:pt x="1" y="33"/>
                    <a:pt x="35" y="0"/>
                    <a:pt x="76" y="0"/>
                  </a:cubicBezTo>
                  <a:lnTo>
                    <a:pt x="933" y="1"/>
                  </a:lnTo>
                  <a:cubicBezTo>
                    <a:pt x="974" y="1"/>
                    <a:pt x="1008" y="34"/>
                    <a:pt x="1007" y="76"/>
                  </a:cubicBezTo>
                  <a:lnTo>
                    <a:pt x="1007" y="659"/>
                  </a:lnTo>
                  <a:lnTo>
                    <a:pt x="0" y="658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3586320" y="4185720"/>
              <a:ext cx="308880" cy="201960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857" y="547"/>
                  </a:moveTo>
                  <a:lnTo>
                    <a:pt x="858" y="15"/>
                  </a:lnTo>
                  <a:cubicBezTo>
                    <a:pt x="858" y="8"/>
                    <a:pt x="852" y="2"/>
                    <a:pt x="844" y="2"/>
                  </a:cubicBezTo>
                  <a:lnTo>
                    <a:pt x="14" y="0"/>
                  </a:lnTo>
                  <a:cubicBezTo>
                    <a:pt x="7" y="0"/>
                    <a:pt x="1" y="6"/>
                    <a:pt x="1" y="14"/>
                  </a:cubicBezTo>
                  <a:lnTo>
                    <a:pt x="0" y="546"/>
                  </a:lnTo>
                  <a:cubicBezTo>
                    <a:pt x="0" y="553"/>
                    <a:pt x="6" y="560"/>
                    <a:pt x="13" y="560"/>
                  </a:cubicBezTo>
                  <a:lnTo>
                    <a:pt x="844" y="561"/>
                  </a:lnTo>
                  <a:cubicBezTo>
                    <a:pt x="851" y="561"/>
                    <a:pt x="857" y="555"/>
                    <a:pt x="857" y="547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3539160" y="4386960"/>
              <a:ext cx="402840" cy="54360"/>
            </a:xfrm>
            <a:custGeom>
              <a:avLst/>
              <a:gdLst/>
              <a:ahLst/>
              <a:cxnLst/>
              <a:rect l="l" t="t" r="r" b="b"/>
              <a:pathLst>
                <a:path w="1119" h="151" extrusionOk="0">
                  <a:moveTo>
                    <a:pt x="1119" y="15"/>
                  </a:moveTo>
                  <a:lnTo>
                    <a:pt x="1119" y="76"/>
                  </a:lnTo>
                  <a:cubicBezTo>
                    <a:pt x="1118" y="118"/>
                    <a:pt x="1085" y="151"/>
                    <a:pt x="1044" y="151"/>
                  </a:cubicBezTo>
                  <a:lnTo>
                    <a:pt x="75" y="150"/>
                  </a:lnTo>
                  <a:cubicBezTo>
                    <a:pt x="34" y="150"/>
                    <a:pt x="0" y="116"/>
                    <a:pt x="0" y="75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lnTo>
                    <a:pt x="1105" y="2"/>
                  </a:lnTo>
                  <a:cubicBezTo>
                    <a:pt x="1113" y="2"/>
                    <a:pt x="1119" y="8"/>
                    <a:pt x="1119" y="15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3695040" y="4387320"/>
              <a:ext cx="91440" cy="27000"/>
            </a:xfrm>
            <a:custGeom>
              <a:avLst/>
              <a:gdLst/>
              <a:ahLst/>
              <a:cxnLst/>
              <a:rect l="l" t="t" r="r" b="b"/>
              <a:pathLst>
                <a:path w="254" h="75" extrusionOk="0">
                  <a:moveTo>
                    <a:pt x="0" y="17"/>
                  </a:moveTo>
                  <a:lnTo>
                    <a:pt x="12" y="64"/>
                  </a:lnTo>
                  <a:cubicBezTo>
                    <a:pt x="14" y="70"/>
                    <a:pt x="19" y="75"/>
                    <a:pt x="25" y="75"/>
                  </a:cubicBezTo>
                  <a:lnTo>
                    <a:pt x="228" y="75"/>
                  </a:lnTo>
                  <a:cubicBezTo>
                    <a:pt x="234" y="75"/>
                    <a:pt x="239" y="71"/>
                    <a:pt x="241" y="65"/>
                  </a:cubicBezTo>
                  <a:lnTo>
                    <a:pt x="253" y="17"/>
                  </a:lnTo>
                  <a:cubicBezTo>
                    <a:pt x="255" y="9"/>
                    <a:pt x="248" y="0"/>
                    <a:pt x="240" y="0"/>
                  </a:cubicBezTo>
                  <a:lnTo>
                    <a:pt x="13" y="0"/>
                  </a:lnTo>
                  <a:cubicBezTo>
                    <a:pt x="5" y="0"/>
                    <a:pt x="-2" y="8"/>
                    <a:pt x="0" y="17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3731400" y="4495320"/>
              <a:ext cx="18720" cy="1224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0" y="17"/>
                  </a:moveTo>
                  <a:cubicBezTo>
                    <a:pt x="0" y="26"/>
                    <a:pt x="7" y="34"/>
                    <a:pt x="17" y="34"/>
                  </a:cubicBezTo>
                  <a:lnTo>
                    <a:pt x="35" y="34"/>
                  </a:lnTo>
                  <a:cubicBezTo>
                    <a:pt x="44" y="34"/>
                    <a:pt x="52" y="26"/>
                    <a:pt x="52" y="17"/>
                  </a:cubicBezTo>
                  <a:cubicBezTo>
                    <a:pt x="52" y="8"/>
                    <a:pt x="44" y="0"/>
                    <a:pt x="35" y="0"/>
                  </a:cubicBez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3623760" y="4495320"/>
              <a:ext cx="19080" cy="12240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17" y="34"/>
                  </a:moveTo>
                  <a:lnTo>
                    <a:pt x="36" y="34"/>
                  </a:lnTo>
                  <a:cubicBezTo>
                    <a:pt x="45" y="34"/>
                    <a:pt x="53" y="26"/>
                    <a:pt x="53" y="17"/>
                  </a:cubicBezTo>
                  <a:cubicBezTo>
                    <a:pt x="53" y="8"/>
                    <a:pt x="45" y="0"/>
                    <a:pt x="36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3838680" y="4495320"/>
              <a:ext cx="18720" cy="1224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35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lnTo>
                    <a:pt x="35" y="34"/>
                  </a:lnTo>
                  <a:cubicBezTo>
                    <a:pt x="45" y="34"/>
                    <a:pt x="52" y="26"/>
                    <a:pt x="52" y="17"/>
                  </a:cubicBezTo>
                  <a:cubicBezTo>
                    <a:pt x="52" y="8"/>
                    <a:pt x="45" y="0"/>
                    <a:pt x="35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3533400" y="4153320"/>
              <a:ext cx="414720" cy="374400"/>
            </a:xfrm>
            <a:custGeom>
              <a:avLst/>
              <a:gdLst/>
              <a:ahLst/>
              <a:cxnLst/>
              <a:rect l="l" t="t" r="r" b="b"/>
              <a:pathLst>
                <a:path w="1152" h="1040" extrusionOk="0">
                  <a:moveTo>
                    <a:pt x="615" y="1006"/>
                  </a:moveTo>
                  <a:lnTo>
                    <a:pt x="537" y="1006"/>
                  </a:lnTo>
                  <a:lnTo>
                    <a:pt x="537" y="928"/>
                  </a:lnTo>
                  <a:lnTo>
                    <a:pt x="615" y="928"/>
                  </a:lnTo>
                  <a:lnTo>
                    <a:pt x="615" y="1006"/>
                  </a:lnTo>
                  <a:moveTo>
                    <a:pt x="835" y="928"/>
                  </a:moveTo>
                  <a:lnTo>
                    <a:pt x="913" y="928"/>
                  </a:lnTo>
                  <a:lnTo>
                    <a:pt x="913" y="967"/>
                  </a:lnTo>
                  <a:lnTo>
                    <a:pt x="913" y="967"/>
                  </a:lnTo>
                  <a:lnTo>
                    <a:pt x="913" y="967"/>
                  </a:lnTo>
                  <a:lnTo>
                    <a:pt x="913" y="1006"/>
                  </a:lnTo>
                  <a:lnTo>
                    <a:pt x="835" y="1006"/>
                  </a:lnTo>
                  <a:lnTo>
                    <a:pt x="835" y="928"/>
                  </a:lnTo>
                  <a:moveTo>
                    <a:pt x="317" y="1006"/>
                  </a:moveTo>
                  <a:lnTo>
                    <a:pt x="239" y="1006"/>
                  </a:lnTo>
                  <a:lnTo>
                    <a:pt x="239" y="928"/>
                  </a:lnTo>
                  <a:lnTo>
                    <a:pt x="317" y="928"/>
                  </a:lnTo>
                  <a:lnTo>
                    <a:pt x="317" y="1006"/>
                  </a:lnTo>
                  <a:moveTo>
                    <a:pt x="675" y="708"/>
                  </a:moveTo>
                  <a:lnTo>
                    <a:pt x="477" y="708"/>
                  </a:lnTo>
                  <a:lnTo>
                    <a:pt x="467" y="667"/>
                  </a:lnTo>
                  <a:lnTo>
                    <a:pt x="685" y="667"/>
                  </a:lnTo>
                  <a:lnTo>
                    <a:pt x="675" y="708"/>
                  </a:lnTo>
                  <a:moveTo>
                    <a:pt x="164" y="108"/>
                  </a:moveTo>
                  <a:lnTo>
                    <a:pt x="988" y="108"/>
                  </a:lnTo>
                  <a:lnTo>
                    <a:pt x="988" y="633"/>
                  </a:lnTo>
                  <a:lnTo>
                    <a:pt x="164" y="633"/>
                  </a:lnTo>
                  <a:lnTo>
                    <a:pt x="164" y="108"/>
                  </a:lnTo>
                  <a:moveTo>
                    <a:pt x="90" y="91"/>
                  </a:moveTo>
                  <a:cubicBezTo>
                    <a:pt x="90" y="59"/>
                    <a:pt x="115" y="33"/>
                    <a:pt x="147" y="33"/>
                  </a:cubicBezTo>
                  <a:lnTo>
                    <a:pt x="1004" y="33"/>
                  </a:lnTo>
                  <a:cubicBezTo>
                    <a:pt x="1036" y="33"/>
                    <a:pt x="1062" y="59"/>
                    <a:pt x="1062" y="91"/>
                  </a:cubicBezTo>
                  <a:lnTo>
                    <a:pt x="1062" y="633"/>
                  </a:lnTo>
                  <a:lnTo>
                    <a:pt x="1021" y="633"/>
                  </a:lnTo>
                  <a:lnTo>
                    <a:pt x="1021" y="91"/>
                  </a:lnTo>
                  <a:cubicBezTo>
                    <a:pt x="1021" y="82"/>
                    <a:pt x="1014" y="74"/>
                    <a:pt x="1004" y="74"/>
                  </a:cubicBezTo>
                  <a:lnTo>
                    <a:pt x="147" y="74"/>
                  </a:lnTo>
                  <a:cubicBezTo>
                    <a:pt x="138" y="74"/>
                    <a:pt x="130" y="82"/>
                    <a:pt x="130" y="91"/>
                  </a:cubicBezTo>
                  <a:lnTo>
                    <a:pt x="130" y="633"/>
                  </a:lnTo>
                  <a:lnTo>
                    <a:pt x="90" y="633"/>
                  </a:lnTo>
                  <a:lnTo>
                    <a:pt x="90" y="91"/>
                  </a:lnTo>
                  <a:moveTo>
                    <a:pt x="1135" y="633"/>
                  </a:moveTo>
                  <a:lnTo>
                    <a:pt x="1096" y="633"/>
                  </a:lnTo>
                  <a:lnTo>
                    <a:pt x="1096" y="91"/>
                  </a:lnTo>
                  <a:cubicBezTo>
                    <a:pt x="1096" y="41"/>
                    <a:pt x="1055" y="0"/>
                    <a:pt x="1004" y="0"/>
                  </a:cubicBezTo>
                  <a:lnTo>
                    <a:pt x="147" y="0"/>
                  </a:lnTo>
                  <a:cubicBezTo>
                    <a:pt x="97" y="0"/>
                    <a:pt x="56" y="41"/>
                    <a:pt x="56" y="91"/>
                  </a:cubicBezTo>
                  <a:lnTo>
                    <a:pt x="56" y="633"/>
                  </a:lnTo>
                  <a:lnTo>
                    <a:pt x="17" y="633"/>
                  </a:lnTo>
                  <a:cubicBezTo>
                    <a:pt x="7" y="633"/>
                    <a:pt x="0" y="641"/>
                    <a:pt x="0" y="650"/>
                  </a:cubicBezTo>
                  <a:lnTo>
                    <a:pt x="0" y="725"/>
                  </a:lnTo>
                  <a:cubicBezTo>
                    <a:pt x="0" y="775"/>
                    <a:pt x="41" y="816"/>
                    <a:pt x="91" y="816"/>
                  </a:cubicBezTo>
                  <a:lnTo>
                    <a:pt x="151" y="816"/>
                  </a:lnTo>
                  <a:cubicBezTo>
                    <a:pt x="160" y="816"/>
                    <a:pt x="168" y="808"/>
                    <a:pt x="168" y="799"/>
                  </a:cubicBezTo>
                  <a:cubicBezTo>
                    <a:pt x="168" y="790"/>
                    <a:pt x="160" y="782"/>
                    <a:pt x="151" y="782"/>
                  </a:cubicBezTo>
                  <a:lnTo>
                    <a:pt x="91" y="782"/>
                  </a:lnTo>
                  <a:cubicBezTo>
                    <a:pt x="59" y="782"/>
                    <a:pt x="34" y="756"/>
                    <a:pt x="34" y="725"/>
                  </a:cubicBezTo>
                  <a:lnTo>
                    <a:pt x="34" y="667"/>
                  </a:lnTo>
                  <a:lnTo>
                    <a:pt x="73" y="667"/>
                  </a:lnTo>
                  <a:lnTo>
                    <a:pt x="73" y="667"/>
                  </a:lnTo>
                  <a:lnTo>
                    <a:pt x="73" y="667"/>
                  </a:lnTo>
                  <a:lnTo>
                    <a:pt x="147" y="667"/>
                  </a:lnTo>
                  <a:lnTo>
                    <a:pt x="147" y="667"/>
                  </a:lnTo>
                  <a:lnTo>
                    <a:pt x="147" y="667"/>
                  </a:lnTo>
                  <a:lnTo>
                    <a:pt x="432" y="667"/>
                  </a:lnTo>
                  <a:lnTo>
                    <a:pt x="448" y="729"/>
                  </a:lnTo>
                  <a:cubicBezTo>
                    <a:pt x="450" y="736"/>
                    <a:pt x="456" y="742"/>
                    <a:pt x="464" y="742"/>
                  </a:cubicBezTo>
                  <a:lnTo>
                    <a:pt x="688" y="742"/>
                  </a:lnTo>
                  <a:cubicBezTo>
                    <a:pt x="695" y="742"/>
                    <a:pt x="702" y="736"/>
                    <a:pt x="704" y="729"/>
                  </a:cubicBezTo>
                  <a:lnTo>
                    <a:pt x="719" y="667"/>
                  </a:lnTo>
                  <a:lnTo>
                    <a:pt x="1004" y="667"/>
                  </a:lnTo>
                  <a:lnTo>
                    <a:pt x="1004" y="667"/>
                  </a:lnTo>
                  <a:lnTo>
                    <a:pt x="1005" y="667"/>
                  </a:lnTo>
                  <a:lnTo>
                    <a:pt x="1079" y="667"/>
                  </a:lnTo>
                  <a:lnTo>
                    <a:pt x="1079" y="667"/>
                  </a:lnTo>
                  <a:lnTo>
                    <a:pt x="1079" y="667"/>
                  </a:lnTo>
                  <a:lnTo>
                    <a:pt x="1118" y="667"/>
                  </a:lnTo>
                  <a:lnTo>
                    <a:pt x="1118" y="725"/>
                  </a:lnTo>
                  <a:cubicBezTo>
                    <a:pt x="1118" y="756"/>
                    <a:pt x="1092" y="782"/>
                    <a:pt x="1060" y="782"/>
                  </a:cubicBezTo>
                  <a:lnTo>
                    <a:pt x="576" y="782"/>
                  </a:lnTo>
                  <a:lnTo>
                    <a:pt x="576" y="782"/>
                  </a:lnTo>
                  <a:lnTo>
                    <a:pt x="576" y="782"/>
                  </a:lnTo>
                  <a:lnTo>
                    <a:pt x="218" y="782"/>
                  </a:lnTo>
                  <a:cubicBezTo>
                    <a:pt x="209" y="782"/>
                    <a:pt x="201" y="790"/>
                    <a:pt x="201" y="799"/>
                  </a:cubicBezTo>
                  <a:cubicBezTo>
                    <a:pt x="201" y="808"/>
                    <a:pt x="209" y="816"/>
                    <a:pt x="218" y="816"/>
                  </a:cubicBezTo>
                  <a:lnTo>
                    <a:pt x="559" y="816"/>
                  </a:lnTo>
                  <a:lnTo>
                    <a:pt x="559" y="894"/>
                  </a:lnTo>
                  <a:lnTo>
                    <a:pt x="520" y="894"/>
                  </a:lnTo>
                  <a:cubicBezTo>
                    <a:pt x="511" y="894"/>
                    <a:pt x="503" y="902"/>
                    <a:pt x="503" y="911"/>
                  </a:cubicBezTo>
                  <a:lnTo>
                    <a:pt x="503" y="950"/>
                  </a:lnTo>
                  <a:lnTo>
                    <a:pt x="350" y="950"/>
                  </a:lnTo>
                  <a:lnTo>
                    <a:pt x="350" y="911"/>
                  </a:lnTo>
                  <a:cubicBezTo>
                    <a:pt x="350" y="902"/>
                    <a:pt x="343" y="894"/>
                    <a:pt x="334" y="894"/>
                  </a:cubicBezTo>
                  <a:lnTo>
                    <a:pt x="222" y="894"/>
                  </a:lnTo>
                  <a:cubicBezTo>
                    <a:pt x="212" y="894"/>
                    <a:pt x="205" y="902"/>
                    <a:pt x="205" y="911"/>
                  </a:cubicBezTo>
                  <a:lnTo>
                    <a:pt x="205" y="950"/>
                  </a:lnTo>
                  <a:lnTo>
                    <a:pt x="91" y="950"/>
                  </a:lnTo>
                  <a:cubicBezTo>
                    <a:pt x="82" y="950"/>
                    <a:pt x="74" y="958"/>
                    <a:pt x="74" y="967"/>
                  </a:cubicBezTo>
                  <a:cubicBezTo>
                    <a:pt x="74" y="976"/>
                    <a:pt x="82" y="984"/>
                    <a:pt x="91" y="984"/>
                  </a:cubicBezTo>
                  <a:lnTo>
                    <a:pt x="205" y="984"/>
                  </a:lnTo>
                  <a:lnTo>
                    <a:pt x="205" y="1023"/>
                  </a:lnTo>
                  <a:cubicBezTo>
                    <a:pt x="205" y="1032"/>
                    <a:pt x="212" y="1040"/>
                    <a:pt x="222" y="1040"/>
                  </a:cubicBezTo>
                  <a:lnTo>
                    <a:pt x="334" y="1040"/>
                  </a:lnTo>
                  <a:cubicBezTo>
                    <a:pt x="343" y="1040"/>
                    <a:pt x="350" y="1032"/>
                    <a:pt x="350" y="1023"/>
                  </a:cubicBezTo>
                  <a:lnTo>
                    <a:pt x="350" y="984"/>
                  </a:lnTo>
                  <a:lnTo>
                    <a:pt x="503" y="984"/>
                  </a:lnTo>
                  <a:lnTo>
                    <a:pt x="503" y="1023"/>
                  </a:lnTo>
                  <a:cubicBezTo>
                    <a:pt x="503" y="1032"/>
                    <a:pt x="511" y="1040"/>
                    <a:pt x="520" y="1040"/>
                  </a:cubicBezTo>
                  <a:lnTo>
                    <a:pt x="632" y="1040"/>
                  </a:lnTo>
                  <a:cubicBezTo>
                    <a:pt x="641" y="1040"/>
                    <a:pt x="649" y="1032"/>
                    <a:pt x="649" y="1023"/>
                  </a:cubicBezTo>
                  <a:lnTo>
                    <a:pt x="649" y="984"/>
                  </a:lnTo>
                  <a:lnTo>
                    <a:pt x="801" y="984"/>
                  </a:lnTo>
                  <a:lnTo>
                    <a:pt x="801" y="1023"/>
                  </a:lnTo>
                  <a:cubicBezTo>
                    <a:pt x="801" y="1032"/>
                    <a:pt x="809" y="1040"/>
                    <a:pt x="818" y="1040"/>
                  </a:cubicBezTo>
                  <a:lnTo>
                    <a:pt x="930" y="1040"/>
                  </a:lnTo>
                  <a:cubicBezTo>
                    <a:pt x="939" y="1040"/>
                    <a:pt x="947" y="1032"/>
                    <a:pt x="947" y="1023"/>
                  </a:cubicBezTo>
                  <a:lnTo>
                    <a:pt x="947" y="984"/>
                  </a:lnTo>
                  <a:lnTo>
                    <a:pt x="1060" y="984"/>
                  </a:lnTo>
                  <a:cubicBezTo>
                    <a:pt x="1070" y="984"/>
                    <a:pt x="1077" y="976"/>
                    <a:pt x="1077" y="967"/>
                  </a:cubicBezTo>
                  <a:cubicBezTo>
                    <a:pt x="1077" y="958"/>
                    <a:pt x="1070" y="950"/>
                    <a:pt x="1060" y="950"/>
                  </a:cubicBezTo>
                  <a:lnTo>
                    <a:pt x="947" y="950"/>
                  </a:lnTo>
                  <a:lnTo>
                    <a:pt x="947" y="911"/>
                  </a:lnTo>
                  <a:cubicBezTo>
                    <a:pt x="947" y="902"/>
                    <a:pt x="939" y="894"/>
                    <a:pt x="930" y="894"/>
                  </a:cubicBezTo>
                  <a:lnTo>
                    <a:pt x="818" y="894"/>
                  </a:lnTo>
                  <a:cubicBezTo>
                    <a:pt x="809" y="894"/>
                    <a:pt x="801" y="902"/>
                    <a:pt x="801" y="911"/>
                  </a:cubicBezTo>
                  <a:lnTo>
                    <a:pt x="801" y="950"/>
                  </a:lnTo>
                  <a:lnTo>
                    <a:pt x="649" y="950"/>
                  </a:lnTo>
                  <a:lnTo>
                    <a:pt x="649" y="911"/>
                  </a:lnTo>
                  <a:cubicBezTo>
                    <a:pt x="649" y="902"/>
                    <a:pt x="641" y="894"/>
                    <a:pt x="632" y="894"/>
                  </a:cubicBezTo>
                  <a:lnTo>
                    <a:pt x="593" y="894"/>
                  </a:lnTo>
                  <a:lnTo>
                    <a:pt x="593" y="816"/>
                  </a:lnTo>
                  <a:lnTo>
                    <a:pt x="1060" y="816"/>
                  </a:lnTo>
                  <a:cubicBezTo>
                    <a:pt x="1111" y="816"/>
                    <a:pt x="1152" y="775"/>
                    <a:pt x="1152" y="725"/>
                  </a:cubicBezTo>
                  <a:lnTo>
                    <a:pt x="1152" y="650"/>
                  </a:lnTo>
                  <a:cubicBezTo>
                    <a:pt x="1152" y="641"/>
                    <a:pt x="1144" y="633"/>
                    <a:pt x="1135" y="6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8" name="Google Shape;1218;p35"/>
          <p:cNvGrpSpPr/>
          <p:nvPr/>
        </p:nvGrpSpPr>
        <p:grpSpPr>
          <a:xfrm>
            <a:off x="4227766" y="3152680"/>
            <a:ext cx="414138" cy="414101"/>
            <a:chOff x="4405320" y="4152600"/>
            <a:chExt cx="375840" cy="375840"/>
          </a:xfrm>
        </p:grpSpPr>
        <p:sp>
          <p:nvSpPr>
            <p:cNvPr id="1219" name="Google Shape;1219;p35"/>
            <p:cNvSpPr/>
            <p:nvPr/>
          </p:nvSpPr>
          <p:spPr>
            <a:xfrm>
              <a:off x="4550760" y="4444200"/>
              <a:ext cx="84960" cy="59760"/>
            </a:xfrm>
            <a:custGeom>
              <a:avLst/>
              <a:gdLst/>
              <a:ahLst/>
              <a:cxnLst/>
              <a:rect l="l" t="t" r="r" b="b"/>
              <a:pathLst>
                <a:path w="236" h="166" extrusionOk="0">
                  <a:moveTo>
                    <a:pt x="0" y="0"/>
                  </a:moveTo>
                  <a:lnTo>
                    <a:pt x="236" y="0"/>
                  </a:lnTo>
                  <a:lnTo>
                    <a:pt x="236" y="166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4750" rIns="90000" bIns="14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4581000" y="4444200"/>
              <a:ext cx="24480" cy="29880"/>
            </a:xfrm>
            <a:custGeom>
              <a:avLst/>
              <a:gdLst/>
              <a:ahLst/>
              <a:cxnLst/>
              <a:rect l="l" t="t" r="r" b="b"/>
              <a:pathLst>
                <a:path w="68" h="83" extrusionOk="0">
                  <a:moveTo>
                    <a:pt x="68" y="0"/>
                  </a:moveTo>
                  <a:lnTo>
                    <a:pt x="68" y="71"/>
                  </a:lnTo>
                  <a:cubicBezTo>
                    <a:pt x="68" y="78"/>
                    <a:pt x="62" y="83"/>
                    <a:pt x="56" y="83"/>
                  </a:cubicBezTo>
                  <a:lnTo>
                    <a:pt x="13" y="83"/>
                  </a:lnTo>
                  <a:cubicBezTo>
                    <a:pt x="6" y="83"/>
                    <a:pt x="0" y="78"/>
                    <a:pt x="0" y="71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4410720" y="4194360"/>
              <a:ext cx="365040" cy="255600"/>
            </a:xfrm>
            <a:custGeom>
              <a:avLst/>
              <a:gdLst/>
              <a:ahLst/>
              <a:cxnLst/>
              <a:rect l="l" t="t" r="r" b="b"/>
              <a:pathLst>
                <a:path w="1014" h="710" extrusionOk="0"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lnTo>
                    <a:pt x="0" y="642"/>
                  </a:lnTo>
                  <a:cubicBezTo>
                    <a:pt x="0" y="679"/>
                    <a:pt x="31" y="710"/>
                    <a:pt x="68" y="710"/>
                  </a:cubicBezTo>
                  <a:lnTo>
                    <a:pt x="946" y="710"/>
                  </a:lnTo>
                  <a:cubicBezTo>
                    <a:pt x="984" y="710"/>
                    <a:pt x="1014" y="679"/>
                    <a:pt x="1014" y="642"/>
                  </a:cubicBezTo>
                  <a:lnTo>
                    <a:pt x="1014" y="68"/>
                  </a:lnTo>
                  <a:cubicBezTo>
                    <a:pt x="1014" y="30"/>
                    <a:pt x="984" y="0"/>
                    <a:pt x="946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4435200" y="4218840"/>
              <a:ext cx="316080" cy="182520"/>
            </a:xfrm>
            <a:custGeom>
              <a:avLst/>
              <a:gdLst/>
              <a:ahLst/>
              <a:cxnLst/>
              <a:rect l="l" t="t" r="r" b="b"/>
              <a:pathLst>
                <a:path w="878" h="507" extrusionOk="0">
                  <a:moveTo>
                    <a:pt x="878" y="494"/>
                  </a:moveTo>
                  <a:lnTo>
                    <a:pt x="878" y="12"/>
                  </a:lnTo>
                  <a:cubicBezTo>
                    <a:pt x="878" y="5"/>
                    <a:pt x="873" y="0"/>
                    <a:pt x="866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494"/>
                  </a:lnTo>
                  <a:cubicBezTo>
                    <a:pt x="0" y="501"/>
                    <a:pt x="5" y="507"/>
                    <a:pt x="12" y="507"/>
                  </a:cubicBezTo>
                  <a:lnTo>
                    <a:pt x="866" y="507"/>
                  </a:lnTo>
                  <a:cubicBezTo>
                    <a:pt x="873" y="507"/>
                    <a:pt x="878" y="501"/>
                    <a:pt x="878" y="49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4410720" y="4401360"/>
              <a:ext cx="365040" cy="48600"/>
            </a:xfrm>
            <a:custGeom>
              <a:avLst/>
              <a:gdLst/>
              <a:ahLst/>
              <a:cxnLst/>
              <a:rect l="l" t="t" r="r" b="b"/>
              <a:pathLst>
                <a:path w="1014" h="135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4"/>
                    <a:pt x="31" y="135"/>
                    <a:pt x="68" y="135"/>
                  </a:cubicBezTo>
                  <a:lnTo>
                    <a:pt x="946" y="135"/>
                  </a:lnTo>
                  <a:cubicBezTo>
                    <a:pt x="984" y="135"/>
                    <a:pt x="1014" y="104"/>
                    <a:pt x="1014" y="67"/>
                  </a:cubicBezTo>
                  <a:lnTo>
                    <a:pt x="1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4496040" y="4498560"/>
              <a:ext cx="194400" cy="24120"/>
            </a:xfrm>
            <a:custGeom>
              <a:avLst/>
              <a:gdLst/>
              <a:ahLst/>
              <a:cxnLst/>
              <a:rect l="l" t="t" r="r" b="b"/>
              <a:pathLst>
                <a:path w="540" h="67" extrusionOk="0">
                  <a:moveTo>
                    <a:pt x="528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55"/>
                  </a:lnTo>
                  <a:cubicBezTo>
                    <a:pt x="0" y="62"/>
                    <a:pt x="5" y="67"/>
                    <a:pt x="12" y="67"/>
                  </a:cubicBezTo>
                  <a:lnTo>
                    <a:pt x="528" y="67"/>
                  </a:lnTo>
                  <a:cubicBezTo>
                    <a:pt x="535" y="67"/>
                    <a:pt x="540" y="62"/>
                    <a:pt x="540" y="55"/>
                  </a:cubicBezTo>
                  <a:lnTo>
                    <a:pt x="540" y="12"/>
                  </a:lnTo>
                  <a:cubicBezTo>
                    <a:pt x="540" y="5"/>
                    <a:pt x="535" y="0"/>
                    <a:pt x="528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4496040" y="4158000"/>
              <a:ext cx="194400" cy="243360"/>
            </a:xfrm>
            <a:custGeom>
              <a:avLst/>
              <a:gdLst/>
              <a:ahLst/>
              <a:cxnLst/>
              <a:rect l="l" t="t" r="r" b="b"/>
              <a:pathLst>
                <a:path w="540" h="676" extrusionOk="0">
                  <a:moveTo>
                    <a:pt x="540" y="676"/>
                  </a:moveTo>
                  <a:lnTo>
                    <a:pt x="540" y="34"/>
                  </a:lnTo>
                  <a:cubicBezTo>
                    <a:pt x="540" y="15"/>
                    <a:pt x="525" y="0"/>
                    <a:pt x="507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676"/>
                  </a:lnTo>
                  <a:lnTo>
                    <a:pt x="540" y="676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4496040" y="4194360"/>
              <a:ext cx="194400" cy="207000"/>
            </a:xfrm>
            <a:custGeom>
              <a:avLst/>
              <a:gdLst/>
              <a:ahLst/>
              <a:cxnLst/>
              <a:rect l="l" t="t" r="r" b="b"/>
              <a:pathLst>
                <a:path w="540" h="575" extrusionOk="0">
                  <a:moveTo>
                    <a:pt x="540" y="0"/>
                  </a:moveTo>
                  <a:lnTo>
                    <a:pt x="413" y="0"/>
                  </a:lnTo>
                  <a:cubicBezTo>
                    <a:pt x="408" y="0"/>
                    <a:pt x="404" y="3"/>
                    <a:pt x="402" y="7"/>
                  </a:cubicBezTo>
                  <a:lnTo>
                    <a:pt x="392" y="27"/>
                  </a:lnTo>
                  <a:cubicBezTo>
                    <a:pt x="390" y="31"/>
                    <a:pt x="385" y="34"/>
                    <a:pt x="381" y="34"/>
                  </a:cubicBezTo>
                  <a:lnTo>
                    <a:pt x="159" y="34"/>
                  </a:lnTo>
                  <a:cubicBezTo>
                    <a:pt x="155" y="34"/>
                    <a:pt x="151" y="31"/>
                    <a:pt x="149" y="27"/>
                  </a:cubicBezTo>
                  <a:lnTo>
                    <a:pt x="138" y="7"/>
                  </a:lnTo>
                  <a:cubicBezTo>
                    <a:pt x="136" y="3"/>
                    <a:pt x="132" y="0"/>
                    <a:pt x="127" y="0"/>
                  </a:cubicBezTo>
                  <a:lnTo>
                    <a:pt x="0" y="0"/>
                  </a:lnTo>
                  <a:lnTo>
                    <a:pt x="0" y="575"/>
                  </a:lnTo>
                  <a:lnTo>
                    <a:pt x="540" y="575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4544640" y="4260240"/>
              <a:ext cx="94680" cy="87480"/>
            </a:xfrm>
            <a:custGeom>
              <a:avLst/>
              <a:gdLst/>
              <a:ahLst/>
              <a:cxnLst/>
              <a:rect l="l" t="t" r="r" b="b"/>
              <a:pathLst>
                <a:path w="263" h="243" extrusionOk="0">
                  <a:moveTo>
                    <a:pt x="121" y="240"/>
                  </a:moveTo>
                  <a:lnTo>
                    <a:pt x="258" y="131"/>
                  </a:lnTo>
                  <a:cubicBezTo>
                    <a:pt x="264" y="126"/>
                    <a:pt x="264" y="117"/>
                    <a:pt x="258" y="112"/>
                  </a:cubicBezTo>
                  <a:lnTo>
                    <a:pt x="121" y="2"/>
                  </a:lnTo>
                  <a:cubicBezTo>
                    <a:pt x="113" y="-4"/>
                    <a:pt x="101" y="1"/>
                    <a:pt x="101" y="12"/>
                  </a:cubicBezTo>
                  <a:lnTo>
                    <a:pt x="101" y="41"/>
                  </a:lnTo>
                  <a:cubicBezTo>
                    <a:pt x="101" y="48"/>
                    <a:pt x="96" y="54"/>
                    <a:pt x="89" y="54"/>
                  </a:cubicBezTo>
                  <a:lnTo>
                    <a:pt x="12" y="54"/>
                  </a:lnTo>
                  <a:cubicBezTo>
                    <a:pt x="5" y="54"/>
                    <a:pt x="0" y="59"/>
                    <a:pt x="0" y="66"/>
                  </a:cubicBezTo>
                  <a:lnTo>
                    <a:pt x="0" y="177"/>
                  </a:lnTo>
                  <a:cubicBezTo>
                    <a:pt x="0" y="183"/>
                    <a:pt x="5" y="189"/>
                    <a:pt x="12" y="189"/>
                  </a:cubicBezTo>
                  <a:lnTo>
                    <a:pt x="89" y="189"/>
                  </a:lnTo>
                  <a:cubicBezTo>
                    <a:pt x="96" y="189"/>
                    <a:pt x="101" y="194"/>
                    <a:pt x="101" y="201"/>
                  </a:cubicBezTo>
                  <a:lnTo>
                    <a:pt x="101" y="231"/>
                  </a:lnTo>
                  <a:cubicBezTo>
                    <a:pt x="101" y="241"/>
                    <a:pt x="113" y="247"/>
                    <a:pt x="121" y="240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2475" rIns="90000" bIns="42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4405320" y="415260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77" y="675"/>
                  </a:moveTo>
                  <a:lnTo>
                    <a:pt x="977" y="184"/>
                  </a:lnTo>
                  <a:cubicBezTo>
                    <a:pt x="977" y="175"/>
                    <a:pt x="970" y="169"/>
                    <a:pt x="961" y="169"/>
                  </a:cubicBezTo>
                  <a:lnTo>
                    <a:pt x="808" y="169"/>
                  </a:lnTo>
                  <a:lnTo>
                    <a:pt x="808" y="132"/>
                  </a:lnTo>
                  <a:lnTo>
                    <a:pt x="961" y="132"/>
                  </a:lnTo>
                  <a:cubicBezTo>
                    <a:pt x="990" y="132"/>
                    <a:pt x="1014" y="155"/>
                    <a:pt x="1014" y="184"/>
                  </a:cubicBezTo>
                  <a:lnTo>
                    <a:pt x="1014" y="675"/>
                  </a:lnTo>
                  <a:lnTo>
                    <a:pt x="977" y="675"/>
                  </a:lnTo>
                  <a:moveTo>
                    <a:pt x="31" y="184"/>
                  </a:moveTo>
                  <a:cubicBezTo>
                    <a:pt x="31" y="155"/>
                    <a:pt x="54" y="132"/>
                    <a:pt x="83" y="132"/>
                  </a:cubicBezTo>
                  <a:lnTo>
                    <a:pt x="237" y="132"/>
                  </a:lnTo>
                  <a:lnTo>
                    <a:pt x="237" y="169"/>
                  </a:lnTo>
                  <a:lnTo>
                    <a:pt x="83" y="169"/>
                  </a:lnTo>
                  <a:cubicBezTo>
                    <a:pt x="75" y="169"/>
                    <a:pt x="68" y="175"/>
                    <a:pt x="68" y="184"/>
                  </a:cubicBezTo>
                  <a:lnTo>
                    <a:pt x="68" y="675"/>
                  </a:lnTo>
                  <a:lnTo>
                    <a:pt x="31" y="675"/>
                  </a:lnTo>
                  <a:lnTo>
                    <a:pt x="31" y="184"/>
                  </a:lnTo>
                  <a:moveTo>
                    <a:pt x="286" y="30"/>
                  </a:moveTo>
                  <a:lnTo>
                    <a:pt x="759" y="30"/>
                  </a:lnTo>
                  <a:cubicBezTo>
                    <a:pt x="769" y="30"/>
                    <a:pt x="777" y="39"/>
                    <a:pt x="777" y="49"/>
                  </a:cubicBezTo>
                  <a:lnTo>
                    <a:pt x="777" y="101"/>
                  </a:lnTo>
                  <a:lnTo>
                    <a:pt x="657" y="101"/>
                  </a:lnTo>
                  <a:cubicBezTo>
                    <a:pt x="651" y="101"/>
                    <a:pt x="646" y="104"/>
                    <a:pt x="644" y="109"/>
                  </a:cubicBezTo>
                  <a:lnTo>
                    <a:pt x="631" y="135"/>
                  </a:lnTo>
                  <a:lnTo>
                    <a:pt x="413" y="135"/>
                  </a:lnTo>
                  <a:lnTo>
                    <a:pt x="401" y="109"/>
                  </a:lnTo>
                  <a:cubicBezTo>
                    <a:pt x="398" y="104"/>
                    <a:pt x="393" y="101"/>
                    <a:pt x="387" y="101"/>
                  </a:cubicBezTo>
                  <a:lnTo>
                    <a:pt x="267" y="101"/>
                  </a:lnTo>
                  <a:lnTo>
                    <a:pt x="267" y="49"/>
                  </a:lnTo>
                  <a:cubicBezTo>
                    <a:pt x="267" y="39"/>
                    <a:pt x="275" y="30"/>
                    <a:pt x="286" y="30"/>
                  </a:cubicBezTo>
                  <a:moveTo>
                    <a:pt x="267" y="184"/>
                  </a:moveTo>
                  <a:lnTo>
                    <a:pt x="267" y="184"/>
                  </a:lnTo>
                  <a:lnTo>
                    <a:pt x="267" y="184"/>
                  </a:lnTo>
                  <a:lnTo>
                    <a:pt x="267" y="132"/>
                  </a:lnTo>
                  <a:lnTo>
                    <a:pt x="378" y="132"/>
                  </a:lnTo>
                  <a:lnTo>
                    <a:pt x="390" y="157"/>
                  </a:lnTo>
                  <a:cubicBezTo>
                    <a:pt x="393" y="162"/>
                    <a:pt x="398" y="165"/>
                    <a:pt x="404" y="165"/>
                  </a:cubicBezTo>
                  <a:lnTo>
                    <a:pt x="640" y="165"/>
                  </a:lnTo>
                  <a:cubicBezTo>
                    <a:pt x="646" y="165"/>
                    <a:pt x="651" y="162"/>
                    <a:pt x="654" y="157"/>
                  </a:cubicBezTo>
                  <a:lnTo>
                    <a:pt x="667" y="132"/>
                  </a:lnTo>
                  <a:lnTo>
                    <a:pt x="777" y="132"/>
                  </a:lnTo>
                  <a:lnTo>
                    <a:pt x="777" y="675"/>
                  </a:lnTo>
                  <a:lnTo>
                    <a:pt x="267" y="675"/>
                  </a:lnTo>
                  <a:lnTo>
                    <a:pt x="267" y="184"/>
                  </a:lnTo>
                  <a:moveTo>
                    <a:pt x="237" y="675"/>
                  </a:moveTo>
                  <a:lnTo>
                    <a:pt x="98" y="675"/>
                  </a:lnTo>
                  <a:lnTo>
                    <a:pt x="98" y="199"/>
                  </a:lnTo>
                  <a:lnTo>
                    <a:pt x="237" y="199"/>
                  </a:lnTo>
                  <a:lnTo>
                    <a:pt x="237" y="675"/>
                  </a:lnTo>
                  <a:moveTo>
                    <a:pt x="946" y="675"/>
                  </a:moveTo>
                  <a:lnTo>
                    <a:pt x="808" y="675"/>
                  </a:lnTo>
                  <a:lnTo>
                    <a:pt x="808" y="199"/>
                  </a:lnTo>
                  <a:lnTo>
                    <a:pt x="946" y="199"/>
                  </a:lnTo>
                  <a:lnTo>
                    <a:pt x="946" y="675"/>
                  </a:lnTo>
                  <a:moveTo>
                    <a:pt x="625" y="945"/>
                  </a:moveTo>
                  <a:lnTo>
                    <a:pt x="419" y="945"/>
                  </a:lnTo>
                  <a:lnTo>
                    <a:pt x="419" y="841"/>
                  </a:lnTo>
                  <a:lnTo>
                    <a:pt x="473" y="841"/>
                  </a:lnTo>
                  <a:lnTo>
                    <a:pt x="473" y="893"/>
                  </a:lnTo>
                  <a:cubicBezTo>
                    <a:pt x="473" y="902"/>
                    <a:pt x="480" y="908"/>
                    <a:pt x="488" y="908"/>
                  </a:cubicBezTo>
                  <a:lnTo>
                    <a:pt x="556" y="908"/>
                  </a:lnTo>
                  <a:cubicBezTo>
                    <a:pt x="564" y="908"/>
                    <a:pt x="571" y="902"/>
                    <a:pt x="571" y="893"/>
                  </a:cubicBezTo>
                  <a:lnTo>
                    <a:pt x="571" y="841"/>
                  </a:lnTo>
                  <a:lnTo>
                    <a:pt x="625" y="841"/>
                  </a:lnTo>
                  <a:lnTo>
                    <a:pt x="625" y="945"/>
                  </a:lnTo>
                  <a:moveTo>
                    <a:pt x="777" y="1013"/>
                  </a:moveTo>
                  <a:lnTo>
                    <a:pt x="267" y="1013"/>
                  </a:lnTo>
                  <a:lnTo>
                    <a:pt x="267" y="976"/>
                  </a:lnTo>
                  <a:lnTo>
                    <a:pt x="777" y="976"/>
                  </a:lnTo>
                  <a:lnTo>
                    <a:pt x="777" y="1013"/>
                  </a:lnTo>
                  <a:moveTo>
                    <a:pt x="504" y="841"/>
                  </a:moveTo>
                  <a:lnTo>
                    <a:pt x="541" y="841"/>
                  </a:lnTo>
                  <a:lnTo>
                    <a:pt x="541" y="878"/>
                  </a:lnTo>
                  <a:lnTo>
                    <a:pt x="504" y="878"/>
                  </a:lnTo>
                  <a:lnTo>
                    <a:pt x="504" y="841"/>
                  </a:lnTo>
                  <a:moveTo>
                    <a:pt x="1044" y="691"/>
                  </a:moveTo>
                  <a:lnTo>
                    <a:pt x="1044" y="184"/>
                  </a:lnTo>
                  <a:cubicBezTo>
                    <a:pt x="1044" y="138"/>
                    <a:pt x="1007" y="101"/>
                    <a:pt x="961" y="101"/>
                  </a:cubicBezTo>
                  <a:lnTo>
                    <a:pt x="808" y="101"/>
                  </a:lnTo>
                  <a:lnTo>
                    <a:pt x="808" y="49"/>
                  </a:lnTo>
                  <a:cubicBezTo>
                    <a:pt x="808" y="22"/>
                    <a:pt x="786" y="0"/>
                    <a:pt x="759" y="0"/>
                  </a:cubicBezTo>
                  <a:lnTo>
                    <a:pt x="286" y="0"/>
                  </a:lnTo>
                  <a:cubicBezTo>
                    <a:pt x="259" y="0"/>
                    <a:pt x="237" y="22"/>
                    <a:pt x="237" y="49"/>
                  </a:cubicBezTo>
                  <a:lnTo>
                    <a:pt x="237" y="101"/>
                  </a:lnTo>
                  <a:lnTo>
                    <a:pt x="83" y="101"/>
                  </a:lnTo>
                  <a:cubicBezTo>
                    <a:pt x="37" y="101"/>
                    <a:pt x="0" y="138"/>
                    <a:pt x="0" y="184"/>
                  </a:cubicBezTo>
                  <a:lnTo>
                    <a:pt x="0" y="691"/>
                  </a:lnTo>
                  <a:lnTo>
                    <a:pt x="0" y="691"/>
                  </a:lnTo>
                  <a:lnTo>
                    <a:pt x="0" y="758"/>
                  </a:lnTo>
                  <a:cubicBezTo>
                    <a:pt x="0" y="804"/>
                    <a:pt x="37" y="841"/>
                    <a:pt x="83" y="841"/>
                  </a:cubicBezTo>
                  <a:lnTo>
                    <a:pt x="137" y="841"/>
                  </a:lnTo>
                  <a:cubicBezTo>
                    <a:pt x="145" y="841"/>
                    <a:pt x="152" y="834"/>
                    <a:pt x="152" y="826"/>
                  </a:cubicBezTo>
                  <a:cubicBezTo>
                    <a:pt x="152" y="817"/>
                    <a:pt x="145" y="810"/>
                    <a:pt x="137" y="810"/>
                  </a:cubicBezTo>
                  <a:lnTo>
                    <a:pt x="83" y="810"/>
                  </a:lnTo>
                  <a:cubicBezTo>
                    <a:pt x="54" y="810"/>
                    <a:pt x="31" y="787"/>
                    <a:pt x="31" y="758"/>
                  </a:cubicBezTo>
                  <a:lnTo>
                    <a:pt x="31" y="706"/>
                  </a:lnTo>
                  <a:lnTo>
                    <a:pt x="1014" y="706"/>
                  </a:lnTo>
                  <a:lnTo>
                    <a:pt x="1014" y="758"/>
                  </a:lnTo>
                  <a:cubicBezTo>
                    <a:pt x="1014" y="787"/>
                    <a:pt x="990" y="810"/>
                    <a:pt x="961" y="810"/>
                  </a:cubicBezTo>
                  <a:lnTo>
                    <a:pt x="640" y="810"/>
                  </a:lnTo>
                  <a:lnTo>
                    <a:pt x="640" y="810"/>
                  </a:lnTo>
                  <a:lnTo>
                    <a:pt x="640" y="810"/>
                  </a:lnTo>
                  <a:lnTo>
                    <a:pt x="404" y="810"/>
                  </a:lnTo>
                  <a:lnTo>
                    <a:pt x="404" y="810"/>
                  </a:lnTo>
                  <a:lnTo>
                    <a:pt x="404" y="810"/>
                  </a:lnTo>
                  <a:lnTo>
                    <a:pt x="198" y="810"/>
                  </a:lnTo>
                  <a:cubicBezTo>
                    <a:pt x="190" y="810"/>
                    <a:pt x="183" y="817"/>
                    <a:pt x="183" y="826"/>
                  </a:cubicBezTo>
                  <a:cubicBezTo>
                    <a:pt x="183" y="834"/>
                    <a:pt x="190" y="841"/>
                    <a:pt x="198" y="841"/>
                  </a:cubicBezTo>
                  <a:lnTo>
                    <a:pt x="389" y="841"/>
                  </a:lnTo>
                  <a:lnTo>
                    <a:pt x="389" y="945"/>
                  </a:lnTo>
                  <a:lnTo>
                    <a:pt x="252" y="945"/>
                  </a:lnTo>
                  <a:cubicBezTo>
                    <a:pt x="243" y="945"/>
                    <a:pt x="237" y="952"/>
                    <a:pt x="237" y="961"/>
                  </a:cubicBezTo>
                  <a:lnTo>
                    <a:pt x="237" y="1028"/>
                  </a:lnTo>
                  <a:cubicBezTo>
                    <a:pt x="237" y="1037"/>
                    <a:pt x="243" y="1044"/>
                    <a:pt x="252" y="1044"/>
                  </a:cubicBezTo>
                  <a:lnTo>
                    <a:pt x="792" y="1044"/>
                  </a:lnTo>
                  <a:cubicBezTo>
                    <a:pt x="801" y="1044"/>
                    <a:pt x="808" y="1037"/>
                    <a:pt x="808" y="1028"/>
                  </a:cubicBezTo>
                  <a:lnTo>
                    <a:pt x="808" y="961"/>
                  </a:lnTo>
                  <a:cubicBezTo>
                    <a:pt x="808" y="952"/>
                    <a:pt x="801" y="945"/>
                    <a:pt x="792" y="945"/>
                  </a:cubicBezTo>
                  <a:lnTo>
                    <a:pt x="656" y="945"/>
                  </a:lnTo>
                  <a:lnTo>
                    <a:pt x="656" y="841"/>
                  </a:lnTo>
                  <a:lnTo>
                    <a:pt x="961" y="841"/>
                  </a:lnTo>
                  <a:cubicBezTo>
                    <a:pt x="1007" y="841"/>
                    <a:pt x="1044" y="804"/>
                    <a:pt x="1044" y="758"/>
                  </a:cubicBezTo>
                  <a:lnTo>
                    <a:pt x="1044" y="69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4575600" y="4420080"/>
              <a:ext cx="35280" cy="10800"/>
            </a:xfrm>
            <a:custGeom>
              <a:avLst/>
              <a:gdLst/>
              <a:ahLst/>
              <a:cxnLst/>
              <a:rect l="l" t="t" r="r" b="b"/>
              <a:pathLst>
                <a:path w="98" h="30" extrusionOk="0">
                  <a:moveTo>
                    <a:pt x="83" y="30"/>
                  </a:moveTo>
                  <a:cubicBezTo>
                    <a:pt x="91" y="30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83" y="3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4563360" y="4170600"/>
              <a:ext cx="59760" cy="11160"/>
            </a:xfrm>
            <a:custGeom>
              <a:avLst/>
              <a:gdLst/>
              <a:ahLst/>
              <a:cxnLst/>
              <a:rect l="l" t="t" r="r" b="b"/>
              <a:pathLst>
                <a:path w="166" h="31" extrusionOk="0">
                  <a:moveTo>
                    <a:pt x="16" y="31"/>
                  </a:moveTo>
                  <a:lnTo>
                    <a:pt x="151" y="31"/>
                  </a:lnTo>
                  <a:cubicBezTo>
                    <a:pt x="159" y="31"/>
                    <a:pt x="166" y="24"/>
                    <a:pt x="166" y="16"/>
                  </a:cubicBezTo>
                  <a:cubicBezTo>
                    <a:pt x="166" y="7"/>
                    <a:pt x="159" y="0"/>
                    <a:pt x="151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4533120" y="4170600"/>
              <a:ext cx="23040" cy="11160"/>
            </a:xfrm>
            <a:custGeom>
              <a:avLst/>
              <a:gdLst/>
              <a:ahLst/>
              <a:cxnLst/>
              <a:rect l="l" t="t" r="r" b="b"/>
              <a:pathLst>
                <a:path w="64" h="31" extrusionOk="0">
                  <a:moveTo>
                    <a:pt x="15" y="31"/>
                  </a:moveTo>
                  <a:lnTo>
                    <a:pt x="49" y="31"/>
                  </a:lnTo>
                  <a:cubicBezTo>
                    <a:pt x="57" y="31"/>
                    <a:pt x="64" y="24"/>
                    <a:pt x="64" y="16"/>
                  </a:cubicBezTo>
                  <a:cubicBezTo>
                    <a:pt x="64" y="7"/>
                    <a:pt x="57" y="0"/>
                    <a:pt x="49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4539240" y="4249800"/>
              <a:ext cx="108360" cy="108360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32" y="254"/>
                  </a:moveTo>
                  <a:lnTo>
                    <a:pt x="132" y="218"/>
                  </a:lnTo>
                  <a:cubicBezTo>
                    <a:pt x="132" y="209"/>
                    <a:pt x="125" y="203"/>
                    <a:pt x="116" y="203"/>
                  </a:cubicBezTo>
                  <a:lnTo>
                    <a:pt x="30" y="203"/>
                  </a:lnTo>
                  <a:lnTo>
                    <a:pt x="30" y="98"/>
                  </a:lnTo>
                  <a:lnTo>
                    <a:pt x="116" y="98"/>
                  </a:lnTo>
                  <a:cubicBezTo>
                    <a:pt x="125" y="98"/>
                    <a:pt x="132" y="91"/>
                    <a:pt x="132" y="83"/>
                  </a:cubicBezTo>
                  <a:lnTo>
                    <a:pt x="132" y="47"/>
                  </a:lnTo>
                  <a:lnTo>
                    <a:pt x="261" y="150"/>
                  </a:lnTo>
                  <a:lnTo>
                    <a:pt x="132" y="254"/>
                  </a:lnTo>
                  <a:moveTo>
                    <a:pt x="295" y="138"/>
                  </a:moveTo>
                  <a:lnTo>
                    <a:pt x="126" y="3"/>
                  </a:lnTo>
                  <a:cubicBezTo>
                    <a:pt x="121" y="0"/>
                    <a:pt x="115" y="-1"/>
                    <a:pt x="110" y="1"/>
                  </a:cubicBezTo>
                  <a:cubicBezTo>
                    <a:pt x="104" y="4"/>
                    <a:pt x="101" y="9"/>
                    <a:pt x="101" y="15"/>
                  </a:cubicBezTo>
                  <a:lnTo>
                    <a:pt x="101" y="67"/>
                  </a:lnTo>
                  <a:lnTo>
                    <a:pt x="15" y="67"/>
                  </a:lnTo>
                  <a:cubicBezTo>
                    <a:pt x="7" y="67"/>
                    <a:pt x="0" y="74"/>
                    <a:pt x="0" y="83"/>
                  </a:cubicBezTo>
                  <a:lnTo>
                    <a:pt x="0" y="218"/>
                  </a:lnTo>
                  <a:cubicBezTo>
                    <a:pt x="0" y="226"/>
                    <a:pt x="7" y="233"/>
                    <a:pt x="15" y="233"/>
                  </a:cubicBezTo>
                  <a:lnTo>
                    <a:pt x="101" y="233"/>
                  </a:lnTo>
                  <a:lnTo>
                    <a:pt x="101" y="285"/>
                  </a:lnTo>
                  <a:cubicBezTo>
                    <a:pt x="101" y="291"/>
                    <a:pt x="104" y="297"/>
                    <a:pt x="110" y="299"/>
                  </a:cubicBezTo>
                  <a:cubicBezTo>
                    <a:pt x="112" y="300"/>
                    <a:pt x="114" y="301"/>
                    <a:pt x="116" y="301"/>
                  </a:cubicBezTo>
                  <a:cubicBezTo>
                    <a:pt x="120" y="301"/>
                    <a:pt x="123" y="300"/>
                    <a:pt x="126" y="297"/>
                  </a:cubicBezTo>
                  <a:lnTo>
                    <a:pt x="295" y="162"/>
                  </a:lnTo>
                  <a:cubicBezTo>
                    <a:pt x="298" y="159"/>
                    <a:pt x="301" y="155"/>
                    <a:pt x="301" y="150"/>
                  </a:cubicBezTo>
                  <a:cubicBezTo>
                    <a:pt x="301" y="146"/>
                    <a:pt x="298" y="141"/>
                    <a:pt x="295" y="138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35"/>
          <p:cNvGrpSpPr/>
          <p:nvPr/>
        </p:nvGrpSpPr>
        <p:grpSpPr>
          <a:xfrm>
            <a:off x="6943597" y="3162085"/>
            <a:ext cx="454203" cy="410531"/>
            <a:chOff x="5223240" y="4154040"/>
            <a:chExt cx="412200" cy="372600"/>
          </a:xfrm>
        </p:grpSpPr>
        <p:sp>
          <p:nvSpPr>
            <p:cNvPr id="1234" name="Google Shape;1234;p35"/>
            <p:cNvSpPr/>
            <p:nvPr/>
          </p:nvSpPr>
          <p:spPr>
            <a:xfrm>
              <a:off x="5382720" y="4434480"/>
              <a:ext cx="93240" cy="65520"/>
            </a:xfrm>
            <a:custGeom>
              <a:avLst/>
              <a:gdLst/>
              <a:ahLst/>
              <a:cxnLst/>
              <a:rect l="l" t="t" r="r" b="b"/>
              <a:pathLst>
                <a:path w="259" h="182" extrusionOk="0">
                  <a:moveTo>
                    <a:pt x="0" y="0"/>
                  </a:moveTo>
                  <a:lnTo>
                    <a:pt x="259" y="0"/>
                  </a:lnTo>
                  <a:lnTo>
                    <a:pt x="259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416200" y="4434480"/>
              <a:ext cx="26640" cy="32760"/>
            </a:xfrm>
            <a:custGeom>
              <a:avLst/>
              <a:gdLst/>
              <a:ahLst/>
              <a:cxnLst/>
              <a:rect l="l" t="t" r="r" b="b"/>
              <a:pathLst>
                <a:path w="74" h="91" extrusionOk="0">
                  <a:moveTo>
                    <a:pt x="74" y="0"/>
                  </a:moveTo>
                  <a:lnTo>
                    <a:pt x="74" y="77"/>
                  </a:lnTo>
                  <a:cubicBezTo>
                    <a:pt x="74" y="85"/>
                    <a:pt x="68" y="91"/>
                    <a:pt x="60" y="91"/>
                  </a:cubicBezTo>
                  <a:lnTo>
                    <a:pt x="13" y="91"/>
                  </a:lnTo>
                  <a:cubicBezTo>
                    <a:pt x="6" y="91"/>
                    <a:pt x="0" y="85"/>
                    <a:pt x="0" y="77"/>
                  </a:cubicBez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229360" y="4160160"/>
              <a:ext cx="400320" cy="280440"/>
            </a:xfrm>
            <a:custGeom>
              <a:avLst/>
              <a:gdLst/>
              <a:ahLst/>
              <a:cxnLst/>
              <a:rect l="l" t="t" r="r" b="b"/>
              <a:pathLst>
                <a:path w="1112" h="779" extrusionOk="0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lnTo>
                    <a:pt x="0" y="705"/>
                  </a:lnTo>
                  <a:cubicBezTo>
                    <a:pt x="0" y="745"/>
                    <a:pt x="33" y="779"/>
                    <a:pt x="74" y="779"/>
                  </a:cubicBezTo>
                  <a:lnTo>
                    <a:pt x="1038" y="779"/>
                  </a:lnTo>
                  <a:cubicBezTo>
                    <a:pt x="1078" y="779"/>
                    <a:pt x="1112" y="745"/>
                    <a:pt x="1112" y="705"/>
                  </a:cubicBezTo>
                  <a:lnTo>
                    <a:pt x="1112" y="74"/>
                  </a:lnTo>
                  <a:cubicBezTo>
                    <a:pt x="1112" y="33"/>
                    <a:pt x="1078" y="0"/>
                    <a:pt x="1038" y="0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256000" y="4186800"/>
              <a:ext cx="347040" cy="200160"/>
            </a:xfrm>
            <a:custGeom>
              <a:avLst/>
              <a:gdLst/>
              <a:ahLst/>
              <a:cxnLst/>
              <a:rect l="l" t="t" r="r" b="b"/>
              <a:pathLst>
                <a:path w="964" h="556" extrusionOk="0">
                  <a:moveTo>
                    <a:pt x="964" y="543"/>
                  </a:moveTo>
                  <a:lnTo>
                    <a:pt x="964" y="14"/>
                  </a:lnTo>
                  <a:cubicBezTo>
                    <a:pt x="964" y="6"/>
                    <a:pt x="958" y="0"/>
                    <a:pt x="95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543"/>
                  </a:lnTo>
                  <a:cubicBezTo>
                    <a:pt x="0" y="550"/>
                    <a:pt x="6" y="556"/>
                    <a:pt x="13" y="556"/>
                  </a:cubicBezTo>
                  <a:lnTo>
                    <a:pt x="950" y="556"/>
                  </a:lnTo>
                  <a:cubicBezTo>
                    <a:pt x="958" y="556"/>
                    <a:pt x="964" y="550"/>
                    <a:pt x="964" y="54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5229360" y="4386960"/>
              <a:ext cx="400320" cy="53640"/>
            </a:xfrm>
            <a:custGeom>
              <a:avLst/>
              <a:gdLst/>
              <a:ahLst/>
              <a:cxnLst/>
              <a:rect l="l" t="t" r="r" b="b"/>
              <a:pathLst>
                <a:path w="1112" h="149" extrusionOk="0">
                  <a:moveTo>
                    <a:pt x="0" y="0"/>
                  </a:moveTo>
                  <a:lnTo>
                    <a:pt x="0" y="75"/>
                  </a:lnTo>
                  <a:cubicBezTo>
                    <a:pt x="0" y="115"/>
                    <a:pt x="33" y="149"/>
                    <a:pt x="74" y="149"/>
                  </a:cubicBezTo>
                  <a:lnTo>
                    <a:pt x="1038" y="149"/>
                  </a:lnTo>
                  <a:cubicBezTo>
                    <a:pt x="1078" y="149"/>
                    <a:pt x="1112" y="115"/>
                    <a:pt x="1112" y="75"/>
                  </a:cubicBezTo>
                  <a:lnTo>
                    <a:pt x="1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322600" y="4493880"/>
              <a:ext cx="213480" cy="26640"/>
            </a:xfrm>
            <a:custGeom>
              <a:avLst/>
              <a:gdLst/>
              <a:ahLst/>
              <a:cxnLst/>
              <a:rect l="l" t="t" r="r" b="b"/>
              <a:pathLst>
                <a:path w="593" h="74" extrusionOk="0">
                  <a:moveTo>
                    <a:pt x="580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1"/>
                  </a:lnTo>
                  <a:cubicBezTo>
                    <a:pt x="0" y="68"/>
                    <a:pt x="6" y="74"/>
                    <a:pt x="13" y="74"/>
                  </a:cubicBezTo>
                  <a:lnTo>
                    <a:pt x="580" y="74"/>
                  </a:lnTo>
                  <a:cubicBezTo>
                    <a:pt x="587" y="74"/>
                    <a:pt x="593" y="68"/>
                    <a:pt x="593" y="61"/>
                  </a:cubicBezTo>
                  <a:lnTo>
                    <a:pt x="593" y="13"/>
                  </a:lnTo>
                  <a:cubicBezTo>
                    <a:pt x="593" y="6"/>
                    <a:pt x="587" y="0"/>
                    <a:pt x="580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309280" y="4213440"/>
              <a:ext cx="240120" cy="146880"/>
            </a:xfrm>
            <a:custGeom>
              <a:avLst/>
              <a:gdLst/>
              <a:ahLst/>
              <a:cxnLst/>
              <a:rect l="l" t="t" r="r" b="b"/>
              <a:pathLst>
                <a:path w="667" h="408" extrusionOk="0">
                  <a:moveTo>
                    <a:pt x="654" y="408"/>
                  </a:moveTo>
                  <a:lnTo>
                    <a:pt x="13" y="408"/>
                  </a:lnTo>
                  <a:cubicBezTo>
                    <a:pt x="6" y="408"/>
                    <a:pt x="0" y="402"/>
                    <a:pt x="0" y="395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lnTo>
                    <a:pt x="654" y="0"/>
                  </a:lnTo>
                  <a:cubicBezTo>
                    <a:pt x="661" y="0"/>
                    <a:pt x="667" y="6"/>
                    <a:pt x="667" y="14"/>
                  </a:cubicBezTo>
                  <a:lnTo>
                    <a:pt x="667" y="395"/>
                  </a:lnTo>
                  <a:cubicBezTo>
                    <a:pt x="667" y="402"/>
                    <a:pt x="661" y="408"/>
                    <a:pt x="654" y="40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309280" y="4213440"/>
              <a:ext cx="240120" cy="33480"/>
            </a:xfrm>
            <a:custGeom>
              <a:avLst/>
              <a:gdLst/>
              <a:ahLst/>
              <a:cxnLst/>
              <a:rect l="l" t="t" r="r" b="b"/>
              <a:pathLst>
                <a:path w="667" h="93" extrusionOk="0">
                  <a:moveTo>
                    <a:pt x="667" y="93"/>
                  </a:moveTo>
                  <a:lnTo>
                    <a:pt x="667" y="14"/>
                  </a:lnTo>
                  <a:cubicBezTo>
                    <a:pt x="667" y="6"/>
                    <a:pt x="661" y="0"/>
                    <a:pt x="65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93"/>
                  </a:lnTo>
                  <a:lnTo>
                    <a:pt x="667" y="93"/>
                  </a:ln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392440" y="4272120"/>
              <a:ext cx="73800" cy="68400"/>
            </a:xfrm>
            <a:custGeom>
              <a:avLst/>
              <a:gdLst/>
              <a:ahLst/>
              <a:cxnLst/>
              <a:rect l="l" t="t" r="r" b="b"/>
              <a:pathLst>
                <a:path w="205" h="190" extrusionOk="0">
                  <a:moveTo>
                    <a:pt x="191" y="190"/>
                  </a:moveTo>
                  <a:lnTo>
                    <a:pt x="14" y="190"/>
                  </a:lnTo>
                  <a:cubicBezTo>
                    <a:pt x="4" y="190"/>
                    <a:pt x="-3" y="179"/>
                    <a:pt x="2" y="170"/>
                  </a:cubicBezTo>
                  <a:lnTo>
                    <a:pt x="91" y="7"/>
                  </a:lnTo>
                  <a:cubicBezTo>
                    <a:pt x="96" y="-2"/>
                    <a:pt x="109" y="-2"/>
                    <a:pt x="114" y="7"/>
                  </a:cubicBezTo>
                  <a:lnTo>
                    <a:pt x="203" y="170"/>
                  </a:lnTo>
                  <a:cubicBezTo>
                    <a:pt x="208" y="179"/>
                    <a:pt x="201" y="190"/>
                    <a:pt x="191" y="19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223240" y="4154040"/>
              <a:ext cx="412200" cy="372600"/>
            </a:xfrm>
            <a:custGeom>
              <a:avLst/>
              <a:gdLst/>
              <a:ahLst/>
              <a:cxnLst/>
              <a:rect l="l" t="t" r="r" b="b"/>
              <a:pathLst>
                <a:path w="1145" h="1035" extrusionOk="0">
                  <a:moveTo>
                    <a:pt x="1112" y="631"/>
                  </a:moveTo>
                  <a:lnTo>
                    <a:pt x="1071" y="631"/>
                  </a:lnTo>
                  <a:lnTo>
                    <a:pt x="1071" y="91"/>
                  </a:lnTo>
                  <a:cubicBezTo>
                    <a:pt x="1071" y="82"/>
                    <a:pt x="1064" y="75"/>
                    <a:pt x="1055" y="75"/>
                  </a:cubicBezTo>
                  <a:lnTo>
                    <a:pt x="91" y="75"/>
                  </a:lnTo>
                  <a:cubicBezTo>
                    <a:pt x="81" y="75"/>
                    <a:pt x="74" y="82"/>
                    <a:pt x="74" y="91"/>
                  </a:cubicBezTo>
                  <a:lnTo>
                    <a:pt x="74" y="631"/>
                  </a:lnTo>
                  <a:lnTo>
                    <a:pt x="33" y="631"/>
                  </a:lnTo>
                  <a:lnTo>
                    <a:pt x="33" y="91"/>
                  </a:lnTo>
                  <a:cubicBezTo>
                    <a:pt x="33" y="60"/>
                    <a:pt x="59" y="34"/>
                    <a:pt x="91" y="34"/>
                  </a:cubicBezTo>
                  <a:lnTo>
                    <a:pt x="1055" y="34"/>
                  </a:lnTo>
                  <a:cubicBezTo>
                    <a:pt x="1086" y="34"/>
                    <a:pt x="1112" y="60"/>
                    <a:pt x="1112" y="91"/>
                  </a:cubicBezTo>
                  <a:lnTo>
                    <a:pt x="1112" y="631"/>
                  </a:lnTo>
                  <a:moveTo>
                    <a:pt x="1038" y="631"/>
                  </a:moveTo>
                  <a:lnTo>
                    <a:pt x="107" y="631"/>
                  </a:lnTo>
                  <a:lnTo>
                    <a:pt x="107" y="108"/>
                  </a:lnTo>
                  <a:lnTo>
                    <a:pt x="1038" y="108"/>
                  </a:lnTo>
                  <a:lnTo>
                    <a:pt x="1038" y="631"/>
                  </a:lnTo>
                  <a:moveTo>
                    <a:pt x="852" y="1001"/>
                  </a:moveTo>
                  <a:lnTo>
                    <a:pt x="293" y="1001"/>
                  </a:lnTo>
                  <a:lnTo>
                    <a:pt x="293" y="961"/>
                  </a:lnTo>
                  <a:lnTo>
                    <a:pt x="852" y="961"/>
                  </a:lnTo>
                  <a:lnTo>
                    <a:pt x="852" y="1001"/>
                  </a:lnTo>
                  <a:moveTo>
                    <a:pt x="519" y="812"/>
                  </a:moveTo>
                  <a:lnTo>
                    <a:pt x="519" y="870"/>
                  </a:lnTo>
                  <a:cubicBezTo>
                    <a:pt x="519" y="879"/>
                    <a:pt x="526" y="887"/>
                    <a:pt x="536" y="887"/>
                  </a:cubicBezTo>
                  <a:lnTo>
                    <a:pt x="610" y="887"/>
                  </a:lnTo>
                  <a:cubicBezTo>
                    <a:pt x="619" y="887"/>
                    <a:pt x="626" y="879"/>
                    <a:pt x="626" y="870"/>
                  </a:cubicBezTo>
                  <a:lnTo>
                    <a:pt x="626" y="812"/>
                  </a:lnTo>
                  <a:lnTo>
                    <a:pt x="686" y="812"/>
                  </a:lnTo>
                  <a:lnTo>
                    <a:pt x="686" y="927"/>
                  </a:lnTo>
                  <a:lnTo>
                    <a:pt x="460" y="927"/>
                  </a:lnTo>
                  <a:lnTo>
                    <a:pt x="460" y="812"/>
                  </a:lnTo>
                  <a:lnTo>
                    <a:pt x="519" y="812"/>
                  </a:lnTo>
                  <a:moveTo>
                    <a:pt x="552" y="812"/>
                  </a:moveTo>
                  <a:lnTo>
                    <a:pt x="593" y="812"/>
                  </a:lnTo>
                  <a:lnTo>
                    <a:pt x="593" y="853"/>
                  </a:lnTo>
                  <a:lnTo>
                    <a:pt x="552" y="853"/>
                  </a:lnTo>
                  <a:lnTo>
                    <a:pt x="552" y="812"/>
                  </a:lnTo>
                  <a:moveTo>
                    <a:pt x="1145" y="647"/>
                  </a:moveTo>
                  <a:lnTo>
                    <a:pt x="1145" y="91"/>
                  </a:lnTo>
                  <a:cubicBezTo>
                    <a:pt x="1145" y="41"/>
                    <a:pt x="1105" y="0"/>
                    <a:pt x="1055" y="0"/>
                  </a:cubicBezTo>
                  <a:lnTo>
                    <a:pt x="91" y="0"/>
                  </a:lnTo>
                  <a:cubicBezTo>
                    <a:pt x="41" y="0"/>
                    <a:pt x="0" y="41"/>
                    <a:pt x="0" y="91"/>
                  </a:cubicBezTo>
                  <a:lnTo>
                    <a:pt x="0" y="647"/>
                  </a:lnTo>
                  <a:lnTo>
                    <a:pt x="0" y="647"/>
                  </a:lnTo>
                  <a:lnTo>
                    <a:pt x="0" y="647"/>
                  </a:lnTo>
                  <a:lnTo>
                    <a:pt x="0" y="722"/>
                  </a:lnTo>
                  <a:cubicBezTo>
                    <a:pt x="0" y="772"/>
                    <a:pt x="41" y="812"/>
                    <a:pt x="91" y="812"/>
                  </a:cubicBezTo>
                  <a:lnTo>
                    <a:pt x="150" y="812"/>
                  </a:lnTo>
                  <a:cubicBezTo>
                    <a:pt x="159" y="812"/>
                    <a:pt x="167" y="805"/>
                    <a:pt x="167" y="796"/>
                  </a:cubicBezTo>
                  <a:cubicBezTo>
                    <a:pt x="167" y="786"/>
                    <a:pt x="159" y="779"/>
                    <a:pt x="150" y="779"/>
                  </a:cubicBezTo>
                  <a:lnTo>
                    <a:pt x="91" y="779"/>
                  </a:lnTo>
                  <a:cubicBezTo>
                    <a:pt x="59" y="779"/>
                    <a:pt x="33" y="753"/>
                    <a:pt x="33" y="722"/>
                  </a:cubicBezTo>
                  <a:lnTo>
                    <a:pt x="33" y="664"/>
                  </a:lnTo>
                  <a:lnTo>
                    <a:pt x="1112" y="664"/>
                  </a:lnTo>
                  <a:lnTo>
                    <a:pt x="1112" y="722"/>
                  </a:lnTo>
                  <a:cubicBezTo>
                    <a:pt x="1112" y="753"/>
                    <a:pt x="1086" y="779"/>
                    <a:pt x="1055" y="779"/>
                  </a:cubicBezTo>
                  <a:lnTo>
                    <a:pt x="702" y="779"/>
                  </a:lnTo>
                  <a:lnTo>
                    <a:pt x="702" y="779"/>
                  </a:lnTo>
                  <a:lnTo>
                    <a:pt x="702" y="779"/>
                  </a:lnTo>
                  <a:lnTo>
                    <a:pt x="610" y="779"/>
                  </a:lnTo>
                  <a:lnTo>
                    <a:pt x="610" y="779"/>
                  </a:lnTo>
                  <a:lnTo>
                    <a:pt x="610" y="779"/>
                  </a:lnTo>
                  <a:lnTo>
                    <a:pt x="536" y="779"/>
                  </a:lnTo>
                  <a:lnTo>
                    <a:pt x="536" y="779"/>
                  </a:lnTo>
                  <a:lnTo>
                    <a:pt x="535" y="779"/>
                  </a:lnTo>
                  <a:lnTo>
                    <a:pt x="443" y="779"/>
                  </a:lnTo>
                  <a:lnTo>
                    <a:pt x="443" y="779"/>
                  </a:lnTo>
                  <a:lnTo>
                    <a:pt x="443" y="779"/>
                  </a:lnTo>
                  <a:lnTo>
                    <a:pt x="217" y="779"/>
                  </a:lnTo>
                  <a:cubicBezTo>
                    <a:pt x="208" y="779"/>
                    <a:pt x="200" y="786"/>
                    <a:pt x="200" y="796"/>
                  </a:cubicBezTo>
                  <a:cubicBezTo>
                    <a:pt x="200" y="805"/>
                    <a:pt x="208" y="812"/>
                    <a:pt x="217" y="812"/>
                  </a:cubicBezTo>
                  <a:lnTo>
                    <a:pt x="426" y="812"/>
                  </a:lnTo>
                  <a:lnTo>
                    <a:pt x="426" y="927"/>
                  </a:lnTo>
                  <a:lnTo>
                    <a:pt x="276" y="927"/>
                  </a:lnTo>
                  <a:cubicBezTo>
                    <a:pt x="267" y="927"/>
                    <a:pt x="259" y="935"/>
                    <a:pt x="259" y="944"/>
                  </a:cubicBezTo>
                  <a:lnTo>
                    <a:pt x="259" y="1018"/>
                  </a:lnTo>
                  <a:cubicBezTo>
                    <a:pt x="259" y="1027"/>
                    <a:pt x="267" y="1035"/>
                    <a:pt x="276" y="1035"/>
                  </a:cubicBezTo>
                  <a:lnTo>
                    <a:pt x="869" y="1035"/>
                  </a:lnTo>
                  <a:cubicBezTo>
                    <a:pt x="878" y="1035"/>
                    <a:pt x="886" y="1027"/>
                    <a:pt x="886" y="1018"/>
                  </a:cubicBezTo>
                  <a:lnTo>
                    <a:pt x="886" y="944"/>
                  </a:lnTo>
                  <a:cubicBezTo>
                    <a:pt x="886" y="935"/>
                    <a:pt x="878" y="927"/>
                    <a:pt x="869" y="927"/>
                  </a:cubicBezTo>
                  <a:lnTo>
                    <a:pt x="719" y="927"/>
                  </a:lnTo>
                  <a:lnTo>
                    <a:pt x="719" y="812"/>
                  </a:lnTo>
                  <a:lnTo>
                    <a:pt x="1055" y="812"/>
                  </a:lnTo>
                  <a:cubicBezTo>
                    <a:pt x="1105" y="812"/>
                    <a:pt x="1145" y="772"/>
                    <a:pt x="1145" y="722"/>
                  </a:cubicBezTo>
                  <a:lnTo>
                    <a:pt x="1145" y="647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410080" y="4407840"/>
              <a:ext cx="38520" cy="11880"/>
            </a:xfrm>
            <a:custGeom>
              <a:avLst/>
              <a:gdLst/>
              <a:ahLst/>
              <a:cxnLst/>
              <a:rect l="l" t="t" r="r" b="b"/>
              <a:pathLst>
                <a:path w="107" h="33" extrusionOk="0">
                  <a:moveTo>
                    <a:pt x="91" y="33"/>
                  </a:moveTo>
                  <a:cubicBezTo>
                    <a:pt x="100" y="33"/>
                    <a:pt x="107" y="26"/>
                    <a:pt x="107" y="17"/>
                  </a:cubicBezTo>
                  <a:cubicBezTo>
                    <a:pt x="107" y="7"/>
                    <a:pt x="100" y="0"/>
                    <a:pt x="91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7" y="33"/>
                  </a:cubicBezTo>
                  <a:lnTo>
                    <a:pt x="91" y="33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303160" y="4207680"/>
              <a:ext cx="252360" cy="158760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34" y="126"/>
                  </a:moveTo>
                  <a:lnTo>
                    <a:pt x="667" y="126"/>
                  </a:lnTo>
                  <a:lnTo>
                    <a:pt x="667" y="407"/>
                  </a:lnTo>
                  <a:lnTo>
                    <a:pt x="34" y="407"/>
                  </a:lnTo>
                  <a:lnTo>
                    <a:pt x="34" y="126"/>
                  </a:lnTo>
                  <a:moveTo>
                    <a:pt x="34" y="33"/>
                  </a:moveTo>
                  <a:lnTo>
                    <a:pt x="667" y="33"/>
                  </a:lnTo>
                  <a:lnTo>
                    <a:pt x="667" y="92"/>
                  </a:lnTo>
                  <a:lnTo>
                    <a:pt x="34" y="92"/>
                  </a:lnTo>
                  <a:lnTo>
                    <a:pt x="34" y="33"/>
                  </a:lnTo>
                  <a:moveTo>
                    <a:pt x="0" y="424"/>
                  </a:moveTo>
                  <a:cubicBezTo>
                    <a:pt x="0" y="434"/>
                    <a:pt x="8" y="441"/>
                    <a:pt x="17" y="441"/>
                  </a:cubicBezTo>
                  <a:lnTo>
                    <a:pt x="684" y="441"/>
                  </a:lnTo>
                  <a:cubicBezTo>
                    <a:pt x="694" y="441"/>
                    <a:pt x="701" y="434"/>
                    <a:pt x="701" y="424"/>
                  </a:cubicBezTo>
                  <a:lnTo>
                    <a:pt x="701" y="16"/>
                  </a:lnTo>
                  <a:cubicBezTo>
                    <a:pt x="701" y="7"/>
                    <a:pt x="694" y="0"/>
                    <a:pt x="684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lnTo>
                    <a:pt x="0" y="109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329800" y="4224240"/>
              <a:ext cx="25560" cy="12240"/>
            </a:xfrm>
            <a:custGeom>
              <a:avLst/>
              <a:gdLst/>
              <a:ahLst/>
              <a:cxnLst/>
              <a:rect l="l" t="t" r="r" b="b"/>
              <a:pathLst>
                <a:path w="71" h="34" extrusionOk="0">
                  <a:moveTo>
                    <a:pt x="54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lnTo>
                    <a:pt x="54" y="34"/>
                  </a:lnTo>
                  <a:cubicBezTo>
                    <a:pt x="63" y="34"/>
                    <a:pt x="71" y="26"/>
                    <a:pt x="71" y="17"/>
                  </a:cubicBezTo>
                  <a:cubicBezTo>
                    <a:pt x="71" y="8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70120" y="4224240"/>
              <a:ext cx="25200" cy="1224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53" y="0"/>
                  </a:move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lnTo>
                    <a:pt x="53" y="34"/>
                  </a:lnTo>
                  <a:cubicBezTo>
                    <a:pt x="63" y="34"/>
                    <a:pt x="70" y="26"/>
                    <a:pt x="70" y="17"/>
                  </a:cubicBezTo>
                  <a:cubicBezTo>
                    <a:pt x="70" y="8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383440" y="4260960"/>
              <a:ext cx="91800" cy="85320"/>
            </a:xfrm>
            <a:custGeom>
              <a:avLst/>
              <a:gdLst/>
              <a:ahLst/>
              <a:cxnLst/>
              <a:rect l="l" t="t" r="r" b="b"/>
              <a:pathLst>
                <a:path w="255" h="237" extrusionOk="0">
                  <a:moveTo>
                    <a:pt x="45" y="204"/>
                  </a:moveTo>
                  <a:lnTo>
                    <a:pt x="128" y="52"/>
                  </a:lnTo>
                  <a:lnTo>
                    <a:pt x="211" y="204"/>
                  </a:lnTo>
                  <a:lnTo>
                    <a:pt x="45" y="204"/>
                  </a:lnTo>
                  <a:moveTo>
                    <a:pt x="142" y="9"/>
                  </a:moveTo>
                  <a:cubicBezTo>
                    <a:pt x="139" y="3"/>
                    <a:pt x="134" y="0"/>
                    <a:pt x="128" y="0"/>
                  </a:cubicBezTo>
                  <a:cubicBezTo>
                    <a:pt x="121" y="0"/>
                    <a:pt x="116" y="3"/>
                    <a:pt x="113" y="9"/>
                  </a:cubicBezTo>
                  <a:lnTo>
                    <a:pt x="2" y="213"/>
                  </a:lnTo>
                  <a:cubicBezTo>
                    <a:pt x="-1" y="218"/>
                    <a:pt x="-1" y="224"/>
                    <a:pt x="2" y="229"/>
                  </a:cubicBezTo>
                  <a:cubicBezTo>
                    <a:pt x="5" y="234"/>
                    <a:pt x="10" y="237"/>
                    <a:pt x="16" y="237"/>
                  </a:cubicBezTo>
                  <a:lnTo>
                    <a:pt x="239" y="237"/>
                  </a:lnTo>
                  <a:cubicBezTo>
                    <a:pt x="245" y="237"/>
                    <a:pt x="250" y="234"/>
                    <a:pt x="253" y="229"/>
                  </a:cubicBezTo>
                  <a:cubicBezTo>
                    <a:pt x="256" y="224"/>
                    <a:pt x="256" y="218"/>
                    <a:pt x="254" y="213"/>
                  </a:cubicBezTo>
                  <a:lnTo>
                    <a:pt x="142" y="9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0300" rIns="90000" bIns="40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423400" y="4300920"/>
              <a:ext cx="11880" cy="25560"/>
            </a:xfrm>
            <a:custGeom>
              <a:avLst/>
              <a:gdLst/>
              <a:ahLst/>
              <a:cxnLst/>
              <a:rect l="l" t="t" r="r" b="b"/>
              <a:pathLst>
                <a:path w="33" h="71" extrusionOk="0">
                  <a:moveTo>
                    <a:pt x="0" y="17"/>
                  </a:moveTo>
                  <a:lnTo>
                    <a:pt x="0" y="54"/>
                  </a:lnTo>
                  <a:cubicBezTo>
                    <a:pt x="0" y="63"/>
                    <a:pt x="7" y="71"/>
                    <a:pt x="17" y="71"/>
                  </a:cubicBezTo>
                  <a:cubicBezTo>
                    <a:pt x="26" y="71"/>
                    <a:pt x="33" y="63"/>
                    <a:pt x="33" y="54"/>
                  </a:cubicBezTo>
                  <a:lnTo>
                    <a:pt x="33" y="17"/>
                  </a:lnTo>
                  <a:cubicBezTo>
                    <a:pt x="33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3D90AC2-9569-6DDC-ED61-4BF756D42965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7"/>
          <p:cNvGrpSpPr/>
          <p:nvPr/>
        </p:nvGrpSpPr>
        <p:grpSpPr>
          <a:xfrm>
            <a:off x="6105123" y="3378434"/>
            <a:ext cx="2590200" cy="1629720"/>
            <a:chOff x="8761033" y="6126840"/>
            <a:chExt cx="2590200" cy="1629720"/>
          </a:xfrm>
        </p:grpSpPr>
        <p:grpSp>
          <p:nvGrpSpPr>
            <p:cNvPr id="1271" name="Google Shape;1271;p37"/>
            <p:cNvGrpSpPr/>
            <p:nvPr/>
          </p:nvGrpSpPr>
          <p:grpSpPr>
            <a:xfrm>
              <a:off x="8761033" y="6126840"/>
              <a:ext cx="2590200" cy="1629720"/>
              <a:chOff x="7350120" y="6126840"/>
              <a:chExt cx="2590200" cy="1629720"/>
            </a:xfrm>
          </p:grpSpPr>
          <p:sp>
            <p:nvSpPr>
              <p:cNvPr id="1272" name="Google Shape;1272;p37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7350120" y="614532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7713077" y="6511941"/>
                <a:ext cx="1923479" cy="1046836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8" name="Google Shape;1278;p37"/>
            <p:cNvGrpSpPr/>
            <p:nvPr/>
          </p:nvGrpSpPr>
          <p:grpSpPr>
            <a:xfrm>
              <a:off x="9241299" y="6421232"/>
              <a:ext cx="1628958" cy="1151089"/>
              <a:chOff x="6264720" y="4062960"/>
              <a:chExt cx="850320" cy="600840"/>
            </a:xfrm>
          </p:grpSpPr>
          <p:sp>
            <p:nvSpPr>
              <p:cNvPr id="1279" name="Google Shape;1279;p37"/>
              <p:cNvSpPr/>
              <p:nvPr/>
            </p:nvSpPr>
            <p:spPr>
              <a:xfrm>
                <a:off x="6264720" y="4062960"/>
                <a:ext cx="850320" cy="60084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669" extrusionOk="0">
                    <a:moveTo>
                      <a:pt x="2240" y="1669"/>
                    </a:moveTo>
                    <a:lnTo>
                      <a:pt x="122" y="1669"/>
                    </a:lnTo>
                    <a:cubicBezTo>
                      <a:pt x="55" y="1669"/>
                      <a:pt x="0" y="1614"/>
                      <a:pt x="0" y="1547"/>
                    </a:cubicBezTo>
                    <a:lnTo>
                      <a:pt x="0" y="122"/>
                    </a:lnTo>
                    <a:cubicBezTo>
                      <a:pt x="0" y="54"/>
                      <a:pt x="55" y="0"/>
                      <a:pt x="122" y="0"/>
                    </a:cubicBezTo>
                    <a:lnTo>
                      <a:pt x="2240" y="0"/>
                    </a:lnTo>
                    <a:cubicBezTo>
                      <a:pt x="2307" y="0"/>
                      <a:pt x="2362" y="54"/>
                      <a:pt x="2362" y="122"/>
                    </a:cubicBezTo>
                    <a:lnTo>
                      <a:pt x="2362" y="1547"/>
                    </a:lnTo>
                    <a:cubicBezTo>
                      <a:pt x="2362" y="1614"/>
                      <a:pt x="2307" y="1669"/>
                      <a:pt x="2240" y="166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6333840" y="4447800"/>
                <a:ext cx="5904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80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6" y="0"/>
                      <a:pt x="0" y="48"/>
                      <a:pt x="0" y="107"/>
                    </a:cubicBezTo>
                    <a:lnTo>
                      <a:pt x="0" y="273"/>
                    </a:lnTo>
                    <a:cubicBezTo>
                      <a:pt x="0" y="332"/>
                      <a:pt x="36" y="380"/>
                      <a:pt x="82" y="380"/>
                    </a:cubicBezTo>
                    <a:cubicBezTo>
                      <a:pt x="127" y="380"/>
                      <a:pt x="164" y="332"/>
                      <a:pt x="164" y="273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6443280" y="4385880"/>
                <a:ext cx="59040" cy="19872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52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445"/>
                    </a:lnTo>
                    <a:cubicBezTo>
                      <a:pt x="0" y="504"/>
                      <a:pt x="37" y="552"/>
                      <a:pt x="82" y="552"/>
                    </a:cubicBezTo>
                    <a:cubicBezTo>
                      <a:pt x="127" y="552"/>
                      <a:pt x="164" y="504"/>
                      <a:pt x="164" y="445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6553080" y="4321440"/>
                <a:ext cx="59040" cy="26316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31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624"/>
                    </a:lnTo>
                    <a:cubicBezTo>
                      <a:pt x="0" y="683"/>
                      <a:pt x="37" y="731"/>
                      <a:pt x="82" y="731"/>
                    </a:cubicBezTo>
                    <a:cubicBezTo>
                      <a:pt x="127" y="731"/>
                      <a:pt x="164" y="683"/>
                      <a:pt x="164" y="624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6662520" y="4372200"/>
                <a:ext cx="59400" cy="2124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590" extrusionOk="0">
                    <a:moveTo>
                      <a:pt x="165" y="107"/>
                    </a:moveTo>
                    <a:cubicBezTo>
                      <a:pt x="165" y="48"/>
                      <a:pt x="128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483"/>
                    </a:lnTo>
                    <a:cubicBezTo>
                      <a:pt x="0" y="542"/>
                      <a:pt x="37" y="590"/>
                      <a:pt x="82" y="590"/>
                    </a:cubicBezTo>
                    <a:cubicBezTo>
                      <a:pt x="128" y="590"/>
                      <a:pt x="165" y="542"/>
                      <a:pt x="165" y="483"/>
                    </a:cubicBezTo>
                    <a:lnTo>
                      <a:pt x="165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6772320" y="4257720"/>
                <a:ext cx="59040" cy="32688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08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801"/>
                    </a:lnTo>
                    <a:cubicBezTo>
                      <a:pt x="0" y="860"/>
                      <a:pt x="37" y="908"/>
                      <a:pt x="82" y="908"/>
                    </a:cubicBezTo>
                    <a:cubicBezTo>
                      <a:pt x="127" y="908"/>
                      <a:pt x="164" y="860"/>
                      <a:pt x="164" y="801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6881760" y="4310280"/>
                <a:ext cx="59400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762" extrusionOk="0">
                    <a:moveTo>
                      <a:pt x="165" y="107"/>
                    </a:moveTo>
                    <a:cubicBezTo>
                      <a:pt x="165" y="48"/>
                      <a:pt x="128" y="0"/>
                      <a:pt x="83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655"/>
                    </a:lnTo>
                    <a:cubicBezTo>
                      <a:pt x="0" y="714"/>
                      <a:pt x="37" y="762"/>
                      <a:pt x="83" y="762"/>
                    </a:cubicBezTo>
                    <a:cubicBezTo>
                      <a:pt x="128" y="762"/>
                      <a:pt x="165" y="714"/>
                      <a:pt x="165" y="655"/>
                    </a:cubicBezTo>
                    <a:lnTo>
                      <a:pt x="165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6991560" y="4176000"/>
                <a:ext cx="59040" cy="4086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35" extrusionOk="0">
                    <a:moveTo>
                      <a:pt x="164" y="107"/>
                    </a:moveTo>
                    <a:cubicBezTo>
                      <a:pt x="164" y="48"/>
                      <a:pt x="127" y="0"/>
                      <a:pt x="82" y="0"/>
                    </a:cubicBezTo>
                    <a:cubicBezTo>
                      <a:pt x="37" y="0"/>
                      <a:pt x="0" y="48"/>
                      <a:pt x="0" y="107"/>
                    </a:cubicBezTo>
                    <a:lnTo>
                      <a:pt x="0" y="1028"/>
                    </a:lnTo>
                    <a:cubicBezTo>
                      <a:pt x="0" y="1087"/>
                      <a:pt x="37" y="1135"/>
                      <a:pt x="82" y="1135"/>
                    </a:cubicBezTo>
                    <a:cubicBezTo>
                      <a:pt x="127" y="1135"/>
                      <a:pt x="164" y="1087"/>
                      <a:pt x="164" y="1028"/>
                    </a:cubicBezTo>
                    <a:lnTo>
                      <a:pt x="164" y="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565" y="422700"/>
            <a:ext cx="3137340" cy="1258140"/>
          </a:xfrm>
        </p:spPr>
        <p:txBody>
          <a:bodyPr/>
          <a:lstStyle/>
          <a:p>
            <a:r>
              <a:rPr lang="vi-VN">
                <a:latin typeface="Arial"/>
              </a:rPr>
              <a:t>Độ chính xác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D5DBD85-9B53-DEEE-97D8-29B5AB088D02}"/>
              </a:ext>
            </a:extLst>
          </p:cNvPr>
          <p:cNvSpPr txBox="1"/>
          <p:nvPr/>
        </p:nvSpPr>
        <p:spPr>
          <a:xfrm>
            <a:off x="845820" y="1550670"/>
            <a:ext cx="76352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 </a:t>
            </a:r>
            <a:r>
              <a:rPr lang="en-US" sz="2200" b="1" err="1"/>
              <a:t>Dữ</a:t>
            </a:r>
            <a:r>
              <a:rPr lang="en-US" sz="2200" b="1"/>
              <a:t> </a:t>
            </a:r>
            <a:r>
              <a:rPr lang="en-US" sz="2200" b="1" err="1"/>
              <a:t>liệu</a:t>
            </a:r>
            <a:r>
              <a:rPr lang="en-US" sz="2200" b="1"/>
              <a:t> </a:t>
            </a:r>
            <a:r>
              <a:rPr lang="en-US" sz="2200" b="1" err="1"/>
              <a:t>chính</a:t>
            </a:r>
            <a:r>
              <a:rPr lang="en-US" sz="2200" b="1"/>
              <a:t> </a:t>
            </a:r>
            <a:r>
              <a:rPr lang="en-US" sz="2200" b="1" err="1"/>
              <a:t>xác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giá</a:t>
            </a:r>
            <a:r>
              <a:rPr lang="en-US" sz="2200"/>
              <a:t> </a:t>
            </a:r>
            <a:r>
              <a:rPr lang="en-US" sz="2200" err="1"/>
              <a:t>trị</a:t>
            </a:r>
            <a:r>
              <a:rPr lang="en-US" sz="2200"/>
              <a:t> </a:t>
            </a:r>
            <a:r>
              <a:rPr lang="en-US" sz="2200" err="1"/>
              <a:t>thuộc</a:t>
            </a:r>
            <a:r>
              <a:rPr lang="en-US" sz="2200"/>
              <a:t> </a:t>
            </a:r>
            <a:r>
              <a:rPr lang="en-US" sz="2200" err="1"/>
              <a:t>tính</a:t>
            </a:r>
            <a:r>
              <a:rPr lang="en-US" sz="2200"/>
              <a:t> </a:t>
            </a:r>
            <a:r>
              <a:rPr lang="en-US" sz="2200" err="1"/>
              <a:t>phản</a:t>
            </a:r>
            <a:r>
              <a:rPr lang="en-US" sz="2200"/>
              <a:t> </a:t>
            </a:r>
            <a:r>
              <a:rPr lang="en-US" sz="2200" err="1"/>
              <a:t>ánh</a:t>
            </a:r>
            <a:r>
              <a:rPr lang="en-US" sz="2200"/>
              <a:t> </a:t>
            </a:r>
            <a:r>
              <a:rPr lang="en-US" sz="2200" err="1"/>
              <a:t>đúng</a:t>
            </a:r>
            <a:r>
              <a:rPr lang="en-US" sz="2200"/>
              <a:t> </a:t>
            </a:r>
            <a:r>
              <a:rPr lang="en-US" sz="2200" err="1"/>
              <a:t>thực</a:t>
            </a:r>
            <a:r>
              <a:rPr lang="en-US" sz="2200"/>
              <a:t> </a:t>
            </a:r>
            <a:r>
              <a:rPr lang="en-US" sz="2200" err="1"/>
              <a:t>tế</a:t>
            </a:r>
            <a:r>
              <a:rPr lang="en-US" sz="2200"/>
              <a:t>.</a:t>
            </a:r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53915" y="4347757"/>
            <a:ext cx="590720" cy="920552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C4DA43-DE46-57F9-8B72-0593F528E8E1}"/>
              </a:ext>
            </a:extLst>
          </p:cNvPr>
          <p:cNvSpPr txBox="1"/>
          <p:nvPr/>
        </p:nvSpPr>
        <p:spPr>
          <a:xfrm>
            <a:off x="845820" y="2305050"/>
            <a:ext cx="545592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alibri"/>
                <a:ea typeface="Calibri"/>
                <a:cs typeface="Calibri"/>
              </a:rPr>
              <a:t> Dữ </a:t>
            </a:r>
            <a:r>
              <a:rPr lang="en-US" sz="2200" b="1" err="1">
                <a:latin typeface="Calibri"/>
                <a:ea typeface="Calibri"/>
                <a:cs typeface="Calibri"/>
              </a:rPr>
              <a:t>liệu</a:t>
            </a:r>
            <a:r>
              <a:rPr lang="en-US" sz="2200" b="1">
                <a:latin typeface="Calibri"/>
                <a:ea typeface="Calibri"/>
                <a:cs typeface="Calibri"/>
              </a:rPr>
              <a:t> </a:t>
            </a:r>
            <a:r>
              <a:rPr lang="en-US" sz="2200" b="1" err="1">
                <a:latin typeface="Calibri"/>
                <a:ea typeface="Calibri"/>
                <a:cs typeface="Calibri"/>
              </a:rPr>
              <a:t>không</a:t>
            </a:r>
            <a:r>
              <a:rPr lang="en-US" sz="2200" b="1">
                <a:latin typeface="Calibri"/>
                <a:ea typeface="Calibri"/>
                <a:cs typeface="Calibri"/>
              </a:rPr>
              <a:t> </a:t>
            </a:r>
            <a:r>
              <a:rPr lang="en-US" sz="2200" b="1" err="1">
                <a:latin typeface="Calibri"/>
                <a:ea typeface="Calibri"/>
                <a:cs typeface="Calibri"/>
              </a:rPr>
              <a:t>chính</a:t>
            </a:r>
            <a:r>
              <a:rPr lang="en-US" sz="2200" b="1">
                <a:latin typeface="Calibri"/>
                <a:ea typeface="Calibri"/>
                <a:cs typeface="Calibri"/>
              </a:rPr>
              <a:t> </a:t>
            </a:r>
            <a:r>
              <a:rPr lang="en-US" sz="2200" b="1" err="1">
                <a:latin typeface="Calibri"/>
                <a:ea typeface="Calibri"/>
                <a:cs typeface="Calibri"/>
              </a:rPr>
              <a:t>xác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có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thể</a:t>
            </a:r>
            <a:r>
              <a:rPr lang="en-US" sz="2200">
                <a:latin typeface="Calibri"/>
                <a:ea typeface="Calibri"/>
                <a:cs typeface="Calibri"/>
              </a:rPr>
              <a:t> do </a:t>
            </a:r>
            <a:r>
              <a:rPr lang="en-US" sz="2200" err="1">
                <a:latin typeface="Calibri"/>
                <a:ea typeface="Calibri"/>
                <a:cs typeface="Calibri"/>
              </a:rPr>
              <a:t>lỗi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trong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quá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trình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thu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thập</a:t>
            </a:r>
            <a:r>
              <a:rPr lang="en-US" sz="2200">
                <a:latin typeface="Calibri"/>
                <a:ea typeface="Calibri"/>
                <a:cs typeface="Calibri"/>
              </a:rPr>
              <a:t>, </a:t>
            </a:r>
            <a:r>
              <a:rPr lang="en-US" sz="2200" err="1">
                <a:latin typeface="Calibri"/>
                <a:ea typeface="Calibri"/>
                <a:cs typeface="Calibri"/>
              </a:rPr>
              <a:t>nhập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liệu</a:t>
            </a:r>
            <a:r>
              <a:rPr lang="en-US" sz="2200">
                <a:latin typeface="Calibri"/>
                <a:ea typeface="Calibri"/>
                <a:cs typeface="Calibri"/>
              </a:rPr>
              <a:t>, </a:t>
            </a:r>
            <a:r>
              <a:rPr lang="en-US" sz="2200" err="1">
                <a:latin typeface="Calibri"/>
                <a:ea typeface="Calibri"/>
                <a:cs typeface="Calibri"/>
              </a:rPr>
              <a:t>truyền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tải</a:t>
            </a:r>
            <a:r>
              <a:rPr lang="en-US" sz="2200">
                <a:latin typeface="Calibri"/>
                <a:ea typeface="Calibri"/>
                <a:cs typeface="Calibri"/>
              </a:rPr>
              <a:t>, </a:t>
            </a:r>
            <a:r>
              <a:rPr lang="en-US" sz="2200" err="1">
                <a:latin typeface="Calibri"/>
                <a:ea typeface="Calibri"/>
                <a:cs typeface="Calibri"/>
              </a:rPr>
              <a:t>người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dùng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cố</a:t>
            </a:r>
            <a:r>
              <a:rPr lang="en-US" sz="2200">
                <a:latin typeface="Calibri"/>
                <a:ea typeface="Calibri"/>
                <a:cs typeface="Calibri"/>
              </a:rPr>
              <a:t> ý </a:t>
            </a:r>
            <a:r>
              <a:rPr lang="en-US" sz="2200" err="1">
                <a:latin typeface="Calibri"/>
                <a:ea typeface="Calibri"/>
                <a:cs typeface="Calibri"/>
              </a:rPr>
              <a:t>cung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cấp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thông</a:t>
            </a:r>
            <a:r>
              <a:rPr lang="en-US" sz="2200">
                <a:latin typeface="Calibri"/>
                <a:ea typeface="Calibri"/>
                <a:cs typeface="Calibri"/>
              </a:rPr>
              <a:t> tin </a:t>
            </a:r>
            <a:r>
              <a:rPr lang="en-US" sz="2200" err="1">
                <a:latin typeface="Calibri"/>
                <a:ea typeface="Calibri"/>
                <a:cs typeface="Calibri"/>
              </a:rPr>
              <a:t>sai</a:t>
            </a:r>
            <a:r>
              <a:rPr lang="en-US" sz="2200">
                <a:latin typeface="Calibri"/>
                <a:ea typeface="Calibri"/>
                <a:cs typeface="Calibri"/>
              </a:rPr>
              <a:t> hay </a:t>
            </a:r>
            <a:r>
              <a:rPr lang="en-US" sz="2200" err="1">
                <a:latin typeface="Calibri"/>
                <a:ea typeface="Calibri"/>
                <a:cs typeface="Calibri"/>
              </a:rPr>
              <a:t>các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vấn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đề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về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định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dạng</a:t>
            </a:r>
            <a:r>
              <a:rPr lang="en-US" sz="2200">
                <a:latin typeface="Calibri"/>
                <a:ea typeface="Calibri"/>
                <a:cs typeface="Calibri"/>
              </a:rPr>
              <a:t>, </a:t>
            </a:r>
            <a:r>
              <a:rPr lang="en-US" sz="2200" err="1">
                <a:latin typeface="Calibri"/>
                <a:ea typeface="Calibri"/>
                <a:cs typeface="Calibri"/>
              </a:rPr>
              <a:t>mã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hóa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hoặc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dữ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liệu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trùng</a:t>
            </a:r>
            <a:r>
              <a:rPr lang="en-US" sz="2200">
                <a:latin typeface="Calibri"/>
                <a:ea typeface="Calibri"/>
                <a:cs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</a:rPr>
              <a:t>lặp</a:t>
            </a:r>
            <a:r>
              <a:rPr lang="en-US" sz="2200">
                <a:latin typeface="Calibri"/>
                <a:ea typeface="Calibri"/>
                <a:cs typeface="Calibri"/>
              </a:rPr>
              <a:t>....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B61EDD3-18E8-A51C-0428-8669840F17C4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293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37"/>
          <p:cNvGrpSpPr/>
          <p:nvPr/>
        </p:nvGrpSpPr>
        <p:grpSpPr>
          <a:xfrm>
            <a:off x="5396463" y="2822174"/>
            <a:ext cx="3298860" cy="2185980"/>
            <a:chOff x="7350120" y="6126840"/>
            <a:chExt cx="2590200" cy="1629720"/>
          </a:xfrm>
        </p:grpSpPr>
        <p:sp>
          <p:nvSpPr>
            <p:cNvPr id="1272" name="Google Shape;1272;p37"/>
            <p:cNvSpPr/>
            <p:nvPr/>
          </p:nvSpPr>
          <p:spPr>
            <a:xfrm>
              <a:off x="7350120" y="6241680"/>
              <a:ext cx="2590200" cy="1514880"/>
            </a:xfrm>
            <a:custGeom>
              <a:avLst/>
              <a:gdLst/>
              <a:ahLst/>
              <a:cxnLst/>
              <a:rect l="l" t="t" r="r" b="b"/>
              <a:pathLst>
                <a:path w="7195" h="4208" extrusionOk="0">
                  <a:moveTo>
                    <a:pt x="7195" y="4208"/>
                  </a:moveTo>
                  <a:lnTo>
                    <a:pt x="0" y="4208"/>
                  </a:lnTo>
                  <a:lnTo>
                    <a:pt x="0" y="0"/>
                  </a:lnTo>
                  <a:lnTo>
                    <a:pt x="7195" y="0"/>
                  </a:lnTo>
                  <a:lnTo>
                    <a:pt x="7195" y="420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7350120" y="6145320"/>
              <a:ext cx="2590200" cy="157320"/>
            </a:xfrm>
            <a:custGeom>
              <a:avLst/>
              <a:gdLst/>
              <a:ahLst/>
              <a:cxnLst/>
              <a:rect l="l" t="t" r="r" b="b"/>
              <a:pathLst>
                <a:path w="7195" h="437" extrusionOk="0">
                  <a:moveTo>
                    <a:pt x="6988" y="0"/>
                  </a:moveTo>
                  <a:lnTo>
                    <a:pt x="207" y="0"/>
                  </a:lnTo>
                  <a:cubicBezTo>
                    <a:pt x="93" y="0"/>
                    <a:pt x="0" y="93"/>
                    <a:pt x="0" y="207"/>
                  </a:cubicBezTo>
                  <a:lnTo>
                    <a:pt x="0" y="437"/>
                  </a:lnTo>
                  <a:lnTo>
                    <a:pt x="7195" y="437"/>
                  </a:lnTo>
                  <a:lnTo>
                    <a:pt x="7195" y="207"/>
                  </a:lnTo>
                  <a:cubicBezTo>
                    <a:pt x="7195" y="93"/>
                    <a:pt x="7102" y="0"/>
                    <a:pt x="698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7419240" y="6126840"/>
              <a:ext cx="72360" cy="72360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201" y="100"/>
                  </a:moveTo>
                  <a:cubicBezTo>
                    <a:pt x="201" y="156"/>
                    <a:pt x="156" y="201"/>
                    <a:pt x="100" y="201"/>
                  </a:cubicBezTo>
                  <a:cubicBezTo>
                    <a:pt x="45" y="201"/>
                    <a:pt x="0" y="156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6" y="0"/>
                    <a:pt x="201" y="45"/>
                    <a:pt x="201" y="10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350" rIns="90000" bIns="27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7530840" y="6126840"/>
              <a:ext cx="72360" cy="72360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201" y="100"/>
                  </a:moveTo>
                  <a:cubicBezTo>
                    <a:pt x="201" y="156"/>
                    <a:pt x="156" y="201"/>
                    <a:pt x="101" y="201"/>
                  </a:cubicBezTo>
                  <a:cubicBezTo>
                    <a:pt x="45" y="201"/>
                    <a:pt x="0" y="156"/>
                    <a:pt x="0" y="100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6" y="0"/>
                    <a:pt x="201" y="45"/>
                    <a:pt x="201" y="10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350" rIns="90000" bIns="27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7642800" y="6126840"/>
              <a:ext cx="72000" cy="72360"/>
            </a:xfrm>
            <a:custGeom>
              <a:avLst/>
              <a:gdLst/>
              <a:ahLst/>
              <a:cxnLst/>
              <a:rect l="l" t="t" r="r" b="b"/>
              <a:pathLst>
                <a:path w="200" h="201" extrusionOk="0">
                  <a:moveTo>
                    <a:pt x="200" y="100"/>
                  </a:moveTo>
                  <a:cubicBezTo>
                    <a:pt x="200" y="156"/>
                    <a:pt x="156" y="201"/>
                    <a:pt x="100" y="201"/>
                  </a:cubicBezTo>
                  <a:cubicBezTo>
                    <a:pt x="45" y="201"/>
                    <a:pt x="0" y="156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6" y="0"/>
                    <a:pt x="200" y="45"/>
                    <a:pt x="200" y="10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350" rIns="90000" bIns="27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565" y="422700"/>
            <a:ext cx="3137340" cy="1258140"/>
          </a:xfrm>
        </p:spPr>
        <p:txBody>
          <a:bodyPr/>
          <a:lstStyle/>
          <a:p>
            <a:pPr algn="ctr"/>
            <a:r>
              <a:rPr lang="vi-VN">
                <a:latin typeface="Arial"/>
              </a:rPr>
              <a:t>Tính đầy đủ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D5DBD85-9B53-DEEE-97D8-29B5AB088D02}"/>
              </a:ext>
            </a:extLst>
          </p:cNvPr>
          <p:cNvSpPr txBox="1"/>
          <p:nvPr/>
        </p:nvSpPr>
        <p:spPr>
          <a:xfrm>
            <a:off x="845820" y="1550670"/>
            <a:ext cx="76352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 </a:t>
            </a:r>
            <a:r>
              <a:rPr lang="en-US" sz="2200" b="1" dirty="0" err="1"/>
              <a:t>Dữ</a:t>
            </a:r>
            <a:r>
              <a:rPr lang="en-US" sz="2200" b="1" dirty="0"/>
              <a:t> </a:t>
            </a:r>
            <a:r>
              <a:rPr lang="en-US" sz="2200" b="1" dirty="0" err="1"/>
              <a:t>liệu</a:t>
            </a:r>
            <a:r>
              <a:rPr lang="en-US" sz="2200" b="1" dirty="0"/>
              <a:t> </a:t>
            </a:r>
            <a:r>
              <a:rPr lang="en-US" sz="2200" b="1" dirty="0" err="1"/>
              <a:t>được</a:t>
            </a:r>
            <a:r>
              <a:rPr lang="en-US" sz="2200" b="1" dirty="0"/>
              <a:t> </a:t>
            </a:r>
            <a:r>
              <a:rPr lang="en-US" sz="2200" b="1" dirty="0" err="1"/>
              <a:t>gọi</a:t>
            </a:r>
            <a:r>
              <a:rPr lang="en-US" sz="2200" b="1" dirty="0"/>
              <a:t> </a:t>
            </a:r>
            <a:r>
              <a:rPr lang="en-US" sz="2200" b="1" dirty="0" err="1"/>
              <a:t>là</a:t>
            </a:r>
            <a:r>
              <a:rPr lang="en-US" sz="2200" b="1" dirty="0"/>
              <a:t> </a:t>
            </a:r>
            <a:r>
              <a:rPr lang="en-US" sz="2200" b="1" dirty="0" err="1"/>
              <a:t>đầy</a:t>
            </a:r>
            <a:r>
              <a:rPr lang="en-US" sz="2200" b="1" dirty="0"/>
              <a:t> </a:t>
            </a:r>
            <a:r>
              <a:rPr lang="en-US" sz="2200" b="1" dirty="0" err="1"/>
              <a:t>đủ</a:t>
            </a:r>
            <a:r>
              <a:rPr lang="en-US" sz="2200" b="1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endParaRPr lang="en-US" sz="2200" dirty="0" err="1">
              <a:ea typeface="Calibri"/>
            </a:endParaRPr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76775" y="4492537"/>
            <a:ext cx="590720" cy="920551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C4DA43-DE46-57F9-8B72-0593F528E8E1}"/>
              </a:ext>
            </a:extLst>
          </p:cNvPr>
          <p:cNvSpPr txBox="1"/>
          <p:nvPr/>
        </p:nvSpPr>
        <p:spPr>
          <a:xfrm>
            <a:off x="845820" y="2305050"/>
            <a:ext cx="44196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alibri"/>
                <a:ea typeface="Calibri"/>
                <a:cs typeface="Calibri"/>
              </a:rPr>
              <a:t> </a:t>
            </a:r>
            <a:r>
              <a:rPr lang="en-US" sz="2200" b="1" dirty="0" err="1">
                <a:latin typeface="Calibri"/>
                <a:ea typeface="Calibri"/>
                <a:cs typeface="Calibri"/>
              </a:rPr>
              <a:t>Dữ</a:t>
            </a:r>
            <a:r>
              <a:rPr lang="en-US" sz="2200" b="1" dirty="0">
                <a:latin typeface="Calibri"/>
                <a:ea typeface="Calibri"/>
                <a:cs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</a:rPr>
              <a:t>liệu</a:t>
            </a:r>
            <a:r>
              <a:rPr lang="en-US" sz="2200" b="1" dirty="0">
                <a:latin typeface="Calibri"/>
                <a:ea typeface="Calibri"/>
                <a:cs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</a:rPr>
              <a:t>không</a:t>
            </a:r>
            <a:r>
              <a:rPr lang="en-US" sz="2200" b="1" dirty="0">
                <a:latin typeface="Calibri"/>
                <a:ea typeface="Calibri"/>
                <a:cs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</a:rPr>
              <a:t>đầy</a:t>
            </a:r>
            <a:r>
              <a:rPr lang="en-US" sz="2200" b="1" dirty="0">
                <a:latin typeface="Calibri"/>
                <a:ea typeface="Calibri"/>
                <a:cs typeface="Calibri"/>
              </a:rPr>
              <a:t> </a:t>
            </a:r>
            <a:r>
              <a:rPr lang="en-US" sz="2200" b="1" dirty="0" err="1">
                <a:latin typeface="Calibri"/>
                <a:ea typeface="Calibri"/>
                <a:cs typeface="Calibri"/>
              </a:rPr>
              <a:t>đủ</a:t>
            </a:r>
            <a:r>
              <a:rPr lang="en-US" sz="2200" b="1" dirty="0">
                <a:latin typeface="Calibri"/>
                <a:ea typeface="Calibri"/>
                <a:cs typeface="Calibri"/>
              </a:rPr>
              <a:t>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có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thể</a:t>
            </a:r>
            <a:r>
              <a:rPr lang="en-US" sz="2200" dirty="0">
                <a:latin typeface="Calibri"/>
                <a:ea typeface="Calibri"/>
                <a:cs typeface="Calibri"/>
              </a:rPr>
              <a:t> do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lỗi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trong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quá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trình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thu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thập</a:t>
            </a:r>
            <a:r>
              <a:rPr lang="en-US" sz="2200" dirty="0">
                <a:latin typeface="Calibri"/>
                <a:ea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nhập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liệu</a:t>
            </a:r>
            <a:r>
              <a:rPr lang="en-US" sz="2200" dirty="0">
                <a:latin typeface="Calibri"/>
                <a:ea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truyền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tải</a:t>
            </a:r>
            <a:r>
              <a:rPr lang="en-US" sz="2200" dirty="0">
                <a:latin typeface="Calibri"/>
                <a:ea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người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dùng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cố</a:t>
            </a:r>
            <a:r>
              <a:rPr lang="en-US" sz="2200" dirty="0">
                <a:latin typeface="Calibri"/>
                <a:ea typeface="Calibri"/>
                <a:cs typeface="Calibri"/>
              </a:rPr>
              <a:t> ý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cung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cấp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thông</a:t>
            </a:r>
            <a:r>
              <a:rPr lang="en-US" sz="2200" dirty="0">
                <a:latin typeface="Calibri"/>
                <a:ea typeface="Calibri"/>
                <a:cs typeface="Calibri"/>
              </a:rPr>
              <a:t> tin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sai</a:t>
            </a:r>
            <a:r>
              <a:rPr lang="en-US" sz="2200" dirty="0">
                <a:latin typeface="Calibri"/>
                <a:ea typeface="Calibri"/>
                <a:cs typeface="Calibri"/>
              </a:rPr>
              <a:t> hay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các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vấn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đề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về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định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dạng</a:t>
            </a:r>
            <a:r>
              <a:rPr lang="en-US" sz="2200" dirty="0">
                <a:latin typeface="Calibri"/>
                <a:ea typeface="Calibri"/>
                <a:cs typeface="Calibri"/>
              </a:rPr>
              <a:t>,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mã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hóa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hoặc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dữ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liệu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trùng</a:t>
            </a:r>
            <a:r>
              <a:rPr lang="en-US" sz="2200" dirty="0">
                <a:latin typeface="Calibri"/>
                <a:ea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lặp</a:t>
            </a:r>
            <a:r>
              <a:rPr lang="en-US" sz="2200" dirty="0">
                <a:latin typeface="Calibri"/>
                <a:ea typeface="Calibri"/>
                <a:cs typeface="Calibri"/>
              </a:rPr>
              <a:t>....</a:t>
            </a:r>
          </a:p>
        </p:txBody>
      </p:sp>
      <p:pic>
        <p:nvPicPr>
          <p:cNvPr id="2" name="Hình ảnh 1" descr="Ảnh có chứa trang phục, giày dép, hình mẫu, thiết kế&#10;&#10;Mô tả được tự động tạo">
            <a:extLst>
              <a:ext uri="{FF2B5EF4-FFF2-40B4-BE49-F238E27FC236}">
                <a16:creationId xmlns:a16="http://schemas.microsoft.com/office/drawing/2014/main" id="{79AC1CFD-B1D2-2BD1-C100-FB15F3A8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10" y="3108008"/>
            <a:ext cx="2910840" cy="189928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2F1BDE5-D8AA-2984-2FB3-3B24194D49C7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554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Arial"/>
              </a:rPr>
              <a:t>Tính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nhất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quán</a:t>
            </a:r>
            <a:endParaRPr lang="vi-VN" err="1"/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379052" y="1821409"/>
            <a:ext cx="3867000" cy="149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Là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sự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đồng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nhất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của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dữ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liệu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trên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toàn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bộ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tập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dữ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liệu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Điều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này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nghĩa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là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dữ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liệu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không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được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phép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mâu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thuẫn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và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phải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tuân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theo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các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quy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tắc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hoặc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định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dạng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đã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được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thiết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lập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trước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22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đó</a:t>
            </a:r>
            <a:endParaRPr lang="vi-VN" sz="2200"/>
          </a:p>
        </p:txBody>
      </p:sp>
      <p:grpSp>
        <p:nvGrpSpPr>
          <p:cNvPr id="11" name="Google Shape;1002;p31">
            <a:extLst>
              <a:ext uri="{FF2B5EF4-FFF2-40B4-BE49-F238E27FC236}">
                <a16:creationId xmlns:a16="http://schemas.microsoft.com/office/drawing/2014/main" id="{6D7AD59E-2823-CD04-9E90-0DC9BFD3818C}"/>
              </a:ext>
            </a:extLst>
          </p:cNvPr>
          <p:cNvGrpSpPr/>
          <p:nvPr/>
        </p:nvGrpSpPr>
        <p:grpSpPr>
          <a:xfrm rot="899858">
            <a:off x="4253915" y="4347757"/>
            <a:ext cx="590720" cy="920552"/>
            <a:chOff x="6814440" y="1026720"/>
            <a:chExt cx="1223280" cy="2063160"/>
          </a:xfrm>
        </p:grpSpPr>
        <p:sp>
          <p:nvSpPr>
            <p:cNvPr id="4" name="Google Shape;1003;p31">
              <a:extLst>
                <a:ext uri="{FF2B5EF4-FFF2-40B4-BE49-F238E27FC236}">
                  <a16:creationId xmlns:a16="http://schemas.microsoft.com/office/drawing/2014/main" id="{E2412BF8-044B-A521-7861-59C92EF97792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004;p31">
              <a:extLst>
                <a:ext uri="{FF2B5EF4-FFF2-40B4-BE49-F238E27FC236}">
                  <a16:creationId xmlns:a16="http://schemas.microsoft.com/office/drawing/2014/main" id="{33926974-AB88-9297-AAA7-FB8CF10C02D3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05;p31">
              <a:extLst>
                <a:ext uri="{FF2B5EF4-FFF2-40B4-BE49-F238E27FC236}">
                  <a16:creationId xmlns:a16="http://schemas.microsoft.com/office/drawing/2014/main" id="{7AB257CE-2972-20DE-77E2-5AB9E74A45FF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06;p31">
              <a:extLst>
                <a:ext uri="{FF2B5EF4-FFF2-40B4-BE49-F238E27FC236}">
                  <a16:creationId xmlns:a16="http://schemas.microsoft.com/office/drawing/2014/main" id="{C906F80B-F148-6AC1-76C4-42BA8BEC4FDA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07;p31">
              <a:extLst>
                <a:ext uri="{FF2B5EF4-FFF2-40B4-BE49-F238E27FC236}">
                  <a16:creationId xmlns:a16="http://schemas.microsoft.com/office/drawing/2014/main" id="{34194A49-760A-6149-865F-4253B00A4AA9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8;p31">
              <a:extLst>
                <a:ext uri="{FF2B5EF4-FFF2-40B4-BE49-F238E27FC236}">
                  <a16:creationId xmlns:a16="http://schemas.microsoft.com/office/drawing/2014/main" id="{F88C7ADE-141D-E7C5-9F17-6EA7336378CB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9;p31">
              <a:extLst>
                <a:ext uri="{FF2B5EF4-FFF2-40B4-BE49-F238E27FC236}">
                  <a16:creationId xmlns:a16="http://schemas.microsoft.com/office/drawing/2014/main" id="{76F62A15-F668-B659-6ABB-B59537797DA3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Hình ảnh 11" descr="Ảnh có chứa trang phục, váy, phim hoạt hình, thiết kế&#10;&#10;Mô tả được tự động tạo">
            <a:extLst>
              <a:ext uri="{FF2B5EF4-FFF2-40B4-BE49-F238E27FC236}">
                <a16:creationId xmlns:a16="http://schemas.microsoft.com/office/drawing/2014/main" id="{5D0217D8-7219-A8F3-C1F5-539C3E621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2129790"/>
            <a:ext cx="3337560" cy="177546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E5AE31E-AEA7-68C6-E10A-5DC1943387F3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FE33D62-4315-9E0B-42BB-BFD5761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45" y="651300"/>
            <a:ext cx="3137340" cy="1258140"/>
          </a:xfrm>
        </p:spPr>
        <p:txBody>
          <a:bodyPr/>
          <a:lstStyle/>
          <a:p>
            <a:pPr algn="ctr"/>
            <a:r>
              <a:rPr lang="vi-VN">
                <a:latin typeface="Arial"/>
              </a:rPr>
              <a:t>Tính kịp thời</a:t>
            </a:r>
            <a:endParaRPr lang="vi-VN"/>
          </a:p>
        </p:txBody>
      </p:sp>
      <p:grpSp>
        <p:nvGrpSpPr>
          <p:cNvPr id="15" name="Google Shape;1002;p31">
            <a:extLst>
              <a:ext uri="{FF2B5EF4-FFF2-40B4-BE49-F238E27FC236}">
                <a16:creationId xmlns:a16="http://schemas.microsoft.com/office/drawing/2014/main" id="{17344D86-5A9B-3374-8A25-751DE9207B9E}"/>
              </a:ext>
            </a:extLst>
          </p:cNvPr>
          <p:cNvGrpSpPr/>
          <p:nvPr/>
        </p:nvGrpSpPr>
        <p:grpSpPr>
          <a:xfrm rot="899858">
            <a:off x="4253915" y="4347757"/>
            <a:ext cx="590720" cy="920551"/>
            <a:chOff x="6814440" y="1026720"/>
            <a:chExt cx="1223280" cy="2063160"/>
          </a:xfrm>
        </p:grpSpPr>
        <p:sp>
          <p:nvSpPr>
            <p:cNvPr id="8" name="Google Shape;1003;p31">
              <a:extLst>
                <a:ext uri="{FF2B5EF4-FFF2-40B4-BE49-F238E27FC236}">
                  <a16:creationId xmlns:a16="http://schemas.microsoft.com/office/drawing/2014/main" id="{6606FC42-224C-AA95-16D9-E4225E0E2F7C}"/>
                </a:ext>
              </a:extLst>
            </p:cNvPr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04;p31">
              <a:extLst>
                <a:ext uri="{FF2B5EF4-FFF2-40B4-BE49-F238E27FC236}">
                  <a16:creationId xmlns:a16="http://schemas.microsoft.com/office/drawing/2014/main" id="{B136C279-801B-81F8-CF92-FFDEC3104582}"/>
                </a:ext>
              </a:extLst>
            </p:cNvPr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05;p31">
              <a:extLst>
                <a:ext uri="{FF2B5EF4-FFF2-40B4-BE49-F238E27FC236}">
                  <a16:creationId xmlns:a16="http://schemas.microsoft.com/office/drawing/2014/main" id="{9425B31C-707B-77C0-A3E6-31219263EE49}"/>
                </a:ext>
              </a:extLst>
            </p:cNvPr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06;p31">
              <a:extLst>
                <a:ext uri="{FF2B5EF4-FFF2-40B4-BE49-F238E27FC236}">
                  <a16:creationId xmlns:a16="http://schemas.microsoft.com/office/drawing/2014/main" id="{B768C0EE-A862-7DE4-DA93-985C59795BB8}"/>
                </a:ext>
              </a:extLst>
            </p:cNvPr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07;p31">
              <a:extLst>
                <a:ext uri="{FF2B5EF4-FFF2-40B4-BE49-F238E27FC236}">
                  <a16:creationId xmlns:a16="http://schemas.microsoft.com/office/drawing/2014/main" id="{7713556B-3843-0D2A-D19F-817BB295A93E}"/>
                </a:ext>
              </a:extLst>
            </p:cNvPr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08;p31">
              <a:extLst>
                <a:ext uri="{FF2B5EF4-FFF2-40B4-BE49-F238E27FC236}">
                  <a16:creationId xmlns:a16="http://schemas.microsoft.com/office/drawing/2014/main" id="{7263A323-80A8-366B-F173-D919023C8D13}"/>
                </a:ext>
              </a:extLst>
            </p:cNvPr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09;p31">
              <a:extLst>
                <a:ext uri="{FF2B5EF4-FFF2-40B4-BE49-F238E27FC236}">
                  <a16:creationId xmlns:a16="http://schemas.microsoft.com/office/drawing/2014/main" id="{75B1EA9D-54C0-D0B4-2C5A-4A387FDB744A}"/>
                </a:ext>
              </a:extLst>
            </p:cNvPr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C4DA43-DE46-57F9-8B72-0593F528E8E1}"/>
              </a:ext>
            </a:extLst>
          </p:cNvPr>
          <p:cNvSpPr txBox="1"/>
          <p:nvPr/>
        </p:nvSpPr>
        <p:spPr>
          <a:xfrm>
            <a:off x="907126" y="1798666"/>
            <a:ext cx="622554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ea typeface="Calibri"/>
                <a:cs typeface="Calibri"/>
              </a:rPr>
              <a:t> </a:t>
            </a:r>
            <a:r>
              <a:rPr lang="en-US" sz="2200" err="1">
                <a:ea typeface="Calibri"/>
                <a:cs typeface="Calibri"/>
              </a:rPr>
              <a:t>N</a:t>
            </a:r>
            <a:r>
              <a:rPr lang="en-US" sz="2200" err="1">
                <a:ea typeface="Calibri"/>
              </a:rPr>
              <a:t>hấn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mạnh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sự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liên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quan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của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dữ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liệu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tại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một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thời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điểm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cụ</a:t>
            </a:r>
            <a:r>
              <a:rPr lang="en-US" sz="2200">
                <a:ea typeface="Calibri"/>
              </a:rPr>
              <a:t> </a:t>
            </a:r>
            <a:r>
              <a:rPr lang="en-US" sz="2200" err="1">
                <a:ea typeface="Calibri"/>
              </a:rPr>
              <a:t>thể</a:t>
            </a:r>
            <a:r>
              <a:rPr lang="en-US" sz="2200">
                <a:ea typeface="Calibri"/>
              </a:rPr>
              <a:t> </a:t>
            </a:r>
          </a:p>
          <a:p>
            <a:endParaRPr lang="en-US" sz="2200">
              <a:ea typeface="Calibri"/>
            </a:endParaRPr>
          </a:p>
        </p:txBody>
      </p:sp>
      <p:pic>
        <p:nvPicPr>
          <p:cNvPr id="2" name="Hình ảnh 1" descr="Ảnh có chứa đồng hồ, trang phục, phim hoạt hình&#10;&#10;Mô tả được tự động tạo">
            <a:extLst>
              <a:ext uri="{FF2B5EF4-FFF2-40B4-BE49-F238E27FC236}">
                <a16:creationId xmlns:a16="http://schemas.microsoft.com/office/drawing/2014/main" id="{A57200F7-64E4-DAD1-84CF-6F18B195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55" y="2552700"/>
            <a:ext cx="3153890" cy="200406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D1260A5-B939-F555-53C5-38D54BA1EA06}"/>
              </a:ext>
            </a:extLst>
          </p:cNvPr>
          <p:cNvSpPr txBox="1"/>
          <p:nvPr/>
        </p:nvSpPr>
        <p:spPr>
          <a:xfrm>
            <a:off x="906780" y="2556510"/>
            <a:ext cx="474726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 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r>
              <a:rPr lang="en-US" sz="2200"/>
              <a:t> </a:t>
            </a:r>
            <a:r>
              <a:rPr lang="en-US" sz="2200" err="1"/>
              <a:t>cần</a:t>
            </a:r>
            <a:r>
              <a:rPr lang="en-US" sz="2200"/>
              <a:t>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cập</a:t>
            </a:r>
            <a:r>
              <a:rPr lang="en-US" sz="2200"/>
              <a:t> </a:t>
            </a:r>
            <a:r>
              <a:rPr lang="en-US" sz="2200" err="1"/>
              <a:t>nhật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sẵn</a:t>
            </a:r>
            <a:r>
              <a:rPr lang="en-US" sz="2200"/>
              <a:t> </a:t>
            </a:r>
            <a:r>
              <a:rPr lang="en-US" sz="2200" err="1"/>
              <a:t>sàng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cần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nó</a:t>
            </a:r>
            <a:r>
              <a:rPr lang="en-US" sz="2200"/>
              <a:t> </a:t>
            </a: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giá</a:t>
            </a:r>
            <a:r>
              <a:rPr lang="en-US" sz="2200"/>
              <a:t> </a:t>
            </a:r>
            <a:r>
              <a:rPr lang="en-US" sz="2200" err="1"/>
              <a:t>trị</a:t>
            </a:r>
            <a:r>
              <a:rPr lang="en-US" sz="2200"/>
              <a:t>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việc</a:t>
            </a:r>
            <a:r>
              <a:rPr lang="en-US" sz="2200"/>
              <a:t> </a:t>
            </a:r>
            <a:r>
              <a:rPr lang="en-US" sz="2200" err="1"/>
              <a:t>phân</a:t>
            </a:r>
            <a:r>
              <a:rPr lang="en-US" sz="2200"/>
              <a:t> </a:t>
            </a:r>
            <a:r>
              <a:rPr lang="en-US" sz="2200" err="1"/>
              <a:t>tích</a:t>
            </a:r>
            <a:r>
              <a:rPr lang="vi-VN" sz="2200"/>
              <a:t>​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13963D4-E016-CB6C-F5BD-36B154F9DDF8}"/>
              </a:ext>
            </a:extLst>
          </p:cNvPr>
          <p:cNvSpPr txBox="1"/>
          <p:nvPr/>
        </p:nvSpPr>
        <p:spPr>
          <a:xfrm>
            <a:off x="-1" y="4857749"/>
            <a:ext cx="284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2102190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B9AFB027581D469DB147F1231FFC24" ma:contentTypeVersion="8" ma:contentTypeDescription="Create a new document." ma:contentTypeScope="" ma:versionID="eae21d5eda17f63c9d50ca1c7ad7e87d">
  <xsd:schema xmlns:xsd="http://www.w3.org/2001/XMLSchema" xmlns:xs="http://www.w3.org/2001/XMLSchema" xmlns:p="http://schemas.microsoft.com/office/2006/metadata/properties" xmlns:ns2="e31da5d4-057f-4a4a-961b-2f4ab7b9be0e" targetNamespace="http://schemas.microsoft.com/office/2006/metadata/properties" ma:root="true" ma:fieldsID="caed3188a611c57703712b7ad47ddba8" ns2:_="">
    <xsd:import namespace="e31da5d4-057f-4a4a-961b-2f4ab7b9be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da5d4-057f-4a4a-961b-2f4ab7b9be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CBF0C7-261B-4C30-8912-D7FF1A2EB941}"/>
</file>

<file path=customXml/itemProps2.xml><?xml version="1.0" encoding="utf-8"?>
<ds:datastoreItem xmlns:ds="http://schemas.openxmlformats.org/officeDocument/2006/customXml" ds:itemID="{3009141B-AEB5-49E2-BEBD-BE949F31D2A8}"/>
</file>

<file path=customXml/itemProps3.xml><?xml version="1.0" encoding="utf-8"?>
<ds:datastoreItem xmlns:ds="http://schemas.openxmlformats.org/officeDocument/2006/customXml" ds:itemID="{6E8F655F-701F-4EA4-84B9-47017E76F4DB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1230</Words>
  <Application>Microsoft Office PowerPoint</Application>
  <PresentationFormat>On-screen Show (16:9)</PresentationFormat>
  <Paragraphs>137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Bitter Light</vt:lpstr>
      <vt:lpstr>Days One</vt:lpstr>
      <vt:lpstr>Bebas Neue</vt:lpstr>
      <vt:lpstr>Lato</vt:lpstr>
      <vt:lpstr>Wingdings</vt:lpstr>
      <vt:lpstr>Darker Grotesque SemiBold</vt:lpstr>
      <vt:lpstr>Nunito Light</vt:lpstr>
      <vt:lpstr>Arial</vt:lpstr>
      <vt:lpstr>Data Analysis and Statistics - 5th grade by Slidesgo</vt:lpstr>
      <vt:lpstr>Tiền xử lý dữ liệu</vt:lpstr>
      <vt:lpstr>Nội dung</vt:lpstr>
      <vt:lpstr>Chất lượng dữ liệu</vt:lpstr>
      <vt:lpstr> Việc đảm bảo chất lượng của dữ liệu có quan trọng?</vt:lpstr>
      <vt:lpstr>Yếu tố cấu thành </vt:lpstr>
      <vt:lpstr>Độ chính xác</vt:lpstr>
      <vt:lpstr>Tính đầy đủ</vt:lpstr>
      <vt:lpstr>Tính nhất quán</vt:lpstr>
      <vt:lpstr>Tính kịp thời</vt:lpstr>
      <vt:lpstr> Yếu tố ảnh hưởng đến tính kịp thời</vt:lpstr>
      <vt:lpstr>Tính đáng tin cậy</vt:lpstr>
      <vt:lpstr>Khả năng diễn giải</vt:lpstr>
      <vt:lpstr>Thực tế</vt:lpstr>
      <vt:lpstr>Các nhiệm vụ chính trong tiền xử lý dữ liệu</vt:lpstr>
      <vt:lpstr>Làm sạch dữ liệu</vt:lpstr>
      <vt:lpstr>Làm sạch dữ liệu</vt:lpstr>
      <vt:lpstr>Tích hợp dữ liệu</vt:lpstr>
      <vt:lpstr>Tích hợp dữ liệu</vt:lpstr>
      <vt:lpstr>Tích hợp dữ liệu</vt:lpstr>
      <vt:lpstr>Giảm tải dữ liệu </vt:lpstr>
      <vt:lpstr>Giảm tải dữ liệu </vt:lpstr>
      <vt:lpstr>Chuyển hóa dữ liệu</vt:lpstr>
      <vt:lpstr>Chuyển hóa dữ liệu</vt:lpstr>
      <vt:lpstr>Chuyển hóa dữ liệu</vt:lpstr>
      <vt:lpstr>Tại sao tiền xử lý dữ liệu lại quan trọng?</vt:lpstr>
      <vt:lpstr>Kết luận </vt:lpstr>
      <vt:lpstr>Tại sao tiền xử lý dữ liệu lại quan trọng?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Statistics</dc:title>
  <cp:lastModifiedBy>Tùng Mai Xuân</cp:lastModifiedBy>
  <cp:revision>87</cp:revision>
  <dcterms:modified xsi:type="dcterms:W3CDTF">2024-09-18T12:02:26Z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0x010100CDB9AFB027581D469DB147F1231FFC24</vt:lpwstr>
  </property>
</Properties>
</file>