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60" r:id="rId6"/>
    <p:sldId id="261" r:id="rId7"/>
    <p:sldId id="297" r:id="rId8"/>
    <p:sldId id="298" r:id="rId9"/>
    <p:sldId id="262" r:id="rId10"/>
    <p:sldId id="259" r:id="rId11"/>
    <p:sldId id="299" r:id="rId12"/>
    <p:sldId id="300" r:id="rId13"/>
    <p:sldId id="302" r:id="rId14"/>
    <p:sldId id="303" r:id="rId15"/>
    <p:sldId id="304" r:id="rId16"/>
    <p:sldId id="306" r:id="rId17"/>
    <p:sldId id="308" r:id="rId18"/>
    <p:sldId id="309" r:id="rId19"/>
    <p:sldId id="310" r:id="rId20"/>
    <p:sldId id="311" r:id="rId21"/>
    <p:sldId id="312" r:id="rId22"/>
    <p:sldId id="313" r:id="rId23"/>
    <p:sldId id="314" r:id="rId24"/>
    <p:sldId id="316" r:id="rId25"/>
    <p:sldId id="315" r:id="rId26"/>
    <p:sldId id="317" r:id="rId27"/>
    <p:sldId id="318" r:id="rId28"/>
    <p:sldId id="319" r:id="rId29"/>
    <p:sldId id="320" r:id="rId30"/>
  </p:sldIdLst>
  <p:sldSz cx="9144000" cy="5143500"/>
  <p:notesSz cx="6858000" cy="9144000"/>
  <p:embeddedFontLst>
    <p:embeddedFont>
      <p:font typeface="Darker Grotesque Black"/>
      <p:bold r:id="rId34"/>
    </p:embeddedFont>
    <p:embeddedFont>
      <p:font typeface="Darker Grotesque"/>
      <p:regular r:id="rId35"/>
    </p:embeddedFont>
    <p:embeddedFont>
      <p:font typeface="Barlow Medium" panose="00000500000000000000"/>
      <p:regular r:id="rId36"/>
    </p:embeddedFont>
    <p:embeddedFont>
      <p:font typeface="PT Sans" panose="020B0503020203020204"/>
      <p:regular r:id="rId37"/>
    </p:embeddedFont>
    <p:embeddedFont>
      <p:font typeface="Barlow" panose="00000500000000000000"/>
      <p:regular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39" Type="http://schemas.openxmlformats.org/officeDocument/2006/relationships/font" Target="fonts/font6.fntdata"/><Relationship Id="rId26" Type="http://schemas.openxmlformats.org/officeDocument/2006/relationships/slide" Target="slides/slide23.xml"/><Relationship Id="rId18" Type="http://schemas.openxmlformats.org/officeDocument/2006/relationships/slide" Target="slides/slide15.xml"/><Relationship Id="rId13" Type="http://schemas.openxmlformats.org/officeDocument/2006/relationships/slide" Target="slides/slide10.xml"/><Relationship Id="rId34" Type="http://schemas.openxmlformats.org/officeDocument/2006/relationships/font" Target="fonts/font1.fntdata"/><Relationship Id="rId21" Type="http://schemas.openxmlformats.org/officeDocument/2006/relationships/slide" Target="slides/slide18.xml"/><Relationship Id="rId42" Type="http://schemas.openxmlformats.org/officeDocument/2006/relationships/customXml" Target="../customXml/item2.xml"/><Relationship Id="rId7" Type="http://schemas.openxmlformats.org/officeDocument/2006/relationships/slide" Target="slides/slide4.xml"/><Relationship Id="rId29" Type="http://schemas.openxmlformats.org/officeDocument/2006/relationships/slide" Target="slides/slide26.xml"/><Relationship Id="rId20" Type="http://schemas.openxmlformats.org/officeDocument/2006/relationships/slide" Target="slides/slide17.xml"/><Relationship Id="rId2" Type="http://schemas.openxmlformats.org/officeDocument/2006/relationships/theme" Target="theme/theme1.xml"/><Relationship Id="rId16" Type="http://schemas.openxmlformats.org/officeDocument/2006/relationships/slide" Target="slides/slide13.xml"/><Relationship Id="rId41" Type="http://schemas.openxmlformats.org/officeDocument/2006/relationships/customXml" Target="../customXml/item1.xml"/><Relationship Id="rId6" Type="http://schemas.openxmlformats.org/officeDocument/2006/relationships/slide" Target="slides/slide3.xml"/><Relationship Id="rId40" Type="http://schemas.openxmlformats.org/officeDocument/2006/relationships/font" Target="fonts/font7.fntdata"/><Relationship Id="rId37" Type="http://schemas.openxmlformats.org/officeDocument/2006/relationships/font" Target="fonts/font4.fntdata"/><Relationship Id="rId32" Type="http://schemas.openxmlformats.org/officeDocument/2006/relationships/viewProps" Target="viewProps.xml"/><Relationship Id="rId24" Type="http://schemas.openxmlformats.org/officeDocument/2006/relationships/slide" Target="slides/slide21.xml"/><Relationship Id="rId11" Type="http://schemas.openxmlformats.org/officeDocument/2006/relationships/slide" Target="slides/slide8.xml"/><Relationship Id="rId1" Type="http://schemas.openxmlformats.org/officeDocument/2006/relationships/slideMaster" Target="slideMasters/slideMaster1.xml"/><Relationship Id="rId5" Type="http://schemas.openxmlformats.org/officeDocument/2006/relationships/slide" Target="slides/slide2.xml"/><Relationship Id="rId36" Type="http://schemas.openxmlformats.org/officeDocument/2006/relationships/font" Target="fonts/font3.fntdata"/><Relationship Id="rId28" Type="http://schemas.openxmlformats.org/officeDocument/2006/relationships/slide" Target="slides/slide25.xml"/><Relationship Id="rId23" Type="http://schemas.openxmlformats.org/officeDocument/2006/relationships/slide" Target="slides/slide20.xml"/><Relationship Id="rId15" Type="http://schemas.openxmlformats.org/officeDocument/2006/relationships/slide" Target="slides/slide12.xml"/><Relationship Id="rId31" Type="http://schemas.openxmlformats.org/officeDocument/2006/relationships/presProps" Target="presProps.xml"/><Relationship Id="rId19" Type="http://schemas.openxmlformats.org/officeDocument/2006/relationships/slide" Target="slides/slide16.xml"/><Relationship Id="rId10" Type="http://schemas.openxmlformats.org/officeDocument/2006/relationships/slide" Target="slides/slide7.xml"/><Relationship Id="rId9" Type="http://schemas.openxmlformats.org/officeDocument/2006/relationships/slide" Target="slides/slide6.xml"/><Relationship Id="rId4" Type="http://schemas.openxmlformats.org/officeDocument/2006/relationships/notesMaster" Target="notesMasters/notesMaster1.xml"/><Relationship Id="rId35" Type="http://schemas.openxmlformats.org/officeDocument/2006/relationships/font" Target="fonts/font2.fntdata"/><Relationship Id="rId30" Type="http://schemas.openxmlformats.org/officeDocument/2006/relationships/slide" Target="slides/slide27.xml"/><Relationship Id="rId27" Type="http://schemas.openxmlformats.org/officeDocument/2006/relationships/slide" Target="slides/slide24.xml"/><Relationship Id="rId22" Type="http://schemas.openxmlformats.org/officeDocument/2006/relationships/slide" Target="slides/slide19.xml"/><Relationship Id="rId14" Type="http://schemas.openxmlformats.org/officeDocument/2006/relationships/slide" Target="slides/slide11.xml"/><Relationship Id="rId43" Type="http://schemas.openxmlformats.org/officeDocument/2006/relationships/customXml" Target="../customXml/item3.xml"/><Relationship Id="rId8" Type="http://schemas.openxmlformats.org/officeDocument/2006/relationships/slide" Target="slides/slide5.xml"/><Relationship Id="rId3" Type="http://schemas.openxmlformats.org/officeDocument/2006/relationships/slide" Target="slides/slide1.xml"/><Relationship Id="rId38" Type="http://schemas.openxmlformats.org/officeDocument/2006/relationships/font" Target="fonts/font5.fntdata"/><Relationship Id="rId33" Type="http://schemas.openxmlformats.org/officeDocument/2006/relationships/tableStyles" Target="tableStyles.xml"/><Relationship Id="rId25" Type="http://schemas.openxmlformats.org/officeDocument/2006/relationships/slide" Target="slides/slide22.xml"/><Relationship Id="rId17" Type="http://schemas.openxmlformats.org/officeDocument/2006/relationships/slide" Target="slides/slide14.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 name="Shape 266"/>
        <p:cNvGrpSpPr/>
        <p:nvPr/>
      </p:nvGrpSpPr>
      <p:grpSpPr>
        <a:xfrm>
          <a:off x="0" y="0"/>
          <a:ext cx="0" cy="0"/>
          <a:chOff x="0" y="0"/>
          <a:chExt cx="0" cy="0"/>
        </a:xfrm>
      </p:grpSpPr>
      <p:sp>
        <p:nvSpPr>
          <p:cNvPr id="267" name="Google Shape;267;gd431007ba2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431007ba2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0" name="Shape 360"/>
        <p:cNvGrpSpPr/>
        <p:nvPr/>
      </p:nvGrpSpPr>
      <p:grpSpPr>
        <a:xfrm>
          <a:off x="0" y="0"/>
          <a:ext cx="0" cy="0"/>
          <a:chOff x="0" y="0"/>
          <a:chExt cx="0" cy="0"/>
        </a:xfrm>
      </p:grpSpPr>
      <p:sp>
        <p:nvSpPr>
          <p:cNvPr id="361" name="Google Shape;361;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0" name="Shape 360"/>
        <p:cNvGrpSpPr/>
        <p:nvPr/>
      </p:nvGrpSpPr>
      <p:grpSpPr>
        <a:xfrm>
          <a:off x="0" y="0"/>
          <a:ext cx="0" cy="0"/>
          <a:chOff x="0" y="0"/>
          <a:chExt cx="0" cy="0"/>
        </a:xfrm>
      </p:grpSpPr>
      <p:sp>
        <p:nvSpPr>
          <p:cNvPr id="361" name="Google Shape;361;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8" name="Shape 408"/>
        <p:cNvGrpSpPr/>
        <p:nvPr/>
      </p:nvGrpSpPr>
      <p:grpSpPr>
        <a:xfrm>
          <a:off x="0" y="0"/>
          <a:ext cx="0" cy="0"/>
          <a:chOff x="0" y="0"/>
          <a:chExt cx="0" cy="0"/>
        </a:xfrm>
      </p:grpSpPr>
      <p:sp>
        <p:nvSpPr>
          <p:cNvPr id="409" name="Google Shape;409;g184d99d1a72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84d99d1a72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grpSp>
        <p:nvGrpSpPr>
          <p:cNvPr id="9" name="Google Shape;9;p2"/>
          <p:cNvGrpSpPr/>
          <p:nvPr/>
        </p:nvGrpSpPr>
        <p:grpSpPr>
          <a:xfrm>
            <a:off x="232500" y="183725"/>
            <a:ext cx="8679000" cy="4776000"/>
            <a:chOff x="232500" y="183725"/>
            <a:chExt cx="8679000" cy="4776000"/>
          </a:xfrm>
        </p:grpSpPr>
        <p:sp>
          <p:nvSpPr>
            <p:cNvPr id="10" name="Google Shape;10;p2"/>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 name="Google Shape;12;p2"/>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2"/>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5" name="Google Shape;15;p2"/>
          <p:cNvSpPr txBox="1"/>
          <p:nvPr>
            <p:ph type="ctrTitle"/>
          </p:nvPr>
        </p:nvSpPr>
        <p:spPr>
          <a:xfrm>
            <a:off x="1738925" y="1235288"/>
            <a:ext cx="5666100" cy="21057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6" name="Google Shape;16;p2"/>
          <p:cNvSpPr txBox="1"/>
          <p:nvPr>
            <p:ph type="subTitle" idx="1"/>
          </p:nvPr>
        </p:nvSpPr>
        <p:spPr>
          <a:xfrm>
            <a:off x="1739019" y="3432363"/>
            <a:ext cx="56661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6" name="Shape 86"/>
        <p:cNvGrpSpPr/>
        <p:nvPr/>
      </p:nvGrpSpPr>
      <p:grpSpPr>
        <a:xfrm>
          <a:off x="0" y="0"/>
          <a:ext cx="0" cy="0"/>
          <a:chOff x="0" y="0"/>
          <a:chExt cx="0" cy="0"/>
        </a:xfrm>
      </p:grpSpPr>
      <p:grpSp>
        <p:nvGrpSpPr>
          <p:cNvPr id="87" name="Google Shape;87;p11"/>
          <p:cNvGrpSpPr/>
          <p:nvPr/>
        </p:nvGrpSpPr>
        <p:grpSpPr>
          <a:xfrm>
            <a:off x="232500" y="183725"/>
            <a:ext cx="8679000" cy="4776000"/>
            <a:chOff x="232500" y="183725"/>
            <a:chExt cx="8679000" cy="4776000"/>
          </a:xfrm>
        </p:grpSpPr>
        <p:sp>
          <p:nvSpPr>
            <p:cNvPr id="88" name="Google Shape;88;p11"/>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9" name="Google Shape;89;p11"/>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0" name="Google Shape;90;p11"/>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1" name="Google Shape;91;p11"/>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2" name="Google Shape;92;p11"/>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93" name="Google Shape;93;p11"/>
          <p:cNvSpPr txBox="1"/>
          <p:nvPr>
            <p:ph type="title" hasCustomPrompt="1"/>
          </p:nvPr>
        </p:nvSpPr>
        <p:spPr>
          <a:xfrm>
            <a:off x="1284000" y="1518138"/>
            <a:ext cx="6576000" cy="1396200"/>
          </a:xfrm>
          <a:prstGeom prst="rect">
            <a:avLst/>
          </a:prstGeom>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a:spcBef>
                <a:spcPts val="0"/>
              </a:spcBef>
              <a:spcAft>
                <a:spcPts val="0"/>
              </a:spcAft>
              <a:buSzPts val="9600"/>
              <a:buNone/>
              <a:defRPr sz="8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4" name="Google Shape;94;p11"/>
          <p:cNvSpPr txBox="1"/>
          <p:nvPr>
            <p:ph type="subTitle" idx="1"/>
          </p:nvPr>
        </p:nvSpPr>
        <p:spPr>
          <a:xfrm>
            <a:off x="1284000" y="3128213"/>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95"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96" name="Shape 96"/>
        <p:cNvGrpSpPr/>
        <p:nvPr/>
      </p:nvGrpSpPr>
      <p:grpSpPr>
        <a:xfrm>
          <a:off x="0" y="0"/>
          <a:ext cx="0" cy="0"/>
          <a:chOff x="0" y="0"/>
          <a:chExt cx="0" cy="0"/>
        </a:xfrm>
      </p:grpSpPr>
      <p:grpSp>
        <p:nvGrpSpPr>
          <p:cNvPr id="97" name="Google Shape;97;p13"/>
          <p:cNvGrpSpPr/>
          <p:nvPr/>
        </p:nvGrpSpPr>
        <p:grpSpPr>
          <a:xfrm>
            <a:off x="232500" y="183725"/>
            <a:ext cx="8679000" cy="4776000"/>
            <a:chOff x="232500" y="183725"/>
            <a:chExt cx="8679000" cy="4776000"/>
          </a:xfrm>
        </p:grpSpPr>
        <p:sp>
          <p:nvSpPr>
            <p:cNvPr id="98" name="Google Shape;98;p13"/>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9" name="Google Shape;99;p13"/>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0" name="Google Shape;100;p13"/>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1" name="Google Shape;101;p13"/>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13"/>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03" name="Google Shape;103;p13"/>
          <p:cNvSpPr txBox="1"/>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4" name="Google Shape;104;p13"/>
          <p:cNvSpPr txBox="1"/>
          <p:nvPr>
            <p:ph type="title" idx="2" hasCustomPrompt="1"/>
          </p:nvPr>
        </p:nvSpPr>
        <p:spPr>
          <a:xfrm>
            <a:off x="1505400" y="1504162"/>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type="title" idx="3" hasCustomPrompt="1"/>
          </p:nvPr>
        </p:nvSpPr>
        <p:spPr>
          <a:xfrm>
            <a:off x="1505400" y="3090116"/>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type="title" idx="4" hasCustomPrompt="1"/>
          </p:nvPr>
        </p:nvSpPr>
        <p:spPr>
          <a:xfrm>
            <a:off x="4204675" y="1504162"/>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type="title" idx="5" hasCustomPrompt="1"/>
          </p:nvPr>
        </p:nvSpPr>
        <p:spPr>
          <a:xfrm>
            <a:off x="4204675" y="3090116"/>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type="title" idx="6" hasCustomPrompt="1"/>
          </p:nvPr>
        </p:nvSpPr>
        <p:spPr>
          <a:xfrm>
            <a:off x="6903950" y="1504162"/>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type="title" idx="7" hasCustomPrompt="1"/>
          </p:nvPr>
        </p:nvSpPr>
        <p:spPr>
          <a:xfrm>
            <a:off x="6903950" y="3090116"/>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type="subTitle" idx="1"/>
          </p:nvPr>
        </p:nvSpPr>
        <p:spPr>
          <a:xfrm>
            <a:off x="720000" y="2213388"/>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
        <p:nvSpPr>
          <p:cNvPr id="111" name="Google Shape;111;p13"/>
          <p:cNvSpPr txBox="1"/>
          <p:nvPr>
            <p:ph type="subTitle" idx="8"/>
          </p:nvPr>
        </p:nvSpPr>
        <p:spPr>
          <a:xfrm>
            <a:off x="3419275" y="2213388"/>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
        <p:nvSpPr>
          <p:cNvPr id="112" name="Google Shape;112;p13"/>
          <p:cNvSpPr txBox="1"/>
          <p:nvPr>
            <p:ph type="subTitle" idx="9"/>
          </p:nvPr>
        </p:nvSpPr>
        <p:spPr>
          <a:xfrm>
            <a:off x="6118550" y="2213388"/>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
        <p:nvSpPr>
          <p:cNvPr id="113" name="Google Shape;113;p13"/>
          <p:cNvSpPr txBox="1"/>
          <p:nvPr>
            <p:ph type="subTitle" idx="13"/>
          </p:nvPr>
        </p:nvSpPr>
        <p:spPr>
          <a:xfrm>
            <a:off x="720000" y="3799263"/>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
        <p:nvSpPr>
          <p:cNvPr id="114" name="Google Shape;114;p13"/>
          <p:cNvSpPr txBox="1"/>
          <p:nvPr>
            <p:ph type="subTitle" idx="14"/>
          </p:nvPr>
        </p:nvSpPr>
        <p:spPr>
          <a:xfrm>
            <a:off x="3419275" y="3799263"/>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
        <p:nvSpPr>
          <p:cNvPr id="115" name="Google Shape;115;p13"/>
          <p:cNvSpPr txBox="1"/>
          <p:nvPr>
            <p:ph type="subTitle" idx="15"/>
          </p:nvPr>
        </p:nvSpPr>
        <p:spPr>
          <a:xfrm>
            <a:off x="6118550" y="3799263"/>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16" name="Shape 116"/>
        <p:cNvGrpSpPr/>
        <p:nvPr/>
      </p:nvGrpSpPr>
      <p:grpSpPr>
        <a:xfrm>
          <a:off x="0" y="0"/>
          <a:ext cx="0" cy="0"/>
          <a:chOff x="0" y="0"/>
          <a:chExt cx="0" cy="0"/>
        </a:xfrm>
      </p:grpSpPr>
      <p:grpSp>
        <p:nvGrpSpPr>
          <p:cNvPr id="117" name="Google Shape;117;p14"/>
          <p:cNvGrpSpPr/>
          <p:nvPr/>
        </p:nvGrpSpPr>
        <p:grpSpPr>
          <a:xfrm>
            <a:off x="232500" y="183725"/>
            <a:ext cx="8679000" cy="4776000"/>
            <a:chOff x="232500" y="183725"/>
            <a:chExt cx="8679000" cy="4776000"/>
          </a:xfrm>
        </p:grpSpPr>
        <p:sp>
          <p:nvSpPr>
            <p:cNvPr id="118" name="Google Shape;118;p14"/>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9" name="Google Shape;119;p14"/>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0" name="Google Shape;120;p14"/>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1" name="Google Shape;121;p14"/>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2" name="Google Shape;122;p14"/>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23" name="Google Shape;123;p14"/>
          <p:cNvSpPr txBox="1"/>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4" name="Google Shape;124;p14"/>
          <p:cNvSpPr txBox="1"/>
          <p:nvPr>
            <p:ph type="subTitle" idx="1"/>
          </p:nvPr>
        </p:nvSpPr>
        <p:spPr>
          <a:xfrm>
            <a:off x="2363650" y="1515162"/>
            <a:ext cx="4854000" cy="73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25" name="Google Shape;125;p14"/>
          <p:cNvSpPr txBox="1"/>
          <p:nvPr>
            <p:ph type="subTitle" idx="2"/>
          </p:nvPr>
        </p:nvSpPr>
        <p:spPr>
          <a:xfrm>
            <a:off x="2363644" y="2628674"/>
            <a:ext cx="4854000" cy="73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26" name="Google Shape;126;p14"/>
          <p:cNvSpPr txBox="1"/>
          <p:nvPr>
            <p:ph type="subTitle" idx="3"/>
          </p:nvPr>
        </p:nvSpPr>
        <p:spPr>
          <a:xfrm>
            <a:off x="2363652" y="3742174"/>
            <a:ext cx="4854000" cy="73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27" name="Google Shape;127;p14"/>
          <p:cNvSpPr txBox="1"/>
          <p:nvPr>
            <p:ph type="subTitle" idx="4"/>
          </p:nvPr>
        </p:nvSpPr>
        <p:spPr>
          <a:xfrm>
            <a:off x="2363650" y="1133338"/>
            <a:ext cx="48540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
        <p:nvSpPr>
          <p:cNvPr id="128" name="Google Shape;128;p14"/>
          <p:cNvSpPr txBox="1"/>
          <p:nvPr>
            <p:ph type="subTitle" idx="5"/>
          </p:nvPr>
        </p:nvSpPr>
        <p:spPr>
          <a:xfrm>
            <a:off x="2363655" y="2246850"/>
            <a:ext cx="48540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
        <p:nvSpPr>
          <p:cNvPr id="129" name="Google Shape;129;p14"/>
          <p:cNvSpPr txBox="1"/>
          <p:nvPr>
            <p:ph type="subTitle" idx="6"/>
          </p:nvPr>
        </p:nvSpPr>
        <p:spPr>
          <a:xfrm>
            <a:off x="2363659" y="3360350"/>
            <a:ext cx="48540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30" name="Shape 130"/>
        <p:cNvGrpSpPr/>
        <p:nvPr/>
      </p:nvGrpSpPr>
      <p:grpSpPr>
        <a:xfrm>
          <a:off x="0" y="0"/>
          <a:ext cx="0" cy="0"/>
          <a:chOff x="0" y="0"/>
          <a:chExt cx="0" cy="0"/>
        </a:xfrm>
      </p:grpSpPr>
      <p:grpSp>
        <p:nvGrpSpPr>
          <p:cNvPr id="131" name="Google Shape;131;p15"/>
          <p:cNvGrpSpPr/>
          <p:nvPr/>
        </p:nvGrpSpPr>
        <p:grpSpPr>
          <a:xfrm>
            <a:off x="232500" y="183725"/>
            <a:ext cx="8679000" cy="4776000"/>
            <a:chOff x="232500" y="183725"/>
            <a:chExt cx="8679000" cy="4776000"/>
          </a:xfrm>
        </p:grpSpPr>
        <p:sp>
          <p:nvSpPr>
            <p:cNvPr id="132" name="Google Shape;132;p15"/>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3" name="Google Shape;133;p15"/>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4" name="Google Shape;134;p15"/>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5" name="Google Shape;135;p15"/>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6" name="Google Shape;136;p15"/>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37" name="Google Shape;137;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 name="Google Shape;138;p15"/>
          <p:cNvSpPr txBox="1"/>
          <p:nvPr>
            <p:ph type="subTitle" idx="1"/>
          </p:nvPr>
        </p:nvSpPr>
        <p:spPr>
          <a:xfrm>
            <a:off x="1598950" y="1753075"/>
            <a:ext cx="2592600" cy="10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39" name="Google Shape;139;p15"/>
          <p:cNvSpPr txBox="1"/>
          <p:nvPr>
            <p:ph type="subTitle" idx="2"/>
          </p:nvPr>
        </p:nvSpPr>
        <p:spPr>
          <a:xfrm>
            <a:off x="5477578" y="1753075"/>
            <a:ext cx="2592600" cy="10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40" name="Google Shape;140;p15"/>
          <p:cNvSpPr txBox="1"/>
          <p:nvPr>
            <p:ph type="subTitle" idx="3"/>
          </p:nvPr>
        </p:nvSpPr>
        <p:spPr>
          <a:xfrm>
            <a:off x="1598950" y="3298725"/>
            <a:ext cx="2592600" cy="10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41" name="Google Shape;141;p15"/>
          <p:cNvSpPr txBox="1"/>
          <p:nvPr>
            <p:ph type="subTitle" idx="4"/>
          </p:nvPr>
        </p:nvSpPr>
        <p:spPr>
          <a:xfrm>
            <a:off x="5477578" y="3298725"/>
            <a:ext cx="2592600" cy="10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42" name="Google Shape;142;p15"/>
          <p:cNvSpPr txBox="1"/>
          <p:nvPr>
            <p:ph type="subTitle" idx="5"/>
          </p:nvPr>
        </p:nvSpPr>
        <p:spPr>
          <a:xfrm>
            <a:off x="1598951" y="1371775"/>
            <a:ext cx="25926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
        <p:nvSpPr>
          <p:cNvPr id="143" name="Google Shape;143;p15"/>
          <p:cNvSpPr txBox="1"/>
          <p:nvPr>
            <p:ph type="subTitle" idx="6"/>
          </p:nvPr>
        </p:nvSpPr>
        <p:spPr>
          <a:xfrm>
            <a:off x="1598951" y="2917575"/>
            <a:ext cx="25926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
        <p:nvSpPr>
          <p:cNvPr id="144" name="Google Shape;144;p15"/>
          <p:cNvSpPr txBox="1"/>
          <p:nvPr>
            <p:ph type="subTitle" idx="7"/>
          </p:nvPr>
        </p:nvSpPr>
        <p:spPr>
          <a:xfrm>
            <a:off x="5477563" y="1371775"/>
            <a:ext cx="25926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
        <p:nvSpPr>
          <p:cNvPr id="145" name="Google Shape;145;p15"/>
          <p:cNvSpPr txBox="1"/>
          <p:nvPr>
            <p:ph type="subTitle" idx="8"/>
          </p:nvPr>
        </p:nvSpPr>
        <p:spPr>
          <a:xfrm>
            <a:off x="5477563" y="2917575"/>
            <a:ext cx="25926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46" name="Shape 146"/>
        <p:cNvGrpSpPr/>
        <p:nvPr/>
      </p:nvGrpSpPr>
      <p:grpSpPr>
        <a:xfrm>
          <a:off x="0" y="0"/>
          <a:ext cx="0" cy="0"/>
          <a:chOff x="0" y="0"/>
          <a:chExt cx="0" cy="0"/>
        </a:xfrm>
      </p:grpSpPr>
      <p:grpSp>
        <p:nvGrpSpPr>
          <p:cNvPr id="147" name="Google Shape;147;p16"/>
          <p:cNvGrpSpPr/>
          <p:nvPr/>
        </p:nvGrpSpPr>
        <p:grpSpPr>
          <a:xfrm>
            <a:off x="232500" y="183725"/>
            <a:ext cx="8679000" cy="4776000"/>
            <a:chOff x="232500" y="183725"/>
            <a:chExt cx="8679000" cy="4776000"/>
          </a:xfrm>
        </p:grpSpPr>
        <p:sp>
          <p:nvSpPr>
            <p:cNvPr id="148" name="Google Shape;148;p16"/>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9" name="Google Shape;149;p16"/>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0" name="Google Shape;150;p16"/>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1" name="Google Shape;151;p16"/>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2" name="Google Shape;152;p16"/>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53" name="Google Shape;153;p16"/>
          <p:cNvSpPr txBox="1"/>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4" name="Google Shape;154;p16"/>
          <p:cNvSpPr txBox="1"/>
          <p:nvPr>
            <p:ph type="subTitle" idx="1"/>
          </p:nvPr>
        </p:nvSpPr>
        <p:spPr>
          <a:xfrm>
            <a:off x="801000" y="1753075"/>
            <a:ext cx="2333700" cy="10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55" name="Google Shape;155;p16"/>
          <p:cNvSpPr txBox="1"/>
          <p:nvPr>
            <p:ph type="subTitle" idx="2"/>
          </p:nvPr>
        </p:nvSpPr>
        <p:spPr>
          <a:xfrm>
            <a:off x="3410347" y="1753079"/>
            <a:ext cx="2319600" cy="10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56" name="Google Shape;156;p16"/>
          <p:cNvSpPr txBox="1"/>
          <p:nvPr>
            <p:ph type="subTitle" idx="3"/>
          </p:nvPr>
        </p:nvSpPr>
        <p:spPr>
          <a:xfrm>
            <a:off x="801075" y="3298725"/>
            <a:ext cx="2333700" cy="10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57" name="Google Shape;157;p16"/>
          <p:cNvSpPr txBox="1"/>
          <p:nvPr>
            <p:ph type="subTitle" idx="4"/>
          </p:nvPr>
        </p:nvSpPr>
        <p:spPr>
          <a:xfrm>
            <a:off x="3410348" y="3298726"/>
            <a:ext cx="2319600" cy="10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58" name="Google Shape;158;p16"/>
          <p:cNvSpPr txBox="1"/>
          <p:nvPr>
            <p:ph type="subTitle" idx="5"/>
          </p:nvPr>
        </p:nvSpPr>
        <p:spPr>
          <a:xfrm>
            <a:off x="6007901" y="1753080"/>
            <a:ext cx="2328900" cy="10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59" name="Google Shape;159;p16"/>
          <p:cNvSpPr txBox="1"/>
          <p:nvPr>
            <p:ph type="subTitle" idx="6"/>
          </p:nvPr>
        </p:nvSpPr>
        <p:spPr>
          <a:xfrm>
            <a:off x="6007902" y="3298726"/>
            <a:ext cx="2328900" cy="10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0" name="Google Shape;160;p16"/>
          <p:cNvSpPr txBox="1"/>
          <p:nvPr>
            <p:ph type="subTitle" idx="7"/>
          </p:nvPr>
        </p:nvSpPr>
        <p:spPr>
          <a:xfrm>
            <a:off x="800875" y="1371775"/>
            <a:ext cx="23337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
        <p:nvSpPr>
          <p:cNvPr id="161" name="Google Shape;161;p16"/>
          <p:cNvSpPr txBox="1"/>
          <p:nvPr>
            <p:ph type="subTitle" idx="8"/>
          </p:nvPr>
        </p:nvSpPr>
        <p:spPr>
          <a:xfrm>
            <a:off x="3417192" y="1371775"/>
            <a:ext cx="23106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
        <p:nvSpPr>
          <p:cNvPr id="162" name="Google Shape;162;p16"/>
          <p:cNvSpPr txBox="1"/>
          <p:nvPr>
            <p:ph type="subTitle" idx="9"/>
          </p:nvPr>
        </p:nvSpPr>
        <p:spPr>
          <a:xfrm>
            <a:off x="6003225" y="1371775"/>
            <a:ext cx="23289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
        <p:nvSpPr>
          <p:cNvPr id="163" name="Google Shape;163;p16"/>
          <p:cNvSpPr txBox="1"/>
          <p:nvPr>
            <p:ph type="subTitle" idx="13"/>
          </p:nvPr>
        </p:nvSpPr>
        <p:spPr>
          <a:xfrm>
            <a:off x="801075" y="2917575"/>
            <a:ext cx="23337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
        <p:nvSpPr>
          <p:cNvPr id="164" name="Google Shape;164;p16"/>
          <p:cNvSpPr txBox="1"/>
          <p:nvPr>
            <p:ph type="subTitle" idx="14"/>
          </p:nvPr>
        </p:nvSpPr>
        <p:spPr>
          <a:xfrm>
            <a:off x="3417189" y="2917574"/>
            <a:ext cx="23106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
        <p:nvSpPr>
          <p:cNvPr id="165" name="Google Shape;165;p16"/>
          <p:cNvSpPr txBox="1"/>
          <p:nvPr>
            <p:ph type="subTitle" idx="15"/>
          </p:nvPr>
        </p:nvSpPr>
        <p:spPr>
          <a:xfrm>
            <a:off x="6012490" y="2917575"/>
            <a:ext cx="23196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66" name="Shape 166"/>
        <p:cNvGrpSpPr/>
        <p:nvPr/>
      </p:nvGrpSpPr>
      <p:grpSpPr>
        <a:xfrm>
          <a:off x="0" y="0"/>
          <a:ext cx="0" cy="0"/>
          <a:chOff x="0" y="0"/>
          <a:chExt cx="0" cy="0"/>
        </a:xfrm>
      </p:grpSpPr>
      <p:grpSp>
        <p:nvGrpSpPr>
          <p:cNvPr id="167" name="Google Shape;167;p17"/>
          <p:cNvGrpSpPr/>
          <p:nvPr/>
        </p:nvGrpSpPr>
        <p:grpSpPr>
          <a:xfrm>
            <a:off x="232500" y="183725"/>
            <a:ext cx="8679000" cy="4776000"/>
            <a:chOff x="232500" y="183725"/>
            <a:chExt cx="8679000" cy="4776000"/>
          </a:xfrm>
        </p:grpSpPr>
        <p:sp>
          <p:nvSpPr>
            <p:cNvPr id="168" name="Google Shape;168;p17"/>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9" name="Google Shape;169;p17"/>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0" name="Google Shape;170;p17"/>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1" name="Google Shape;171;p17"/>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2" name="Google Shape;172;p17"/>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73" name="Google Shape;173;p17"/>
          <p:cNvSpPr txBox="1"/>
          <p:nvPr>
            <p:ph type="title" hasCustomPrompt="1"/>
          </p:nvPr>
        </p:nvSpPr>
        <p:spPr>
          <a:xfrm>
            <a:off x="798388" y="2751471"/>
            <a:ext cx="3492600" cy="7689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4" name="Google Shape;174;p17"/>
          <p:cNvSpPr txBox="1"/>
          <p:nvPr>
            <p:ph type="subTitle" idx="1"/>
          </p:nvPr>
        </p:nvSpPr>
        <p:spPr>
          <a:xfrm>
            <a:off x="798400" y="3678522"/>
            <a:ext cx="34926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panose="020B0503020203020204"/>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75" name="Google Shape;175;p17"/>
          <p:cNvSpPr txBox="1"/>
          <p:nvPr>
            <p:ph type="title" idx="2" hasCustomPrompt="1"/>
          </p:nvPr>
        </p:nvSpPr>
        <p:spPr>
          <a:xfrm>
            <a:off x="2825700" y="1040485"/>
            <a:ext cx="3492600" cy="7689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6" name="Google Shape;176;p17"/>
          <p:cNvSpPr txBox="1"/>
          <p:nvPr>
            <p:ph type="subTitle" idx="3"/>
          </p:nvPr>
        </p:nvSpPr>
        <p:spPr>
          <a:xfrm>
            <a:off x="2825700" y="1967824"/>
            <a:ext cx="34926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panose="020B0503020203020204"/>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77" name="Google Shape;177;p17"/>
          <p:cNvSpPr txBox="1"/>
          <p:nvPr>
            <p:ph type="title" idx="4" hasCustomPrompt="1"/>
          </p:nvPr>
        </p:nvSpPr>
        <p:spPr>
          <a:xfrm>
            <a:off x="4853013" y="2751471"/>
            <a:ext cx="3492600" cy="7689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8" name="Google Shape;178;p17"/>
          <p:cNvSpPr txBox="1"/>
          <p:nvPr>
            <p:ph type="subTitle" idx="5"/>
          </p:nvPr>
        </p:nvSpPr>
        <p:spPr>
          <a:xfrm>
            <a:off x="4853025" y="3678522"/>
            <a:ext cx="34926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panose="020B0503020203020204"/>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79" name="Shape 179"/>
        <p:cNvGrpSpPr/>
        <p:nvPr/>
      </p:nvGrpSpPr>
      <p:grpSpPr>
        <a:xfrm>
          <a:off x="0" y="0"/>
          <a:ext cx="0" cy="0"/>
          <a:chOff x="0" y="0"/>
          <a:chExt cx="0" cy="0"/>
        </a:xfrm>
      </p:grpSpPr>
      <p:grpSp>
        <p:nvGrpSpPr>
          <p:cNvPr id="180" name="Google Shape;180;p18"/>
          <p:cNvGrpSpPr/>
          <p:nvPr/>
        </p:nvGrpSpPr>
        <p:grpSpPr>
          <a:xfrm>
            <a:off x="232500" y="183725"/>
            <a:ext cx="8679000" cy="4776000"/>
            <a:chOff x="232500" y="183725"/>
            <a:chExt cx="8679000" cy="4776000"/>
          </a:xfrm>
        </p:grpSpPr>
        <p:sp>
          <p:nvSpPr>
            <p:cNvPr id="181" name="Google Shape;181;p18"/>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2" name="Google Shape;182;p18"/>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3" name="Google Shape;183;p18"/>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4" name="Google Shape;184;p18"/>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5" name="Google Shape;185;p18"/>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86" name="Google Shape;186;p18"/>
          <p:cNvSpPr txBox="1"/>
          <p:nvPr>
            <p:ph type="title"/>
          </p:nvPr>
        </p:nvSpPr>
        <p:spPr>
          <a:xfrm>
            <a:off x="2731630" y="889625"/>
            <a:ext cx="36807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7" name="Google Shape;187;p18"/>
          <p:cNvSpPr txBox="1"/>
          <p:nvPr>
            <p:ph type="subTitle" idx="1"/>
          </p:nvPr>
        </p:nvSpPr>
        <p:spPr>
          <a:xfrm>
            <a:off x="2731599" y="1899375"/>
            <a:ext cx="3680700" cy="105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88" name="Google Shape;188;p18"/>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Barlow" panose="00000500000000000000"/>
                <a:ea typeface="Barlow" panose="00000500000000000000"/>
                <a:cs typeface="Barlow" panose="00000500000000000000"/>
                <a:sym typeface="Barlow" panose="00000500000000000000"/>
              </a:rPr>
              <a:t>CREDITS</a:t>
            </a:r>
            <a:r>
              <a:rPr lang="en-GB" sz="1200">
                <a:solidFill>
                  <a:schemeClr val="dk1"/>
                </a:solidFill>
                <a:latin typeface="Barlow Medium" panose="00000500000000000000"/>
                <a:ea typeface="Barlow Medium" panose="00000500000000000000"/>
                <a:cs typeface="Barlow Medium" panose="00000500000000000000"/>
                <a:sym typeface="Barlow Medium" panose="00000500000000000000"/>
              </a:rPr>
              <a:t>: This presentation template was created by </a:t>
            </a:r>
            <a:r>
              <a:rPr lang="en-GB" sz="1200" b="1" u="sng">
                <a:solidFill>
                  <a:schemeClr val="dk1"/>
                </a:solidFill>
                <a:latin typeface="Barlow" panose="00000500000000000000"/>
                <a:ea typeface="Barlow" panose="00000500000000000000"/>
                <a:cs typeface="Barlow" panose="00000500000000000000"/>
                <a:sym typeface="Barlow" panose="00000500000000000000"/>
                <a:hlinkClick r:id="rId2"/>
              </a:rPr>
              <a:t>Slidesgo</a:t>
            </a:r>
            <a:r>
              <a:rPr lang="en-GB" sz="1200">
                <a:solidFill>
                  <a:schemeClr val="dk1"/>
                </a:solidFill>
                <a:latin typeface="Barlow Medium" panose="00000500000000000000"/>
                <a:ea typeface="Barlow Medium" panose="00000500000000000000"/>
                <a:cs typeface="Barlow Medium" panose="00000500000000000000"/>
                <a:sym typeface="Barlow Medium" panose="00000500000000000000"/>
              </a:rPr>
              <a:t>, and includes icons by </a:t>
            </a:r>
            <a:r>
              <a:rPr lang="en-GB" sz="1200" b="1" u="sng">
                <a:solidFill>
                  <a:schemeClr val="dk1"/>
                </a:solidFill>
                <a:latin typeface="Barlow" panose="00000500000000000000"/>
                <a:ea typeface="Barlow" panose="00000500000000000000"/>
                <a:cs typeface="Barlow" panose="00000500000000000000"/>
                <a:sym typeface="Barlow" panose="00000500000000000000"/>
                <a:hlinkClick r:id="rId3"/>
              </a:rPr>
              <a:t>Flaticon</a:t>
            </a:r>
            <a:r>
              <a:rPr lang="en-GB" sz="1200">
                <a:solidFill>
                  <a:schemeClr val="dk1"/>
                </a:solidFill>
                <a:latin typeface="Barlow Medium" panose="00000500000000000000"/>
                <a:ea typeface="Barlow Medium" panose="00000500000000000000"/>
                <a:cs typeface="Barlow Medium" panose="00000500000000000000"/>
                <a:sym typeface="Barlow Medium" panose="00000500000000000000"/>
              </a:rPr>
              <a:t>, and infographics &amp; images by </a:t>
            </a:r>
            <a:r>
              <a:rPr lang="en-GB" sz="1200" b="1" u="sng">
                <a:solidFill>
                  <a:schemeClr val="dk1"/>
                </a:solidFill>
                <a:latin typeface="Barlow" panose="00000500000000000000"/>
                <a:ea typeface="Barlow" panose="00000500000000000000"/>
                <a:cs typeface="Barlow" panose="00000500000000000000"/>
                <a:sym typeface="Barlow" panose="00000500000000000000"/>
                <a:hlinkClick r:id="rId4"/>
              </a:rPr>
              <a:t>Freepik</a:t>
            </a:r>
            <a:r>
              <a:rPr lang="en-GB" sz="1200" b="1" u="sng">
                <a:solidFill>
                  <a:schemeClr val="dk1"/>
                </a:solidFill>
                <a:latin typeface="Barlow" panose="00000500000000000000"/>
                <a:ea typeface="Barlow" panose="00000500000000000000"/>
                <a:cs typeface="Barlow" panose="00000500000000000000"/>
                <a:sym typeface="Barlow" panose="00000500000000000000"/>
              </a:rPr>
              <a:t> </a:t>
            </a:r>
            <a:endParaRPr sz="1200" b="1" u="sng">
              <a:solidFill>
                <a:schemeClr val="dk1"/>
              </a:solidFill>
              <a:latin typeface="Barlow" panose="00000500000000000000"/>
              <a:ea typeface="Barlow" panose="00000500000000000000"/>
              <a:cs typeface="Barlow" panose="00000500000000000000"/>
              <a:sym typeface="Barlow" panose="0000050000000000000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89" name="Shape 189"/>
        <p:cNvGrpSpPr/>
        <p:nvPr/>
      </p:nvGrpSpPr>
      <p:grpSpPr>
        <a:xfrm>
          <a:off x="0" y="0"/>
          <a:ext cx="0" cy="0"/>
          <a:chOff x="0" y="0"/>
          <a:chExt cx="0" cy="0"/>
        </a:xfrm>
      </p:grpSpPr>
      <p:grpSp>
        <p:nvGrpSpPr>
          <p:cNvPr id="190" name="Google Shape;190;p19"/>
          <p:cNvGrpSpPr/>
          <p:nvPr/>
        </p:nvGrpSpPr>
        <p:grpSpPr>
          <a:xfrm>
            <a:off x="232500" y="183725"/>
            <a:ext cx="8679000" cy="4776000"/>
            <a:chOff x="232500" y="183725"/>
            <a:chExt cx="8679000" cy="4776000"/>
          </a:xfrm>
        </p:grpSpPr>
        <p:sp>
          <p:nvSpPr>
            <p:cNvPr id="191" name="Google Shape;191;p19"/>
            <p:cNvSpPr/>
            <p:nvPr/>
          </p:nvSpPr>
          <p:spPr>
            <a:xfrm>
              <a:off x="232500" y="183725"/>
              <a:ext cx="8679000" cy="4776000"/>
            </a:xfrm>
            <a:prstGeom prst="roundRect">
              <a:avLst>
                <a:gd name="adj" fmla="val 3848"/>
              </a:avLst>
            </a:prstGeom>
            <a:solidFill>
              <a:schemeClr val="dk2"/>
            </a:solidFill>
            <a:ln w="19050" cap="flat" cmpd="sng">
              <a:solidFill>
                <a:schemeClr val="accent2"/>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2" name="Google Shape;192;p19"/>
            <p:cNvSpPr/>
            <p:nvPr/>
          </p:nvSpPr>
          <p:spPr>
            <a:xfrm>
              <a:off x="232500" y="183725"/>
              <a:ext cx="8679000" cy="2895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3" name="Google Shape;193;p19"/>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4" name="Google Shape;194;p19"/>
            <p:cNvSpPr/>
            <p:nvPr/>
          </p:nvSpPr>
          <p:spPr>
            <a:xfrm>
              <a:off x="8172199" y="274025"/>
              <a:ext cx="116400" cy="1164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5" name="Google Shape;195;p19"/>
            <p:cNvSpPr/>
            <p:nvPr/>
          </p:nvSpPr>
          <p:spPr>
            <a:xfrm>
              <a:off x="8416024" y="274025"/>
              <a:ext cx="116400" cy="116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96" name="Shape 196"/>
        <p:cNvGrpSpPr/>
        <p:nvPr/>
      </p:nvGrpSpPr>
      <p:grpSpPr>
        <a:xfrm>
          <a:off x="0" y="0"/>
          <a:ext cx="0" cy="0"/>
          <a:chOff x="0" y="0"/>
          <a:chExt cx="0" cy="0"/>
        </a:xfrm>
      </p:grpSpPr>
      <p:grpSp>
        <p:nvGrpSpPr>
          <p:cNvPr id="197" name="Google Shape;197;p20"/>
          <p:cNvGrpSpPr/>
          <p:nvPr/>
        </p:nvGrpSpPr>
        <p:grpSpPr>
          <a:xfrm>
            <a:off x="232500" y="183725"/>
            <a:ext cx="8679000" cy="4776000"/>
            <a:chOff x="232500" y="183725"/>
            <a:chExt cx="8679000" cy="4776000"/>
          </a:xfrm>
        </p:grpSpPr>
        <p:sp>
          <p:nvSpPr>
            <p:cNvPr id="198" name="Google Shape;198;p20"/>
            <p:cNvSpPr/>
            <p:nvPr/>
          </p:nvSpPr>
          <p:spPr>
            <a:xfrm>
              <a:off x="232500" y="183725"/>
              <a:ext cx="8679000" cy="4776000"/>
            </a:xfrm>
            <a:prstGeom prst="roundRect">
              <a:avLst>
                <a:gd name="adj" fmla="val 3848"/>
              </a:avLst>
            </a:prstGeom>
            <a:solidFill>
              <a:schemeClr val="dk2"/>
            </a:solidFill>
            <a:ln w="19050" cap="flat" cmpd="sng">
              <a:solidFill>
                <a:schemeClr val="lt2"/>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9" name="Google Shape;199;p20"/>
            <p:cNvSpPr/>
            <p:nvPr/>
          </p:nvSpPr>
          <p:spPr>
            <a:xfrm>
              <a:off x="232500" y="183725"/>
              <a:ext cx="8679000" cy="2895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0" name="Google Shape;200;p20"/>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1" name="Google Shape;201;p20"/>
            <p:cNvSpPr/>
            <p:nvPr/>
          </p:nvSpPr>
          <p:spPr>
            <a:xfrm>
              <a:off x="8172199" y="274025"/>
              <a:ext cx="116400" cy="1164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2" name="Google Shape;202;p20"/>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232500" y="183725"/>
            <a:ext cx="8679000" cy="4776000"/>
            <a:chOff x="232500" y="183725"/>
            <a:chExt cx="8679000" cy="4776000"/>
          </a:xfrm>
        </p:grpSpPr>
        <p:sp>
          <p:nvSpPr>
            <p:cNvPr id="19" name="Google Shape;19;p3"/>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20;p3"/>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Google Shape;21;p3"/>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2;p3"/>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 name="Google Shape;23;p3"/>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4" name="Google Shape;24;p3"/>
          <p:cNvSpPr txBox="1"/>
          <p:nvPr>
            <p:ph type="title"/>
          </p:nvPr>
        </p:nvSpPr>
        <p:spPr>
          <a:xfrm>
            <a:off x="4047175" y="2775800"/>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type="title" idx="2" hasCustomPrompt="1"/>
          </p:nvPr>
        </p:nvSpPr>
        <p:spPr>
          <a:xfrm>
            <a:off x="4047175" y="1525800"/>
            <a:ext cx="1731600" cy="10140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6" name="Google Shape;26;p3"/>
          <p:cNvSpPr/>
          <p:nvPr>
            <p:ph type="pic" idx="3"/>
          </p:nvPr>
        </p:nvSpPr>
        <p:spPr>
          <a:xfrm>
            <a:off x="713225" y="1200862"/>
            <a:ext cx="2760600" cy="2741700"/>
          </a:xfrm>
          <a:prstGeom prst="roundRect">
            <a:avLst>
              <a:gd name="adj" fmla="val 16667"/>
            </a:avLst>
          </a:prstGeom>
          <a:noFill/>
          <a:ln w="19050" cap="flat" cmpd="sng">
            <a:solidFill>
              <a:schemeClr val="accent4"/>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7" name="Shape 27"/>
        <p:cNvGrpSpPr/>
        <p:nvPr/>
      </p:nvGrpSpPr>
      <p:grpSpPr>
        <a:xfrm>
          <a:off x="0" y="0"/>
          <a:ext cx="0" cy="0"/>
          <a:chOff x="0" y="0"/>
          <a:chExt cx="0" cy="0"/>
        </a:xfrm>
      </p:grpSpPr>
      <p:grpSp>
        <p:nvGrpSpPr>
          <p:cNvPr id="28" name="Google Shape;28;p4"/>
          <p:cNvGrpSpPr/>
          <p:nvPr/>
        </p:nvGrpSpPr>
        <p:grpSpPr>
          <a:xfrm>
            <a:off x="232500" y="183725"/>
            <a:ext cx="8679000" cy="4776000"/>
            <a:chOff x="232500" y="183725"/>
            <a:chExt cx="8679000" cy="4776000"/>
          </a:xfrm>
        </p:grpSpPr>
        <p:sp>
          <p:nvSpPr>
            <p:cNvPr id="29" name="Google Shape;29;p4"/>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 name="Google Shape;30;p4"/>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 name="Google Shape;31;p4"/>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 name="Google Shape;32;p4"/>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 name="Google Shape;33;p4"/>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4" name="Google Shape;34;p4"/>
          <p:cNvSpPr txBox="1"/>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type="body" idx="1"/>
          </p:nvPr>
        </p:nvSpPr>
        <p:spPr>
          <a:xfrm>
            <a:off x="720000" y="1215750"/>
            <a:ext cx="7704000" cy="338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6" name="Shape 36"/>
        <p:cNvGrpSpPr/>
        <p:nvPr/>
      </p:nvGrpSpPr>
      <p:grpSpPr>
        <a:xfrm>
          <a:off x="0" y="0"/>
          <a:ext cx="0" cy="0"/>
          <a:chOff x="0" y="0"/>
          <a:chExt cx="0" cy="0"/>
        </a:xfrm>
      </p:grpSpPr>
      <p:grpSp>
        <p:nvGrpSpPr>
          <p:cNvPr id="37" name="Google Shape;37;p5"/>
          <p:cNvGrpSpPr/>
          <p:nvPr/>
        </p:nvGrpSpPr>
        <p:grpSpPr>
          <a:xfrm>
            <a:off x="232500" y="183725"/>
            <a:ext cx="8679000" cy="4776000"/>
            <a:chOff x="232500" y="183725"/>
            <a:chExt cx="8679000" cy="4776000"/>
          </a:xfrm>
        </p:grpSpPr>
        <p:sp>
          <p:nvSpPr>
            <p:cNvPr id="38" name="Google Shape;38;p5"/>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 name="Google Shape;39;p5"/>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 name="Google Shape;40;p5"/>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1" name="Google Shape;41;p5"/>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2" name="Google Shape;42;p5"/>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43" name="Google Shape;43;p5"/>
          <p:cNvSpPr txBox="1"/>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Darker Grotesque"/>
              <a:buNone/>
              <a:defRPr>
                <a:latin typeface="Darker Grotesque"/>
                <a:ea typeface="Darker Grotesque"/>
                <a:cs typeface="Darker Grotesque"/>
                <a:sym typeface="Darker Grotesque"/>
              </a:defRPr>
            </a:lvl2pPr>
            <a:lvl3pPr lvl="2" rtl="0">
              <a:spcBef>
                <a:spcPts val="0"/>
              </a:spcBef>
              <a:spcAft>
                <a:spcPts val="0"/>
              </a:spcAft>
              <a:buSzPts val="3000"/>
              <a:buFont typeface="Darker Grotesque"/>
              <a:buNone/>
              <a:defRPr>
                <a:latin typeface="Darker Grotesque"/>
                <a:ea typeface="Darker Grotesque"/>
                <a:cs typeface="Darker Grotesque"/>
                <a:sym typeface="Darker Grotesque"/>
              </a:defRPr>
            </a:lvl3pPr>
            <a:lvl4pPr lvl="3" rtl="0">
              <a:spcBef>
                <a:spcPts val="0"/>
              </a:spcBef>
              <a:spcAft>
                <a:spcPts val="0"/>
              </a:spcAft>
              <a:buSzPts val="3000"/>
              <a:buFont typeface="Darker Grotesque"/>
              <a:buNone/>
              <a:defRPr>
                <a:latin typeface="Darker Grotesque"/>
                <a:ea typeface="Darker Grotesque"/>
                <a:cs typeface="Darker Grotesque"/>
                <a:sym typeface="Darker Grotesque"/>
              </a:defRPr>
            </a:lvl4pPr>
            <a:lvl5pPr lvl="4" rtl="0">
              <a:spcBef>
                <a:spcPts val="0"/>
              </a:spcBef>
              <a:spcAft>
                <a:spcPts val="0"/>
              </a:spcAft>
              <a:buSzPts val="3000"/>
              <a:buFont typeface="Darker Grotesque"/>
              <a:buNone/>
              <a:defRPr>
                <a:latin typeface="Darker Grotesque"/>
                <a:ea typeface="Darker Grotesque"/>
                <a:cs typeface="Darker Grotesque"/>
                <a:sym typeface="Darker Grotesque"/>
              </a:defRPr>
            </a:lvl5pPr>
            <a:lvl6pPr lvl="5" rtl="0">
              <a:spcBef>
                <a:spcPts val="0"/>
              </a:spcBef>
              <a:spcAft>
                <a:spcPts val="0"/>
              </a:spcAft>
              <a:buSzPts val="3000"/>
              <a:buFont typeface="Darker Grotesque"/>
              <a:buNone/>
              <a:defRPr>
                <a:latin typeface="Darker Grotesque"/>
                <a:ea typeface="Darker Grotesque"/>
                <a:cs typeface="Darker Grotesque"/>
                <a:sym typeface="Darker Grotesque"/>
              </a:defRPr>
            </a:lvl6pPr>
            <a:lvl7pPr lvl="6" rtl="0">
              <a:spcBef>
                <a:spcPts val="0"/>
              </a:spcBef>
              <a:spcAft>
                <a:spcPts val="0"/>
              </a:spcAft>
              <a:buSzPts val="3000"/>
              <a:buFont typeface="Darker Grotesque"/>
              <a:buNone/>
              <a:defRPr>
                <a:latin typeface="Darker Grotesque"/>
                <a:ea typeface="Darker Grotesque"/>
                <a:cs typeface="Darker Grotesque"/>
                <a:sym typeface="Darker Grotesque"/>
              </a:defRPr>
            </a:lvl7pPr>
            <a:lvl8pPr lvl="7" rtl="0">
              <a:spcBef>
                <a:spcPts val="0"/>
              </a:spcBef>
              <a:spcAft>
                <a:spcPts val="0"/>
              </a:spcAft>
              <a:buSzPts val="3000"/>
              <a:buFont typeface="Darker Grotesque"/>
              <a:buNone/>
              <a:defRPr>
                <a:latin typeface="Darker Grotesque"/>
                <a:ea typeface="Darker Grotesque"/>
                <a:cs typeface="Darker Grotesque"/>
                <a:sym typeface="Darker Grotesque"/>
              </a:defRPr>
            </a:lvl8pPr>
            <a:lvl9pPr lvl="8" rtl="0">
              <a:spcBef>
                <a:spcPts val="0"/>
              </a:spcBef>
              <a:spcAft>
                <a:spcPts val="0"/>
              </a:spcAft>
              <a:buSzPts val="3000"/>
              <a:buFont typeface="Darker Grotesque"/>
              <a:buNone/>
              <a:defRPr>
                <a:latin typeface="Darker Grotesque"/>
                <a:ea typeface="Darker Grotesque"/>
                <a:cs typeface="Darker Grotesque"/>
                <a:sym typeface="Darker Grotesque"/>
              </a:defRPr>
            </a:lvl9pPr>
          </a:lstStyle>
          <a:p/>
        </p:txBody>
      </p:sp>
      <p:sp>
        <p:nvSpPr>
          <p:cNvPr id="44" name="Google Shape;44;p5"/>
          <p:cNvSpPr txBox="1"/>
          <p:nvPr>
            <p:ph type="subTitle" idx="1"/>
          </p:nvPr>
        </p:nvSpPr>
        <p:spPr>
          <a:xfrm>
            <a:off x="4923249" y="2762675"/>
            <a:ext cx="2505600" cy="14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5" name="Google Shape;45;p5"/>
          <p:cNvSpPr txBox="1"/>
          <p:nvPr>
            <p:ph type="subTitle" idx="2"/>
          </p:nvPr>
        </p:nvSpPr>
        <p:spPr>
          <a:xfrm>
            <a:off x="1715375" y="2762675"/>
            <a:ext cx="2505600" cy="14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46" name="Google Shape;46;p5"/>
          <p:cNvSpPr txBox="1"/>
          <p:nvPr>
            <p:ph type="subTitle" idx="3"/>
          </p:nvPr>
        </p:nvSpPr>
        <p:spPr>
          <a:xfrm>
            <a:off x="1715375" y="2383429"/>
            <a:ext cx="25056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
        <p:nvSpPr>
          <p:cNvPr id="47" name="Google Shape;47;p5"/>
          <p:cNvSpPr txBox="1"/>
          <p:nvPr>
            <p:ph type="subTitle" idx="4"/>
          </p:nvPr>
        </p:nvSpPr>
        <p:spPr>
          <a:xfrm>
            <a:off x="4923250" y="2383429"/>
            <a:ext cx="25056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8" name="Shape 48"/>
        <p:cNvGrpSpPr/>
        <p:nvPr/>
      </p:nvGrpSpPr>
      <p:grpSpPr>
        <a:xfrm>
          <a:off x="0" y="0"/>
          <a:ext cx="0" cy="0"/>
          <a:chOff x="0" y="0"/>
          <a:chExt cx="0" cy="0"/>
        </a:xfrm>
      </p:grpSpPr>
      <p:grpSp>
        <p:nvGrpSpPr>
          <p:cNvPr id="49" name="Google Shape;49;p6"/>
          <p:cNvGrpSpPr/>
          <p:nvPr/>
        </p:nvGrpSpPr>
        <p:grpSpPr>
          <a:xfrm>
            <a:off x="232500" y="183725"/>
            <a:ext cx="8679000" cy="4776000"/>
            <a:chOff x="232500" y="183725"/>
            <a:chExt cx="8679000" cy="4776000"/>
          </a:xfrm>
        </p:grpSpPr>
        <p:sp>
          <p:nvSpPr>
            <p:cNvPr id="50" name="Google Shape;50;p6"/>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1" name="Google Shape;51;p6"/>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2" name="Google Shape;52;p6"/>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3" name="Google Shape;53;p6"/>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 name="Google Shape;54;p6"/>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55" name="Google Shape;55;p6"/>
          <p:cNvSpPr txBox="1"/>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6" name="Shape 56"/>
        <p:cNvGrpSpPr/>
        <p:nvPr/>
      </p:nvGrpSpPr>
      <p:grpSpPr>
        <a:xfrm>
          <a:off x="0" y="0"/>
          <a:ext cx="0" cy="0"/>
          <a:chOff x="0" y="0"/>
          <a:chExt cx="0" cy="0"/>
        </a:xfrm>
      </p:grpSpPr>
      <p:grpSp>
        <p:nvGrpSpPr>
          <p:cNvPr id="57" name="Google Shape;57;p7"/>
          <p:cNvGrpSpPr/>
          <p:nvPr/>
        </p:nvGrpSpPr>
        <p:grpSpPr>
          <a:xfrm>
            <a:off x="232500" y="183725"/>
            <a:ext cx="8679000" cy="4776000"/>
            <a:chOff x="232500" y="183725"/>
            <a:chExt cx="8679000" cy="4776000"/>
          </a:xfrm>
        </p:grpSpPr>
        <p:sp>
          <p:nvSpPr>
            <p:cNvPr id="58" name="Google Shape;58;p7"/>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9" name="Google Shape;59;p7"/>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 name="Google Shape;60;p7"/>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1" name="Google Shape;61;p7"/>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2" name="Google Shape;62;p7"/>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3" name="Google Shape;63;p7"/>
          <p:cNvSpPr txBox="1"/>
          <p:nvPr>
            <p:ph type="title"/>
          </p:nvPr>
        </p:nvSpPr>
        <p:spPr>
          <a:xfrm>
            <a:off x="811975" y="1315000"/>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 name="Google Shape;64;p7"/>
          <p:cNvSpPr txBox="1"/>
          <p:nvPr>
            <p:ph type="subTitle" idx="1"/>
          </p:nvPr>
        </p:nvSpPr>
        <p:spPr>
          <a:xfrm>
            <a:off x="811975" y="1887700"/>
            <a:ext cx="4294800" cy="209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p:txBody>
      </p:sp>
      <p:sp>
        <p:nvSpPr>
          <p:cNvPr id="65" name="Google Shape;65;p7"/>
          <p:cNvSpPr/>
          <p:nvPr>
            <p:ph type="pic" idx="2"/>
          </p:nvPr>
        </p:nvSpPr>
        <p:spPr>
          <a:xfrm>
            <a:off x="5643775" y="922900"/>
            <a:ext cx="2787000" cy="3453300"/>
          </a:xfrm>
          <a:prstGeom prst="roundRect">
            <a:avLst>
              <a:gd name="adj" fmla="val 16667"/>
            </a:avLst>
          </a:prstGeom>
          <a:noFill/>
          <a:ln w="19050" cap="flat" cmpd="sng">
            <a:solidFill>
              <a:schemeClr val="accent4"/>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6" name="Shape 66"/>
        <p:cNvGrpSpPr/>
        <p:nvPr/>
      </p:nvGrpSpPr>
      <p:grpSpPr>
        <a:xfrm>
          <a:off x="0" y="0"/>
          <a:ext cx="0" cy="0"/>
          <a:chOff x="0" y="0"/>
          <a:chExt cx="0" cy="0"/>
        </a:xfrm>
      </p:grpSpPr>
      <p:grpSp>
        <p:nvGrpSpPr>
          <p:cNvPr id="67" name="Google Shape;67;p8"/>
          <p:cNvGrpSpPr/>
          <p:nvPr/>
        </p:nvGrpSpPr>
        <p:grpSpPr>
          <a:xfrm>
            <a:off x="232500" y="183725"/>
            <a:ext cx="8679000" cy="4776000"/>
            <a:chOff x="232500" y="183725"/>
            <a:chExt cx="8679000" cy="4776000"/>
          </a:xfrm>
        </p:grpSpPr>
        <p:sp>
          <p:nvSpPr>
            <p:cNvPr id="68" name="Google Shape;68;p8"/>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9" name="Google Shape;69;p8"/>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0" name="Google Shape;70;p8"/>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1" name="Google Shape;71;p8"/>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2" name="Google Shape;72;p8"/>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73" name="Google Shape;73;p8"/>
          <p:cNvSpPr txBox="1"/>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4" name="Shape 74"/>
        <p:cNvGrpSpPr/>
        <p:nvPr/>
      </p:nvGrpSpPr>
      <p:grpSpPr>
        <a:xfrm>
          <a:off x="0" y="0"/>
          <a:ext cx="0" cy="0"/>
          <a:chOff x="0" y="0"/>
          <a:chExt cx="0" cy="0"/>
        </a:xfrm>
      </p:grpSpPr>
      <p:grpSp>
        <p:nvGrpSpPr>
          <p:cNvPr id="75" name="Google Shape;75;p9"/>
          <p:cNvGrpSpPr/>
          <p:nvPr/>
        </p:nvGrpSpPr>
        <p:grpSpPr>
          <a:xfrm>
            <a:off x="232500" y="183725"/>
            <a:ext cx="8679000" cy="4776000"/>
            <a:chOff x="232500" y="183725"/>
            <a:chExt cx="8679000" cy="4776000"/>
          </a:xfrm>
        </p:grpSpPr>
        <p:sp>
          <p:nvSpPr>
            <p:cNvPr id="76" name="Google Shape;76;p9"/>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7" name="Google Shape;77;p9"/>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8" name="Google Shape;78;p9"/>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9" name="Google Shape;79;p9"/>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0" name="Google Shape;80;p9"/>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81" name="Google Shape;81;p9"/>
          <p:cNvSpPr txBox="1"/>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82" name="Google Shape;82;p9"/>
          <p:cNvSpPr txBox="1"/>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3" name="Shape 83"/>
        <p:cNvGrpSpPr/>
        <p:nvPr/>
      </p:nvGrpSpPr>
      <p:grpSpPr>
        <a:xfrm>
          <a:off x="0" y="0"/>
          <a:ext cx="0" cy="0"/>
          <a:chOff x="0" y="0"/>
          <a:chExt cx="0" cy="0"/>
        </a:xfrm>
      </p:grpSpPr>
      <p:sp>
        <p:nvSpPr>
          <p:cNvPr id="84" name="Google Shape;84;p10"/>
          <p:cNvSpPr/>
          <p:nvPr>
            <p:ph type="pic" idx="2"/>
          </p:nvPr>
        </p:nvSpPr>
        <p:spPr>
          <a:xfrm>
            <a:off x="-22325" y="-21050"/>
            <a:ext cx="9201900" cy="5164500"/>
          </a:xfrm>
          <a:prstGeom prst="rect">
            <a:avLst/>
          </a:prstGeom>
          <a:noFill/>
          <a:ln>
            <a:noFill/>
          </a:ln>
        </p:spPr>
      </p:sp>
      <p:sp>
        <p:nvSpPr>
          <p:cNvPr id="85" name="Google Shape;85;p10"/>
          <p:cNvSpPr txBox="1"/>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arker Grotesque Black"/>
              <a:buNone/>
              <a:defRPr sz="3000">
                <a:solidFill>
                  <a:schemeClr val="dk1"/>
                </a:solidFill>
                <a:latin typeface="Darker Grotesque Black"/>
                <a:ea typeface="Darker Grotesque Black"/>
                <a:cs typeface="Darker Grotesque Black"/>
                <a:sym typeface="Darker Grotesque Black"/>
              </a:defRPr>
            </a:lvl1pPr>
            <a:lvl2pPr lvl="1"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2pPr>
            <a:lvl3pPr lvl="2"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3pPr>
            <a:lvl4pPr lvl="3"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4pPr>
            <a:lvl5pPr lvl="4"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5pPr>
            <a:lvl6pPr lvl="5"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6pPr>
            <a:lvl7pPr lvl="6"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7pPr>
            <a:lvl8pPr lvl="7"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8pPr>
            <a:lvl9pPr lvl="8"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Medium" panose="00000500000000000000"/>
              <a:buChar char="●"/>
              <a:defRPr sz="1200">
                <a:solidFill>
                  <a:schemeClr val="dk1"/>
                </a:solidFill>
                <a:latin typeface="Barlow Medium" panose="00000500000000000000"/>
                <a:ea typeface="Barlow Medium" panose="00000500000000000000"/>
                <a:cs typeface="Barlow Medium" panose="00000500000000000000"/>
                <a:sym typeface="Barlow Medium" panose="00000500000000000000"/>
              </a:defRPr>
            </a:lvl1pPr>
            <a:lvl2pPr marL="914400" lvl="1" indent="-304800">
              <a:lnSpc>
                <a:spcPct val="100000"/>
              </a:lnSpc>
              <a:spcBef>
                <a:spcPts val="0"/>
              </a:spcBef>
              <a:spcAft>
                <a:spcPts val="0"/>
              </a:spcAft>
              <a:buClr>
                <a:schemeClr val="dk1"/>
              </a:buClr>
              <a:buSzPts val="1200"/>
              <a:buFont typeface="Barlow Medium" panose="00000500000000000000"/>
              <a:buChar char="○"/>
              <a:defRPr sz="1200">
                <a:solidFill>
                  <a:schemeClr val="dk1"/>
                </a:solidFill>
                <a:latin typeface="Barlow Medium" panose="00000500000000000000"/>
                <a:ea typeface="Barlow Medium" panose="00000500000000000000"/>
                <a:cs typeface="Barlow Medium" panose="00000500000000000000"/>
                <a:sym typeface="Barlow Medium" panose="00000500000000000000"/>
              </a:defRPr>
            </a:lvl2pPr>
            <a:lvl3pPr marL="1371600" lvl="2" indent="-304800">
              <a:lnSpc>
                <a:spcPct val="100000"/>
              </a:lnSpc>
              <a:spcBef>
                <a:spcPts val="0"/>
              </a:spcBef>
              <a:spcAft>
                <a:spcPts val="0"/>
              </a:spcAft>
              <a:buClr>
                <a:schemeClr val="dk1"/>
              </a:buClr>
              <a:buSzPts val="1200"/>
              <a:buFont typeface="Barlow Medium" panose="00000500000000000000"/>
              <a:buChar char="■"/>
              <a:defRPr sz="1200">
                <a:solidFill>
                  <a:schemeClr val="dk1"/>
                </a:solidFill>
                <a:latin typeface="Barlow Medium" panose="00000500000000000000"/>
                <a:ea typeface="Barlow Medium" panose="00000500000000000000"/>
                <a:cs typeface="Barlow Medium" panose="00000500000000000000"/>
                <a:sym typeface="Barlow Medium" panose="00000500000000000000"/>
              </a:defRPr>
            </a:lvl3pPr>
            <a:lvl4pPr marL="1828800" lvl="3" indent="-304800">
              <a:lnSpc>
                <a:spcPct val="100000"/>
              </a:lnSpc>
              <a:spcBef>
                <a:spcPts val="0"/>
              </a:spcBef>
              <a:spcAft>
                <a:spcPts val="0"/>
              </a:spcAft>
              <a:buClr>
                <a:schemeClr val="dk1"/>
              </a:buClr>
              <a:buSzPts val="1200"/>
              <a:buFont typeface="Barlow Medium" panose="00000500000000000000"/>
              <a:buChar char="●"/>
              <a:defRPr sz="1200">
                <a:solidFill>
                  <a:schemeClr val="dk1"/>
                </a:solidFill>
                <a:latin typeface="Barlow Medium" panose="00000500000000000000"/>
                <a:ea typeface="Barlow Medium" panose="00000500000000000000"/>
                <a:cs typeface="Barlow Medium" panose="00000500000000000000"/>
                <a:sym typeface="Barlow Medium" panose="00000500000000000000"/>
              </a:defRPr>
            </a:lvl4pPr>
            <a:lvl5pPr marL="2286000" lvl="4" indent="-304800">
              <a:lnSpc>
                <a:spcPct val="100000"/>
              </a:lnSpc>
              <a:spcBef>
                <a:spcPts val="0"/>
              </a:spcBef>
              <a:spcAft>
                <a:spcPts val="0"/>
              </a:spcAft>
              <a:buClr>
                <a:schemeClr val="dk1"/>
              </a:buClr>
              <a:buSzPts val="1200"/>
              <a:buFont typeface="Barlow Medium" panose="00000500000000000000"/>
              <a:buChar char="○"/>
              <a:defRPr sz="1200">
                <a:solidFill>
                  <a:schemeClr val="dk1"/>
                </a:solidFill>
                <a:latin typeface="Barlow Medium" panose="00000500000000000000"/>
                <a:ea typeface="Barlow Medium" panose="00000500000000000000"/>
                <a:cs typeface="Barlow Medium" panose="00000500000000000000"/>
                <a:sym typeface="Barlow Medium" panose="00000500000000000000"/>
              </a:defRPr>
            </a:lvl5pPr>
            <a:lvl6pPr marL="2743200" lvl="5" indent="-304800">
              <a:lnSpc>
                <a:spcPct val="100000"/>
              </a:lnSpc>
              <a:spcBef>
                <a:spcPts val="0"/>
              </a:spcBef>
              <a:spcAft>
                <a:spcPts val="0"/>
              </a:spcAft>
              <a:buClr>
                <a:schemeClr val="dk1"/>
              </a:buClr>
              <a:buSzPts val="1200"/>
              <a:buFont typeface="Barlow Medium" panose="00000500000000000000"/>
              <a:buChar char="■"/>
              <a:defRPr sz="1200">
                <a:solidFill>
                  <a:schemeClr val="dk1"/>
                </a:solidFill>
                <a:latin typeface="Barlow Medium" panose="00000500000000000000"/>
                <a:ea typeface="Barlow Medium" panose="00000500000000000000"/>
                <a:cs typeface="Barlow Medium" panose="00000500000000000000"/>
                <a:sym typeface="Barlow Medium" panose="00000500000000000000"/>
              </a:defRPr>
            </a:lvl6pPr>
            <a:lvl7pPr marL="3200400" lvl="6" indent="-304800">
              <a:lnSpc>
                <a:spcPct val="100000"/>
              </a:lnSpc>
              <a:spcBef>
                <a:spcPts val="0"/>
              </a:spcBef>
              <a:spcAft>
                <a:spcPts val="0"/>
              </a:spcAft>
              <a:buClr>
                <a:schemeClr val="dk1"/>
              </a:buClr>
              <a:buSzPts val="1200"/>
              <a:buFont typeface="Barlow Medium" panose="00000500000000000000"/>
              <a:buChar char="●"/>
              <a:defRPr sz="1200">
                <a:solidFill>
                  <a:schemeClr val="dk1"/>
                </a:solidFill>
                <a:latin typeface="Barlow Medium" panose="00000500000000000000"/>
                <a:ea typeface="Barlow Medium" panose="00000500000000000000"/>
                <a:cs typeface="Barlow Medium" panose="00000500000000000000"/>
                <a:sym typeface="Barlow Medium" panose="00000500000000000000"/>
              </a:defRPr>
            </a:lvl7pPr>
            <a:lvl8pPr marL="3657600" lvl="7" indent="-304800">
              <a:lnSpc>
                <a:spcPct val="100000"/>
              </a:lnSpc>
              <a:spcBef>
                <a:spcPts val="0"/>
              </a:spcBef>
              <a:spcAft>
                <a:spcPts val="0"/>
              </a:spcAft>
              <a:buClr>
                <a:schemeClr val="dk1"/>
              </a:buClr>
              <a:buSzPts val="1200"/>
              <a:buFont typeface="Barlow Medium" panose="00000500000000000000"/>
              <a:buChar char="○"/>
              <a:defRPr sz="1200">
                <a:solidFill>
                  <a:schemeClr val="dk1"/>
                </a:solidFill>
                <a:latin typeface="Barlow Medium" panose="00000500000000000000"/>
                <a:ea typeface="Barlow Medium" panose="00000500000000000000"/>
                <a:cs typeface="Barlow Medium" panose="00000500000000000000"/>
                <a:sym typeface="Barlow Medium" panose="00000500000000000000"/>
              </a:defRPr>
            </a:lvl8pPr>
            <a:lvl9pPr marL="4114800" lvl="8" indent="-304800">
              <a:lnSpc>
                <a:spcPct val="100000"/>
              </a:lnSpc>
              <a:spcBef>
                <a:spcPts val="0"/>
              </a:spcBef>
              <a:spcAft>
                <a:spcPts val="0"/>
              </a:spcAft>
              <a:buClr>
                <a:schemeClr val="dk1"/>
              </a:buClr>
              <a:buSzPts val="1200"/>
              <a:buFont typeface="Barlow Medium" panose="00000500000000000000"/>
              <a:buChar char="■"/>
              <a:defRPr sz="1200">
                <a:solidFill>
                  <a:schemeClr val="dk1"/>
                </a:solidFill>
                <a:latin typeface="Barlow Medium" panose="00000500000000000000"/>
                <a:ea typeface="Barlow Medium" panose="00000500000000000000"/>
                <a:cs typeface="Barlow Medium" panose="00000500000000000000"/>
                <a:sym typeface="Barlow Medium"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 Target="slide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slide" Target="slide11.xml"/><Relationship Id="rId8" Type="http://schemas.openxmlformats.org/officeDocument/2006/relationships/slide" Target="slide10.xml"/><Relationship Id="rId7" Type="http://schemas.openxmlformats.org/officeDocument/2006/relationships/slide" Target="slide9.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2" Type="http://schemas.openxmlformats.org/officeDocument/2006/relationships/notesSlide" Target="../notesSlides/notesSlide11.xml"/><Relationship Id="rId11" Type="http://schemas.openxmlformats.org/officeDocument/2006/relationships/slideLayout" Target="../slideLayouts/slideLayout6.xml"/><Relationship Id="rId10" Type="http://schemas.openxmlformats.org/officeDocument/2006/relationships/image" Target="../media/image5.png"/><Relationship Id="rId1" Type="http://schemas.openxmlformats.org/officeDocument/2006/relationships/slide" Target="slide1.xml"/></Relationships>
</file>

<file path=ppt/slides/_rels/slide12.xml.rels><?xml version="1.0" encoding="UTF-8" standalone="yes"?>
<Relationships xmlns="http://schemas.openxmlformats.org/package/2006/relationships"><Relationship Id="rId9" Type="http://schemas.openxmlformats.org/officeDocument/2006/relationships/slide" Target="slide11.xml"/><Relationship Id="rId8" Type="http://schemas.openxmlformats.org/officeDocument/2006/relationships/slide" Target="slide10.xml"/><Relationship Id="rId7" Type="http://schemas.openxmlformats.org/officeDocument/2006/relationships/slide" Target="slide9.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2" Type="http://schemas.openxmlformats.org/officeDocument/2006/relationships/notesSlide" Target="../notesSlides/notesSlide12.xml"/><Relationship Id="rId11" Type="http://schemas.openxmlformats.org/officeDocument/2006/relationships/slideLayout" Target="../slideLayouts/slideLayout6.xml"/><Relationship Id="rId10" Type="http://schemas.openxmlformats.org/officeDocument/2006/relationships/slide" Target="slide12.xml"/><Relationship Id="rId1" Type="http://schemas.openxmlformats.org/officeDocument/2006/relationships/slide" Target="slide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slide" Target="slide14.xml"/><Relationship Id="rId7" Type="http://schemas.openxmlformats.org/officeDocument/2006/relationships/slide" Target="slide12.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1" Type="http://schemas.openxmlformats.org/officeDocument/2006/relationships/notesSlide" Target="../notesSlides/notesSlide14.xml"/><Relationship Id="rId10" Type="http://schemas.openxmlformats.org/officeDocument/2006/relationships/slideLayout" Target="../slideLayouts/slideLayout6.xml"/><Relationship Id="rId1" Type="http://schemas.openxmlformats.org/officeDocument/2006/relationships/slide" Target="slide1.xml"/></Relationships>
</file>

<file path=ppt/slides/_rels/slide15.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slide" Target="slide14.xml"/><Relationship Id="rId7" Type="http://schemas.openxmlformats.org/officeDocument/2006/relationships/slide" Target="slide12.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2" Type="http://schemas.openxmlformats.org/officeDocument/2006/relationships/notesSlide" Target="../notesSlides/notesSlide15.xml"/><Relationship Id="rId11" Type="http://schemas.openxmlformats.org/officeDocument/2006/relationships/slideLayout" Target="../slideLayouts/slideLayout6.xml"/><Relationship Id="rId10" Type="http://schemas.openxmlformats.org/officeDocument/2006/relationships/image" Target="../media/image9.png"/><Relationship Id="rId1" Type="http://schemas.openxmlformats.org/officeDocument/2006/relationships/slide" Target="slide1.xml"/></Relationships>
</file>

<file path=ppt/slides/_rels/slide16.xml.rels><?xml version="1.0" encoding="UTF-8" standalone="yes"?>
<Relationships xmlns="http://schemas.openxmlformats.org/package/2006/relationships"><Relationship Id="rId9" Type="http://schemas.openxmlformats.org/officeDocument/2006/relationships/slide" Target="slide16.xml"/><Relationship Id="rId8" Type="http://schemas.openxmlformats.org/officeDocument/2006/relationships/slide" Target="slide14.xml"/><Relationship Id="rId7" Type="http://schemas.openxmlformats.org/officeDocument/2006/relationships/slide" Target="slide12.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2" Type="http://schemas.openxmlformats.org/officeDocument/2006/relationships/notesSlide" Target="../notesSlides/notesSlide16.xml"/><Relationship Id="rId11" Type="http://schemas.openxmlformats.org/officeDocument/2006/relationships/slideLayout" Target="../slideLayouts/slideLayout6.xml"/><Relationship Id="rId10" Type="http://schemas.openxmlformats.org/officeDocument/2006/relationships/image" Target="../media/image10.png"/><Relationship Id="rId1" Type="http://schemas.openxmlformats.org/officeDocument/2006/relationships/slide" Target="slide1.xml"/></Relationships>
</file>

<file path=ppt/slides/_rels/slide17.xml.rels><?xml version="1.0" encoding="UTF-8" standalone="yes"?>
<Relationships xmlns="http://schemas.openxmlformats.org/package/2006/relationships"><Relationship Id="rId9" Type="http://schemas.openxmlformats.org/officeDocument/2006/relationships/slide" Target="slide16.xml"/><Relationship Id="rId8" Type="http://schemas.openxmlformats.org/officeDocument/2006/relationships/slide" Target="slide14.xml"/><Relationship Id="rId7" Type="http://schemas.openxmlformats.org/officeDocument/2006/relationships/slide" Target="slide12.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3" Type="http://schemas.openxmlformats.org/officeDocument/2006/relationships/notesSlide" Target="../notesSlides/notesSlide17.xml"/><Relationship Id="rId12" Type="http://schemas.openxmlformats.org/officeDocument/2006/relationships/slideLayout" Target="../slideLayouts/slideLayout6.xml"/><Relationship Id="rId11" Type="http://schemas.openxmlformats.org/officeDocument/2006/relationships/image" Target="../media/image11.png"/><Relationship Id="rId10" Type="http://schemas.openxmlformats.org/officeDocument/2006/relationships/slide" Target="slide17.xml"/><Relationship Id="rId1" Type="http://schemas.openxmlformats.org/officeDocument/2006/relationships/slide" Target="slide1.xml"/></Relationships>
</file>

<file path=ppt/slides/_rels/slide18.xml.rels><?xml version="1.0" encoding="UTF-8" standalone="yes"?>
<Relationships xmlns="http://schemas.openxmlformats.org/package/2006/relationships"><Relationship Id="rId9" Type="http://schemas.openxmlformats.org/officeDocument/2006/relationships/slide" Target="slide11.xml"/><Relationship Id="rId8" Type="http://schemas.openxmlformats.org/officeDocument/2006/relationships/slide" Target="slide10.xml"/><Relationship Id="rId7" Type="http://schemas.openxmlformats.org/officeDocument/2006/relationships/slide" Target="slide9.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4" Type="http://schemas.openxmlformats.org/officeDocument/2006/relationships/notesSlide" Target="../notesSlides/notesSlide18.xml"/><Relationship Id="rId13" Type="http://schemas.openxmlformats.org/officeDocument/2006/relationships/slideLayout" Target="../slideLayouts/slideLayout6.xml"/><Relationship Id="rId12" Type="http://schemas.openxmlformats.org/officeDocument/2006/relationships/image" Target="../media/image12.png"/><Relationship Id="rId11" Type="http://schemas.openxmlformats.org/officeDocument/2006/relationships/slide" Target="slide17.xml"/><Relationship Id="rId10" Type="http://schemas.openxmlformats.org/officeDocument/2006/relationships/slide" Target="slide12.xml"/><Relationship Id="rId1" Type="http://schemas.openxmlformats.org/officeDocument/2006/relationships/slide" Target="slide1.xml"/></Relationships>
</file>

<file path=ppt/slides/_rels/slide19.xml.rels><?xml version="1.0" encoding="UTF-8" standalone="yes"?>
<Relationships xmlns="http://schemas.openxmlformats.org/package/2006/relationships"><Relationship Id="rId9" Type="http://schemas.openxmlformats.org/officeDocument/2006/relationships/slide" Target="slide11.xml"/><Relationship Id="rId8" Type="http://schemas.openxmlformats.org/officeDocument/2006/relationships/slide" Target="slide10.xml"/><Relationship Id="rId7" Type="http://schemas.openxmlformats.org/officeDocument/2006/relationships/slide" Target="slide9.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5" Type="http://schemas.openxmlformats.org/officeDocument/2006/relationships/notesSlide" Target="../notesSlides/notesSlide19.xml"/><Relationship Id="rId14" Type="http://schemas.openxmlformats.org/officeDocument/2006/relationships/slideLayout" Target="../slideLayouts/slideLayout6.xml"/><Relationship Id="rId13" Type="http://schemas.openxmlformats.org/officeDocument/2006/relationships/image" Target="../media/image13.png"/><Relationship Id="rId12" Type="http://schemas.openxmlformats.org/officeDocument/2006/relationships/slide" Target="slide19.xml"/><Relationship Id="rId11" Type="http://schemas.openxmlformats.org/officeDocument/2006/relationships/slide" Target="slide17.xml"/><Relationship Id="rId10" Type="http://schemas.openxmlformats.org/officeDocument/2006/relationships/slide" Target="slide12.xml"/><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2.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2.xml"/><Relationship Id="rId7" Type="http://schemas.openxmlformats.org/officeDocument/2006/relationships/slide" Target="slide19.xml"/><Relationship Id="rId6" Type="http://schemas.openxmlformats.org/officeDocument/2006/relationships/slide" Target="slide6.xml"/><Relationship Id="rId5" Type="http://schemas.openxmlformats.org/officeDocument/2006/relationships/slide" Target="slide20.xml"/><Relationship Id="rId4" Type="http://schemas.openxmlformats.org/officeDocument/2006/relationships/slide" Target="slide3.xml"/><Relationship Id="rId3" Type="http://schemas.openxmlformats.org/officeDocument/2006/relationships/slide" Target="slide7.xml"/><Relationship Id="rId2" Type="http://schemas.openxmlformats.org/officeDocument/2006/relationships/slide" Target="slide2.xml"/><Relationship Id="rId1" Type="http://schemas.openxmlformats.org/officeDocument/2006/relationships/slide" Target="slide1.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14.png"/><Relationship Id="rId7" Type="http://schemas.openxmlformats.org/officeDocument/2006/relationships/slide" Target="slide12.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0" Type="http://schemas.openxmlformats.org/officeDocument/2006/relationships/notesSlide" Target="../notesSlides/notesSlide21.xml"/><Relationship Id="rId1" Type="http://schemas.openxmlformats.org/officeDocument/2006/relationships/slide" Target="slide1.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15.png"/><Relationship Id="rId7" Type="http://schemas.openxmlformats.org/officeDocument/2006/relationships/slide" Target="slide12.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0" Type="http://schemas.openxmlformats.org/officeDocument/2006/relationships/notesSlide" Target="../notesSlides/notesSlide22.xml"/><Relationship Id="rId1" Type="http://schemas.openxmlformats.org/officeDocument/2006/relationships/slide" Target="slide1.xml"/></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2.xml"/><Relationship Id="rId7" Type="http://schemas.openxmlformats.org/officeDocument/2006/relationships/slide" Target="slide19.xml"/><Relationship Id="rId6" Type="http://schemas.openxmlformats.org/officeDocument/2006/relationships/slide" Target="slide6.xml"/><Relationship Id="rId5" Type="http://schemas.openxmlformats.org/officeDocument/2006/relationships/slide" Target="slide20.xml"/><Relationship Id="rId4" Type="http://schemas.openxmlformats.org/officeDocument/2006/relationships/slide" Target="slide3.xml"/><Relationship Id="rId3" Type="http://schemas.openxmlformats.org/officeDocument/2006/relationships/slide" Target="slide7.xml"/><Relationship Id="rId2" Type="http://schemas.openxmlformats.org/officeDocument/2006/relationships/slide" Target="slide2.xml"/><Relationship Id="rId1" Type="http://schemas.openxmlformats.org/officeDocument/2006/relationships/slide" Target="slide1.xml"/></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slideLayout" Target="../slideLayouts/slideLayout6.xml"/><Relationship Id="rId7" Type="http://schemas.openxmlformats.org/officeDocument/2006/relationships/slide" Target="slide12.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 Target="slide1.xml"/></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25.xml"/><Relationship Id="rId8" Type="http://schemas.openxmlformats.org/officeDocument/2006/relationships/slideLayout" Target="../slideLayouts/slideLayout6.xml"/><Relationship Id="rId7" Type="http://schemas.openxmlformats.org/officeDocument/2006/relationships/slide" Target="slide12.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 Target="slide1.xml"/></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6.xml"/><Relationship Id="rId8" Type="http://schemas.openxmlformats.org/officeDocument/2006/relationships/slideLayout" Target="../slideLayouts/slideLayout6.xml"/><Relationship Id="rId7" Type="http://schemas.openxmlformats.org/officeDocument/2006/relationships/slide" Target="slide12.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 Target="slide1.xml"/></Relationships>
</file>

<file path=ppt/slides/_rels/slide27.xml.rels><?xml version="1.0" encoding="UTF-8" standalone="yes"?>
<Relationships xmlns="http://schemas.openxmlformats.org/package/2006/relationships"><Relationship Id="rId9" Type="http://schemas.openxmlformats.org/officeDocument/2006/relationships/notesSlide" Target="../notesSlides/notesSlide27.xml"/><Relationship Id="rId8" Type="http://schemas.openxmlformats.org/officeDocument/2006/relationships/slideLayout" Target="../slideLayouts/slideLayout6.xml"/><Relationship Id="rId7" Type="http://schemas.openxmlformats.org/officeDocument/2006/relationships/slide" Target="slide12.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 Target="slide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 Target="sl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slide" Target="slide7.xml"/><Relationship Id="rId6" Type="http://schemas.openxmlformats.org/officeDocument/2006/relationships/slide" Target="slide5.xml"/><Relationship Id="rId5" Type="http://schemas.openxmlformats.org/officeDocument/2006/relationships/slide" Target="slide6.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 Target="slide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3.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 Target="slide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6.xml"/><Relationship Id="rId7" Type="http://schemas.openxmlformats.org/officeDocument/2006/relationships/image" Target="../media/image1.png"/><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 Target="slide1.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2.png"/><Relationship Id="rId7" Type="http://schemas.openxmlformats.org/officeDocument/2006/relationships/slide" Target="slide9.xml"/><Relationship Id="rId6" Type="http://schemas.openxmlformats.org/officeDocument/2006/relationships/slide" Target="slide7.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2.xml"/><Relationship Id="rId10" Type="http://schemas.openxmlformats.org/officeDocument/2006/relationships/notesSlide" Target="../notesSlides/notesSlide9.xml"/><Relationship Id="rId1"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grpSp>
        <p:nvGrpSpPr>
          <p:cNvPr id="213" name="Google Shape;213;p24"/>
          <p:cNvGrpSpPr/>
          <p:nvPr/>
        </p:nvGrpSpPr>
        <p:grpSpPr>
          <a:xfrm>
            <a:off x="1738925" y="4718600"/>
            <a:ext cx="5666144" cy="116400"/>
            <a:chOff x="1738925" y="4718600"/>
            <a:chExt cx="5666144" cy="116400"/>
          </a:xfrm>
        </p:grpSpPr>
        <p:sp>
          <p:nvSpPr>
            <p:cNvPr id="214" name="Google Shape;214;p24">
              <a:hlinkClick r:id="rId1" action="ppaction://hlinksldjump"/>
            </p:cNvPr>
            <p:cNvSpPr/>
            <p:nvPr/>
          </p:nvSpPr>
          <p:spPr>
            <a:xfrm>
              <a:off x="1738925" y="4718600"/>
              <a:ext cx="116400" cy="116400"/>
            </a:xfrm>
            <a:prstGeom prst="ellipse">
              <a:avLst/>
            </a:prstGeom>
            <a:solidFill>
              <a:srgbClr val="000000">
                <a:alpha val="0"/>
              </a:srgbClr>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5" name="Google Shape;215;p24">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6" name="Google Shape;216;p24">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7" name="Google Shape;217;p24">
              <a:hlinkClick r:id="rId3" action="ppaction://hlinksldjump"/>
            </p:cNvPr>
            <p:cNvSpPr/>
            <p:nvPr/>
          </p:nvSpPr>
          <p:spPr>
            <a:xfrm>
              <a:off x="261520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8" name="Google Shape;218;p24">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9" name="Google Shape;219;p24">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0" name="Google Shape;220;p24">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1" name="Google Shape;221;p24">
              <a:hlinkClick r:id="rId1"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2" name="Google Shape;222;p24">
              <a:hlinkClick r:id="rId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3" name="Google Shape;223;p24">
              <a:hlinkClick r:id="rId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4" name="Google Shape;224;p24">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5" name="Google Shape;225;p24">
              <a:hlinkClick r:id="rId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6" name="Google Shape;226;p24">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7" name="Google Shape;227;p24">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8" name="Google Shape;228;p24">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9" name="Google Shape;229;p24">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0" name="Google Shape;230;p24">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1" name="Google Shape;231;p24">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2" name="Google Shape;232;p24">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3" name="Google Shape;233;p24">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34" name="Google Shape;234;p24"/>
          <p:cNvSpPr txBox="1"/>
          <p:nvPr>
            <p:ph type="ctrTitle"/>
          </p:nvPr>
        </p:nvSpPr>
        <p:spPr>
          <a:xfrm>
            <a:off x="971550" y="267335"/>
            <a:ext cx="7324725" cy="14541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a:latin typeface="Times New Roman" panose="02020603050405020304" charset="0"/>
                <a:cs typeface="Times New Roman" panose="02020603050405020304" charset="0"/>
                <a:sym typeface="+mn-ea"/>
              </a:rPr>
              <a:t>Tích hợp dữ liệu</a:t>
            </a:r>
            <a:endParaRPr lang="en-GB" b="1">
              <a:latin typeface="Times New Roman" panose="02020603050405020304" charset="0"/>
              <a:cs typeface="Times New Roman" panose="02020603050405020304" charset="0"/>
            </a:endParaRPr>
          </a:p>
        </p:txBody>
      </p:sp>
      <p:sp>
        <p:nvSpPr>
          <p:cNvPr id="235" name="Google Shape;235;p24"/>
          <p:cNvSpPr txBox="1"/>
          <p:nvPr>
            <p:ph type="subTitle" idx="1"/>
          </p:nvPr>
        </p:nvSpPr>
        <p:spPr>
          <a:xfrm>
            <a:off x="1800614" y="1721673"/>
            <a:ext cx="56661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imes New Roman" panose="02020603050405020304" charset="0"/>
                <a:cs typeface="Times New Roman" panose="02020603050405020304" charset="0"/>
                <a:sym typeface="+mn-ea"/>
              </a:rPr>
              <a:t>Liên nhóm 2 (13+18)</a:t>
            </a:r>
            <a:endParaRPr lang="en-GB">
              <a:latin typeface="Times New Roman" panose="02020603050405020304" charset="0"/>
              <a:cs typeface="Times New Roman" panose="02020603050405020304" charset="0"/>
            </a:endParaRPr>
          </a:p>
        </p:txBody>
      </p:sp>
      <p:sp>
        <p:nvSpPr>
          <p:cNvPr id="2" name="Content Placeholder 2"/>
          <p:cNvSpPr>
            <a:spLocks noGrp="1"/>
          </p:cNvSpPr>
          <p:nvPr/>
        </p:nvSpPr>
        <p:spPr>
          <a:xfrm>
            <a:off x="1186815" y="2254250"/>
            <a:ext cx="4276725" cy="3843655"/>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latin typeface="Times New Roman" panose="02020603050405020304" charset="0"/>
                <a:cs typeface="Times New Roman" panose="02020603050405020304" charset="0"/>
              </a:rPr>
              <a:t>Nhóm 13</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Lê Danh Khải</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Nguyễn Đức Công</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Nguyễn Thị Ngọc Ánh</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Nguyễn Hữu Quý</a:t>
            </a: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	Lê Thị Tâm</a:t>
            </a:r>
            <a:endParaRPr lang="en-US" sz="1800">
              <a:latin typeface="Times New Roman" panose="02020603050405020304" charset="0"/>
              <a:cs typeface="Times New Roman" panose="02020603050405020304" charset="0"/>
            </a:endParaRPr>
          </a:p>
        </p:txBody>
      </p:sp>
      <p:sp>
        <p:nvSpPr>
          <p:cNvPr id="4" name="Content Placeholder 2"/>
          <p:cNvSpPr txBox="1"/>
          <p:nvPr/>
        </p:nvSpPr>
        <p:spPr>
          <a:xfrm>
            <a:off x="5535930" y="2254250"/>
            <a:ext cx="4276725" cy="3843655"/>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latin typeface="Times New Roman" panose="02020603050405020304" charset="0"/>
                <a:cs typeface="Times New Roman" panose="02020603050405020304" charset="0"/>
              </a:rPr>
              <a:t>Nhóm 18</a:t>
            </a:r>
            <a:endParaRPr lang="en-US" sz="1800">
              <a:latin typeface="Times New Roman" panose="02020603050405020304" charset="0"/>
              <a:cs typeface="Times New Roman" panose="02020603050405020304" charset="0"/>
            </a:endParaRPr>
          </a:p>
          <a:p>
            <a:pPr marL="0" indent="0">
              <a:buFont typeface="Arial" panose="020B0604020202020204" pitchFamily="34" charset="0"/>
              <a:buNone/>
            </a:pPr>
            <a:r>
              <a:rPr lang="en-US" sz="1800">
                <a:latin typeface="Times New Roman" panose="02020603050405020304" charset="0"/>
                <a:cs typeface="Times New Roman" panose="02020603050405020304" charset="0"/>
              </a:rPr>
              <a:t>	Trần Văn Hùng</a:t>
            </a:r>
            <a:endParaRPr lang="en-US" sz="1800">
              <a:latin typeface="Times New Roman" panose="02020603050405020304" charset="0"/>
              <a:cs typeface="Times New Roman" panose="02020603050405020304" charset="0"/>
            </a:endParaRPr>
          </a:p>
          <a:p>
            <a:pPr marL="0" indent="0">
              <a:buFont typeface="Arial" panose="020B0604020202020204" pitchFamily="34" charset="0"/>
              <a:buNone/>
            </a:pPr>
            <a:r>
              <a:rPr lang="en-US" sz="1800">
                <a:latin typeface="Times New Roman" panose="02020603050405020304" charset="0"/>
                <a:cs typeface="Times New Roman" panose="02020603050405020304" charset="0"/>
              </a:rPr>
              <a:t>	Vũ Minh Đức</a:t>
            </a:r>
            <a:endParaRPr lang="en-US" sz="1800">
              <a:latin typeface="Times New Roman" panose="02020603050405020304" charset="0"/>
              <a:cs typeface="Times New Roman" panose="02020603050405020304" charset="0"/>
            </a:endParaRPr>
          </a:p>
          <a:p>
            <a:pPr marL="0" indent="0">
              <a:buFont typeface="Arial" panose="020B0604020202020204" pitchFamily="34" charset="0"/>
              <a:buNone/>
            </a:pPr>
            <a:r>
              <a:rPr lang="en-US" sz="1800">
                <a:latin typeface="Times New Roman" panose="02020603050405020304" charset="0"/>
                <a:cs typeface="Times New Roman" panose="02020603050405020304" charset="0"/>
              </a:rPr>
              <a:t>	Phạm Việt Hùng</a:t>
            </a:r>
            <a:endParaRPr lang="en-US" sz="1800">
              <a:latin typeface="Times New Roman" panose="02020603050405020304" charset="0"/>
              <a:cs typeface="Times New Roman" panose="02020603050405020304" charset="0"/>
            </a:endParaRPr>
          </a:p>
          <a:p>
            <a:pPr marL="0" indent="0">
              <a:buFont typeface="Arial" panose="020B0604020202020204" pitchFamily="34" charset="0"/>
              <a:buNone/>
            </a:pPr>
            <a:r>
              <a:rPr lang="en-US" sz="1800">
                <a:latin typeface="Times New Roman" panose="02020603050405020304" charset="0"/>
                <a:cs typeface="Times New Roman" panose="02020603050405020304" charset="0"/>
              </a:rPr>
              <a:t>	Vũ Huy Hoàng</a:t>
            </a:r>
            <a:endParaRPr lang="en-US" sz="1800">
              <a:latin typeface="Times New Roman" panose="02020603050405020304" charset="0"/>
              <a:cs typeface="Times New Roman" panose="02020603050405020304" charset="0"/>
            </a:endParaRPr>
          </a:p>
          <a:p>
            <a:pPr marL="0" indent="0">
              <a:buFont typeface="Arial" panose="020B0604020202020204" pitchFamily="34" charset="0"/>
              <a:buNone/>
            </a:pPr>
            <a:r>
              <a:rPr lang="en-US" sz="1800">
                <a:latin typeface="Times New Roman" panose="02020603050405020304" charset="0"/>
                <a:cs typeface="Times New Roman" panose="02020603050405020304" charset="0"/>
              </a:rPr>
              <a:t>	Vũ Quang Dũng</a:t>
            </a:r>
            <a:endParaRPr lang="en-US" sz="1800">
              <a:latin typeface="Times New Roman" panose="02020603050405020304" charset="0"/>
              <a:cs typeface="Times New Roman" panose="02020603050405020304" charset="0"/>
            </a:endParaRPr>
          </a:p>
          <a:p>
            <a:pPr marL="0" indent="0">
              <a:buFont typeface="Arial" panose="020B0604020202020204" pitchFamily="34" charset="0"/>
              <a:buNone/>
            </a:pP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2" name="Text Box 1"/>
          <p:cNvSpPr txBox="1"/>
          <p:nvPr/>
        </p:nvSpPr>
        <p:spPr>
          <a:xfrm>
            <a:off x="260985" y="771525"/>
            <a:ext cx="5055235" cy="2183765"/>
          </a:xfrm>
          <a:prstGeom prst="rect">
            <a:avLst/>
          </a:prstGeom>
          <a:noFill/>
        </p:spPr>
        <p:txBody>
          <a:bodyPr wrap="square" rtlCol="0">
            <a:spAutoFit/>
          </a:bodyPr>
          <a:p>
            <a:r>
              <a:rPr lang="en-US" b="1" u="sng" dirty="0">
                <a:latin typeface="Times New Roman" panose="02020603050405020304" charset="0"/>
                <a:cs typeface="Times New Roman" panose="02020603050405020304" charset="0"/>
                <a:sym typeface="+mn-ea"/>
              </a:rPr>
              <a:t>VD 3.1</a:t>
            </a:r>
            <a:r>
              <a:rPr lang="en-US" dirty="0">
                <a:latin typeface="Times New Roman" panose="02020603050405020304" charset="0"/>
                <a:cs typeface="Times New Roman" panose="02020603050405020304" charset="0"/>
                <a:sym typeface="+mn-ea"/>
              </a:rPr>
              <a:t>: </a:t>
            </a:r>
            <a:endParaRPr lang="el-GR" dirty="0">
              <a:latin typeface="Times New Roman" panose="02020603050405020304" charset="0"/>
              <a:cs typeface="Times New Roman" panose="02020603050405020304" charset="0"/>
              <a:sym typeface="+mn-ea"/>
            </a:endParaRPr>
          </a:p>
          <a:p>
            <a:endParaRPr lang="en-US" dirty="0">
              <a:latin typeface="Times New Roman" panose="02020603050405020304" charset="0"/>
              <a:cs typeface="Times New Roman" panose="02020603050405020304" charset="0"/>
            </a:endParaRPr>
          </a:p>
          <a:p>
            <a:pPr algn="just"/>
            <a:r>
              <a:rPr lang="vi-VN" sz="1800" dirty="0">
                <a:latin typeface="Times New Roman" panose="02020603050405020304" charset="0"/>
                <a:cs typeface="Times New Roman" panose="02020603050405020304" charset="0"/>
                <a:sym typeface="+mn-ea"/>
              </a:rPr>
              <a:t>Giả sử một nhóm gồm 1500 người được khảo sát. Giới tính của mỗi người được ghi lại. Mỗi người được hỏi về loại tài liệu đọc ưa thích của họ là tiểu thuyết hay phi tiểu thuyết. Do đó, chúng ta có hai thuộc tính là giới tính và sở thích đọc</a:t>
            </a:r>
            <a:r>
              <a:rPr lang="vi-VN" sz="1800" dirty="0" smtClean="0">
                <a:latin typeface="Times New Roman" panose="02020603050405020304" charset="0"/>
                <a:cs typeface="Times New Roman" panose="02020603050405020304" charset="0"/>
                <a:sym typeface="+mn-ea"/>
              </a:rPr>
              <a:t>.</a:t>
            </a:r>
            <a:endParaRPr lang="vi-VN" sz="1800" dirty="0" smtClean="0">
              <a:latin typeface="Times New Roman" panose="02020603050405020304" charset="0"/>
              <a:cs typeface="Times New Roman" panose="02020603050405020304" charset="0"/>
            </a:endParaRPr>
          </a:p>
          <a:p>
            <a:endParaRPr lang="en-US" sz="1800"/>
          </a:p>
        </p:txBody>
      </p:sp>
      <p:pic>
        <p:nvPicPr>
          <p:cNvPr id="4" name="Picture Placeholder 3"/>
          <p:cNvPicPr>
            <a:picLocks noChangeAspect="1"/>
          </p:cNvPicPr>
          <p:nvPr>
            <p:ph type="pic" idx="2"/>
          </p:nvPr>
        </p:nvPicPr>
        <p:blipFill>
          <a:blip r:embed="rId1"/>
          <a:stretch>
            <a:fillRect/>
          </a:stretch>
        </p:blipFill>
        <p:spPr>
          <a:xfrm>
            <a:off x="5681345" y="1419225"/>
            <a:ext cx="3007360" cy="2809240"/>
          </a:xfrm>
          <a:prstGeom prst="rect">
            <a:avLst/>
          </a:prstGeom>
        </p:spPr>
      </p:pic>
      <p:pic>
        <p:nvPicPr>
          <p:cNvPr id="7" name="Picture 6"/>
          <p:cNvPicPr>
            <a:picLocks noChangeAspect="1"/>
          </p:cNvPicPr>
          <p:nvPr/>
        </p:nvPicPr>
        <p:blipFill>
          <a:blip r:embed="rId2"/>
          <a:stretch>
            <a:fillRect/>
          </a:stretch>
        </p:blipFill>
        <p:spPr>
          <a:xfrm>
            <a:off x="323850" y="3435350"/>
            <a:ext cx="4847590" cy="1215390"/>
          </a:xfrm>
          <a:prstGeom prst="rect">
            <a:avLst/>
          </a:prstGeom>
        </p:spPr>
      </p:pic>
      <p:sp>
        <p:nvSpPr>
          <p:cNvPr id="8" name="Text Box 7"/>
          <p:cNvSpPr txBox="1"/>
          <p:nvPr/>
        </p:nvSpPr>
        <p:spPr>
          <a:xfrm>
            <a:off x="260985" y="3003550"/>
            <a:ext cx="5420360" cy="475615"/>
          </a:xfrm>
          <a:prstGeom prst="rect">
            <a:avLst/>
          </a:prstGeom>
          <a:noFill/>
        </p:spPr>
        <p:txBody>
          <a:bodyPr wrap="square" rtlCol="0">
            <a:noAutofit/>
          </a:bodyPr>
          <a:p>
            <a:r>
              <a:rPr lang="vi-VN" sz="1800">
                <a:latin typeface="Times New Roman" panose="02020603050405020304" charset="0"/>
                <a:cs typeface="Times New Roman" panose="02020603050405020304" charset="0"/>
                <a:sym typeface="+mn-ea"/>
              </a:rPr>
              <a:t>Sử dụng phương trình (3.1) để tính toán </a:t>
            </a:r>
            <a:r>
              <a:rPr lang="el-GR" sz="1800">
                <a:latin typeface="Times New Roman" panose="02020603050405020304" charset="0"/>
                <a:cs typeface="Times New Roman" panose="02020603050405020304" charset="0"/>
                <a:sym typeface="+mn-ea"/>
              </a:rPr>
              <a:t>χ², </a:t>
            </a:r>
            <a:r>
              <a:rPr lang="vi-VN" sz="1800">
                <a:latin typeface="Times New Roman" panose="02020603050405020304" charset="0"/>
                <a:cs typeface="Times New Roman" panose="02020603050405020304" charset="0"/>
                <a:sym typeface="+mn-ea"/>
              </a:rPr>
              <a:t>chúng ta có</a:t>
            </a:r>
            <a:endParaRPr lang="en-US" sz="1800">
              <a:latin typeface="Times New Roman" panose="02020603050405020304" charset="0"/>
              <a:cs typeface="Times New Roman" panose="02020603050405020304" charset="0"/>
            </a:endParaRPr>
          </a:p>
          <a:p>
            <a:endParaRPr lang="en-US" sz="1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grpSp>
        <p:nvGrpSpPr>
          <p:cNvPr id="311" name="Google Shape;311;p27"/>
          <p:cNvGrpSpPr/>
          <p:nvPr/>
        </p:nvGrpSpPr>
        <p:grpSpPr>
          <a:xfrm>
            <a:off x="1738925" y="4718600"/>
            <a:ext cx="5666144" cy="116400"/>
            <a:chOff x="1738925" y="4718600"/>
            <a:chExt cx="5666144" cy="116400"/>
          </a:xfrm>
        </p:grpSpPr>
        <p:sp>
          <p:nvSpPr>
            <p:cNvPr id="312" name="Google Shape;312;p27">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3" action="ppaction://hlinksldjump"/>
            </p:cNvPr>
            <p:cNvSpPr/>
            <p:nvPr/>
          </p:nvSpPr>
          <p:spPr>
            <a:xfrm>
              <a:off x="2615200"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8"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9"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412" name="Google Shape;412;p30"/>
          <p:cNvSpPr txBox="1"/>
          <p:nvPr>
            <p:ph type="title"/>
          </p:nvPr>
        </p:nvSpPr>
        <p:spPr>
          <a:xfrm>
            <a:off x="232410" y="521335"/>
            <a:ext cx="8655685" cy="57277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vi-VN" b="1" dirty="0">
                <a:solidFill>
                  <a:schemeClr val="tx1"/>
                </a:solidFill>
                <a:latin typeface="Times New Roman" panose="02020603050405020304" charset="0"/>
                <a:cs typeface="Times New Roman" panose="02020603050405020304" charset="0"/>
                <a:sym typeface="+mn-ea"/>
              </a:rPr>
              <a:t>Hệ số tương quan cho dữ liệu số</a:t>
            </a:r>
            <a:endParaRPr lang="vi-VN" b="1" dirty="0">
              <a:solidFill>
                <a:schemeClr val="tx1"/>
              </a:solidFill>
              <a:latin typeface="Times New Roman" panose="02020603050405020304" charset="0"/>
              <a:cs typeface="Times New Roman" panose="02020603050405020304" charset="0"/>
              <a:sym typeface="+mn-ea"/>
            </a:endParaRPr>
          </a:p>
        </p:txBody>
      </p:sp>
      <p:pic>
        <p:nvPicPr>
          <p:cNvPr id="5" name="image11.png"/>
          <p:cNvPicPr>
            <a:picLocks noChangeAspect="1"/>
          </p:cNvPicPr>
          <p:nvPr>
            <p:ph type="pic" idx="2"/>
          </p:nvPr>
        </p:nvPicPr>
        <p:blipFill>
          <a:blip r:embed="rId10"/>
          <a:srcRect/>
          <a:stretch>
            <a:fillRect/>
          </a:stretch>
        </p:blipFill>
        <p:spPr>
          <a:xfrm>
            <a:off x="1119505" y="1240790"/>
            <a:ext cx="6285865" cy="1040130"/>
          </a:xfrm>
          <a:prstGeom prst="rect">
            <a:avLst/>
          </a:prstGeom>
        </p:spPr>
      </p:pic>
      <p:sp>
        <p:nvSpPr>
          <p:cNvPr id="9" name="Text Box 8"/>
          <p:cNvSpPr txBox="1"/>
          <p:nvPr/>
        </p:nvSpPr>
        <p:spPr>
          <a:xfrm>
            <a:off x="1043940" y="2427605"/>
            <a:ext cx="6494780" cy="2200275"/>
          </a:xfrm>
          <a:prstGeom prst="rect">
            <a:avLst/>
          </a:prstGeom>
          <a:noFill/>
        </p:spPr>
        <p:txBody>
          <a:bodyPr wrap="square" rtlCol="0">
            <a:noAutofit/>
          </a:bodyPr>
          <a:p>
            <a:pPr marL="285750" lvl="1" indent="-285750">
              <a:buFont typeface="Arial" panose="020B0604020202020204" pitchFamily="34" charset="0"/>
              <a:buChar char="•"/>
            </a:pPr>
            <a:r>
              <a:rPr lang="vi-VN" sz="1800" dirty="0">
                <a:latin typeface="Times New Roman" panose="02020603050405020304" charset="0"/>
                <a:cs typeface="Times New Roman" panose="02020603050405020304" charset="0"/>
                <a:sym typeface="+mn-ea"/>
              </a:rPr>
              <a:t>n là số lượng bộ dữ liệu</a:t>
            </a:r>
            <a:endParaRPr lang="en-US" sz="1800" dirty="0">
              <a:latin typeface="Times New Roman" panose="02020603050405020304" charset="0"/>
              <a:cs typeface="Times New Roman" panose="02020603050405020304" charset="0"/>
            </a:endParaRPr>
          </a:p>
          <a:p>
            <a:pPr marL="285750" lvl="1" indent="-285750">
              <a:buFont typeface="Arial" panose="020B0604020202020204" pitchFamily="34" charset="0"/>
              <a:buChar char="•"/>
            </a:pPr>
            <a:r>
              <a:rPr lang="vi-VN" sz="1800" dirty="0">
                <a:latin typeface="Times New Roman" panose="02020603050405020304" charset="0"/>
                <a:cs typeface="Times New Roman" panose="02020603050405020304" charset="0"/>
                <a:sym typeface="+mn-ea"/>
              </a:rPr>
              <a:t>ai và bi là các giá trị tương ứng của A và B trong bộ dữ liệu i</a:t>
            </a:r>
            <a:endParaRPr lang="en-US" sz="1800" dirty="0">
              <a:latin typeface="Times New Roman" panose="02020603050405020304" charset="0"/>
              <a:cs typeface="Times New Roman" panose="02020603050405020304" charset="0"/>
            </a:endParaRPr>
          </a:p>
          <a:p>
            <a:pPr marL="285750" lvl="1" indent="-285750">
              <a:buFont typeface="Arial" panose="020B0604020202020204" pitchFamily="34" charset="0"/>
              <a:buChar char="•"/>
            </a:pPr>
            <a:r>
              <a:rPr lang="vi-VN" sz="1800" dirty="0">
                <a:latin typeface="Times New Roman" panose="02020603050405020304" charset="0"/>
                <a:cs typeface="Times New Roman" panose="02020603050405020304" charset="0"/>
                <a:sym typeface="+mn-ea"/>
              </a:rPr>
              <a:t>Ā và B̄ là các giá trị trung bình tương ứng của A và B</a:t>
            </a:r>
            <a:endParaRPr lang="en-US" sz="1800" dirty="0">
              <a:latin typeface="Times New Roman" panose="02020603050405020304" charset="0"/>
              <a:cs typeface="Times New Roman" panose="02020603050405020304" charset="0"/>
            </a:endParaRPr>
          </a:p>
          <a:p>
            <a:pPr marL="285750" lvl="1" indent="-285750">
              <a:buFont typeface="Arial" panose="020B0604020202020204" pitchFamily="34" charset="0"/>
              <a:buChar char="•"/>
            </a:pPr>
            <a:r>
              <a:rPr lang="el-GR" sz="1800" dirty="0">
                <a:latin typeface="Times New Roman" panose="02020603050405020304" charset="0"/>
                <a:cs typeface="Times New Roman" panose="02020603050405020304" charset="0"/>
                <a:sym typeface="+mn-ea"/>
              </a:rPr>
              <a:t>σ</a:t>
            </a:r>
            <a:r>
              <a:rPr lang="vi-VN" sz="1800" dirty="0">
                <a:latin typeface="Times New Roman" panose="02020603050405020304" charset="0"/>
                <a:cs typeface="Times New Roman" panose="02020603050405020304" charset="0"/>
                <a:sym typeface="+mn-ea"/>
              </a:rPr>
              <a:t>A và </a:t>
            </a:r>
            <a:r>
              <a:rPr lang="el-GR" sz="1800" dirty="0">
                <a:latin typeface="Times New Roman" panose="02020603050405020304" charset="0"/>
                <a:cs typeface="Times New Roman" panose="02020603050405020304" charset="0"/>
                <a:sym typeface="+mn-ea"/>
              </a:rPr>
              <a:t>σ</a:t>
            </a:r>
            <a:r>
              <a:rPr lang="vi-VN" sz="1800" dirty="0">
                <a:latin typeface="Times New Roman" panose="02020603050405020304" charset="0"/>
                <a:cs typeface="Times New Roman" panose="02020603050405020304" charset="0"/>
                <a:sym typeface="+mn-ea"/>
              </a:rPr>
              <a:t>B là các độ lệch chuẩn tương ứng của A và B </a:t>
            </a:r>
            <a:endParaRPr lang="en-US" sz="1800" dirty="0" smtClean="0">
              <a:latin typeface="Times New Roman" panose="02020603050405020304" charset="0"/>
              <a:cs typeface="Times New Roman" panose="02020603050405020304" charset="0"/>
            </a:endParaRPr>
          </a:p>
          <a:p>
            <a:pPr marL="285750" lvl="1" indent="-285750">
              <a:buFont typeface="Arial" panose="020B0604020202020204" pitchFamily="34" charset="0"/>
              <a:buChar char="•"/>
            </a:pPr>
            <a:r>
              <a:rPr lang="el-GR" sz="1800" dirty="0" smtClean="0">
                <a:latin typeface="Times New Roman" panose="02020603050405020304" charset="0"/>
                <a:cs typeface="Times New Roman" panose="02020603050405020304" charset="0"/>
                <a:sym typeface="+mn-ea"/>
              </a:rPr>
              <a:t>Σ(</a:t>
            </a:r>
            <a:r>
              <a:rPr lang="vi-VN" sz="1800" dirty="0">
                <a:latin typeface="Times New Roman" panose="02020603050405020304" charset="0"/>
                <a:cs typeface="Times New Roman" panose="02020603050405020304" charset="0"/>
                <a:sym typeface="+mn-ea"/>
              </a:rPr>
              <a:t>aibi) là tổng của tích chéo AB </a:t>
            </a:r>
            <a:endParaRPr lang="en-US" sz="1800" dirty="0" smtClean="0">
              <a:latin typeface="Times New Roman" panose="02020603050405020304" charset="0"/>
              <a:cs typeface="Times New Roman" panose="02020603050405020304" charset="0"/>
            </a:endParaRPr>
          </a:p>
          <a:p>
            <a:pPr marL="285750" lvl="1" indent="-285750">
              <a:buFont typeface="Arial" panose="020B0604020202020204" pitchFamily="34" charset="0"/>
              <a:buChar char="•"/>
            </a:pPr>
            <a:r>
              <a:rPr lang="vi-VN" sz="1800" dirty="0" smtClean="0">
                <a:latin typeface="Times New Roman" panose="02020603050405020304" charset="0"/>
                <a:cs typeface="Times New Roman" panose="02020603050405020304" charset="0"/>
                <a:sym typeface="+mn-ea"/>
              </a:rPr>
              <a:t>Lưu </a:t>
            </a:r>
            <a:r>
              <a:rPr lang="vi-VN" sz="1800" dirty="0">
                <a:latin typeface="Times New Roman" panose="02020603050405020304" charset="0"/>
                <a:cs typeface="Times New Roman" panose="02020603050405020304" charset="0"/>
                <a:sym typeface="+mn-ea"/>
              </a:rPr>
              <a:t>ý</a:t>
            </a:r>
            <a:r>
              <a:rPr lang="en-US" sz="1800" dirty="0">
                <a:latin typeface="Times New Roman" panose="02020603050405020304" charset="0"/>
                <a:cs typeface="Times New Roman" panose="02020603050405020304" charset="0"/>
                <a:sym typeface="+mn-ea"/>
              </a:rPr>
              <a:t>:</a:t>
            </a:r>
            <a:r>
              <a:rPr lang="vi-VN" sz="1800" dirty="0">
                <a:latin typeface="Times New Roman" panose="02020603050405020304" charset="0"/>
                <a:cs typeface="Times New Roman" panose="02020603050405020304" charset="0"/>
                <a:sym typeface="+mn-ea"/>
              </a:rPr>
              <a:t> −1 ≤ rA,B ≤ +1.</a:t>
            </a:r>
            <a:endParaRPr lang="en-US" sz="1800" dirty="0">
              <a:latin typeface="Times New Roman" panose="02020603050405020304" charset="0"/>
              <a:cs typeface="Times New Roman" panose="02020603050405020304" charset="0"/>
            </a:endParaRPr>
          </a:p>
          <a:p>
            <a:endParaRPr lang="en-US" sz="1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grpSp>
        <p:nvGrpSpPr>
          <p:cNvPr id="311" name="Google Shape;311;p27"/>
          <p:cNvGrpSpPr/>
          <p:nvPr/>
        </p:nvGrpSpPr>
        <p:grpSpPr>
          <a:xfrm>
            <a:off x="1738925" y="4718600"/>
            <a:ext cx="5666144" cy="116400"/>
            <a:chOff x="1738925" y="4718600"/>
            <a:chExt cx="5666144" cy="116400"/>
          </a:xfrm>
        </p:grpSpPr>
        <p:sp>
          <p:nvSpPr>
            <p:cNvPr id="312" name="Google Shape;312;p27">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3" action="ppaction://hlinksldjump"/>
            </p:cNvPr>
            <p:cNvSpPr/>
            <p:nvPr/>
          </p:nvSpPr>
          <p:spPr>
            <a:xfrm>
              <a:off x="2615200"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8"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9"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0"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412" name="Google Shape;412;p30"/>
          <p:cNvSpPr txBox="1"/>
          <p:nvPr>
            <p:ph type="title"/>
          </p:nvPr>
        </p:nvSpPr>
        <p:spPr>
          <a:xfrm>
            <a:off x="232410" y="521335"/>
            <a:ext cx="8655685" cy="57277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vi-VN" b="1" dirty="0">
                <a:solidFill>
                  <a:schemeClr val="tx1"/>
                </a:solidFill>
                <a:latin typeface="Times New Roman" panose="02020603050405020304" charset="0"/>
                <a:cs typeface="Times New Roman" panose="02020603050405020304" charset="0"/>
                <a:sym typeface="+mn-ea"/>
              </a:rPr>
              <a:t>Hệ số tương quan cho dữ liệu số</a:t>
            </a:r>
            <a:endParaRPr lang="vi-VN" b="1" dirty="0">
              <a:solidFill>
                <a:schemeClr val="tx1"/>
              </a:solidFill>
              <a:latin typeface="Times New Roman" panose="02020603050405020304" charset="0"/>
              <a:cs typeface="Times New Roman" panose="02020603050405020304" charset="0"/>
              <a:sym typeface="+mn-ea"/>
            </a:endParaRPr>
          </a:p>
        </p:txBody>
      </p:sp>
      <p:sp>
        <p:nvSpPr>
          <p:cNvPr id="9" name="Text Box 8"/>
          <p:cNvSpPr txBox="1"/>
          <p:nvPr/>
        </p:nvSpPr>
        <p:spPr>
          <a:xfrm>
            <a:off x="1043940" y="1347470"/>
            <a:ext cx="6100445" cy="2200275"/>
          </a:xfrm>
          <a:prstGeom prst="rect">
            <a:avLst/>
          </a:prstGeom>
          <a:noFill/>
        </p:spPr>
        <p:txBody>
          <a:bodyPr wrap="square" rtlCol="0">
            <a:noAutofit/>
          </a:bodyPr>
          <a:p>
            <a:pPr marL="285750" indent="-285750">
              <a:buFont typeface="Arial" panose="020B0604020202020204" pitchFamily="34" charset="0"/>
              <a:buChar char="•"/>
            </a:pPr>
            <a:r>
              <a:rPr lang="vi-VN" sz="1800" dirty="0">
                <a:latin typeface="Times New Roman" panose="02020603050405020304" charset="0"/>
                <a:cs typeface="Times New Roman" panose="02020603050405020304" charset="0"/>
                <a:sym typeface="+mn-ea"/>
              </a:rPr>
              <a:t>Nếu rA,B </a:t>
            </a:r>
            <a:r>
              <a:rPr lang="en-US" sz="1800" dirty="0">
                <a:latin typeface="Times New Roman" panose="02020603050405020304" charset="0"/>
                <a:cs typeface="Times New Roman" panose="02020603050405020304" charset="0"/>
                <a:sym typeface="+mn-ea"/>
              </a:rPr>
              <a:t>&gt; </a:t>
            </a:r>
            <a:r>
              <a:rPr lang="vi-VN" sz="1800" dirty="0">
                <a:latin typeface="Times New Roman" panose="02020603050405020304" charset="0"/>
                <a:cs typeface="Times New Roman" panose="02020603050405020304" charset="0"/>
                <a:sym typeface="+mn-ea"/>
              </a:rPr>
              <a:t>0, thì A và B có mối tương quan tích cực</a:t>
            </a:r>
            <a:r>
              <a:rPr lang="en-US" sz="1800" dirty="0">
                <a:latin typeface="Times New Roman" panose="02020603050405020304" charset="0"/>
                <a:cs typeface="Times New Roman" panose="02020603050405020304" charset="0"/>
                <a:sym typeface="+mn-ea"/>
              </a:rPr>
              <a:t>.</a:t>
            </a:r>
            <a:r>
              <a:rPr lang="vi-VN" sz="1800" dirty="0">
                <a:latin typeface="Times New Roman" panose="02020603050405020304" charset="0"/>
                <a:cs typeface="Times New Roman" panose="02020603050405020304" charset="0"/>
                <a:sym typeface="+mn-ea"/>
              </a:rPr>
              <a:t> </a:t>
            </a:r>
            <a:r>
              <a:rPr lang="en-US" sz="1800" dirty="0">
                <a:latin typeface="Times New Roman" panose="02020603050405020304" charset="0"/>
                <a:cs typeface="Times New Roman" panose="02020603050405020304" charset="0"/>
                <a:sym typeface="+mn-ea"/>
              </a:rPr>
              <a:t>C</a:t>
            </a:r>
            <a:r>
              <a:rPr lang="vi-VN" sz="1800" dirty="0">
                <a:latin typeface="Times New Roman" panose="02020603050405020304" charset="0"/>
                <a:cs typeface="Times New Roman" panose="02020603050405020304" charset="0"/>
                <a:sym typeface="+mn-ea"/>
              </a:rPr>
              <a:t>ác giá trị của A tăng lên khi các giá trị của B tăng lên.</a:t>
            </a:r>
            <a:endParaRPr lang="vi-VN" sz="1800" dirty="0">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endParaRPr lang="vi-VN" sz="1800" dirty="0">
              <a:latin typeface="Times New Roman" panose="02020603050405020304" charset="0"/>
              <a:cs typeface="Times New Roman" panose="02020603050405020304" charset="0"/>
              <a:sym typeface="+mn-ea"/>
            </a:endParaRPr>
          </a:p>
          <a:p>
            <a:pPr marL="285750" lvl="1" indent="-285750">
              <a:buFont typeface="Arial" panose="020B0604020202020204" pitchFamily="34" charset="0"/>
              <a:buChar char="•"/>
            </a:pPr>
            <a:r>
              <a:rPr lang="vi-VN" sz="1800">
                <a:latin typeface="Times New Roman" panose="02020603050405020304" charset="0"/>
                <a:cs typeface="Times New Roman" panose="02020603050405020304" charset="0"/>
                <a:sym typeface="+mn-ea"/>
              </a:rPr>
              <a:t>Nếu giá trị kết quả bằng 0, thì A và B là độc lập và không có mối tương quan giữa chúng.</a:t>
            </a:r>
            <a:endParaRPr lang="vi-VN" sz="1800">
              <a:latin typeface="Times New Roman" panose="02020603050405020304" charset="0"/>
              <a:cs typeface="Times New Roman" panose="02020603050405020304" charset="0"/>
              <a:sym typeface="+mn-ea"/>
            </a:endParaRPr>
          </a:p>
          <a:p>
            <a:pPr marL="285750" lvl="1" indent="-285750">
              <a:buFont typeface="Arial" panose="020B0604020202020204" pitchFamily="34" charset="0"/>
              <a:buChar char="•"/>
            </a:pPr>
            <a:endParaRPr lang="en-US" sz="1800">
              <a:latin typeface="Times New Roman" panose="02020603050405020304" charset="0"/>
              <a:cs typeface="Times New Roman" panose="02020603050405020304" charset="0"/>
            </a:endParaRPr>
          </a:p>
          <a:p>
            <a:pPr marL="285750" lvl="1" indent="-285750">
              <a:buFont typeface="Arial" panose="020B0604020202020204" pitchFamily="34" charset="0"/>
              <a:buChar char="•"/>
            </a:pPr>
            <a:r>
              <a:rPr lang="vi-VN" sz="1800">
                <a:latin typeface="Times New Roman" panose="02020603050405020304" charset="0"/>
                <a:cs typeface="Times New Roman" panose="02020603050405020304" charset="0"/>
                <a:sym typeface="+mn-ea"/>
              </a:rPr>
              <a:t>Nếu giá trị kết quả nhỏ hơn 0, thì A và B có mối tương quan tiêu cực</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251460" y="627380"/>
            <a:ext cx="8647430" cy="5727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latin typeface="Times New Roman" panose="02020603050405020304" charset="0"/>
                <a:cs typeface="Times New Roman" panose="02020603050405020304" charset="0"/>
                <a:sym typeface="+mn-ea"/>
              </a:rPr>
              <a:t>Hiệp phương sai của Dữ liệu Số</a:t>
            </a:r>
            <a:endParaRPr lang="en-GB">
              <a:latin typeface="Times New Roman" panose="02020603050405020304" charset="0"/>
              <a:cs typeface="Times New Roman" panose="02020603050405020304" charset="0"/>
            </a:endParaRPr>
          </a:p>
        </p:txBody>
      </p:sp>
      <p:sp>
        <p:nvSpPr>
          <p:cNvPr id="309" name="Google Shape;309;p27"/>
          <p:cNvSpPr txBox="1"/>
          <p:nvPr>
            <p:ph type="subTitle" idx="1"/>
          </p:nvPr>
        </p:nvSpPr>
        <p:spPr>
          <a:xfrm>
            <a:off x="611505" y="1203325"/>
            <a:ext cx="6403340" cy="148082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SzPct val="25000"/>
            </a:pPr>
            <a:r>
              <a:rPr lang="vi-VN" sz="1800">
                <a:latin typeface="Times New Roman" panose="02020603050405020304" charset="0"/>
                <a:cs typeface="Times New Roman" panose="02020603050405020304" charset="0"/>
                <a:sym typeface="+mn-ea"/>
              </a:rPr>
              <a:t>Trong lý thuyết xác suất và thống kê, tương quan và hiệp phương sai là hai thước đo tương tự để đánh giá mức độ thay đổi cùng nhau của hai thuộc tính.</a:t>
            </a:r>
            <a:endParaRPr lang="en-GB" sz="1800">
              <a:latin typeface="Times New Roman" panose="02020603050405020304" charset="0"/>
              <a:cs typeface="Times New Roman" panose="02020603050405020304" charset="0"/>
            </a:endParaRPr>
          </a:p>
        </p:txBody>
      </p:sp>
      <p:sp>
        <p:nvSpPr>
          <p:cNvPr id="5" name="Google Shape;309;p27"/>
          <p:cNvSpPr txBox="1"/>
          <p:nvPr/>
        </p:nvSpPr>
        <p:spPr>
          <a:xfrm>
            <a:off x="611505" y="2067560"/>
            <a:ext cx="6237605" cy="11518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Barlow Medium" panose="00000500000000000000"/>
                <a:ea typeface="Barlow Medium" panose="00000500000000000000"/>
                <a:cs typeface="Barlow Medium" panose="00000500000000000000"/>
                <a:sym typeface="Barlow Medium" panose="00000500000000000000"/>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Barlow Medium" panose="00000500000000000000"/>
                <a:ea typeface="Barlow Medium" panose="00000500000000000000"/>
                <a:cs typeface="Barlow Medium" panose="00000500000000000000"/>
                <a:sym typeface="Barlow Medium" panose="00000500000000000000"/>
              </a:defRPr>
            </a:lvl2pPr>
            <a:lvl3pPr marL="1371600" marR="0" lvl="2"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Barlow Medium" panose="00000500000000000000"/>
                <a:ea typeface="Barlow Medium" panose="00000500000000000000"/>
                <a:cs typeface="Barlow Medium" panose="00000500000000000000"/>
                <a:sym typeface="Barlow Medium" panose="00000500000000000000"/>
              </a:defRPr>
            </a:lvl3pPr>
            <a:lvl4pPr marL="1828800" marR="0" lvl="3"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Barlow Medium" panose="00000500000000000000"/>
                <a:ea typeface="Barlow Medium" panose="00000500000000000000"/>
                <a:cs typeface="Barlow Medium" panose="00000500000000000000"/>
                <a:sym typeface="Barlow Medium" panose="00000500000000000000"/>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Barlow Medium" panose="00000500000000000000"/>
                <a:ea typeface="Barlow Medium" panose="00000500000000000000"/>
                <a:cs typeface="Barlow Medium" panose="00000500000000000000"/>
                <a:sym typeface="Barlow Medium" panose="00000500000000000000"/>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Barlow Medium" panose="00000500000000000000"/>
                <a:ea typeface="Barlow Medium" panose="00000500000000000000"/>
                <a:cs typeface="Barlow Medium" panose="00000500000000000000"/>
                <a:sym typeface="Barlow Medium" panose="00000500000000000000"/>
              </a:defRPr>
            </a:lvl6pPr>
            <a:lvl7pPr marL="3200400" marR="0" lvl="6"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Barlow Medium" panose="00000500000000000000"/>
                <a:ea typeface="Barlow Medium" panose="00000500000000000000"/>
                <a:cs typeface="Barlow Medium" panose="00000500000000000000"/>
                <a:sym typeface="Barlow Medium" panose="00000500000000000000"/>
              </a:defRPr>
            </a:lvl7pPr>
            <a:lvl8pPr marL="3657600" marR="0" lvl="7"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Barlow Medium" panose="00000500000000000000"/>
                <a:ea typeface="Barlow Medium" panose="00000500000000000000"/>
                <a:cs typeface="Barlow Medium" panose="00000500000000000000"/>
                <a:sym typeface="Barlow Medium" panose="00000500000000000000"/>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Barlow Medium" panose="00000500000000000000"/>
                <a:ea typeface="Barlow Medium" panose="00000500000000000000"/>
                <a:cs typeface="Barlow Medium" panose="00000500000000000000"/>
                <a:sym typeface="Barlow Medium" panose="00000500000000000000"/>
              </a:defRPr>
            </a:lvl9pPr>
          </a:lstStyle>
          <a:p>
            <a:pPr marL="285750" lvl="0" indent="-285750" algn="just" rtl="0">
              <a:spcBef>
                <a:spcPts val="0"/>
              </a:spcBef>
              <a:spcAft>
                <a:spcPts val="0"/>
              </a:spcAft>
              <a:buSzPct val="25000"/>
            </a:pPr>
            <a:r>
              <a:rPr lang="vi-VN" sz="1800" dirty="0">
                <a:latin typeface="Times New Roman" panose="02020603050405020304" charset="0"/>
                <a:cs typeface="Times New Roman" panose="02020603050405020304" charset="0"/>
                <a:sym typeface="+mn-ea"/>
              </a:rPr>
              <a:t>Xét hai thuộc tính số A và B, cùng với một tập hợp gồm n quan sát (a1, b1), ...,(an, bn). Giá trị trung bình của A và B, tương ứng, còn được gọi là giá trị kỳ vọng trên A và </a:t>
            </a:r>
            <a:r>
              <a:rPr lang="vi-VN" sz="1800" dirty="0" smtClean="0">
                <a:latin typeface="Times New Roman" panose="02020603050405020304" charset="0"/>
                <a:cs typeface="Times New Roman" panose="02020603050405020304" charset="0"/>
                <a:sym typeface="+mn-ea"/>
              </a:rPr>
              <a:t>B</a:t>
            </a:r>
            <a:endParaRPr lang="en-GB" sz="1800">
              <a:latin typeface="Times New Roman" panose="02020603050405020304" charset="0"/>
              <a:cs typeface="Times New Roman" panose="02020603050405020304" charset="0"/>
            </a:endParaRPr>
          </a:p>
        </p:txBody>
      </p:sp>
      <p:pic>
        <p:nvPicPr>
          <p:cNvPr id="6" name="image15.png"/>
          <p:cNvPicPr>
            <a:picLocks noChangeAspect="1"/>
          </p:cNvPicPr>
          <p:nvPr>
            <p:ph type="pic" idx="2"/>
          </p:nvPr>
        </p:nvPicPr>
        <p:blipFill>
          <a:blip r:embed="rId1"/>
          <a:srcRect/>
          <a:stretch>
            <a:fillRect/>
          </a:stretch>
        </p:blipFill>
        <p:spPr>
          <a:xfrm>
            <a:off x="1043940" y="3147695"/>
            <a:ext cx="5537835" cy="15386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251460" y="627380"/>
            <a:ext cx="8647430" cy="5727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latin typeface="Times New Roman" panose="02020603050405020304" charset="0"/>
                <a:cs typeface="Times New Roman" panose="02020603050405020304" charset="0"/>
                <a:sym typeface="+mn-ea"/>
              </a:rPr>
              <a:t>Hiệp phương sai của Dữ liệu Số</a:t>
            </a:r>
            <a:endParaRPr lang="en-GB">
              <a:latin typeface="Times New Roman" panose="02020603050405020304" charset="0"/>
              <a:cs typeface="Times New Roman" panose="02020603050405020304" charset="0"/>
            </a:endParaRPr>
          </a:p>
        </p:txBody>
      </p:sp>
      <p:sp>
        <p:nvSpPr>
          <p:cNvPr id="309" name="Google Shape;309;p27"/>
          <p:cNvSpPr txBox="1"/>
          <p:nvPr>
            <p:ph type="subTitle" idx="1"/>
          </p:nvPr>
        </p:nvSpPr>
        <p:spPr>
          <a:xfrm>
            <a:off x="875665" y="1563370"/>
            <a:ext cx="6237605" cy="148082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SzPct val="25000"/>
            </a:pPr>
            <a:r>
              <a:rPr lang="vi-VN" sz="1800">
                <a:latin typeface="Times New Roman" panose="02020603050405020304" charset="0"/>
                <a:cs typeface="Times New Roman" panose="02020603050405020304" charset="0"/>
                <a:sym typeface="+mn-ea"/>
              </a:rPr>
              <a:t>Hiệp phương sai giữa A và B được định nghĩa là:</a:t>
            </a:r>
            <a:endParaRPr lang="en-GB" sz="1800">
              <a:latin typeface="Times New Roman" panose="02020603050405020304" charset="0"/>
              <a:cs typeface="Times New Roman" panose="02020603050405020304" charset="0"/>
            </a:endParaRPr>
          </a:p>
        </p:txBody>
      </p:sp>
      <p:grpSp>
        <p:nvGrpSpPr>
          <p:cNvPr id="311" name="Google Shape;311;p27"/>
          <p:cNvGrpSpPr/>
          <p:nvPr/>
        </p:nvGrpSpPr>
        <p:grpSpPr>
          <a:xfrm>
            <a:off x="1738925" y="4718600"/>
            <a:ext cx="5666144" cy="116400"/>
            <a:chOff x="1738925" y="4718600"/>
            <a:chExt cx="5666144" cy="116400"/>
          </a:xfrm>
        </p:grpSpPr>
        <p:sp>
          <p:nvSpPr>
            <p:cNvPr id="312" name="Google Shape;312;p27">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3" action="ppaction://hlinksldjump"/>
            </p:cNvPr>
            <p:cNvSpPr/>
            <p:nvPr/>
          </p:nvSpPr>
          <p:spPr>
            <a:xfrm>
              <a:off x="2615200"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8"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3" name="image8.png"/>
          <p:cNvPicPr>
            <a:picLocks noChangeAspect="1"/>
          </p:cNvPicPr>
          <p:nvPr>
            <p:ph type="pic" idx="2"/>
          </p:nvPr>
        </p:nvPicPr>
        <p:blipFill>
          <a:blip r:embed="rId9"/>
          <a:srcRect/>
          <a:stretch>
            <a:fillRect/>
          </a:stretch>
        </p:blipFill>
        <p:spPr>
          <a:xfrm>
            <a:off x="1043940" y="2427605"/>
            <a:ext cx="6984365" cy="12128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251460" y="627380"/>
            <a:ext cx="8647430" cy="5727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latin typeface="Times New Roman" panose="02020603050405020304" charset="0"/>
                <a:cs typeface="Times New Roman" panose="02020603050405020304" charset="0"/>
                <a:sym typeface="+mn-ea"/>
              </a:rPr>
              <a:t>Hiệp phương sai của Dữ liệu Số</a:t>
            </a:r>
            <a:endParaRPr lang="en-GB">
              <a:latin typeface="Times New Roman" panose="02020603050405020304" charset="0"/>
              <a:cs typeface="Times New Roman" panose="02020603050405020304" charset="0"/>
            </a:endParaRPr>
          </a:p>
        </p:txBody>
      </p:sp>
      <p:sp>
        <p:nvSpPr>
          <p:cNvPr id="309" name="Google Shape;309;p27"/>
          <p:cNvSpPr txBox="1"/>
          <p:nvPr>
            <p:ph type="subTitle" idx="1"/>
          </p:nvPr>
        </p:nvSpPr>
        <p:spPr>
          <a:xfrm>
            <a:off x="875665" y="1242060"/>
            <a:ext cx="7872095" cy="148082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SzPct val="25000"/>
            </a:pPr>
            <a:r>
              <a:rPr lang="vi-VN" sz="1800">
                <a:latin typeface="Times New Roman" panose="02020603050405020304" charset="0"/>
                <a:cs typeface="Times New Roman" panose="02020603050405020304" charset="0"/>
                <a:sym typeface="+mn-ea"/>
              </a:rPr>
              <a:t>Nếu chúng ta so sánh phương trình (3.3) cho rA,B (hệ số tương quan) với phương trình (3.4) cho hiệp phương sai, ta thấy rằng:</a:t>
            </a:r>
            <a:endParaRPr lang="en-GB" sz="1800">
              <a:latin typeface="Times New Roman" panose="02020603050405020304" charset="0"/>
              <a:cs typeface="Times New Roman" panose="02020603050405020304" charset="0"/>
            </a:endParaRPr>
          </a:p>
        </p:txBody>
      </p:sp>
      <p:grpSp>
        <p:nvGrpSpPr>
          <p:cNvPr id="311" name="Google Shape;311;p27"/>
          <p:cNvGrpSpPr/>
          <p:nvPr/>
        </p:nvGrpSpPr>
        <p:grpSpPr>
          <a:xfrm>
            <a:off x="1738925" y="4718600"/>
            <a:ext cx="5666144" cy="116400"/>
            <a:chOff x="1738925" y="4718600"/>
            <a:chExt cx="5666144" cy="116400"/>
          </a:xfrm>
        </p:grpSpPr>
        <p:sp>
          <p:nvSpPr>
            <p:cNvPr id="312" name="Google Shape;312;p27">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3" action="ppaction://hlinksldjump"/>
            </p:cNvPr>
            <p:cNvSpPr/>
            <p:nvPr/>
          </p:nvSpPr>
          <p:spPr>
            <a:xfrm>
              <a:off x="2615200"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8"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2" name="Picture Placeholder 1"/>
          <p:cNvPicPr>
            <a:picLocks noChangeAspect="1"/>
          </p:cNvPicPr>
          <p:nvPr>
            <p:ph type="pic" idx="2"/>
          </p:nvPr>
        </p:nvPicPr>
        <p:blipFill>
          <a:blip r:embed="rId9"/>
          <a:stretch>
            <a:fillRect/>
          </a:stretch>
        </p:blipFill>
        <p:spPr>
          <a:xfrm>
            <a:off x="1259840" y="2106295"/>
            <a:ext cx="6208395" cy="544830"/>
          </a:xfrm>
          <a:prstGeom prst="rect">
            <a:avLst/>
          </a:prstGeom>
        </p:spPr>
      </p:pic>
      <p:pic>
        <p:nvPicPr>
          <p:cNvPr id="4" name="Picture Placeholder 2"/>
          <p:cNvPicPr>
            <a:picLocks noChangeAspect="1"/>
          </p:cNvPicPr>
          <p:nvPr/>
        </p:nvPicPr>
        <p:blipFill>
          <a:blip r:embed="rId10"/>
          <a:stretch>
            <a:fillRect/>
          </a:stretch>
        </p:blipFill>
        <p:spPr>
          <a:xfrm>
            <a:off x="1188085" y="3546475"/>
            <a:ext cx="6261100" cy="670560"/>
          </a:xfrm>
          <a:prstGeom prst="rect">
            <a:avLst/>
          </a:prstGeom>
          <a:noFill/>
          <a:ln w="19050" cap="flat" cmpd="sng">
            <a:solidFill>
              <a:schemeClr val="accent4"/>
            </a:solidFill>
            <a:prstDash val="solid"/>
            <a:round/>
            <a:headEnd type="none" w="sm" len="sm"/>
            <a:tailEnd type="none" w="sm" len="sm"/>
          </a:ln>
        </p:spPr>
      </p:pic>
      <p:sp>
        <p:nvSpPr>
          <p:cNvPr id="5" name="Text Box 4"/>
          <p:cNvSpPr txBox="1"/>
          <p:nvPr/>
        </p:nvSpPr>
        <p:spPr>
          <a:xfrm>
            <a:off x="875665" y="2753995"/>
            <a:ext cx="7891145" cy="712470"/>
          </a:xfrm>
          <a:prstGeom prst="rect">
            <a:avLst/>
          </a:prstGeom>
          <a:noFill/>
        </p:spPr>
        <p:txBody>
          <a:bodyPr wrap="square" rtlCol="0">
            <a:noAutofit/>
          </a:bodyPr>
          <a:p>
            <a:pPr marL="285750" indent="-285750">
              <a:buFont typeface="Arial" panose="020B0604020202020204" pitchFamily="34" charset="0"/>
              <a:buChar char="•"/>
            </a:pPr>
            <a:r>
              <a:rPr lang="vi-VN" sz="1800">
                <a:latin typeface="Times New Roman" panose="02020603050405020304" charset="0"/>
                <a:cs typeface="Times New Roman" panose="02020603050405020304" charset="0"/>
                <a:sym typeface="+mn-ea"/>
              </a:rPr>
              <a:t>Trong đó, </a:t>
            </a:r>
            <a:r>
              <a:rPr lang="el-GR" sz="1800">
                <a:latin typeface="Times New Roman" panose="02020603050405020304" charset="0"/>
                <a:cs typeface="Times New Roman" panose="02020603050405020304" charset="0"/>
                <a:sym typeface="+mn-ea"/>
              </a:rPr>
              <a:t>σ</a:t>
            </a:r>
            <a:r>
              <a:rPr lang="vi-VN" sz="1800">
                <a:latin typeface="Times New Roman" panose="02020603050405020304" charset="0"/>
                <a:cs typeface="Times New Roman" panose="02020603050405020304" charset="0"/>
                <a:sym typeface="+mn-ea"/>
              </a:rPr>
              <a:t>A và </a:t>
            </a:r>
            <a:r>
              <a:rPr lang="el-GR" sz="1800">
                <a:latin typeface="Times New Roman" panose="02020603050405020304" charset="0"/>
                <a:cs typeface="Times New Roman" panose="02020603050405020304" charset="0"/>
                <a:sym typeface="+mn-ea"/>
              </a:rPr>
              <a:t>σ</a:t>
            </a:r>
            <a:r>
              <a:rPr lang="vi-VN" sz="1800">
                <a:latin typeface="Times New Roman" panose="02020603050405020304" charset="0"/>
                <a:cs typeface="Times New Roman" panose="02020603050405020304" charset="0"/>
                <a:sym typeface="+mn-ea"/>
              </a:rPr>
              <a:t>B là độ lệch chuẩn của A và B, tương ứng. Cũng có thể cho thấy rằng:</a:t>
            </a:r>
            <a:endParaRPr lang="vi-VN"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307" name="Shape 307"/>
        <p:cNvGrpSpPr/>
        <p:nvPr/>
      </p:nvGrpSpPr>
      <p:grpSpPr>
        <a:xfrm>
          <a:off x="0" y="0"/>
          <a:ext cx="0" cy="0"/>
          <a:chOff x="0" y="0"/>
          <a:chExt cx="0" cy="0"/>
        </a:xfrm>
      </p:grpSpPr>
      <p:sp>
        <p:nvSpPr>
          <p:cNvPr id="308" name="Google Shape;308;p27"/>
          <p:cNvSpPr txBox="1"/>
          <p:nvPr>
            <p:ph type="title"/>
          </p:nvPr>
        </p:nvSpPr>
        <p:spPr>
          <a:xfrm>
            <a:off x="248285" y="627380"/>
            <a:ext cx="8647430" cy="5727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latin typeface="Times New Roman" panose="02020603050405020304" charset="0"/>
                <a:cs typeface="Times New Roman" panose="02020603050405020304" charset="0"/>
                <a:sym typeface="+mn-ea"/>
              </a:rPr>
              <a:t>Hiệp phương sai của Dữ liệu Số</a:t>
            </a:r>
            <a:endParaRPr lang="en-GB">
              <a:latin typeface="Times New Roman" panose="02020603050405020304" charset="0"/>
              <a:cs typeface="Times New Roman" panose="02020603050405020304" charset="0"/>
            </a:endParaRPr>
          </a:p>
        </p:txBody>
      </p:sp>
      <p:sp>
        <p:nvSpPr>
          <p:cNvPr id="309" name="Google Shape;309;p27"/>
          <p:cNvSpPr txBox="1"/>
          <p:nvPr>
            <p:ph type="subTitle" idx="1"/>
          </p:nvPr>
        </p:nvSpPr>
        <p:spPr>
          <a:xfrm>
            <a:off x="875665" y="1225550"/>
            <a:ext cx="7872095" cy="148082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SzPct val="25000"/>
            </a:pPr>
            <a:r>
              <a:rPr lang="vi-VN" sz="1800">
                <a:latin typeface="Times New Roman" panose="02020603050405020304" charset="0"/>
                <a:cs typeface="Times New Roman" panose="02020603050405020304" charset="0"/>
                <a:sym typeface="+mn-ea"/>
              </a:rPr>
              <a:t>Nếu A và B độc lập (không có tương quan),</a:t>
            </a:r>
            <a:r>
              <a:rPr lang="en-US" altLang="vi-VN" sz="1800">
                <a:latin typeface="Times New Roman" panose="02020603050405020304" charset="0"/>
                <a:cs typeface="Times New Roman" panose="02020603050405020304" charset="0"/>
                <a:sym typeface="+mn-ea"/>
              </a:rPr>
              <a:t> </a:t>
            </a:r>
            <a:r>
              <a:rPr lang="vi-VN" sz="1800">
                <a:latin typeface="Times New Roman" panose="02020603050405020304" charset="0"/>
                <a:cs typeface="Times New Roman" panose="02020603050405020304" charset="0"/>
                <a:sym typeface="+mn-ea"/>
              </a:rPr>
              <a:t>thì E(A.B)=E(A) . E(B). Do đó, hiệp phương sai là:</a:t>
            </a:r>
            <a:endParaRPr lang="en-GB" sz="1800">
              <a:latin typeface="Times New Roman" panose="02020603050405020304" charset="0"/>
              <a:cs typeface="Times New Roman" panose="02020603050405020304" charset="0"/>
            </a:endParaRPr>
          </a:p>
        </p:txBody>
      </p:sp>
      <p:grpSp>
        <p:nvGrpSpPr>
          <p:cNvPr id="311" name="Google Shape;311;p27"/>
          <p:cNvGrpSpPr/>
          <p:nvPr/>
        </p:nvGrpSpPr>
        <p:grpSpPr>
          <a:xfrm>
            <a:off x="1738925" y="4718600"/>
            <a:ext cx="5666144" cy="116400"/>
            <a:chOff x="1738925" y="4718600"/>
            <a:chExt cx="5666144" cy="116400"/>
          </a:xfrm>
        </p:grpSpPr>
        <p:sp>
          <p:nvSpPr>
            <p:cNvPr id="312" name="Google Shape;312;p27">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3" action="ppaction://hlinksldjump"/>
            </p:cNvPr>
            <p:cNvSpPr/>
            <p:nvPr/>
          </p:nvSpPr>
          <p:spPr>
            <a:xfrm>
              <a:off x="2615200"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8"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9"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5" name="Text Box 4"/>
          <p:cNvSpPr txBox="1"/>
          <p:nvPr/>
        </p:nvSpPr>
        <p:spPr>
          <a:xfrm>
            <a:off x="899795" y="3075305"/>
            <a:ext cx="7891145" cy="712470"/>
          </a:xfrm>
          <a:prstGeom prst="rect">
            <a:avLst/>
          </a:prstGeom>
          <a:noFill/>
        </p:spPr>
        <p:txBody>
          <a:bodyPr wrap="square" rtlCol="0">
            <a:noAutofit/>
          </a:bodyPr>
          <a:p>
            <a:pPr marL="285750" indent="-285750">
              <a:buFont typeface="Arial" panose="020B0604020202020204" pitchFamily="34" charset="0"/>
              <a:buChar char="•"/>
            </a:pPr>
            <a:r>
              <a:rPr lang="vi-VN" sz="1800">
                <a:latin typeface="Times New Roman" panose="02020603050405020304" charset="0"/>
                <a:cs typeface="Times New Roman" panose="02020603050405020304" charset="0"/>
                <a:sym typeface="+mn-ea"/>
              </a:rPr>
              <a:t>Tuy nhiên, điều ngược lại không đúng. Một số cặp biến ngẫu nhiên (thuộc tính) có thể có hiệp phương sai bằng 0 nhưng không độc lập. </a:t>
            </a:r>
            <a:endParaRPr lang="en-US" sz="1800">
              <a:latin typeface="Times New Roman" panose="02020603050405020304" charset="0"/>
              <a:cs typeface="Times New Roman" panose="02020603050405020304" charset="0"/>
            </a:endParaRPr>
          </a:p>
        </p:txBody>
      </p:sp>
      <p:pic>
        <p:nvPicPr>
          <p:cNvPr id="3" name="Picture Placeholder 2"/>
          <p:cNvPicPr>
            <a:picLocks noChangeAspect="1"/>
          </p:cNvPicPr>
          <p:nvPr>
            <p:ph type="pic" idx="2"/>
          </p:nvPr>
        </p:nvPicPr>
        <p:blipFill>
          <a:blip r:embed="rId10"/>
          <a:stretch>
            <a:fillRect/>
          </a:stretch>
        </p:blipFill>
        <p:spPr>
          <a:xfrm>
            <a:off x="1287145" y="2449830"/>
            <a:ext cx="5885180" cy="3206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251460" y="627380"/>
            <a:ext cx="8647430" cy="5727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b="1">
                <a:latin typeface="Times New Roman" panose="02020603050405020304" charset="0"/>
                <a:cs typeface="Times New Roman" panose="02020603050405020304" charset="0"/>
                <a:sym typeface="+mn-ea"/>
              </a:rPr>
              <a:t>Hiệp phương sai của Dữ liệu Số</a:t>
            </a:r>
            <a:endParaRPr lang="en-GB">
              <a:latin typeface="Times New Roman" panose="02020603050405020304" charset="0"/>
              <a:cs typeface="Times New Roman" panose="02020603050405020304" charset="0"/>
            </a:endParaRPr>
          </a:p>
        </p:txBody>
      </p:sp>
      <p:sp>
        <p:nvSpPr>
          <p:cNvPr id="309" name="Google Shape;309;p27"/>
          <p:cNvSpPr txBox="1"/>
          <p:nvPr>
            <p:ph type="subTitle" idx="1"/>
          </p:nvPr>
        </p:nvSpPr>
        <p:spPr>
          <a:xfrm>
            <a:off x="395605" y="1419225"/>
            <a:ext cx="3846830" cy="82931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ct val="25000"/>
              <a:buNone/>
            </a:pPr>
            <a:r>
              <a:rPr lang="en-US" sz="1800" b="1" u="sng" dirty="0">
                <a:latin typeface="Times New Roman" panose="02020603050405020304" charset="0"/>
                <a:cs typeface="Times New Roman" panose="02020603050405020304" charset="0"/>
                <a:sym typeface="+mn-ea"/>
              </a:rPr>
              <a:t>VD 3.2</a:t>
            </a:r>
            <a:r>
              <a:rPr lang="en-US" sz="1800" dirty="0">
                <a:latin typeface="Times New Roman" panose="02020603050405020304" charset="0"/>
                <a:cs typeface="Times New Roman" panose="02020603050405020304" charset="0"/>
                <a:sym typeface="+mn-ea"/>
              </a:rPr>
              <a:t>: </a:t>
            </a:r>
            <a:r>
              <a:rPr lang="vi-VN" sz="1800" dirty="0">
                <a:latin typeface="Times New Roman" panose="02020603050405020304" charset="0"/>
                <a:cs typeface="Times New Roman" panose="02020603050405020304" charset="0"/>
                <a:sym typeface="+mn-ea"/>
              </a:rPr>
              <a:t>Phân tích hiệp phương sai của các thuộc tính số</a:t>
            </a:r>
            <a:endParaRPr lang="en-GB" sz="1800">
              <a:latin typeface="Times New Roman" panose="02020603050405020304" charset="0"/>
              <a:cs typeface="Times New Roman" panose="02020603050405020304" charset="0"/>
            </a:endParaRPr>
          </a:p>
        </p:txBody>
      </p:sp>
      <p:grpSp>
        <p:nvGrpSpPr>
          <p:cNvPr id="311" name="Google Shape;311;p27"/>
          <p:cNvGrpSpPr/>
          <p:nvPr/>
        </p:nvGrpSpPr>
        <p:grpSpPr>
          <a:xfrm>
            <a:off x="1738925" y="4718600"/>
            <a:ext cx="5666144" cy="116400"/>
            <a:chOff x="1738925" y="4718600"/>
            <a:chExt cx="5666144" cy="116400"/>
          </a:xfrm>
        </p:grpSpPr>
        <p:sp>
          <p:nvSpPr>
            <p:cNvPr id="312" name="Google Shape;312;p27">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3" action="ppaction://hlinksldjump"/>
            </p:cNvPr>
            <p:cNvSpPr/>
            <p:nvPr/>
          </p:nvSpPr>
          <p:spPr>
            <a:xfrm>
              <a:off x="2615200"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8"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9"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0"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2" name="Picture Placeholder 1"/>
          <p:cNvPicPr>
            <a:picLocks noChangeAspect="1"/>
          </p:cNvPicPr>
          <p:nvPr>
            <p:ph type="pic" idx="2"/>
          </p:nvPr>
        </p:nvPicPr>
        <p:blipFill>
          <a:blip r:embed="rId11"/>
          <a:stretch>
            <a:fillRect/>
          </a:stretch>
        </p:blipFill>
        <p:spPr>
          <a:xfrm>
            <a:off x="4572000" y="1491615"/>
            <a:ext cx="4255135" cy="2581275"/>
          </a:xfrm>
          <a:prstGeom prst="rect">
            <a:avLst/>
          </a:prstGeom>
        </p:spPr>
      </p:pic>
      <p:sp>
        <p:nvSpPr>
          <p:cNvPr id="4" name="Text Box 3"/>
          <p:cNvSpPr txBox="1"/>
          <p:nvPr/>
        </p:nvSpPr>
        <p:spPr>
          <a:xfrm>
            <a:off x="395605" y="2427605"/>
            <a:ext cx="3765550" cy="1361440"/>
          </a:xfrm>
          <a:prstGeom prst="rect">
            <a:avLst/>
          </a:prstGeom>
          <a:noFill/>
        </p:spPr>
        <p:txBody>
          <a:bodyPr wrap="square" rtlCol="0">
            <a:noAutofit/>
          </a:bodyPr>
          <a:p>
            <a:pPr marL="285750" indent="-285750" algn="just">
              <a:buFont typeface="Arial" panose="020B0604020202020204" pitchFamily="34" charset="0"/>
              <a:buChar char="•"/>
            </a:pPr>
            <a:r>
              <a:rPr lang="vi-VN" sz="1800" dirty="0">
                <a:latin typeface="Times New Roman" panose="02020603050405020304" charset="0"/>
                <a:cs typeface="Times New Roman" panose="02020603050405020304" charset="0"/>
                <a:sym typeface="+mn-ea"/>
              </a:rPr>
              <a:t>Xét Bảng 3.2, là ví dụ đơn giản về giá cổ phiếu được quan sát tại năm thời điểm cho AllElectronics và </a:t>
            </a:r>
            <a:r>
              <a:rPr lang="vi-VN" sz="1800" dirty="0" smtClean="0">
                <a:latin typeface="Times New Roman" panose="02020603050405020304" charset="0"/>
                <a:cs typeface="Times New Roman" panose="02020603050405020304" charset="0"/>
                <a:sym typeface="+mn-ea"/>
              </a:rPr>
              <a:t>HighTech</a:t>
            </a:r>
            <a:r>
              <a:rPr lang="en-US" sz="1800" dirty="0" smtClean="0">
                <a:latin typeface="Times New Roman" panose="02020603050405020304" charset="0"/>
                <a:cs typeface="Times New Roman" panose="02020603050405020304" charset="0"/>
                <a:sym typeface="+mn-ea"/>
              </a:rPr>
              <a:t>.</a:t>
            </a:r>
            <a:endParaRPr lang="en-GB" sz="18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US" sz="1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grpSp>
        <p:nvGrpSpPr>
          <p:cNvPr id="311" name="Google Shape;311;p27"/>
          <p:cNvGrpSpPr/>
          <p:nvPr/>
        </p:nvGrpSpPr>
        <p:grpSpPr>
          <a:xfrm>
            <a:off x="1738925" y="4718600"/>
            <a:ext cx="5666144" cy="116400"/>
            <a:chOff x="1738925" y="4718600"/>
            <a:chExt cx="5666144" cy="116400"/>
          </a:xfrm>
        </p:grpSpPr>
        <p:sp>
          <p:nvSpPr>
            <p:cNvPr id="312" name="Google Shape;312;p27">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3" action="ppaction://hlinksldjump"/>
            </p:cNvPr>
            <p:cNvSpPr/>
            <p:nvPr/>
          </p:nvSpPr>
          <p:spPr>
            <a:xfrm>
              <a:off x="2615200"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8"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9"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0"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1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412" name="Google Shape;412;p30"/>
          <p:cNvSpPr txBox="1"/>
          <p:nvPr>
            <p:ph type="title"/>
          </p:nvPr>
        </p:nvSpPr>
        <p:spPr>
          <a:xfrm>
            <a:off x="232410" y="521335"/>
            <a:ext cx="8655685" cy="57277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vi-VN" b="1">
                <a:latin typeface="Times New Roman" panose="02020603050405020304" charset="0"/>
                <a:cs typeface="Times New Roman" panose="02020603050405020304" charset="0"/>
                <a:sym typeface="+mn-ea"/>
              </a:rPr>
              <a:t>Hiệp phương sai của Dữ liệu Số</a:t>
            </a:r>
            <a:endParaRPr lang="vi-VN" b="1" dirty="0">
              <a:solidFill>
                <a:schemeClr val="tx1"/>
              </a:solidFill>
              <a:latin typeface="Times New Roman" panose="02020603050405020304" charset="0"/>
              <a:cs typeface="Times New Roman" panose="02020603050405020304" charset="0"/>
              <a:sym typeface="+mn-ea"/>
            </a:endParaRPr>
          </a:p>
        </p:txBody>
      </p:sp>
      <p:sp>
        <p:nvSpPr>
          <p:cNvPr id="9" name="Text Box 8"/>
          <p:cNvSpPr txBox="1"/>
          <p:nvPr/>
        </p:nvSpPr>
        <p:spPr>
          <a:xfrm>
            <a:off x="1043940" y="1347470"/>
            <a:ext cx="6100445" cy="2200275"/>
          </a:xfrm>
          <a:prstGeom prst="rect">
            <a:avLst/>
          </a:prstGeom>
          <a:noFill/>
        </p:spPr>
        <p:txBody>
          <a:bodyPr wrap="square" rtlCol="0">
            <a:noAutofit/>
          </a:bodyPr>
          <a:p>
            <a:pPr marL="285750" indent="-285750">
              <a:buFont typeface="Arial" panose="020B0604020202020204" pitchFamily="34" charset="0"/>
              <a:buChar char="•"/>
            </a:pPr>
            <a:r>
              <a:rPr lang="en-US" sz="1800">
                <a:latin typeface="Times New Roman" panose="02020603050405020304" charset="0"/>
                <a:cs typeface="Times New Roman" panose="02020603050405020304" charset="0"/>
                <a:sym typeface="+mn-ea"/>
              </a:rPr>
              <a:t>Ta có:</a:t>
            </a:r>
            <a:endParaRPr lang="en-US" sz="1800">
              <a:sym typeface="+mn-ea"/>
            </a:endParaRPr>
          </a:p>
          <a:p>
            <a:pPr marL="285750" indent="-285750">
              <a:buFont typeface="Arial" panose="020B0604020202020204" pitchFamily="34" charset="0"/>
              <a:buChar char="•"/>
            </a:pPr>
            <a:endParaRPr lang="en-US" sz="1800"/>
          </a:p>
          <a:p>
            <a:endParaRPr lang="en-US" sz="1800">
              <a:latin typeface="Times New Roman" panose="02020603050405020304" charset="0"/>
              <a:cs typeface="Times New Roman" panose="02020603050405020304" charset="0"/>
            </a:endParaRPr>
          </a:p>
        </p:txBody>
      </p:sp>
      <p:pic>
        <p:nvPicPr>
          <p:cNvPr id="4" name="image13.png"/>
          <p:cNvPicPr/>
          <p:nvPr/>
        </p:nvPicPr>
        <p:blipFill>
          <a:blip r:embed="rId12"/>
          <a:srcRect/>
          <a:stretch>
            <a:fillRect/>
          </a:stretch>
        </p:blipFill>
        <p:spPr>
          <a:xfrm>
            <a:off x="1619885" y="1779270"/>
            <a:ext cx="5812155" cy="25952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grpSp>
        <p:nvGrpSpPr>
          <p:cNvPr id="311" name="Google Shape;311;p27"/>
          <p:cNvGrpSpPr/>
          <p:nvPr/>
        </p:nvGrpSpPr>
        <p:grpSpPr>
          <a:xfrm>
            <a:off x="1738925" y="4718600"/>
            <a:ext cx="5666144" cy="116400"/>
            <a:chOff x="1738925" y="4718600"/>
            <a:chExt cx="5666144" cy="116400"/>
          </a:xfrm>
        </p:grpSpPr>
        <p:sp>
          <p:nvSpPr>
            <p:cNvPr id="312" name="Google Shape;312;p27">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3" action="ppaction://hlinksldjump"/>
            </p:cNvPr>
            <p:cNvSpPr/>
            <p:nvPr/>
          </p:nvSpPr>
          <p:spPr>
            <a:xfrm>
              <a:off x="2615200"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8"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9"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0"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1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2"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412" name="Google Shape;412;p30"/>
          <p:cNvSpPr txBox="1"/>
          <p:nvPr>
            <p:ph type="title"/>
          </p:nvPr>
        </p:nvSpPr>
        <p:spPr>
          <a:xfrm>
            <a:off x="232410" y="521335"/>
            <a:ext cx="8655685" cy="57277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vi-VN" b="1">
                <a:latin typeface="Times New Roman" panose="02020603050405020304" charset="0"/>
                <a:cs typeface="Times New Roman" panose="02020603050405020304" charset="0"/>
                <a:sym typeface="+mn-ea"/>
              </a:rPr>
              <a:t>Hiệp phương sai của Dữ liệu Số</a:t>
            </a:r>
            <a:endParaRPr lang="vi-VN" b="1" dirty="0">
              <a:solidFill>
                <a:schemeClr val="tx1"/>
              </a:solidFill>
              <a:latin typeface="Times New Roman" panose="02020603050405020304" charset="0"/>
              <a:cs typeface="Times New Roman" panose="02020603050405020304" charset="0"/>
              <a:sym typeface="+mn-ea"/>
            </a:endParaRPr>
          </a:p>
        </p:txBody>
      </p:sp>
      <p:sp>
        <p:nvSpPr>
          <p:cNvPr id="9" name="Text Box 8"/>
          <p:cNvSpPr txBox="1"/>
          <p:nvPr/>
        </p:nvSpPr>
        <p:spPr>
          <a:xfrm>
            <a:off x="1043940" y="1347470"/>
            <a:ext cx="6100445" cy="451485"/>
          </a:xfrm>
          <a:prstGeom prst="rect">
            <a:avLst/>
          </a:prstGeom>
          <a:noFill/>
        </p:spPr>
        <p:txBody>
          <a:bodyPr wrap="square" rtlCol="0">
            <a:noAutofit/>
          </a:bodyPr>
          <a:p>
            <a:pPr marL="285750" indent="-285750">
              <a:buFont typeface="Arial" panose="020B0604020202020204" pitchFamily="34" charset="0"/>
              <a:buChar char="•"/>
            </a:pPr>
            <a:r>
              <a:rPr lang="vi-VN" sz="1800">
                <a:latin typeface="Times New Roman" panose="02020603050405020304" charset="0"/>
                <a:cs typeface="Times New Roman" panose="02020603050405020304" charset="0"/>
                <a:sym typeface="+mn-ea"/>
              </a:rPr>
              <a:t>Sử dụng phương trình (3.4), ta tính được:</a:t>
            </a:r>
            <a:endParaRPr lang="en-US" sz="18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pic>
        <p:nvPicPr>
          <p:cNvPr id="6" name="image7.png"/>
          <p:cNvPicPr/>
          <p:nvPr/>
        </p:nvPicPr>
        <p:blipFill>
          <a:blip r:embed="rId13"/>
          <a:srcRect/>
          <a:stretch>
            <a:fillRect/>
          </a:stretch>
        </p:blipFill>
        <p:spPr>
          <a:xfrm>
            <a:off x="1259840" y="1995170"/>
            <a:ext cx="7195820" cy="909320"/>
          </a:xfrm>
          <a:prstGeom prst="rect">
            <a:avLst/>
          </a:prstGeom>
        </p:spPr>
      </p:pic>
      <p:sp>
        <p:nvSpPr>
          <p:cNvPr id="2" name="Text Box 1"/>
          <p:cNvSpPr txBox="1"/>
          <p:nvPr/>
        </p:nvSpPr>
        <p:spPr>
          <a:xfrm>
            <a:off x="1043940" y="3219450"/>
            <a:ext cx="7876540" cy="645160"/>
          </a:xfrm>
          <a:prstGeom prst="rect">
            <a:avLst/>
          </a:prstGeom>
          <a:noFill/>
        </p:spPr>
        <p:txBody>
          <a:bodyPr wrap="square" rtlCol="0">
            <a:spAutoFit/>
          </a:bodyPr>
          <a:p>
            <a:pPr marL="285750" indent="-285750">
              <a:buFont typeface="Arial" panose="020B0604020202020204" pitchFamily="34" charset="0"/>
              <a:buChar char="•"/>
            </a:pPr>
            <a:r>
              <a:rPr lang="vi-VN" sz="1800">
                <a:latin typeface="Times New Roman" panose="02020603050405020304" charset="0"/>
                <a:cs typeface="Times New Roman" panose="02020603050405020304" charset="0"/>
                <a:sym typeface="+mn-ea"/>
              </a:rPr>
              <a:t>Do đó, với hiệp phương sai dương, ta có thể nói rằng giá cổ phiếu của cả hai công ty tăng cùng nhau.</a:t>
            </a:r>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9" name="Shape 269"/>
        <p:cNvGrpSpPr/>
        <p:nvPr/>
      </p:nvGrpSpPr>
      <p:grpSpPr>
        <a:xfrm>
          <a:off x="0" y="0"/>
          <a:ext cx="0" cy="0"/>
          <a:chOff x="0" y="0"/>
          <a:chExt cx="0" cy="0"/>
        </a:xfrm>
      </p:grpSpPr>
      <p:sp>
        <p:nvSpPr>
          <p:cNvPr id="270" name="Google Shape;270;p26"/>
          <p:cNvSpPr txBox="1"/>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b="1">
                <a:latin typeface="Times New Roman" panose="02020603050405020304" charset="0"/>
                <a:cs typeface="Times New Roman" panose="02020603050405020304" charset="0"/>
              </a:rPr>
              <a:t>Nội Dung</a:t>
            </a:r>
            <a:endParaRPr lang="vi-VN" altLang="en-GB" b="1">
              <a:latin typeface="Times New Roman" panose="02020603050405020304" charset="0"/>
              <a:cs typeface="Times New Roman" panose="02020603050405020304" charset="0"/>
            </a:endParaRPr>
          </a:p>
        </p:txBody>
      </p:sp>
      <p:sp>
        <p:nvSpPr>
          <p:cNvPr id="271" name="Google Shape;271;p26"/>
          <p:cNvSpPr txBox="1"/>
          <p:nvPr>
            <p:ph type="title" idx="2"/>
          </p:nvPr>
        </p:nvSpPr>
        <p:spPr>
          <a:xfrm>
            <a:off x="1829250" y="1504162"/>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01</a:t>
            </a:r>
            <a:endParaRPr lang="en-GB" b="1">
              <a:latin typeface="Times New Roman" panose="02020603050405020304" charset="0"/>
              <a:cs typeface="Times New Roman" panose="02020603050405020304" charset="0"/>
            </a:endParaRPr>
          </a:p>
        </p:txBody>
      </p:sp>
      <p:sp>
        <p:nvSpPr>
          <p:cNvPr id="272" name="Google Shape;272;p26"/>
          <p:cNvSpPr txBox="1"/>
          <p:nvPr>
            <p:ph type="title" idx="3"/>
          </p:nvPr>
        </p:nvSpPr>
        <p:spPr>
          <a:xfrm>
            <a:off x="6221545" y="315869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04</a:t>
            </a:r>
            <a:endParaRPr lang="en-GB" b="1">
              <a:latin typeface="Times New Roman" panose="02020603050405020304" charset="0"/>
              <a:cs typeface="Times New Roman" panose="02020603050405020304" charset="0"/>
            </a:endParaRPr>
          </a:p>
        </p:txBody>
      </p:sp>
      <p:sp>
        <p:nvSpPr>
          <p:cNvPr id="273" name="Google Shape;273;p26"/>
          <p:cNvSpPr txBox="1"/>
          <p:nvPr>
            <p:ph type="title" idx="4"/>
          </p:nvPr>
        </p:nvSpPr>
        <p:spPr>
          <a:xfrm>
            <a:off x="6219530" y="1504162"/>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02</a:t>
            </a:r>
            <a:endParaRPr lang="en-GB" b="1">
              <a:latin typeface="Times New Roman" panose="02020603050405020304" charset="0"/>
              <a:cs typeface="Times New Roman" panose="02020603050405020304" charset="0"/>
            </a:endParaRPr>
          </a:p>
        </p:txBody>
      </p:sp>
      <p:sp>
        <p:nvSpPr>
          <p:cNvPr id="275" name="Google Shape;275;p26"/>
          <p:cNvSpPr txBox="1"/>
          <p:nvPr>
            <p:ph type="title" idx="6"/>
          </p:nvPr>
        </p:nvSpPr>
        <p:spPr>
          <a:xfrm>
            <a:off x="1829030" y="315833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03</a:t>
            </a:r>
            <a:endParaRPr lang="en-GB" b="1">
              <a:latin typeface="Times New Roman" panose="02020603050405020304" charset="0"/>
              <a:cs typeface="Times New Roman" panose="02020603050405020304" charset="0"/>
            </a:endParaRPr>
          </a:p>
        </p:txBody>
      </p:sp>
      <p:sp>
        <p:nvSpPr>
          <p:cNvPr id="277" name="Google Shape;277;p26"/>
          <p:cNvSpPr txBox="1"/>
          <p:nvPr>
            <p:ph type="subTitle" idx="1"/>
          </p:nvPr>
        </p:nvSpPr>
        <p:spPr>
          <a:xfrm>
            <a:off x="1043850" y="2213388"/>
            <a:ext cx="2305500" cy="5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Times New Roman" panose="02020603050405020304" charset="0"/>
                <a:cs typeface="Times New Roman" panose="02020603050405020304" charset="0"/>
                <a:sym typeface="+mn-ea"/>
              </a:rPr>
              <a:t>Vấn đề nhận diện thực thể</a:t>
            </a:r>
            <a:endParaRPr lang="en-US" b="1">
              <a:latin typeface="Times New Roman" panose="02020603050405020304" charset="0"/>
              <a:cs typeface="Times New Roman" panose="02020603050405020304" charset="0"/>
              <a:sym typeface="+mn-ea"/>
            </a:endParaRPr>
          </a:p>
        </p:txBody>
      </p:sp>
      <p:sp>
        <p:nvSpPr>
          <p:cNvPr id="278" name="Google Shape;278;p26"/>
          <p:cNvSpPr txBox="1"/>
          <p:nvPr>
            <p:ph type="subTitle" idx="8"/>
          </p:nvPr>
        </p:nvSpPr>
        <p:spPr>
          <a:xfrm>
            <a:off x="5434330" y="2213610"/>
            <a:ext cx="2662555" cy="509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Times New Roman" panose="02020603050405020304" charset="0"/>
                <a:cs typeface="Times New Roman" panose="02020603050405020304" charset="0"/>
                <a:sym typeface="+mn-ea"/>
              </a:rPr>
              <a:t>Sự dư thừa và phân tích tương quan</a:t>
            </a:r>
            <a:endParaRPr lang="en-US" b="1">
              <a:latin typeface="Times New Roman" panose="02020603050405020304" charset="0"/>
              <a:cs typeface="Times New Roman" panose="02020603050405020304" charset="0"/>
              <a:sym typeface="+mn-ea"/>
            </a:endParaRPr>
          </a:p>
        </p:txBody>
      </p:sp>
      <p:sp>
        <p:nvSpPr>
          <p:cNvPr id="279" name="Google Shape;279;p26"/>
          <p:cNvSpPr txBox="1"/>
          <p:nvPr>
            <p:ph type="subTitle" idx="9"/>
          </p:nvPr>
        </p:nvSpPr>
        <p:spPr>
          <a:xfrm>
            <a:off x="1043630" y="3867563"/>
            <a:ext cx="2305500" cy="5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Times New Roman" panose="02020603050405020304" charset="0"/>
                <a:cs typeface="Times New Roman" panose="02020603050405020304" charset="0"/>
                <a:sym typeface="+mn-ea"/>
              </a:rPr>
              <a:t>Trùng lặp dữ liệu</a:t>
            </a:r>
            <a:endParaRPr lang="en-US" b="1">
              <a:latin typeface="Times New Roman" panose="02020603050405020304" charset="0"/>
              <a:cs typeface="Times New Roman" panose="02020603050405020304" charset="0"/>
              <a:sym typeface="+mn-ea"/>
            </a:endParaRPr>
          </a:p>
        </p:txBody>
      </p:sp>
      <p:sp>
        <p:nvSpPr>
          <p:cNvPr id="280" name="Google Shape;280;p26"/>
          <p:cNvSpPr txBox="1"/>
          <p:nvPr>
            <p:ph type="subTitle" idx="13"/>
          </p:nvPr>
        </p:nvSpPr>
        <p:spPr>
          <a:xfrm>
            <a:off x="5436235" y="3867785"/>
            <a:ext cx="2790190" cy="509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Times New Roman" panose="02020603050405020304" charset="0"/>
                <a:cs typeface="Times New Roman" panose="02020603050405020304" charset="0"/>
                <a:sym typeface="+mn-ea"/>
              </a:rPr>
              <a:t>Phát hiện và giải quyết xung đột dữ liệu</a:t>
            </a:r>
            <a:endParaRPr lang="en-US" b="1">
              <a:latin typeface="Times New Roman" panose="02020603050405020304" charset="0"/>
              <a:cs typeface="Times New Roman" panose="02020603050405020304" charset="0"/>
              <a:sym typeface="+mn-ea"/>
            </a:endParaRPr>
          </a:p>
        </p:txBody>
      </p:sp>
      <p:grpSp>
        <p:nvGrpSpPr>
          <p:cNvPr id="283" name="Google Shape;283;p26"/>
          <p:cNvGrpSpPr/>
          <p:nvPr/>
        </p:nvGrpSpPr>
        <p:grpSpPr>
          <a:xfrm>
            <a:off x="1738925" y="4718600"/>
            <a:ext cx="5666144" cy="116400"/>
            <a:chOff x="1738925" y="4718600"/>
            <a:chExt cx="5666144" cy="116400"/>
          </a:xfrm>
        </p:grpSpPr>
        <p:sp>
          <p:nvSpPr>
            <p:cNvPr id="284" name="Google Shape;284;p26">
              <a:hlinkClick r:id="rId1" action="ppaction://hlinksldjump"/>
            </p:cNvPr>
            <p:cNvSpPr/>
            <p:nvPr/>
          </p:nvSpPr>
          <p:spPr>
            <a:xfrm>
              <a:off x="1738925"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285" name="Google Shape;285;p26">
              <a:hlinkClick r:id="rId1" action="ppaction://hlinksldjump"/>
            </p:cNvPr>
            <p:cNvSpPr/>
            <p:nvPr/>
          </p:nvSpPr>
          <p:spPr>
            <a:xfrm>
              <a:off x="2031017"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286" name="Google Shape;286;p26">
              <a:hlinkClick r:id="rId2" action="ppaction://hlinksldjump"/>
            </p:cNvPr>
            <p:cNvSpPr/>
            <p:nvPr/>
          </p:nvSpPr>
          <p:spPr>
            <a:xfrm>
              <a:off x="2323109" y="4718600"/>
              <a:ext cx="116400" cy="116400"/>
            </a:xfrm>
            <a:prstGeom prst="ellipse">
              <a:avLst/>
            </a:prstGeom>
            <a:ln>
              <a:headEnd type="none" w="sm" len="sm"/>
              <a:tailEnd type="none" w="sm" len="sm"/>
            </a:ln>
            <a:extLst>
              <a:ext uri="{909E8E84-426E-40DD-AFC4-6F175D3DCCD1}">
                <a14:hiddenFill xmlns:a14="http://schemas.microsoft.com/office/drawing/2010/main">
                  <a:solidFill>
                    <a:schemeClr val="accent1"/>
                  </a:solidFill>
                </a14:hiddenFill>
              </a:ext>
            </a:extLst>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287" name="Google Shape;287;p26">
              <a:hlinkClick r:id="rId3" action="ppaction://hlinksldjump"/>
            </p:cNvPr>
            <p:cNvSpPr/>
            <p:nvPr/>
          </p:nvSpPr>
          <p:spPr>
            <a:xfrm>
              <a:off x="2615200"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288" name="Google Shape;288;p26">
              <a:hlinkClick r:id="rId4" action="ppaction://hlinksldjump"/>
            </p:cNvPr>
            <p:cNvSpPr/>
            <p:nvPr/>
          </p:nvSpPr>
          <p:spPr>
            <a:xfrm>
              <a:off x="2907292"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289" name="Google Shape;289;p26">
              <a:hlinkClick r:id="rId5" action="ppaction://hlinksldjump"/>
            </p:cNvPr>
            <p:cNvSpPr/>
            <p:nvPr/>
          </p:nvSpPr>
          <p:spPr>
            <a:xfrm>
              <a:off x="3199384"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290" name="Google Shape;290;p26">
              <a:hlinkClick r:id="rId6" action="ppaction://hlinksldjump"/>
            </p:cNvPr>
            <p:cNvSpPr/>
            <p:nvPr/>
          </p:nvSpPr>
          <p:spPr>
            <a:xfrm>
              <a:off x="3491476"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291" name="Google Shape;291;p26">
              <a:hlinkClick r:id="rId1" action="ppaction://hlinksldjump"/>
            </p:cNvPr>
            <p:cNvSpPr/>
            <p:nvPr/>
          </p:nvSpPr>
          <p:spPr>
            <a:xfrm>
              <a:off x="3783567"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292" name="Google Shape;292;p26">
              <a:hlinkClick r:id="rId1" action="ppaction://hlinksldjump"/>
            </p:cNvPr>
            <p:cNvSpPr/>
            <p:nvPr/>
          </p:nvSpPr>
          <p:spPr>
            <a:xfrm>
              <a:off x="4075659"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293" name="Google Shape;293;p26">
              <a:hlinkClick r:id="rId1" action="ppaction://hlinksldjump"/>
            </p:cNvPr>
            <p:cNvSpPr/>
            <p:nvPr/>
          </p:nvSpPr>
          <p:spPr>
            <a:xfrm>
              <a:off x="4367751"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294" name="Google Shape;294;p26">
              <a:hlinkClick r:id="rId1" action="ppaction://hlinksldjump"/>
            </p:cNvPr>
            <p:cNvSpPr/>
            <p:nvPr/>
          </p:nvSpPr>
          <p:spPr>
            <a:xfrm>
              <a:off x="4659843"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295" name="Google Shape;295;p26">
              <a:hlinkClick r:id="rId1" action="ppaction://hlinksldjump"/>
            </p:cNvPr>
            <p:cNvSpPr/>
            <p:nvPr/>
          </p:nvSpPr>
          <p:spPr>
            <a:xfrm>
              <a:off x="4951934"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296" name="Google Shape;296;p26">
              <a:hlinkClick r:id="rId1" action="ppaction://hlinksldjump"/>
            </p:cNvPr>
            <p:cNvSpPr/>
            <p:nvPr/>
          </p:nvSpPr>
          <p:spPr>
            <a:xfrm>
              <a:off x="5244026"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297" name="Google Shape;297;p26">
              <a:hlinkClick r:id="rId1" action="ppaction://hlinksldjump"/>
            </p:cNvPr>
            <p:cNvSpPr/>
            <p:nvPr/>
          </p:nvSpPr>
          <p:spPr>
            <a:xfrm>
              <a:off x="5536118"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298" name="Google Shape;298;p26">
              <a:hlinkClick r:id="rId1" action="ppaction://hlinksldjump"/>
            </p:cNvPr>
            <p:cNvSpPr/>
            <p:nvPr/>
          </p:nvSpPr>
          <p:spPr>
            <a:xfrm>
              <a:off x="5828210"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299" name="Google Shape;299;p26">
              <a:hlinkClick r:id="rId1" action="ppaction://hlinksldjump"/>
            </p:cNvPr>
            <p:cNvSpPr/>
            <p:nvPr/>
          </p:nvSpPr>
          <p:spPr>
            <a:xfrm>
              <a:off x="6120302"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00" name="Google Shape;300;p26">
              <a:hlinkClick r:id="rId1" action="ppaction://hlinksldjump"/>
            </p:cNvPr>
            <p:cNvSpPr/>
            <p:nvPr/>
          </p:nvSpPr>
          <p:spPr>
            <a:xfrm>
              <a:off x="6412393"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01" name="Google Shape;301;p26">
              <a:hlinkClick r:id="rId1" action="ppaction://hlinksldjump"/>
            </p:cNvPr>
            <p:cNvSpPr/>
            <p:nvPr/>
          </p:nvSpPr>
          <p:spPr>
            <a:xfrm>
              <a:off x="6704485"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02" name="Google Shape;302;p26">
              <a:hlinkClick r:id="rId1" action="ppaction://hlinksldjump"/>
            </p:cNvPr>
            <p:cNvSpPr/>
            <p:nvPr/>
          </p:nvSpPr>
          <p:spPr>
            <a:xfrm>
              <a:off x="6996577"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03" name="Google Shape;303;p26">
              <a:hlinkClick r:id="rId1" action="ppaction://hlinksldjump"/>
            </p:cNvPr>
            <p:cNvSpPr/>
            <p:nvPr/>
          </p:nvSpPr>
          <p:spPr>
            <a:xfrm>
              <a:off x="7288669" y="4718600"/>
              <a:ext cx="116400" cy="116400"/>
            </a:xfrm>
            <a:prstGeom prst="ellipse">
              <a:avLst/>
            </a:prstGeom>
            <a:ln>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Google Shape;336;p28"/>
          <p:cNvSpPr txBox="1"/>
          <p:nvPr>
            <p:ph type="title"/>
          </p:nvPr>
        </p:nvSpPr>
        <p:spPr>
          <a:xfrm>
            <a:off x="323850" y="2355215"/>
            <a:ext cx="8665845" cy="8420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Times New Roman" panose="02020603050405020304" charset="0"/>
                <a:cs typeface="Times New Roman" panose="02020603050405020304" charset="0"/>
                <a:sym typeface="+mn-ea"/>
              </a:rPr>
              <a:t>Trùng lặp bộ dữ liệu</a:t>
            </a:r>
            <a:endParaRPr lang="en-US" b="1">
              <a:latin typeface="Times New Roman" panose="02020603050405020304" charset="0"/>
              <a:cs typeface="Times New Roman" panose="02020603050405020304" charset="0"/>
              <a:sym typeface="+mn-ea"/>
            </a:endParaRPr>
          </a:p>
        </p:txBody>
      </p:sp>
      <p:sp>
        <p:nvSpPr>
          <p:cNvPr id="337" name="Google Shape;337;p28"/>
          <p:cNvSpPr txBox="1"/>
          <p:nvPr>
            <p:ph type="title" idx="2"/>
          </p:nvPr>
        </p:nvSpPr>
        <p:spPr>
          <a:xfrm>
            <a:off x="295275" y="1105535"/>
            <a:ext cx="8665845" cy="10140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0</a:t>
            </a:r>
            <a:r>
              <a:rPr lang="en-US" altLang="en-GB" b="1">
                <a:latin typeface="Times New Roman" panose="02020603050405020304" charset="0"/>
                <a:cs typeface="Times New Roman" panose="02020603050405020304" charset="0"/>
              </a:rPr>
              <a:t>3</a:t>
            </a:r>
            <a:endParaRPr lang="en-US" altLang="en-GB" b="1">
              <a:latin typeface="Times New Roman" panose="02020603050405020304" charset="0"/>
              <a:cs typeface="Times New Roman" panose="02020603050405020304" charset="0"/>
            </a:endParaRPr>
          </a:p>
        </p:txBody>
      </p:sp>
      <p:grpSp>
        <p:nvGrpSpPr>
          <p:cNvPr id="339" name="Google Shape;339;p28"/>
          <p:cNvGrpSpPr/>
          <p:nvPr/>
        </p:nvGrpSpPr>
        <p:grpSpPr>
          <a:xfrm>
            <a:off x="1738925" y="4718600"/>
            <a:ext cx="5666144" cy="116400"/>
            <a:chOff x="1738925" y="4718600"/>
            <a:chExt cx="5666144" cy="116400"/>
          </a:xfrm>
        </p:grpSpPr>
        <p:sp>
          <p:nvSpPr>
            <p:cNvPr id="340" name="Google Shape;340;p28">
              <a:hlinkClick r:id="rId1" action="ppaction://hlinksldjump"/>
            </p:cNvPr>
            <p:cNvSpPr/>
            <p:nvPr/>
          </p:nvSpPr>
          <p:spPr>
            <a:xfrm>
              <a:off x="2031017"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1" name="Google Shape;341;p28">
              <a:hlinkClick r:id="rId2" action="ppaction://hlinksldjump"/>
            </p:cNvPr>
            <p:cNvSpPr/>
            <p:nvPr/>
          </p:nvSpPr>
          <p:spPr>
            <a:xfrm>
              <a:off x="2323109" y="4718600"/>
              <a:ext cx="116400" cy="116400"/>
            </a:xfrm>
            <a:prstGeom prst="ellipse">
              <a:avLst/>
            </a:prstGeom>
            <a:noFill/>
            <a:ln w="12700" cmpd="sng">
              <a:solidFill>
                <a:schemeClr val="accent1"/>
              </a:solidFill>
              <a:prstDash val="solid"/>
              <a:headEnd type="none" w="sm" len="sm"/>
              <a:tailEnd type="none" w="sm" len="sm"/>
            </a:ln>
          </p:spPr>
          <p:style>
            <a:lnRef idx="0">
              <a:srgbClr val="FFFFFF"/>
            </a:lnRef>
            <a:fillRef idx="1">
              <a:schemeClr val="accent1"/>
            </a:fillRef>
            <a:effectRef idx="0">
              <a:srgbClr val="FFFFFF"/>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2" name="Google Shape;342;p28">
              <a:hlinkClick r:id="rId3" action="ppaction://hlinksldjump"/>
            </p:cNvPr>
            <p:cNvSpPr/>
            <p:nvPr/>
          </p:nvSpPr>
          <p:spPr>
            <a:xfrm>
              <a:off x="2615200"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3" name="Google Shape;343;p28">
              <a:hlinkClick r:id="rId4" action="ppaction://hlinksldjump"/>
            </p:cNvPr>
            <p:cNvSpPr/>
            <p:nvPr/>
          </p:nvSpPr>
          <p:spPr>
            <a:xfrm>
              <a:off x="2907292" y="4718600"/>
              <a:ext cx="116400" cy="116400"/>
            </a:xfrm>
            <a:prstGeom prst="ellipse">
              <a:avLst/>
            </a:prstGeom>
            <a:no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4" name="Google Shape;344;p28">
              <a:hlinkClick r:id="rId5" action="ppaction://hlinksldjump"/>
            </p:cNvPr>
            <p:cNvSpPr/>
            <p:nvPr/>
          </p:nvSpPr>
          <p:spPr>
            <a:xfrm>
              <a:off x="3199384"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5" name="Google Shape;345;p28">
              <a:hlinkClick r:id="rId6" action="ppaction://hlinksldjump"/>
            </p:cNvPr>
            <p:cNvSpPr/>
            <p:nvPr/>
          </p:nvSpPr>
          <p:spPr>
            <a:xfrm>
              <a:off x="3491476"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6" name="Google Shape;346;p28">
              <a:hlinkClick r:id="rId7" action="ppaction://hlinksldjump"/>
            </p:cNvPr>
            <p:cNvSpPr/>
            <p:nvPr/>
          </p:nvSpPr>
          <p:spPr>
            <a:xfrm>
              <a:off x="3783567"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7" name="Google Shape;347;p28">
              <a:hlinkClick r:id="rId1" action="ppaction://hlinksldjump"/>
            </p:cNvPr>
            <p:cNvSpPr/>
            <p:nvPr/>
          </p:nvSpPr>
          <p:spPr>
            <a:xfrm>
              <a:off x="4075659"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8" name="Google Shape;348;p28">
              <a:hlinkClick r:id="rId1" action="ppaction://hlinksldjump"/>
            </p:cNvPr>
            <p:cNvSpPr/>
            <p:nvPr/>
          </p:nvSpPr>
          <p:spPr>
            <a:xfrm>
              <a:off x="4367751"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9" name="Google Shape;349;p28">
              <a:hlinkClick r:id="rId1" action="ppaction://hlinksldjump"/>
            </p:cNvPr>
            <p:cNvSpPr/>
            <p:nvPr/>
          </p:nvSpPr>
          <p:spPr>
            <a:xfrm>
              <a:off x="4659843"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0" name="Google Shape;350;p28">
              <a:hlinkClick r:id="rId1" action="ppaction://hlinksldjump"/>
            </p:cNvPr>
            <p:cNvSpPr/>
            <p:nvPr/>
          </p:nvSpPr>
          <p:spPr>
            <a:xfrm>
              <a:off x="4951934"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1" name="Google Shape;351;p28">
              <a:hlinkClick r:id="rId1" action="ppaction://hlinksldjump"/>
            </p:cNvPr>
            <p:cNvSpPr/>
            <p:nvPr/>
          </p:nvSpPr>
          <p:spPr>
            <a:xfrm>
              <a:off x="5244026"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2" name="Google Shape;352;p28">
              <a:hlinkClick r:id="rId1" action="ppaction://hlinksldjump"/>
            </p:cNvPr>
            <p:cNvSpPr/>
            <p:nvPr/>
          </p:nvSpPr>
          <p:spPr>
            <a:xfrm>
              <a:off x="5536118"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3" name="Google Shape;353;p28">
              <a:hlinkClick r:id="rId1" action="ppaction://hlinksldjump"/>
            </p:cNvPr>
            <p:cNvSpPr/>
            <p:nvPr/>
          </p:nvSpPr>
          <p:spPr>
            <a:xfrm>
              <a:off x="5828210"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4" name="Google Shape;354;p28">
              <a:hlinkClick r:id="rId1" action="ppaction://hlinksldjump"/>
            </p:cNvPr>
            <p:cNvSpPr/>
            <p:nvPr/>
          </p:nvSpPr>
          <p:spPr>
            <a:xfrm>
              <a:off x="6120302"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5" name="Google Shape;355;p28">
              <a:hlinkClick r:id="rId1" action="ppaction://hlinksldjump"/>
            </p:cNvPr>
            <p:cNvSpPr/>
            <p:nvPr/>
          </p:nvSpPr>
          <p:spPr>
            <a:xfrm>
              <a:off x="6412393"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6" name="Google Shape;356;p28">
              <a:hlinkClick r:id="rId1" action="ppaction://hlinksldjump"/>
            </p:cNvPr>
            <p:cNvSpPr/>
            <p:nvPr/>
          </p:nvSpPr>
          <p:spPr>
            <a:xfrm>
              <a:off x="6704485"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7" name="Google Shape;357;p28">
              <a:hlinkClick r:id="rId1" action="ppaction://hlinksldjump"/>
            </p:cNvPr>
            <p:cNvSpPr/>
            <p:nvPr/>
          </p:nvSpPr>
          <p:spPr>
            <a:xfrm>
              <a:off x="6996577"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8" name="Google Shape;358;p28">
              <a:hlinkClick r:id="rId1" action="ppaction://hlinksldjump"/>
            </p:cNvPr>
            <p:cNvSpPr/>
            <p:nvPr/>
          </p:nvSpPr>
          <p:spPr>
            <a:xfrm>
              <a:off x="7288669"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9" name="Google Shape;359;p28">
              <a:hlinkClick r:id="rId1" action="ppaction://hlinksldjump"/>
            </p:cNvPr>
            <p:cNvSpPr/>
            <p:nvPr/>
          </p:nvSpPr>
          <p:spPr>
            <a:xfrm>
              <a:off x="1738925"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248285" y="699135"/>
            <a:ext cx="8647430" cy="5727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latin typeface="Times New Roman" panose="02020603050405020304" charset="0"/>
                <a:cs typeface="Times New Roman" panose="02020603050405020304" charset="0"/>
                <a:sym typeface="+mn-ea"/>
              </a:rPr>
              <a:t>Trùng lặp bộ dữ liệu</a:t>
            </a:r>
            <a:endParaRPr lang="en-GB">
              <a:latin typeface="Times New Roman" panose="02020603050405020304" charset="0"/>
              <a:cs typeface="Times New Roman" panose="02020603050405020304" charset="0"/>
            </a:endParaRPr>
          </a:p>
        </p:txBody>
      </p:sp>
      <p:sp>
        <p:nvSpPr>
          <p:cNvPr id="309" name="Google Shape;309;p27"/>
          <p:cNvSpPr txBox="1"/>
          <p:nvPr>
            <p:ph type="subTitle" idx="1"/>
          </p:nvPr>
        </p:nvSpPr>
        <p:spPr>
          <a:xfrm>
            <a:off x="395605" y="1831340"/>
            <a:ext cx="4672965" cy="2290445"/>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SzPct val="25000"/>
            </a:pPr>
            <a:r>
              <a:rPr lang="vi-VN" altLang="en-US" sz="1800" dirty="0">
                <a:latin typeface="Times New Roman" panose="02020603050405020304" charset="0"/>
                <a:cs typeface="Times New Roman" panose="02020603050405020304" charset="0"/>
                <a:sym typeface="+mn-ea"/>
              </a:rPr>
              <a:t>Định </a:t>
            </a:r>
            <a:r>
              <a:rPr lang="vi-VN" altLang="en-US" sz="1800" dirty="0" smtClean="0">
                <a:latin typeface="Times New Roman" panose="02020603050405020304" charset="0"/>
                <a:cs typeface="Times New Roman" panose="02020603050405020304" charset="0"/>
                <a:sym typeface="+mn-ea"/>
              </a:rPr>
              <a:t>nghĩa</a:t>
            </a:r>
            <a:r>
              <a:rPr lang="en-US" altLang="en-US" sz="1800" dirty="0" smtClean="0">
                <a:latin typeface="Times New Roman" panose="02020603050405020304" charset="0"/>
                <a:cs typeface="Times New Roman" panose="02020603050405020304" charset="0"/>
                <a:sym typeface="+mn-ea"/>
              </a:rPr>
              <a:t>: </a:t>
            </a:r>
            <a:r>
              <a:rPr lang="vi-VN" altLang="en-US" sz="1800" dirty="0" smtClean="0">
                <a:latin typeface="Times New Roman" panose="02020603050405020304" charset="0"/>
                <a:cs typeface="Times New Roman" panose="02020603050405020304" charset="0"/>
                <a:sym typeface="+mn-ea"/>
              </a:rPr>
              <a:t>là </a:t>
            </a:r>
            <a:r>
              <a:rPr lang="vi-VN" altLang="en-US" sz="1800" dirty="0">
                <a:latin typeface="Times New Roman" panose="02020603050405020304" charset="0"/>
                <a:cs typeface="Times New Roman" panose="02020603050405020304" charset="0"/>
                <a:sym typeface="+mn-ea"/>
              </a:rPr>
              <a:t>tình trạng trong đó một tập dữ liệu chứa các bản ghi lặp lại hoặc thông tin giống hệt nhau</a:t>
            </a:r>
            <a:endParaRPr lang="vi-VN" altLang="en-US" sz="1800" dirty="0">
              <a:latin typeface="Times New Roman" panose="02020603050405020304" charset="0"/>
              <a:cs typeface="Times New Roman" panose="02020603050405020304" charset="0"/>
              <a:sym typeface="+mn-ea"/>
            </a:endParaRPr>
          </a:p>
          <a:p>
            <a:pPr marL="285750" lvl="0" indent="-285750" algn="just" rtl="0">
              <a:spcBef>
                <a:spcPts val="0"/>
              </a:spcBef>
              <a:spcAft>
                <a:spcPts val="0"/>
              </a:spcAft>
              <a:buSzPct val="25000"/>
            </a:pPr>
            <a:endParaRPr lang="vi-VN" altLang="en-US" sz="1800" dirty="0">
              <a:latin typeface="Times New Roman" panose="02020603050405020304" charset="0"/>
              <a:cs typeface="Times New Roman" panose="02020603050405020304" charset="0"/>
            </a:endParaRPr>
          </a:p>
          <a:p>
            <a:pPr marL="285750" lvl="0" indent="-285750" algn="just" rtl="0">
              <a:spcBef>
                <a:spcPts val="0"/>
              </a:spcBef>
              <a:spcAft>
                <a:spcPts val="0"/>
              </a:spcAft>
              <a:buSzPct val="25000"/>
            </a:pPr>
            <a:r>
              <a:rPr lang="vi-VN" altLang="en-US" sz="1800" dirty="0">
                <a:latin typeface="Times New Roman" panose="02020603050405020304" charset="0"/>
                <a:cs typeface="Times New Roman" panose="02020603050405020304" charset="0"/>
                <a:sym typeface="+mn-ea"/>
              </a:rPr>
              <a:t>Ví dụ: Hai hoặc nhiều bộ dữ liệu giống hệt nhau cho một trường hợp dữ liệu duy nhất</a:t>
            </a:r>
            <a:endParaRPr lang="en-GB" sz="1800">
              <a:latin typeface="Times New Roman" panose="02020603050405020304" charset="0"/>
              <a:cs typeface="Times New Roman" panose="02020603050405020304" charset="0"/>
            </a:endParaRPr>
          </a:p>
        </p:txBody>
      </p:sp>
      <p:grpSp>
        <p:nvGrpSpPr>
          <p:cNvPr id="311" name="Google Shape;311;p27"/>
          <p:cNvGrpSpPr/>
          <p:nvPr/>
        </p:nvGrpSpPr>
        <p:grpSpPr>
          <a:xfrm>
            <a:off x="1738925" y="4718600"/>
            <a:ext cx="5666144" cy="116400"/>
            <a:chOff x="1738925" y="4718600"/>
            <a:chExt cx="5666144" cy="116400"/>
          </a:xfrm>
        </p:grpSpPr>
        <p:sp>
          <p:nvSpPr>
            <p:cNvPr id="312" name="Google Shape;312;p27">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3" action="ppaction://hlinksldjump"/>
            </p:cNvPr>
            <p:cNvSpPr/>
            <p:nvPr/>
          </p:nvSpPr>
          <p:spPr>
            <a:xfrm>
              <a:off x="2615200" y="4718600"/>
              <a:ext cx="116400" cy="116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2" name="Picture Placeholder 1"/>
          <p:cNvPicPr>
            <a:picLocks noChangeAspect="1"/>
          </p:cNvPicPr>
          <p:nvPr>
            <p:ph type="pic" idx="2"/>
          </p:nvPr>
        </p:nvPicPr>
        <p:blipFill>
          <a:blip r:embed="rId8"/>
          <a:stretch>
            <a:fillRect/>
          </a:stretch>
        </p:blipFill>
        <p:spPr>
          <a:xfrm>
            <a:off x="5093335" y="1731010"/>
            <a:ext cx="3802380" cy="270700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251460" y="699135"/>
            <a:ext cx="8647430" cy="5727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latin typeface="Times New Roman" panose="02020603050405020304" charset="0"/>
                <a:cs typeface="Times New Roman" panose="02020603050405020304" charset="0"/>
                <a:sym typeface="+mn-ea"/>
              </a:rPr>
              <a:t>Trùng lặp bộ dữ liệu</a:t>
            </a:r>
            <a:endParaRPr lang="en-GB">
              <a:latin typeface="Times New Roman" panose="02020603050405020304" charset="0"/>
              <a:cs typeface="Times New Roman" panose="02020603050405020304" charset="0"/>
            </a:endParaRPr>
          </a:p>
        </p:txBody>
      </p:sp>
      <p:sp>
        <p:nvSpPr>
          <p:cNvPr id="309" name="Google Shape;309;p27"/>
          <p:cNvSpPr txBox="1"/>
          <p:nvPr>
            <p:ph type="subTitle" idx="1"/>
          </p:nvPr>
        </p:nvSpPr>
        <p:spPr>
          <a:xfrm>
            <a:off x="395605" y="1619250"/>
            <a:ext cx="4672965" cy="122047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SzPct val="25000"/>
            </a:pPr>
            <a:r>
              <a:rPr lang="vi-VN" altLang="en-US" sz="1800">
                <a:latin typeface="Times New Roman" panose="02020603050405020304" charset="0"/>
                <a:cs typeface="Times New Roman" panose="02020603050405020304" charset="0"/>
                <a:sym typeface="+mn-ea"/>
              </a:rPr>
              <a:t>Nguyên nhân dẫn đến sự trùng lặp dữ liệu:</a:t>
            </a:r>
            <a:endParaRPr lang="vi-VN" altLang="en-US" sz="1800">
              <a:latin typeface="Times New Roman" panose="02020603050405020304" charset="0"/>
              <a:cs typeface="Times New Roman" panose="02020603050405020304" charset="0"/>
            </a:endParaRPr>
          </a:p>
          <a:p>
            <a:pPr marL="0" indent="0">
              <a:buNone/>
            </a:pPr>
            <a:r>
              <a:rPr lang="vi-VN" altLang="en-US" sz="1800">
                <a:latin typeface="Times New Roman" panose="02020603050405020304" charset="0"/>
                <a:cs typeface="Times New Roman" panose="02020603050405020304" charset="0"/>
                <a:sym typeface="+mn-ea"/>
              </a:rPr>
              <a:t>    -</a:t>
            </a:r>
            <a:r>
              <a:rPr lang="en-US" altLang="vi-VN" sz="1800">
                <a:latin typeface="Times New Roman" panose="02020603050405020304" charset="0"/>
                <a:cs typeface="Times New Roman" panose="02020603050405020304" charset="0"/>
                <a:sym typeface="+mn-ea"/>
              </a:rPr>
              <a:t> </a:t>
            </a:r>
            <a:r>
              <a:rPr lang="vi-VN" altLang="en-US" sz="1800">
                <a:latin typeface="Times New Roman" panose="02020603050405020304" charset="0"/>
                <a:cs typeface="Times New Roman" panose="02020603050405020304" charset="0"/>
                <a:sym typeface="+mn-ea"/>
              </a:rPr>
              <a:t>Sử dụng các bảng không chuẩn hóa:</a:t>
            </a:r>
            <a:endParaRPr lang="vi-VN" altLang="en-US" sz="1800">
              <a:latin typeface="Times New Roman" panose="02020603050405020304" charset="0"/>
              <a:cs typeface="Times New Roman" panose="02020603050405020304" charset="0"/>
            </a:endParaRPr>
          </a:p>
          <a:p>
            <a:pPr marL="0" indent="0">
              <a:buNone/>
            </a:pPr>
            <a:r>
              <a:rPr lang="vi-VN" altLang="en-US" sz="1800">
                <a:latin typeface="Times New Roman" panose="02020603050405020304" charset="0"/>
                <a:cs typeface="Times New Roman" panose="02020603050405020304" charset="0"/>
                <a:sym typeface="+mn-ea"/>
              </a:rPr>
              <a:t>     Vd</a:t>
            </a:r>
            <a:r>
              <a:rPr lang="en-US" altLang="vi-VN" sz="1800">
                <a:latin typeface="Times New Roman" panose="02020603050405020304" charset="0"/>
                <a:cs typeface="Times New Roman" panose="02020603050405020304" charset="0"/>
                <a:sym typeface="+mn-ea"/>
              </a:rPr>
              <a:t> </a:t>
            </a:r>
            <a:r>
              <a:rPr lang="vi-VN" altLang="en-US" sz="1800">
                <a:latin typeface="Times New Roman" panose="02020603050405020304" charset="0"/>
                <a:cs typeface="Times New Roman" panose="02020603050405020304" charset="0"/>
                <a:sym typeface="+mn-ea"/>
              </a:rPr>
              <a:t>:</a:t>
            </a:r>
            <a:r>
              <a:rPr lang="en-US" altLang="vi-VN" sz="1800">
                <a:latin typeface="Times New Roman" panose="02020603050405020304" charset="0"/>
                <a:cs typeface="Times New Roman" panose="02020603050405020304" charset="0"/>
                <a:sym typeface="+mn-ea"/>
              </a:rPr>
              <a:t> </a:t>
            </a:r>
            <a:r>
              <a:rPr lang="vi-VN" altLang="en-US" sz="1800">
                <a:latin typeface="Times New Roman" panose="02020603050405020304" charset="0"/>
                <a:cs typeface="Times New Roman" panose="02020603050405020304" charset="0"/>
                <a:sym typeface="+mn-ea"/>
              </a:rPr>
              <a:t>Bảng orders không chuẩn hóa</a:t>
            </a:r>
            <a:endParaRPr lang="en-GB" sz="1800">
              <a:latin typeface="Times New Roman" panose="02020603050405020304" charset="0"/>
              <a:cs typeface="Times New Roman" panose="02020603050405020304" charset="0"/>
            </a:endParaRPr>
          </a:p>
        </p:txBody>
      </p:sp>
      <p:grpSp>
        <p:nvGrpSpPr>
          <p:cNvPr id="311" name="Google Shape;311;p27"/>
          <p:cNvGrpSpPr/>
          <p:nvPr/>
        </p:nvGrpSpPr>
        <p:grpSpPr>
          <a:xfrm>
            <a:off x="1738925" y="4718600"/>
            <a:ext cx="5666144" cy="116400"/>
            <a:chOff x="1738925" y="4718600"/>
            <a:chExt cx="5666144" cy="116400"/>
          </a:xfrm>
        </p:grpSpPr>
        <p:sp>
          <p:nvSpPr>
            <p:cNvPr id="312" name="Google Shape;312;p27">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3" action="ppaction://hlinksldjump"/>
            </p:cNvPr>
            <p:cNvSpPr/>
            <p:nvPr/>
          </p:nvSpPr>
          <p:spPr>
            <a:xfrm>
              <a:off x="2615200" y="4718600"/>
              <a:ext cx="116400" cy="116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4" name="Picture 4"/>
          <p:cNvPicPr>
            <a:picLocks noChangeAspect="1"/>
          </p:cNvPicPr>
          <p:nvPr>
            <p:ph type="pic" idx="2"/>
          </p:nvPr>
        </p:nvPicPr>
        <p:blipFill>
          <a:blip r:embed="rId8"/>
          <a:stretch>
            <a:fillRect/>
          </a:stretch>
        </p:blipFill>
        <p:spPr>
          <a:xfrm>
            <a:off x="828040" y="2839720"/>
            <a:ext cx="6168390" cy="159131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Google Shape;336;p28"/>
          <p:cNvSpPr txBox="1"/>
          <p:nvPr>
            <p:ph type="title"/>
          </p:nvPr>
        </p:nvSpPr>
        <p:spPr>
          <a:xfrm>
            <a:off x="323850" y="2355215"/>
            <a:ext cx="8665845" cy="22745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tLang="en-US" b="1">
                <a:latin typeface="Times New Roman" panose="02020603050405020304" charset="0"/>
                <a:cs typeface="Times New Roman" panose="02020603050405020304" charset="0"/>
                <a:sym typeface="+mn-ea"/>
              </a:rPr>
              <a:t>Phát hiện và giải quyết xung đột giá trị</a:t>
            </a:r>
            <a:r>
              <a:rPr lang="en-US" altLang="vi-VN" b="1">
                <a:latin typeface="Times New Roman" panose="02020603050405020304" charset="0"/>
                <a:cs typeface="Times New Roman" panose="02020603050405020304" charset="0"/>
                <a:sym typeface="+mn-ea"/>
              </a:rPr>
              <a:t> </a:t>
            </a:r>
            <a:r>
              <a:rPr lang="vi-VN" altLang="en-US" b="1">
                <a:latin typeface="Times New Roman" panose="02020603050405020304" charset="0"/>
                <a:cs typeface="Times New Roman" panose="02020603050405020304" charset="0"/>
                <a:sym typeface="+mn-ea"/>
              </a:rPr>
              <a:t>dữ liệu</a:t>
            </a:r>
            <a:endParaRPr lang="en-GB">
              <a:latin typeface="Times New Roman" panose="02020603050405020304" charset="0"/>
              <a:cs typeface="Times New Roman" panose="02020603050405020304" charset="0"/>
            </a:endParaRPr>
          </a:p>
        </p:txBody>
      </p:sp>
      <p:sp>
        <p:nvSpPr>
          <p:cNvPr id="337" name="Google Shape;337;p28"/>
          <p:cNvSpPr txBox="1"/>
          <p:nvPr>
            <p:ph type="title" idx="2"/>
          </p:nvPr>
        </p:nvSpPr>
        <p:spPr>
          <a:xfrm>
            <a:off x="295275" y="1105535"/>
            <a:ext cx="8665845" cy="10140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0</a:t>
            </a:r>
            <a:r>
              <a:rPr lang="en-US" altLang="en-GB" b="1">
                <a:latin typeface="Times New Roman" panose="02020603050405020304" charset="0"/>
                <a:cs typeface="Times New Roman" panose="02020603050405020304" charset="0"/>
              </a:rPr>
              <a:t>4</a:t>
            </a:r>
            <a:endParaRPr lang="en-US" altLang="en-GB" b="1">
              <a:latin typeface="Times New Roman" panose="02020603050405020304" charset="0"/>
              <a:cs typeface="Times New Roman" panose="02020603050405020304" charset="0"/>
            </a:endParaRPr>
          </a:p>
        </p:txBody>
      </p:sp>
      <p:grpSp>
        <p:nvGrpSpPr>
          <p:cNvPr id="339" name="Google Shape;339;p28"/>
          <p:cNvGrpSpPr/>
          <p:nvPr/>
        </p:nvGrpSpPr>
        <p:grpSpPr>
          <a:xfrm>
            <a:off x="1738925" y="4718600"/>
            <a:ext cx="5666144" cy="116400"/>
            <a:chOff x="1738925" y="4718600"/>
            <a:chExt cx="5666144" cy="116400"/>
          </a:xfrm>
        </p:grpSpPr>
        <p:sp>
          <p:nvSpPr>
            <p:cNvPr id="340" name="Google Shape;340;p28">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1" name="Google Shape;341;p28">
              <a:hlinkClick r:id="rId2" action="ppaction://hlinksldjump"/>
            </p:cNvPr>
            <p:cNvSpPr/>
            <p:nvPr/>
          </p:nvSpPr>
          <p:spPr>
            <a:xfrm>
              <a:off x="2323109" y="4718600"/>
              <a:ext cx="116400" cy="116400"/>
            </a:xfrm>
            <a:prstGeom prst="ellipse">
              <a:avLst/>
            </a:prstGeom>
            <a:ln w="28575" cmpd="sng">
              <a:solidFill>
                <a:schemeClr val="accent1"/>
              </a:solidFill>
              <a:prstDash val="solid"/>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2" name="Google Shape;342;p28">
              <a:hlinkClick r:id="rId3" action="ppaction://hlinksldjump"/>
            </p:cNvPr>
            <p:cNvSpPr/>
            <p:nvPr/>
          </p:nvSpPr>
          <p:spPr>
            <a:xfrm>
              <a:off x="261520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3" name="Google Shape;343;p28">
              <a:hlinkClick r:id="rId4" action="ppaction://hlinksldjump"/>
            </p:cNvPr>
            <p:cNvSpPr/>
            <p:nvPr/>
          </p:nvSpPr>
          <p:spPr>
            <a:xfrm>
              <a:off x="2907292"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4" name="Google Shape;344;p28">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5" name="Google Shape;345;p28">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6" name="Google Shape;346;p28">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7" name="Google Shape;347;p28">
              <a:hlinkClick r:id="rId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8" name="Google Shape;348;p28">
              <a:hlinkClick r:id="rId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9" name="Google Shape;349;p28">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0" name="Google Shape;350;p28">
              <a:hlinkClick r:id="rId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1" name="Google Shape;351;p28">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2" name="Google Shape;352;p28">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3" name="Google Shape;353;p28">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4" name="Google Shape;354;p28">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5" name="Google Shape;355;p28">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6" name="Google Shape;356;p28">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7" name="Google Shape;357;p28">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8" name="Google Shape;358;p28">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9" name="Google Shape;359;p28">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251460" y="699135"/>
            <a:ext cx="8647430" cy="5727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ltLang="en-US" b="1" dirty="0">
                <a:latin typeface="Times New Roman" panose="02020603050405020304" charset="0"/>
                <a:cs typeface="Times New Roman" panose="02020603050405020304" charset="0"/>
                <a:sym typeface="+mn-ea"/>
              </a:rPr>
              <a:t>Các loại xung đột thường gặp</a:t>
            </a:r>
            <a:endParaRPr lang="en-GB" b="1">
              <a:latin typeface="Times New Roman" panose="02020603050405020304" charset="0"/>
              <a:cs typeface="Times New Roman" panose="02020603050405020304" charset="0"/>
            </a:endParaRPr>
          </a:p>
        </p:txBody>
      </p:sp>
      <p:sp>
        <p:nvSpPr>
          <p:cNvPr id="309" name="Google Shape;309;p27"/>
          <p:cNvSpPr txBox="1"/>
          <p:nvPr>
            <p:ph type="subTitle" idx="1"/>
          </p:nvPr>
        </p:nvSpPr>
        <p:spPr>
          <a:xfrm>
            <a:off x="395605" y="1619250"/>
            <a:ext cx="4384675" cy="2317750"/>
          </a:xfrm>
          <a:prstGeom prst="rect">
            <a:avLst/>
          </a:prstGeom>
        </p:spPr>
        <p:txBody>
          <a:bodyPr spcFirstLastPara="1" wrap="square" lIns="91425" tIns="91425" rIns="91425" bIns="91425" anchor="t" anchorCtr="0">
            <a:noAutofit/>
          </a:bodyPr>
          <a:lstStyle/>
          <a:p>
            <a:pPr marL="285750" indent="-285750">
              <a:buFont typeface="Wingdings" panose="05000000000000000000" charset="0"/>
              <a:buChar char="Ø"/>
            </a:pPr>
            <a:r>
              <a:rPr lang="vi-VN" altLang="en-US" sz="1800" dirty="0">
                <a:latin typeface="Times New Roman" panose="02020603050405020304" charset="0"/>
                <a:cs typeface="Times New Roman" panose="02020603050405020304" charset="0"/>
                <a:sym typeface="+mn-ea"/>
              </a:rPr>
              <a:t>Xung đột về cách biểu </a:t>
            </a:r>
            <a:r>
              <a:rPr lang="vi-VN" altLang="en-US" sz="1800" dirty="0" smtClean="0">
                <a:latin typeface="Times New Roman" panose="02020603050405020304" charset="0"/>
                <a:cs typeface="Times New Roman" panose="02020603050405020304" charset="0"/>
                <a:sym typeface="+mn-ea"/>
              </a:rPr>
              <a:t>diễn</a:t>
            </a:r>
            <a:endParaRPr lang="vi-VN" altLang="en-US" sz="1800" dirty="0" smtClean="0">
              <a:latin typeface="Times New Roman" panose="02020603050405020304" charset="0"/>
              <a:cs typeface="Times New Roman" panose="02020603050405020304" charset="0"/>
              <a:sym typeface="+mn-ea"/>
            </a:endParaRPr>
          </a:p>
          <a:p>
            <a:pPr marL="285750" indent="-285750">
              <a:buFont typeface="Wingdings" panose="05000000000000000000" charset="0"/>
              <a:buChar char="Ø"/>
            </a:pPr>
            <a:endParaRPr lang="vi-VN" altLang="en-US" sz="1800" dirty="0" smtClean="0">
              <a:latin typeface="Times New Roman" panose="02020603050405020304" charset="0"/>
              <a:cs typeface="Times New Roman" panose="02020603050405020304" charset="0"/>
              <a:sym typeface="+mn-ea"/>
            </a:endParaRPr>
          </a:p>
          <a:p>
            <a:pPr marL="285750" indent="-285750">
              <a:buFont typeface="Wingdings" panose="05000000000000000000" charset="0"/>
              <a:buChar char="Ø"/>
            </a:pPr>
            <a:r>
              <a:rPr lang="vi-VN" altLang="en-US" sz="1800" dirty="0" smtClean="0">
                <a:latin typeface="Times New Roman" panose="02020603050405020304" charset="0"/>
                <a:cs typeface="Times New Roman" panose="02020603050405020304" charset="0"/>
                <a:sym typeface="+mn-ea"/>
              </a:rPr>
              <a:t>Xung đột về quy mô hoặc mã hóa</a:t>
            </a:r>
            <a:endParaRPr lang="vi-VN" altLang="en-US" sz="1800" dirty="0" smtClean="0">
              <a:latin typeface="Times New Roman" panose="02020603050405020304" charset="0"/>
              <a:cs typeface="Times New Roman" panose="02020603050405020304" charset="0"/>
              <a:sym typeface="+mn-ea"/>
            </a:endParaRPr>
          </a:p>
          <a:p>
            <a:pPr marL="285750" indent="-285750">
              <a:buFont typeface="Wingdings" panose="05000000000000000000" charset="0"/>
              <a:buChar char="Ø"/>
            </a:pPr>
            <a:endParaRPr lang="vi-VN" altLang="en-US" sz="1800" dirty="0" smtClean="0">
              <a:latin typeface="Times New Roman" panose="02020603050405020304" charset="0"/>
              <a:cs typeface="Times New Roman" panose="02020603050405020304" charset="0"/>
              <a:sym typeface="+mn-ea"/>
            </a:endParaRPr>
          </a:p>
          <a:p>
            <a:pPr marL="285750" indent="-285750">
              <a:buFont typeface="Wingdings" panose="05000000000000000000" charset="0"/>
              <a:buChar char="Ø"/>
            </a:pPr>
            <a:r>
              <a:rPr lang="vi-VN" altLang="en-US" sz="1800" dirty="0">
                <a:latin typeface="Times New Roman" panose="02020603050405020304" charset="0"/>
                <a:cs typeface="Times New Roman" panose="02020603050405020304" charset="0"/>
                <a:sym typeface="+mn-ea"/>
              </a:rPr>
              <a:t>Xung đột về mức độ </a:t>
            </a:r>
            <a:r>
              <a:rPr lang="vi-VN" altLang="en-US" sz="1800" dirty="0" smtClean="0">
                <a:latin typeface="Times New Roman" panose="02020603050405020304" charset="0"/>
                <a:cs typeface="Times New Roman" panose="02020603050405020304" charset="0"/>
                <a:sym typeface="+mn-ea"/>
              </a:rPr>
              <a:t>trừu </a:t>
            </a:r>
            <a:r>
              <a:rPr lang="vi-VN" altLang="en-US" sz="1800" dirty="0" smtClean="0">
                <a:latin typeface="Times New Roman" panose="02020603050405020304" charset="0"/>
                <a:cs typeface="Times New Roman" panose="02020603050405020304" charset="0"/>
                <a:sym typeface="+mn-ea"/>
              </a:rPr>
              <a:t>tượng </a:t>
            </a:r>
            <a:endParaRPr lang="vi-VN" altLang="en-US" sz="1800" dirty="0" smtClean="0">
              <a:latin typeface="Times New Roman" panose="02020603050405020304" charset="0"/>
              <a:cs typeface="Times New Roman" panose="02020603050405020304" charset="0"/>
              <a:sym typeface="+mn-ea"/>
            </a:endParaRPr>
          </a:p>
          <a:p>
            <a:pPr marL="285750" indent="-285750">
              <a:buFont typeface="Wingdings" panose="05000000000000000000" charset="0"/>
              <a:buChar char="Ø"/>
            </a:pPr>
            <a:endParaRPr lang="vi-VN" altLang="en-US" sz="1800" dirty="0" smtClean="0">
              <a:latin typeface="Times New Roman" panose="02020603050405020304" charset="0"/>
              <a:cs typeface="Times New Roman" panose="02020603050405020304" charset="0"/>
              <a:sym typeface="+mn-ea"/>
            </a:endParaRPr>
          </a:p>
          <a:p>
            <a:pPr marL="285750" indent="-285750">
              <a:buFont typeface="Wingdings" panose="05000000000000000000" charset="0"/>
              <a:buChar char="Ø"/>
            </a:pPr>
            <a:r>
              <a:rPr lang="vi-VN" altLang="en-US" sz="1800" dirty="0">
                <a:latin typeface="Times New Roman" panose="02020603050405020304" charset="0"/>
                <a:cs typeface="Times New Roman" panose="02020603050405020304" charset="0"/>
                <a:sym typeface="+mn-ea"/>
              </a:rPr>
              <a:t>Xung đột về kiểu dữ </a:t>
            </a:r>
            <a:r>
              <a:rPr lang="vi-VN" altLang="en-US" sz="1800" dirty="0" smtClean="0">
                <a:latin typeface="Times New Roman" panose="02020603050405020304" charset="0"/>
                <a:cs typeface="Times New Roman" panose="02020603050405020304" charset="0"/>
                <a:sym typeface="+mn-ea"/>
              </a:rPr>
              <a:t>liệ</a:t>
            </a:r>
            <a:r>
              <a:rPr lang="en-US" altLang="vi-VN" sz="1800" dirty="0" smtClean="0">
                <a:latin typeface="Times New Roman" panose="02020603050405020304" charset="0"/>
                <a:cs typeface="Times New Roman" panose="02020603050405020304" charset="0"/>
                <a:sym typeface="+mn-ea"/>
              </a:rPr>
              <a:t>u</a:t>
            </a:r>
            <a:endParaRPr lang="en-US" altLang="vi-VN" sz="1800" dirty="0" smtClean="0">
              <a:latin typeface="Times New Roman" panose="02020603050405020304" charset="0"/>
              <a:cs typeface="Times New Roman" panose="02020603050405020304" charset="0"/>
              <a:sym typeface="+mn-ea"/>
            </a:endParaRPr>
          </a:p>
          <a:p>
            <a:pPr marL="285750" indent="-285750">
              <a:buFont typeface="Wingdings" panose="05000000000000000000" charset="0"/>
              <a:buChar char="Ø"/>
            </a:pPr>
            <a:endParaRPr lang="en-US" altLang="vi-VN" sz="1800" dirty="0" smtClean="0">
              <a:latin typeface="Times New Roman" panose="02020603050405020304" charset="0"/>
              <a:cs typeface="Times New Roman" panose="02020603050405020304" charset="0"/>
              <a:sym typeface="+mn-ea"/>
            </a:endParaRPr>
          </a:p>
          <a:p>
            <a:pPr marL="285750" indent="-285750">
              <a:buFont typeface="Wingdings" panose="05000000000000000000" charset="0"/>
              <a:buChar char="Ø"/>
            </a:pPr>
            <a:endParaRPr lang="en-US" altLang="vi-VN" sz="1800" dirty="0" smtClean="0">
              <a:latin typeface="Times New Roman" panose="02020603050405020304" charset="0"/>
              <a:cs typeface="Times New Roman" panose="02020603050405020304" charset="0"/>
              <a:sym typeface="+mn-ea"/>
            </a:endParaRPr>
          </a:p>
          <a:p>
            <a:pPr marL="0" indent="457200">
              <a:buFont typeface="Wingdings" panose="05000000000000000000" charset="0"/>
              <a:buNone/>
            </a:pPr>
            <a:endParaRPr lang="en-US" altLang="vi-VN" sz="1800" dirty="0" smtClean="0">
              <a:latin typeface="Times New Roman" panose="02020603050405020304" charset="0"/>
              <a:cs typeface="Times New Roman" panose="02020603050405020304" charset="0"/>
              <a:sym typeface="+mn-ea"/>
            </a:endParaRPr>
          </a:p>
        </p:txBody>
      </p:sp>
      <p:grpSp>
        <p:nvGrpSpPr>
          <p:cNvPr id="311" name="Google Shape;311;p27"/>
          <p:cNvGrpSpPr/>
          <p:nvPr/>
        </p:nvGrpSpPr>
        <p:grpSpPr>
          <a:xfrm>
            <a:off x="1738925" y="4718600"/>
            <a:ext cx="5666144" cy="116400"/>
            <a:chOff x="1738925" y="4718600"/>
            <a:chExt cx="5666144" cy="116400"/>
          </a:xfrm>
        </p:grpSpPr>
        <p:sp>
          <p:nvSpPr>
            <p:cNvPr id="312" name="Google Shape;312;p27">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3" action="ppaction://hlinksldjump"/>
            </p:cNvPr>
            <p:cNvSpPr/>
            <p:nvPr/>
          </p:nvSpPr>
          <p:spPr>
            <a:xfrm>
              <a:off x="2615200"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251460" y="627380"/>
            <a:ext cx="8647430" cy="5727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ltLang="en-US" b="1" dirty="0">
                <a:latin typeface="Times New Roman" panose="02020603050405020304" charset="0"/>
                <a:cs typeface="Times New Roman" panose="02020603050405020304" charset="0"/>
                <a:sym typeface="+mn-ea"/>
              </a:rPr>
              <a:t>Giải quyết xung đột</a:t>
            </a:r>
            <a:endParaRPr lang="vi-VN" altLang="en-US" b="1" dirty="0">
              <a:latin typeface="Times New Roman" panose="02020603050405020304" charset="0"/>
              <a:cs typeface="Times New Roman" panose="02020603050405020304" charset="0"/>
              <a:sym typeface="+mn-ea"/>
            </a:endParaRPr>
          </a:p>
        </p:txBody>
      </p:sp>
      <p:sp>
        <p:nvSpPr>
          <p:cNvPr id="309" name="Google Shape;309;p27"/>
          <p:cNvSpPr txBox="1"/>
          <p:nvPr>
            <p:ph type="subTitle" idx="1"/>
          </p:nvPr>
        </p:nvSpPr>
        <p:spPr>
          <a:xfrm>
            <a:off x="395605" y="1619250"/>
            <a:ext cx="5166360" cy="1393825"/>
          </a:xfrm>
          <a:prstGeom prst="rect">
            <a:avLst/>
          </a:prstGeom>
        </p:spPr>
        <p:txBody>
          <a:bodyPr spcFirstLastPara="1" wrap="square" lIns="91425" tIns="91425" rIns="91425" bIns="91425" anchor="t" anchorCtr="0">
            <a:noAutofit/>
          </a:bodyPr>
          <a:lstStyle/>
          <a:p>
            <a:pPr marL="285750" indent="-285750">
              <a:buFont typeface="Wingdings" panose="05000000000000000000" charset="0"/>
              <a:buChar char="Ø"/>
            </a:pPr>
            <a:r>
              <a:rPr lang="vi-VN" altLang="en-US" sz="1800" dirty="0">
                <a:latin typeface="Times New Roman" panose="02020603050405020304" charset="0"/>
                <a:cs typeface="Times New Roman" panose="02020603050405020304" charset="0"/>
                <a:sym typeface="+mn-ea"/>
              </a:rPr>
              <a:t>Xác định và phân tích xung đột</a:t>
            </a:r>
            <a:endParaRPr lang="vi-VN" altLang="en-US" sz="1800" dirty="0">
              <a:latin typeface="Times New Roman" panose="02020603050405020304" charset="0"/>
              <a:cs typeface="Times New Roman" panose="02020603050405020304" charset="0"/>
              <a:sym typeface="+mn-ea"/>
            </a:endParaRPr>
          </a:p>
          <a:p>
            <a:pPr marL="285750" indent="-285750">
              <a:buFont typeface="Wingdings" panose="05000000000000000000" charset="0"/>
              <a:buChar char="Ø"/>
            </a:pPr>
            <a:endParaRPr lang="vi-VN" altLang="en-US" sz="1800" dirty="0">
              <a:latin typeface="Times New Roman" panose="02020603050405020304" charset="0"/>
              <a:cs typeface="Times New Roman" panose="02020603050405020304" charset="0"/>
              <a:sym typeface="+mn-ea"/>
            </a:endParaRPr>
          </a:p>
          <a:p>
            <a:pPr marL="285750" indent="-285750">
              <a:buFont typeface="Wingdings" panose="05000000000000000000" charset="0"/>
              <a:buChar char="Ø"/>
            </a:pPr>
            <a:r>
              <a:rPr lang="vi-VN" altLang="en-US" sz="1800" dirty="0">
                <a:latin typeface="Times New Roman" panose="02020603050405020304" charset="0"/>
                <a:cs typeface="Times New Roman" panose="02020603050405020304" charset="0"/>
                <a:sym typeface="+mn-ea"/>
              </a:rPr>
              <a:t>Sử dụng quy tắc chuyển đổi hoặc ánh xạ dữ liệu.</a:t>
            </a:r>
            <a:endParaRPr lang="vi-VN" altLang="en-US" sz="1800" dirty="0">
              <a:latin typeface="Times New Roman" panose="02020603050405020304" charset="0"/>
              <a:cs typeface="Times New Roman" panose="02020603050405020304" charset="0"/>
              <a:sym typeface="+mn-ea"/>
            </a:endParaRPr>
          </a:p>
          <a:p>
            <a:pPr marL="285750" indent="-285750">
              <a:buFont typeface="Wingdings" panose="05000000000000000000" charset="0"/>
              <a:buChar char="Ø"/>
            </a:pPr>
            <a:endParaRPr lang="vi-VN" altLang="en-US" sz="1800" dirty="0">
              <a:latin typeface="Times New Roman" panose="02020603050405020304" charset="0"/>
              <a:cs typeface="Times New Roman" panose="02020603050405020304" charset="0"/>
              <a:sym typeface="+mn-ea"/>
            </a:endParaRPr>
          </a:p>
          <a:p>
            <a:pPr marL="285750" indent="-285750">
              <a:buFont typeface="Wingdings" panose="05000000000000000000" charset="0"/>
              <a:buChar char="Ø"/>
            </a:pPr>
            <a:r>
              <a:rPr lang="vi-VN" altLang="en-US" sz="1800" dirty="0">
                <a:latin typeface="Times New Roman" panose="02020603050405020304" charset="0"/>
                <a:cs typeface="Times New Roman" panose="02020603050405020304" charset="0"/>
                <a:sym typeface="+mn-ea"/>
              </a:rPr>
              <a:t>Quản trị dữ liệu và tham gia của các bên liên quan</a:t>
            </a:r>
            <a:r>
              <a:rPr lang="vi-VN" altLang="en-US" sz="1800" dirty="0" smtClean="0">
                <a:latin typeface="Times New Roman" panose="02020603050405020304" charset="0"/>
                <a:cs typeface="Times New Roman" panose="02020603050405020304" charset="0"/>
                <a:sym typeface="+mn-ea"/>
              </a:rPr>
              <a:t>.</a:t>
            </a:r>
            <a:endParaRPr lang="en-US" altLang="vi-VN" sz="1800" dirty="0" smtClean="0">
              <a:latin typeface="Times New Roman" panose="02020603050405020304" charset="0"/>
              <a:cs typeface="Times New Roman" panose="02020603050405020304" charset="0"/>
              <a:sym typeface="+mn-ea"/>
            </a:endParaRPr>
          </a:p>
        </p:txBody>
      </p:sp>
      <p:grpSp>
        <p:nvGrpSpPr>
          <p:cNvPr id="311" name="Google Shape;311;p27"/>
          <p:cNvGrpSpPr/>
          <p:nvPr/>
        </p:nvGrpSpPr>
        <p:grpSpPr>
          <a:xfrm>
            <a:off x="1738925" y="4718600"/>
            <a:ext cx="5666144" cy="116400"/>
            <a:chOff x="1738925" y="4718600"/>
            <a:chExt cx="5666144" cy="116400"/>
          </a:xfrm>
        </p:grpSpPr>
        <p:sp>
          <p:nvSpPr>
            <p:cNvPr id="312" name="Google Shape;312;p27">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3" action="ppaction://hlinksldjump"/>
            </p:cNvPr>
            <p:cNvSpPr/>
            <p:nvPr/>
          </p:nvSpPr>
          <p:spPr>
            <a:xfrm>
              <a:off x="2615200"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251460" y="627380"/>
            <a:ext cx="8647430" cy="5727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ltLang="en-US" b="1">
                <a:latin typeface="Times New Roman" panose="02020603050405020304" charset="0"/>
                <a:cs typeface="Times New Roman" panose="02020603050405020304" charset="0"/>
                <a:sym typeface="+mn-ea"/>
              </a:rPr>
              <a:t>Nguồn tham khảo </a:t>
            </a:r>
            <a:endParaRPr lang="vi-VN" altLang="en-US" b="1" dirty="0">
              <a:latin typeface="Times New Roman" panose="02020603050405020304" charset="0"/>
              <a:cs typeface="Times New Roman" panose="02020603050405020304" charset="0"/>
              <a:sym typeface="+mn-ea"/>
            </a:endParaRPr>
          </a:p>
        </p:txBody>
      </p:sp>
      <p:sp>
        <p:nvSpPr>
          <p:cNvPr id="309" name="Google Shape;309;p27"/>
          <p:cNvSpPr txBox="1"/>
          <p:nvPr>
            <p:ph type="subTitle" idx="1"/>
          </p:nvPr>
        </p:nvSpPr>
        <p:spPr>
          <a:xfrm>
            <a:off x="395605" y="1619250"/>
            <a:ext cx="7010400" cy="1047115"/>
          </a:xfrm>
          <a:prstGeom prst="rect">
            <a:avLst/>
          </a:prstGeom>
        </p:spPr>
        <p:txBody>
          <a:bodyPr spcFirstLastPara="1" wrap="square" lIns="91425" tIns="91425" rIns="91425" bIns="91425" anchor="t" anchorCtr="0">
            <a:noAutofit/>
          </a:bodyPr>
          <a:lstStyle/>
          <a:p>
            <a:pPr marL="285750" indent="-285750">
              <a:buFont typeface="Wingdings" panose="05000000000000000000" charset="0"/>
              <a:buChar char="Ø"/>
            </a:pPr>
            <a:r>
              <a:rPr lang="en-US" sz="1800">
                <a:latin typeface="Times New Roman" panose="02020603050405020304" charset="0"/>
                <a:cs typeface="Times New Roman" panose="02020603050405020304" charset="0"/>
                <a:sym typeface="+mn-ea"/>
              </a:rPr>
              <a:t>Resolving Data Conflicts — It’s Messy, But Essential – First San Francisco Partners</a:t>
            </a:r>
            <a:endParaRPr lang="en-US" sz="1800">
              <a:latin typeface="Times New Roman" panose="02020603050405020304" charset="0"/>
              <a:cs typeface="Times New Roman" panose="02020603050405020304" charset="0"/>
              <a:sym typeface="+mn-ea"/>
            </a:endParaRPr>
          </a:p>
          <a:p>
            <a:pPr marL="285750" indent="-285750">
              <a:buFont typeface="Wingdings" panose="05000000000000000000" charset="0"/>
              <a:buChar char="Ø"/>
            </a:pPr>
            <a:endParaRPr lang="vi-VN" altLang="en-US" sz="1800" dirty="0">
              <a:latin typeface="Times New Roman" panose="02020603050405020304" charset="0"/>
              <a:cs typeface="Times New Roman" panose="02020603050405020304" charset="0"/>
              <a:sym typeface="+mn-ea"/>
            </a:endParaRPr>
          </a:p>
          <a:p>
            <a:pPr marL="285750" indent="-285750">
              <a:buFont typeface="Wingdings" panose="05000000000000000000" charset="0"/>
              <a:buChar char="Ø"/>
            </a:pPr>
            <a:r>
              <a:rPr lang="en-US" sz="1800">
                <a:latin typeface="Times New Roman" panose="02020603050405020304" charset="0"/>
                <a:cs typeface="Times New Roman" panose="02020603050405020304" charset="0"/>
                <a:sym typeface="+mn-ea"/>
              </a:rPr>
              <a:t>Data Conflicts | SpringerLink</a:t>
            </a:r>
            <a:endParaRPr lang="en-US" altLang="vi-VN" sz="1800" dirty="0" smtClean="0">
              <a:latin typeface="Times New Roman" panose="02020603050405020304" charset="0"/>
              <a:cs typeface="Times New Roman" panose="02020603050405020304" charset="0"/>
              <a:sym typeface="+mn-ea"/>
            </a:endParaRPr>
          </a:p>
        </p:txBody>
      </p:sp>
      <p:grpSp>
        <p:nvGrpSpPr>
          <p:cNvPr id="311" name="Google Shape;311;p27"/>
          <p:cNvGrpSpPr/>
          <p:nvPr/>
        </p:nvGrpSpPr>
        <p:grpSpPr>
          <a:xfrm>
            <a:off x="1738925" y="4718600"/>
            <a:ext cx="5666144" cy="116400"/>
            <a:chOff x="1738925" y="4718600"/>
            <a:chExt cx="5666144" cy="116400"/>
          </a:xfrm>
        </p:grpSpPr>
        <p:sp>
          <p:nvSpPr>
            <p:cNvPr id="312" name="Google Shape;312;p27">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3" action="ppaction://hlinksldjump"/>
            </p:cNvPr>
            <p:cNvSpPr/>
            <p:nvPr/>
          </p:nvSpPr>
          <p:spPr>
            <a:xfrm>
              <a:off x="2615200"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1403985" y="1325245"/>
            <a:ext cx="6456680" cy="24930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US" b="1">
                <a:latin typeface="Times New Roman" panose="02020603050405020304" charset="0"/>
                <a:cs typeface="Times New Roman" panose="02020603050405020304" charset="0"/>
                <a:sym typeface="+mn-ea"/>
              </a:rPr>
              <a:t>THANK</a:t>
            </a:r>
            <a:r>
              <a:rPr lang="en-US" altLang="vi-VN" b="1">
                <a:latin typeface="Times New Roman" panose="02020603050405020304" charset="0"/>
                <a:cs typeface="Times New Roman" panose="02020603050405020304" charset="0"/>
                <a:sym typeface="+mn-ea"/>
              </a:rPr>
              <a:t>S</a:t>
            </a:r>
            <a:r>
              <a:rPr lang="vi-VN" altLang="en-US" b="1">
                <a:latin typeface="Times New Roman" panose="02020603050405020304" charset="0"/>
                <a:cs typeface="Times New Roman" panose="02020603050405020304" charset="0"/>
                <a:sym typeface="+mn-ea"/>
              </a:rPr>
              <a:t> FOR WATCHING</a:t>
            </a:r>
            <a:endParaRPr lang="vi-VN" altLang="en-US" dirty="0">
              <a:latin typeface="Times New Roman" panose="02020603050405020304" charset="0"/>
              <a:cs typeface="Times New Roman" panose="02020603050405020304" charset="0"/>
              <a:sym typeface="+mn-ea"/>
            </a:endParaRPr>
          </a:p>
        </p:txBody>
      </p:sp>
      <p:grpSp>
        <p:nvGrpSpPr>
          <p:cNvPr id="311" name="Google Shape;311;p27"/>
          <p:cNvGrpSpPr/>
          <p:nvPr/>
        </p:nvGrpSpPr>
        <p:grpSpPr>
          <a:xfrm>
            <a:off x="1738925" y="4718600"/>
            <a:ext cx="5666144" cy="116400"/>
            <a:chOff x="1738925" y="4718600"/>
            <a:chExt cx="5666144" cy="116400"/>
          </a:xfrm>
        </p:grpSpPr>
        <p:sp>
          <p:nvSpPr>
            <p:cNvPr id="312" name="Google Shape;312;p27">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3" action="ppaction://hlinksldjump"/>
            </p:cNvPr>
            <p:cNvSpPr/>
            <p:nvPr/>
          </p:nvSpPr>
          <p:spPr>
            <a:xfrm>
              <a:off x="2615200"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Google Shape;336;p28"/>
          <p:cNvSpPr txBox="1"/>
          <p:nvPr>
            <p:ph type="title"/>
          </p:nvPr>
        </p:nvSpPr>
        <p:spPr>
          <a:xfrm>
            <a:off x="323850" y="2355215"/>
            <a:ext cx="8665845" cy="8420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Times New Roman" panose="02020603050405020304" charset="0"/>
                <a:cs typeface="Times New Roman" panose="02020603050405020304" charset="0"/>
                <a:sym typeface="+mn-ea"/>
              </a:rPr>
              <a:t>Vấn đề nhận diện thực thể</a:t>
            </a:r>
            <a:endParaRPr lang="en-US" b="1">
              <a:latin typeface="Times New Roman" panose="02020603050405020304" charset="0"/>
              <a:cs typeface="Times New Roman" panose="02020603050405020304" charset="0"/>
              <a:sym typeface="+mn-ea"/>
            </a:endParaRPr>
          </a:p>
        </p:txBody>
      </p:sp>
      <p:sp>
        <p:nvSpPr>
          <p:cNvPr id="337" name="Google Shape;337;p28"/>
          <p:cNvSpPr txBox="1"/>
          <p:nvPr>
            <p:ph type="title" idx="2"/>
          </p:nvPr>
        </p:nvSpPr>
        <p:spPr>
          <a:xfrm>
            <a:off x="295275" y="1105535"/>
            <a:ext cx="8665845" cy="10140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01</a:t>
            </a:r>
            <a:endParaRPr lang="en-GB" b="1">
              <a:latin typeface="Times New Roman" panose="02020603050405020304" charset="0"/>
              <a:cs typeface="Times New Roman" panose="02020603050405020304" charset="0"/>
            </a:endParaRPr>
          </a:p>
        </p:txBody>
      </p:sp>
      <p:grpSp>
        <p:nvGrpSpPr>
          <p:cNvPr id="339" name="Google Shape;339;p28"/>
          <p:cNvGrpSpPr/>
          <p:nvPr/>
        </p:nvGrpSpPr>
        <p:grpSpPr>
          <a:xfrm>
            <a:off x="1738925" y="4718600"/>
            <a:ext cx="5666144" cy="116400"/>
            <a:chOff x="1738925" y="4718600"/>
            <a:chExt cx="5666144" cy="116400"/>
          </a:xfrm>
        </p:grpSpPr>
        <p:sp>
          <p:nvSpPr>
            <p:cNvPr id="340" name="Google Shape;340;p28">
              <a:hlinkClick r:id="rId1" action="ppaction://hlinksldjump"/>
            </p:cNvPr>
            <p:cNvSpPr/>
            <p:nvPr/>
          </p:nvSpPr>
          <p:spPr>
            <a:xfrm>
              <a:off x="2031017"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1" name="Google Shape;341;p28">
              <a:hlinkClick r:id="rId2" action="ppaction://hlinksldjump"/>
            </p:cNvPr>
            <p:cNvSpPr/>
            <p:nvPr/>
          </p:nvSpPr>
          <p:spPr>
            <a:xfrm>
              <a:off x="2323109" y="4718600"/>
              <a:ext cx="116400" cy="116400"/>
            </a:xfrm>
            <a:prstGeom prst="ellipse">
              <a:avLst/>
            </a:prstGeom>
            <a:ln w="12700" cmpd="sng">
              <a:solidFill>
                <a:schemeClr val="accent1"/>
              </a:solidFill>
              <a:prstDash val="solid"/>
              <a:headEnd type="none" w="sm" len="sm"/>
              <a:tailEnd type="none" w="sm" len="sm"/>
            </a:ln>
          </p:spPr>
          <p:style>
            <a:lnRef idx="2">
              <a:schemeClr val="accent1"/>
            </a:lnRef>
            <a:fillRef idx="0">
              <a:srgbClr val="FFFFFF"/>
            </a:fillRef>
            <a:effectRef idx="0">
              <a:srgbClr val="FFFFFF"/>
            </a:effectRef>
            <a:fontRef idx="minor">
              <a:schemeClr val="tx1"/>
            </a:fontRef>
          </p:style>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2" name="Google Shape;342;p28">
              <a:hlinkClick r:id="rId3" action="ppaction://hlinksldjump"/>
            </p:cNvPr>
            <p:cNvSpPr/>
            <p:nvPr/>
          </p:nvSpPr>
          <p:spPr>
            <a:xfrm>
              <a:off x="2615200"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3" name="Google Shape;343;p28">
              <a:hlinkClick r:id="rId4" action="ppaction://hlinksldjump"/>
            </p:cNvPr>
            <p:cNvSpPr/>
            <p:nvPr/>
          </p:nvSpPr>
          <p:spPr>
            <a:xfrm>
              <a:off x="2907292" y="4718600"/>
              <a:ext cx="116400" cy="116400"/>
            </a:xfrm>
            <a:prstGeom prst="ellipse">
              <a:avLst/>
            </a:prstGeom>
            <a:no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4" name="Google Shape;344;p28">
              <a:hlinkClick r:id="rId5" action="ppaction://hlinksldjump"/>
            </p:cNvPr>
            <p:cNvSpPr/>
            <p:nvPr/>
          </p:nvSpPr>
          <p:spPr>
            <a:xfrm>
              <a:off x="3199384"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5" name="Google Shape;345;p28">
              <a:hlinkClick r:id="rId6" action="ppaction://hlinksldjump"/>
            </p:cNvPr>
            <p:cNvSpPr/>
            <p:nvPr/>
          </p:nvSpPr>
          <p:spPr>
            <a:xfrm>
              <a:off x="3491476"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6" name="Google Shape;346;p28">
              <a:hlinkClick r:id="rId1" action="ppaction://hlinksldjump"/>
            </p:cNvPr>
            <p:cNvSpPr/>
            <p:nvPr/>
          </p:nvSpPr>
          <p:spPr>
            <a:xfrm>
              <a:off x="3783567"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7" name="Google Shape;347;p28">
              <a:hlinkClick r:id="rId1" action="ppaction://hlinksldjump"/>
            </p:cNvPr>
            <p:cNvSpPr/>
            <p:nvPr/>
          </p:nvSpPr>
          <p:spPr>
            <a:xfrm>
              <a:off x="4075659"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8" name="Google Shape;348;p28">
              <a:hlinkClick r:id="rId1" action="ppaction://hlinksldjump"/>
            </p:cNvPr>
            <p:cNvSpPr/>
            <p:nvPr/>
          </p:nvSpPr>
          <p:spPr>
            <a:xfrm>
              <a:off x="4367751"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9" name="Google Shape;349;p28">
              <a:hlinkClick r:id="rId1" action="ppaction://hlinksldjump"/>
            </p:cNvPr>
            <p:cNvSpPr/>
            <p:nvPr/>
          </p:nvSpPr>
          <p:spPr>
            <a:xfrm>
              <a:off x="4659843"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0" name="Google Shape;350;p28">
              <a:hlinkClick r:id="rId1" action="ppaction://hlinksldjump"/>
            </p:cNvPr>
            <p:cNvSpPr/>
            <p:nvPr/>
          </p:nvSpPr>
          <p:spPr>
            <a:xfrm>
              <a:off x="4951934"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1" name="Google Shape;351;p28">
              <a:hlinkClick r:id="rId1" action="ppaction://hlinksldjump"/>
            </p:cNvPr>
            <p:cNvSpPr/>
            <p:nvPr/>
          </p:nvSpPr>
          <p:spPr>
            <a:xfrm>
              <a:off x="5244026"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2" name="Google Shape;352;p28">
              <a:hlinkClick r:id="rId1" action="ppaction://hlinksldjump"/>
            </p:cNvPr>
            <p:cNvSpPr/>
            <p:nvPr/>
          </p:nvSpPr>
          <p:spPr>
            <a:xfrm>
              <a:off x="5536118"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3" name="Google Shape;353;p28">
              <a:hlinkClick r:id="rId1" action="ppaction://hlinksldjump"/>
            </p:cNvPr>
            <p:cNvSpPr/>
            <p:nvPr/>
          </p:nvSpPr>
          <p:spPr>
            <a:xfrm>
              <a:off x="5828210"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4" name="Google Shape;354;p28">
              <a:hlinkClick r:id="rId1" action="ppaction://hlinksldjump"/>
            </p:cNvPr>
            <p:cNvSpPr/>
            <p:nvPr/>
          </p:nvSpPr>
          <p:spPr>
            <a:xfrm>
              <a:off x="6120302"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5" name="Google Shape;355;p28">
              <a:hlinkClick r:id="rId1" action="ppaction://hlinksldjump"/>
            </p:cNvPr>
            <p:cNvSpPr/>
            <p:nvPr/>
          </p:nvSpPr>
          <p:spPr>
            <a:xfrm>
              <a:off x="6412393"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6" name="Google Shape;356;p28">
              <a:hlinkClick r:id="rId1" action="ppaction://hlinksldjump"/>
            </p:cNvPr>
            <p:cNvSpPr/>
            <p:nvPr/>
          </p:nvSpPr>
          <p:spPr>
            <a:xfrm>
              <a:off x="6704485"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7" name="Google Shape;357;p28">
              <a:hlinkClick r:id="rId1" action="ppaction://hlinksldjump"/>
            </p:cNvPr>
            <p:cNvSpPr/>
            <p:nvPr/>
          </p:nvSpPr>
          <p:spPr>
            <a:xfrm>
              <a:off x="6996577"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8" name="Google Shape;358;p28">
              <a:hlinkClick r:id="rId1" action="ppaction://hlinksldjump"/>
            </p:cNvPr>
            <p:cNvSpPr/>
            <p:nvPr/>
          </p:nvSpPr>
          <p:spPr>
            <a:xfrm>
              <a:off x="7288669"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9" name="Google Shape;359;p28">
              <a:hlinkClick r:id="rId1" action="ppaction://hlinksldjump"/>
            </p:cNvPr>
            <p:cNvSpPr/>
            <p:nvPr/>
          </p:nvSpPr>
          <p:spPr>
            <a:xfrm>
              <a:off x="1738925" y="4718600"/>
              <a:ext cx="116400" cy="116400"/>
            </a:xfrm>
            <a:prstGeom prst="ellipse">
              <a:avLst/>
            </a:prstGeom>
            <a:solidFill>
              <a:schemeClr val="dk2"/>
            </a:solidFill>
            <a:ln w="127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3" name="Shape 363"/>
        <p:cNvGrpSpPr/>
        <p:nvPr/>
      </p:nvGrpSpPr>
      <p:grpSpPr>
        <a:xfrm>
          <a:off x="0" y="0"/>
          <a:ext cx="0" cy="0"/>
          <a:chOff x="0" y="0"/>
          <a:chExt cx="0" cy="0"/>
        </a:xfrm>
      </p:grpSpPr>
      <p:sp>
        <p:nvSpPr>
          <p:cNvPr id="7" name="Content Placeholder 6"/>
          <p:cNvSpPr>
            <a:spLocks noGrp="1"/>
          </p:cNvSpPr>
          <p:nvPr>
            <p:ph idx="1"/>
          </p:nvPr>
        </p:nvSpPr>
        <p:spPr>
          <a:xfrm>
            <a:off x="382270" y="1203325"/>
            <a:ext cx="8429625" cy="2411095"/>
          </a:xfrm>
        </p:spPr>
        <p:txBody>
          <a:bodyPr>
            <a:normAutofit/>
          </a:bodyPr>
          <a:p>
            <a:pPr marL="495300" indent="-342900" algn="l">
              <a:buFont typeface="Arial" panose="020B0604020202020204" pitchFamily="34" charset="0"/>
              <a:buChar char="•"/>
            </a:pPr>
            <a:r>
              <a:rPr lang="vi-VN" sz="1800" dirty="0">
                <a:effectLst/>
                <a:latin typeface="Times New Roman" panose="02020603050405020304" charset="0"/>
                <a:ea typeface="Arial" panose="020B0604020202020204" pitchFamily="34" charset="0"/>
                <a:cs typeface="Times New Roman" panose="02020603050405020304" charset="0"/>
              </a:rPr>
              <a:t>Nhiệm vụ phân tích dữ liệu có thể sẽ liên quan đến việc tích hợp dữ liệu</a:t>
            </a:r>
            <a:endParaRPr lang="vi-VN" sz="1800" dirty="0">
              <a:effectLst/>
              <a:latin typeface="Times New Roman" panose="02020603050405020304" charset="0"/>
              <a:ea typeface="Arial" panose="020B0604020202020204" pitchFamily="34" charset="0"/>
              <a:cs typeface="Times New Roman" panose="02020603050405020304" charset="0"/>
            </a:endParaRPr>
          </a:p>
          <a:p>
            <a:pPr marL="495300" indent="-342900" algn="l">
              <a:buFont typeface="Arial" panose="020B0604020202020204" pitchFamily="34" charset="0"/>
              <a:buChar char="•"/>
            </a:pPr>
            <a:endParaRPr lang="vi-VN" sz="1800" dirty="0">
              <a:effectLst/>
              <a:latin typeface="Times New Roman" panose="02020603050405020304" charset="0"/>
              <a:ea typeface="Arial" panose="020B0604020202020204" pitchFamily="34" charset="0"/>
              <a:cs typeface="Times New Roman" panose="02020603050405020304" charset="0"/>
            </a:endParaRPr>
          </a:p>
          <a:p>
            <a:pPr marL="495300" indent="-342900" algn="l">
              <a:buFont typeface="Arial" panose="020B0604020202020204" pitchFamily="34" charset="0"/>
              <a:buChar char="•"/>
            </a:pPr>
            <a:r>
              <a:rPr lang="vi-VN" sz="1800" dirty="0">
                <a:effectLst/>
                <a:latin typeface="Times New Roman" panose="02020603050405020304" charset="0"/>
                <a:ea typeface="Arial" panose="020B0604020202020204" pitchFamily="34" charset="0"/>
                <a:cs typeface="Times New Roman" panose="02020603050405020304" charset="0"/>
              </a:rPr>
              <a:t>Có một số vấn đề cần cân nhắc khi tích hợp dữ liệu. </a:t>
            </a:r>
            <a:endParaRPr lang="vi-VN" sz="1800" dirty="0">
              <a:effectLst/>
              <a:latin typeface="Times New Roman" panose="02020603050405020304" charset="0"/>
              <a:ea typeface="Arial" panose="020B0604020202020204" pitchFamily="34" charset="0"/>
              <a:cs typeface="Times New Roman" panose="02020603050405020304" charset="0"/>
            </a:endParaRPr>
          </a:p>
          <a:p>
            <a:pPr marL="495300" indent="-342900" algn="l">
              <a:buFont typeface="Arial" panose="020B0604020202020204" pitchFamily="34" charset="0"/>
              <a:buChar char="•"/>
            </a:pPr>
            <a:endParaRPr lang="en-US" sz="1800" dirty="0" smtClean="0">
              <a:effectLst/>
              <a:latin typeface="Times New Roman" panose="02020603050405020304" charset="0"/>
              <a:ea typeface="Arial" panose="020B0604020202020204" pitchFamily="34" charset="0"/>
              <a:cs typeface="Times New Roman" panose="02020603050405020304" charset="0"/>
            </a:endParaRPr>
          </a:p>
          <a:p>
            <a:pPr marL="0" indent="0" algn="l">
              <a:buNone/>
            </a:pPr>
            <a:r>
              <a:rPr lang="en-US" sz="1800" dirty="0" smtClean="0">
                <a:latin typeface="Times New Roman" panose="02020603050405020304" charset="0"/>
                <a:ea typeface="Arial" panose="020B0604020202020204" pitchFamily="34" charset="0"/>
                <a:cs typeface="Times New Roman" panose="02020603050405020304" charset="0"/>
              </a:rPr>
              <a:t>	+ T</a:t>
            </a:r>
            <a:r>
              <a:rPr lang="vi-VN" sz="1800" dirty="0" smtClean="0">
                <a:effectLst/>
                <a:latin typeface="Times New Roman" panose="02020603050405020304" charset="0"/>
                <a:ea typeface="Arial" panose="020B0604020202020204" pitchFamily="34" charset="0"/>
                <a:cs typeface="Times New Roman" panose="02020603050405020304" charset="0"/>
              </a:rPr>
              <a:t>ích </a:t>
            </a:r>
            <a:r>
              <a:rPr lang="vi-VN" sz="1800" dirty="0">
                <a:effectLst/>
                <a:latin typeface="Times New Roman" panose="02020603050405020304" charset="0"/>
                <a:ea typeface="Arial" panose="020B0604020202020204" pitchFamily="34" charset="0"/>
                <a:cs typeface="Times New Roman" panose="02020603050405020304" charset="0"/>
              </a:rPr>
              <a:t>hợp lược đồ và đối chiếu đối tượng có thể rất phức tạp. </a:t>
            </a:r>
            <a:r>
              <a:rPr lang="en-US" sz="1800" dirty="0" smtClean="0">
                <a:effectLst/>
                <a:latin typeface="Times New Roman" panose="02020603050405020304" charset="0"/>
                <a:ea typeface="Arial" panose="020B0604020202020204" pitchFamily="34" charset="0"/>
                <a:cs typeface="Times New Roman" panose="02020603050405020304" charset="0"/>
              </a:rPr>
              <a:t>	</a:t>
            </a:r>
            <a:endParaRPr lang="en-US" sz="1800" dirty="0" smtClean="0">
              <a:effectLst/>
              <a:latin typeface="Times New Roman" panose="02020603050405020304" charset="0"/>
              <a:ea typeface="Arial" panose="020B0604020202020204" pitchFamily="34" charset="0"/>
              <a:cs typeface="Times New Roman" panose="02020603050405020304" charset="0"/>
            </a:endParaRPr>
          </a:p>
          <a:p>
            <a:pPr marL="0" indent="0" algn="l">
              <a:buNone/>
            </a:pPr>
            <a:endParaRPr lang="en-US" sz="1800" dirty="0" smtClean="0">
              <a:effectLst/>
              <a:latin typeface="Times New Roman" panose="02020603050405020304" charset="0"/>
              <a:ea typeface="Arial" panose="020B0604020202020204" pitchFamily="34" charset="0"/>
              <a:cs typeface="Times New Roman" panose="02020603050405020304" charset="0"/>
            </a:endParaRPr>
          </a:p>
          <a:p>
            <a:pPr marL="0" indent="457200" algn="l">
              <a:buNone/>
            </a:pPr>
            <a:r>
              <a:rPr lang="en-US" sz="1800" dirty="0" smtClean="0">
                <a:effectLst/>
                <a:latin typeface="Times New Roman" panose="02020603050405020304" charset="0"/>
                <a:ea typeface="Arial" panose="020B0604020202020204" pitchFamily="34" charset="0"/>
                <a:cs typeface="Times New Roman" panose="02020603050405020304" charset="0"/>
              </a:rPr>
              <a:t>        + N</a:t>
            </a:r>
            <a:r>
              <a:rPr lang="vi-VN" sz="1800" dirty="0" smtClean="0">
                <a:effectLst/>
                <a:latin typeface="Times New Roman" panose="02020603050405020304" charset="0"/>
                <a:ea typeface="Arial" panose="020B0604020202020204" pitchFamily="34" charset="0"/>
                <a:cs typeface="Times New Roman" panose="02020603050405020304" charset="0"/>
              </a:rPr>
              <a:t>guồn </a:t>
            </a:r>
            <a:r>
              <a:rPr lang="vi-VN" sz="1800" dirty="0">
                <a:effectLst/>
                <a:latin typeface="Times New Roman" panose="02020603050405020304" charset="0"/>
                <a:ea typeface="Arial" panose="020B0604020202020204" pitchFamily="34" charset="0"/>
                <a:cs typeface="Times New Roman" panose="02020603050405020304" charset="0"/>
              </a:rPr>
              <a:t>dữ liệu khác nhau được ghép nối chính </a:t>
            </a:r>
            <a:r>
              <a:rPr lang="vi-VN" sz="1800" dirty="0" smtClean="0">
                <a:effectLst/>
                <a:latin typeface="Times New Roman" panose="02020603050405020304" charset="0"/>
                <a:ea typeface="Arial" panose="020B0604020202020204" pitchFamily="34" charset="0"/>
                <a:cs typeface="Times New Roman" panose="02020603050405020304" charset="0"/>
              </a:rPr>
              <a:t>xác</a:t>
            </a:r>
            <a:r>
              <a:rPr lang="en-US" sz="1800" dirty="0" smtClean="0">
                <a:effectLst/>
                <a:latin typeface="Times New Roman" panose="02020603050405020304" charset="0"/>
                <a:ea typeface="Arial" panose="020B0604020202020204" pitchFamily="34" charset="0"/>
                <a:cs typeface="Times New Roman" panose="02020603050405020304" charset="0"/>
              </a:rPr>
              <a:t>.</a:t>
            </a:r>
            <a:endParaRPr lang="en-GB" sz="1800" dirty="0">
              <a:effectLst/>
              <a:latin typeface="Times New Roman" panose="02020603050405020304" charset="0"/>
              <a:ea typeface="Arial" panose="020B0604020202020204" pitchFamily="34" charset="0"/>
              <a:cs typeface="Times New Roman" panose="02020603050405020304" charset="0"/>
            </a:endParaRPr>
          </a:p>
        </p:txBody>
      </p:sp>
      <p:sp>
        <p:nvSpPr>
          <p:cNvPr id="412" name="Google Shape;412;p30"/>
          <p:cNvSpPr txBox="1"/>
          <p:nvPr>
            <p:ph type="title"/>
          </p:nvPr>
        </p:nvSpPr>
        <p:spPr>
          <a:xfrm>
            <a:off x="720000" y="521225"/>
            <a:ext cx="7704000" cy="572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b="1">
                <a:latin typeface="Times New Roman" panose="02020603050405020304" charset="0"/>
                <a:cs typeface="Times New Roman" panose="02020603050405020304" charset="0"/>
                <a:sym typeface="+mn-ea"/>
              </a:rPr>
              <a:t>Vấn đề nhận diện thực thể</a:t>
            </a:r>
            <a:endParaRPr lang="en-GB"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3" name="Shape 363"/>
        <p:cNvGrpSpPr/>
        <p:nvPr/>
      </p:nvGrpSpPr>
      <p:grpSpPr>
        <a:xfrm>
          <a:off x="0" y="0"/>
          <a:ext cx="0" cy="0"/>
          <a:chOff x="0" y="0"/>
          <a:chExt cx="0" cy="0"/>
        </a:xfrm>
      </p:grpSpPr>
      <p:sp>
        <p:nvSpPr>
          <p:cNvPr id="7" name="Content Placeholder 6"/>
          <p:cNvSpPr>
            <a:spLocks noGrp="1"/>
          </p:cNvSpPr>
          <p:nvPr>
            <p:ph idx="1"/>
          </p:nvPr>
        </p:nvSpPr>
        <p:spPr>
          <a:xfrm>
            <a:off x="356870" y="1419225"/>
            <a:ext cx="8429625" cy="2109470"/>
          </a:xfrm>
        </p:spPr>
        <p:txBody>
          <a:bodyPr>
            <a:normAutofit/>
          </a:bodyPr>
          <a:p>
            <a:pPr marL="495300" indent="-342900" algn="l">
              <a:buFont typeface="Arial" panose="020B0604020202020204" pitchFamily="34" charset="0"/>
              <a:buChar char="•"/>
            </a:pPr>
            <a:r>
              <a:rPr lang="vi-VN" sz="1800">
                <a:latin typeface="Times New Roman" panose="02020603050405020304" charset="0"/>
                <a:cs typeface="Times New Roman" panose="02020603050405020304" charset="0"/>
                <a:sym typeface="+mn-ea"/>
              </a:rPr>
              <a:t>Siêu dữ liệu này có thể được sử dụng để giúp tránh các lỗi trong việc tích hợp lược đồ. Cũng có thể được dùng để giúp chuyển đổi dữ liệu</a:t>
            </a:r>
            <a:r>
              <a:rPr lang="en-US" sz="1800">
                <a:latin typeface="Times New Roman" panose="02020603050405020304" charset="0"/>
                <a:cs typeface="Times New Roman" panose="02020603050405020304" charset="0"/>
                <a:sym typeface="+mn-ea"/>
              </a:rPr>
              <a:t>.</a:t>
            </a:r>
            <a:endParaRPr lang="en-US" sz="1800">
              <a:latin typeface="Times New Roman" panose="02020603050405020304" charset="0"/>
              <a:cs typeface="Times New Roman" panose="02020603050405020304" charset="0"/>
            </a:endParaRPr>
          </a:p>
          <a:p>
            <a:pPr marL="495300" indent="-342900" algn="l">
              <a:buFont typeface="Arial" panose="020B0604020202020204" pitchFamily="34" charset="0"/>
              <a:buChar char="•"/>
            </a:pPr>
            <a:endParaRPr lang="vi-VN" sz="1800" dirty="0">
              <a:effectLst/>
              <a:latin typeface="Times New Roman" panose="02020603050405020304" charset="0"/>
              <a:ea typeface="Arial" panose="020B0604020202020204" pitchFamily="34" charset="0"/>
              <a:cs typeface="Times New Roman" panose="02020603050405020304" charset="0"/>
            </a:endParaRPr>
          </a:p>
          <a:p>
            <a:pPr marL="495300" indent="-342900" algn="l">
              <a:buFont typeface="Arial" panose="020B0604020202020204" pitchFamily="34" charset="0"/>
              <a:buChar char="•"/>
            </a:pPr>
            <a:r>
              <a:rPr lang="vi-VN" sz="1800">
                <a:latin typeface="Times New Roman" panose="02020603050405020304" charset="0"/>
                <a:cs typeface="Times New Roman" panose="02020603050405020304" charset="0"/>
                <a:sym typeface="+mn-ea"/>
              </a:rPr>
              <a:t>Khi đối chiếu các thuộc tính từ cơ sở dữ liệu này với cơ sở dữ liệu khác trong quá trình tích hợp, cần đặc biệt chú ý đến cấu trúc của dữ liệu. </a:t>
            </a:r>
            <a:endParaRPr lang="en-GB" sz="1800" dirty="0">
              <a:effectLst/>
              <a:latin typeface="Times New Roman" panose="02020603050405020304" charset="0"/>
              <a:ea typeface="Arial" panose="020B0604020202020204" pitchFamily="34" charset="0"/>
              <a:cs typeface="Times New Roman" panose="02020603050405020304" charset="0"/>
            </a:endParaRPr>
          </a:p>
        </p:txBody>
      </p:sp>
      <p:sp>
        <p:nvSpPr>
          <p:cNvPr id="412" name="Google Shape;412;p30"/>
          <p:cNvSpPr txBox="1"/>
          <p:nvPr>
            <p:ph type="title"/>
          </p:nvPr>
        </p:nvSpPr>
        <p:spPr>
          <a:xfrm>
            <a:off x="720000" y="521225"/>
            <a:ext cx="7704000" cy="5727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lang="en-US" b="1">
                <a:latin typeface="Times New Roman" panose="02020603050405020304" charset="0"/>
                <a:cs typeface="Times New Roman" panose="02020603050405020304" charset="0"/>
                <a:sym typeface="+mn-ea"/>
              </a:rPr>
              <a:t>Vấn đề nhận diện thực thể</a:t>
            </a:r>
            <a:endParaRPr lang="en-GB"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Google Shape;336;p28"/>
          <p:cNvSpPr txBox="1"/>
          <p:nvPr>
            <p:ph type="title"/>
          </p:nvPr>
        </p:nvSpPr>
        <p:spPr>
          <a:xfrm>
            <a:off x="251460" y="2067560"/>
            <a:ext cx="8649335" cy="17208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latin typeface="Times New Roman" panose="02020603050405020304" charset="0"/>
                <a:cs typeface="Times New Roman" panose="02020603050405020304" charset="0"/>
                <a:sym typeface="+mn-ea"/>
              </a:rPr>
              <a:t>Sự dư thừa và phân tích tương quan</a:t>
            </a:r>
            <a:endParaRPr lang="en-US" b="1">
              <a:latin typeface="Times New Roman" panose="02020603050405020304" charset="0"/>
              <a:cs typeface="Times New Roman" panose="02020603050405020304" charset="0"/>
              <a:sym typeface="+mn-ea"/>
            </a:endParaRPr>
          </a:p>
        </p:txBody>
      </p:sp>
      <p:sp>
        <p:nvSpPr>
          <p:cNvPr id="337" name="Google Shape;337;p28"/>
          <p:cNvSpPr txBox="1"/>
          <p:nvPr>
            <p:ph type="title" idx="2"/>
          </p:nvPr>
        </p:nvSpPr>
        <p:spPr>
          <a:xfrm>
            <a:off x="251460" y="817880"/>
            <a:ext cx="8649970" cy="10140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0</a:t>
            </a:r>
            <a:r>
              <a:rPr lang="en-US" altLang="en-GB" b="1">
                <a:latin typeface="Times New Roman" panose="02020603050405020304" charset="0"/>
                <a:cs typeface="Times New Roman" panose="02020603050405020304" charset="0"/>
              </a:rPr>
              <a:t>2</a:t>
            </a:r>
            <a:endParaRPr lang="en-US" altLang="en-GB" b="1">
              <a:latin typeface="Times New Roman" panose="02020603050405020304" charset="0"/>
              <a:cs typeface="Times New Roman" panose="02020603050405020304" charset="0"/>
            </a:endParaRPr>
          </a:p>
        </p:txBody>
      </p:sp>
      <p:grpSp>
        <p:nvGrpSpPr>
          <p:cNvPr id="339" name="Google Shape;339;p28"/>
          <p:cNvGrpSpPr/>
          <p:nvPr/>
        </p:nvGrpSpPr>
        <p:grpSpPr>
          <a:xfrm>
            <a:off x="1738925" y="4718600"/>
            <a:ext cx="5666144" cy="116400"/>
            <a:chOff x="1738925" y="4718600"/>
            <a:chExt cx="5666144" cy="116400"/>
          </a:xfrm>
        </p:grpSpPr>
        <p:sp>
          <p:nvSpPr>
            <p:cNvPr id="340" name="Google Shape;340;p28">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1" name="Google Shape;341;p28">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2" name="Google Shape;342;p28">
              <a:hlinkClick r:id="rId3" action="ppaction://hlinksldjump"/>
            </p:cNvPr>
            <p:cNvSpPr/>
            <p:nvPr/>
          </p:nvSpPr>
          <p:spPr>
            <a:xfrm>
              <a:off x="261520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3" name="Google Shape;343;p28">
              <a:hlinkClick r:id="rId4" action="ppaction://hlinksldjump"/>
            </p:cNvPr>
            <p:cNvSpPr/>
            <p:nvPr/>
          </p:nvSpPr>
          <p:spPr>
            <a:xfrm>
              <a:off x="2907292"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4" name="Google Shape;344;p28">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5" name="Google Shape;345;p28">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6" name="Google Shape;346;p28">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7" name="Google Shape;347;p28">
              <a:hlinkClick r:id="rId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8" name="Google Shape;348;p28">
              <a:hlinkClick r:id="rId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49" name="Google Shape;349;p28">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0" name="Google Shape;350;p28">
              <a:hlinkClick r:id="rId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1" name="Google Shape;351;p28">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2" name="Google Shape;352;p28">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3" name="Google Shape;353;p28">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4" name="Google Shape;354;p28">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5" name="Google Shape;355;p28">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6" name="Google Shape;356;p28">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7" name="Google Shape;357;p28">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8" name="Google Shape;358;p28">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sp>
          <p:nvSpPr>
            <p:cNvPr id="359" name="Google Shape;359;p28">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Times New Roman" panose="02020603050405020304" charset="0"/>
                <a:ea typeface="Open Sans"/>
                <a:cs typeface="Times New Roman" panose="02020603050405020304" charset="0"/>
                <a:sym typeface="Open Sans"/>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1" name="Shape 411"/>
        <p:cNvGrpSpPr/>
        <p:nvPr/>
      </p:nvGrpSpPr>
      <p:grpSpPr>
        <a:xfrm>
          <a:off x="0" y="0"/>
          <a:ext cx="0" cy="0"/>
          <a:chOff x="0" y="0"/>
          <a:chExt cx="0" cy="0"/>
        </a:xfrm>
      </p:grpSpPr>
      <p:sp>
        <p:nvSpPr>
          <p:cNvPr id="412" name="Google Shape;412;p30"/>
          <p:cNvSpPr txBox="1"/>
          <p:nvPr>
            <p:ph type="title"/>
          </p:nvPr>
        </p:nvSpPr>
        <p:spPr>
          <a:xfrm>
            <a:off x="232410" y="521335"/>
            <a:ext cx="8655685" cy="572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latin typeface="Times New Roman" panose="02020603050405020304" charset="0"/>
                <a:ea typeface="Arial" panose="020B0604020202020204" pitchFamily="34" charset="0"/>
                <a:cs typeface="Times New Roman" panose="02020603050405020304" charset="0"/>
                <a:sym typeface="+mn-ea"/>
              </a:rPr>
              <a:t>Kiểm định tương quan </a:t>
            </a:r>
            <a:r>
              <a:rPr lang="el-GR">
                <a:latin typeface="Times New Roman" panose="02020603050405020304" charset="0"/>
                <a:cs typeface="Times New Roman" panose="02020603050405020304" charset="0"/>
                <a:sym typeface="+mn-ea"/>
              </a:rPr>
              <a:t>χ² </a:t>
            </a:r>
            <a:r>
              <a:rPr lang="en-GB" b="1" dirty="0">
                <a:effectLst/>
                <a:latin typeface="Times New Roman" panose="02020603050405020304" charset="0"/>
                <a:ea typeface="Arial" panose="020B0604020202020204" pitchFamily="34" charset="0"/>
                <a:cs typeface="Times New Roman" panose="02020603050405020304" charset="0"/>
                <a:sym typeface="+mn-ea"/>
              </a:rPr>
              <a:t>cho nominal data</a:t>
            </a:r>
            <a:endParaRPr lang="en-GB">
              <a:latin typeface="Times New Roman" panose="02020603050405020304" charset="0"/>
              <a:cs typeface="Times New Roman" panose="02020603050405020304" charset="0"/>
            </a:endParaRPr>
          </a:p>
        </p:txBody>
      </p:sp>
      <p:grpSp>
        <p:nvGrpSpPr>
          <p:cNvPr id="432" name="Google Shape;432;p30"/>
          <p:cNvGrpSpPr/>
          <p:nvPr/>
        </p:nvGrpSpPr>
        <p:grpSpPr>
          <a:xfrm>
            <a:off x="1738925" y="4718600"/>
            <a:ext cx="5666144" cy="116400"/>
            <a:chOff x="1738925" y="4718600"/>
            <a:chExt cx="5666144" cy="116400"/>
          </a:xfrm>
        </p:grpSpPr>
        <p:sp>
          <p:nvSpPr>
            <p:cNvPr id="433" name="Google Shape;433;p30">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4" name="Google Shape;434;p30">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5" name="Google Shape;435;p30">
              <a:hlinkClick r:id="rId3" action="ppaction://hlinksldjump"/>
            </p:cNvPr>
            <p:cNvSpPr/>
            <p:nvPr/>
          </p:nvSpPr>
          <p:spPr>
            <a:xfrm>
              <a:off x="261520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6" name="Google Shape;436;p30">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7" name="Google Shape;437;p30">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8" name="Google Shape;438;p30">
              <a:hlinkClick r:id="rId6" action="ppaction://hlinksldjump"/>
            </p:cNvPr>
            <p:cNvSpPr/>
            <p:nvPr/>
          </p:nvSpPr>
          <p:spPr>
            <a:xfrm>
              <a:off x="3491476"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9" name="Google Shape;439;p30">
              <a:hlinkClick r:id="rId1"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0" name="Google Shape;440;p30">
              <a:hlinkClick r:id="rId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1" name="Google Shape;441;p30">
              <a:hlinkClick r:id="rId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2" name="Google Shape;442;p30">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3" name="Google Shape;443;p30">
              <a:hlinkClick r:id="rId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4" name="Google Shape;444;p30">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5" name="Google Shape;445;p30">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6" name="Google Shape;446;p30">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7" name="Google Shape;447;p30">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8" name="Google Shape;448;p30">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9" name="Google Shape;449;p30">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0" name="Google Shape;450;p30">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1" name="Google Shape;451;p30">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2" name="Google Shape;452;p30">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7" name="Text Box 6"/>
          <p:cNvSpPr txBox="1"/>
          <p:nvPr/>
        </p:nvSpPr>
        <p:spPr>
          <a:xfrm>
            <a:off x="971550" y="1707515"/>
            <a:ext cx="7102475" cy="2094230"/>
          </a:xfrm>
          <a:prstGeom prst="rect">
            <a:avLst/>
          </a:prstGeom>
          <a:noFill/>
        </p:spPr>
        <p:txBody>
          <a:bodyPr wrap="square" rtlCol="0" anchor="t">
            <a:noAutofit/>
          </a:bodyPr>
          <a:p>
            <a:pPr marL="285750" indent="-285750">
              <a:buFont typeface="Arial" panose="020B0604020202020204" pitchFamily="34" charset="0"/>
              <a:buChar char="•"/>
            </a:pPr>
            <a:r>
              <a:rPr lang="en-GB" sz="1800" dirty="0">
                <a:effectLst/>
                <a:latin typeface="Arial" panose="020B0604020202020204" pitchFamily="34" charset="0"/>
                <a:ea typeface="Arial" panose="020B0604020202020204" pitchFamily="34" charset="0"/>
                <a:sym typeface="+mn-ea"/>
              </a:rPr>
              <a:t>Đối với nominal data, mối quan hệ tương quan giữa hai thuộc tính, A và B, có thể được phát hiện bằng kiểm định χ² (kiểm định chi-squared). </a:t>
            </a:r>
            <a:endParaRPr lang="en-GB" sz="1800" dirty="0">
              <a:effectLst/>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endParaRPr lang="en-GB" sz="1800" dirty="0" smtClean="0">
              <a:effectLst/>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vi-VN" sz="1800" dirty="0">
                <a:sym typeface="+mn-ea"/>
              </a:rPr>
              <a:t>Đối với các thuộc tính dạng số, chúng ta có thể sử dụng hệ số tương quan và hiệp phương sai</a:t>
            </a:r>
            <a:r>
              <a:rPr lang="en-US" altLang="vi-VN" sz="1800" dirty="0">
                <a:sym typeface="+mn-ea"/>
              </a:rPr>
              <a:t>.</a:t>
            </a:r>
            <a:endParaRPr lang="en-US" altLang="vi-VN" sz="1800" dirty="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248285" y="627380"/>
            <a:ext cx="8647430" cy="5727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effectLst/>
                <a:latin typeface="Times New Roman" panose="02020603050405020304" charset="0"/>
                <a:ea typeface="Arial" panose="020B0604020202020204" pitchFamily="34" charset="0"/>
                <a:cs typeface="Times New Roman" panose="02020603050405020304" charset="0"/>
                <a:sym typeface="+mn-ea"/>
              </a:rPr>
              <a:t>Kiểm định </a:t>
            </a:r>
            <a:r>
              <a:rPr lang="en-GB" b="1" dirty="0">
                <a:effectLst/>
                <a:latin typeface="Times New Roman" panose="02020603050405020304" charset="0"/>
                <a:ea typeface="Arial" panose="020B0604020202020204" pitchFamily="34" charset="0"/>
                <a:cs typeface="Times New Roman" panose="02020603050405020304" charset="0"/>
                <a:sym typeface="+mn-ea"/>
              </a:rPr>
              <a:t>tương quan </a:t>
            </a:r>
            <a:r>
              <a:rPr lang="el-GR">
                <a:latin typeface="Times New Roman" panose="02020603050405020304" charset="0"/>
                <a:cs typeface="Times New Roman" panose="02020603050405020304" charset="0"/>
                <a:sym typeface="+mn-ea"/>
              </a:rPr>
              <a:t>χ² </a:t>
            </a:r>
            <a:r>
              <a:rPr lang="en-GB" b="1" dirty="0">
                <a:effectLst/>
                <a:latin typeface="Times New Roman" panose="02020603050405020304" charset="0"/>
                <a:ea typeface="Arial" panose="020B0604020202020204" pitchFamily="34" charset="0"/>
                <a:cs typeface="Times New Roman" panose="02020603050405020304" charset="0"/>
                <a:sym typeface="+mn-ea"/>
              </a:rPr>
              <a:t>cho nominal data</a:t>
            </a:r>
            <a:endParaRPr lang="en-GB">
              <a:latin typeface="Times New Roman" panose="02020603050405020304" charset="0"/>
              <a:cs typeface="Times New Roman" panose="02020603050405020304" charset="0"/>
            </a:endParaRPr>
          </a:p>
        </p:txBody>
      </p:sp>
      <p:sp>
        <p:nvSpPr>
          <p:cNvPr id="309" name="Google Shape;309;p27"/>
          <p:cNvSpPr txBox="1"/>
          <p:nvPr>
            <p:ph type="subTitle" idx="1"/>
          </p:nvPr>
        </p:nvSpPr>
        <p:spPr>
          <a:xfrm>
            <a:off x="4431030" y="2643505"/>
            <a:ext cx="4464685" cy="148082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SzPct val="25000"/>
            </a:pPr>
            <a:r>
              <a:rPr lang="en-US" altLang="vi-VN" sz="1800">
                <a:latin typeface="Times New Roman" panose="02020603050405020304" charset="0"/>
                <a:cs typeface="Times New Roman" panose="02020603050405020304" charset="0"/>
                <a:sym typeface="+mn-ea"/>
              </a:rPr>
              <a:t>o</a:t>
            </a:r>
            <a:r>
              <a:rPr lang="en-US" altLang="vi-VN" sz="1800" baseline="-25000">
                <a:latin typeface="Times New Roman" panose="02020603050405020304" charset="0"/>
                <a:cs typeface="Times New Roman" panose="02020603050405020304" charset="0"/>
                <a:sym typeface="+mn-ea"/>
              </a:rPr>
              <a:t>ij </a:t>
            </a:r>
            <a:r>
              <a:rPr lang="vi-VN" sz="1800">
                <a:latin typeface="Times New Roman" panose="02020603050405020304" charset="0"/>
                <a:cs typeface="Times New Roman" panose="02020603050405020304" charset="0"/>
                <a:sym typeface="+mn-ea"/>
              </a:rPr>
              <a:t>là tần số quan sát được (tức số lượng thực tế) của sự kiện đồng thời (Aᵢ, B</a:t>
            </a:r>
            <a:r>
              <a:rPr lang="en-US" altLang="vi-VN" sz="1800" baseline="-25000">
                <a:latin typeface="Times New Roman" panose="02020603050405020304" charset="0"/>
                <a:cs typeface="Times New Roman" panose="02020603050405020304" charset="0"/>
                <a:sym typeface="+mn-ea"/>
              </a:rPr>
              <a:t>j</a:t>
            </a:r>
            <a:r>
              <a:rPr lang="vi-VN" sz="1800">
                <a:latin typeface="Times New Roman" panose="02020603050405020304" charset="0"/>
                <a:cs typeface="Times New Roman" panose="02020603050405020304" charset="0"/>
                <a:sym typeface="+mn-ea"/>
              </a:rPr>
              <a:t>)</a:t>
            </a:r>
            <a:endParaRPr lang="vi-VN" sz="1800">
              <a:latin typeface="Times New Roman" panose="02020603050405020304" charset="0"/>
              <a:cs typeface="Times New Roman" panose="02020603050405020304" charset="0"/>
              <a:sym typeface="+mn-ea"/>
            </a:endParaRPr>
          </a:p>
          <a:p>
            <a:pPr marL="285750" lvl="0" indent="-285750" algn="just" rtl="0">
              <a:spcBef>
                <a:spcPts val="0"/>
              </a:spcBef>
              <a:spcAft>
                <a:spcPts val="0"/>
              </a:spcAft>
              <a:buSzPct val="25000"/>
            </a:pPr>
            <a:endParaRPr lang="vi-VN" sz="1800">
              <a:latin typeface="Times New Roman" panose="02020603050405020304" charset="0"/>
              <a:cs typeface="Times New Roman" panose="02020603050405020304" charset="0"/>
              <a:sym typeface="+mn-ea"/>
            </a:endParaRPr>
          </a:p>
          <a:p>
            <a:pPr marL="285750" lvl="0" indent="-285750" algn="just" rtl="0">
              <a:spcBef>
                <a:spcPts val="0"/>
              </a:spcBef>
              <a:spcAft>
                <a:spcPts val="0"/>
              </a:spcAft>
              <a:buSzPct val="25000"/>
            </a:pPr>
            <a:r>
              <a:rPr lang="en-US" altLang="vi-VN" sz="1800">
                <a:latin typeface="Times New Roman" panose="02020603050405020304" charset="0"/>
                <a:cs typeface="Times New Roman" panose="02020603050405020304" charset="0"/>
                <a:sym typeface="+mn-ea"/>
              </a:rPr>
              <a:t>e</a:t>
            </a:r>
            <a:r>
              <a:rPr lang="en-US" altLang="vi-VN" sz="1800" baseline="-25000">
                <a:latin typeface="Times New Roman" panose="02020603050405020304" charset="0"/>
                <a:cs typeface="Times New Roman" panose="02020603050405020304" charset="0"/>
                <a:sym typeface="+mn-ea"/>
              </a:rPr>
              <a:t>ij</a:t>
            </a:r>
            <a:r>
              <a:rPr lang="vi-VN" sz="1800" baseline="-25000">
                <a:latin typeface="Times New Roman" panose="02020603050405020304" charset="0"/>
                <a:cs typeface="Times New Roman" panose="02020603050405020304" charset="0"/>
                <a:sym typeface="+mn-ea"/>
              </a:rPr>
              <a:t> </a:t>
            </a:r>
            <a:r>
              <a:rPr lang="vi-VN" sz="1800">
                <a:latin typeface="Times New Roman" panose="02020603050405020304" charset="0"/>
                <a:cs typeface="Times New Roman" panose="02020603050405020304" charset="0"/>
                <a:sym typeface="+mn-ea"/>
              </a:rPr>
              <a:t>là tần số kỳ vọng của (Aᵢ, B</a:t>
            </a:r>
            <a:r>
              <a:rPr lang="en-US" altLang="vi-VN" sz="1800" baseline="-25000">
                <a:latin typeface="Times New Roman" panose="02020603050405020304" charset="0"/>
                <a:cs typeface="Times New Roman" panose="02020603050405020304" charset="0"/>
                <a:sym typeface="+mn-ea"/>
              </a:rPr>
              <a:t>j</a:t>
            </a:r>
            <a:r>
              <a:rPr lang="vi-VN" sz="1800">
                <a:latin typeface="Times New Roman" panose="02020603050405020304" charset="0"/>
                <a:cs typeface="Times New Roman" panose="02020603050405020304" charset="0"/>
                <a:sym typeface="+mn-ea"/>
              </a:rPr>
              <a:t>)</a:t>
            </a:r>
            <a:endParaRPr lang="en-GB" sz="1800">
              <a:latin typeface="Times New Roman" panose="02020603050405020304" charset="0"/>
              <a:cs typeface="Times New Roman" panose="02020603050405020304" charset="0"/>
            </a:endParaRPr>
          </a:p>
        </p:txBody>
      </p:sp>
      <p:grpSp>
        <p:nvGrpSpPr>
          <p:cNvPr id="311" name="Google Shape;311;p27"/>
          <p:cNvGrpSpPr/>
          <p:nvPr/>
        </p:nvGrpSpPr>
        <p:grpSpPr>
          <a:xfrm>
            <a:off x="1738925" y="4718600"/>
            <a:ext cx="5666144" cy="116400"/>
            <a:chOff x="1738925" y="4718600"/>
            <a:chExt cx="5666144" cy="116400"/>
          </a:xfrm>
        </p:grpSpPr>
        <p:sp>
          <p:nvSpPr>
            <p:cNvPr id="312" name="Google Shape;312;p27">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3" action="ppaction://hlinksldjump"/>
            </p:cNvPr>
            <p:cNvSpPr/>
            <p:nvPr/>
          </p:nvSpPr>
          <p:spPr>
            <a:xfrm>
              <a:off x="2615200"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1"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2" name="Picture Placeholder 1"/>
          <p:cNvPicPr>
            <a:picLocks noChangeAspect="1"/>
          </p:cNvPicPr>
          <p:nvPr>
            <p:ph type="pic" idx="2"/>
          </p:nvPr>
        </p:nvPicPr>
        <p:blipFill>
          <a:blip r:embed="rId7"/>
          <a:srcRect l="-387" r="387"/>
          <a:stretch>
            <a:fillRect/>
          </a:stretch>
        </p:blipFill>
        <p:spPr>
          <a:xfrm>
            <a:off x="528955" y="2715260"/>
            <a:ext cx="2787015" cy="962025"/>
          </a:xfrm>
          <a:prstGeom prst="rect">
            <a:avLst/>
          </a:prstGeom>
        </p:spPr>
      </p:pic>
      <p:sp>
        <p:nvSpPr>
          <p:cNvPr id="4" name="Text Box 3"/>
          <p:cNvSpPr txBox="1"/>
          <p:nvPr/>
        </p:nvSpPr>
        <p:spPr>
          <a:xfrm>
            <a:off x="395605" y="1707515"/>
            <a:ext cx="4591685" cy="863600"/>
          </a:xfrm>
          <a:prstGeom prst="rect">
            <a:avLst/>
          </a:prstGeom>
          <a:noFill/>
        </p:spPr>
        <p:txBody>
          <a:bodyPr wrap="square" rtlCol="0">
            <a:noAutofit/>
          </a:bodyPr>
          <a:p>
            <a:r>
              <a:rPr lang="vi-VN" sz="1800">
                <a:latin typeface="Times New Roman" panose="02020603050405020304" charset="0"/>
                <a:cs typeface="Times New Roman" panose="02020603050405020304" charset="0"/>
                <a:sym typeface="+mn-ea"/>
              </a:rPr>
              <a:t>Giá trị </a:t>
            </a:r>
            <a:r>
              <a:rPr lang="el-GR" sz="1800">
                <a:latin typeface="Times New Roman" panose="02020603050405020304" charset="0"/>
                <a:cs typeface="Times New Roman" panose="02020603050405020304" charset="0"/>
                <a:sym typeface="+mn-ea"/>
              </a:rPr>
              <a:t>χ² (</a:t>
            </a:r>
            <a:r>
              <a:rPr lang="vi-VN" sz="1800">
                <a:latin typeface="Times New Roman" panose="02020603050405020304" charset="0"/>
                <a:cs typeface="Times New Roman" panose="02020603050405020304" charset="0"/>
                <a:sym typeface="+mn-ea"/>
              </a:rPr>
              <a:t>còn được biết đến là Pearson </a:t>
            </a:r>
            <a:r>
              <a:rPr lang="el-GR" sz="1800">
                <a:latin typeface="Times New Roman" panose="02020603050405020304" charset="0"/>
                <a:cs typeface="Times New Roman" panose="02020603050405020304" charset="0"/>
                <a:sym typeface="+mn-ea"/>
              </a:rPr>
              <a:t>χ² </a:t>
            </a:r>
            <a:r>
              <a:rPr lang="vi-VN" sz="1800">
                <a:latin typeface="Times New Roman" panose="02020603050405020304" charset="0"/>
                <a:cs typeface="Times New Roman" panose="02020603050405020304" charset="0"/>
                <a:sym typeface="+mn-ea"/>
              </a:rPr>
              <a:t>statistic)</a:t>
            </a:r>
            <a:r>
              <a:rPr lang="en-US" altLang="vi-VN" sz="1800">
                <a:latin typeface="Times New Roman" panose="02020603050405020304" charset="0"/>
                <a:cs typeface="Times New Roman" panose="02020603050405020304" charset="0"/>
                <a:sym typeface="+mn-ea"/>
              </a:rPr>
              <a:t> </a:t>
            </a:r>
            <a:r>
              <a:rPr lang="vi-VN" sz="1800">
                <a:latin typeface="Times New Roman" panose="02020603050405020304" charset="0"/>
                <a:cs typeface="Times New Roman" panose="02020603050405020304" charset="0"/>
                <a:sym typeface="+mn-ea"/>
              </a:rPr>
              <a:t>được tính như sau:</a:t>
            </a:r>
            <a:endParaRPr lang="en-US" sz="1800">
              <a:latin typeface="Times New Roman" panose="02020603050405020304" charset="0"/>
              <a:cs typeface="Times New Roman" panose="02020603050405020304" charset="0"/>
            </a:endParaRPr>
          </a:p>
          <a:p>
            <a:endParaRPr lang="en-GB"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grpSp>
        <p:nvGrpSpPr>
          <p:cNvPr id="311" name="Google Shape;311;p27"/>
          <p:cNvGrpSpPr/>
          <p:nvPr/>
        </p:nvGrpSpPr>
        <p:grpSpPr>
          <a:xfrm>
            <a:off x="1738925" y="4718600"/>
            <a:ext cx="5666144" cy="116400"/>
            <a:chOff x="1738925" y="4718600"/>
            <a:chExt cx="5666144" cy="116400"/>
          </a:xfrm>
        </p:grpSpPr>
        <p:sp>
          <p:nvSpPr>
            <p:cNvPr id="312" name="Google Shape;312;p27">
              <a:hlinkClick r:id="rId1"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2"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3" action="ppaction://hlinksldjump"/>
            </p:cNvPr>
            <p:cNvSpPr/>
            <p:nvPr/>
          </p:nvSpPr>
          <p:spPr>
            <a:xfrm>
              <a:off x="2615200"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4"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1"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1"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3" name="Picture Placeholder 2"/>
          <p:cNvPicPr>
            <a:picLocks noChangeAspect="1"/>
          </p:cNvPicPr>
          <p:nvPr>
            <p:ph type="pic" idx="2"/>
          </p:nvPr>
        </p:nvPicPr>
        <p:blipFill>
          <a:blip r:embed="rId8"/>
          <a:stretch>
            <a:fillRect/>
          </a:stretch>
        </p:blipFill>
        <p:spPr>
          <a:xfrm>
            <a:off x="1188085" y="1851660"/>
            <a:ext cx="2787015" cy="463550"/>
          </a:xfrm>
          <a:prstGeom prst="rect">
            <a:avLst/>
          </a:prstGeom>
        </p:spPr>
      </p:pic>
      <p:sp>
        <p:nvSpPr>
          <p:cNvPr id="5" name="Text Box 4"/>
          <p:cNvSpPr txBox="1"/>
          <p:nvPr/>
        </p:nvSpPr>
        <p:spPr>
          <a:xfrm>
            <a:off x="364490" y="2643505"/>
            <a:ext cx="6227445" cy="1753235"/>
          </a:xfrm>
          <a:prstGeom prst="rect">
            <a:avLst/>
          </a:prstGeom>
          <a:noFill/>
        </p:spPr>
        <p:txBody>
          <a:bodyPr wrap="square" rtlCol="0">
            <a:spAutoFit/>
          </a:bodyPr>
          <a:p>
            <a:pPr marL="895350" lvl="1" indent="-285750" algn="l">
              <a:buClr>
                <a:srgbClr val="24282A"/>
              </a:buClr>
              <a:buSzPct val="100000"/>
              <a:buFont typeface="Arial" panose="020B0604020202020204" pitchFamily="34" charset="0"/>
              <a:buChar char="•"/>
            </a:pPr>
            <a:r>
              <a:rPr lang="vi-VN" sz="1800" dirty="0">
                <a:latin typeface="Times New Roman" panose="02020603050405020304" charset="0"/>
                <a:cs typeface="Times New Roman" panose="02020603050405020304" charset="0"/>
                <a:sym typeface="+mn-ea"/>
              </a:rPr>
              <a:t>n là số lượng bộ dữ liệu</a:t>
            </a:r>
            <a:endParaRPr lang="vi-VN" sz="1800" dirty="0">
              <a:latin typeface="Times New Roman" panose="02020603050405020304" charset="0"/>
              <a:cs typeface="Times New Roman" panose="02020603050405020304" charset="0"/>
              <a:sym typeface="+mn-ea"/>
            </a:endParaRPr>
          </a:p>
          <a:p>
            <a:pPr marL="895350" lvl="1" indent="-285750" algn="l">
              <a:buClr>
                <a:srgbClr val="24282A"/>
              </a:buClr>
              <a:buSzPct val="100000"/>
              <a:buFont typeface="Arial" panose="020B0604020202020204" pitchFamily="34" charset="0"/>
              <a:buChar char="•"/>
            </a:pPr>
            <a:endParaRPr lang="en-US" sz="1800" dirty="0">
              <a:latin typeface="Times New Roman" panose="02020603050405020304" charset="0"/>
              <a:cs typeface="Times New Roman" panose="02020603050405020304" charset="0"/>
            </a:endParaRPr>
          </a:p>
          <a:p>
            <a:pPr marL="895350" lvl="1" indent="-285750" algn="l">
              <a:buFont typeface="Arial" panose="020B0604020202020204" pitchFamily="34" charset="0"/>
              <a:buChar char="•"/>
            </a:pPr>
            <a:r>
              <a:rPr lang="vi-VN" sz="1800" dirty="0">
                <a:latin typeface="Times New Roman" panose="02020603050405020304" charset="0"/>
                <a:cs typeface="Times New Roman" panose="02020603050405020304" charset="0"/>
                <a:sym typeface="+mn-ea"/>
              </a:rPr>
              <a:t>count(A = aᵢ) là số lượng bộ dữ liệu có giá trị aᵢ cho A</a:t>
            </a:r>
            <a:endParaRPr lang="vi-VN" sz="1800" dirty="0">
              <a:latin typeface="Times New Roman" panose="02020603050405020304" charset="0"/>
              <a:cs typeface="Times New Roman" panose="02020603050405020304" charset="0"/>
              <a:sym typeface="+mn-ea"/>
            </a:endParaRPr>
          </a:p>
          <a:p>
            <a:pPr marL="895350" lvl="1" indent="-285750" algn="l">
              <a:buFont typeface="Arial" panose="020B0604020202020204" pitchFamily="34" charset="0"/>
              <a:buChar char="•"/>
            </a:pPr>
            <a:endParaRPr lang="vi-VN" sz="1800" dirty="0">
              <a:latin typeface="Times New Roman" panose="02020603050405020304" charset="0"/>
              <a:cs typeface="Times New Roman" panose="02020603050405020304" charset="0"/>
              <a:sym typeface="+mn-ea"/>
            </a:endParaRPr>
          </a:p>
          <a:p>
            <a:pPr marL="895350" lvl="1" indent="-285750" algn="l">
              <a:buFont typeface="Arial" panose="020B0604020202020204" pitchFamily="34" charset="0"/>
              <a:buChar char="•"/>
            </a:pPr>
            <a:r>
              <a:rPr lang="vi-VN" sz="1800" dirty="0">
                <a:latin typeface="Times New Roman" panose="02020603050405020304" charset="0"/>
                <a:cs typeface="Times New Roman" panose="02020603050405020304" charset="0"/>
                <a:sym typeface="+mn-ea"/>
              </a:rPr>
              <a:t>count(B = bⱼ) là số lượng bộ dữ liệu có giá trị bⱼ cho B.</a:t>
            </a:r>
            <a:endParaRPr lang="en-GB" sz="1800">
              <a:latin typeface="Times New Roman" panose="02020603050405020304" charset="0"/>
              <a:cs typeface="Times New Roman" panose="02020603050405020304" charset="0"/>
            </a:endParaRPr>
          </a:p>
          <a:p>
            <a:endParaRPr lang="en-US" sz="1800"/>
          </a:p>
        </p:txBody>
      </p:sp>
      <p:sp>
        <p:nvSpPr>
          <p:cNvPr id="7" name="Text Box 6"/>
          <p:cNvSpPr txBox="1"/>
          <p:nvPr/>
        </p:nvSpPr>
        <p:spPr>
          <a:xfrm>
            <a:off x="251460" y="627380"/>
            <a:ext cx="8620125" cy="553085"/>
          </a:xfrm>
          <a:prstGeom prst="rect">
            <a:avLst/>
          </a:prstGeom>
          <a:noFill/>
        </p:spPr>
        <p:txBody>
          <a:bodyPr wrap="square" rtlCol="0" anchor="t">
            <a:spAutoFit/>
          </a:bodyPr>
          <a:p>
            <a:pPr marL="0" lvl="0" indent="0" algn="l" rtl="0">
              <a:spcBef>
                <a:spcPts val="0"/>
              </a:spcBef>
              <a:spcAft>
                <a:spcPts val="0"/>
              </a:spcAft>
              <a:buNone/>
            </a:pPr>
            <a:r>
              <a:rPr lang="en-GB" sz="3000" b="1" dirty="0">
                <a:effectLst/>
                <a:latin typeface="Times New Roman" panose="02020603050405020304" charset="0"/>
                <a:ea typeface="Arial" panose="020B0604020202020204" pitchFamily="34" charset="0"/>
                <a:cs typeface="Times New Roman" panose="02020603050405020304" charset="0"/>
                <a:sym typeface="+mn-ea"/>
              </a:rPr>
              <a:t>Kiểm định tương quan </a:t>
            </a:r>
            <a:r>
              <a:rPr lang="el-GR" sz="3000">
                <a:latin typeface="Times New Roman" panose="02020603050405020304" charset="0"/>
                <a:cs typeface="Times New Roman" panose="02020603050405020304" charset="0"/>
                <a:sym typeface="+mn-ea"/>
              </a:rPr>
              <a:t>χ² </a:t>
            </a:r>
            <a:r>
              <a:rPr lang="en-GB" sz="3000" b="1" dirty="0">
                <a:effectLst/>
                <a:latin typeface="Times New Roman" panose="02020603050405020304" charset="0"/>
                <a:ea typeface="Arial" panose="020B0604020202020204" pitchFamily="34" charset="0"/>
                <a:cs typeface="Times New Roman" panose="02020603050405020304" charset="0"/>
                <a:sym typeface="+mn-ea"/>
              </a:rPr>
              <a:t>cho nominal data</a:t>
            </a:r>
            <a:endParaRPr lang="en-GB" sz="3000" b="1" dirty="0">
              <a:effectLst/>
              <a:latin typeface="Arial" panose="020B0604020202020204" pitchFamily="34" charset="0"/>
              <a:ea typeface="Arial" panose="020B0604020202020204" pitchFamily="3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Quoting App Pitch Deck by Slidesgo">
  <a:themeElements>
    <a:clrScheme name="Simple Light">
      <a:dk1>
        <a:srgbClr val="24282A"/>
      </a:dk1>
      <a:lt1>
        <a:srgbClr val="F1E7D6"/>
      </a:lt1>
      <a:dk2>
        <a:srgbClr val="FCF6E7"/>
      </a:dk2>
      <a:lt2>
        <a:srgbClr val="EEBB90"/>
      </a:lt2>
      <a:accent1>
        <a:srgbClr val="E6907D"/>
      </a:accent1>
      <a:accent2>
        <a:srgbClr val="DD4F3D"/>
      </a:accent2>
      <a:accent3>
        <a:srgbClr val="BBC8BA"/>
      </a:accent3>
      <a:accent4>
        <a:srgbClr val="538786"/>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B9AFB027581D469DB147F1231FFC24" ma:contentTypeVersion="8" ma:contentTypeDescription="Create a new document." ma:contentTypeScope="" ma:versionID="eae21d5eda17f63c9d50ca1c7ad7e87d">
  <xsd:schema xmlns:xsd="http://www.w3.org/2001/XMLSchema" xmlns:xs="http://www.w3.org/2001/XMLSchema" xmlns:p="http://schemas.microsoft.com/office/2006/metadata/properties" xmlns:ns2="e31da5d4-057f-4a4a-961b-2f4ab7b9be0e" targetNamespace="http://schemas.microsoft.com/office/2006/metadata/properties" ma:root="true" ma:fieldsID="caed3188a611c57703712b7ad47ddba8" ns2:_="">
    <xsd:import namespace="e31da5d4-057f-4a4a-961b-2f4ab7b9be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da5d4-057f-4a4a-961b-2f4ab7b9b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09DF9A-6E89-4139-99E0-ABC2E564D3D5}"/>
</file>

<file path=customXml/itemProps2.xml><?xml version="1.0" encoding="utf-8"?>
<ds:datastoreItem xmlns:ds="http://schemas.openxmlformats.org/officeDocument/2006/customXml" ds:itemID="{E8EEA7C8-CF77-4F1E-ABC8-E6D6420E40F5}"/>
</file>

<file path=customXml/itemProps3.xml><?xml version="1.0" encoding="utf-8"?>
<ds:datastoreItem xmlns:ds="http://schemas.openxmlformats.org/officeDocument/2006/customXml" ds:itemID="{AEE12F17-211B-4351-9FD5-D89FB950C8F5}"/>
</file>

<file path=docProps/app.xml><?xml version="1.0" encoding="utf-8"?>
<Properties xmlns="http://schemas.openxmlformats.org/officeDocument/2006/extended-properties" xmlns:vt="http://schemas.openxmlformats.org/officeDocument/2006/docPropsVTypes">
  <TotalTime>0</TotalTime>
  <Words>4698</Words>
  <Application>WPS Presentation</Application>
  <PresentationFormat/>
  <Paragraphs>206</Paragraphs>
  <Slides>27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27</vt:i4>
      </vt:variant>
    </vt:vector>
  </HeadingPairs>
  <TitlesOfParts>
    <vt:vector size="44" baseType="lpstr">
      <vt:lpstr>Arial</vt:lpstr>
      <vt:lpstr>SimSun</vt:lpstr>
      <vt:lpstr>Wingdings</vt:lpstr>
      <vt:lpstr>Arial</vt:lpstr>
      <vt:lpstr>Darker Grotesque Black</vt:lpstr>
      <vt:lpstr>Darker Grotesque</vt:lpstr>
      <vt:lpstr>Barlow Medium</vt:lpstr>
      <vt:lpstr>Open Sans</vt:lpstr>
      <vt:lpstr>Nunito Light</vt:lpstr>
      <vt:lpstr>Segoe Print</vt:lpstr>
      <vt:lpstr>PT Sans</vt:lpstr>
      <vt:lpstr>Barlow</vt:lpstr>
      <vt:lpstr>Times New Roman</vt:lpstr>
      <vt:lpstr>Microsoft YaHei</vt:lpstr>
      <vt:lpstr>Arial Unicode MS</vt:lpstr>
      <vt:lpstr>Wingdings</vt:lpstr>
      <vt:lpstr>Quoting App Pitch Deck by Slidesgo</vt:lpstr>
      <vt:lpstr>Tích hợp dữ liệu</vt:lpstr>
      <vt:lpstr>03</vt:lpstr>
      <vt:lpstr>01</vt:lpstr>
      <vt:lpstr>Vấn đề nhận diện thực thể</vt:lpstr>
      <vt:lpstr>Vấn đề nhận diện thực thể</vt:lpstr>
      <vt:lpstr>02</vt:lpstr>
      <vt:lpstr>Kiểm định tương quan χ² cho nominal data</vt:lpstr>
      <vt:lpstr>Kiểm định tương quan χ² cho nominal data</vt:lpstr>
      <vt:lpstr>PowerPoint 演示文稿</vt:lpstr>
      <vt:lpstr>PowerPoint 演示文稿</vt:lpstr>
      <vt:lpstr>Hệ số tương quan cho dữ liệu số</vt:lpstr>
      <vt:lpstr>Hệ số tương quan cho dữ liệu số</vt:lpstr>
      <vt:lpstr>Hiệp phương sai của Dữ liệu Số</vt:lpstr>
      <vt:lpstr>Hiệp phương sai của Dữ liệu Số</vt:lpstr>
      <vt:lpstr>Hiệp phương sai của Dữ liệu Số</vt:lpstr>
      <vt:lpstr>Hiệp phương sai của Dữ liệu Số</vt:lpstr>
      <vt:lpstr>Hiệp phương sai của Dữ liệu Số</vt:lpstr>
      <vt:lpstr>Hiệp phương sai của Dữ liệu Số</vt:lpstr>
      <vt:lpstr>Hiệp phương sai của Dữ liệu Số</vt:lpstr>
      <vt:lpstr>03</vt:lpstr>
      <vt:lpstr>Trùng lặp bộ dữ liệu</vt:lpstr>
      <vt:lpstr>Trùng lặp bộ dữ liệu</vt:lpstr>
      <vt:lpstr>04</vt:lpstr>
      <vt:lpstr>Các loại xung đột thường gặp</vt:lpstr>
      <vt:lpstr>Giải quyết xung đột</vt:lpstr>
      <vt:lpstr>Nguồn tham khảo </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Tích hợp dữ liệu</dc:title>
  <dc:creator/>
  <cp:lastModifiedBy>Hung Tran</cp:lastModifiedBy>
  <cp:revision>4</cp:revision>
  <dcterms:created xsi:type="dcterms:W3CDTF">2024-09-17T14:48:00Z</dcterms:created>
  <dcterms:modified xsi:type="dcterms:W3CDTF">2024-09-18T03:46:18Z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93E91C95A9954FA9AD8EEB57B481EC01_12</vt:lpwstr>
  </property>
  <property fmtid="{D5CDD505-2E9C-101B-9397-08002B2CF9AE}" pid="3" name="KSOProductBuildVer">
    <vt:lpwstr>1033-12.2.0.18283</vt:lpwstr>
  </property>
  <property fmtid="{D5CDD505-2E9C-101B-9397-08002B2CF9AE}" pid="4" name="ContentTypeId">
    <vt:lpwstr>0x010100CDB9AFB027581D469DB147F1231FFC24</vt:lpwstr>
  </property>
</Properties>
</file>