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5"/>
  </p:notesMasterIdLst>
  <p:sldIdLst>
    <p:sldId id="256" r:id="rId5"/>
    <p:sldId id="257" r:id="rId6"/>
    <p:sldId id="258" r:id="rId7"/>
    <p:sldId id="1073" r:id="rId8"/>
    <p:sldId id="1105" r:id="rId9"/>
    <p:sldId id="1078" r:id="rId10"/>
    <p:sldId id="1192" r:id="rId11"/>
    <p:sldId id="1193" r:id="rId12"/>
    <p:sldId id="1103" r:id="rId13"/>
    <p:sldId id="262" r:id="rId14"/>
    <p:sldId id="1075" r:id="rId15"/>
    <p:sldId id="263" r:id="rId16"/>
    <p:sldId id="264" r:id="rId17"/>
    <p:sldId id="1106" r:id="rId18"/>
    <p:sldId id="1079" r:id="rId19"/>
    <p:sldId id="1107" r:id="rId20"/>
    <p:sldId id="1108" r:id="rId21"/>
    <p:sldId id="1109" r:id="rId22"/>
    <p:sldId id="1111" r:id="rId23"/>
    <p:sldId id="1110" r:id="rId24"/>
    <p:sldId id="1080" r:id="rId25"/>
    <p:sldId id="1112" r:id="rId26"/>
    <p:sldId id="1113" r:id="rId27"/>
    <p:sldId id="1114" r:id="rId28"/>
    <p:sldId id="1115" r:id="rId29"/>
    <p:sldId id="1116" r:id="rId30"/>
    <p:sldId id="1117" r:id="rId31"/>
    <p:sldId id="1118" r:id="rId32"/>
    <p:sldId id="1119" r:id="rId33"/>
    <p:sldId id="1120" r:id="rId34"/>
    <p:sldId id="1121" r:id="rId35"/>
    <p:sldId id="1122" r:id="rId36"/>
    <p:sldId id="1123" r:id="rId37"/>
    <p:sldId id="1124" r:id="rId38"/>
    <p:sldId id="1125" r:id="rId39"/>
    <p:sldId id="1126" r:id="rId40"/>
    <p:sldId id="1127" r:id="rId41"/>
    <p:sldId id="1128" r:id="rId42"/>
    <p:sldId id="1129" r:id="rId43"/>
    <p:sldId id="1130" r:id="rId44"/>
    <p:sldId id="1131" r:id="rId45"/>
    <p:sldId id="1132" r:id="rId46"/>
    <p:sldId id="1133" r:id="rId47"/>
    <p:sldId id="1134" r:id="rId48"/>
    <p:sldId id="1135" r:id="rId49"/>
    <p:sldId id="1136" r:id="rId50"/>
    <p:sldId id="1137" r:id="rId51"/>
    <p:sldId id="1138" r:id="rId52"/>
    <p:sldId id="1139" r:id="rId53"/>
    <p:sldId id="1140" r:id="rId54"/>
    <p:sldId id="1141" r:id="rId55"/>
    <p:sldId id="1142" r:id="rId56"/>
    <p:sldId id="1143" r:id="rId57"/>
    <p:sldId id="1144" r:id="rId58"/>
    <p:sldId id="1145" r:id="rId59"/>
    <p:sldId id="1146" r:id="rId60"/>
    <p:sldId id="1147" r:id="rId61"/>
    <p:sldId id="1148" r:id="rId62"/>
    <p:sldId id="1149" r:id="rId63"/>
    <p:sldId id="1150" r:id="rId64"/>
    <p:sldId id="1151" r:id="rId65"/>
    <p:sldId id="1152" r:id="rId66"/>
    <p:sldId id="1153" r:id="rId67"/>
    <p:sldId id="1154" r:id="rId68"/>
    <p:sldId id="1081" r:id="rId69"/>
    <p:sldId id="267" r:id="rId70"/>
    <p:sldId id="271" r:id="rId71"/>
    <p:sldId id="1155" r:id="rId72"/>
    <p:sldId id="1156" r:id="rId73"/>
    <p:sldId id="1157" r:id="rId74"/>
    <p:sldId id="1158" r:id="rId75"/>
    <p:sldId id="1159" r:id="rId76"/>
    <p:sldId id="1160" r:id="rId77"/>
    <p:sldId id="1161" r:id="rId78"/>
    <p:sldId id="1162" r:id="rId79"/>
    <p:sldId id="1163" r:id="rId80"/>
    <p:sldId id="1164" r:id="rId81"/>
    <p:sldId id="1165" r:id="rId82"/>
    <p:sldId id="1166" r:id="rId83"/>
    <p:sldId id="1167" r:id="rId84"/>
    <p:sldId id="1168" r:id="rId85"/>
    <p:sldId id="1169" r:id="rId86"/>
    <p:sldId id="1170" r:id="rId87"/>
    <p:sldId id="1171" r:id="rId88"/>
    <p:sldId id="1172" r:id="rId89"/>
    <p:sldId id="1173" r:id="rId90"/>
    <p:sldId id="1174" r:id="rId91"/>
    <p:sldId id="1175" r:id="rId92"/>
    <p:sldId id="1176" r:id="rId93"/>
    <p:sldId id="1177" r:id="rId94"/>
    <p:sldId id="1194" r:id="rId95"/>
    <p:sldId id="1179" r:id="rId96"/>
    <p:sldId id="1178" r:id="rId97"/>
    <p:sldId id="1180" r:id="rId98"/>
    <p:sldId id="1181" r:id="rId99"/>
    <p:sldId id="1182" r:id="rId100"/>
    <p:sldId id="346" r:id="rId101"/>
    <p:sldId id="1102" r:id="rId102"/>
    <p:sldId id="347" r:id="rId103"/>
    <p:sldId id="1183" r:id="rId104"/>
    <p:sldId id="1184" r:id="rId105"/>
    <p:sldId id="1185" r:id="rId106"/>
    <p:sldId id="1186" r:id="rId107"/>
    <p:sldId id="1187" r:id="rId108"/>
    <p:sldId id="1188" r:id="rId109"/>
    <p:sldId id="1101" r:id="rId110"/>
    <p:sldId id="348" r:id="rId111"/>
    <p:sldId id="1189" r:id="rId112"/>
    <p:sldId id="1190" r:id="rId113"/>
    <p:sldId id="1191" r:id="rId11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E22BBC-AC2E-1E24-31C0-ED9B8F712FE9}" name="Cláudia Naumann" initials="CN" userId="S::naumann_nce.ufrj.br#ext#@cisco.onmicrosoft.com::2c14c15b-0266-4182-83e5-84c7c06e2959" providerId="AD"/>
  <p188:author id="{31CCBEBE-11CE-F1BF-0C9B-F972ACE97E89}" name="ecuyang@gmail.com" initials="e" userId="ecuyang@gmail.com" providerId="None"/>
  <p188:author id="{C7165DCF-3304-E89D-7E12-A5425B5649D3}" name="Anna Bolen -X (abolen - UNICON INC at Cisco)" initials="AC" userId="S::abolen@cisco.com::8fcf5b57-97b6-40ce-9683-275924855fa8" providerId="AD"/>
  <p188:author id="{85B366E1-42EE-4C3B-3267-9BFE3DE9F467}" name="Brie Nelson" initials="BN" userId="S::brie_elearningdoc.com#ext#@cisco.onmicrosoft.com::712abed6-64c6-4c4c-80f1-14676a42bb7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395B36-B1CD-49A0-95C2-31091429D331}" v="11" dt="2024-09-30T03:55:55.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89709" autoAdjust="0"/>
  </p:normalViewPr>
  <p:slideViewPr>
    <p:cSldViewPr snapToGrid="0">
      <p:cViewPr varScale="1">
        <p:scale>
          <a:sx n="71" d="100"/>
          <a:sy n="71" d="100"/>
        </p:scale>
        <p:origin x="12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viewProps" Target="view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tableStyles" Target="tableStyles.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microsoft.com/office/2015/10/relationships/revisionInfo" Target="revisionInfo.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umann" userId="S::naumann_nce.ufrj.br#ext#@cisco.onmicrosoft.com::e99cf90b-3b07-4608-8d54-c7ecb3aa7617" providerId="AD" clId="Web-{AFD40367-31E7-AF4E-EE73-B8C52B4982E2}"/>
    <pc:docChg chg="addSld modSld sldOrd">
      <pc:chgData name="naumann" userId="S::naumann_nce.ufrj.br#ext#@cisco.onmicrosoft.com::e99cf90b-3b07-4608-8d54-c7ecb3aa7617" providerId="AD" clId="Web-{AFD40367-31E7-AF4E-EE73-B8C52B4982E2}" dt="2023-07-07T18:34:05.573" v="707"/>
      <pc:docMkLst>
        <pc:docMk/>
      </pc:docMkLst>
      <pc:sldChg chg="modSp">
        <pc:chgData name="naumann" userId="S::naumann_nce.ufrj.br#ext#@cisco.onmicrosoft.com::e99cf90b-3b07-4608-8d54-c7ecb3aa7617" providerId="AD" clId="Web-{AFD40367-31E7-AF4E-EE73-B8C52B4982E2}" dt="2023-07-07T17:52:47.888" v="315" actId="14100"/>
        <pc:sldMkLst>
          <pc:docMk/>
          <pc:sldMk cId="0" sldId="271"/>
        </pc:sldMkLst>
        <pc:spChg chg="mod">
          <ac:chgData name="naumann" userId="S::naumann_nce.ufrj.br#ext#@cisco.onmicrosoft.com::e99cf90b-3b07-4608-8d54-c7ecb3aa7617" providerId="AD" clId="Web-{AFD40367-31E7-AF4E-EE73-B8C52B4982E2}" dt="2023-07-07T17:52:35.685" v="313" actId="14100"/>
          <ac:spMkLst>
            <pc:docMk/>
            <pc:sldMk cId="0" sldId="271"/>
            <ac:spMk id="5" creationId="{00000000-0000-0000-0000-000000000000}"/>
          </ac:spMkLst>
        </pc:spChg>
        <pc:picChg chg="mod">
          <ac:chgData name="naumann" userId="S::naumann_nce.ufrj.br#ext#@cisco.onmicrosoft.com::e99cf90b-3b07-4608-8d54-c7ecb3aa7617" providerId="AD" clId="Web-{AFD40367-31E7-AF4E-EE73-B8C52B4982E2}" dt="2023-07-07T17:52:47.888" v="315" actId="14100"/>
          <ac:picMkLst>
            <pc:docMk/>
            <pc:sldMk cId="0" sldId="271"/>
            <ac:picMk id="4" creationId="{0F01185A-B571-BC98-90F2-ECBCEA07EBED}"/>
          </ac:picMkLst>
        </pc:picChg>
      </pc:sldChg>
      <pc:sldChg chg="modSp">
        <pc:chgData name="naumann" userId="S::naumann_nce.ufrj.br#ext#@cisco.onmicrosoft.com::e99cf90b-3b07-4608-8d54-c7ecb3aa7617" providerId="AD" clId="Web-{AFD40367-31E7-AF4E-EE73-B8C52B4982E2}" dt="2023-07-07T18:29:19.408" v="646" actId="14100"/>
        <pc:sldMkLst>
          <pc:docMk/>
          <pc:sldMk cId="0" sldId="347"/>
        </pc:sldMkLst>
        <pc:spChg chg="mod">
          <ac:chgData name="naumann" userId="S::naumann_nce.ufrj.br#ext#@cisco.onmicrosoft.com::e99cf90b-3b07-4608-8d54-c7ecb3aa7617" providerId="AD" clId="Web-{AFD40367-31E7-AF4E-EE73-B8C52B4982E2}" dt="2023-07-07T18:29:19.408" v="646" actId="14100"/>
          <ac:spMkLst>
            <pc:docMk/>
            <pc:sldMk cId="0" sldId="347"/>
            <ac:spMk id="4" creationId="{8F57D77F-0B26-F627-F82D-934E2347436E}"/>
          </ac:spMkLst>
        </pc:spChg>
      </pc:sldChg>
      <pc:sldChg chg="modSp">
        <pc:chgData name="naumann" userId="S::naumann_nce.ufrj.br#ext#@cisco.onmicrosoft.com::e99cf90b-3b07-4608-8d54-c7ecb3aa7617" providerId="AD" clId="Web-{AFD40367-31E7-AF4E-EE73-B8C52B4982E2}" dt="2023-07-07T16:53:36.826" v="29" actId="20577"/>
        <pc:sldMkLst>
          <pc:docMk/>
          <pc:sldMk cId="968961268" sldId="1123"/>
        </pc:sldMkLst>
        <pc:spChg chg="mod">
          <ac:chgData name="naumann" userId="S::naumann_nce.ufrj.br#ext#@cisco.onmicrosoft.com::e99cf90b-3b07-4608-8d54-c7ecb3aa7617" providerId="AD" clId="Web-{AFD40367-31E7-AF4E-EE73-B8C52B4982E2}" dt="2023-07-07T16:53:36.826" v="29" actId="20577"/>
          <ac:spMkLst>
            <pc:docMk/>
            <pc:sldMk cId="968961268" sldId="1123"/>
            <ac:spMk id="6" creationId="{D5EBC202-6AAF-2AD3-3E3B-3F77218699F6}"/>
          </ac:spMkLst>
        </pc:spChg>
      </pc:sldChg>
      <pc:sldChg chg="modSp">
        <pc:chgData name="naumann" userId="S::naumann_nce.ufrj.br#ext#@cisco.onmicrosoft.com::e99cf90b-3b07-4608-8d54-c7ecb3aa7617" providerId="AD" clId="Web-{AFD40367-31E7-AF4E-EE73-B8C52B4982E2}" dt="2023-07-07T16:58:45.023" v="31" actId="14100"/>
        <pc:sldMkLst>
          <pc:docMk/>
          <pc:sldMk cId="1129857140" sldId="1127"/>
        </pc:sldMkLst>
        <pc:spChg chg="mod">
          <ac:chgData name="naumann" userId="S::naumann_nce.ufrj.br#ext#@cisco.onmicrosoft.com::e99cf90b-3b07-4608-8d54-c7ecb3aa7617" providerId="AD" clId="Web-{AFD40367-31E7-AF4E-EE73-B8C52B4982E2}" dt="2023-07-07T16:58:45.023" v="31" actId="14100"/>
          <ac:spMkLst>
            <pc:docMk/>
            <pc:sldMk cId="1129857140" sldId="1127"/>
            <ac:spMk id="7" creationId="{2E251DE7-B827-85EE-8215-A3C879B150C8}"/>
          </ac:spMkLst>
        </pc:spChg>
        <pc:picChg chg="mod">
          <ac:chgData name="naumann" userId="S::naumann_nce.ufrj.br#ext#@cisco.onmicrosoft.com::e99cf90b-3b07-4608-8d54-c7ecb3aa7617" providerId="AD" clId="Web-{AFD40367-31E7-AF4E-EE73-B8C52B4982E2}" dt="2023-07-07T16:58:12.835" v="30" actId="1076"/>
          <ac:picMkLst>
            <pc:docMk/>
            <pc:sldMk cId="1129857140" sldId="1127"/>
            <ac:picMk id="5" creationId="{77DFC7B6-D0EE-10FE-52C6-55EA23C8C6B8}"/>
          </ac:picMkLst>
        </pc:picChg>
      </pc:sldChg>
      <pc:sldChg chg="modSp">
        <pc:chgData name="naumann" userId="S::naumann_nce.ufrj.br#ext#@cisco.onmicrosoft.com::e99cf90b-3b07-4608-8d54-c7ecb3aa7617" providerId="AD" clId="Web-{AFD40367-31E7-AF4E-EE73-B8C52B4982E2}" dt="2023-07-07T17:13:19.581" v="53" actId="20577"/>
        <pc:sldMkLst>
          <pc:docMk/>
          <pc:sldMk cId="1940174266" sldId="1140"/>
        </pc:sldMkLst>
        <pc:spChg chg="mod">
          <ac:chgData name="naumann" userId="S::naumann_nce.ufrj.br#ext#@cisco.onmicrosoft.com::e99cf90b-3b07-4608-8d54-c7ecb3aa7617" providerId="AD" clId="Web-{AFD40367-31E7-AF4E-EE73-B8C52B4982E2}" dt="2023-07-07T17:13:19.581" v="53" actId="20577"/>
          <ac:spMkLst>
            <pc:docMk/>
            <pc:sldMk cId="1940174266" sldId="1140"/>
            <ac:spMk id="4" creationId="{C112F5D6-D727-5DDF-8AA6-EA192BDDB69B}"/>
          </ac:spMkLst>
        </pc:spChg>
      </pc:sldChg>
      <pc:sldChg chg="modSp">
        <pc:chgData name="naumann" userId="S::naumann_nce.ufrj.br#ext#@cisco.onmicrosoft.com::e99cf90b-3b07-4608-8d54-c7ecb3aa7617" providerId="AD" clId="Web-{AFD40367-31E7-AF4E-EE73-B8C52B4982E2}" dt="2023-07-07T17:14:26.677" v="54" actId="14100"/>
        <pc:sldMkLst>
          <pc:docMk/>
          <pc:sldMk cId="2095041582" sldId="1142"/>
        </pc:sldMkLst>
        <pc:picChg chg="mod">
          <ac:chgData name="naumann" userId="S::naumann_nce.ufrj.br#ext#@cisco.onmicrosoft.com::e99cf90b-3b07-4608-8d54-c7ecb3aa7617" providerId="AD" clId="Web-{AFD40367-31E7-AF4E-EE73-B8C52B4982E2}" dt="2023-07-07T17:14:26.677" v="54" actId="14100"/>
          <ac:picMkLst>
            <pc:docMk/>
            <pc:sldMk cId="2095041582" sldId="1142"/>
            <ac:picMk id="8" creationId="{E0B6FF28-ACC9-5B54-1CE0-8638ED58C22B}"/>
          </ac:picMkLst>
        </pc:picChg>
      </pc:sldChg>
      <pc:sldChg chg="modSp">
        <pc:chgData name="naumann" userId="S::naumann_nce.ufrj.br#ext#@cisco.onmicrosoft.com::e99cf90b-3b07-4608-8d54-c7ecb3aa7617" providerId="AD" clId="Web-{AFD40367-31E7-AF4E-EE73-B8C52B4982E2}" dt="2023-07-07T17:17:24.136" v="88" actId="20577"/>
        <pc:sldMkLst>
          <pc:docMk/>
          <pc:sldMk cId="439968185" sldId="1143"/>
        </pc:sldMkLst>
        <pc:spChg chg="mod">
          <ac:chgData name="naumann" userId="S::naumann_nce.ufrj.br#ext#@cisco.onmicrosoft.com::e99cf90b-3b07-4608-8d54-c7ecb3aa7617" providerId="AD" clId="Web-{AFD40367-31E7-AF4E-EE73-B8C52B4982E2}" dt="2023-07-07T17:17:24.136" v="88" actId="20577"/>
          <ac:spMkLst>
            <pc:docMk/>
            <pc:sldMk cId="439968185" sldId="1143"/>
            <ac:spMk id="7" creationId="{31E839F1-FE9A-6F63-4CFD-48D19204E302}"/>
          </ac:spMkLst>
        </pc:spChg>
      </pc:sldChg>
      <pc:sldChg chg="modSp">
        <pc:chgData name="naumann" userId="S::naumann_nce.ufrj.br#ext#@cisco.onmicrosoft.com::e99cf90b-3b07-4608-8d54-c7ecb3aa7617" providerId="AD" clId="Web-{AFD40367-31E7-AF4E-EE73-B8C52B4982E2}" dt="2023-07-07T17:45:11.343" v="290" actId="20577"/>
        <pc:sldMkLst>
          <pc:docMk/>
          <pc:sldMk cId="3873838166" sldId="1146"/>
        </pc:sldMkLst>
        <pc:spChg chg="mod">
          <ac:chgData name="naumann" userId="S::naumann_nce.ufrj.br#ext#@cisco.onmicrosoft.com::e99cf90b-3b07-4608-8d54-c7ecb3aa7617" providerId="AD" clId="Web-{AFD40367-31E7-AF4E-EE73-B8C52B4982E2}" dt="2023-07-07T17:40:42.647" v="226" actId="20577"/>
          <ac:spMkLst>
            <pc:docMk/>
            <pc:sldMk cId="3873838166" sldId="1146"/>
            <ac:spMk id="7" creationId="{31E839F1-FE9A-6F63-4CFD-48D19204E302}"/>
          </ac:spMkLst>
        </pc:spChg>
        <pc:spChg chg="mod">
          <ac:chgData name="naumann" userId="S::naumann_nce.ufrj.br#ext#@cisco.onmicrosoft.com::e99cf90b-3b07-4608-8d54-c7ecb3aa7617" providerId="AD" clId="Web-{AFD40367-31E7-AF4E-EE73-B8C52B4982E2}" dt="2023-07-07T17:45:11.343" v="290" actId="20577"/>
          <ac:spMkLst>
            <pc:docMk/>
            <pc:sldMk cId="3873838166" sldId="1146"/>
            <ac:spMk id="8" creationId="{51BB368A-DEEE-D051-A531-B65F36AA5987}"/>
          </ac:spMkLst>
        </pc:spChg>
        <pc:picChg chg="mod">
          <ac:chgData name="naumann" userId="S::naumann_nce.ufrj.br#ext#@cisco.onmicrosoft.com::e99cf90b-3b07-4608-8d54-c7ecb3aa7617" providerId="AD" clId="Web-{AFD40367-31E7-AF4E-EE73-B8C52B4982E2}" dt="2023-07-07T17:44:13.482" v="256" actId="1076"/>
          <ac:picMkLst>
            <pc:docMk/>
            <pc:sldMk cId="3873838166" sldId="1146"/>
            <ac:picMk id="6" creationId="{68011FF8-9F39-EC38-88A1-2EDB3253672B}"/>
          </ac:picMkLst>
        </pc:picChg>
      </pc:sldChg>
      <pc:sldChg chg="modSp">
        <pc:chgData name="naumann" userId="S::naumann_nce.ufrj.br#ext#@cisco.onmicrosoft.com::e99cf90b-3b07-4608-8d54-c7ecb3aa7617" providerId="AD" clId="Web-{AFD40367-31E7-AF4E-EE73-B8C52B4982E2}" dt="2023-07-07T17:48:01.551" v="304" actId="20577"/>
        <pc:sldMkLst>
          <pc:docMk/>
          <pc:sldMk cId="1478653043" sldId="1147"/>
        </pc:sldMkLst>
        <pc:spChg chg="mod">
          <ac:chgData name="naumann" userId="S::naumann_nce.ufrj.br#ext#@cisco.onmicrosoft.com::e99cf90b-3b07-4608-8d54-c7ecb3aa7617" providerId="AD" clId="Web-{AFD40367-31E7-AF4E-EE73-B8C52B4982E2}" dt="2023-07-07T17:48:01.551" v="304" actId="20577"/>
          <ac:spMkLst>
            <pc:docMk/>
            <pc:sldMk cId="1478653043" sldId="1147"/>
            <ac:spMk id="7" creationId="{31E839F1-FE9A-6F63-4CFD-48D19204E302}"/>
          </ac:spMkLst>
        </pc:spChg>
      </pc:sldChg>
      <pc:sldChg chg="modSp">
        <pc:chgData name="naumann" userId="S::naumann_nce.ufrj.br#ext#@cisco.onmicrosoft.com::e99cf90b-3b07-4608-8d54-c7ecb3aa7617" providerId="AD" clId="Web-{AFD40367-31E7-AF4E-EE73-B8C52B4982E2}" dt="2023-07-07T17:49:34.570" v="308" actId="20577"/>
        <pc:sldMkLst>
          <pc:docMk/>
          <pc:sldMk cId="4134821231" sldId="1148"/>
        </pc:sldMkLst>
        <pc:spChg chg="mod">
          <ac:chgData name="naumann" userId="S::naumann_nce.ufrj.br#ext#@cisco.onmicrosoft.com::e99cf90b-3b07-4608-8d54-c7ecb3aa7617" providerId="AD" clId="Web-{AFD40367-31E7-AF4E-EE73-B8C52B4982E2}" dt="2023-07-07T17:49:34.570" v="308" actId="20577"/>
          <ac:spMkLst>
            <pc:docMk/>
            <pc:sldMk cId="4134821231" sldId="1148"/>
            <ac:spMk id="7" creationId="{31E839F1-FE9A-6F63-4CFD-48D19204E302}"/>
          </ac:spMkLst>
        </pc:spChg>
      </pc:sldChg>
      <pc:sldChg chg="modSp ord">
        <pc:chgData name="naumann" userId="S::naumann_nce.ufrj.br#ext#@cisco.onmicrosoft.com::e99cf90b-3b07-4608-8d54-c7ecb3aa7617" providerId="AD" clId="Web-{AFD40367-31E7-AF4E-EE73-B8C52B4982E2}" dt="2023-07-07T17:58:02.601" v="362" actId="1076"/>
        <pc:sldMkLst>
          <pc:docMk/>
          <pc:sldMk cId="1655188869" sldId="1156"/>
        </pc:sldMkLst>
        <pc:spChg chg="mod">
          <ac:chgData name="naumann" userId="S::naumann_nce.ufrj.br#ext#@cisco.onmicrosoft.com::e99cf90b-3b07-4608-8d54-c7ecb3aa7617" providerId="AD" clId="Web-{AFD40367-31E7-AF4E-EE73-B8C52B4982E2}" dt="2023-07-07T17:56:16.191" v="334" actId="20577"/>
          <ac:spMkLst>
            <pc:docMk/>
            <pc:sldMk cId="1655188869" sldId="1156"/>
            <ac:spMk id="5" creationId="{00000000-0000-0000-0000-000000000000}"/>
          </ac:spMkLst>
        </pc:spChg>
        <pc:spChg chg="mod">
          <ac:chgData name="naumann" userId="S::naumann_nce.ufrj.br#ext#@cisco.onmicrosoft.com::e99cf90b-3b07-4608-8d54-c7ecb3aa7617" providerId="AD" clId="Web-{AFD40367-31E7-AF4E-EE73-B8C52B4982E2}" dt="2023-07-07T17:58:02.601" v="362" actId="1076"/>
          <ac:spMkLst>
            <pc:docMk/>
            <pc:sldMk cId="1655188869" sldId="1156"/>
            <ac:spMk id="8" creationId="{268D96FB-36E4-1665-9090-75593ABAA961}"/>
          </ac:spMkLst>
        </pc:spChg>
      </pc:sldChg>
      <pc:sldChg chg="modSp">
        <pc:chgData name="naumann" userId="S::naumann_nce.ufrj.br#ext#@cisco.onmicrosoft.com::e99cf90b-3b07-4608-8d54-c7ecb3aa7617" providerId="AD" clId="Web-{AFD40367-31E7-AF4E-EE73-B8C52B4982E2}" dt="2023-07-07T18:02:37.281" v="384" actId="20577"/>
        <pc:sldMkLst>
          <pc:docMk/>
          <pc:sldMk cId="4260375169" sldId="1157"/>
        </pc:sldMkLst>
        <pc:spChg chg="mod">
          <ac:chgData name="naumann" userId="S::naumann_nce.ufrj.br#ext#@cisco.onmicrosoft.com::e99cf90b-3b07-4608-8d54-c7ecb3aa7617" providerId="AD" clId="Web-{AFD40367-31E7-AF4E-EE73-B8C52B4982E2}" dt="2023-07-07T18:02:37.281" v="384" actId="20577"/>
          <ac:spMkLst>
            <pc:docMk/>
            <pc:sldMk cId="4260375169" sldId="1157"/>
            <ac:spMk id="7" creationId="{69A4F1BD-0563-EE4A-975C-A0087DB7DD68}"/>
          </ac:spMkLst>
        </pc:spChg>
        <pc:picChg chg="mod">
          <ac:chgData name="naumann" userId="S::naumann_nce.ufrj.br#ext#@cisco.onmicrosoft.com::e99cf90b-3b07-4608-8d54-c7ecb3aa7617" providerId="AD" clId="Web-{AFD40367-31E7-AF4E-EE73-B8C52B4982E2}" dt="2023-07-07T18:01:31.967" v="366" actId="1076"/>
          <ac:picMkLst>
            <pc:docMk/>
            <pc:sldMk cId="4260375169" sldId="1157"/>
            <ac:picMk id="6" creationId="{E96000AA-8DDA-6F7A-F887-8CACC7522E7C}"/>
          </ac:picMkLst>
        </pc:picChg>
      </pc:sldChg>
      <pc:sldChg chg="addSp modSp">
        <pc:chgData name="naumann" userId="S::naumann_nce.ufrj.br#ext#@cisco.onmicrosoft.com::e99cf90b-3b07-4608-8d54-c7ecb3aa7617" providerId="AD" clId="Web-{AFD40367-31E7-AF4E-EE73-B8C52B4982E2}" dt="2023-07-07T18:11:35.251" v="435" actId="14100"/>
        <pc:sldMkLst>
          <pc:docMk/>
          <pc:sldMk cId="3829234993" sldId="1164"/>
        </pc:sldMkLst>
        <pc:spChg chg="mod">
          <ac:chgData name="naumann" userId="S::naumann_nce.ufrj.br#ext#@cisco.onmicrosoft.com::e99cf90b-3b07-4608-8d54-c7ecb3aa7617" providerId="AD" clId="Web-{AFD40367-31E7-AF4E-EE73-B8C52B4982E2}" dt="2023-07-07T18:10:48.859" v="420" actId="14100"/>
          <ac:spMkLst>
            <pc:docMk/>
            <pc:sldMk cId="3829234993" sldId="1164"/>
            <ac:spMk id="5" creationId="{00000000-0000-0000-0000-000000000000}"/>
          </ac:spMkLst>
        </pc:spChg>
        <pc:spChg chg="mod">
          <ac:chgData name="naumann" userId="S::naumann_nce.ufrj.br#ext#@cisco.onmicrosoft.com::e99cf90b-3b07-4608-8d54-c7ecb3aa7617" providerId="AD" clId="Web-{AFD40367-31E7-AF4E-EE73-B8C52B4982E2}" dt="2023-07-07T18:11:35.251" v="435" actId="14100"/>
          <ac:spMkLst>
            <pc:docMk/>
            <pc:sldMk cId="3829234993" sldId="1164"/>
            <ac:spMk id="6" creationId="{A71F356F-3432-F676-9289-13B65DBA4C95}"/>
          </ac:spMkLst>
        </pc:spChg>
        <pc:spChg chg="add mod">
          <ac:chgData name="naumann" userId="S::naumann_nce.ufrj.br#ext#@cisco.onmicrosoft.com::e99cf90b-3b07-4608-8d54-c7ecb3aa7617" providerId="AD" clId="Web-{AFD40367-31E7-AF4E-EE73-B8C52B4982E2}" dt="2023-07-07T18:11:31.751" v="434" actId="20577"/>
          <ac:spMkLst>
            <pc:docMk/>
            <pc:sldMk cId="3829234993" sldId="1164"/>
            <ac:spMk id="7" creationId="{7592C6CD-E780-D219-8258-3B175AE20330}"/>
          </ac:spMkLst>
        </pc:spChg>
        <pc:picChg chg="mod">
          <ac:chgData name="naumann" userId="S::naumann_nce.ufrj.br#ext#@cisco.onmicrosoft.com::e99cf90b-3b07-4608-8d54-c7ecb3aa7617" providerId="AD" clId="Web-{AFD40367-31E7-AF4E-EE73-B8C52B4982E2}" dt="2023-07-07T18:10:52.390" v="421" actId="1076"/>
          <ac:picMkLst>
            <pc:docMk/>
            <pc:sldMk cId="3829234993" sldId="1164"/>
            <ac:picMk id="4" creationId="{BC30D6DE-8170-4F0F-51B3-1EA1F35B1CAD}"/>
          </ac:picMkLst>
        </pc:picChg>
      </pc:sldChg>
      <pc:sldChg chg="modSp">
        <pc:chgData name="naumann" userId="S::naumann_nce.ufrj.br#ext#@cisco.onmicrosoft.com::e99cf90b-3b07-4608-8d54-c7ecb3aa7617" providerId="AD" clId="Web-{AFD40367-31E7-AF4E-EE73-B8C52B4982E2}" dt="2023-07-07T18:12:31.956" v="436" actId="1076"/>
        <pc:sldMkLst>
          <pc:docMk/>
          <pc:sldMk cId="3874702717" sldId="1165"/>
        </pc:sldMkLst>
        <pc:picChg chg="mod">
          <ac:chgData name="naumann" userId="S::naumann_nce.ufrj.br#ext#@cisco.onmicrosoft.com::e99cf90b-3b07-4608-8d54-c7ecb3aa7617" providerId="AD" clId="Web-{AFD40367-31E7-AF4E-EE73-B8C52B4982E2}" dt="2023-07-07T18:12:31.956" v="436" actId="1076"/>
          <ac:picMkLst>
            <pc:docMk/>
            <pc:sldMk cId="3874702717" sldId="1165"/>
            <ac:picMk id="4" creationId="{1C4B395C-0AA5-693C-7435-64C9E61AA14E}"/>
          </ac:picMkLst>
        </pc:picChg>
      </pc:sldChg>
      <pc:sldChg chg="modSp">
        <pc:chgData name="naumann" userId="S::naumann_nce.ufrj.br#ext#@cisco.onmicrosoft.com::e99cf90b-3b07-4608-8d54-c7ecb3aa7617" providerId="AD" clId="Web-{AFD40367-31E7-AF4E-EE73-B8C52B4982E2}" dt="2023-07-07T18:13:24.848" v="454" actId="20577"/>
        <pc:sldMkLst>
          <pc:docMk/>
          <pc:sldMk cId="2119399601" sldId="1166"/>
        </pc:sldMkLst>
        <pc:spChg chg="mod">
          <ac:chgData name="naumann" userId="S::naumann_nce.ufrj.br#ext#@cisco.onmicrosoft.com::e99cf90b-3b07-4608-8d54-c7ecb3aa7617" providerId="AD" clId="Web-{AFD40367-31E7-AF4E-EE73-B8C52B4982E2}" dt="2023-07-07T18:13:24.848" v="454" actId="20577"/>
          <ac:spMkLst>
            <pc:docMk/>
            <pc:sldMk cId="2119399601" sldId="1166"/>
            <ac:spMk id="5" creationId="{00000000-0000-0000-0000-000000000000}"/>
          </ac:spMkLst>
        </pc:spChg>
      </pc:sldChg>
      <pc:sldChg chg="addSp modSp">
        <pc:chgData name="naumann" userId="S::naumann_nce.ufrj.br#ext#@cisco.onmicrosoft.com::e99cf90b-3b07-4608-8d54-c7ecb3aa7617" providerId="AD" clId="Web-{AFD40367-31E7-AF4E-EE73-B8C52B4982E2}" dt="2023-07-07T18:15:40.711" v="486" actId="1076"/>
        <pc:sldMkLst>
          <pc:docMk/>
          <pc:sldMk cId="3949592473" sldId="1167"/>
        </pc:sldMkLst>
        <pc:spChg chg="mod">
          <ac:chgData name="naumann" userId="S::naumann_nce.ufrj.br#ext#@cisco.onmicrosoft.com::e99cf90b-3b07-4608-8d54-c7ecb3aa7617" providerId="AD" clId="Web-{AFD40367-31E7-AF4E-EE73-B8C52B4982E2}" dt="2023-07-07T18:15:09.085" v="479" actId="14100"/>
          <ac:spMkLst>
            <pc:docMk/>
            <pc:sldMk cId="3949592473" sldId="1167"/>
            <ac:spMk id="5" creationId="{00000000-0000-0000-0000-000000000000}"/>
          </ac:spMkLst>
        </pc:spChg>
        <pc:spChg chg="add mod">
          <ac:chgData name="naumann" userId="S::naumann_nce.ufrj.br#ext#@cisco.onmicrosoft.com::e99cf90b-3b07-4608-8d54-c7ecb3aa7617" providerId="AD" clId="Web-{AFD40367-31E7-AF4E-EE73-B8C52B4982E2}" dt="2023-07-07T18:15:29.649" v="485" actId="20577"/>
          <ac:spMkLst>
            <pc:docMk/>
            <pc:sldMk cId="3949592473" sldId="1167"/>
            <ac:spMk id="6" creationId="{452AC89A-B35D-87FA-F17C-7AAEE3DA6330}"/>
          </ac:spMkLst>
        </pc:spChg>
        <pc:picChg chg="mod">
          <ac:chgData name="naumann" userId="S::naumann_nce.ufrj.br#ext#@cisco.onmicrosoft.com::e99cf90b-3b07-4608-8d54-c7ecb3aa7617" providerId="AD" clId="Web-{AFD40367-31E7-AF4E-EE73-B8C52B4982E2}" dt="2023-07-07T18:15:40.711" v="486" actId="1076"/>
          <ac:picMkLst>
            <pc:docMk/>
            <pc:sldMk cId="3949592473" sldId="1167"/>
            <ac:picMk id="4" creationId="{43E1A5AC-77DC-3642-8C81-945EF17F811F}"/>
          </ac:picMkLst>
        </pc:picChg>
      </pc:sldChg>
      <pc:sldChg chg="modSp">
        <pc:chgData name="naumann" userId="S::naumann_nce.ufrj.br#ext#@cisco.onmicrosoft.com::e99cf90b-3b07-4608-8d54-c7ecb3aa7617" providerId="AD" clId="Web-{AFD40367-31E7-AF4E-EE73-B8C52B4982E2}" dt="2023-07-07T18:16:21.197" v="487" actId="14100"/>
        <pc:sldMkLst>
          <pc:docMk/>
          <pc:sldMk cId="3339442119" sldId="1168"/>
        </pc:sldMkLst>
        <pc:spChg chg="mod">
          <ac:chgData name="naumann" userId="S::naumann_nce.ufrj.br#ext#@cisco.onmicrosoft.com::e99cf90b-3b07-4608-8d54-c7ecb3aa7617" providerId="AD" clId="Web-{AFD40367-31E7-AF4E-EE73-B8C52B4982E2}" dt="2023-07-07T18:16:21.197" v="487" actId="14100"/>
          <ac:spMkLst>
            <pc:docMk/>
            <pc:sldMk cId="3339442119" sldId="1168"/>
            <ac:spMk id="5" creationId="{00000000-0000-0000-0000-000000000000}"/>
          </ac:spMkLst>
        </pc:spChg>
      </pc:sldChg>
      <pc:sldChg chg="modSp">
        <pc:chgData name="naumann" userId="S::naumann_nce.ufrj.br#ext#@cisco.onmicrosoft.com::e99cf90b-3b07-4608-8d54-c7ecb3aa7617" providerId="AD" clId="Web-{AFD40367-31E7-AF4E-EE73-B8C52B4982E2}" dt="2023-07-07T18:16:44.088" v="488" actId="14100"/>
        <pc:sldMkLst>
          <pc:docMk/>
          <pc:sldMk cId="3206383973" sldId="1169"/>
        </pc:sldMkLst>
        <pc:spChg chg="mod">
          <ac:chgData name="naumann" userId="S::naumann_nce.ufrj.br#ext#@cisco.onmicrosoft.com::e99cf90b-3b07-4608-8d54-c7ecb3aa7617" providerId="AD" clId="Web-{AFD40367-31E7-AF4E-EE73-B8C52B4982E2}" dt="2023-07-07T18:16:44.088" v="488" actId="14100"/>
          <ac:spMkLst>
            <pc:docMk/>
            <pc:sldMk cId="3206383973" sldId="1169"/>
            <ac:spMk id="5" creationId="{00000000-0000-0000-0000-000000000000}"/>
          </ac:spMkLst>
        </pc:spChg>
      </pc:sldChg>
      <pc:sldChg chg="modSp">
        <pc:chgData name="naumann" userId="S::naumann_nce.ufrj.br#ext#@cisco.onmicrosoft.com::e99cf90b-3b07-4608-8d54-c7ecb3aa7617" providerId="AD" clId="Web-{AFD40367-31E7-AF4E-EE73-B8C52B4982E2}" dt="2023-07-07T18:16:50.089" v="489" actId="14100"/>
        <pc:sldMkLst>
          <pc:docMk/>
          <pc:sldMk cId="469664767" sldId="1170"/>
        </pc:sldMkLst>
        <pc:spChg chg="mod">
          <ac:chgData name="naumann" userId="S::naumann_nce.ufrj.br#ext#@cisco.onmicrosoft.com::e99cf90b-3b07-4608-8d54-c7ecb3aa7617" providerId="AD" clId="Web-{AFD40367-31E7-AF4E-EE73-B8C52B4982E2}" dt="2023-07-07T18:16:50.089" v="489" actId="14100"/>
          <ac:spMkLst>
            <pc:docMk/>
            <pc:sldMk cId="469664767" sldId="1170"/>
            <ac:spMk id="5" creationId="{00000000-0000-0000-0000-000000000000}"/>
          </ac:spMkLst>
        </pc:spChg>
      </pc:sldChg>
      <pc:sldChg chg="modSp">
        <pc:chgData name="naumann" userId="S::naumann_nce.ufrj.br#ext#@cisco.onmicrosoft.com::e99cf90b-3b07-4608-8d54-c7ecb3aa7617" providerId="AD" clId="Web-{AFD40367-31E7-AF4E-EE73-B8C52B4982E2}" dt="2023-07-07T18:19:17.484" v="513" actId="14100"/>
        <pc:sldMkLst>
          <pc:docMk/>
          <pc:sldMk cId="282396932" sldId="1176"/>
        </pc:sldMkLst>
        <pc:spChg chg="mod">
          <ac:chgData name="naumann" userId="S::naumann_nce.ufrj.br#ext#@cisco.onmicrosoft.com::e99cf90b-3b07-4608-8d54-c7ecb3aa7617" providerId="AD" clId="Web-{AFD40367-31E7-AF4E-EE73-B8C52B4982E2}" dt="2023-07-07T18:19:17.484" v="513" actId="14100"/>
          <ac:spMkLst>
            <pc:docMk/>
            <pc:sldMk cId="282396932" sldId="1176"/>
            <ac:spMk id="6" creationId="{93BD1552-F306-C8C6-26AB-C07B23DE8FE3}"/>
          </ac:spMkLst>
        </pc:spChg>
      </pc:sldChg>
      <pc:sldChg chg="modSp">
        <pc:chgData name="naumann" userId="S::naumann_nce.ufrj.br#ext#@cisco.onmicrosoft.com::e99cf90b-3b07-4608-8d54-c7ecb3aa7617" providerId="AD" clId="Web-{AFD40367-31E7-AF4E-EE73-B8C52B4982E2}" dt="2023-07-07T18:20:29.970" v="528" actId="20577"/>
        <pc:sldMkLst>
          <pc:docMk/>
          <pc:sldMk cId="1607124036" sldId="1177"/>
        </pc:sldMkLst>
        <pc:spChg chg="mod">
          <ac:chgData name="naumann" userId="S::naumann_nce.ufrj.br#ext#@cisco.onmicrosoft.com::e99cf90b-3b07-4608-8d54-c7ecb3aa7617" providerId="AD" clId="Web-{AFD40367-31E7-AF4E-EE73-B8C52B4982E2}" dt="2023-07-07T18:20:29.970" v="528" actId="20577"/>
          <ac:spMkLst>
            <pc:docMk/>
            <pc:sldMk cId="1607124036" sldId="1177"/>
            <ac:spMk id="6" creationId="{93BD1552-F306-C8C6-26AB-C07B23DE8FE3}"/>
          </ac:spMkLst>
        </pc:spChg>
      </pc:sldChg>
      <pc:sldChg chg="modSp">
        <pc:chgData name="naumann" userId="S::naumann_nce.ufrj.br#ext#@cisco.onmicrosoft.com::e99cf90b-3b07-4608-8d54-c7ecb3aa7617" providerId="AD" clId="Web-{AFD40367-31E7-AF4E-EE73-B8C52B4982E2}" dt="2023-07-07T18:24:52.260" v="632" actId="20577"/>
        <pc:sldMkLst>
          <pc:docMk/>
          <pc:sldMk cId="2421560429" sldId="1179"/>
        </pc:sldMkLst>
        <pc:spChg chg="mod">
          <ac:chgData name="naumann" userId="S::naumann_nce.ufrj.br#ext#@cisco.onmicrosoft.com::e99cf90b-3b07-4608-8d54-c7ecb3aa7617" providerId="AD" clId="Web-{AFD40367-31E7-AF4E-EE73-B8C52B4982E2}" dt="2023-07-07T18:24:52.260" v="632" actId="20577"/>
          <ac:spMkLst>
            <pc:docMk/>
            <pc:sldMk cId="2421560429" sldId="1179"/>
            <ac:spMk id="6" creationId="{93BD1552-F306-C8C6-26AB-C07B23DE8FE3}"/>
          </ac:spMkLst>
        </pc:spChg>
      </pc:sldChg>
      <pc:sldChg chg="modSp">
        <pc:chgData name="naumann" userId="S::naumann_nce.ufrj.br#ext#@cisco.onmicrosoft.com::e99cf90b-3b07-4608-8d54-c7ecb3aa7617" providerId="AD" clId="Web-{AFD40367-31E7-AF4E-EE73-B8C52B4982E2}" dt="2023-07-07T18:27:13.733" v="641" actId="20577"/>
        <pc:sldMkLst>
          <pc:docMk/>
          <pc:sldMk cId="4068845370" sldId="1180"/>
        </pc:sldMkLst>
        <pc:spChg chg="mod">
          <ac:chgData name="naumann" userId="S::naumann_nce.ufrj.br#ext#@cisco.onmicrosoft.com::e99cf90b-3b07-4608-8d54-c7ecb3aa7617" providerId="AD" clId="Web-{AFD40367-31E7-AF4E-EE73-B8C52B4982E2}" dt="2023-07-07T18:27:13.733" v="641" actId="20577"/>
          <ac:spMkLst>
            <pc:docMk/>
            <pc:sldMk cId="4068845370" sldId="1180"/>
            <ac:spMk id="6" creationId="{93BD1552-F306-C8C6-26AB-C07B23DE8FE3}"/>
          </ac:spMkLst>
        </pc:spChg>
      </pc:sldChg>
      <pc:sldChg chg="modSp">
        <pc:chgData name="naumann" userId="S::naumann_nce.ufrj.br#ext#@cisco.onmicrosoft.com::e99cf90b-3b07-4608-8d54-c7ecb3aa7617" providerId="AD" clId="Web-{AFD40367-31E7-AF4E-EE73-B8C52B4982E2}" dt="2023-07-07T18:27:51.656" v="644" actId="20577"/>
        <pc:sldMkLst>
          <pc:docMk/>
          <pc:sldMk cId="3484783368" sldId="1181"/>
        </pc:sldMkLst>
        <pc:spChg chg="mod">
          <ac:chgData name="naumann" userId="S::naumann_nce.ufrj.br#ext#@cisco.onmicrosoft.com::e99cf90b-3b07-4608-8d54-c7ecb3aa7617" providerId="AD" clId="Web-{AFD40367-31E7-AF4E-EE73-B8C52B4982E2}" dt="2023-07-07T18:27:51.656" v="644" actId="20577"/>
          <ac:spMkLst>
            <pc:docMk/>
            <pc:sldMk cId="3484783368" sldId="1181"/>
            <ac:spMk id="6" creationId="{93BD1552-F306-C8C6-26AB-C07B23DE8FE3}"/>
          </ac:spMkLst>
        </pc:spChg>
      </pc:sldChg>
      <pc:sldChg chg="modSp">
        <pc:chgData name="naumann" userId="S::naumann_nce.ufrj.br#ext#@cisco.onmicrosoft.com::e99cf90b-3b07-4608-8d54-c7ecb3aa7617" providerId="AD" clId="Web-{AFD40367-31E7-AF4E-EE73-B8C52B4982E2}" dt="2023-07-07T18:31:00.146" v="652" actId="20577"/>
        <pc:sldMkLst>
          <pc:docMk/>
          <pc:sldMk cId="3471282883" sldId="1186"/>
        </pc:sldMkLst>
        <pc:spChg chg="mod">
          <ac:chgData name="naumann" userId="S::naumann_nce.ufrj.br#ext#@cisco.onmicrosoft.com::e99cf90b-3b07-4608-8d54-c7ecb3aa7617" providerId="AD" clId="Web-{AFD40367-31E7-AF4E-EE73-B8C52B4982E2}" dt="2023-07-07T18:31:00.146" v="652" actId="20577"/>
          <ac:spMkLst>
            <pc:docMk/>
            <pc:sldMk cId="3471282883" sldId="1186"/>
            <ac:spMk id="4" creationId="{8F57D77F-0B26-F627-F82D-934E2347436E}"/>
          </ac:spMkLst>
        </pc:spChg>
      </pc:sldChg>
      <pc:sldChg chg="modSp">
        <pc:chgData name="naumann" userId="S::naumann_nce.ufrj.br#ext#@cisco.onmicrosoft.com::e99cf90b-3b07-4608-8d54-c7ecb3aa7617" providerId="AD" clId="Web-{AFD40367-31E7-AF4E-EE73-B8C52B4982E2}" dt="2023-07-07T18:31:55.851" v="663" actId="20577"/>
        <pc:sldMkLst>
          <pc:docMk/>
          <pc:sldMk cId="2568450806" sldId="1187"/>
        </pc:sldMkLst>
        <pc:spChg chg="mod">
          <ac:chgData name="naumann" userId="S::naumann_nce.ufrj.br#ext#@cisco.onmicrosoft.com::e99cf90b-3b07-4608-8d54-c7ecb3aa7617" providerId="AD" clId="Web-{AFD40367-31E7-AF4E-EE73-B8C52B4982E2}" dt="2023-07-07T18:31:55.851" v="663" actId="20577"/>
          <ac:spMkLst>
            <pc:docMk/>
            <pc:sldMk cId="2568450806" sldId="1187"/>
            <ac:spMk id="4" creationId="{8F57D77F-0B26-F627-F82D-934E2347436E}"/>
          </ac:spMkLst>
        </pc:spChg>
      </pc:sldChg>
      <pc:sldChg chg="modSp">
        <pc:chgData name="naumann" userId="S::naumann_nce.ufrj.br#ext#@cisco.onmicrosoft.com::e99cf90b-3b07-4608-8d54-c7ecb3aa7617" providerId="AD" clId="Web-{AFD40367-31E7-AF4E-EE73-B8C52B4982E2}" dt="2023-07-07T18:31:44.772" v="656" actId="20577"/>
        <pc:sldMkLst>
          <pc:docMk/>
          <pc:sldMk cId="2896371669" sldId="1188"/>
        </pc:sldMkLst>
        <pc:spChg chg="mod">
          <ac:chgData name="naumann" userId="S::naumann_nce.ufrj.br#ext#@cisco.onmicrosoft.com::e99cf90b-3b07-4608-8d54-c7ecb3aa7617" providerId="AD" clId="Web-{AFD40367-31E7-AF4E-EE73-B8C52B4982E2}" dt="2023-07-07T18:31:44.772" v="656" actId="20577"/>
          <ac:spMkLst>
            <pc:docMk/>
            <pc:sldMk cId="2896371669" sldId="1188"/>
            <ac:spMk id="4" creationId="{8F57D77F-0B26-F627-F82D-934E2347436E}"/>
          </ac:spMkLst>
        </pc:spChg>
      </pc:sldChg>
      <pc:sldChg chg="modSp modNotes">
        <pc:chgData name="naumann" userId="S::naumann_nce.ufrj.br#ext#@cisco.onmicrosoft.com::e99cf90b-3b07-4608-8d54-c7ecb3aa7617" providerId="AD" clId="Web-{AFD40367-31E7-AF4E-EE73-B8C52B4982E2}" dt="2023-07-07T18:33:21.135" v="672"/>
        <pc:sldMkLst>
          <pc:docMk/>
          <pc:sldMk cId="1766237039" sldId="1189"/>
        </pc:sldMkLst>
        <pc:spChg chg="mod">
          <ac:chgData name="naumann" userId="S::naumann_nce.ufrj.br#ext#@cisco.onmicrosoft.com::e99cf90b-3b07-4608-8d54-c7ecb3aa7617" providerId="AD" clId="Web-{AFD40367-31E7-AF4E-EE73-B8C52B4982E2}" dt="2023-07-07T18:33:02.993" v="669" actId="20577"/>
          <ac:spMkLst>
            <pc:docMk/>
            <pc:sldMk cId="1766237039" sldId="1189"/>
            <ac:spMk id="3" creationId="{00000000-0000-0000-0000-000000000000}"/>
          </ac:spMkLst>
        </pc:spChg>
      </pc:sldChg>
      <pc:sldChg chg="modSp modNotes">
        <pc:chgData name="naumann" userId="S::naumann_nce.ufrj.br#ext#@cisco.onmicrosoft.com::e99cf90b-3b07-4608-8d54-c7ecb3aa7617" providerId="AD" clId="Web-{AFD40367-31E7-AF4E-EE73-B8C52B4982E2}" dt="2023-07-07T18:33:40.385" v="688"/>
        <pc:sldMkLst>
          <pc:docMk/>
          <pc:sldMk cId="646456136" sldId="1190"/>
        </pc:sldMkLst>
        <pc:spChg chg="mod">
          <ac:chgData name="naumann" userId="S::naumann_nce.ufrj.br#ext#@cisco.onmicrosoft.com::e99cf90b-3b07-4608-8d54-c7ecb3aa7617" providerId="AD" clId="Web-{AFD40367-31E7-AF4E-EE73-B8C52B4982E2}" dt="2023-07-07T18:33:26.650" v="680" actId="20577"/>
          <ac:spMkLst>
            <pc:docMk/>
            <pc:sldMk cId="646456136" sldId="1190"/>
            <ac:spMk id="3" creationId="{00000000-0000-0000-0000-000000000000}"/>
          </ac:spMkLst>
        </pc:spChg>
      </pc:sldChg>
      <pc:sldChg chg="modSp modNotes">
        <pc:chgData name="naumann" userId="S::naumann_nce.ufrj.br#ext#@cisco.onmicrosoft.com::e99cf90b-3b07-4608-8d54-c7ecb3aa7617" providerId="AD" clId="Web-{AFD40367-31E7-AF4E-EE73-B8C52B4982E2}" dt="2023-07-07T18:34:05.573" v="707"/>
        <pc:sldMkLst>
          <pc:docMk/>
          <pc:sldMk cId="503662233" sldId="1191"/>
        </pc:sldMkLst>
        <pc:spChg chg="mod">
          <ac:chgData name="naumann" userId="S::naumann_nce.ufrj.br#ext#@cisco.onmicrosoft.com::e99cf90b-3b07-4608-8d54-c7ecb3aa7617" providerId="AD" clId="Web-{AFD40367-31E7-AF4E-EE73-B8C52B4982E2}" dt="2023-07-07T18:34:00.308" v="702" actId="20577"/>
          <ac:spMkLst>
            <pc:docMk/>
            <pc:sldMk cId="503662233" sldId="1191"/>
            <ac:spMk id="3" creationId="{00000000-0000-0000-0000-000000000000}"/>
          </ac:spMkLst>
        </pc:spChg>
      </pc:sldChg>
      <pc:sldChg chg="modSp add replId modNotes">
        <pc:chgData name="naumann" userId="S::naumann_nce.ufrj.br#ext#@cisco.onmicrosoft.com::e99cf90b-3b07-4608-8d54-c7ecb3aa7617" providerId="AD" clId="Web-{AFD40367-31E7-AF4E-EE73-B8C52B4982E2}" dt="2023-07-07T18:23:39.710" v="618" actId="20577"/>
        <pc:sldMkLst>
          <pc:docMk/>
          <pc:sldMk cId="1679899334" sldId="1194"/>
        </pc:sldMkLst>
        <pc:spChg chg="mod">
          <ac:chgData name="naumann" userId="S::naumann_nce.ufrj.br#ext#@cisco.onmicrosoft.com::e99cf90b-3b07-4608-8d54-c7ecb3aa7617" providerId="AD" clId="Web-{AFD40367-31E7-AF4E-EE73-B8C52B4982E2}" dt="2023-07-07T18:21:22.816" v="537" actId="20577"/>
          <ac:spMkLst>
            <pc:docMk/>
            <pc:sldMk cId="1679899334" sldId="1194"/>
            <ac:spMk id="3" creationId="{00000000-0000-0000-0000-000000000000}"/>
          </ac:spMkLst>
        </pc:spChg>
        <pc:spChg chg="mod">
          <ac:chgData name="naumann" userId="S::naumann_nce.ufrj.br#ext#@cisco.onmicrosoft.com::e99cf90b-3b07-4608-8d54-c7ecb3aa7617" providerId="AD" clId="Web-{AFD40367-31E7-AF4E-EE73-B8C52B4982E2}" dt="2023-07-07T18:23:39.710" v="618" actId="20577"/>
          <ac:spMkLst>
            <pc:docMk/>
            <pc:sldMk cId="1679899334" sldId="1194"/>
            <ac:spMk id="6" creationId="{93BD1552-F306-C8C6-26AB-C07B23DE8FE3}"/>
          </ac:spMkLst>
        </pc:spChg>
      </pc:sldChg>
    </pc:docChg>
  </pc:docChgLst>
  <pc:docChgLst>
    <pc:chgData name="naumann" userId="S::naumann_nce.ufrj.br#ext#@cisco.onmicrosoft.com::e99cf90b-3b07-4608-8d54-c7ecb3aa7617" providerId="AD" clId="Web-{68AF594C-6E87-B1F9-4BF0-AA2551A5A987}"/>
    <pc:docChg chg="modSld">
      <pc:chgData name="naumann" userId="S::naumann_nce.ufrj.br#ext#@cisco.onmicrosoft.com::e99cf90b-3b07-4608-8d54-c7ecb3aa7617" providerId="AD" clId="Web-{68AF594C-6E87-B1F9-4BF0-AA2551A5A987}" dt="2023-07-06T23:57:10.771" v="669" actId="20577"/>
      <pc:docMkLst>
        <pc:docMk/>
      </pc:docMkLst>
      <pc:sldChg chg="modSp">
        <pc:chgData name="naumann" userId="S::naumann_nce.ufrj.br#ext#@cisco.onmicrosoft.com::e99cf90b-3b07-4608-8d54-c7ecb3aa7617" providerId="AD" clId="Web-{68AF594C-6E87-B1F9-4BF0-AA2551A5A987}" dt="2023-07-06T23:27:49.853" v="141" actId="20577"/>
        <pc:sldMkLst>
          <pc:docMk/>
          <pc:sldMk cId="2942073277" sldId="1079"/>
        </pc:sldMkLst>
        <pc:spChg chg="mod">
          <ac:chgData name="naumann" userId="S::naumann_nce.ufrj.br#ext#@cisco.onmicrosoft.com::e99cf90b-3b07-4608-8d54-c7ecb3aa7617" providerId="AD" clId="Web-{68AF594C-6E87-B1F9-4BF0-AA2551A5A987}" dt="2023-07-06T23:27:49.853" v="141" actId="20577"/>
          <ac:spMkLst>
            <pc:docMk/>
            <pc:sldMk cId="2942073277" sldId="1079"/>
            <ac:spMk id="4" creationId="{491C4D01-0700-1D1A-E338-00BB9B3FE422}"/>
          </ac:spMkLst>
        </pc:spChg>
        <pc:spChg chg="mod">
          <ac:chgData name="naumann" userId="S::naumann_nce.ufrj.br#ext#@cisco.onmicrosoft.com::e99cf90b-3b07-4608-8d54-c7ecb3aa7617" providerId="AD" clId="Web-{68AF594C-6E87-B1F9-4BF0-AA2551A5A987}" dt="2023-07-06T23:27:36.166" v="137" actId="20577"/>
          <ac:spMkLst>
            <pc:docMk/>
            <pc:sldMk cId="2942073277" sldId="1079"/>
            <ac:spMk id="5" creationId="{00000000-0000-0000-0000-000000000000}"/>
          </ac:spMkLst>
        </pc:spChg>
      </pc:sldChg>
      <pc:sldChg chg="modSp">
        <pc:chgData name="naumann" userId="S::naumann_nce.ufrj.br#ext#@cisco.onmicrosoft.com::e99cf90b-3b07-4608-8d54-c7ecb3aa7617" providerId="AD" clId="Web-{68AF594C-6E87-B1F9-4BF0-AA2551A5A987}" dt="2023-07-06T23:24:24.380" v="98" actId="20577"/>
        <pc:sldMkLst>
          <pc:docMk/>
          <pc:sldMk cId="2332079863" sldId="1103"/>
        </pc:sldMkLst>
        <pc:spChg chg="mod">
          <ac:chgData name="naumann" userId="S::naumann_nce.ufrj.br#ext#@cisco.onmicrosoft.com::e99cf90b-3b07-4608-8d54-c7ecb3aa7617" providerId="AD" clId="Web-{68AF594C-6E87-B1F9-4BF0-AA2551A5A987}" dt="2023-07-06T23:24:24.380" v="98" actId="20577"/>
          <ac:spMkLst>
            <pc:docMk/>
            <pc:sldMk cId="2332079863" sldId="1103"/>
            <ac:spMk id="3" creationId="{00000000-0000-0000-0000-000000000000}"/>
          </ac:spMkLst>
        </pc:spChg>
      </pc:sldChg>
      <pc:sldChg chg="modSp">
        <pc:chgData name="naumann" userId="S::naumann_nce.ufrj.br#ext#@cisco.onmicrosoft.com::e99cf90b-3b07-4608-8d54-c7ecb3aa7617" providerId="AD" clId="Web-{68AF594C-6E87-B1F9-4BF0-AA2551A5A987}" dt="2023-07-06T23:33:08.408" v="195" actId="14100"/>
        <pc:sldMkLst>
          <pc:docMk/>
          <pc:sldMk cId="349688137" sldId="1109"/>
        </pc:sldMkLst>
        <pc:spChg chg="mod">
          <ac:chgData name="naumann" userId="S::naumann_nce.ufrj.br#ext#@cisco.onmicrosoft.com::e99cf90b-3b07-4608-8d54-c7ecb3aa7617" providerId="AD" clId="Web-{68AF594C-6E87-B1F9-4BF0-AA2551A5A987}" dt="2023-07-06T23:33:08.408" v="195" actId="14100"/>
          <ac:spMkLst>
            <pc:docMk/>
            <pc:sldMk cId="349688137" sldId="1109"/>
            <ac:spMk id="5" creationId="{00000000-0000-0000-0000-000000000000}"/>
          </ac:spMkLst>
        </pc:spChg>
      </pc:sldChg>
      <pc:sldChg chg="modSp">
        <pc:chgData name="naumann" userId="S::naumann_nce.ufrj.br#ext#@cisco.onmicrosoft.com::e99cf90b-3b07-4608-8d54-c7ecb3aa7617" providerId="AD" clId="Web-{68AF594C-6E87-B1F9-4BF0-AA2551A5A987}" dt="2023-07-06T23:35:18.724" v="230" actId="14100"/>
        <pc:sldMkLst>
          <pc:docMk/>
          <pc:sldMk cId="3496256363" sldId="1110"/>
        </pc:sldMkLst>
        <pc:spChg chg="mod">
          <ac:chgData name="naumann" userId="S::naumann_nce.ufrj.br#ext#@cisco.onmicrosoft.com::e99cf90b-3b07-4608-8d54-c7ecb3aa7617" providerId="AD" clId="Web-{68AF594C-6E87-B1F9-4BF0-AA2551A5A987}" dt="2023-07-06T23:35:18.724" v="230" actId="14100"/>
          <ac:spMkLst>
            <pc:docMk/>
            <pc:sldMk cId="3496256363" sldId="1110"/>
            <ac:spMk id="5" creationId="{00000000-0000-0000-0000-000000000000}"/>
          </ac:spMkLst>
        </pc:spChg>
        <pc:spChg chg="mod">
          <ac:chgData name="naumann" userId="S::naumann_nce.ufrj.br#ext#@cisco.onmicrosoft.com::e99cf90b-3b07-4608-8d54-c7ecb3aa7617" providerId="AD" clId="Web-{68AF594C-6E87-B1F9-4BF0-AA2551A5A987}" dt="2023-07-06T23:35:11.333" v="229" actId="1076"/>
          <ac:spMkLst>
            <pc:docMk/>
            <pc:sldMk cId="3496256363" sldId="1110"/>
            <ac:spMk id="6" creationId="{75A6DF12-B409-5976-8417-78A21D9F37DE}"/>
          </ac:spMkLst>
        </pc:spChg>
      </pc:sldChg>
      <pc:sldChg chg="modSp">
        <pc:chgData name="naumann" userId="S::naumann_nce.ufrj.br#ext#@cisco.onmicrosoft.com::e99cf90b-3b07-4608-8d54-c7ecb3aa7617" providerId="AD" clId="Web-{68AF594C-6E87-B1F9-4BF0-AA2551A5A987}" dt="2023-07-06T23:36:38.273" v="235" actId="14100"/>
        <pc:sldMkLst>
          <pc:docMk/>
          <pc:sldMk cId="3386279730" sldId="1112"/>
        </pc:sldMkLst>
        <pc:spChg chg="mod">
          <ac:chgData name="naumann" userId="S::naumann_nce.ufrj.br#ext#@cisco.onmicrosoft.com::e99cf90b-3b07-4608-8d54-c7ecb3aa7617" providerId="AD" clId="Web-{68AF594C-6E87-B1F9-4BF0-AA2551A5A987}" dt="2023-07-06T23:36:21.553" v="233" actId="14100"/>
          <ac:spMkLst>
            <pc:docMk/>
            <pc:sldMk cId="3386279730" sldId="1112"/>
            <ac:spMk id="6" creationId="{ACC803F4-EC51-1434-C9B9-EF7A97642B26}"/>
          </ac:spMkLst>
        </pc:spChg>
        <pc:picChg chg="mod">
          <ac:chgData name="naumann" userId="S::naumann_nce.ufrj.br#ext#@cisco.onmicrosoft.com::e99cf90b-3b07-4608-8d54-c7ecb3aa7617" providerId="AD" clId="Web-{68AF594C-6E87-B1F9-4BF0-AA2551A5A987}" dt="2023-07-06T23:36:38.273" v="235" actId="14100"/>
          <ac:picMkLst>
            <pc:docMk/>
            <pc:sldMk cId="3386279730" sldId="1112"/>
            <ac:picMk id="5" creationId="{6B81CE68-C6E6-E6F6-40F2-8924AAB064D0}"/>
          </ac:picMkLst>
        </pc:picChg>
      </pc:sldChg>
      <pc:sldChg chg="addSp delSp modSp">
        <pc:chgData name="naumann" userId="S::naumann_nce.ufrj.br#ext#@cisco.onmicrosoft.com::e99cf90b-3b07-4608-8d54-c7ecb3aa7617" providerId="AD" clId="Web-{68AF594C-6E87-B1F9-4BF0-AA2551A5A987}" dt="2023-07-06T23:46:08.318" v="469" actId="1076"/>
        <pc:sldMkLst>
          <pc:docMk/>
          <pc:sldMk cId="1183481189" sldId="1113"/>
        </pc:sldMkLst>
        <pc:spChg chg="del mod">
          <ac:chgData name="naumann" userId="S::naumann_nce.ufrj.br#ext#@cisco.onmicrosoft.com::e99cf90b-3b07-4608-8d54-c7ecb3aa7617" providerId="AD" clId="Web-{68AF594C-6E87-B1F9-4BF0-AA2551A5A987}" dt="2023-07-06T23:43:26.548" v="439"/>
          <ac:spMkLst>
            <pc:docMk/>
            <pc:sldMk cId="1183481189" sldId="1113"/>
            <ac:spMk id="4" creationId="{8E9D2EEE-39FF-901E-B51E-3B5A0EC61268}"/>
          </ac:spMkLst>
        </pc:spChg>
        <pc:spChg chg="add mod">
          <ac:chgData name="naumann" userId="S::naumann_nce.ufrj.br#ext#@cisco.onmicrosoft.com::e99cf90b-3b07-4608-8d54-c7ecb3aa7617" providerId="AD" clId="Web-{68AF594C-6E87-B1F9-4BF0-AA2551A5A987}" dt="2023-07-06T23:45:32.567" v="468" actId="14100"/>
          <ac:spMkLst>
            <pc:docMk/>
            <pc:sldMk cId="1183481189" sldId="1113"/>
            <ac:spMk id="5" creationId="{3FCFEFDF-EAF3-50B3-3510-F4D70D733E3C}"/>
          </ac:spMkLst>
        </pc:spChg>
        <pc:spChg chg="mod">
          <ac:chgData name="naumann" userId="S::naumann_nce.ufrj.br#ext#@cisco.onmicrosoft.com::e99cf90b-3b07-4608-8d54-c7ecb3aa7617" providerId="AD" clId="Web-{68AF594C-6E87-B1F9-4BF0-AA2551A5A987}" dt="2023-07-06T23:42:14.750" v="427" actId="20577"/>
          <ac:spMkLst>
            <pc:docMk/>
            <pc:sldMk cId="1183481189" sldId="1113"/>
            <ac:spMk id="9" creationId="{DE5F0612-7573-5AB9-7AE2-C3399C264D49}"/>
          </ac:spMkLst>
        </pc:spChg>
        <pc:spChg chg="mod">
          <ac:chgData name="naumann" userId="S::naumann_nce.ufrj.br#ext#@cisco.onmicrosoft.com::e99cf90b-3b07-4608-8d54-c7ecb3aa7617" providerId="AD" clId="Web-{68AF594C-6E87-B1F9-4BF0-AA2551A5A987}" dt="2023-07-06T23:46:08.318" v="469" actId="1076"/>
          <ac:spMkLst>
            <pc:docMk/>
            <pc:sldMk cId="1183481189" sldId="1113"/>
            <ac:spMk id="10" creationId="{C6C28DD0-F095-D787-3D15-6C81555B368D}"/>
          </ac:spMkLst>
        </pc:spChg>
        <pc:spChg chg="mod">
          <ac:chgData name="naumann" userId="S::naumann_nce.ufrj.br#ext#@cisco.onmicrosoft.com::e99cf90b-3b07-4608-8d54-c7ecb3aa7617" providerId="AD" clId="Web-{68AF594C-6E87-B1F9-4BF0-AA2551A5A987}" dt="2023-07-06T23:42:05.874" v="425" actId="1076"/>
          <ac:spMkLst>
            <pc:docMk/>
            <pc:sldMk cId="1183481189" sldId="1113"/>
            <ac:spMk id="11" creationId="{E25A972D-75FA-D98C-2927-BE1450749864}"/>
          </ac:spMkLst>
        </pc:spChg>
      </pc:sldChg>
      <pc:sldChg chg="modSp modNotes">
        <pc:chgData name="naumann" userId="S::naumann_nce.ufrj.br#ext#@cisco.onmicrosoft.com::e99cf90b-3b07-4608-8d54-c7ecb3aa7617" providerId="AD" clId="Web-{68AF594C-6E87-B1F9-4BF0-AA2551A5A987}" dt="2023-07-06T23:50:15.949" v="572"/>
        <pc:sldMkLst>
          <pc:docMk/>
          <pc:sldMk cId="2392548335" sldId="1114"/>
        </pc:sldMkLst>
        <pc:spChg chg="mod">
          <ac:chgData name="naumann" userId="S::naumann_nce.ufrj.br#ext#@cisco.onmicrosoft.com::e99cf90b-3b07-4608-8d54-c7ecb3aa7617" providerId="AD" clId="Web-{68AF594C-6E87-B1F9-4BF0-AA2551A5A987}" dt="2023-07-06T23:49:43.354" v="565" actId="20577"/>
          <ac:spMkLst>
            <pc:docMk/>
            <pc:sldMk cId="2392548335" sldId="1114"/>
            <ac:spMk id="3" creationId="{00000000-0000-0000-0000-000000000000}"/>
          </ac:spMkLst>
        </pc:spChg>
      </pc:sldChg>
      <pc:sldChg chg="modSp">
        <pc:chgData name="naumann" userId="S::naumann_nce.ufrj.br#ext#@cisco.onmicrosoft.com::e99cf90b-3b07-4608-8d54-c7ecb3aa7617" providerId="AD" clId="Web-{68AF594C-6E87-B1F9-4BF0-AA2551A5A987}" dt="2023-07-06T23:47:36.679" v="471" actId="14100"/>
        <pc:sldMkLst>
          <pc:docMk/>
          <pc:sldMk cId="1527521176" sldId="1115"/>
        </pc:sldMkLst>
        <pc:spChg chg="mod">
          <ac:chgData name="naumann" userId="S::naumann_nce.ufrj.br#ext#@cisco.onmicrosoft.com::e99cf90b-3b07-4608-8d54-c7ecb3aa7617" providerId="AD" clId="Web-{68AF594C-6E87-B1F9-4BF0-AA2551A5A987}" dt="2023-07-06T23:47:04.616" v="470" actId="20577"/>
          <ac:spMkLst>
            <pc:docMk/>
            <pc:sldMk cId="1527521176" sldId="1115"/>
            <ac:spMk id="3" creationId="{00000000-0000-0000-0000-000000000000}"/>
          </ac:spMkLst>
        </pc:spChg>
        <pc:spChg chg="mod">
          <ac:chgData name="naumann" userId="S::naumann_nce.ufrj.br#ext#@cisco.onmicrosoft.com::e99cf90b-3b07-4608-8d54-c7ecb3aa7617" providerId="AD" clId="Web-{68AF594C-6E87-B1F9-4BF0-AA2551A5A987}" dt="2023-07-06T23:47:36.679" v="471" actId="14100"/>
          <ac:spMkLst>
            <pc:docMk/>
            <pc:sldMk cId="1527521176" sldId="1115"/>
            <ac:spMk id="6" creationId="{988CE96A-5168-DE22-ECAB-43A543A37872}"/>
          </ac:spMkLst>
        </pc:spChg>
      </pc:sldChg>
      <pc:sldChg chg="modSp">
        <pc:chgData name="naumann" userId="S::naumann_nce.ufrj.br#ext#@cisco.onmicrosoft.com::e99cf90b-3b07-4608-8d54-c7ecb3aa7617" providerId="AD" clId="Web-{68AF594C-6E87-B1F9-4BF0-AA2551A5A987}" dt="2023-07-06T23:49:25.666" v="558" actId="14100"/>
        <pc:sldMkLst>
          <pc:docMk/>
          <pc:sldMk cId="1175946327" sldId="1116"/>
        </pc:sldMkLst>
        <pc:spChg chg="mod">
          <ac:chgData name="naumann" userId="S::naumann_nce.ufrj.br#ext#@cisco.onmicrosoft.com::e99cf90b-3b07-4608-8d54-c7ecb3aa7617" providerId="AD" clId="Web-{68AF594C-6E87-B1F9-4BF0-AA2551A5A987}" dt="2023-07-06T23:49:25.666" v="558" actId="14100"/>
          <ac:spMkLst>
            <pc:docMk/>
            <pc:sldMk cId="1175946327" sldId="1116"/>
            <ac:spMk id="4" creationId="{8E9D2EEE-39FF-901E-B51E-3B5A0EC61268}"/>
          </ac:spMkLst>
        </pc:spChg>
      </pc:sldChg>
      <pc:sldChg chg="modSp">
        <pc:chgData name="naumann" userId="S::naumann_nce.ufrj.br#ext#@cisco.onmicrosoft.com::e99cf90b-3b07-4608-8d54-c7ecb3aa7617" providerId="AD" clId="Web-{68AF594C-6E87-B1F9-4BF0-AA2551A5A987}" dt="2023-07-06T23:53:46.595" v="668" actId="20577"/>
        <pc:sldMkLst>
          <pc:docMk/>
          <pc:sldMk cId="2616132116" sldId="1118"/>
        </pc:sldMkLst>
        <pc:spChg chg="mod">
          <ac:chgData name="naumann" userId="S::naumann_nce.ufrj.br#ext#@cisco.onmicrosoft.com::e99cf90b-3b07-4608-8d54-c7ecb3aa7617" providerId="AD" clId="Web-{68AF594C-6E87-B1F9-4BF0-AA2551A5A987}" dt="2023-07-06T23:53:46.595" v="668" actId="20577"/>
          <ac:spMkLst>
            <pc:docMk/>
            <pc:sldMk cId="2616132116" sldId="1118"/>
            <ac:spMk id="4" creationId="{8E9D2EEE-39FF-901E-B51E-3B5A0EC61268}"/>
          </ac:spMkLst>
        </pc:spChg>
      </pc:sldChg>
      <pc:sldChg chg="modSp">
        <pc:chgData name="naumann" userId="S::naumann_nce.ufrj.br#ext#@cisco.onmicrosoft.com::e99cf90b-3b07-4608-8d54-c7ecb3aa7617" providerId="AD" clId="Web-{68AF594C-6E87-B1F9-4BF0-AA2551A5A987}" dt="2023-07-06T23:57:10.771" v="669" actId="20577"/>
        <pc:sldMkLst>
          <pc:docMk/>
          <pc:sldMk cId="4118245124" sldId="1121"/>
        </pc:sldMkLst>
        <pc:spChg chg="mod">
          <ac:chgData name="naumann" userId="S::naumann_nce.ufrj.br#ext#@cisco.onmicrosoft.com::e99cf90b-3b07-4608-8d54-c7ecb3aa7617" providerId="AD" clId="Web-{68AF594C-6E87-B1F9-4BF0-AA2551A5A987}" dt="2023-07-06T23:57:10.771" v="669" actId="20577"/>
          <ac:spMkLst>
            <pc:docMk/>
            <pc:sldMk cId="4118245124" sldId="1121"/>
            <ac:spMk id="6" creationId="{D5EBC202-6AAF-2AD3-3E3B-3F77218699F6}"/>
          </ac:spMkLst>
        </pc:spChg>
      </pc:sldChg>
      <pc:sldChg chg="modSp">
        <pc:chgData name="naumann" userId="S::naumann_nce.ufrj.br#ext#@cisco.onmicrosoft.com::e99cf90b-3b07-4608-8d54-c7ecb3aa7617" providerId="AD" clId="Web-{68AF594C-6E87-B1F9-4BF0-AA2551A5A987}" dt="2023-07-06T23:16:50.962" v="9" actId="20577"/>
        <pc:sldMkLst>
          <pc:docMk/>
          <pc:sldMk cId="3573718190" sldId="1192"/>
        </pc:sldMkLst>
        <pc:spChg chg="mod">
          <ac:chgData name="naumann" userId="S::naumann_nce.ufrj.br#ext#@cisco.onmicrosoft.com::e99cf90b-3b07-4608-8d54-c7ecb3aa7617" providerId="AD" clId="Web-{68AF594C-6E87-B1F9-4BF0-AA2551A5A987}" dt="2023-07-06T23:16:24.087" v="7" actId="20577"/>
          <ac:spMkLst>
            <pc:docMk/>
            <pc:sldMk cId="3573718190" sldId="1192"/>
            <ac:spMk id="2" creationId="{00000000-0000-0000-0000-000000000000}"/>
          </ac:spMkLst>
        </pc:spChg>
        <pc:spChg chg="mod">
          <ac:chgData name="naumann" userId="S::naumann_nce.ufrj.br#ext#@cisco.onmicrosoft.com::e99cf90b-3b07-4608-8d54-c7ecb3aa7617" providerId="AD" clId="Web-{68AF594C-6E87-B1F9-4BF0-AA2551A5A987}" dt="2023-07-06T23:16:50.962" v="9" actId="20577"/>
          <ac:spMkLst>
            <pc:docMk/>
            <pc:sldMk cId="3573718190" sldId="1192"/>
            <ac:spMk id="3" creationId="{00000000-0000-0000-0000-000000000000}"/>
          </ac:spMkLst>
        </pc:spChg>
      </pc:sldChg>
      <pc:sldChg chg="modSp">
        <pc:chgData name="naumann" userId="S::naumann_nce.ufrj.br#ext#@cisco.onmicrosoft.com::e99cf90b-3b07-4608-8d54-c7ecb3aa7617" providerId="AD" clId="Web-{68AF594C-6E87-B1F9-4BF0-AA2551A5A987}" dt="2023-07-06T23:23:59.160" v="96" actId="14100"/>
        <pc:sldMkLst>
          <pc:docMk/>
          <pc:sldMk cId="2962076875" sldId="1193"/>
        </pc:sldMkLst>
        <pc:spChg chg="mod">
          <ac:chgData name="naumann" userId="S::naumann_nce.ufrj.br#ext#@cisco.onmicrosoft.com::e99cf90b-3b07-4608-8d54-c7ecb3aa7617" providerId="AD" clId="Web-{68AF594C-6E87-B1F9-4BF0-AA2551A5A987}" dt="2023-07-06T23:16:57.244" v="16" actId="20577"/>
          <ac:spMkLst>
            <pc:docMk/>
            <pc:sldMk cId="2962076875" sldId="1193"/>
            <ac:spMk id="2" creationId="{00000000-0000-0000-0000-000000000000}"/>
          </ac:spMkLst>
        </pc:spChg>
        <pc:spChg chg="mod">
          <ac:chgData name="naumann" userId="S::naumann_nce.ufrj.br#ext#@cisco.onmicrosoft.com::e99cf90b-3b07-4608-8d54-c7ecb3aa7617" providerId="AD" clId="Web-{68AF594C-6E87-B1F9-4BF0-AA2551A5A987}" dt="2023-07-06T23:23:59.160" v="96" actId="14100"/>
          <ac:spMkLst>
            <pc:docMk/>
            <pc:sldMk cId="2962076875" sldId="1193"/>
            <ac:spMk id="3" creationId="{00000000-0000-0000-0000-000000000000}"/>
          </ac:spMkLst>
        </pc:spChg>
      </pc:sldChg>
    </pc:docChg>
  </pc:docChgLst>
  <pc:docChgLst>
    <pc:chgData name="Dave Holzinger -X (dholzing - UNICON INC at Cisco)" userId="81433843-a273-4fe1-ba40-f2f44284bc17" providerId="ADAL" clId="{63A3BFE9-602C-42BE-8EBA-B9EB8F9F4C2F}"/>
    <pc:docChg chg="modSld modMainMaster">
      <pc:chgData name="Dave Holzinger -X (dholzing - UNICON INC at Cisco)" userId="81433843-a273-4fe1-ba40-f2f44284bc17" providerId="ADAL" clId="{63A3BFE9-602C-42BE-8EBA-B9EB8F9F4C2F}" dt="2023-07-19T00:34:50.912" v="51" actId="20577"/>
      <pc:docMkLst>
        <pc:docMk/>
      </pc:docMkLst>
      <pc:sldChg chg="modSp">
        <pc:chgData name="Dave Holzinger -X (dholzing - UNICON INC at Cisco)" userId="81433843-a273-4fe1-ba40-f2f44284bc17" providerId="ADAL" clId="{63A3BFE9-602C-42BE-8EBA-B9EB8F9F4C2F}" dt="2023-07-18T21:07:35.382" v="2"/>
        <pc:sldMkLst>
          <pc:docMk/>
          <pc:sldMk cId="0" sldId="263"/>
        </pc:sldMkLst>
        <pc:spChg chg="mod">
          <ac:chgData name="Dave Holzinger -X (dholzing - UNICON INC at Cisco)" userId="81433843-a273-4fe1-ba40-f2f44284bc17" providerId="ADAL" clId="{63A3BFE9-602C-42BE-8EBA-B9EB8F9F4C2F}" dt="2023-07-18T21:07:35.382" v="2"/>
          <ac:spMkLst>
            <pc:docMk/>
            <pc:sldMk cId="0" sldId="263"/>
            <ac:spMk id="2" creationId="{00000000-0000-0000-0000-000000000000}"/>
          </ac:spMkLst>
        </pc:spChg>
      </pc:sldChg>
      <pc:sldChg chg="modNotesTx">
        <pc:chgData name="Dave Holzinger -X (dholzing - UNICON INC at Cisco)" userId="81433843-a273-4fe1-ba40-f2f44284bc17" providerId="ADAL" clId="{63A3BFE9-602C-42BE-8EBA-B9EB8F9F4C2F}" dt="2023-07-18T21:07:09.922" v="1" actId="20577"/>
        <pc:sldMkLst>
          <pc:docMk/>
          <pc:sldMk cId="0" sldId="264"/>
        </pc:sldMkLst>
      </pc:sldChg>
      <pc:sldChg chg="modNotes">
        <pc:chgData name="Dave Holzinger -X (dholzing - UNICON INC at Cisco)" userId="81433843-a273-4fe1-ba40-f2f44284bc17" providerId="ADAL" clId="{63A3BFE9-602C-42BE-8EBA-B9EB8F9F4C2F}" dt="2023-07-18T21:07:35.382" v="2"/>
        <pc:sldMkLst>
          <pc:docMk/>
          <pc:sldMk cId="2942073277" sldId="1079"/>
        </pc:sldMkLst>
      </pc:sldChg>
      <pc:sldChg chg="modNotes">
        <pc:chgData name="Dave Holzinger -X (dholzing - UNICON INC at Cisco)" userId="81433843-a273-4fe1-ba40-f2f44284bc17" providerId="ADAL" clId="{63A3BFE9-602C-42BE-8EBA-B9EB8F9F4C2F}" dt="2023-07-18T21:07:35.382" v="2"/>
        <pc:sldMkLst>
          <pc:docMk/>
          <pc:sldMk cId="2528303540" sldId="1080"/>
        </pc:sldMkLst>
      </pc:sldChg>
      <pc:sldChg chg="modNotes">
        <pc:chgData name="Dave Holzinger -X (dholzing - UNICON INC at Cisco)" userId="81433843-a273-4fe1-ba40-f2f44284bc17" providerId="ADAL" clId="{63A3BFE9-602C-42BE-8EBA-B9EB8F9F4C2F}" dt="2023-07-18T21:07:35.382" v="2"/>
        <pc:sldMkLst>
          <pc:docMk/>
          <pc:sldMk cId="4146784984" sldId="1106"/>
        </pc:sldMkLst>
      </pc:sldChg>
      <pc:sldChg chg="modNotes">
        <pc:chgData name="Dave Holzinger -X (dholzing - UNICON INC at Cisco)" userId="81433843-a273-4fe1-ba40-f2f44284bc17" providerId="ADAL" clId="{63A3BFE9-602C-42BE-8EBA-B9EB8F9F4C2F}" dt="2023-07-18T21:07:35.382" v="2"/>
        <pc:sldMkLst>
          <pc:docMk/>
          <pc:sldMk cId="264912386" sldId="1107"/>
        </pc:sldMkLst>
      </pc:sldChg>
      <pc:sldChg chg="modNotes">
        <pc:chgData name="Dave Holzinger -X (dholzing - UNICON INC at Cisco)" userId="81433843-a273-4fe1-ba40-f2f44284bc17" providerId="ADAL" clId="{63A3BFE9-602C-42BE-8EBA-B9EB8F9F4C2F}" dt="2023-07-18T21:07:35.382" v="2"/>
        <pc:sldMkLst>
          <pc:docMk/>
          <pc:sldMk cId="3802706734" sldId="1108"/>
        </pc:sldMkLst>
      </pc:sldChg>
      <pc:sldChg chg="modNotes">
        <pc:chgData name="Dave Holzinger -X (dholzing - UNICON INC at Cisco)" userId="81433843-a273-4fe1-ba40-f2f44284bc17" providerId="ADAL" clId="{63A3BFE9-602C-42BE-8EBA-B9EB8F9F4C2F}" dt="2023-07-18T21:07:35.382" v="2"/>
        <pc:sldMkLst>
          <pc:docMk/>
          <pc:sldMk cId="349688137" sldId="1109"/>
        </pc:sldMkLst>
      </pc:sldChg>
      <pc:sldChg chg="modNotes">
        <pc:chgData name="Dave Holzinger -X (dholzing - UNICON INC at Cisco)" userId="81433843-a273-4fe1-ba40-f2f44284bc17" providerId="ADAL" clId="{63A3BFE9-602C-42BE-8EBA-B9EB8F9F4C2F}" dt="2023-07-18T21:07:35.382" v="2"/>
        <pc:sldMkLst>
          <pc:docMk/>
          <pc:sldMk cId="3496256363" sldId="1110"/>
        </pc:sldMkLst>
      </pc:sldChg>
      <pc:sldChg chg="modNotes">
        <pc:chgData name="Dave Holzinger -X (dholzing - UNICON INC at Cisco)" userId="81433843-a273-4fe1-ba40-f2f44284bc17" providerId="ADAL" clId="{63A3BFE9-602C-42BE-8EBA-B9EB8F9F4C2F}" dt="2023-07-18T21:07:35.382" v="2"/>
        <pc:sldMkLst>
          <pc:docMk/>
          <pc:sldMk cId="3187245943" sldId="1111"/>
        </pc:sldMkLst>
      </pc:sldChg>
      <pc:sldChg chg="modNotes">
        <pc:chgData name="Dave Holzinger -X (dholzing - UNICON INC at Cisco)" userId="81433843-a273-4fe1-ba40-f2f44284bc17" providerId="ADAL" clId="{63A3BFE9-602C-42BE-8EBA-B9EB8F9F4C2F}" dt="2023-07-18T21:07:35.382" v="2"/>
        <pc:sldMkLst>
          <pc:docMk/>
          <pc:sldMk cId="3386279730" sldId="1112"/>
        </pc:sldMkLst>
      </pc:sldChg>
      <pc:sldChg chg="modSp mod modNotes">
        <pc:chgData name="Dave Holzinger -X (dholzing - UNICON INC at Cisco)" userId="81433843-a273-4fe1-ba40-f2f44284bc17" providerId="ADAL" clId="{63A3BFE9-602C-42BE-8EBA-B9EB8F9F4C2F}" dt="2023-07-18T21:15:12.416" v="28" actId="20577"/>
        <pc:sldMkLst>
          <pc:docMk/>
          <pc:sldMk cId="1183481189" sldId="1113"/>
        </pc:sldMkLst>
        <pc:spChg chg="mod">
          <ac:chgData name="Dave Holzinger -X (dholzing - UNICON INC at Cisco)" userId="81433843-a273-4fe1-ba40-f2f44284bc17" providerId="ADAL" clId="{63A3BFE9-602C-42BE-8EBA-B9EB8F9F4C2F}" dt="2023-07-18T21:15:04.590" v="25" actId="14100"/>
          <ac:spMkLst>
            <pc:docMk/>
            <pc:sldMk cId="1183481189" sldId="1113"/>
            <ac:spMk id="5" creationId="{3FCFEFDF-EAF3-50B3-3510-F4D70D733E3C}"/>
          </ac:spMkLst>
        </pc:spChg>
        <pc:spChg chg="mod">
          <ac:chgData name="Dave Holzinger -X (dholzing - UNICON INC at Cisco)" userId="81433843-a273-4fe1-ba40-f2f44284bc17" providerId="ADAL" clId="{63A3BFE9-602C-42BE-8EBA-B9EB8F9F4C2F}" dt="2023-07-18T21:15:12.416" v="28" actId="20577"/>
          <ac:spMkLst>
            <pc:docMk/>
            <pc:sldMk cId="1183481189" sldId="1113"/>
            <ac:spMk id="9" creationId="{DE5F0612-7573-5AB9-7AE2-C3399C264D49}"/>
          </ac:spMkLst>
        </pc:spChg>
        <pc:spChg chg="mod">
          <ac:chgData name="Dave Holzinger -X (dholzing - UNICON INC at Cisco)" userId="81433843-a273-4fe1-ba40-f2f44284bc17" providerId="ADAL" clId="{63A3BFE9-602C-42BE-8EBA-B9EB8F9F4C2F}" dt="2023-07-18T21:15:09.849" v="27" actId="20577"/>
          <ac:spMkLst>
            <pc:docMk/>
            <pc:sldMk cId="1183481189" sldId="1113"/>
            <ac:spMk id="10" creationId="{C6C28DD0-F095-D787-3D15-6C81555B368D}"/>
          </ac:spMkLst>
        </pc:spChg>
        <pc:spChg chg="mod">
          <ac:chgData name="Dave Holzinger -X (dholzing - UNICON INC at Cisco)" userId="81433843-a273-4fe1-ba40-f2f44284bc17" providerId="ADAL" clId="{63A3BFE9-602C-42BE-8EBA-B9EB8F9F4C2F}" dt="2023-07-18T21:14:04.287" v="5" actId="20577"/>
          <ac:spMkLst>
            <pc:docMk/>
            <pc:sldMk cId="1183481189" sldId="1113"/>
            <ac:spMk id="11" creationId="{E25A972D-75FA-D98C-2927-BE1450749864}"/>
          </ac:spMkLst>
        </pc:spChg>
      </pc:sldChg>
      <pc:sldChg chg="modNotes">
        <pc:chgData name="Dave Holzinger -X (dholzing - UNICON INC at Cisco)" userId="81433843-a273-4fe1-ba40-f2f44284bc17" providerId="ADAL" clId="{63A3BFE9-602C-42BE-8EBA-B9EB8F9F4C2F}" dt="2023-07-18T21:07:35.382" v="2"/>
        <pc:sldMkLst>
          <pc:docMk/>
          <pc:sldMk cId="2392548335" sldId="1114"/>
        </pc:sldMkLst>
      </pc:sldChg>
      <pc:sldChg chg="modNotes">
        <pc:chgData name="Dave Holzinger -X (dholzing - UNICON INC at Cisco)" userId="81433843-a273-4fe1-ba40-f2f44284bc17" providerId="ADAL" clId="{63A3BFE9-602C-42BE-8EBA-B9EB8F9F4C2F}" dt="2023-07-18T21:07:35.382" v="2"/>
        <pc:sldMkLst>
          <pc:docMk/>
          <pc:sldMk cId="1527521176" sldId="1115"/>
        </pc:sldMkLst>
      </pc:sldChg>
      <pc:sldChg chg="modSp mod modNotes">
        <pc:chgData name="Dave Holzinger -X (dholzing - UNICON INC at Cisco)" userId="81433843-a273-4fe1-ba40-f2f44284bc17" providerId="ADAL" clId="{63A3BFE9-602C-42BE-8EBA-B9EB8F9F4C2F}" dt="2023-07-18T21:16:40.355" v="36" actId="20577"/>
        <pc:sldMkLst>
          <pc:docMk/>
          <pc:sldMk cId="1175946327" sldId="1116"/>
        </pc:sldMkLst>
        <pc:spChg chg="mod">
          <ac:chgData name="Dave Holzinger -X (dholzing - UNICON INC at Cisco)" userId="81433843-a273-4fe1-ba40-f2f44284bc17" providerId="ADAL" clId="{63A3BFE9-602C-42BE-8EBA-B9EB8F9F4C2F}" dt="2023-07-18T21:16:40.355" v="36" actId="20577"/>
          <ac:spMkLst>
            <pc:docMk/>
            <pc:sldMk cId="1175946327" sldId="1116"/>
            <ac:spMk id="4" creationId="{8E9D2EEE-39FF-901E-B51E-3B5A0EC61268}"/>
          </ac:spMkLst>
        </pc:spChg>
      </pc:sldChg>
      <pc:sldChg chg="modNotes">
        <pc:chgData name="Dave Holzinger -X (dholzing - UNICON INC at Cisco)" userId="81433843-a273-4fe1-ba40-f2f44284bc17" providerId="ADAL" clId="{63A3BFE9-602C-42BE-8EBA-B9EB8F9F4C2F}" dt="2023-07-18T21:07:35.382" v="2"/>
        <pc:sldMkLst>
          <pc:docMk/>
          <pc:sldMk cId="916996346" sldId="1117"/>
        </pc:sldMkLst>
      </pc:sldChg>
      <pc:sldChg chg="modNotes">
        <pc:chgData name="Dave Holzinger -X (dholzing - UNICON INC at Cisco)" userId="81433843-a273-4fe1-ba40-f2f44284bc17" providerId="ADAL" clId="{63A3BFE9-602C-42BE-8EBA-B9EB8F9F4C2F}" dt="2023-07-18T21:07:35.382" v="2"/>
        <pc:sldMkLst>
          <pc:docMk/>
          <pc:sldMk cId="2616132116" sldId="1118"/>
        </pc:sldMkLst>
      </pc:sldChg>
      <pc:sldChg chg="modNotes">
        <pc:chgData name="Dave Holzinger -X (dholzing - UNICON INC at Cisco)" userId="81433843-a273-4fe1-ba40-f2f44284bc17" providerId="ADAL" clId="{63A3BFE9-602C-42BE-8EBA-B9EB8F9F4C2F}" dt="2023-07-18T21:07:35.382" v="2"/>
        <pc:sldMkLst>
          <pc:docMk/>
          <pc:sldMk cId="1533700083" sldId="1119"/>
        </pc:sldMkLst>
      </pc:sldChg>
      <pc:sldChg chg="modNotes">
        <pc:chgData name="Dave Holzinger -X (dholzing - UNICON INC at Cisco)" userId="81433843-a273-4fe1-ba40-f2f44284bc17" providerId="ADAL" clId="{63A3BFE9-602C-42BE-8EBA-B9EB8F9F4C2F}" dt="2023-07-18T21:07:35.382" v="2"/>
        <pc:sldMkLst>
          <pc:docMk/>
          <pc:sldMk cId="1382061131" sldId="1120"/>
        </pc:sldMkLst>
      </pc:sldChg>
      <pc:sldChg chg="modNotes">
        <pc:chgData name="Dave Holzinger -X (dholzing - UNICON INC at Cisco)" userId="81433843-a273-4fe1-ba40-f2f44284bc17" providerId="ADAL" clId="{63A3BFE9-602C-42BE-8EBA-B9EB8F9F4C2F}" dt="2023-07-18T21:07:35.382" v="2"/>
        <pc:sldMkLst>
          <pc:docMk/>
          <pc:sldMk cId="4118245124" sldId="1121"/>
        </pc:sldMkLst>
      </pc:sldChg>
      <pc:sldChg chg="modNotes">
        <pc:chgData name="Dave Holzinger -X (dholzing - UNICON INC at Cisco)" userId="81433843-a273-4fe1-ba40-f2f44284bc17" providerId="ADAL" clId="{63A3BFE9-602C-42BE-8EBA-B9EB8F9F4C2F}" dt="2023-07-18T21:07:35.382" v="2"/>
        <pc:sldMkLst>
          <pc:docMk/>
          <pc:sldMk cId="2529640088" sldId="1122"/>
        </pc:sldMkLst>
      </pc:sldChg>
      <pc:sldChg chg="modNotes">
        <pc:chgData name="Dave Holzinger -X (dholzing - UNICON INC at Cisco)" userId="81433843-a273-4fe1-ba40-f2f44284bc17" providerId="ADAL" clId="{63A3BFE9-602C-42BE-8EBA-B9EB8F9F4C2F}" dt="2023-07-18T21:07:35.382" v="2"/>
        <pc:sldMkLst>
          <pc:docMk/>
          <pc:sldMk cId="968961268" sldId="1123"/>
        </pc:sldMkLst>
      </pc:sldChg>
      <pc:sldChg chg="modNotes">
        <pc:chgData name="Dave Holzinger -X (dholzing - UNICON INC at Cisco)" userId="81433843-a273-4fe1-ba40-f2f44284bc17" providerId="ADAL" clId="{63A3BFE9-602C-42BE-8EBA-B9EB8F9F4C2F}" dt="2023-07-18T21:07:35.382" v="2"/>
        <pc:sldMkLst>
          <pc:docMk/>
          <pc:sldMk cId="1668570343" sldId="1124"/>
        </pc:sldMkLst>
      </pc:sldChg>
      <pc:sldChg chg="modNotes">
        <pc:chgData name="Dave Holzinger -X (dholzing - UNICON INC at Cisco)" userId="81433843-a273-4fe1-ba40-f2f44284bc17" providerId="ADAL" clId="{63A3BFE9-602C-42BE-8EBA-B9EB8F9F4C2F}" dt="2023-07-18T21:07:35.382" v="2"/>
        <pc:sldMkLst>
          <pc:docMk/>
          <pc:sldMk cId="3496896032" sldId="1125"/>
        </pc:sldMkLst>
      </pc:sldChg>
      <pc:sldChg chg="modNotes">
        <pc:chgData name="Dave Holzinger -X (dholzing - UNICON INC at Cisco)" userId="81433843-a273-4fe1-ba40-f2f44284bc17" providerId="ADAL" clId="{63A3BFE9-602C-42BE-8EBA-B9EB8F9F4C2F}" dt="2023-07-18T21:07:35.382" v="2"/>
        <pc:sldMkLst>
          <pc:docMk/>
          <pc:sldMk cId="256157239" sldId="1126"/>
        </pc:sldMkLst>
      </pc:sldChg>
      <pc:sldChg chg="modNotes">
        <pc:chgData name="Dave Holzinger -X (dholzing - UNICON INC at Cisco)" userId="81433843-a273-4fe1-ba40-f2f44284bc17" providerId="ADAL" clId="{63A3BFE9-602C-42BE-8EBA-B9EB8F9F4C2F}" dt="2023-07-18T21:07:35.382" v="2"/>
        <pc:sldMkLst>
          <pc:docMk/>
          <pc:sldMk cId="1129857140" sldId="1127"/>
        </pc:sldMkLst>
      </pc:sldChg>
      <pc:sldChg chg="modSp mod modNotes">
        <pc:chgData name="Dave Holzinger -X (dholzing - UNICON INC at Cisco)" userId="81433843-a273-4fe1-ba40-f2f44284bc17" providerId="ADAL" clId="{63A3BFE9-602C-42BE-8EBA-B9EB8F9F4C2F}" dt="2023-07-18T21:18:35.212" v="49" actId="20577"/>
        <pc:sldMkLst>
          <pc:docMk/>
          <pc:sldMk cId="4239664472" sldId="1128"/>
        </pc:sldMkLst>
        <pc:spChg chg="mod">
          <ac:chgData name="Dave Holzinger -X (dholzing - UNICON INC at Cisco)" userId="81433843-a273-4fe1-ba40-f2f44284bc17" providerId="ADAL" clId="{63A3BFE9-602C-42BE-8EBA-B9EB8F9F4C2F}" dt="2023-07-18T21:18:35.212" v="49" actId="20577"/>
          <ac:spMkLst>
            <pc:docMk/>
            <pc:sldMk cId="4239664472" sldId="1128"/>
            <ac:spMk id="9" creationId="{402DD272-762D-C097-2F6D-7D9791BEB324}"/>
          </ac:spMkLst>
        </pc:spChg>
      </pc:sldChg>
      <pc:sldChg chg="modNotes">
        <pc:chgData name="Dave Holzinger -X (dholzing - UNICON INC at Cisco)" userId="81433843-a273-4fe1-ba40-f2f44284bc17" providerId="ADAL" clId="{63A3BFE9-602C-42BE-8EBA-B9EB8F9F4C2F}" dt="2023-07-18T21:07:35.382" v="2"/>
        <pc:sldMkLst>
          <pc:docMk/>
          <pc:sldMk cId="2095041582" sldId="1142"/>
        </pc:sldMkLst>
      </pc:sldChg>
      <pc:sldChg chg="modNotes">
        <pc:chgData name="Dave Holzinger -X (dholzing - UNICON INC at Cisco)" userId="81433843-a273-4fe1-ba40-f2f44284bc17" providerId="ADAL" clId="{63A3BFE9-602C-42BE-8EBA-B9EB8F9F4C2F}" dt="2023-07-18T21:07:35.382" v="2"/>
        <pc:sldMkLst>
          <pc:docMk/>
          <pc:sldMk cId="885818815" sldId="1154"/>
        </pc:sldMkLst>
      </pc:sldChg>
      <pc:sldChg chg="modSp mod">
        <pc:chgData name="Dave Holzinger -X (dholzing - UNICON INC at Cisco)" userId="81433843-a273-4fe1-ba40-f2f44284bc17" providerId="ADAL" clId="{63A3BFE9-602C-42BE-8EBA-B9EB8F9F4C2F}" dt="2023-07-19T00:34:50.912" v="51" actId="20577"/>
        <pc:sldMkLst>
          <pc:docMk/>
          <pc:sldMk cId="3484783368" sldId="1181"/>
        </pc:sldMkLst>
        <pc:spChg chg="mod">
          <ac:chgData name="Dave Holzinger -X (dholzing - UNICON INC at Cisco)" userId="81433843-a273-4fe1-ba40-f2f44284bc17" providerId="ADAL" clId="{63A3BFE9-602C-42BE-8EBA-B9EB8F9F4C2F}" dt="2023-07-19T00:34:50.912" v="51" actId="20577"/>
          <ac:spMkLst>
            <pc:docMk/>
            <pc:sldMk cId="3484783368" sldId="1181"/>
            <ac:spMk id="6" creationId="{93BD1552-F306-C8C6-26AB-C07B23DE8FE3}"/>
          </ac:spMkLst>
        </pc:spChg>
      </pc:sldChg>
      <pc:sldChg chg="modNotesTx">
        <pc:chgData name="Dave Holzinger -X (dholzing - UNICON INC at Cisco)" userId="81433843-a273-4fe1-ba40-f2f44284bc17" providerId="ADAL" clId="{63A3BFE9-602C-42BE-8EBA-B9EB8F9F4C2F}" dt="2023-07-18T22:16:27.058" v="50" actId="20577"/>
        <pc:sldMkLst>
          <pc:docMk/>
          <pc:sldMk cId="4053360668" sldId="1182"/>
        </pc:sldMkLst>
      </pc:sldChg>
      <pc:sldMasterChg chg="modSldLayout">
        <pc:chgData name="Dave Holzinger -X (dholzing - UNICON INC at Cisco)" userId="81433843-a273-4fe1-ba40-f2f44284bc17" providerId="ADAL" clId="{63A3BFE9-602C-42BE-8EBA-B9EB8F9F4C2F}" dt="2023-07-18T16:34:51.333" v="0"/>
        <pc:sldMasterMkLst>
          <pc:docMk/>
          <pc:sldMasterMk cId="0" sldId="2147483648"/>
        </pc:sldMasterMkLst>
        <pc:sldLayoutChg chg="modSp">
          <pc:chgData name="Dave Holzinger -X (dholzing - UNICON INC at Cisco)" userId="81433843-a273-4fe1-ba40-f2f44284bc17" providerId="ADAL" clId="{63A3BFE9-602C-42BE-8EBA-B9EB8F9F4C2F}" dt="2023-07-18T16:34:51.333" v="0"/>
          <pc:sldLayoutMkLst>
            <pc:docMk/>
            <pc:sldMasterMk cId="0" sldId="2147483648"/>
            <pc:sldLayoutMk cId="0" sldId="2147483652"/>
          </pc:sldLayoutMkLst>
          <pc:spChg chg="mod">
            <ac:chgData name="Dave Holzinger -X (dholzing - UNICON INC at Cisco)" userId="81433843-a273-4fe1-ba40-f2f44284bc17" providerId="ADAL" clId="{63A3BFE9-602C-42BE-8EBA-B9EB8F9F4C2F}" dt="2023-07-18T16:34:51.333" v="0"/>
            <ac:spMkLst>
              <pc:docMk/>
              <pc:sldMasterMk cId="0" sldId="2147483648"/>
              <pc:sldLayoutMk cId="0" sldId="2147483652"/>
              <ac:spMk id="3" creationId="{00000000-0000-0000-0000-000000000000}"/>
            </ac:spMkLst>
          </pc:spChg>
        </pc:sldLayoutChg>
        <pc:sldLayoutChg chg="modSp">
          <pc:chgData name="Dave Holzinger -X (dholzing - UNICON INC at Cisco)" userId="81433843-a273-4fe1-ba40-f2f44284bc17" providerId="ADAL" clId="{63A3BFE9-602C-42BE-8EBA-B9EB8F9F4C2F}" dt="2023-07-18T16:34:51.333" v="0"/>
          <pc:sldLayoutMkLst>
            <pc:docMk/>
            <pc:sldMasterMk cId="0" sldId="2147483648"/>
            <pc:sldLayoutMk cId="0" sldId="2147483653"/>
          </pc:sldLayoutMkLst>
          <pc:spChg chg="mod">
            <ac:chgData name="Dave Holzinger -X (dholzing - UNICON INC at Cisco)" userId="81433843-a273-4fe1-ba40-f2f44284bc17" providerId="ADAL" clId="{63A3BFE9-602C-42BE-8EBA-B9EB8F9F4C2F}" dt="2023-07-18T16:34:51.333" v="0"/>
            <ac:spMkLst>
              <pc:docMk/>
              <pc:sldMasterMk cId="0" sldId="2147483648"/>
              <pc:sldLayoutMk cId="0" sldId="2147483653"/>
              <ac:spMk id="3" creationId="{00000000-0000-0000-0000-000000000000}"/>
            </ac:spMkLst>
          </pc:spChg>
        </pc:sldLayoutChg>
        <pc:sldLayoutChg chg="modSp">
          <pc:chgData name="Dave Holzinger -X (dholzing - UNICON INC at Cisco)" userId="81433843-a273-4fe1-ba40-f2f44284bc17" providerId="ADAL" clId="{63A3BFE9-602C-42BE-8EBA-B9EB8F9F4C2F}" dt="2023-07-18T16:34:51.333" v="0"/>
          <pc:sldLayoutMkLst>
            <pc:docMk/>
            <pc:sldMasterMk cId="0" sldId="2147483648"/>
            <pc:sldLayoutMk cId="0" sldId="2147483654"/>
          </pc:sldLayoutMkLst>
          <pc:spChg chg="mod">
            <ac:chgData name="Dave Holzinger -X (dholzing - UNICON INC at Cisco)" userId="81433843-a273-4fe1-ba40-f2f44284bc17" providerId="ADAL" clId="{63A3BFE9-602C-42BE-8EBA-B9EB8F9F4C2F}" dt="2023-07-18T16:34:51.333" v="0"/>
            <ac:spMkLst>
              <pc:docMk/>
              <pc:sldMasterMk cId="0" sldId="2147483648"/>
              <pc:sldLayoutMk cId="0" sldId="2147483654"/>
              <ac:spMk id="4" creationId="{00000000-0000-0000-0000-000000000000}"/>
            </ac:spMkLst>
          </pc:spChg>
        </pc:sldLayoutChg>
      </pc:sldMasterChg>
    </pc:docChg>
  </pc:docChgLst>
  <pc:docChgLst>
    <pc:chgData name="naumann" userId="S::naumann_nce.ufrj.br#ext#@cisco.onmicrosoft.com::e99cf90b-3b07-4608-8d54-c7ecb3aa7617" providerId="AD" clId="Web-{F49FA782-57B1-9E89-5043-2A5E7D4FAEA7}"/>
    <pc:docChg chg="addSld modSld">
      <pc:chgData name="naumann" userId="S::naumann_nce.ufrj.br#ext#@cisco.onmicrosoft.com::e99cf90b-3b07-4608-8d54-c7ecb3aa7617" providerId="AD" clId="Web-{F49FA782-57B1-9E89-5043-2A5E7D4FAEA7}" dt="2023-07-04T02:13:45.741" v="2882"/>
      <pc:docMkLst>
        <pc:docMk/>
      </pc:docMkLst>
      <pc:sldChg chg="modSp">
        <pc:chgData name="naumann" userId="S::naumann_nce.ufrj.br#ext#@cisco.onmicrosoft.com::e99cf90b-3b07-4608-8d54-c7ecb3aa7617" providerId="AD" clId="Web-{F49FA782-57B1-9E89-5043-2A5E7D4FAEA7}" dt="2023-07-04T01:35:30.221" v="2447"/>
        <pc:sldMkLst>
          <pc:docMk/>
          <pc:sldMk cId="2942073277" sldId="1079"/>
        </pc:sldMkLst>
        <pc:picChg chg="mod">
          <ac:chgData name="naumann" userId="S::naumann_nce.ufrj.br#ext#@cisco.onmicrosoft.com::e99cf90b-3b07-4608-8d54-c7ecb3aa7617" providerId="AD" clId="Web-{F49FA782-57B1-9E89-5043-2A5E7D4FAEA7}" dt="2023-07-04T01:35:30.221" v="2447"/>
          <ac:picMkLst>
            <pc:docMk/>
            <pc:sldMk cId="2942073277" sldId="1079"/>
            <ac:picMk id="6" creationId="{216FFFD1-6D72-9228-0F92-821B4956B3D7}"/>
          </ac:picMkLst>
        </pc:picChg>
      </pc:sldChg>
      <pc:sldChg chg="modSp">
        <pc:chgData name="naumann" userId="S::naumann_nce.ufrj.br#ext#@cisco.onmicrosoft.com::e99cf90b-3b07-4608-8d54-c7ecb3aa7617" providerId="AD" clId="Web-{F49FA782-57B1-9E89-5043-2A5E7D4FAEA7}" dt="2023-07-04T01:35:53.315" v="2448"/>
        <pc:sldMkLst>
          <pc:docMk/>
          <pc:sldMk cId="3386279730" sldId="1112"/>
        </pc:sldMkLst>
        <pc:picChg chg="mod">
          <ac:chgData name="naumann" userId="S::naumann_nce.ufrj.br#ext#@cisco.onmicrosoft.com::e99cf90b-3b07-4608-8d54-c7ecb3aa7617" providerId="AD" clId="Web-{F49FA782-57B1-9E89-5043-2A5E7D4FAEA7}" dt="2023-07-04T01:35:53.315" v="2448"/>
          <ac:picMkLst>
            <pc:docMk/>
            <pc:sldMk cId="3386279730" sldId="1112"/>
            <ac:picMk id="5" creationId="{6B81CE68-C6E6-E6F6-40F2-8924AAB064D0}"/>
          </ac:picMkLst>
        </pc:picChg>
      </pc:sldChg>
      <pc:sldChg chg="addSp delSp modSp add replId modNotes">
        <pc:chgData name="naumann" userId="S::naumann_nce.ufrj.br#ext#@cisco.onmicrosoft.com::e99cf90b-3b07-4608-8d54-c7ecb3aa7617" providerId="AD" clId="Web-{F49FA782-57B1-9E89-5043-2A5E7D4FAEA7}" dt="2023-07-03T17:12:04.075" v="264" actId="20577"/>
        <pc:sldMkLst>
          <pc:docMk/>
          <pc:sldMk cId="256157239" sldId="1126"/>
        </pc:sldMkLst>
        <pc:spChg chg="mod">
          <ac:chgData name="naumann" userId="S::naumann_nce.ufrj.br#ext#@cisco.onmicrosoft.com::e99cf90b-3b07-4608-8d54-c7ecb3aa7617" providerId="AD" clId="Web-{F49FA782-57B1-9E89-5043-2A5E7D4FAEA7}" dt="2023-07-03T16:58:11.895" v="48" actId="20577"/>
          <ac:spMkLst>
            <pc:docMk/>
            <pc:sldMk cId="256157239" sldId="1126"/>
            <ac:spMk id="3" creationId="{00000000-0000-0000-0000-000000000000}"/>
          </ac:spMkLst>
        </pc:spChg>
        <pc:spChg chg="add del mod">
          <ac:chgData name="naumann" userId="S::naumann_nce.ufrj.br#ext#@cisco.onmicrosoft.com::e99cf90b-3b07-4608-8d54-c7ecb3aa7617" providerId="AD" clId="Web-{F49FA782-57B1-9E89-5043-2A5E7D4FAEA7}" dt="2023-07-03T17:02:46.450" v="89"/>
          <ac:spMkLst>
            <pc:docMk/>
            <pc:sldMk cId="256157239" sldId="1126"/>
            <ac:spMk id="4" creationId="{C112F5D6-D727-5DDF-8AA6-EA192BDDB69B}"/>
          </ac:spMkLst>
        </pc:spChg>
        <pc:spChg chg="mod">
          <ac:chgData name="naumann" userId="S::naumann_nce.ufrj.br#ext#@cisco.onmicrosoft.com::e99cf90b-3b07-4608-8d54-c7ecb3aa7617" providerId="AD" clId="Web-{F49FA782-57B1-9E89-5043-2A5E7D4FAEA7}" dt="2023-07-03T17:12:04.075" v="264" actId="20577"/>
          <ac:spMkLst>
            <pc:docMk/>
            <pc:sldMk cId="256157239" sldId="1126"/>
            <ac:spMk id="6" creationId="{D5EBC202-6AAF-2AD3-3E3B-3F77218699F6}"/>
          </ac:spMkLst>
        </pc:spChg>
      </pc:sldChg>
      <pc:sldChg chg="addSp delSp modSp add replId modNotes">
        <pc:chgData name="naumann" userId="S::naumann_nce.ufrj.br#ext#@cisco.onmicrosoft.com::e99cf90b-3b07-4608-8d54-c7ecb3aa7617" providerId="AD" clId="Web-{F49FA782-57B1-9E89-5043-2A5E7D4FAEA7}" dt="2023-07-04T01:36:56.067" v="2457" actId="20577"/>
        <pc:sldMkLst>
          <pc:docMk/>
          <pc:sldMk cId="1129857140" sldId="1127"/>
        </pc:sldMkLst>
        <pc:spChg chg="mod">
          <ac:chgData name="naumann" userId="S::naumann_nce.ufrj.br#ext#@cisco.onmicrosoft.com::e99cf90b-3b07-4608-8d54-c7ecb3aa7617" providerId="AD" clId="Web-{F49FA782-57B1-9E89-5043-2A5E7D4FAEA7}" dt="2023-07-03T17:10:46.088" v="238" actId="20577"/>
          <ac:spMkLst>
            <pc:docMk/>
            <pc:sldMk cId="1129857140" sldId="1127"/>
            <ac:spMk id="3" creationId="{00000000-0000-0000-0000-000000000000}"/>
          </ac:spMkLst>
        </pc:spChg>
        <pc:spChg chg="mod">
          <ac:chgData name="naumann" userId="S::naumann_nce.ufrj.br#ext#@cisco.onmicrosoft.com::e99cf90b-3b07-4608-8d54-c7ecb3aa7617" providerId="AD" clId="Web-{F49FA782-57B1-9E89-5043-2A5E7D4FAEA7}" dt="2023-07-03T17:11:52.825" v="254" actId="20577"/>
          <ac:spMkLst>
            <pc:docMk/>
            <pc:sldMk cId="1129857140" sldId="1127"/>
            <ac:spMk id="4" creationId="{C112F5D6-D727-5DDF-8AA6-EA192BDDB69B}"/>
          </ac:spMkLst>
        </pc:spChg>
        <pc:spChg chg="del">
          <ac:chgData name="naumann" userId="S::naumann_nce.ufrj.br#ext#@cisco.onmicrosoft.com::e99cf90b-3b07-4608-8d54-c7ecb3aa7617" providerId="AD" clId="Web-{F49FA782-57B1-9E89-5043-2A5E7D4FAEA7}" dt="2023-07-03T17:02:51.669" v="90"/>
          <ac:spMkLst>
            <pc:docMk/>
            <pc:sldMk cId="1129857140" sldId="1127"/>
            <ac:spMk id="6" creationId="{D5EBC202-6AAF-2AD3-3E3B-3F77218699F6}"/>
          </ac:spMkLst>
        </pc:spChg>
        <pc:spChg chg="add mod">
          <ac:chgData name="naumann" userId="S::naumann_nce.ufrj.br#ext#@cisco.onmicrosoft.com::e99cf90b-3b07-4608-8d54-c7ecb3aa7617" providerId="AD" clId="Web-{F49FA782-57B1-9E89-5043-2A5E7D4FAEA7}" dt="2023-07-03T17:14:17.876" v="297" actId="20577"/>
          <ac:spMkLst>
            <pc:docMk/>
            <pc:sldMk cId="1129857140" sldId="1127"/>
            <ac:spMk id="7" creationId="{2E251DE7-B827-85EE-8215-A3C879B150C8}"/>
          </ac:spMkLst>
        </pc:spChg>
        <pc:spChg chg="add mod">
          <ac:chgData name="naumann" userId="S::naumann_nce.ufrj.br#ext#@cisco.onmicrosoft.com::e99cf90b-3b07-4608-8d54-c7ecb3aa7617" providerId="AD" clId="Web-{F49FA782-57B1-9E89-5043-2A5E7D4FAEA7}" dt="2023-07-04T01:36:56.067" v="2457" actId="20577"/>
          <ac:spMkLst>
            <pc:docMk/>
            <pc:sldMk cId="1129857140" sldId="1127"/>
            <ac:spMk id="8" creationId="{D80F8FB6-6FAA-B3FD-0C28-1431F1061313}"/>
          </ac:spMkLst>
        </pc:spChg>
        <pc:picChg chg="add mod">
          <ac:chgData name="naumann" userId="S::naumann_nce.ufrj.br#ext#@cisco.onmicrosoft.com::e99cf90b-3b07-4608-8d54-c7ecb3aa7617" providerId="AD" clId="Web-{F49FA782-57B1-9E89-5043-2A5E7D4FAEA7}" dt="2023-07-04T01:36:27.941" v="2452" actId="1076"/>
          <ac:picMkLst>
            <pc:docMk/>
            <pc:sldMk cId="1129857140" sldId="1127"/>
            <ac:picMk id="5" creationId="{77DFC7B6-D0EE-10FE-52C6-55EA23C8C6B8}"/>
          </ac:picMkLst>
        </pc:picChg>
      </pc:sldChg>
      <pc:sldChg chg="addSp delSp modSp add replId modNotes">
        <pc:chgData name="naumann" userId="S::naumann_nce.ufrj.br#ext#@cisco.onmicrosoft.com::e99cf90b-3b07-4608-8d54-c7ecb3aa7617" providerId="AD" clId="Web-{F49FA782-57B1-9E89-5043-2A5E7D4FAEA7}" dt="2023-07-04T01:37:10.599" v="2459" actId="1076"/>
        <pc:sldMkLst>
          <pc:docMk/>
          <pc:sldMk cId="4239664472" sldId="1128"/>
        </pc:sldMkLst>
        <pc:spChg chg="mod">
          <ac:chgData name="naumann" userId="S::naumann_nce.ufrj.br#ext#@cisco.onmicrosoft.com::e99cf90b-3b07-4608-8d54-c7ecb3aa7617" providerId="AD" clId="Web-{F49FA782-57B1-9E89-5043-2A5E7D4FAEA7}" dt="2023-07-03T17:16:51.161" v="326" actId="20577"/>
          <ac:spMkLst>
            <pc:docMk/>
            <pc:sldMk cId="4239664472" sldId="1128"/>
            <ac:spMk id="3" creationId="{00000000-0000-0000-0000-000000000000}"/>
          </ac:spMkLst>
        </pc:spChg>
        <pc:spChg chg="mod">
          <ac:chgData name="naumann" userId="S::naumann_nce.ufrj.br#ext#@cisco.onmicrosoft.com::e99cf90b-3b07-4608-8d54-c7ecb3aa7617" providerId="AD" clId="Web-{F49FA782-57B1-9E89-5043-2A5E7D4FAEA7}" dt="2023-07-03T17:28:28.572" v="523" actId="20577"/>
          <ac:spMkLst>
            <pc:docMk/>
            <pc:sldMk cId="4239664472" sldId="1128"/>
            <ac:spMk id="4" creationId="{C112F5D6-D727-5DDF-8AA6-EA192BDDB69B}"/>
          </ac:spMkLst>
        </pc:spChg>
        <pc:spChg chg="del">
          <ac:chgData name="naumann" userId="S::naumann_nce.ufrj.br#ext#@cisco.onmicrosoft.com::e99cf90b-3b07-4608-8d54-c7ecb3aa7617" providerId="AD" clId="Web-{F49FA782-57B1-9E89-5043-2A5E7D4FAEA7}" dt="2023-07-03T17:22:07.170" v="328"/>
          <ac:spMkLst>
            <pc:docMk/>
            <pc:sldMk cId="4239664472" sldId="1128"/>
            <ac:spMk id="7" creationId="{2E251DE7-B827-85EE-8215-A3C879B150C8}"/>
          </ac:spMkLst>
        </pc:spChg>
        <pc:spChg chg="del">
          <ac:chgData name="naumann" userId="S::naumann_nce.ufrj.br#ext#@cisco.onmicrosoft.com::e99cf90b-3b07-4608-8d54-c7ecb3aa7617" providerId="AD" clId="Web-{F49FA782-57B1-9E89-5043-2A5E7D4FAEA7}" dt="2023-07-03T17:22:10.155" v="329"/>
          <ac:spMkLst>
            <pc:docMk/>
            <pc:sldMk cId="4239664472" sldId="1128"/>
            <ac:spMk id="8" creationId="{D80F8FB6-6FAA-B3FD-0C28-1431F1061313}"/>
          </ac:spMkLst>
        </pc:spChg>
        <pc:spChg chg="add mod">
          <ac:chgData name="naumann" userId="S::naumann_nce.ufrj.br#ext#@cisco.onmicrosoft.com::e99cf90b-3b07-4608-8d54-c7ecb3aa7617" providerId="AD" clId="Web-{F49FA782-57B1-9E89-5043-2A5E7D4FAEA7}" dt="2023-07-03T17:30:52.701" v="636" actId="20577"/>
          <ac:spMkLst>
            <pc:docMk/>
            <pc:sldMk cId="4239664472" sldId="1128"/>
            <ac:spMk id="9" creationId="{402DD272-762D-C097-2F6D-7D9791BEB324}"/>
          </ac:spMkLst>
        </pc:spChg>
        <pc:picChg chg="del">
          <ac:chgData name="naumann" userId="S::naumann_nce.ufrj.br#ext#@cisco.onmicrosoft.com::e99cf90b-3b07-4608-8d54-c7ecb3aa7617" providerId="AD" clId="Web-{F49FA782-57B1-9E89-5043-2A5E7D4FAEA7}" dt="2023-07-03T17:16:57.521" v="327"/>
          <ac:picMkLst>
            <pc:docMk/>
            <pc:sldMk cId="4239664472" sldId="1128"/>
            <ac:picMk id="5" creationId="{77DFC7B6-D0EE-10FE-52C6-55EA23C8C6B8}"/>
          </ac:picMkLst>
        </pc:picChg>
        <pc:picChg chg="add mod">
          <ac:chgData name="naumann" userId="S::naumann_nce.ufrj.br#ext#@cisco.onmicrosoft.com::e99cf90b-3b07-4608-8d54-c7ecb3aa7617" providerId="AD" clId="Web-{F49FA782-57B1-9E89-5043-2A5E7D4FAEA7}" dt="2023-07-04T01:37:10.599" v="2459" actId="1076"/>
          <ac:picMkLst>
            <pc:docMk/>
            <pc:sldMk cId="4239664472" sldId="1128"/>
            <ac:picMk id="6" creationId="{CCDF18E1-C75A-3C61-2C7C-C3AA226BC25E}"/>
          </ac:picMkLst>
        </pc:picChg>
      </pc:sldChg>
      <pc:sldChg chg="delSp modSp add replId modNotes">
        <pc:chgData name="naumann" userId="S::naumann_nce.ufrj.br#ext#@cisco.onmicrosoft.com::e99cf90b-3b07-4608-8d54-c7ecb3aa7617" providerId="AD" clId="Web-{F49FA782-57B1-9E89-5043-2A5E7D4FAEA7}" dt="2023-07-03T17:42:11.189" v="793" actId="20577"/>
        <pc:sldMkLst>
          <pc:docMk/>
          <pc:sldMk cId="1551096136" sldId="1129"/>
        </pc:sldMkLst>
        <pc:spChg chg="mod">
          <ac:chgData name="naumann" userId="S::naumann_nce.ufrj.br#ext#@cisco.onmicrosoft.com::e99cf90b-3b07-4608-8d54-c7ecb3aa7617" providerId="AD" clId="Web-{F49FA782-57B1-9E89-5043-2A5E7D4FAEA7}" dt="2023-07-03T17:31:14.264" v="646" actId="20577"/>
          <ac:spMkLst>
            <pc:docMk/>
            <pc:sldMk cId="1551096136" sldId="1129"/>
            <ac:spMk id="3" creationId="{00000000-0000-0000-0000-000000000000}"/>
          </ac:spMkLst>
        </pc:spChg>
        <pc:spChg chg="mod">
          <ac:chgData name="naumann" userId="S::naumann_nce.ufrj.br#ext#@cisco.onmicrosoft.com::e99cf90b-3b07-4608-8d54-c7ecb3aa7617" providerId="AD" clId="Web-{F49FA782-57B1-9E89-5043-2A5E7D4FAEA7}" dt="2023-07-03T17:42:11.189" v="793" actId="20577"/>
          <ac:spMkLst>
            <pc:docMk/>
            <pc:sldMk cId="1551096136" sldId="1129"/>
            <ac:spMk id="4" creationId="{C112F5D6-D727-5DDF-8AA6-EA192BDDB69B}"/>
          </ac:spMkLst>
        </pc:spChg>
        <pc:spChg chg="del mod">
          <ac:chgData name="naumann" userId="S::naumann_nce.ufrj.br#ext#@cisco.onmicrosoft.com::e99cf90b-3b07-4608-8d54-c7ecb3aa7617" providerId="AD" clId="Web-{F49FA782-57B1-9E89-5043-2A5E7D4FAEA7}" dt="2023-07-03T17:31:36.561" v="660"/>
          <ac:spMkLst>
            <pc:docMk/>
            <pc:sldMk cId="1551096136" sldId="1129"/>
            <ac:spMk id="9" creationId="{402DD272-762D-C097-2F6D-7D9791BEB324}"/>
          </ac:spMkLst>
        </pc:spChg>
        <pc:picChg chg="del">
          <ac:chgData name="naumann" userId="S::naumann_nce.ufrj.br#ext#@cisco.onmicrosoft.com::e99cf90b-3b07-4608-8d54-c7ecb3aa7617" providerId="AD" clId="Web-{F49FA782-57B1-9E89-5043-2A5E7D4FAEA7}" dt="2023-07-03T17:31:25.749" v="658"/>
          <ac:picMkLst>
            <pc:docMk/>
            <pc:sldMk cId="1551096136" sldId="1129"/>
            <ac:picMk id="6" creationId="{CCDF18E1-C75A-3C61-2C7C-C3AA226BC25E}"/>
          </ac:picMkLst>
        </pc:picChg>
      </pc:sldChg>
      <pc:sldChg chg="modSp add replId">
        <pc:chgData name="naumann" userId="S::naumann_nce.ufrj.br#ext#@cisco.onmicrosoft.com::e99cf90b-3b07-4608-8d54-c7ecb3aa7617" providerId="AD" clId="Web-{F49FA782-57B1-9E89-5043-2A5E7D4FAEA7}" dt="2023-07-03T17:45:43.492" v="898" actId="20577"/>
        <pc:sldMkLst>
          <pc:docMk/>
          <pc:sldMk cId="2264042113" sldId="1130"/>
        </pc:sldMkLst>
        <pc:spChg chg="mod">
          <ac:chgData name="naumann" userId="S::naumann_nce.ufrj.br#ext#@cisco.onmicrosoft.com::e99cf90b-3b07-4608-8d54-c7ecb3aa7617" providerId="AD" clId="Web-{F49FA782-57B1-9E89-5043-2A5E7D4FAEA7}" dt="2023-07-03T17:45:43.492" v="898" actId="20577"/>
          <ac:spMkLst>
            <pc:docMk/>
            <pc:sldMk cId="2264042113" sldId="1130"/>
            <ac:spMk id="4" creationId="{C112F5D6-D727-5DDF-8AA6-EA192BDDB69B}"/>
          </ac:spMkLst>
        </pc:spChg>
      </pc:sldChg>
      <pc:sldChg chg="modSp add replId modNotes">
        <pc:chgData name="naumann" userId="S::naumann_nce.ufrj.br#ext#@cisco.onmicrosoft.com::e99cf90b-3b07-4608-8d54-c7ecb3aa7617" providerId="AD" clId="Web-{F49FA782-57B1-9E89-5043-2A5E7D4FAEA7}" dt="2023-07-03T17:47:18.588" v="955" actId="20577"/>
        <pc:sldMkLst>
          <pc:docMk/>
          <pc:sldMk cId="1554514343" sldId="1131"/>
        </pc:sldMkLst>
        <pc:spChg chg="mod">
          <ac:chgData name="naumann" userId="S::naumann_nce.ufrj.br#ext#@cisco.onmicrosoft.com::e99cf90b-3b07-4608-8d54-c7ecb3aa7617" providerId="AD" clId="Web-{F49FA782-57B1-9E89-5043-2A5E7D4FAEA7}" dt="2023-07-03T17:46:20.618" v="917" actId="20577"/>
          <ac:spMkLst>
            <pc:docMk/>
            <pc:sldMk cId="1554514343" sldId="1131"/>
            <ac:spMk id="3" creationId="{00000000-0000-0000-0000-000000000000}"/>
          </ac:spMkLst>
        </pc:spChg>
        <pc:spChg chg="mod">
          <ac:chgData name="naumann" userId="S::naumann_nce.ufrj.br#ext#@cisco.onmicrosoft.com::e99cf90b-3b07-4608-8d54-c7ecb3aa7617" providerId="AD" clId="Web-{F49FA782-57B1-9E89-5043-2A5E7D4FAEA7}" dt="2023-07-03T17:47:18.588" v="955" actId="20577"/>
          <ac:spMkLst>
            <pc:docMk/>
            <pc:sldMk cId="1554514343" sldId="1131"/>
            <ac:spMk id="4" creationId="{C112F5D6-D727-5DDF-8AA6-EA192BDDB69B}"/>
          </ac:spMkLst>
        </pc:spChg>
      </pc:sldChg>
      <pc:sldChg chg="addSp modSp add replId modNotes">
        <pc:chgData name="naumann" userId="S::naumann_nce.ufrj.br#ext#@cisco.onmicrosoft.com::e99cf90b-3b07-4608-8d54-c7ecb3aa7617" providerId="AD" clId="Web-{F49FA782-57B1-9E89-5043-2A5E7D4FAEA7}" dt="2023-07-04T01:37:17.880" v="2460"/>
        <pc:sldMkLst>
          <pc:docMk/>
          <pc:sldMk cId="1838524626" sldId="1132"/>
        </pc:sldMkLst>
        <pc:spChg chg="mod">
          <ac:chgData name="naumann" userId="S::naumann_nce.ufrj.br#ext#@cisco.onmicrosoft.com::e99cf90b-3b07-4608-8d54-c7ecb3aa7617" providerId="AD" clId="Web-{F49FA782-57B1-9E89-5043-2A5E7D4FAEA7}" dt="2023-07-03T17:48:10.433" v="978" actId="20577"/>
          <ac:spMkLst>
            <pc:docMk/>
            <pc:sldMk cId="1838524626" sldId="1132"/>
            <ac:spMk id="3" creationId="{00000000-0000-0000-0000-000000000000}"/>
          </ac:spMkLst>
        </pc:spChg>
        <pc:spChg chg="mod">
          <ac:chgData name="naumann" userId="S::naumann_nce.ufrj.br#ext#@cisco.onmicrosoft.com::e99cf90b-3b07-4608-8d54-c7ecb3aa7617" providerId="AD" clId="Web-{F49FA782-57B1-9E89-5043-2A5E7D4FAEA7}" dt="2023-07-03T18:02:42.631" v="1194" actId="14100"/>
          <ac:spMkLst>
            <pc:docMk/>
            <pc:sldMk cId="1838524626" sldId="1132"/>
            <ac:spMk id="4" creationId="{C112F5D6-D727-5DDF-8AA6-EA192BDDB69B}"/>
          </ac:spMkLst>
        </pc:spChg>
        <pc:spChg chg="add mod">
          <ac:chgData name="naumann" userId="S::naumann_nce.ufrj.br#ext#@cisco.onmicrosoft.com::e99cf90b-3b07-4608-8d54-c7ecb3aa7617" providerId="AD" clId="Web-{F49FA782-57B1-9E89-5043-2A5E7D4FAEA7}" dt="2023-07-03T18:02:54.178" v="1195" actId="1076"/>
          <ac:spMkLst>
            <pc:docMk/>
            <pc:sldMk cId="1838524626" sldId="1132"/>
            <ac:spMk id="6" creationId="{9B983556-9476-DD37-2357-D5E2131E1138}"/>
          </ac:spMkLst>
        </pc:spChg>
        <pc:picChg chg="add mod">
          <ac:chgData name="naumann" userId="S::naumann_nce.ufrj.br#ext#@cisco.onmicrosoft.com::e99cf90b-3b07-4608-8d54-c7ecb3aa7617" providerId="AD" clId="Web-{F49FA782-57B1-9E89-5043-2A5E7D4FAEA7}" dt="2023-07-04T01:37:17.880" v="2460"/>
          <ac:picMkLst>
            <pc:docMk/>
            <pc:sldMk cId="1838524626" sldId="1132"/>
            <ac:picMk id="5" creationId="{7AE512D8-767A-F9CB-11BD-C0BF1E19CE00}"/>
          </ac:picMkLst>
        </pc:picChg>
      </pc:sldChg>
      <pc:sldChg chg="delSp modSp add replId modNotes">
        <pc:chgData name="naumann" userId="S::naumann_nce.ufrj.br#ext#@cisco.onmicrosoft.com::e99cf90b-3b07-4608-8d54-c7ecb3aa7617" providerId="AD" clId="Web-{F49FA782-57B1-9E89-5043-2A5E7D4FAEA7}" dt="2023-07-03T18:11:00.442" v="1407" actId="20577"/>
        <pc:sldMkLst>
          <pc:docMk/>
          <pc:sldMk cId="81080386" sldId="1133"/>
        </pc:sldMkLst>
        <pc:spChg chg="mod">
          <ac:chgData name="naumann" userId="S::naumann_nce.ufrj.br#ext#@cisco.onmicrosoft.com::e99cf90b-3b07-4608-8d54-c7ecb3aa7617" providerId="AD" clId="Web-{F49FA782-57B1-9E89-5043-2A5E7D4FAEA7}" dt="2023-07-03T18:04:11.337" v="1209" actId="20577"/>
          <ac:spMkLst>
            <pc:docMk/>
            <pc:sldMk cId="81080386" sldId="1133"/>
            <ac:spMk id="3" creationId="{00000000-0000-0000-0000-000000000000}"/>
          </ac:spMkLst>
        </pc:spChg>
        <pc:spChg chg="mod">
          <ac:chgData name="naumann" userId="S::naumann_nce.ufrj.br#ext#@cisco.onmicrosoft.com::e99cf90b-3b07-4608-8d54-c7ecb3aa7617" providerId="AD" clId="Web-{F49FA782-57B1-9E89-5043-2A5E7D4FAEA7}" dt="2023-07-03T18:11:00.442" v="1407" actId="20577"/>
          <ac:spMkLst>
            <pc:docMk/>
            <pc:sldMk cId="81080386" sldId="1133"/>
            <ac:spMk id="4" creationId="{C112F5D6-D727-5DDF-8AA6-EA192BDDB69B}"/>
          </ac:spMkLst>
        </pc:spChg>
        <pc:spChg chg="del">
          <ac:chgData name="naumann" userId="S::naumann_nce.ufrj.br#ext#@cisco.onmicrosoft.com::e99cf90b-3b07-4608-8d54-c7ecb3aa7617" providerId="AD" clId="Web-{F49FA782-57B1-9E89-5043-2A5E7D4FAEA7}" dt="2023-07-03T18:04:50.259" v="1213"/>
          <ac:spMkLst>
            <pc:docMk/>
            <pc:sldMk cId="81080386" sldId="1133"/>
            <ac:spMk id="6" creationId="{9B983556-9476-DD37-2357-D5E2131E1138}"/>
          </ac:spMkLst>
        </pc:spChg>
        <pc:picChg chg="del">
          <ac:chgData name="naumann" userId="S::naumann_nce.ufrj.br#ext#@cisco.onmicrosoft.com::e99cf90b-3b07-4608-8d54-c7ecb3aa7617" providerId="AD" clId="Web-{F49FA782-57B1-9E89-5043-2A5E7D4FAEA7}" dt="2023-07-03T18:03:54.883" v="1200"/>
          <ac:picMkLst>
            <pc:docMk/>
            <pc:sldMk cId="81080386" sldId="1133"/>
            <ac:picMk id="5" creationId="{7AE512D8-767A-F9CB-11BD-C0BF1E19CE00}"/>
          </ac:picMkLst>
        </pc:picChg>
      </pc:sldChg>
      <pc:sldChg chg="modSp add replId">
        <pc:chgData name="naumann" userId="S::naumann_nce.ufrj.br#ext#@cisco.onmicrosoft.com::e99cf90b-3b07-4608-8d54-c7ecb3aa7617" providerId="AD" clId="Web-{F49FA782-57B1-9E89-5043-2A5E7D4FAEA7}" dt="2023-07-03T18:21:12.366" v="1754" actId="20577"/>
        <pc:sldMkLst>
          <pc:docMk/>
          <pc:sldMk cId="3476304433" sldId="1134"/>
        </pc:sldMkLst>
        <pc:spChg chg="mod">
          <ac:chgData name="naumann" userId="S::naumann_nce.ufrj.br#ext#@cisco.onmicrosoft.com::e99cf90b-3b07-4608-8d54-c7ecb3aa7617" providerId="AD" clId="Web-{F49FA782-57B1-9E89-5043-2A5E7D4FAEA7}" dt="2023-07-03T18:21:12.366" v="1754" actId="20577"/>
          <ac:spMkLst>
            <pc:docMk/>
            <pc:sldMk cId="3476304433" sldId="1134"/>
            <ac:spMk id="4" creationId="{C112F5D6-D727-5DDF-8AA6-EA192BDDB69B}"/>
          </ac:spMkLst>
        </pc:spChg>
      </pc:sldChg>
      <pc:sldChg chg="modSp add replId modNotes">
        <pc:chgData name="naumann" userId="S::naumann_nce.ufrj.br#ext#@cisco.onmicrosoft.com::e99cf90b-3b07-4608-8d54-c7ecb3aa7617" providerId="AD" clId="Web-{F49FA782-57B1-9E89-5043-2A5E7D4FAEA7}" dt="2023-07-03T18:23:16.369" v="1812"/>
        <pc:sldMkLst>
          <pc:docMk/>
          <pc:sldMk cId="305817287" sldId="1135"/>
        </pc:sldMkLst>
        <pc:spChg chg="mod">
          <ac:chgData name="naumann" userId="S::naumann_nce.ufrj.br#ext#@cisco.onmicrosoft.com::e99cf90b-3b07-4608-8d54-c7ecb3aa7617" providerId="AD" clId="Web-{F49FA782-57B1-9E89-5043-2A5E7D4FAEA7}" dt="2023-07-03T18:23:09.260" v="1809" actId="20577"/>
          <ac:spMkLst>
            <pc:docMk/>
            <pc:sldMk cId="305817287" sldId="1135"/>
            <ac:spMk id="4" creationId="{C112F5D6-D727-5DDF-8AA6-EA192BDDB69B}"/>
          </ac:spMkLst>
        </pc:spChg>
      </pc:sldChg>
      <pc:sldChg chg="modSp add replId modNotes">
        <pc:chgData name="naumann" userId="S::naumann_nce.ufrj.br#ext#@cisco.onmicrosoft.com::e99cf90b-3b07-4608-8d54-c7ecb3aa7617" providerId="AD" clId="Web-{F49FA782-57B1-9E89-5043-2A5E7D4FAEA7}" dt="2023-07-03T18:29:00.098" v="1845"/>
        <pc:sldMkLst>
          <pc:docMk/>
          <pc:sldMk cId="1218587177" sldId="1136"/>
        </pc:sldMkLst>
        <pc:spChg chg="mod">
          <ac:chgData name="naumann" userId="S::naumann_nce.ufrj.br#ext#@cisco.onmicrosoft.com::e99cf90b-3b07-4608-8d54-c7ecb3aa7617" providerId="AD" clId="Web-{F49FA782-57B1-9E89-5043-2A5E7D4FAEA7}" dt="2023-07-03T18:28:17.378" v="1824" actId="20577"/>
          <ac:spMkLst>
            <pc:docMk/>
            <pc:sldMk cId="1218587177" sldId="1136"/>
            <ac:spMk id="3" creationId="{00000000-0000-0000-0000-000000000000}"/>
          </ac:spMkLst>
        </pc:spChg>
        <pc:spChg chg="mod">
          <ac:chgData name="naumann" userId="S::naumann_nce.ufrj.br#ext#@cisco.onmicrosoft.com::e99cf90b-3b07-4608-8d54-c7ecb3aa7617" providerId="AD" clId="Web-{F49FA782-57B1-9E89-5043-2A5E7D4FAEA7}" dt="2023-07-03T18:28:47.675" v="1832" actId="20577"/>
          <ac:spMkLst>
            <pc:docMk/>
            <pc:sldMk cId="1218587177" sldId="1136"/>
            <ac:spMk id="4" creationId="{C112F5D6-D727-5DDF-8AA6-EA192BDDB69B}"/>
          </ac:spMkLst>
        </pc:spChg>
      </pc:sldChg>
      <pc:sldChg chg="addSp modSp add replId modNotes">
        <pc:chgData name="naumann" userId="S::naumann_nce.ufrj.br#ext#@cisco.onmicrosoft.com::e99cf90b-3b07-4608-8d54-c7ecb3aa7617" providerId="AD" clId="Web-{F49FA782-57B1-9E89-5043-2A5E7D4FAEA7}" dt="2023-07-04T01:37:28.443" v="2461"/>
        <pc:sldMkLst>
          <pc:docMk/>
          <pc:sldMk cId="4282627439" sldId="1137"/>
        </pc:sldMkLst>
        <pc:spChg chg="mod">
          <ac:chgData name="naumann" userId="S::naumann_nce.ufrj.br#ext#@cisco.onmicrosoft.com::e99cf90b-3b07-4608-8d54-c7ecb3aa7617" providerId="AD" clId="Web-{F49FA782-57B1-9E89-5043-2A5E7D4FAEA7}" dt="2023-07-04T00:45:35.854" v="1889" actId="20577"/>
          <ac:spMkLst>
            <pc:docMk/>
            <pc:sldMk cId="4282627439" sldId="1137"/>
            <ac:spMk id="3" creationId="{00000000-0000-0000-0000-000000000000}"/>
          </ac:spMkLst>
        </pc:spChg>
        <pc:spChg chg="mod">
          <ac:chgData name="naumann" userId="S::naumann_nce.ufrj.br#ext#@cisco.onmicrosoft.com::e99cf90b-3b07-4608-8d54-c7ecb3aa7617" providerId="AD" clId="Web-{F49FA782-57B1-9E89-5043-2A5E7D4FAEA7}" dt="2023-07-04T00:50:04.081" v="1964" actId="20577"/>
          <ac:spMkLst>
            <pc:docMk/>
            <pc:sldMk cId="4282627439" sldId="1137"/>
            <ac:spMk id="4" creationId="{C112F5D6-D727-5DDF-8AA6-EA192BDDB69B}"/>
          </ac:spMkLst>
        </pc:spChg>
        <pc:picChg chg="add mod">
          <ac:chgData name="naumann" userId="S::naumann_nce.ufrj.br#ext#@cisco.onmicrosoft.com::e99cf90b-3b07-4608-8d54-c7ecb3aa7617" providerId="AD" clId="Web-{F49FA782-57B1-9E89-5043-2A5E7D4FAEA7}" dt="2023-07-04T01:37:28.443" v="2461"/>
          <ac:picMkLst>
            <pc:docMk/>
            <pc:sldMk cId="4282627439" sldId="1137"/>
            <ac:picMk id="5" creationId="{0804A481-EAF5-DE96-2541-C6FEC4D02FF6}"/>
          </ac:picMkLst>
        </pc:picChg>
      </pc:sldChg>
      <pc:sldChg chg="delSp modSp add replId modNotes">
        <pc:chgData name="naumann" userId="S::naumann_nce.ufrj.br#ext#@cisco.onmicrosoft.com::e99cf90b-3b07-4608-8d54-c7ecb3aa7617" providerId="AD" clId="Web-{F49FA782-57B1-9E89-5043-2A5E7D4FAEA7}" dt="2023-07-04T01:17:46.389" v="2277" actId="20577"/>
        <pc:sldMkLst>
          <pc:docMk/>
          <pc:sldMk cId="3024563661" sldId="1138"/>
        </pc:sldMkLst>
        <pc:spChg chg="mod">
          <ac:chgData name="naumann" userId="S::naumann_nce.ufrj.br#ext#@cisco.onmicrosoft.com::e99cf90b-3b07-4608-8d54-c7ecb3aa7617" providerId="AD" clId="Web-{F49FA782-57B1-9E89-5043-2A5E7D4FAEA7}" dt="2023-07-04T00:52:03.085" v="1978" actId="20577"/>
          <ac:spMkLst>
            <pc:docMk/>
            <pc:sldMk cId="3024563661" sldId="1138"/>
            <ac:spMk id="3" creationId="{00000000-0000-0000-0000-000000000000}"/>
          </ac:spMkLst>
        </pc:spChg>
        <pc:spChg chg="mod">
          <ac:chgData name="naumann" userId="S::naumann_nce.ufrj.br#ext#@cisco.onmicrosoft.com::e99cf90b-3b07-4608-8d54-c7ecb3aa7617" providerId="AD" clId="Web-{F49FA782-57B1-9E89-5043-2A5E7D4FAEA7}" dt="2023-07-04T01:17:46.389" v="2277" actId="20577"/>
          <ac:spMkLst>
            <pc:docMk/>
            <pc:sldMk cId="3024563661" sldId="1138"/>
            <ac:spMk id="4" creationId="{C112F5D6-D727-5DDF-8AA6-EA192BDDB69B}"/>
          </ac:spMkLst>
        </pc:spChg>
        <pc:picChg chg="del">
          <ac:chgData name="naumann" userId="S::naumann_nce.ufrj.br#ext#@cisco.onmicrosoft.com::e99cf90b-3b07-4608-8d54-c7ecb3aa7617" providerId="AD" clId="Web-{F49FA782-57B1-9E89-5043-2A5E7D4FAEA7}" dt="2023-07-04T00:54:02.808" v="2010"/>
          <ac:picMkLst>
            <pc:docMk/>
            <pc:sldMk cId="3024563661" sldId="1138"/>
            <ac:picMk id="5" creationId="{0804A481-EAF5-DE96-2541-C6FEC4D02FF6}"/>
          </ac:picMkLst>
        </pc:picChg>
      </pc:sldChg>
      <pc:sldChg chg="addSp modSp add replId modNotes">
        <pc:chgData name="naumann" userId="S::naumann_nce.ufrj.br#ext#@cisco.onmicrosoft.com::e99cf90b-3b07-4608-8d54-c7ecb3aa7617" providerId="AD" clId="Web-{F49FA782-57B1-9E89-5043-2A5E7D4FAEA7}" dt="2023-07-04T01:37:37.522" v="2462"/>
        <pc:sldMkLst>
          <pc:docMk/>
          <pc:sldMk cId="2812953411" sldId="1139"/>
        </pc:sldMkLst>
        <pc:spChg chg="mod">
          <ac:chgData name="naumann" userId="S::naumann_nce.ufrj.br#ext#@cisco.onmicrosoft.com::e99cf90b-3b07-4608-8d54-c7ecb3aa7617" providerId="AD" clId="Web-{F49FA782-57B1-9E89-5043-2A5E7D4FAEA7}" dt="2023-07-04T01:13:59.334" v="2224" actId="20577"/>
          <ac:spMkLst>
            <pc:docMk/>
            <pc:sldMk cId="2812953411" sldId="1139"/>
            <ac:spMk id="3" creationId="{00000000-0000-0000-0000-000000000000}"/>
          </ac:spMkLst>
        </pc:spChg>
        <pc:spChg chg="mod">
          <ac:chgData name="naumann" userId="S::naumann_nce.ufrj.br#ext#@cisco.onmicrosoft.com::e99cf90b-3b07-4608-8d54-c7ecb3aa7617" providerId="AD" clId="Web-{F49FA782-57B1-9E89-5043-2A5E7D4FAEA7}" dt="2023-07-04T01:14:32.242" v="2232" actId="20577"/>
          <ac:spMkLst>
            <pc:docMk/>
            <pc:sldMk cId="2812953411" sldId="1139"/>
            <ac:spMk id="4" creationId="{C112F5D6-D727-5DDF-8AA6-EA192BDDB69B}"/>
          </ac:spMkLst>
        </pc:spChg>
        <pc:spChg chg="add mod">
          <ac:chgData name="naumann" userId="S::naumann_nce.ufrj.br#ext#@cisco.onmicrosoft.com::e99cf90b-3b07-4608-8d54-c7ecb3aa7617" providerId="AD" clId="Web-{F49FA782-57B1-9E89-5043-2A5E7D4FAEA7}" dt="2023-07-04T01:15:13.009" v="2246" actId="20577"/>
          <ac:spMkLst>
            <pc:docMk/>
            <pc:sldMk cId="2812953411" sldId="1139"/>
            <ac:spMk id="6" creationId="{9B682420-6F8E-F827-941F-46D839D3D191}"/>
          </ac:spMkLst>
        </pc:spChg>
        <pc:spChg chg="add mod">
          <ac:chgData name="naumann" userId="S::naumann_nce.ufrj.br#ext#@cisco.onmicrosoft.com::e99cf90b-3b07-4608-8d54-c7ecb3aa7617" providerId="AD" clId="Web-{F49FA782-57B1-9E89-5043-2A5E7D4FAEA7}" dt="2023-07-04T01:16:22.058" v="2257" actId="1076"/>
          <ac:spMkLst>
            <pc:docMk/>
            <pc:sldMk cId="2812953411" sldId="1139"/>
            <ac:spMk id="7" creationId="{6E198FEB-5479-BFCD-DA43-822CBCD5CA5F}"/>
          </ac:spMkLst>
        </pc:spChg>
        <pc:picChg chg="add mod">
          <ac:chgData name="naumann" userId="S::naumann_nce.ufrj.br#ext#@cisco.onmicrosoft.com::e99cf90b-3b07-4608-8d54-c7ecb3aa7617" providerId="AD" clId="Web-{F49FA782-57B1-9E89-5043-2A5E7D4FAEA7}" dt="2023-07-04T01:37:37.522" v="2462"/>
          <ac:picMkLst>
            <pc:docMk/>
            <pc:sldMk cId="2812953411" sldId="1139"/>
            <ac:picMk id="5" creationId="{0DC72160-745C-F5AC-2DEB-D199675EE00E}"/>
          </ac:picMkLst>
        </pc:picChg>
      </pc:sldChg>
      <pc:sldChg chg="addSp delSp modSp add replId">
        <pc:chgData name="naumann" userId="S::naumann_nce.ufrj.br#ext#@cisco.onmicrosoft.com::e99cf90b-3b07-4608-8d54-c7ecb3aa7617" providerId="AD" clId="Web-{F49FA782-57B1-9E89-5043-2A5E7D4FAEA7}" dt="2023-07-04T01:37:44.741" v="2463"/>
        <pc:sldMkLst>
          <pc:docMk/>
          <pc:sldMk cId="1940174266" sldId="1140"/>
        </pc:sldMkLst>
        <pc:spChg chg="mod">
          <ac:chgData name="naumann" userId="S::naumann_nce.ufrj.br#ext#@cisco.onmicrosoft.com::e99cf90b-3b07-4608-8d54-c7ecb3aa7617" providerId="AD" clId="Web-{F49FA782-57B1-9E89-5043-2A5E7D4FAEA7}" dt="2023-07-04T01:23:52.901" v="2327" actId="14100"/>
          <ac:spMkLst>
            <pc:docMk/>
            <pc:sldMk cId="1940174266" sldId="1140"/>
            <ac:spMk id="4" creationId="{C112F5D6-D727-5DDF-8AA6-EA192BDDB69B}"/>
          </ac:spMkLst>
        </pc:spChg>
        <pc:spChg chg="del">
          <ac:chgData name="naumann" userId="S::naumann_nce.ufrj.br#ext#@cisco.onmicrosoft.com::e99cf90b-3b07-4608-8d54-c7ecb3aa7617" providerId="AD" clId="Web-{F49FA782-57B1-9E89-5043-2A5E7D4FAEA7}" dt="2023-07-04T01:18:25.499" v="2284"/>
          <ac:spMkLst>
            <pc:docMk/>
            <pc:sldMk cId="1940174266" sldId="1140"/>
            <ac:spMk id="6" creationId="{9B682420-6F8E-F827-941F-46D839D3D191}"/>
          </ac:spMkLst>
        </pc:spChg>
        <pc:spChg chg="del">
          <ac:chgData name="naumann" userId="S::naumann_nce.ufrj.br#ext#@cisco.onmicrosoft.com::e99cf90b-3b07-4608-8d54-c7ecb3aa7617" providerId="AD" clId="Web-{F49FA782-57B1-9E89-5043-2A5E7D4FAEA7}" dt="2023-07-04T01:18:26.827" v="2285"/>
          <ac:spMkLst>
            <pc:docMk/>
            <pc:sldMk cId="1940174266" sldId="1140"/>
            <ac:spMk id="7" creationId="{6E198FEB-5479-BFCD-DA43-822CBCD5CA5F}"/>
          </ac:spMkLst>
        </pc:spChg>
        <pc:picChg chg="del">
          <ac:chgData name="naumann" userId="S::naumann_nce.ufrj.br#ext#@cisco.onmicrosoft.com::e99cf90b-3b07-4608-8d54-c7ecb3aa7617" providerId="AD" clId="Web-{F49FA782-57B1-9E89-5043-2A5E7D4FAEA7}" dt="2023-07-04T01:18:07.764" v="2278"/>
          <ac:picMkLst>
            <pc:docMk/>
            <pc:sldMk cId="1940174266" sldId="1140"/>
            <ac:picMk id="5" creationId="{0DC72160-745C-F5AC-2DEB-D199675EE00E}"/>
          </ac:picMkLst>
        </pc:picChg>
        <pc:picChg chg="add mod">
          <ac:chgData name="naumann" userId="S::naumann_nce.ufrj.br#ext#@cisco.onmicrosoft.com::e99cf90b-3b07-4608-8d54-c7ecb3aa7617" providerId="AD" clId="Web-{F49FA782-57B1-9E89-5043-2A5E7D4FAEA7}" dt="2023-07-04T01:37:44.741" v="2463"/>
          <ac:picMkLst>
            <pc:docMk/>
            <pc:sldMk cId="1940174266" sldId="1140"/>
            <ac:picMk id="8" creationId="{3F05613B-8510-3913-D868-7D82C5E2367F}"/>
          </ac:picMkLst>
        </pc:picChg>
      </pc:sldChg>
      <pc:sldChg chg="addSp delSp modSp add replId">
        <pc:chgData name="naumann" userId="S::naumann_nce.ufrj.br#ext#@cisco.onmicrosoft.com::e99cf90b-3b07-4608-8d54-c7ecb3aa7617" providerId="AD" clId="Web-{F49FA782-57B1-9E89-5043-2A5E7D4FAEA7}" dt="2023-07-04T01:39:08.025" v="2471" actId="1076"/>
        <pc:sldMkLst>
          <pc:docMk/>
          <pc:sldMk cId="1881152120" sldId="1141"/>
        </pc:sldMkLst>
        <pc:spChg chg="mod">
          <ac:chgData name="naumann" userId="S::naumann_nce.ufrj.br#ext#@cisco.onmicrosoft.com::e99cf90b-3b07-4608-8d54-c7ecb3aa7617" providerId="AD" clId="Web-{F49FA782-57B1-9E89-5043-2A5E7D4FAEA7}" dt="2023-07-04T01:39:08.025" v="2471" actId="1076"/>
          <ac:spMkLst>
            <pc:docMk/>
            <pc:sldMk cId="1881152120" sldId="1141"/>
            <ac:spMk id="4" creationId="{C112F5D6-D727-5DDF-8AA6-EA192BDDB69B}"/>
          </ac:spMkLst>
        </pc:spChg>
        <pc:spChg chg="add mod">
          <ac:chgData name="naumann" userId="S::naumann_nce.ufrj.br#ext#@cisco.onmicrosoft.com::e99cf90b-3b07-4608-8d54-c7ecb3aa7617" providerId="AD" clId="Web-{F49FA782-57B1-9E89-5043-2A5E7D4FAEA7}" dt="2023-07-04T01:38:54.118" v="2470" actId="1076"/>
          <ac:spMkLst>
            <pc:docMk/>
            <pc:sldMk cId="1881152120" sldId="1141"/>
            <ac:spMk id="6" creationId="{2A20FE50-18B1-B99E-C37D-22AB20265387}"/>
          </ac:spMkLst>
        </pc:spChg>
        <pc:spChg chg="add mod">
          <ac:chgData name="naumann" userId="S::naumann_nce.ufrj.br#ext#@cisco.onmicrosoft.com::e99cf90b-3b07-4608-8d54-c7ecb3aa7617" providerId="AD" clId="Web-{F49FA782-57B1-9E89-5043-2A5E7D4FAEA7}" dt="2023-07-04T01:31:42.713" v="2423" actId="20577"/>
          <ac:spMkLst>
            <pc:docMk/>
            <pc:sldMk cId="1881152120" sldId="1141"/>
            <ac:spMk id="7" creationId="{31E839F1-FE9A-6F63-4CFD-48D19204E302}"/>
          </ac:spMkLst>
        </pc:spChg>
        <pc:picChg chg="add mod">
          <ac:chgData name="naumann" userId="S::naumann_nce.ufrj.br#ext#@cisco.onmicrosoft.com::e99cf90b-3b07-4608-8d54-c7ecb3aa7617" providerId="AD" clId="Web-{F49FA782-57B1-9E89-5043-2A5E7D4FAEA7}" dt="2023-07-04T01:38:09.413" v="2465" actId="1076"/>
          <ac:picMkLst>
            <pc:docMk/>
            <pc:sldMk cId="1881152120" sldId="1141"/>
            <ac:picMk id="5" creationId="{2C79C434-E484-BB96-9638-79711B72AA74}"/>
          </ac:picMkLst>
        </pc:picChg>
        <pc:picChg chg="del">
          <ac:chgData name="naumann" userId="S::naumann_nce.ufrj.br#ext#@cisco.onmicrosoft.com::e99cf90b-3b07-4608-8d54-c7ecb3aa7617" providerId="AD" clId="Web-{F49FA782-57B1-9E89-5043-2A5E7D4FAEA7}" dt="2023-07-04T01:28:38.410" v="2336"/>
          <ac:picMkLst>
            <pc:docMk/>
            <pc:sldMk cId="1881152120" sldId="1141"/>
            <ac:picMk id="8" creationId="{3F05613B-8510-3913-D868-7D82C5E2367F}"/>
          </ac:picMkLst>
        </pc:picChg>
      </pc:sldChg>
      <pc:sldChg chg="addSp delSp modSp add replId modNotes">
        <pc:chgData name="naumann" userId="S::naumann_nce.ufrj.br#ext#@cisco.onmicrosoft.com::e99cf90b-3b07-4608-8d54-c7ecb3aa7617" providerId="AD" clId="Web-{F49FA782-57B1-9E89-5043-2A5E7D4FAEA7}" dt="2023-07-04T02:02:33.157" v="2720"/>
        <pc:sldMkLst>
          <pc:docMk/>
          <pc:sldMk cId="2095041582" sldId="1142"/>
        </pc:sldMkLst>
        <pc:spChg chg="del">
          <ac:chgData name="naumann" userId="S::naumann_nce.ufrj.br#ext#@cisco.onmicrosoft.com::e99cf90b-3b07-4608-8d54-c7ecb3aa7617" providerId="AD" clId="Web-{F49FA782-57B1-9E89-5043-2A5E7D4FAEA7}" dt="2023-07-04T01:41:52.577" v="2485"/>
          <ac:spMkLst>
            <pc:docMk/>
            <pc:sldMk cId="2095041582" sldId="1142"/>
            <ac:spMk id="4" creationId="{C112F5D6-D727-5DDF-8AA6-EA192BDDB69B}"/>
          </ac:spMkLst>
        </pc:spChg>
        <pc:spChg chg="mod">
          <ac:chgData name="naumann" userId="S::naumann_nce.ufrj.br#ext#@cisco.onmicrosoft.com::e99cf90b-3b07-4608-8d54-c7ecb3aa7617" providerId="AD" clId="Web-{F49FA782-57B1-9E89-5043-2A5E7D4FAEA7}" dt="2023-07-04T01:44:26.598" v="2535" actId="20577"/>
          <ac:spMkLst>
            <pc:docMk/>
            <pc:sldMk cId="2095041582" sldId="1142"/>
            <ac:spMk id="6" creationId="{2A20FE50-18B1-B99E-C37D-22AB20265387}"/>
          </ac:spMkLst>
        </pc:spChg>
        <pc:spChg chg="mod">
          <ac:chgData name="naumann" userId="S::naumann_nce.ufrj.br#ext#@cisco.onmicrosoft.com::e99cf90b-3b07-4608-8d54-c7ecb3aa7617" providerId="AD" clId="Web-{F49FA782-57B1-9E89-5043-2A5E7D4FAEA7}" dt="2023-07-04T01:43:12.798" v="2510" actId="20577"/>
          <ac:spMkLst>
            <pc:docMk/>
            <pc:sldMk cId="2095041582" sldId="1142"/>
            <ac:spMk id="7" creationId="{31E839F1-FE9A-6F63-4CFD-48D19204E302}"/>
          </ac:spMkLst>
        </pc:spChg>
        <pc:picChg chg="del">
          <ac:chgData name="naumann" userId="S::naumann_nce.ufrj.br#ext#@cisco.onmicrosoft.com::e99cf90b-3b07-4608-8d54-c7ecb3aa7617" providerId="AD" clId="Web-{F49FA782-57B1-9E89-5043-2A5E7D4FAEA7}" dt="2023-07-04T01:40:58.544" v="2473"/>
          <ac:picMkLst>
            <pc:docMk/>
            <pc:sldMk cId="2095041582" sldId="1142"/>
            <ac:picMk id="5" creationId="{2C79C434-E484-BB96-9638-79711B72AA74}"/>
          </ac:picMkLst>
        </pc:picChg>
        <pc:picChg chg="add mod">
          <ac:chgData name="naumann" userId="S::naumann_nce.ufrj.br#ext#@cisco.onmicrosoft.com::e99cf90b-3b07-4608-8d54-c7ecb3aa7617" providerId="AD" clId="Web-{F49FA782-57B1-9E89-5043-2A5E7D4FAEA7}" dt="2023-07-04T02:02:33.157" v="2720"/>
          <ac:picMkLst>
            <pc:docMk/>
            <pc:sldMk cId="2095041582" sldId="1142"/>
            <ac:picMk id="8" creationId="{E0B6FF28-ACC9-5B54-1CE0-8638ED58C22B}"/>
          </ac:picMkLst>
        </pc:picChg>
        <pc:picChg chg="add del mod">
          <ac:chgData name="naumann" userId="S::naumann_nce.ufrj.br#ext#@cisco.onmicrosoft.com::e99cf90b-3b07-4608-8d54-c7ecb3aa7617" providerId="AD" clId="Web-{F49FA782-57B1-9E89-5043-2A5E7D4FAEA7}" dt="2023-07-04T01:41:19.154" v="2478"/>
          <ac:picMkLst>
            <pc:docMk/>
            <pc:sldMk cId="2095041582" sldId="1142"/>
            <ac:picMk id="9" creationId="{621825E0-F45E-A236-71A4-C48B5B7CE65B}"/>
          </ac:picMkLst>
        </pc:picChg>
      </pc:sldChg>
      <pc:sldChg chg="addSp delSp modSp add replId modNotes">
        <pc:chgData name="naumann" userId="S::naumann_nce.ufrj.br#ext#@cisco.onmicrosoft.com::e99cf90b-3b07-4608-8d54-c7ecb3aa7617" providerId="AD" clId="Web-{F49FA782-57B1-9E89-5043-2A5E7D4FAEA7}" dt="2023-07-04T02:00:46.836" v="2693" actId="14100"/>
        <pc:sldMkLst>
          <pc:docMk/>
          <pc:sldMk cId="439968185" sldId="1143"/>
        </pc:sldMkLst>
        <pc:spChg chg="mod">
          <ac:chgData name="naumann" userId="S::naumann_nce.ufrj.br#ext#@cisco.onmicrosoft.com::e99cf90b-3b07-4608-8d54-c7ecb3aa7617" providerId="AD" clId="Web-{F49FA782-57B1-9E89-5043-2A5E7D4FAEA7}" dt="2023-07-04T01:48:02.998" v="2561" actId="20577"/>
          <ac:spMkLst>
            <pc:docMk/>
            <pc:sldMk cId="439968185" sldId="1143"/>
            <ac:spMk id="3" creationId="{00000000-0000-0000-0000-000000000000}"/>
          </ac:spMkLst>
        </pc:spChg>
        <pc:spChg chg="del mod">
          <ac:chgData name="naumann" userId="S::naumann_nce.ufrj.br#ext#@cisco.onmicrosoft.com::e99cf90b-3b07-4608-8d54-c7ecb3aa7617" providerId="AD" clId="Web-{F49FA782-57B1-9E89-5043-2A5E7D4FAEA7}" dt="2023-07-04T01:53:36.010" v="2567"/>
          <ac:spMkLst>
            <pc:docMk/>
            <pc:sldMk cId="439968185" sldId="1143"/>
            <ac:spMk id="6" creationId="{2A20FE50-18B1-B99E-C37D-22AB20265387}"/>
          </ac:spMkLst>
        </pc:spChg>
        <pc:spChg chg="mod">
          <ac:chgData name="naumann" userId="S::naumann_nce.ufrj.br#ext#@cisco.onmicrosoft.com::e99cf90b-3b07-4608-8d54-c7ecb3aa7617" providerId="AD" clId="Web-{F49FA782-57B1-9E89-5043-2A5E7D4FAEA7}" dt="2023-07-04T02:00:46.836" v="2693" actId="14100"/>
          <ac:spMkLst>
            <pc:docMk/>
            <pc:sldMk cId="439968185" sldId="1143"/>
            <ac:spMk id="7" creationId="{31E839F1-FE9A-6F63-4CFD-48D19204E302}"/>
          </ac:spMkLst>
        </pc:spChg>
        <pc:picChg chg="add del mod">
          <ac:chgData name="naumann" userId="S::naumann_nce.ufrj.br#ext#@cisco.onmicrosoft.com::e99cf90b-3b07-4608-8d54-c7ecb3aa7617" providerId="AD" clId="Web-{F49FA782-57B1-9E89-5043-2A5E7D4FAEA7}" dt="2023-07-04T01:52:55.743" v="2563"/>
          <ac:picMkLst>
            <pc:docMk/>
            <pc:sldMk cId="439968185" sldId="1143"/>
            <ac:picMk id="4" creationId="{6A2256AA-2D09-BC3B-6109-BCCB005B7EB4}"/>
          </ac:picMkLst>
        </pc:picChg>
        <pc:picChg chg="del">
          <ac:chgData name="naumann" userId="S::naumann_nce.ufrj.br#ext#@cisco.onmicrosoft.com::e99cf90b-3b07-4608-8d54-c7ecb3aa7617" providerId="AD" clId="Web-{F49FA782-57B1-9E89-5043-2A5E7D4FAEA7}" dt="2023-07-04T01:53:31.978" v="2564"/>
          <ac:picMkLst>
            <pc:docMk/>
            <pc:sldMk cId="439968185" sldId="1143"/>
            <ac:picMk id="8" creationId="{E0B6FF28-ACC9-5B54-1CE0-8638ED58C22B}"/>
          </ac:picMkLst>
        </pc:picChg>
      </pc:sldChg>
      <pc:sldChg chg="modSp add replId modNotes">
        <pc:chgData name="naumann" userId="S::naumann_nce.ufrj.br#ext#@cisco.onmicrosoft.com::e99cf90b-3b07-4608-8d54-c7ecb3aa7617" providerId="AD" clId="Web-{F49FA782-57B1-9E89-5043-2A5E7D4FAEA7}" dt="2023-07-04T01:59:25.115" v="2679" actId="20577"/>
        <pc:sldMkLst>
          <pc:docMk/>
          <pc:sldMk cId="338875862" sldId="1144"/>
        </pc:sldMkLst>
        <pc:spChg chg="mod">
          <ac:chgData name="naumann" userId="S::naumann_nce.ufrj.br#ext#@cisco.onmicrosoft.com::e99cf90b-3b07-4608-8d54-c7ecb3aa7617" providerId="AD" clId="Web-{F49FA782-57B1-9E89-5043-2A5E7D4FAEA7}" dt="2023-07-04T01:58:50.911" v="2648" actId="20577"/>
          <ac:spMkLst>
            <pc:docMk/>
            <pc:sldMk cId="338875862" sldId="1144"/>
            <ac:spMk id="3" creationId="{00000000-0000-0000-0000-000000000000}"/>
          </ac:spMkLst>
        </pc:spChg>
        <pc:spChg chg="mod">
          <ac:chgData name="naumann" userId="S::naumann_nce.ufrj.br#ext#@cisco.onmicrosoft.com::e99cf90b-3b07-4608-8d54-c7ecb3aa7617" providerId="AD" clId="Web-{F49FA782-57B1-9E89-5043-2A5E7D4FAEA7}" dt="2023-07-04T01:59:25.115" v="2679" actId="20577"/>
          <ac:spMkLst>
            <pc:docMk/>
            <pc:sldMk cId="338875862" sldId="1144"/>
            <ac:spMk id="7" creationId="{31E839F1-FE9A-6F63-4CFD-48D19204E302}"/>
          </ac:spMkLst>
        </pc:spChg>
      </pc:sldChg>
      <pc:sldChg chg="addSp modSp add replId">
        <pc:chgData name="naumann" userId="S::naumann_nce.ufrj.br#ext#@cisco.onmicrosoft.com::e99cf90b-3b07-4608-8d54-c7ecb3aa7617" providerId="AD" clId="Web-{F49FA782-57B1-9E89-5043-2A5E7D4FAEA7}" dt="2023-07-04T02:03:25.486" v="2737" actId="1076"/>
        <pc:sldMkLst>
          <pc:docMk/>
          <pc:sldMk cId="2753968104" sldId="1145"/>
        </pc:sldMkLst>
        <pc:spChg chg="add mod">
          <ac:chgData name="naumann" userId="S::naumann_nce.ufrj.br#ext#@cisco.onmicrosoft.com::e99cf90b-3b07-4608-8d54-c7ecb3aa7617" providerId="AD" clId="Web-{F49FA782-57B1-9E89-5043-2A5E7D4FAEA7}" dt="2023-07-04T02:03:10.814" v="2733" actId="20577"/>
          <ac:spMkLst>
            <pc:docMk/>
            <pc:sldMk cId="2753968104" sldId="1145"/>
            <ac:spMk id="5" creationId="{B11615EC-0CB8-1948-352B-B7A70B90BFA4}"/>
          </ac:spMkLst>
        </pc:spChg>
        <pc:spChg chg="mod">
          <ac:chgData name="naumann" userId="S::naumann_nce.ufrj.br#ext#@cisco.onmicrosoft.com::e99cf90b-3b07-4608-8d54-c7ecb3aa7617" providerId="AD" clId="Web-{F49FA782-57B1-9E89-5043-2A5E7D4FAEA7}" dt="2023-07-04T02:03:01.548" v="2726" actId="20577"/>
          <ac:spMkLst>
            <pc:docMk/>
            <pc:sldMk cId="2753968104" sldId="1145"/>
            <ac:spMk id="7" creationId="{31E839F1-FE9A-6F63-4CFD-48D19204E302}"/>
          </ac:spMkLst>
        </pc:spChg>
        <pc:picChg chg="add mod">
          <ac:chgData name="naumann" userId="S::naumann_nce.ufrj.br#ext#@cisco.onmicrosoft.com::e99cf90b-3b07-4608-8d54-c7ecb3aa7617" providerId="AD" clId="Web-{F49FA782-57B1-9E89-5043-2A5E7D4FAEA7}" dt="2023-07-04T02:03:25.486" v="2737" actId="1076"/>
          <ac:picMkLst>
            <pc:docMk/>
            <pc:sldMk cId="2753968104" sldId="1145"/>
            <ac:picMk id="4" creationId="{1E793B41-0F30-02D5-66FF-BB03146D6DC4}"/>
          </ac:picMkLst>
        </pc:picChg>
      </pc:sldChg>
      <pc:sldChg chg="addSp delSp modSp add replId modNotes">
        <pc:chgData name="naumann" userId="S::naumann_nce.ufrj.br#ext#@cisco.onmicrosoft.com::e99cf90b-3b07-4608-8d54-c7ecb3aa7617" providerId="AD" clId="Web-{F49FA782-57B1-9E89-5043-2A5E7D4FAEA7}" dt="2023-07-04T02:11:45.253" v="2839" actId="1076"/>
        <pc:sldMkLst>
          <pc:docMk/>
          <pc:sldMk cId="3873838166" sldId="1146"/>
        </pc:sldMkLst>
        <pc:spChg chg="mod">
          <ac:chgData name="naumann" userId="S::naumann_nce.ufrj.br#ext#@cisco.onmicrosoft.com::e99cf90b-3b07-4608-8d54-c7ecb3aa7617" providerId="AD" clId="Web-{F49FA782-57B1-9E89-5043-2A5E7D4FAEA7}" dt="2023-07-04T02:05:21.584" v="2774" actId="20577"/>
          <ac:spMkLst>
            <pc:docMk/>
            <pc:sldMk cId="3873838166" sldId="1146"/>
            <ac:spMk id="3" creationId="{00000000-0000-0000-0000-000000000000}"/>
          </ac:spMkLst>
        </pc:spChg>
        <pc:spChg chg="del">
          <ac:chgData name="naumann" userId="S::naumann_nce.ufrj.br#ext#@cisco.onmicrosoft.com::e99cf90b-3b07-4608-8d54-c7ecb3aa7617" providerId="AD" clId="Web-{F49FA782-57B1-9E89-5043-2A5E7D4FAEA7}" dt="2023-07-04T02:10:09.218" v="2777"/>
          <ac:spMkLst>
            <pc:docMk/>
            <pc:sldMk cId="3873838166" sldId="1146"/>
            <ac:spMk id="5" creationId="{B11615EC-0CB8-1948-352B-B7A70B90BFA4}"/>
          </ac:spMkLst>
        </pc:spChg>
        <pc:spChg chg="mod">
          <ac:chgData name="naumann" userId="S::naumann_nce.ufrj.br#ext#@cisco.onmicrosoft.com::e99cf90b-3b07-4608-8d54-c7ecb3aa7617" providerId="AD" clId="Web-{F49FA782-57B1-9E89-5043-2A5E7D4FAEA7}" dt="2023-07-04T02:11:20.580" v="2830" actId="20577"/>
          <ac:spMkLst>
            <pc:docMk/>
            <pc:sldMk cId="3873838166" sldId="1146"/>
            <ac:spMk id="7" creationId="{31E839F1-FE9A-6F63-4CFD-48D19204E302}"/>
          </ac:spMkLst>
        </pc:spChg>
        <pc:spChg chg="add mod">
          <ac:chgData name="naumann" userId="S::naumann_nce.ufrj.br#ext#@cisco.onmicrosoft.com::e99cf90b-3b07-4608-8d54-c7ecb3aa7617" providerId="AD" clId="Web-{F49FA782-57B1-9E89-5043-2A5E7D4FAEA7}" dt="2023-07-04T02:11:45.253" v="2839" actId="1076"/>
          <ac:spMkLst>
            <pc:docMk/>
            <pc:sldMk cId="3873838166" sldId="1146"/>
            <ac:spMk id="8" creationId="{51BB368A-DEEE-D051-A531-B65F36AA5987}"/>
          </ac:spMkLst>
        </pc:spChg>
        <pc:picChg chg="del">
          <ac:chgData name="naumann" userId="S::naumann_nce.ufrj.br#ext#@cisco.onmicrosoft.com::e99cf90b-3b07-4608-8d54-c7ecb3aa7617" providerId="AD" clId="Web-{F49FA782-57B1-9E89-5043-2A5E7D4FAEA7}" dt="2023-07-04T02:10:10.375" v="2778"/>
          <ac:picMkLst>
            <pc:docMk/>
            <pc:sldMk cId="3873838166" sldId="1146"/>
            <ac:picMk id="4" creationId="{1E793B41-0F30-02D5-66FF-BB03146D6DC4}"/>
          </ac:picMkLst>
        </pc:picChg>
        <pc:picChg chg="add mod">
          <ac:chgData name="naumann" userId="S::naumann_nce.ufrj.br#ext#@cisco.onmicrosoft.com::e99cf90b-3b07-4608-8d54-c7ecb3aa7617" providerId="AD" clId="Web-{F49FA782-57B1-9E89-5043-2A5E7D4FAEA7}" dt="2023-07-04T02:11:28.783" v="2833" actId="1076"/>
          <ac:picMkLst>
            <pc:docMk/>
            <pc:sldMk cId="3873838166" sldId="1146"/>
            <ac:picMk id="6" creationId="{68011FF8-9F39-EC38-88A1-2EDB3253672B}"/>
          </ac:picMkLst>
        </pc:picChg>
      </pc:sldChg>
      <pc:sldChg chg="delSp modSp add replId modNotes">
        <pc:chgData name="naumann" userId="S::naumann_nce.ufrj.br#ext#@cisco.onmicrosoft.com::e99cf90b-3b07-4608-8d54-c7ecb3aa7617" providerId="AD" clId="Web-{F49FA782-57B1-9E89-5043-2A5E7D4FAEA7}" dt="2023-07-04T02:13:35.006" v="2867"/>
        <pc:sldMkLst>
          <pc:docMk/>
          <pc:sldMk cId="1478653043" sldId="1147"/>
        </pc:sldMkLst>
        <pc:spChg chg="mod">
          <ac:chgData name="naumann" userId="S::naumann_nce.ufrj.br#ext#@cisco.onmicrosoft.com::e99cf90b-3b07-4608-8d54-c7ecb3aa7617" providerId="AD" clId="Web-{F49FA782-57B1-9E89-5043-2A5E7D4FAEA7}" dt="2023-07-04T02:13:29.131" v="2860" actId="20577"/>
          <ac:spMkLst>
            <pc:docMk/>
            <pc:sldMk cId="1478653043" sldId="1147"/>
            <ac:spMk id="3" creationId="{00000000-0000-0000-0000-000000000000}"/>
          </ac:spMkLst>
        </pc:spChg>
        <pc:spChg chg="mod">
          <ac:chgData name="naumann" userId="S::naumann_nce.ufrj.br#ext#@cisco.onmicrosoft.com::e99cf90b-3b07-4608-8d54-c7ecb3aa7617" providerId="AD" clId="Web-{F49FA782-57B1-9E89-5043-2A5E7D4FAEA7}" dt="2023-07-04T02:13:02.130" v="2857" actId="20577"/>
          <ac:spMkLst>
            <pc:docMk/>
            <pc:sldMk cId="1478653043" sldId="1147"/>
            <ac:spMk id="7" creationId="{31E839F1-FE9A-6F63-4CFD-48D19204E302}"/>
          </ac:spMkLst>
        </pc:spChg>
        <pc:spChg chg="del">
          <ac:chgData name="naumann" userId="S::naumann_nce.ufrj.br#ext#@cisco.onmicrosoft.com::e99cf90b-3b07-4608-8d54-c7ecb3aa7617" providerId="AD" clId="Web-{F49FA782-57B1-9E89-5043-2A5E7D4FAEA7}" dt="2023-07-04T02:12:26.254" v="2842"/>
          <ac:spMkLst>
            <pc:docMk/>
            <pc:sldMk cId="1478653043" sldId="1147"/>
            <ac:spMk id="8" creationId="{51BB368A-DEEE-D051-A531-B65F36AA5987}"/>
          </ac:spMkLst>
        </pc:spChg>
        <pc:picChg chg="del">
          <ac:chgData name="naumann" userId="S::naumann_nce.ufrj.br#ext#@cisco.onmicrosoft.com::e99cf90b-3b07-4608-8d54-c7ecb3aa7617" providerId="AD" clId="Web-{F49FA782-57B1-9E89-5043-2A5E7D4FAEA7}" dt="2023-07-04T02:12:07.050" v="2841"/>
          <ac:picMkLst>
            <pc:docMk/>
            <pc:sldMk cId="1478653043" sldId="1147"/>
            <ac:picMk id="6" creationId="{68011FF8-9F39-EC38-88A1-2EDB3253672B}"/>
          </ac:picMkLst>
        </pc:picChg>
      </pc:sldChg>
      <pc:sldChg chg="modSp add replId modNotes">
        <pc:chgData name="naumann" userId="S::naumann_nce.ufrj.br#ext#@cisco.onmicrosoft.com::e99cf90b-3b07-4608-8d54-c7ecb3aa7617" providerId="AD" clId="Web-{F49FA782-57B1-9E89-5043-2A5E7D4FAEA7}" dt="2023-07-04T02:13:45.741" v="2882"/>
        <pc:sldMkLst>
          <pc:docMk/>
          <pc:sldMk cId="4134821231" sldId="1148"/>
        </pc:sldMkLst>
        <pc:spChg chg="mod">
          <ac:chgData name="naumann" userId="S::naumann_nce.ufrj.br#ext#@cisco.onmicrosoft.com::e99cf90b-3b07-4608-8d54-c7ecb3aa7617" providerId="AD" clId="Web-{F49FA782-57B1-9E89-5043-2A5E7D4FAEA7}" dt="2023-07-04T02:13:43.116" v="2875" actId="20577"/>
          <ac:spMkLst>
            <pc:docMk/>
            <pc:sldMk cId="4134821231" sldId="1148"/>
            <ac:spMk id="3" creationId="{00000000-0000-0000-0000-000000000000}"/>
          </ac:spMkLst>
        </pc:spChg>
      </pc:sldChg>
    </pc:docChg>
  </pc:docChgLst>
  <pc:docChgLst>
    <pc:chgData name="Nguyen Ngoc Tuan" userId="c554f282-6aa6-43bd-8ae9-8549a6b9b212" providerId="ADAL" clId="{A0395B36-B1CD-49A0-95C2-31091429D331}"/>
    <pc:docChg chg="modSld">
      <pc:chgData name="Nguyen Ngoc Tuan" userId="c554f282-6aa6-43bd-8ae9-8549a6b9b212" providerId="ADAL" clId="{A0395B36-B1CD-49A0-95C2-31091429D331}" dt="2024-09-30T03:55:55.429" v="10" actId="14100"/>
      <pc:docMkLst>
        <pc:docMk/>
      </pc:docMkLst>
      <pc:sldChg chg="addSp modSp">
        <pc:chgData name="Nguyen Ngoc Tuan" userId="c554f282-6aa6-43bd-8ae9-8549a6b9b212" providerId="ADAL" clId="{A0395B36-B1CD-49A0-95C2-31091429D331}" dt="2024-09-30T03:55:55.429" v="10" actId="14100"/>
        <pc:sldMkLst>
          <pc:docMk/>
          <pc:sldMk cId="0" sldId="262"/>
        </pc:sldMkLst>
        <pc:picChg chg="add mod">
          <ac:chgData name="Nguyen Ngoc Tuan" userId="c554f282-6aa6-43bd-8ae9-8549a6b9b212" providerId="ADAL" clId="{A0395B36-B1CD-49A0-95C2-31091429D331}" dt="2024-09-30T03:55:55.429" v="10" actId="14100"/>
          <ac:picMkLst>
            <pc:docMk/>
            <pc:sldMk cId="0" sldId="262"/>
            <ac:picMk id="1026" creationId="{1BA658BC-CD6E-D49C-CD7A-84C42664663F}"/>
          </ac:picMkLst>
        </pc:picChg>
      </pc:sldChg>
      <pc:sldChg chg="addSp modSp">
        <pc:chgData name="Nguyen Ngoc Tuan" userId="c554f282-6aa6-43bd-8ae9-8549a6b9b212" providerId="ADAL" clId="{A0395B36-B1CD-49A0-95C2-31091429D331}" dt="2024-09-30T03:55:49.240" v="9" actId="1035"/>
        <pc:sldMkLst>
          <pc:docMk/>
          <pc:sldMk cId="1525672446" sldId="1075"/>
        </pc:sldMkLst>
        <pc:picChg chg="add mod">
          <ac:chgData name="Nguyen Ngoc Tuan" userId="c554f282-6aa6-43bd-8ae9-8549a6b9b212" providerId="ADAL" clId="{A0395B36-B1CD-49A0-95C2-31091429D331}" dt="2024-09-30T03:55:49.240" v="9" actId="1035"/>
          <ac:picMkLst>
            <pc:docMk/>
            <pc:sldMk cId="1525672446" sldId="1075"/>
            <ac:picMk id="2050" creationId="{82556CE0-7B8B-322C-BE85-C789E817E503}"/>
          </ac:picMkLst>
        </pc:picChg>
      </pc:sldChg>
    </pc:docChg>
  </pc:docChgLst>
  <pc:docChgLst>
    <pc:chgData name="naumann" userId="S::naumann_nce.ufrj.br#ext#@cisco.onmicrosoft.com::e99cf90b-3b07-4608-8d54-c7ecb3aa7617" providerId="AD" clId="Web-{0EF32E77-BD1A-15EA-5E3A-BDE9D2FBC8C1}"/>
    <pc:docChg chg="addSld modSld">
      <pc:chgData name="naumann" userId="S::naumann_nce.ufrj.br#ext#@cisco.onmicrosoft.com::e99cf90b-3b07-4608-8d54-c7ecb3aa7617" providerId="AD" clId="Web-{0EF32E77-BD1A-15EA-5E3A-BDE9D2FBC8C1}" dt="2023-07-05T15:55:25.913" v="381" actId="20577"/>
      <pc:docMkLst>
        <pc:docMk/>
      </pc:docMkLst>
      <pc:sldChg chg="modNotes">
        <pc:chgData name="naumann" userId="S::naumann_nce.ufrj.br#ext#@cisco.onmicrosoft.com::e99cf90b-3b07-4608-8d54-c7ecb3aa7617" providerId="AD" clId="Web-{0EF32E77-BD1A-15EA-5E3A-BDE9D2FBC8C1}" dt="2023-07-05T15:39:46.096" v="40"/>
        <pc:sldMkLst>
          <pc:docMk/>
          <pc:sldMk cId="0" sldId="346"/>
        </pc:sldMkLst>
      </pc:sldChg>
      <pc:sldChg chg="modSp modNotes">
        <pc:chgData name="naumann" userId="S::naumann_nce.ufrj.br#ext#@cisco.onmicrosoft.com::e99cf90b-3b07-4608-8d54-c7ecb3aa7617" providerId="AD" clId="Web-{0EF32E77-BD1A-15EA-5E3A-BDE9D2FBC8C1}" dt="2023-07-05T15:54:19.333" v="360" actId="20577"/>
        <pc:sldMkLst>
          <pc:docMk/>
          <pc:sldMk cId="0" sldId="347"/>
        </pc:sldMkLst>
        <pc:spChg chg="mod">
          <ac:chgData name="naumann" userId="S::naumann_nce.ufrj.br#ext#@cisco.onmicrosoft.com::e99cf90b-3b07-4608-8d54-c7ecb3aa7617" providerId="AD" clId="Web-{0EF32E77-BD1A-15EA-5E3A-BDE9D2FBC8C1}" dt="2023-07-05T15:41:22.004" v="93" actId="20577"/>
          <ac:spMkLst>
            <pc:docMk/>
            <pc:sldMk cId="0" sldId="347"/>
            <ac:spMk id="2" creationId="{00000000-0000-0000-0000-000000000000}"/>
          </ac:spMkLst>
        </pc:spChg>
        <pc:spChg chg="mod">
          <ac:chgData name="naumann" userId="S::naumann_nce.ufrj.br#ext#@cisco.onmicrosoft.com::e99cf90b-3b07-4608-8d54-c7ecb3aa7617" providerId="AD" clId="Web-{0EF32E77-BD1A-15EA-5E3A-BDE9D2FBC8C1}" dt="2023-07-05T15:54:19.333" v="360" actId="20577"/>
          <ac:spMkLst>
            <pc:docMk/>
            <pc:sldMk cId="0" sldId="347"/>
            <ac:spMk id="4" creationId="{8F57D77F-0B26-F627-F82D-934E2347436E}"/>
          </ac:spMkLst>
        </pc:spChg>
      </pc:sldChg>
      <pc:sldChg chg="modSp">
        <pc:chgData name="naumann" userId="S::naumann_nce.ufrj.br#ext#@cisco.onmicrosoft.com::e99cf90b-3b07-4608-8d54-c7ecb3aa7617" providerId="AD" clId="Web-{0EF32E77-BD1A-15EA-5E3A-BDE9D2FBC8C1}" dt="2023-07-05T15:41:29.520" v="95" actId="20577"/>
        <pc:sldMkLst>
          <pc:docMk/>
          <pc:sldMk cId="205556993" sldId="1101"/>
        </pc:sldMkLst>
        <pc:spChg chg="mod">
          <ac:chgData name="naumann" userId="S::naumann_nce.ufrj.br#ext#@cisco.onmicrosoft.com::e99cf90b-3b07-4608-8d54-c7ecb3aa7617" providerId="AD" clId="Web-{0EF32E77-BD1A-15EA-5E3A-BDE9D2FBC8C1}" dt="2023-07-05T15:41:29.520" v="95" actId="20577"/>
          <ac:spMkLst>
            <pc:docMk/>
            <pc:sldMk cId="205556993" sldId="1101"/>
            <ac:spMk id="2" creationId="{00000000-0000-0000-0000-000000000000}"/>
          </ac:spMkLst>
        </pc:spChg>
      </pc:sldChg>
      <pc:sldChg chg="modSp modNotes">
        <pc:chgData name="naumann" userId="S::naumann_nce.ufrj.br#ext#@cisco.onmicrosoft.com::e99cf90b-3b07-4608-8d54-c7ecb3aa7617" providerId="AD" clId="Web-{0EF32E77-BD1A-15EA-5E3A-BDE9D2FBC8C1}" dt="2023-07-05T15:46:52.214" v="195" actId="20577"/>
        <pc:sldMkLst>
          <pc:docMk/>
          <pc:sldMk cId="1593495054" sldId="1102"/>
        </pc:sldMkLst>
        <pc:spChg chg="mod">
          <ac:chgData name="naumann" userId="S::naumann_nce.ufrj.br#ext#@cisco.onmicrosoft.com::e99cf90b-3b07-4608-8d54-c7ecb3aa7617" providerId="AD" clId="Web-{0EF32E77-BD1A-15EA-5E3A-BDE9D2FBC8C1}" dt="2023-07-05T15:41:05.723" v="92" actId="20577"/>
          <ac:spMkLst>
            <pc:docMk/>
            <pc:sldMk cId="1593495054" sldId="1102"/>
            <ac:spMk id="2" creationId="{00000000-0000-0000-0000-000000000000}"/>
          </ac:spMkLst>
        </pc:spChg>
        <pc:spChg chg="mod">
          <ac:chgData name="naumann" userId="S::naumann_nce.ufrj.br#ext#@cisco.onmicrosoft.com::e99cf90b-3b07-4608-8d54-c7ecb3aa7617" providerId="AD" clId="Web-{0EF32E77-BD1A-15EA-5E3A-BDE9D2FBC8C1}" dt="2023-07-05T15:46:52.214" v="195" actId="20577"/>
          <ac:spMkLst>
            <pc:docMk/>
            <pc:sldMk cId="1593495054" sldId="1102"/>
            <ac:spMk id="4" creationId="{8F57D77F-0B26-F627-F82D-934E2347436E}"/>
          </ac:spMkLst>
        </pc:spChg>
      </pc:sldChg>
      <pc:sldChg chg="modSp add replId">
        <pc:chgData name="naumann" userId="S::naumann_nce.ufrj.br#ext#@cisco.onmicrosoft.com::e99cf90b-3b07-4608-8d54-c7ecb3aa7617" providerId="AD" clId="Web-{0EF32E77-BD1A-15EA-5E3A-BDE9D2FBC8C1}" dt="2023-07-05T15:53:47.864" v="355" actId="20577"/>
        <pc:sldMkLst>
          <pc:docMk/>
          <pc:sldMk cId="1159470150" sldId="1183"/>
        </pc:sldMkLst>
        <pc:spChg chg="mod">
          <ac:chgData name="naumann" userId="S::naumann_nce.ufrj.br#ext#@cisco.onmicrosoft.com::e99cf90b-3b07-4608-8d54-c7ecb3aa7617" providerId="AD" clId="Web-{0EF32E77-BD1A-15EA-5E3A-BDE9D2FBC8C1}" dt="2023-07-05T15:53:47.864" v="355" actId="20577"/>
          <ac:spMkLst>
            <pc:docMk/>
            <pc:sldMk cId="1159470150" sldId="1183"/>
            <ac:spMk id="4" creationId="{8F57D77F-0B26-F627-F82D-934E2347436E}"/>
          </ac:spMkLst>
        </pc:spChg>
      </pc:sldChg>
      <pc:sldChg chg="modSp add replId">
        <pc:chgData name="naumann" userId="S::naumann_nce.ufrj.br#ext#@cisco.onmicrosoft.com::e99cf90b-3b07-4608-8d54-c7ecb3aa7617" providerId="AD" clId="Web-{0EF32E77-BD1A-15EA-5E3A-BDE9D2FBC8C1}" dt="2023-07-05T15:55:25.913" v="381" actId="20577"/>
        <pc:sldMkLst>
          <pc:docMk/>
          <pc:sldMk cId="1884904595" sldId="1184"/>
        </pc:sldMkLst>
        <pc:spChg chg="mod">
          <ac:chgData name="naumann" userId="S::naumann_nce.ufrj.br#ext#@cisco.onmicrosoft.com::e99cf90b-3b07-4608-8d54-c7ecb3aa7617" providerId="AD" clId="Web-{0EF32E77-BD1A-15EA-5E3A-BDE9D2FBC8C1}" dt="2023-07-05T15:55:25.913" v="381" actId="20577"/>
          <ac:spMkLst>
            <pc:docMk/>
            <pc:sldMk cId="1884904595" sldId="1184"/>
            <ac:spMk id="4" creationId="{8F57D77F-0B26-F627-F82D-934E2347436E}"/>
          </ac:spMkLst>
        </pc:spChg>
      </pc:sldChg>
    </pc:docChg>
  </pc:docChgLst>
  <pc:docChgLst>
    <pc:chgData name="naumann" userId="S::naumann_nce.ufrj.br#ext#@cisco.onmicrosoft.com::e99cf90b-3b07-4608-8d54-c7ecb3aa7617" providerId="AD" clId="Web-{4F885651-8A0F-9B0C-DBE2-5E1A875A3BEF}"/>
    <pc:docChg chg="addSld delSld modSld sldOrd">
      <pc:chgData name="naumann" userId="S::naumann_nce.ufrj.br#ext#@cisco.onmicrosoft.com::e99cf90b-3b07-4608-8d54-c7ecb3aa7617" providerId="AD" clId="Web-{4F885651-8A0F-9B0C-DBE2-5E1A875A3BEF}" dt="2023-07-04T19:58:56.680" v="2824"/>
      <pc:docMkLst>
        <pc:docMk/>
      </pc:docMkLst>
      <pc:sldChg chg="ord">
        <pc:chgData name="naumann" userId="S::naumann_nce.ufrj.br#ext#@cisco.onmicrosoft.com::e99cf90b-3b07-4608-8d54-c7ecb3aa7617" providerId="AD" clId="Web-{4F885651-8A0F-9B0C-DBE2-5E1A875A3BEF}" dt="2023-07-04T14:30:39.518" v="0"/>
        <pc:sldMkLst>
          <pc:docMk/>
          <pc:sldMk cId="0" sldId="256"/>
        </pc:sldMkLst>
      </pc:sldChg>
      <pc:sldChg chg="modSp modNotes">
        <pc:chgData name="naumann" userId="S::naumann_nce.ufrj.br#ext#@cisco.onmicrosoft.com::e99cf90b-3b07-4608-8d54-c7ecb3aa7617" providerId="AD" clId="Web-{4F885651-8A0F-9B0C-DBE2-5E1A875A3BEF}" dt="2023-07-04T15:26:12.585" v="839" actId="20577"/>
        <pc:sldMkLst>
          <pc:docMk/>
          <pc:sldMk cId="0" sldId="267"/>
        </pc:sldMkLst>
        <pc:spChg chg="mod">
          <ac:chgData name="naumann" userId="S::naumann_nce.ufrj.br#ext#@cisco.onmicrosoft.com::e99cf90b-3b07-4608-8d54-c7ecb3aa7617" providerId="AD" clId="Web-{4F885651-8A0F-9B0C-DBE2-5E1A875A3BEF}" dt="2023-07-04T15:26:12.585" v="839" actId="20577"/>
          <ac:spMkLst>
            <pc:docMk/>
            <pc:sldMk cId="0" sldId="267"/>
            <ac:spMk id="2" creationId="{00000000-0000-0000-0000-000000000000}"/>
          </ac:spMkLst>
        </pc:spChg>
        <pc:spChg chg="mod">
          <ac:chgData name="naumann" userId="S::naumann_nce.ufrj.br#ext#@cisco.onmicrosoft.com::e99cf90b-3b07-4608-8d54-c7ecb3aa7617" providerId="AD" clId="Web-{4F885651-8A0F-9B0C-DBE2-5E1A875A3BEF}" dt="2023-07-04T15:26:02.866" v="831" actId="1076"/>
          <ac:spMkLst>
            <pc:docMk/>
            <pc:sldMk cId="0" sldId="267"/>
            <ac:spMk id="3" creationId="{00000000-0000-0000-0000-000000000000}"/>
          </ac:spMkLst>
        </pc:spChg>
        <pc:spChg chg="mod">
          <ac:chgData name="naumann" userId="S::naumann_nce.ufrj.br#ext#@cisco.onmicrosoft.com::e99cf90b-3b07-4608-8d54-c7ecb3aa7617" providerId="AD" clId="Web-{4F885651-8A0F-9B0C-DBE2-5E1A875A3BEF}" dt="2023-07-04T15:21:53.270" v="740" actId="1076"/>
          <ac:spMkLst>
            <pc:docMk/>
            <pc:sldMk cId="0" sldId="267"/>
            <ac:spMk id="5" creationId="{00000000-0000-0000-0000-000000000000}"/>
          </ac:spMkLst>
        </pc:spChg>
      </pc:sldChg>
      <pc:sldChg chg="addSp modSp modNotes">
        <pc:chgData name="naumann" userId="S::naumann_nce.ufrj.br#ext#@cisco.onmicrosoft.com::e99cf90b-3b07-4608-8d54-c7ecb3aa7617" providerId="AD" clId="Web-{4F885651-8A0F-9B0C-DBE2-5E1A875A3BEF}" dt="2023-07-04T15:40:13.396" v="1015"/>
        <pc:sldMkLst>
          <pc:docMk/>
          <pc:sldMk cId="0" sldId="271"/>
        </pc:sldMkLst>
        <pc:spChg chg="mod">
          <ac:chgData name="naumann" userId="S::naumann_nce.ufrj.br#ext#@cisco.onmicrosoft.com::e99cf90b-3b07-4608-8d54-c7ecb3aa7617" providerId="AD" clId="Web-{4F885651-8A0F-9B0C-DBE2-5E1A875A3BEF}" dt="2023-07-04T15:27:00.589" v="874" actId="20577"/>
          <ac:spMkLst>
            <pc:docMk/>
            <pc:sldMk cId="0" sldId="271"/>
            <ac:spMk id="2" creationId="{00000000-0000-0000-0000-000000000000}"/>
          </ac:spMkLst>
        </pc:spChg>
        <pc:spChg chg="mod">
          <ac:chgData name="naumann" userId="S::naumann_nce.ufrj.br#ext#@cisco.onmicrosoft.com::e99cf90b-3b07-4608-8d54-c7ecb3aa7617" providerId="AD" clId="Web-{4F885651-8A0F-9B0C-DBE2-5E1A875A3BEF}" dt="2023-07-04T15:27:14.152" v="896" actId="20577"/>
          <ac:spMkLst>
            <pc:docMk/>
            <pc:sldMk cId="0" sldId="271"/>
            <ac:spMk id="3" creationId="{00000000-0000-0000-0000-000000000000}"/>
          </ac:spMkLst>
        </pc:spChg>
        <pc:spChg chg="mod">
          <ac:chgData name="naumann" userId="S::naumann_nce.ufrj.br#ext#@cisco.onmicrosoft.com::e99cf90b-3b07-4608-8d54-c7ecb3aa7617" providerId="AD" clId="Web-{4F885651-8A0F-9B0C-DBE2-5E1A875A3BEF}" dt="2023-07-04T15:29:55.617" v="922" actId="20577"/>
          <ac:spMkLst>
            <pc:docMk/>
            <pc:sldMk cId="0" sldId="271"/>
            <ac:spMk id="5" creationId="{00000000-0000-0000-0000-000000000000}"/>
          </ac:spMkLst>
        </pc:spChg>
        <pc:picChg chg="add mod">
          <ac:chgData name="naumann" userId="S::naumann_nce.ufrj.br#ext#@cisco.onmicrosoft.com::e99cf90b-3b07-4608-8d54-c7ecb3aa7617" providerId="AD" clId="Web-{4F885651-8A0F-9B0C-DBE2-5E1A875A3BEF}" dt="2023-07-04T15:40:13.396" v="1015"/>
          <ac:picMkLst>
            <pc:docMk/>
            <pc:sldMk cId="0" sldId="271"/>
            <ac:picMk id="4" creationId="{0F01185A-B571-BC98-90F2-ECBCEA07EBED}"/>
          </ac:picMkLst>
        </pc:picChg>
      </pc:sldChg>
      <pc:sldChg chg="modSp">
        <pc:chgData name="naumann" userId="S::naumann_nce.ufrj.br#ext#@cisco.onmicrosoft.com::e99cf90b-3b07-4608-8d54-c7ecb3aa7617" providerId="AD" clId="Web-{4F885651-8A0F-9B0C-DBE2-5E1A875A3BEF}" dt="2023-07-04T15:38:04.418" v="998"/>
        <pc:sldMkLst>
          <pc:docMk/>
          <pc:sldMk cId="2942073277" sldId="1079"/>
        </pc:sldMkLst>
        <pc:picChg chg="mod">
          <ac:chgData name="naumann" userId="S::naumann_nce.ufrj.br#ext#@cisco.onmicrosoft.com::e99cf90b-3b07-4608-8d54-c7ecb3aa7617" providerId="AD" clId="Web-{4F885651-8A0F-9B0C-DBE2-5E1A875A3BEF}" dt="2023-07-04T15:38:04.418" v="998"/>
          <ac:picMkLst>
            <pc:docMk/>
            <pc:sldMk cId="2942073277" sldId="1079"/>
            <ac:picMk id="6" creationId="{216FFFD1-6D72-9228-0F92-821B4956B3D7}"/>
          </ac:picMkLst>
        </pc:picChg>
      </pc:sldChg>
      <pc:sldChg chg="modNotes">
        <pc:chgData name="naumann" userId="S::naumann_nce.ufrj.br#ext#@cisco.onmicrosoft.com::e99cf90b-3b07-4608-8d54-c7ecb3aa7617" providerId="AD" clId="Web-{4F885651-8A0F-9B0C-DBE2-5E1A875A3BEF}" dt="2023-07-04T15:23:52.716" v="783"/>
        <pc:sldMkLst>
          <pc:docMk/>
          <pc:sldMk cId="1653445732" sldId="1081"/>
        </pc:sldMkLst>
      </pc:sldChg>
      <pc:sldChg chg="del">
        <pc:chgData name="naumann" userId="S::naumann_nce.ufrj.br#ext#@cisco.onmicrosoft.com::e99cf90b-3b07-4608-8d54-c7ecb3aa7617" providerId="AD" clId="Web-{4F885651-8A0F-9B0C-DBE2-5E1A875A3BEF}" dt="2023-07-04T15:30:27.447" v="925"/>
        <pc:sldMkLst>
          <pc:docMk/>
          <pc:sldMk cId="4278649041" sldId="1082"/>
        </pc:sldMkLst>
      </pc:sldChg>
      <pc:sldChg chg="del">
        <pc:chgData name="naumann" userId="S::naumann_nce.ufrj.br#ext#@cisco.onmicrosoft.com::e99cf90b-3b07-4608-8d54-c7ecb3aa7617" providerId="AD" clId="Web-{4F885651-8A0F-9B0C-DBE2-5E1A875A3BEF}" dt="2023-07-04T15:30:34.557" v="929"/>
        <pc:sldMkLst>
          <pc:docMk/>
          <pc:sldMk cId="551710493" sldId="1083"/>
        </pc:sldMkLst>
      </pc:sldChg>
      <pc:sldChg chg="del">
        <pc:chgData name="naumann" userId="S::naumann_nce.ufrj.br#ext#@cisco.onmicrosoft.com::e99cf90b-3b07-4608-8d54-c7ecb3aa7617" providerId="AD" clId="Web-{4F885651-8A0F-9B0C-DBE2-5E1A875A3BEF}" dt="2023-07-04T15:30:28.916" v="926"/>
        <pc:sldMkLst>
          <pc:docMk/>
          <pc:sldMk cId="537369937" sldId="1084"/>
        </pc:sldMkLst>
      </pc:sldChg>
      <pc:sldChg chg="del">
        <pc:chgData name="naumann" userId="S::naumann_nce.ufrj.br#ext#@cisco.onmicrosoft.com::e99cf90b-3b07-4608-8d54-c7ecb3aa7617" providerId="AD" clId="Web-{4F885651-8A0F-9B0C-DBE2-5E1A875A3BEF}" dt="2023-07-04T15:30:30.541" v="927"/>
        <pc:sldMkLst>
          <pc:docMk/>
          <pc:sldMk cId="4056194281" sldId="1085"/>
        </pc:sldMkLst>
      </pc:sldChg>
      <pc:sldChg chg="del">
        <pc:chgData name="naumann" userId="S::naumann_nce.ufrj.br#ext#@cisco.onmicrosoft.com::e99cf90b-3b07-4608-8d54-c7ecb3aa7617" providerId="AD" clId="Web-{4F885651-8A0F-9B0C-DBE2-5E1A875A3BEF}" dt="2023-07-04T15:30:31.526" v="928"/>
        <pc:sldMkLst>
          <pc:docMk/>
          <pc:sldMk cId="1064059071" sldId="1086"/>
        </pc:sldMkLst>
      </pc:sldChg>
      <pc:sldChg chg="del">
        <pc:chgData name="naumann" userId="S::naumann_nce.ufrj.br#ext#@cisco.onmicrosoft.com::e99cf90b-3b07-4608-8d54-c7ecb3aa7617" providerId="AD" clId="Web-{4F885651-8A0F-9B0C-DBE2-5E1A875A3BEF}" dt="2023-07-04T15:42:42.719" v="1041"/>
        <pc:sldMkLst>
          <pc:docMk/>
          <pc:sldMk cId="1140235619" sldId="1087"/>
        </pc:sldMkLst>
      </pc:sldChg>
      <pc:sldChg chg="del">
        <pc:chgData name="naumann" userId="S::naumann_nce.ufrj.br#ext#@cisco.onmicrosoft.com::e99cf90b-3b07-4608-8d54-c7ecb3aa7617" providerId="AD" clId="Web-{4F885651-8A0F-9B0C-DBE2-5E1A875A3BEF}" dt="2023-07-04T15:46:05.406" v="1081"/>
        <pc:sldMkLst>
          <pc:docMk/>
          <pc:sldMk cId="3666138443" sldId="1088"/>
        </pc:sldMkLst>
      </pc:sldChg>
      <pc:sldChg chg="del">
        <pc:chgData name="naumann" userId="S::naumann_nce.ufrj.br#ext#@cisco.onmicrosoft.com::e99cf90b-3b07-4608-8d54-c7ecb3aa7617" providerId="AD" clId="Web-{4F885651-8A0F-9B0C-DBE2-5E1A875A3BEF}" dt="2023-07-04T15:46:05.406" v="1080"/>
        <pc:sldMkLst>
          <pc:docMk/>
          <pc:sldMk cId="3658918480" sldId="1089"/>
        </pc:sldMkLst>
      </pc:sldChg>
      <pc:sldChg chg="del">
        <pc:chgData name="naumann" userId="S::naumann_nce.ufrj.br#ext#@cisco.onmicrosoft.com::e99cf90b-3b07-4608-8d54-c7ecb3aa7617" providerId="AD" clId="Web-{4F885651-8A0F-9B0C-DBE2-5E1A875A3BEF}" dt="2023-07-04T15:46:05.406" v="1078"/>
        <pc:sldMkLst>
          <pc:docMk/>
          <pc:sldMk cId="2661374438" sldId="1090"/>
        </pc:sldMkLst>
      </pc:sldChg>
      <pc:sldChg chg="del">
        <pc:chgData name="naumann" userId="S::naumann_nce.ufrj.br#ext#@cisco.onmicrosoft.com::e99cf90b-3b07-4608-8d54-c7ecb3aa7617" providerId="AD" clId="Web-{4F885651-8A0F-9B0C-DBE2-5E1A875A3BEF}" dt="2023-07-04T15:46:05.406" v="1079"/>
        <pc:sldMkLst>
          <pc:docMk/>
          <pc:sldMk cId="2021783494" sldId="1091"/>
        </pc:sldMkLst>
      </pc:sldChg>
      <pc:sldChg chg="del">
        <pc:chgData name="naumann" userId="S::naumann_nce.ufrj.br#ext#@cisco.onmicrosoft.com::e99cf90b-3b07-4608-8d54-c7ecb3aa7617" providerId="AD" clId="Web-{4F885651-8A0F-9B0C-DBE2-5E1A875A3BEF}" dt="2023-07-04T15:46:09.890" v="1085"/>
        <pc:sldMkLst>
          <pc:docMk/>
          <pc:sldMk cId="2731516610" sldId="1092"/>
        </pc:sldMkLst>
      </pc:sldChg>
      <pc:sldChg chg="del">
        <pc:chgData name="naumann" userId="S::naumann_nce.ufrj.br#ext#@cisco.onmicrosoft.com::e99cf90b-3b07-4608-8d54-c7ecb3aa7617" providerId="AD" clId="Web-{4F885651-8A0F-9B0C-DBE2-5E1A875A3BEF}" dt="2023-07-04T15:46:09.890" v="1084"/>
        <pc:sldMkLst>
          <pc:docMk/>
          <pc:sldMk cId="2923150823" sldId="1093"/>
        </pc:sldMkLst>
      </pc:sldChg>
      <pc:sldChg chg="del">
        <pc:chgData name="naumann" userId="S::naumann_nce.ufrj.br#ext#@cisco.onmicrosoft.com::e99cf90b-3b07-4608-8d54-c7ecb3aa7617" providerId="AD" clId="Web-{4F885651-8A0F-9B0C-DBE2-5E1A875A3BEF}" dt="2023-07-04T15:46:09.890" v="1083"/>
        <pc:sldMkLst>
          <pc:docMk/>
          <pc:sldMk cId="486237496" sldId="1094"/>
        </pc:sldMkLst>
      </pc:sldChg>
      <pc:sldChg chg="del">
        <pc:chgData name="naumann" userId="S::naumann_nce.ufrj.br#ext#@cisco.onmicrosoft.com::e99cf90b-3b07-4608-8d54-c7ecb3aa7617" providerId="AD" clId="Web-{4F885651-8A0F-9B0C-DBE2-5E1A875A3BEF}" dt="2023-07-04T15:46:09.875" v="1082"/>
        <pc:sldMkLst>
          <pc:docMk/>
          <pc:sldMk cId="1038849284" sldId="1095"/>
        </pc:sldMkLst>
      </pc:sldChg>
      <pc:sldChg chg="del">
        <pc:chgData name="naumann" userId="S::naumann_nce.ufrj.br#ext#@cisco.onmicrosoft.com::e99cf90b-3b07-4608-8d54-c7ecb3aa7617" providerId="AD" clId="Web-{4F885651-8A0F-9B0C-DBE2-5E1A875A3BEF}" dt="2023-07-04T15:46:15.141" v="1089"/>
        <pc:sldMkLst>
          <pc:docMk/>
          <pc:sldMk cId="269185245" sldId="1096"/>
        </pc:sldMkLst>
      </pc:sldChg>
      <pc:sldChg chg="del">
        <pc:chgData name="naumann" userId="S::naumann_nce.ufrj.br#ext#@cisco.onmicrosoft.com::e99cf90b-3b07-4608-8d54-c7ecb3aa7617" providerId="AD" clId="Web-{4F885651-8A0F-9B0C-DBE2-5E1A875A3BEF}" dt="2023-07-04T15:46:15.141" v="1088"/>
        <pc:sldMkLst>
          <pc:docMk/>
          <pc:sldMk cId="1022086691" sldId="1097"/>
        </pc:sldMkLst>
      </pc:sldChg>
      <pc:sldChg chg="del">
        <pc:chgData name="naumann" userId="S::naumann_nce.ufrj.br#ext#@cisco.onmicrosoft.com::e99cf90b-3b07-4608-8d54-c7ecb3aa7617" providerId="AD" clId="Web-{4F885651-8A0F-9B0C-DBE2-5E1A875A3BEF}" dt="2023-07-04T15:46:15.141" v="1087"/>
        <pc:sldMkLst>
          <pc:docMk/>
          <pc:sldMk cId="1269491023" sldId="1098"/>
        </pc:sldMkLst>
      </pc:sldChg>
      <pc:sldChg chg="del">
        <pc:chgData name="naumann" userId="S::naumann_nce.ufrj.br#ext#@cisco.onmicrosoft.com::e99cf90b-3b07-4608-8d54-c7ecb3aa7617" providerId="AD" clId="Web-{4F885651-8A0F-9B0C-DBE2-5E1A875A3BEF}" dt="2023-07-04T15:46:15.141" v="1086"/>
        <pc:sldMkLst>
          <pc:docMk/>
          <pc:sldMk cId="3393567032" sldId="1099"/>
        </pc:sldMkLst>
      </pc:sldChg>
      <pc:sldChg chg="del">
        <pc:chgData name="naumann" userId="S::naumann_nce.ufrj.br#ext#@cisco.onmicrosoft.com::e99cf90b-3b07-4608-8d54-c7ecb3aa7617" providerId="AD" clId="Web-{4F885651-8A0F-9B0C-DBE2-5E1A875A3BEF}" dt="2023-07-04T15:46:16.969" v="1090"/>
        <pc:sldMkLst>
          <pc:docMk/>
          <pc:sldMk cId="1482142413" sldId="1100"/>
        </pc:sldMkLst>
      </pc:sldChg>
      <pc:sldChg chg="modSp">
        <pc:chgData name="naumann" userId="S::naumann_nce.ufrj.br#ext#@cisco.onmicrosoft.com::e99cf90b-3b07-4608-8d54-c7ecb3aa7617" providerId="AD" clId="Web-{4F885651-8A0F-9B0C-DBE2-5E1A875A3BEF}" dt="2023-07-04T15:38:24.732" v="999"/>
        <pc:sldMkLst>
          <pc:docMk/>
          <pc:sldMk cId="3386279730" sldId="1112"/>
        </pc:sldMkLst>
        <pc:picChg chg="mod">
          <ac:chgData name="naumann" userId="S::naumann_nce.ufrj.br#ext#@cisco.onmicrosoft.com::e99cf90b-3b07-4608-8d54-c7ecb3aa7617" providerId="AD" clId="Web-{4F885651-8A0F-9B0C-DBE2-5E1A875A3BEF}" dt="2023-07-04T15:38:24.732" v="999"/>
          <ac:picMkLst>
            <pc:docMk/>
            <pc:sldMk cId="3386279730" sldId="1112"/>
            <ac:picMk id="5" creationId="{6B81CE68-C6E6-E6F6-40F2-8924AAB064D0}"/>
          </ac:picMkLst>
        </pc:picChg>
      </pc:sldChg>
      <pc:sldChg chg="modSp">
        <pc:chgData name="naumann" userId="S::naumann_nce.ufrj.br#ext#@cisco.onmicrosoft.com::e99cf90b-3b07-4608-8d54-c7ecb3aa7617" providerId="AD" clId="Web-{4F885651-8A0F-9B0C-DBE2-5E1A875A3BEF}" dt="2023-07-04T15:38:36.123" v="1000"/>
        <pc:sldMkLst>
          <pc:docMk/>
          <pc:sldMk cId="1129857140" sldId="1127"/>
        </pc:sldMkLst>
        <pc:picChg chg="mod">
          <ac:chgData name="naumann" userId="S::naumann_nce.ufrj.br#ext#@cisco.onmicrosoft.com::e99cf90b-3b07-4608-8d54-c7ecb3aa7617" providerId="AD" clId="Web-{4F885651-8A0F-9B0C-DBE2-5E1A875A3BEF}" dt="2023-07-04T15:38:36.123" v="1000"/>
          <ac:picMkLst>
            <pc:docMk/>
            <pc:sldMk cId="1129857140" sldId="1127"/>
            <ac:picMk id="5" creationId="{77DFC7B6-D0EE-10FE-52C6-55EA23C8C6B8}"/>
          </ac:picMkLst>
        </pc:picChg>
      </pc:sldChg>
      <pc:sldChg chg="modSp">
        <pc:chgData name="naumann" userId="S::naumann_nce.ufrj.br#ext#@cisco.onmicrosoft.com::e99cf90b-3b07-4608-8d54-c7ecb3aa7617" providerId="AD" clId="Web-{4F885651-8A0F-9B0C-DBE2-5E1A875A3BEF}" dt="2023-07-04T15:38:42.452" v="1001"/>
        <pc:sldMkLst>
          <pc:docMk/>
          <pc:sldMk cId="4239664472" sldId="1128"/>
        </pc:sldMkLst>
        <pc:picChg chg="mod">
          <ac:chgData name="naumann" userId="S::naumann_nce.ufrj.br#ext#@cisco.onmicrosoft.com::e99cf90b-3b07-4608-8d54-c7ecb3aa7617" providerId="AD" clId="Web-{4F885651-8A0F-9B0C-DBE2-5E1A875A3BEF}" dt="2023-07-04T15:38:42.452" v="1001"/>
          <ac:picMkLst>
            <pc:docMk/>
            <pc:sldMk cId="4239664472" sldId="1128"/>
            <ac:picMk id="6" creationId="{CCDF18E1-C75A-3C61-2C7C-C3AA226BC25E}"/>
          </ac:picMkLst>
        </pc:picChg>
      </pc:sldChg>
      <pc:sldChg chg="modSp ord">
        <pc:chgData name="naumann" userId="S::naumann_nce.ufrj.br#ext#@cisco.onmicrosoft.com::e99cf90b-3b07-4608-8d54-c7ecb3aa7617" providerId="AD" clId="Web-{4F885651-8A0F-9B0C-DBE2-5E1A875A3BEF}" dt="2023-07-04T15:38:55.812" v="1004"/>
        <pc:sldMkLst>
          <pc:docMk/>
          <pc:sldMk cId="1838524626" sldId="1132"/>
        </pc:sldMkLst>
        <pc:picChg chg="mod">
          <ac:chgData name="naumann" userId="S::naumann_nce.ufrj.br#ext#@cisco.onmicrosoft.com::e99cf90b-3b07-4608-8d54-c7ecb3aa7617" providerId="AD" clId="Web-{4F885651-8A0F-9B0C-DBE2-5E1A875A3BEF}" dt="2023-07-04T15:38:51.921" v="1002"/>
          <ac:picMkLst>
            <pc:docMk/>
            <pc:sldMk cId="1838524626" sldId="1132"/>
            <ac:picMk id="5" creationId="{7AE512D8-767A-F9CB-11BD-C0BF1E19CE00}"/>
          </ac:picMkLst>
        </pc:picChg>
      </pc:sldChg>
      <pc:sldChg chg="modSp ord">
        <pc:chgData name="naumann" userId="S::naumann_nce.ufrj.br#ext#@cisco.onmicrosoft.com::e99cf90b-3b07-4608-8d54-c7ecb3aa7617" providerId="AD" clId="Web-{4F885651-8A0F-9B0C-DBE2-5E1A875A3BEF}" dt="2023-07-04T15:39:02.438" v="1005"/>
        <pc:sldMkLst>
          <pc:docMk/>
          <pc:sldMk cId="4282627439" sldId="1137"/>
        </pc:sldMkLst>
        <pc:picChg chg="mod">
          <ac:chgData name="naumann" userId="S::naumann_nce.ufrj.br#ext#@cisco.onmicrosoft.com::e99cf90b-3b07-4608-8d54-c7ecb3aa7617" providerId="AD" clId="Web-{4F885651-8A0F-9B0C-DBE2-5E1A875A3BEF}" dt="2023-07-04T15:39:02.438" v="1005"/>
          <ac:picMkLst>
            <pc:docMk/>
            <pc:sldMk cId="4282627439" sldId="1137"/>
            <ac:picMk id="5" creationId="{0804A481-EAF5-DE96-2541-C6FEC4D02FF6}"/>
          </ac:picMkLst>
        </pc:picChg>
      </pc:sldChg>
      <pc:sldChg chg="modSp">
        <pc:chgData name="naumann" userId="S::naumann_nce.ufrj.br#ext#@cisco.onmicrosoft.com::e99cf90b-3b07-4608-8d54-c7ecb3aa7617" providerId="AD" clId="Web-{4F885651-8A0F-9B0C-DBE2-5E1A875A3BEF}" dt="2023-07-04T15:39:09.641" v="1006"/>
        <pc:sldMkLst>
          <pc:docMk/>
          <pc:sldMk cId="2812953411" sldId="1139"/>
        </pc:sldMkLst>
        <pc:picChg chg="mod">
          <ac:chgData name="naumann" userId="S::naumann_nce.ufrj.br#ext#@cisco.onmicrosoft.com::e99cf90b-3b07-4608-8d54-c7ecb3aa7617" providerId="AD" clId="Web-{4F885651-8A0F-9B0C-DBE2-5E1A875A3BEF}" dt="2023-07-04T15:39:09.641" v="1006"/>
          <ac:picMkLst>
            <pc:docMk/>
            <pc:sldMk cId="2812953411" sldId="1139"/>
            <ac:picMk id="5" creationId="{0DC72160-745C-F5AC-2DEB-D199675EE00E}"/>
          </ac:picMkLst>
        </pc:picChg>
      </pc:sldChg>
      <pc:sldChg chg="modSp">
        <pc:chgData name="naumann" userId="S::naumann_nce.ufrj.br#ext#@cisco.onmicrosoft.com::e99cf90b-3b07-4608-8d54-c7ecb3aa7617" providerId="AD" clId="Web-{4F885651-8A0F-9B0C-DBE2-5E1A875A3BEF}" dt="2023-07-04T15:39:16.142" v="1007"/>
        <pc:sldMkLst>
          <pc:docMk/>
          <pc:sldMk cId="1940174266" sldId="1140"/>
        </pc:sldMkLst>
        <pc:picChg chg="mod">
          <ac:chgData name="naumann" userId="S::naumann_nce.ufrj.br#ext#@cisco.onmicrosoft.com::e99cf90b-3b07-4608-8d54-c7ecb3aa7617" providerId="AD" clId="Web-{4F885651-8A0F-9B0C-DBE2-5E1A875A3BEF}" dt="2023-07-04T15:39:16.142" v="1007"/>
          <ac:picMkLst>
            <pc:docMk/>
            <pc:sldMk cId="1940174266" sldId="1140"/>
            <ac:picMk id="8" creationId="{3F05613B-8510-3913-D868-7D82C5E2367F}"/>
          </ac:picMkLst>
        </pc:picChg>
      </pc:sldChg>
      <pc:sldChg chg="modSp">
        <pc:chgData name="naumann" userId="S::naumann_nce.ufrj.br#ext#@cisco.onmicrosoft.com::e99cf90b-3b07-4608-8d54-c7ecb3aa7617" providerId="AD" clId="Web-{4F885651-8A0F-9B0C-DBE2-5E1A875A3BEF}" dt="2023-07-04T15:39:24.049" v="1008"/>
        <pc:sldMkLst>
          <pc:docMk/>
          <pc:sldMk cId="1881152120" sldId="1141"/>
        </pc:sldMkLst>
        <pc:picChg chg="mod">
          <ac:chgData name="naumann" userId="S::naumann_nce.ufrj.br#ext#@cisco.onmicrosoft.com::e99cf90b-3b07-4608-8d54-c7ecb3aa7617" providerId="AD" clId="Web-{4F885651-8A0F-9B0C-DBE2-5E1A875A3BEF}" dt="2023-07-04T15:39:24.049" v="1008"/>
          <ac:picMkLst>
            <pc:docMk/>
            <pc:sldMk cId="1881152120" sldId="1141"/>
            <ac:picMk id="5" creationId="{2C79C434-E484-BB96-9638-79711B72AA74}"/>
          </ac:picMkLst>
        </pc:picChg>
      </pc:sldChg>
      <pc:sldChg chg="modSp">
        <pc:chgData name="naumann" userId="S::naumann_nce.ufrj.br#ext#@cisco.onmicrosoft.com::e99cf90b-3b07-4608-8d54-c7ecb3aa7617" providerId="AD" clId="Web-{4F885651-8A0F-9B0C-DBE2-5E1A875A3BEF}" dt="2023-07-04T15:39:30.362" v="1009"/>
        <pc:sldMkLst>
          <pc:docMk/>
          <pc:sldMk cId="2095041582" sldId="1142"/>
        </pc:sldMkLst>
        <pc:picChg chg="mod">
          <ac:chgData name="naumann" userId="S::naumann_nce.ufrj.br#ext#@cisco.onmicrosoft.com::e99cf90b-3b07-4608-8d54-c7ecb3aa7617" providerId="AD" clId="Web-{4F885651-8A0F-9B0C-DBE2-5E1A875A3BEF}" dt="2023-07-04T15:39:30.362" v="1009"/>
          <ac:picMkLst>
            <pc:docMk/>
            <pc:sldMk cId="2095041582" sldId="1142"/>
            <ac:picMk id="8" creationId="{E0B6FF28-ACC9-5B54-1CE0-8638ED58C22B}"/>
          </ac:picMkLst>
        </pc:picChg>
      </pc:sldChg>
      <pc:sldChg chg="modSp">
        <pc:chgData name="naumann" userId="S::naumann_nce.ufrj.br#ext#@cisco.onmicrosoft.com::e99cf90b-3b07-4608-8d54-c7ecb3aa7617" providerId="AD" clId="Web-{4F885651-8A0F-9B0C-DBE2-5E1A875A3BEF}" dt="2023-07-04T15:39:38.065" v="1010"/>
        <pc:sldMkLst>
          <pc:docMk/>
          <pc:sldMk cId="2753968104" sldId="1145"/>
        </pc:sldMkLst>
        <pc:picChg chg="mod">
          <ac:chgData name="naumann" userId="S::naumann_nce.ufrj.br#ext#@cisco.onmicrosoft.com::e99cf90b-3b07-4608-8d54-c7ecb3aa7617" providerId="AD" clId="Web-{4F885651-8A0F-9B0C-DBE2-5E1A875A3BEF}" dt="2023-07-04T15:39:38.065" v="1010"/>
          <ac:picMkLst>
            <pc:docMk/>
            <pc:sldMk cId="2753968104" sldId="1145"/>
            <ac:picMk id="4" creationId="{1E793B41-0F30-02D5-66FF-BB03146D6DC4}"/>
          </ac:picMkLst>
        </pc:picChg>
      </pc:sldChg>
      <pc:sldChg chg="modSp">
        <pc:chgData name="naumann" userId="S::naumann_nce.ufrj.br#ext#@cisco.onmicrosoft.com::e99cf90b-3b07-4608-8d54-c7ecb3aa7617" providerId="AD" clId="Web-{4F885651-8A0F-9B0C-DBE2-5E1A875A3BEF}" dt="2023-07-04T15:39:43.894" v="1011"/>
        <pc:sldMkLst>
          <pc:docMk/>
          <pc:sldMk cId="3873838166" sldId="1146"/>
        </pc:sldMkLst>
        <pc:picChg chg="mod">
          <ac:chgData name="naumann" userId="S::naumann_nce.ufrj.br#ext#@cisco.onmicrosoft.com::e99cf90b-3b07-4608-8d54-c7ecb3aa7617" providerId="AD" clId="Web-{4F885651-8A0F-9B0C-DBE2-5E1A875A3BEF}" dt="2023-07-04T15:39:43.894" v="1011"/>
          <ac:picMkLst>
            <pc:docMk/>
            <pc:sldMk cId="3873838166" sldId="1146"/>
            <ac:picMk id="6" creationId="{68011FF8-9F39-EC38-88A1-2EDB3253672B}"/>
          </ac:picMkLst>
        </pc:picChg>
      </pc:sldChg>
      <pc:sldChg chg="modSp">
        <pc:chgData name="naumann" userId="S::naumann_nce.ufrj.br#ext#@cisco.onmicrosoft.com::e99cf90b-3b07-4608-8d54-c7ecb3aa7617" providerId="AD" clId="Web-{4F885651-8A0F-9B0C-DBE2-5E1A875A3BEF}" dt="2023-07-04T14:37:33.079" v="45" actId="20577"/>
        <pc:sldMkLst>
          <pc:docMk/>
          <pc:sldMk cId="1478653043" sldId="1147"/>
        </pc:sldMkLst>
        <pc:spChg chg="mod">
          <ac:chgData name="naumann" userId="S::naumann_nce.ufrj.br#ext#@cisco.onmicrosoft.com::e99cf90b-3b07-4608-8d54-c7ecb3aa7617" providerId="AD" clId="Web-{4F885651-8A0F-9B0C-DBE2-5E1A875A3BEF}" dt="2023-07-04T14:37:33.079" v="45" actId="20577"/>
          <ac:spMkLst>
            <pc:docMk/>
            <pc:sldMk cId="1478653043" sldId="1147"/>
            <ac:spMk id="7" creationId="{31E839F1-FE9A-6F63-4CFD-48D19204E302}"/>
          </ac:spMkLst>
        </pc:spChg>
      </pc:sldChg>
      <pc:sldChg chg="addSp modSp">
        <pc:chgData name="naumann" userId="S::naumann_nce.ufrj.br#ext#@cisco.onmicrosoft.com::e99cf90b-3b07-4608-8d54-c7ecb3aa7617" providerId="AD" clId="Web-{4F885651-8A0F-9B0C-DBE2-5E1A875A3BEF}" dt="2023-07-04T15:39:51.894" v="1012"/>
        <pc:sldMkLst>
          <pc:docMk/>
          <pc:sldMk cId="4134821231" sldId="1148"/>
        </pc:sldMkLst>
        <pc:spChg chg="add mod">
          <ac:chgData name="naumann" userId="S::naumann_nce.ufrj.br#ext#@cisco.onmicrosoft.com::e99cf90b-3b07-4608-8d54-c7ecb3aa7617" providerId="AD" clId="Web-{4F885651-8A0F-9B0C-DBE2-5E1A875A3BEF}" dt="2023-07-04T14:43:04.306" v="129" actId="1076"/>
          <ac:spMkLst>
            <pc:docMk/>
            <pc:sldMk cId="4134821231" sldId="1148"/>
            <ac:spMk id="5" creationId="{5D9DD6ED-CC6B-ECBE-476E-948757729B1C}"/>
          </ac:spMkLst>
        </pc:spChg>
        <pc:spChg chg="mod">
          <ac:chgData name="naumann" userId="S::naumann_nce.ufrj.br#ext#@cisco.onmicrosoft.com::e99cf90b-3b07-4608-8d54-c7ecb3aa7617" providerId="AD" clId="Web-{4F885651-8A0F-9B0C-DBE2-5E1A875A3BEF}" dt="2023-07-04T14:42:57.837" v="128" actId="20577"/>
          <ac:spMkLst>
            <pc:docMk/>
            <pc:sldMk cId="4134821231" sldId="1148"/>
            <ac:spMk id="7" creationId="{31E839F1-FE9A-6F63-4CFD-48D19204E302}"/>
          </ac:spMkLst>
        </pc:spChg>
        <pc:picChg chg="add mod">
          <ac:chgData name="naumann" userId="S::naumann_nce.ufrj.br#ext#@cisco.onmicrosoft.com::e99cf90b-3b07-4608-8d54-c7ecb3aa7617" providerId="AD" clId="Web-{4F885651-8A0F-9B0C-DBE2-5E1A875A3BEF}" dt="2023-07-04T15:39:51.894" v="1012"/>
          <ac:picMkLst>
            <pc:docMk/>
            <pc:sldMk cId="4134821231" sldId="1148"/>
            <ac:picMk id="4" creationId="{168889D0-43E6-F92E-022E-A77E2A7287CC}"/>
          </ac:picMkLst>
        </pc:picChg>
      </pc:sldChg>
      <pc:sldChg chg="modSp add replId">
        <pc:chgData name="naumann" userId="S::naumann_nce.ufrj.br#ext#@cisco.onmicrosoft.com::e99cf90b-3b07-4608-8d54-c7ecb3aa7617" providerId="AD" clId="Web-{4F885651-8A0F-9B0C-DBE2-5E1A875A3BEF}" dt="2023-07-04T14:47:02.713" v="243" actId="20577"/>
        <pc:sldMkLst>
          <pc:docMk/>
          <pc:sldMk cId="3519264438" sldId="1149"/>
        </pc:sldMkLst>
        <pc:spChg chg="mod">
          <ac:chgData name="naumann" userId="S::naumann_nce.ufrj.br#ext#@cisco.onmicrosoft.com::e99cf90b-3b07-4608-8d54-c7ecb3aa7617" providerId="AD" clId="Web-{4F885651-8A0F-9B0C-DBE2-5E1A875A3BEF}" dt="2023-07-04T14:47:02.713" v="243" actId="20577"/>
          <ac:spMkLst>
            <pc:docMk/>
            <pc:sldMk cId="3519264438" sldId="1149"/>
            <ac:spMk id="7" creationId="{31E839F1-FE9A-6F63-4CFD-48D19204E302}"/>
          </ac:spMkLst>
        </pc:spChg>
      </pc:sldChg>
      <pc:sldChg chg="modSp add replId">
        <pc:chgData name="naumann" userId="S::naumann_nce.ufrj.br#ext#@cisco.onmicrosoft.com::e99cf90b-3b07-4608-8d54-c7ecb3aa7617" providerId="AD" clId="Web-{4F885651-8A0F-9B0C-DBE2-5E1A875A3BEF}" dt="2023-07-04T14:49:56.913" v="310" actId="20577"/>
        <pc:sldMkLst>
          <pc:docMk/>
          <pc:sldMk cId="249830307" sldId="1150"/>
        </pc:sldMkLst>
        <pc:spChg chg="mod">
          <ac:chgData name="naumann" userId="S::naumann_nce.ufrj.br#ext#@cisco.onmicrosoft.com::e99cf90b-3b07-4608-8d54-c7ecb3aa7617" providerId="AD" clId="Web-{4F885651-8A0F-9B0C-DBE2-5E1A875A3BEF}" dt="2023-07-04T14:49:56.913" v="310" actId="20577"/>
          <ac:spMkLst>
            <pc:docMk/>
            <pc:sldMk cId="249830307" sldId="1150"/>
            <ac:spMk id="7" creationId="{31E839F1-FE9A-6F63-4CFD-48D19204E302}"/>
          </ac:spMkLst>
        </pc:spChg>
      </pc:sldChg>
      <pc:sldChg chg="modSp add replId modNotes">
        <pc:chgData name="naumann" userId="S::naumann_nce.ufrj.br#ext#@cisco.onmicrosoft.com::e99cf90b-3b07-4608-8d54-c7ecb3aa7617" providerId="AD" clId="Web-{4F885651-8A0F-9B0C-DBE2-5E1A875A3BEF}" dt="2023-07-04T14:50:52.683" v="330"/>
        <pc:sldMkLst>
          <pc:docMk/>
          <pc:sldMk cId="3172124423" sldId="1151"/>
        </pc:sldMkLst>
        <pc:spChg chg="mod">
          <ac:chgData name="naumann" userId="S::naumann_nce.ufrj.br#ext#@cisco.onmicrosoft.com::e99cf90b-3b07-4608-8d54-c7ecb3aa7617" providerId="AD" clId="Web-{4F885651-8A0F-9B0C-DBE2-5E1A875A3BEF}" dt="2023-07-04T14:50:46.183" v="327" actId="20577"/>
          <ac:spMkLst>
            <pc:docMk/>
            <pc:sldMk cId="3172124423" sldId="1151"/>
            <ac:spMk id="7" creationId="{31E839F1-FE9A-6F63-4CFD-48D19204E302}"/>
          </ac:spMkLst>
        </pc:spChg>
      </pc:sldChg>
      <pc:sldChg chg="addSp delSp modSp add replId modNotes">
        <pc:chgData name="naumann" userId="S::naumann_nce.ufrj.br#ext#@cisco.onmicrosoft.com::e99cf90b-3b07-4608-8d54-c7ecb3aa7617" providerId="AD" clId="Web-{4F885651-8A0F-9B0C-DBE2-5E1A875A3BEF}" dt="2023-07-04T15:39:58.723" v="1013"/>
        <pc:sldMkLst>
          <pc:docMk/>
          <pc:sldMk cId="1498414498" sldId="1152"/>
        </pc:sldMkLst>
        <pc:spChg chg="mod">
          <ac:chgData name="naumann" userId="S::naumann_nce.ufrj.br#ext#@cisco.onmicrosoft.com::e99cf90b-3b07-4608-8d54-c7ecb3aa7617" providerId="AD" clId="Web-{4F885651-8A0F-9B0C-DBE2-5E1A875A3BEF}" dt="2023-07-04T14:59:37.549" v="349" actId="20577"/>
          <ac:spMkLst>
            <pc:docMk/>
            <pc:sldMk cId="1498414498" sldId="1152"/>
            <ac:spMk id="3" creationId="{00000000-0000-0000-0000-000000000000}"/>
          </ac:spMkLst>
        </pc:spChg>
        <pc:spChg chg="add del mod">
          <ac:chgData name="naumann" userId="S::naumann_nce.ufrj.br#ext#@cisco.onmicrosoft.com::e99cf90b-3b07-4608-8d54-c7ecb3aa7617" providerId="AD" clId="Web-{4F885651-8A0F-9B0C-DBE2-5E1A875A3BEF}" dt="2023-07-04T15:09:14.106" v="525"/>
          <ac:spMkLst>
            <pc:docMk/>
            <pc:sldMk cId="1498414498" sldId="1152"/>
            <ac:spMk id="5" creationId="{23226195-3BEB-91D9-8310-D4DB5B238ABF}"/>
          </ac:spMkLst>
        </pc:spChg>
        <pc:spChg chg="mod">
          <ac:chgData name="naumann" userId="S::naumann_nce.ufrj.br#ext#@cisco.onmicrosoft.com::e99cf90b-3b07-4608-8d54-c7ecb3aa7617" providerId="AD" clId="Web-{4F885651-8A0F-9B0C-DBE2-5E1A875A3BEF}" dt="2023-07-04T15:09:20.122" v="527" actId="14100"/>
          <ac:spMkLst>
            <pc:docMk/>
            <pc:sldMk cId="1498414498" sldId="1152"/>
            <ac:spMk id="7" creationId="{31E839F1-FE9A-6F63-4CFD-48D19204E302}"/>
          </ac:spMkLst>
        </pc:spChg>
        <pc:picChg chg="add mod">
          <ac:chgData name="naumann" userId="S::naumann_nce.ufrj.br#ext#@cisco.onmicrosoft.com::e99cf90b-3b07-4608-8d54-c7ecb3aa7617" providerId="AD" clId="Web-{4F885651-8A0F-9B0C-DBE2-5E1A875A3BEF}" dt="2023-07-04T15:39:58.723" v="1013"/>
          <ac:picMkLst>
            <pc:docMk/>
            <pc:sldMk cId="1498414498" sldId="1152"/>
            <ac:picMk id="4" creationId="{F88228EB-AA0A-62EF-E53D-26E2F30CDB81}"/>
          </ac:picMkLst>
        </pc:picChg>
        <pc:picChg chg="add del mod">
          <ac:chgData name="naumann" userId="S::naumann_nce.ufrj.br#ext#@cisco.onmicrosoft.com::e99cf90b-3b07-4608-8d54-c7ecb3aa7617" providerId="AD" clId="Web-{4F885651-8A0F-9B0C-DBE2-5E1A875A3BEF}" dt="2023-07-04T15:09:12.340" v="524"/>
          <ac:picMkLst>
            <pc:docMk/>
            <pc:sldMk cId="1498414498" sldId="1152"/>
            <ac:picMk id="6" creationId="{DEA0375B-6582-5C8D-E48D-3A78EB9759A9}"/>
          </ac:picMkLst>
        </pc:picChg>
      </pc:sldChg>
      <pc:sldChg chg="delSp modSp add replId modNotes">
        <pc:chgData name="naumann" userId="S::naumann_nce.ufrj.br#ext#@cisco.onmicrosoft.com::e99cf90b-3b07-4608-8d54-c7ecb3aa7617" providerId="AD" clId="Web-{4F885651-8A0F-9B0C-DBE2-5E1A875A3BEF}" dt="2023-07-04T15:40:03.833" v="1014"/>
        <pc:sldMkLst>
          <pc:docMk/>
          <pc:sldMk cId="2970188307" sldId="1153"/>
        </pc:sldMkLst>
        <pc:spChg chg="mod">
          <ac:chgData name="naumann" userId="S::naumann_nce.ufrj.br#ext#@cisco.onmicrosoft.com::e99cf90b-3b07-4608-8d54-c7ecb3aa7617" providerId="AD" clId="Web-{4F885651-8A0F-9B0C-DBE2-5E1A875A3BEF}" dt="2023-07-04T15:09:58.140" v="541" actId="20577"/>
          <ac:spMkLst>
            <pc:docMk/>
            <pc:sldMk cId="2970188307" sldId="1153"/>
            <ac:spMk id="3" creationId="{00000000-0000-0000-0000-000000000000}"/>
          </ac:spMkLst>
        </pc:spChg>
        <pc:spChg chg="mod">
          <ac:chgData name="naumann" userId="S::naumann_nce.ufrj.br#ext#@cisco.onmicrosoft.com::e99cf90b-3b07-4608-8d54-c7ecb3aa7617" providerId="AD" clId="Web-{4F885651-8A0F-9B0C-DBE2-5E1A875A3BEF}" dt="2023-07-04T15:10:21.283" v="559" actId="20577"/>
          <ac:spMkLst>
            <pc:docMk/>
            <pc:sldMk cId="2970188307" sldId="1153"/>
            <ac:spMk id="5" creationId="{23226195-3BEB-91D9-8310-D4DB5B238ABF}"/>
          </ac:spMkLst>
        </pc:spChg>
        <pc:spChg chg="del">
          <ac:chgData name="naumann" userId="S::naumann_nce.ufrj.br#ext#@cisco.onmicrosoft.com::e99cf90b-3b07-4608-8d54-c7ecb3aa7617" providerId="AD" clId="Web-{4F885651-8A0F-9B0C-DBE2-5E1A875A3BEF}" dt="2023-07-04T15:09:37.076" v="531"/>
          <ac:spMkLst>
            <pc:docMk/>
            <pc:sldMk cId="2970188307" sldId="1153"/>
            <ac:spMk id="7" creationId="{31E839F1-FE9A-6F63-4CFD-48D19204E302}"/>
          </ac:spMkLst>
        </pc:spChg>
        <pc:picChg chg="del">
          <ac:chgData name="naumann" userId="S::naumann_nce.ufrj.br#ext#@cisco.onmicrosoft.com::e99cf90b-3b07-4608-8d54-c7ecb3aa7617" providerId="AD" clId="Web-{4F885651-8A0F-9B0C-DBE2-5E1A875A3BEF}" dt="2023-07-04T15:09:35.232" v="530"/>
          <ac:picMkLst>
            <pc:docMk/>
            <pc:sldMk cId="2970188307" sldId="1153"/>
            <ac:picMk id="4" creationId="{F88228EB-AA0A-62EF-E53D-26E2F30CDB81}"/>
          </ac:picMkLst>
        </pc:picChg>
        <pc:picChg chg="mod">
          <ac:chgData name="naumann" userId="S::naumann_nce.ufrj.br#ext#@cisco.onmicrosoft.com::e99cf90b-3b07-4608-8d54-c7ecb3aa7617" providerId="AD" clId="Web-{4F885651-8A0F-9B0C-DBE2-5E1A875A3BEF}" dt="2023-07-04T15:40:03.833" v="1014"/>
          <ac:picMkLst>
            <pc:docMk/>
            <pc:sldMk cId="2970188307" sldId="1153"/>
            <ac:picMk id="6" creationId="{DEA0375B-6582-5C8D-E48D-3A78EB9759A9}"/>
          </ac:picMkLst>
        </pc:picChg>
      </pc:sldChg>
      <pc:sldChg chg="addSp delSp modSp add replId modNotes">
        <pc:chgData name="naumann" userId="S::naumann_nce.ufrj.br#ext#@cisco.onmicrosoft.com::e99cf90b-3b07-4608-8d54-c7ecb3aa7617" providerId="AD" clId="Web-{4F885651-8A0F-9B0C-DBE2-5E1A875A3BEF}" dt="2023-07-04T15:13:11.936" v="580"/>
        <pc:sldMkLst>
          <pc:docMk/>
          <pc:sldMk cId="885818815" sldId="1154"/>
        </pc:sldMkLst>
        <pc:spChg chg="mod">
          <ac:chgData name="naumann" userId="S::naumann_nce.ufrj.br#ext#@cisco.onmicrosoft.com::e99cf90b-3b07-4608-8d54-c7ecb3aa7617" providerId="AD" clId="Web-{4F885651-8A0F-9B0C-DBE2-5E1A875A3BEF}" dt="2023-07-04T15:12:34.167" v="574" actId="20577"/>
          <ac:spMkLst>
            <pc:docMk/>
            <pc:sldMk cId="885818815" sldId="1154"/>
            <ac:spMk id="5" creationId="{23226195-3BEB-91D9-8310-D4DB5B238ABF}"/>
          </ac:spMkLst>
        </pc:spChg>
        <pc:picChg chg="add mod">
          <ac:chgData name="naumann" userId="S::naumann_nce.ufrj.br#ext#@cisco.onmicrosoft.com::e99cf90b-3b07-4608-8d54-c7ecb3aa7617" providerId="AD" clId="Web-{4F885651-8A0F-9B0C-DBE2-5E1A875A3BEF}" dt="2023-07-04T15:12:39.261" v="577" actId="1076"/>
          <ac:picMkLst>
            <pc:docMk/>
            <pc:sldMk cId="885818815" sldId="1154"/>
            <ac:picMk id="4" creationId="{63CFA62D-9040-E0DE-F817-6C4C81619471}"/>
          </ac:picMkLst>
        </pc:picChg>
        <pc:picChg chg="del">
          <ac:chgData name="naumann" userId="S::naumann_nce.ufrj.br#ext#@cisco.onmicrosoft.com::e99cf90b-3b07-4608-8d54-c7ecb3aa7617" providerId="AD" clId="Web-{4F885651-8A0F-9B0C-DBE2-5E1A875A3BEF}" dt="2023-07-04T15:11:04.755" v="561"/>
          <ac:picMkLst>
            <pc:docMk/>
            <pc:sldMk cId="885818815" sldId="1154"/>
            <ac:picMk id="6" creationId="{DEA0375B-6582-5C8D-E48D-3A78EB9759A9}"/>
          </ac:picMkLst>
        </pc:picChg>
      </pc:sldChg>
      <pc:sldChg chg="addSp delSp modSp add replId modNotes">
        <pc:chgData name="naumann" userId="S::naumann_nce.ufrj.br#ext#@cisco.onmicrosoft.com::e99cf90b-3b07-4608-8d54-c7ecb3aa7617" providerId="AD" clId="Web-{4F885651-8A0F-9B0C-DBE2-5E1A875A3BEF}" dt="2023-07-04T15:42:14.623" v="1040"/>
        <pc:sldMkLst>
          <pc:docMk/>
          <pc:sldMk cId="3060107430" sldId="1155"/>
        </pc:sldMkLst>
        <pc:spChg chg="mod">
          <ac:chgData name="naumann" userId="S::naumann_nce.ufrj.br#ext#@cisco.onmicrosoft.com::e99cf90b-3b07-4608-8d54-c7ecb3aa7617" providerId="AD" clId="Web-{4F885651-8A0F-9B0C-DBE2-5E1A875A3BEF}" dt="2023-07-04T15:30:47.902" v="947" actId="20577"/>
          <ac:spMkLst>
            <pc:docMk/>
            <pc:sldMk cId="3060107430" sldId="1155"/>
            <ac:spMk id="3" creationId="{00000000-0000-0000-0000-000000000000}"/>
          </ac:spMkLst>
        </pc:spChg>
        <pc:spChg chg="mod">
          <ac:chgData name="naumann" userId="S::naumann_nce.ufrj.br#ext#@cisco.onmicrosoft.com::e99cf90b-3b07-4608-8d54-c7ecb3aa7617" providerId="AD" clId="Web-{4F885651-8A0F-9B0C-DBE2-5E1A875A3BEF}" dt="2023-07-04T15:41:27.323" v="1030" actId="14100"/>
          <ac:spMkLst>
            <pc:docMk/>
            <pc:sldMk cId="3060107430" sldId="1155"/>
            <ac:spMk id="5" creationId="{00000000-0000-0000-0000-000000000000}"/>
          </ac:spMkLst>
        </pc:spChg>
        <pc:spChg chg="add mod">
          <ac:chgData name="naumann" userId="S::naumann_nce.ufrj.br#ext#@cisco.onmicrosoft.com::e99cf90b-3b07-4608-8d54-c7ecb3aa7617" providerId="AD" clId="Web-{4F885651-8A0F-9B0C-DBE2-5E1A875A3BEF}" dt="2023-07-04T15:41:49.590" v="1037" actId="1076"/>
          <ac:spMkLst>
            <pc:docMk/>
            <pc:sldMk cId="3060107430" sldId="1155"/>
            <ac:spMk id="7" creationId="{30C898F3-E252-D651-92D1-3C6943A10949}"/>
          </ac:spMkLst>
        </pc:spChg>
        <pc:picChg chg="del">
          <ac:chgData name="naumann" userId="S::naumann_nce.ufrj.br#ext#@cisco.onmicrosoft.com::e99cf90b-3b07-4608-8d54-c7ecb3aa7617" providerId="AD" clId="Web-{4F885651-8A0F-9B0C-DBE2-5E1A875A3BEF}" dt="2023-07-04T15:33:28.398" v="970"/>
          <ac:picMkLst>
            <pc:docMk/>
            <pc:sldMk cId="3060107430" sldId="1155"/>
            <ac:picMk id="4" creationId="{0F01185A-B571-BC98-90F2-ECBCEA07EBED}"/>
          </ac:picMkLst>
        </pc:picChg>
        <pc:picChg chg="add mod">
          <ac:chgData name="naumann" userId="S::naumann_nce.ufrj.br#ext#@cisco.onmicrosoft.com::e99cf90b-3b07-4608-8d54-c7ecb3aa7617" providerId="AD" clId="Web-{4F885651-8A0F-9B0C-DBE2-5E1A875A3BEF}" dt="2023-07-04T15:41:18.432" v="1028" actId="1076"/>
          <ac:picMkLst>
            <pc:docMk/>
            <pc:sldMk cId="3060107430" sldId="1155"/>
            <ac:picMk id="6" creationId="{98FACC8A-6B0C-3378-A0EC-F4929CEF6946}"/>
          </ac:picMkLst>
        </pc:picChg>
      </pc:sldChg>
      <pc:sldChg chg="addSp delSp modSp add replId modNotes">
        <pc:chgData name="naumann" userId="S::naumann_nce.ufrj.br#ext#@cisco.onmicrosoft.com::e99cf90b-3b07-4608-8d54-c7ecb3aa7617" providerId="AD" clId="Web-{4F885651-8A0F-9B0C-DBE2-5E1A875A3BEF}" dt="2023-07-04T15:58:00.160" v="1184" actId="20577"/>
        <pc:sldMkLst>
          <pc:docMk/>
          <pc:sldMk cId="1655188869" sldId="1156"/>
        </pc:sldMkLst>
        <pc:spChg chg="mod">
          <ac:chgData name="naumann" userId="S::naumann_nce.ufrj.br#ext#@cisco.onmicrosoft.com::e99cf90b-3b07-4608-8d54-c7ecb3aa7617" providerId="AD" clId="Web-{4F885651-8A0F-9B0C-DBE2-5E1A875A3BEF}" dt="2023-07-04T15:43:37.286" v="1077" actId="20577"/>
          <ac:spMkLst>
            <pc:docMk/>
            <pc:sldMk cId="1655188869" sldId="1156"/>
            <ac:spMk id="3" creationId="{00000000-0000-0000-0000-000000000000}"/>
          </ac:spMkLst>
        </pc:spChg>
        <pc:spChg chg="mod">
          <ac:chgData name="naumann" userId="S::naumann_nce.ufrj.br#ext#@cisco.onmicrosoft.com::e99cf90b-3b07-4608-8d54-c7ecb3aa7617" providerId="AD" clId="Web-{4F885651-8A0F-9B0C-DBE2-5E1A875A3BEF}" dt="2023-07-04T15:56:32.638" v="1151" actId="20577"/>
          <ac:spMkLst>
            <pc:docMk/>
            <pc:sldMk cId="1655188869" sldId="1156"/>
            <ac:spMk id="5" creationId="{00000000-0000-0000-0000-000000000000}"/>
          </ac:spMkLst>
        </pc:spChg>
        <pc:spChg chg="del">
          <ac:chgData name="naumann" userId="S::naumann_nce.ufrj.br#ext#@cisco.onmicrosoft.com::e99cf90b-3b07-4608-8d54-c7ecb3aa7617" providerId="AD" clId="Web-{4F885651-8A0F-9B0C-DBE2-5E1A875A3BEF}" dt="2023-07-04T15:47:55.617" v="1094"/>
          <ac:spMkLst>
            <pc:docMk/>
            <pc:sldMk cId="1655188869" sldId="1156"/>
            <ac:spMk id="7" creationId="{30C898F3-E252-D651-92D1-3C6943A10949}"/>
          </ac:spMkLst>
        </pc:spChg>
        <pc:spChg chg="add mod">
          <ac:chgData name="naumann" userId="S::naumann_nce.ufrj.br#ext#@cisco.onmicrosoft.com::e99cf90b-3b07-4608-8d54-c7ecb3aa7617" providerId="AD" clId="Web-{4F885651-8A0F-9B0C-DBE2-5E1A875A3BEF}" dt="2023-07-04T15:58:00.160" v="1184" actId="20577"/>
          <ac:spMkLst>
            <pc:docMk/>
            <pc:sldMk cId="1655188869" sldId="1156"/>
            <ac:spMk id="8" creationId="{268D96FB-36E4-1665-9090-75593ABAA961}"/>
          </ac:spMkLst>
        </pc:spChg>
        <pc:picChg chg="add mod">
          <ac:chgData name="naumann" userId="S::naumann_nce.ufrj.br#ext#@cisco.onmicrosoft.com::e99cf90b-3b07-4608-8d54-c7ecb3aa7617" providerId="AD" clId="Web-{4F885651-8A0F-9B0C-DBE2-5E1A875A3BEF}" dt="2023-07-04T15:55:48.276" v="1144" actId="1076"/>
          <ac:picMkLst>
            <pc:docMk/>
            <pc:sldMk cId="1655188869" sldId="1156"/>
            <ac:picMk id="4" creationId="{06FE978B-38FA-55F1-B922-CFECD66319C9}"/>
          </ac:picMkLst>
        </pc:picChg>
        <pc:picChg chg="del">
          <ac:chgData name="naumann" userId="S::naumann_nce.ufrj.br#ext#@cisco.onmicrosoft.com::e99cf90b-3b07-4608-8d54-c7ecb3aa7617" providerId="AD" clId="Web-{4F885651-8A0F-9B0C-DBE2-5E1A875A3BEF}" dt="2023-07-04T15:47:48.647" v="1091"/>
          <ac:picMkLst>
            <pc:docMk/>
            <pc:sldMk cId="1655188869" sldId="1156"/>
            <ac:picMk id="6" creationId="{98FACC8A-6B0C-3378-A0EC-F4929CEF6946}"/>
          </ac:picMkLst>
        </pc:picChg>
      </pc:sldChg>
      <pc:sldChg chg="addSp delSp modSp add replId modNotes">
        <pc:chgData name="naumann" userId="S::naumann_nce.ufrj.br#ext#@cisco.onmicrosoft.com::e99cf90b-3b07-4608-8d54-c7ecb3aa7617" providerId="AD" clId="Web-{4F885651-8A0F-9B0C-DBE2-5E1A875A3BEF}" dt="2023-07-04T16:10:08.197" v="1463" actId="1076"/>
        <pc:sldMkLst>
          <pc:docMk/>
          <pc:sldMk cId="4260375169" sldId="1157"/>
        </pc:sldMkLst>
        <pc:spChg chg="mod">
          <ac:chgData name="naumann" userId="S::naumann_nce.ufrj.br#ext#@cisco.onmicrosoft.com::e99cf90b-3b07-4608-8d54-c7ecb3aa7617" providerId="AD" clId="Web-{4F885651-8A0F-9B0C-DBE2-5E1A875A3BEF}" dt="2023-07-04T15:58:24.256" v="1186" actId="20577"/>
          <ac:spMkLst>
            <pc:docMk/>
            <pc:sldMk cId="4260375169" sldId="1157"/>
            <ac:spMk id="3" creationId="{00000000-0000-0000-0000-000000000000}"/>
          </ac:spMkLst>
        </pc:spChg>
        <pc:spChg chg="mod">
          <ac:chgData name="naumann" userId="S::naumann_nce.ufrj.br#ext#@cisco.onmicrosoft.com::e99cf90b-3b07-4608-8d54-c7ecb3aa7617" providerId="AD" clId="Web-{4F885651-8A0F-9B0C-DBE2-5E1A875A3BEF}" dt="2023-07-04T16:07:57.891" v="1408" actId="14100"/>
          <ac:spMkLst>
            <pc:docMk/>
            <pc:sldMk cId="4260375169" sldId="1157"/>
            <ac:spMk id="5" creationId="{00000000-0000-0000-0000-000000000000}"/>
          </ac:spMkLst>
        </pc:spChg>
        <pc:spChg chg="add mod">
          <ac:chgData name="naumann" userId="S::naumann_nce.ufrj.br#ext#@cisco.onmicrosoft.com::e99cf90b-3b07-4608-8d54-c7ecb3aa7617" providerId="AD" clId="Web-{4F885651-8A0F-9B0C-DBE2-5E1A875A3BEF}" dt="2023-07-04T16:09:49.946" v="1462" actId="20577"/>
          <ac:spMkLst>
            <pc:docMk/>
            <pc:sldMk cId="4260375169" sldId="1157"/>
            <ac:spMk id="7" creationId="{69A4F1BD-0563-EE4A-975C-A0087DB7DD68}"/>
          </ac:spMkLst>
        </pc:spChg>
        <pc:spChg chg="del">
          <ac:chgData name="naumann" userId="S::naumann_nce.ufrj.br#ext#@cisco.onmicrosoft.com::e99cf90b-3b07-4608-8d54-c7ecb3aa7617" providerId="AD" clId="Web-{4F885651-8A0F-9B0C-DBE2-5E1A875A3BEF}" dt="2023-07-04T16:00:21.592" v="1199"/>
          <ac:spMkLst>
            <pc:docMk/>
            <pc:sldMk cId="4260375169" sldId="1157"/>
            <ac:spMk id="8" creationId="{268D96FB-36E4-1665-9090-75593ABAA961}"/>
          </ac:spMkLst>
        </pc:spChg>
        <pc:picChg chg="del">
          <ac:chgData name="naumann" userId="S::naumann_nce.ufrj.br#ext#@cisco.onmicrosoft.com::e99cf90b-3b07-4608-8d54-c7ecb3aa7617" providerId="AD" clId="Web-{4F885651-8A0F-9B0C-DBE2-5E1A875A3BEF}" dt="2023-07-04T16:00:40.797" v="1202"/>
          <ac:picMkLst>
            <pc:docMk/>
            <pc:sldMk cId="4260375169" sldId="1157"/>
            <ac:picMk id="4" creationId="{06FE978B-38FA-55F1-B922-CFECD66319C9}"/>
          </ac:picMkLst>
        </pc:picChg>
        <pc:picChg chg="add mod">
          <ac:chgData name="naumann" userId="S::naumann_nce.ufrj.br#ext#@cisco.onmicrosoft.com::e99cf90b-3b07-4608-8d54-c7ecb3aa7617" providerId="AD" clId="Web-{4F885651-8A0F-9B0C-DBE2-5E1A875A3BEF}" dt="2023-07-04T16:10:08.197" v="1463" actId="1076"/>
          <ac:picMkLst>
            <pc:docMk/>
            <pc:sldMk cId="4260375169" sldId="1157"/>
            <ac:picMk id="6" creationId="{E96000AA-8DDA-6F7A-F887-8CACC7522E7C}"/>
          </ac:picMkLst>
        </pc:picChg>
      </pc:sldChg>
      <pc:sldChg chg="addSp delSp modSp add replId">
        <pc:chgData name="naumann" userId="S::naumann_nce.ufrj.br#ext#@cisco.onmicrosoft.com::e99cf90b-3b07-4608-8d54-c7ecb3aa7617" providerId="AD" clId="Web-{4F885651-8A0F-9B0C-DBE2-5E1A875A3BEF}" dt="2023-07-04T16:21:16.511" v="1665" actId="14100"/>
        <pc:sldMkLst>
          <pc:docMk/>
          <pc:sldMk cId="3173861424" sldId="1158"/>
        </pc:sldMkLst>
        <pc:spChg chg="mod">
          <ac:chgData name="naumann" userId="S::naumann_nce.ufrj.br#ext#@cisco.onmicrosoft.com::e99cf90b-3b07-4608-8d54-c7ecb3aa7617" providerId="AD" clId="Web-{4F885651-8A0F-9B0C-DBE2-5E1A875A3BEF}" dt="2023-07-04T16:20:47.337" v="1655" actId="14100"/>
          <ac:spMkLst>
            <pc:docMk/>
            <pc:sldMk cId="3173861424" sldId="1158"/>
            <ac:spMk id="5" creationId="{00000000-0000-0000-0000-000000000000}"/>
          </ac:spMkLst>
        </pc:spChg>
        <pc:spChg chg="del mod">
          <ac:chgData name="naumann" userId="S::naumann_nce.ufrj.br#ext#@cisco.onmicrosoft.com::e99cf90b-3b07-4608-8d54-c7ecb3aa7617" providerId="AD" clId="Web-{4F885651-8A0F-9B0C-DBE2-5E1A875A3BEF}" dt="2023-07-04T16:11:47.751" v="1470"/>
          <ac:spMkLst>
            <pc:docMk/>
            <pc:sldMk cId="3173861424" sldId="1158"/>
            <ac:spMk id="7" creationId="{69A4F1BD-0563-EE4A-975C-A0087DB7DD68}"/>
          </ac:spMkLst>
        </pc:spChg>
        <pc:spChg chg="add mod">
          <ac:chgData name="naumann" userId="S::naumann_nce.ufrj.br#ext#@cisco.onmicrosoft.com::e99cf90b-3b07-4608-8d54-c7ecb3aa7617" providerId="AD" clId="Web-{4F885651-8A0F-9B0C-DBE2-5E1A875A3BEF}" dt="2023-07-04T16:21:16.511" v="1665" actId="14100"/>
          <ac:spMkLst>
            <pc:docMk/>
            <pc:sldMk cId="3173861424" sldId="1158"/>
            <ac:spMk id="8" creationId="{7DDCF6B0-8CF9-436A-97BD-BF95D02F9966}"/>
          </ac:spMkLst>
        </pc:spChg>
        <pc:picChg chg="add mod">
          <ac:chgData name="naumann" userId="S::naumann_nce.ufrj.br#ext#@cisco.onmicrosoft.com::e99cf90b-3b07-4608-8d54-c7ecb3aa7617" providerId="AD" clId="Web-{4F885651-8A0F-9B0C-DBE2-5E1A875A3BEF}" dt="2023-07-04T16:21:07.948" v="1663" actId="1076"/>
          <ac:picMkLst>
            <pc:docMk/>
            <pc:sldMk cId="3173861424" sldId="1158"/>
            <ac:picMk id="4" creationId="{766DCB66-C808-E5ED-BB63-AAAEAD8D710C}"/>
          </ac:picMkLst>
        </pc:picChg>
        <pc:picChg chg="del">
          <ac:chgData name="naumann" userId="S::naumann_nce.ufrj.br#ext#@cisco.onmicrosoft.com::e99cf90b-3b07-4608-8d54-c7ecb3aa7617" providerId="AD" clId="Web-{4F885651-8A0F-9B0C-DBE2-5E1A875A3BEF}" dt="2023-07-04T16:10:52.606" v="1465"/>
          <ac:picMkLst>
            <pc:docMk/>
            <pc:sldMk cId="3173861424" sldId="1158"/>
            <ac:picMk id="6" creationId="{E96000AA-8DDA-6F7A-F887-8CACC7522E7C}"/>
          </ac:picMkLst>
        </pc:picChg>
      </pc:sldChg>
      <pc:sldChg chg="delSp modSp add replId modNotes">
        <pc:chgData name="naumann" userId="S::naumann_nce.ufrj.br#ext#@cisco.onmicrosoft.com::e99cf90b-3b07-4608-8d54-c7ecb3aa7617" providerId="AD" clId="Web-{4F885651-8A0F-9B0C-DBE2-5E1A875A3BEF}" dt="2023-07-04T16:25:32.248" v="1720" actId="14100"/>
        <pc:sldMkLst>
          <pc:docMk/>
          <pc:sldMk cId="274426760" sldId="1159"/>
        </pc:sldMkLst>
        <pc:spChg chg="mod">
          <ac:chgData name="naumann" userId="S::naumann_nce.ufrj.br#ext#@cisco.onmicrosoft.com::e99cf90b-3b07-4608-8d54-c7ecb3aa7617" providerId="AD" clId="Web-{4F885651-8A0F-9B0C-DBE2-5E1A875A3BEF}" dt="2023-07-04T16:23:47.834" v="1697" actId="20577"/>
          <ac:spMkLst>
            <pc:docMk/>
            <pc:sldMk cId="274426760" sldId="1159"/>
            <ac:spMk id="3" creationId="{00000000-0000-0000-0000-000000000000}"/>
          </ac:spMkLst>
        </pc:spChg>
        <pc:spChg chg="mod">
          <ac:chgData name="naumann" userId="S::naumann_nce.ufrj.br#ext#@cisco.onmicrosoft.com::e99cf90b-3b07-4608-8d54-c7ecb3aa7617" providerId="AD" clId="Web-{4F885651-8A0F-9B0C-DBE2-5E1A875A3BEF}" dt="2023-07-04T16:25:32.248" v="1720" actId="14100"/>
          <ac:spMkLst>
            <pc:docMk/>
            <pc:sldMk cId="274426760" sldId="1159"/>
            <ac:spMk id="5" creationId="{00000000-0000-0000-0000-000000000000}"/>
          </ac:spMkLst>
        </pc:spChg>
        <pc:spChg chg="del">
          <ac:chgData name="naumann" userId="S::naumann_nce.ufrj.br#ext#@cisco.onmicrosoft.com::e99cf90b-3b07-4608-8d54-c7ecb3aa7617" providerId="AD" clId="Web-{4F885651-8A0F-9B0C-DBE2-5E1A875A3BEF}" dt="2023-07-04T16:23:57.788" v="1698"/>
          <ac:spMkLst>
            <pc:docMk/>
            <pc:sldMk cId="274426760" sldId="1159"/>
            <ac:spMk id="8" creationId="{7DDCF6B0-8CF9-436A-97BD-BF95D02F9966}"/>
          </ac:spMkLst>
        </pc:spChg>
        <pc:picChg chg="del">
          <ac:chgData name="naumann" userId="S::naumann_nce.ufrj.br#ext#@cisco.onmicrosoft.com::e99cf90b-3b07-4608-8d54-c7ecb3aa7617" providerId="AD" clId="Web-{4F885651-8A0F-9B0C-DBE2-5E1A875A3BEF}" dt="2023-07-04T16:23:23.848" v="1693"/>
          <ac:picMkLst>
            <pc:docMk/>
            <pc:sldMk cId="274426760" sldId="1159"/>
            <ac:picMk id="4" creationId="{766DCB66-C808-E5ED-BB63-AAAEAD8D710C}"/>
          </ac:picMkLst>
        </pc:picChg>
      </pc:sldChg>
      <pc:sldChg chg="modSp add replId modNotes">
        <pc:chgData name="naumann" userId="S::naumann_nce.ufrj.br#ext#@cisco.onmicrosoft.com::e99cf90b-3b07-4608-8d54-c7ecb3aa7617" providerId="AD" clId="Web-{4F885651-8A0F-9B0C-DBE2-5E1A875A3BEF}" dt="2023-07-04T16:28:15.385" v="1755" actId="14100"/>
        <pc:sldMkLst>
          <pc:docMk/>
          <pc:sldMk cId="4076307099" sldId="1160"/>
        </pc:sldMkLst>
        <pc:spChg chg="mod">
          <ac:chgData name="naumann" userId="S::naumann_nce.ufrj.br#ext#@cisco.onmicrosoft.com::e99cf90b-3b07-4608-8d54-c7ecb3aa7617" providerId="AD" clId="Web-{4F885651-8A0F-9B0C-DBE2-5E1A875A3BEF}" dt="2023-07-04T16:27:03.833" v="1739" actId="20577"/>
          <ac:spMkLst>
            <pc:docMk/>
            <pc:sldMk cId="4076307099" sldId="1160"/>
            <ac:spMk id="3" creationId="{00000000-0000-0000-0000-000000000000}"/>
          </ac:spMkLst>
        </pc:spChg>
        <pc:spChg chg="mod">
          <ac:chgData name="naumann" userId="S::naumann_nce.ufrj.br#ext#@cisco.onmicrosoft.com::e99cf90b-3b07-4608-8d54-c7ecb3aa7617" providerId="AD" clId="Web-{4F885651-8A0F-9B0C-DBE2-5E1A875A3BEF}" dt="2023-07-04T16:28:15.385" v="1755" actId="14100"/>
          <ac:spMkLst>
            <pc:docMk/>
            <pc:sldMk cId="4076307099" sldId="1160"/>
            <ac:spMk id="5" creationId="{00000000-0000-0000-0000-000000000000}"/>
          </ac:spMkLst>
        </pc:spChg>
      </pc:sldChg>
      <pc:sldChg chg="modSp add replId modNotes">
        <pc:chgData name="naumann" userId="S::naumann_nce.ufrj.br#ext#@cisco.onmicrosoft.com::e99cf90b-3b07-4608-8d54-c7ecb3aa7617" providerId="AD" clId="Web-{4F885651-8A0F-9B0C-DBE2-5E1A875A3BEF}" dt="2023-07-04T16:31:24.336" v="1847"/>
        <pc:sldMkLst>
          <pc:docMk/>
          <pc:sldMk cId="2232927229" sldId="1161"/>
        </pc:sldMkLst>
        <pc:spChg chg="mod">
          <ac:chgData name="naumann" userId="S::naumann_nce.ufrj.br#ext#@cisco.onmicrosoft.com::e99cf90b-3b07-4608-8d54-c7ecb3aa7617" providerId="AD" clId="Web-{4F885651-8A0F-9B0C-DBE2-5E1A875A3BEF}" dt="2023-07-04T16:29:29.499" v="1821" actId="20577"/>
          <ac:spMkLst>
            <pc:docMk/>
            <pc:sldMk cId="2232927229" sldId="1161"/>
            <ac:spMk id="3" creationId="{00000000-0000-0000-0000-000000000000}"/>
          </ac:spMkLst>
        </pc:spChg>
        <pc:spChg chg="mod">
          <ac:chgData name="naumann" userId="S::naumann_nce.ufrj.br#ext#@cisco.onmicrosoft.com::e99cf90b-3b07-4608-8d54-c7ecb3aa7617" providerId="AD" clId="Web-{4F885651-8A0F-9B0C-DBE2-5E1A875A3BEF}" dt="2023-07-04T16:31:13.210" v="1844" actId="20577"/>
          <ac:spMkLst>
            <pc:docMk/>
            <pc:sldMk cId="2232927229" sldId="1161"/>
            <ac:spMk id="5" creationId="{00000000-0000-0000-0000-000000000000}"/>
          </ac:spMkLst>
        </pc:spChg>
      </pc:sldChg>
      <pc:sldChg chg="modSp add replId modNotes">
        <pc:chgData name="naumann" userId="S::naumann_nce.ufrj.br#ext#@cisco.onmicrosoft.com::e99cf90b-3b07-4608-8d54-c7ecb3aa7617" providerId="AD" clId="Web-{4F885651-8A0F-9B0C-DBE2-5E1A875A3BEF}" dt="2023-07-04T19:02:36.784" v="1990" actId="20577"/>
        <pc:sldMkLst>
          <pc:docMk/>
          <pc:sldMk cId="375415155" sldId="1162"/>
        </pc:sldMkLst>
        <pc:spChg chg="mod">
          <ac:chgData name="naumann" userId="S::naumann_nce.ufrj.br#ext#@cisco.onmicrosoft.com::e99cf90b-3b07-4608-8d54-c7ecb3aa7617" providerId="AD" clId="Web-{4F885651-8A0F-9B0C-DBE2-5E1A875A3BEF}" dt="2023-07-04T18:54:42.908" v="1871" actId="20577"/>
          <ac:spMkLst>
            <pc:docMk/>
            <pc:sldMk cId="375415155" sldId="1162"/>
            <ac:spMk id="3" creationId="{00000000-0000-0000-0000-000000000000}"/>
          </ac:spMkLst>
        </pc:spChg>
        <pc:spChg chg="mod">
          <ac:chgData name="naumann" userId="S::naumann_nce.ufrj.br#ext#@cisco.onmicrosoft.com::e99cf90b-3b07-4608-8d54-c7ecb3aa7617" providerId="AD" clId="Web-{4F885651-8A0F-9B0C-DBE2-5E1A875A3BEF}" dt="2023-07-04T19:02:36.784" v="1990" actId="20577"/>
          <ac:spMkLst>
            <pc:docMk/>
            <pc:sldMk cId="375415155" sldId="1162"/>
            <ac:spMk id="5" creationId="{00000000-0000-0000-0000-000000000000}"/>
          </ac:spMkLst>
        </pc:spChg>
      </pc:sldChg>
      <pc:sldChg chg="modSp add replId modNotes">
        <pc:chgData name="naumann" userId="S::naumann_nce.ufrj.br#ext#@cisco.onmicrosoft.com::e99cf90b-3b07-4608-8d54-c7ecb3aa7617" providerId="AD" clId="Web-{4F885651-8A0F-9B0C-DBE2-5E1A875A3BEF}" dt="2023-07-04T19:17:11.564" v="2148" actId="20577"/>
        <pc:sldMkLst>
          <pc:docMk/>
          <pc:sldMk cId="2826025027" sldId="1163"/>
        </pc:sldMkLst>
        <pc:spChg chg="mod">
          <ac:chgData name="naumann" userId="S::naumann_nce.ufrj.br#ext#@cisco.onmicrosoft.com::e99cf90b-3b07-4608-8d54-c7ecb3aa7617" providerId="AD" clId="Web-{4F885651-8A0F-9B0C-DBE2-5E1A875A3BEF}" dt="2023-07-04T19:03:06.129" v="1999" actId="14100"/>
          <ac:spMkLst>
            <pc:docMk/>
            <pc:sldMk cId="2826025027" sldId="1163"/>
            <ac:spMk id="3" creationId="{00000000-0000-0000-0000-000000000000}"/>
          </ac:spMkLst>
        </pc:spChg>
        <pc:spChg chg="mod">
          <ac:chgData name="naumann" userId="S::naumann_nce.ufrj.br#ext#@cisco.onmicrosoft.com::e99cf90b-3b07-4608-8d54-c7ecb3aa7617" providerId="AD" clId="Web-{4F885651-8A0F-9B0C-DBE2-5E1A875A3BEF}" dt="2023-07-04T19:17:11.564" v="2148" actId="20577"/>
          <ac:spMkLst>
            <pc:docMk/>
            <pc:sldMk cId="2826025027" sldId="1163"/>
            <ac:spMk id="5" creationId="{00000000-0000-0000-0000-000000000000}"/>
          </ac:spMkLst>
        </pc:spChg>
      </pc:sldChg>
      <pc:sldChg chg="addSp modSp add replId">
        <pc:chgData name="naumann" userId="S::naumann_nce.ufrj.br#ext#@cisco.onmicrosoft.com::e99cf90b-3b07-4608-8d54-c7ecb3aa7617" providerId="AD" clId="Web-{4F885651-8A0F-9B0C-DBE2-5E1A875A3BEF}" dt="2023-07-04T19:23:31.202" v="2267" actId="14100"/>
        <pc:sldMkLst>
          <pc:docMk/>
          <pc:sldMk cId="3829234993" sldId="1164"/>
        </pc:sldMkLst>
        <pc:spChg chg="mod">
          <ac:chgData name="naumann" userId="S::naumann_nce.ufrj.br#ext#@cisco.onmicrosoft.com::e99cf90b-3b07-4608-8d54-c7ecb3aa7617" providerId="AD" clId="Web-{4F885651-8A0F-9B0C-DBE2-5E1A875A3BEF}" dt="2023-07-04T19:22:28.074" v="2234" actId="14100"/>
          <ac:spMkLst>
            <pc:docMk/>
            <pc:sldMk cId="3829234993" sldId="1164"/>
            <ac:spMk id="5" creationId="{00000000-0000-0000-0000-000000000000}"/>
          </ac:spMkLst>
        </pc:spChg>
        <pc:spChg chg="add mod">
          <ac:chgData name="naumann" userId="S::naumann_nce.ufrj.br#ext#@cisco.onmicrosoft.com::e99cf90b-3b07-4608-8d54-c7ecb3aa7617" providerId="AD" clId="Web-{4F885651-8A0F-9B0C-DBE2-5E1A875A3BEF}" dt="2023-07-04T19:23:31.202" v="2267" actId="14100"/>
          <ac:spMkLst>
            <pc:docMk/>
            <pc:sldMk cId="3829234993" sldId="1164"/>
            <ac:spMk id="6" creationId="{A71F356F-3432-F676-9289-13B65DBA4C95}"/>
          </ac:spMkLst>
        </pc:spChg>
        <pc:picChg chg="add mod">
          <ac:chgData name="naumann" userId="S::naumann_nce.ufrj.br#ext#@cisco.onmicrosoft.com::e99cf90b-3b07-4608-8d54-c7ecb3aa7617" providerId="AD" clId="Web-{4F885651-8A0F-9B0C-DBE2-5E1A875A3BEF}" dt="2023-07-04T19:22:47.138" v="2242" actId="1076"/>
          <ac:picMkLst>
            <pc:docMk/>
            <pc:sldMk cId="3829234993" sldId="1164"/>
            <ac:picMk id="4" creationId="{BC30D6DE-8170-4F0F-51B3-1EA1F35B1CAD}"/>
          </ac:picMkLst>
        </pc:picChg>
      </pc:sldChg>
      <pc:sldChg chg="addSp modSp add replId">
        <pc:chgData name="naumann" userId="S::naumann_nce.ufrj.br#ext#@cisco.onmicrosoft.com::e99cf90b-3b07-4608-8d54-c7ecb3aa7617" providerId="AD" clId="Web-{4F885651-8A0F-9B0C-DBE2-5E1A875A3BEF}" dt="2023-07-04T19:27:38.741" v="2329" actId="1076"/>
        <pc:sldMkLst>
          <pc:docMk/>
          <pc:sldMk cId="3874702717" sldId="1165"/>
        </pc:sldMkLst>
        <pc:spChg chg="mod">
          <ac:chgData name="naumann" userId="S::naumann_nce.ufrj.br#ext#@cisco.onmicrosoft.com::e99cf90b-3b07-4608-8d54-c7ecb3aa7617" providerId="AD" clId="Web-{4F885651-8A0F-9B0C-DBE2-5E1A875A3BEF}" dt="2023-07-04T19:27:32.272" v="2327" actId="20577"/>
          <ac:spMkLst>
            <pc:docMk/>
            <pc:sldMk cId="3874702717" sldId="1165"/>
            <ac:spMk id="5" creationId="{00000000-0000-0000-0000-000000000000}"/>
          </ac:spMkLst>
        </pc:spChg>
        <pc:picChg chg="add mod">
          <ac:chgData name="naumann" userId="S::naumann_nce.ufrj.br#ext#@cisco.onmicrosoft.com::e99cf90b-3b07-4608-8d54-c7ecb3aa7617" providerId="AD" clId="Web-{4F885651-8A0F-9B0C-DBE2-5E1A875A3BEF}" dt="2023-07-04T19:27:38.741" v="2329" actId="1076"/>
          <ac:picMkLst>
            <pc:docMk/>
            <pc:sldMk cId="3874702717" sldId="1165"/>
            <ac:picMk id="4" creationId="{1C4B395C-0AA5-693C-7435-64C9E61AA14E}"/>
          </ac:picMkLst>
        </pc:picChg>
      </pc:sldChg>
      <pc:sldChg chg="addSp delSp modSp add replId">
        <pc:chgData name="naumann" userId="S::naumann_nce.ufrj.br#ext#@cisco.onmicrosoft.com::e99cf90b-3b07-4608-8d54-c7ecb3aa7617" providerId="AD" clId="Web-{4F885651-8A0F-9B0C-DBE2-5E1A875A3BEF}" dt="2023-07-04T19:31:18.249" v="2361" actId="1076"/>
        <pc:sldMkLst>
          <pc:docMk/>
          <pc:sldMk cId="2119399601" sldId="1166"/>
        </pc:sldMkLst>
        <pc:spChg chg="mod">
          <ac:chgData name="naumann" userId="S::naumann_nce.ufrj.br#ext#@cisco.onmicrosoft.com::e99cf90b-3b07-4608-8d54-c7ecb3aa7617" providerId="AD" clId="Web-{4F885651-8A0F-9B0C-DBE2-5E1A875A3BEF}" dt="2023-07-04T19:31:15.061" v="2360" actId="14100"/>
          <ac:spMkLst>
            <pc:docMk/>
            <pc:sldMk cId="2119399601" sldId="1166"/>
            <ac:spMk id="5" creationId="{00000000-0000-0000-0000-000000000000}"/>
          </ac:spMkLst>
        </pc:spChg>
        <pc:picChg chg="del">
          <ac:chgData name="naumann" userId="S::naumann_nce.ufrj.br#ext#@cisco.onmicrosoft.com::e99cf90b-3b07-4608-8d54-c7ecb3aa7617" providerId="AD" clId="Web-{4F885651-8A0F-9B0C-DBE2-5E1A875A3BEF}" dt="2023-07-04T19:29:39.542" v="2331"/>
          <ac:picMkLst>
            <pc:docMk/>
            <pc:sldMk cId="2119399601" sldId="1166"/>
            <ac:picMk id="4" creationId="{1C4B395C-0AA5-693C-7435-64C9E61AA14E}"/>
          </ac:picMkLst>
        </pc:picChg>
        <pc:picChg chg="add mod">
          <ac:chgData name="naumann" userId="S::naumann_nce.ufrj.br#ext#@cisco.onmicrosoft.com::e99cf90b-3b07-4608-8d54-c7ecb3aa7617" providerId="AD" clId="Web-{4F885651-8A0F-9B0C-DBE2-5E1A875A3BEF}" dt="2023-07-04T19:31:18.249" v="2361" actId="1076"/>
          <ac:picMkLst>
            <pc:docMk/>
            <pc:sldMk cId="2119399601" sldId="1166"/>
            <ac:picMk id="6" creationId="{AF4A5B55-5CC5-5EC8-1B2A-1A30B408B96A}"/>
          </ac:picMkLst>
        </pc:picChg>
      </pc:sldChg>
      <pc:sldChg chg="addSp delSp modSp add replId">
        <pc:chgData name="naumann" userId="S::naumann_nce.ufrj.br#ext#@cisco.onmicrosoft.com::e99cf90b-3b07-4608-8d54-c7ecb3aa7617" providerId="AD" clId="Web-{4F885651-8A0F-9B0C-DBE2-5E1A875A3BEF}" dt="2023-07-04T19:46:08.623" v="2564" actId="14100"/>
        <pc:sldMkLst>
          <pc:docMk/>
          <pc:sldMk cId="3949592473" sldId="1167"/>
        </pc:sldMkLst>
        <pc:spChg chg="mod">
          <ac:chgData name="naumann" userId="S::naumann_nce.ufrj.br#ext#@cisco.onmicrosoft.com::e99cf90b-3b07-4608-8d54-c7ecb3aa7617" providerId="AD" clId="Web-{4F885651-8A0F-9B0C-DBE2-5E1A875A3BEF}" dt="2023-07-04T19:46:08.623" v="2564" actId="14100"/>
          <ac:spMkLst>
            <pc:docMk/>
            <pc:sldMk cId="3949592473" sldId="1167"/>
            <ac:spMk id="5" creationId="{00000000-0000-0000-0000-000000000000}"/>
          </ac:spMkLst>
        </pc:spChg>
        <pc:spChg chg="add mod">
          <ac:chgData name="naumann" userId="S::naumann_nce.ufrj.br#ext#@cisco.onmicrosoft.com::e99cf90b-3b07-4608-8d54-c7ecb3aa7617" providerId="AD" clId="Web-{4F885651-8A0F-9B0C-DBE2-5E1A875A3BEF}" dt="2023-07-04T19:45:27.122" v="2554" actId="20577"/>
          <ac:spMkLst>
            <pc:docMk/>
            <pc:sldMk cId="3949592473" sldId="1167"/>
            <ac:spMk id="7" creationId="{7C74A982-272E-346E-0D19-92BB83FB7E8F}"/>
          </ac:spMkLst>
        </pc:spChg>
        <pc:picChg chg="add mod">
          <ac:chgData name="naumann" userId="S::naumann_nce.ufrj.br#ext#@cisco.onmicrosoft.com::e99cf90b-3b07-4608-8d54-c7ecb3aa7617" providerId="AD" clId="Web-{4F885651-8A0F-9B0C-DBE2-5E1A875A3BEF}" dt="2023-07-04T19:45:04.011" v="2545" actId="1076"/>
          <ac:picMkLst>
            <pc:docMk/>
            <pc:sldMk cId="3949592473" sldId="1167"/>
            <ac:picMk id="4" creationId="{43E1A5AC-77DC-3642-8C81-945EF17F811F}"/>
          </ac:picMkLst>
        </pc:picChg>
        <pc:picChg chg="del">
          <ac:chgData name="naumann" userId="S::naumann_nce.ufrj.br#ext#@cisco.onmicrosoft.com::e99cf90b-3b07-4608-8d54-c7ecb3aa7617" providerId="AD" clId="Web-{4F885651-8A0F-9B0C-DBE2-5E1A875A3BEF}" dt="2023-07-04T19:37:03.901" v="2363"/>
          <ac:picMkLst>
            <pc:docMk/>
            <pc:sldMk cId="3949592473" sldId="1167"/>
            <ac:picMk id="6" creationId="{AF4A5B55-5CC5-5EC8-1B2A-1A30B408B96A}"/>
          </ac:picMkLst>
        </pc:picChg>
      </pc:sldChg>
      <pc:sldChg chg="addSp delSp modSp add replId">
        <pc:chgData name="naumann" userId="S::naumann_nce.ufrj.br#ext#@cisco.onmicrosoft.com::e99cf90b-3b07-4608-8d54-c7ecb3aa7617" providerId="AD" clId="Web-{4F885651-8A0F-9B0C-DBE2-5E1A875A3BEF}" dt="2023-07-04T19:49:12.379" v="2650" actId="20577"/>
        <pc:sldMkLst>
          <pc:docMk/>
          <pc:sldMk cId="3339442119" sldId="1168"/>
        </pc:sldMkLst>
        <pc:spChg chg="mod">
          <ac:chgData name="naumann" userId="S::naumann_nce.ufrj.br#ext#@cisco.onmicrosoft.com::e99cf90b-3b07-4608-8d54-c7ecb3aa7617" providerId="AD" clId="Web-{4F885651-8A0F-9B0C-DBE2-5E1A875A3BEF}" dt="2023-07-04T19:49:12.379" v="2650" actId="20577"/>
          <ac:spMkLst>
            <pc:docMk/>
            <pc:sldMk cId="3339442119" sldId="1168"/>
            <ac:spMk id="5" creationId="{00000000-0000-0000-0000-000000000000}"/>
          </ac:spMkLst>
        </pc:spChg>
        <pc:spChg chg="del mod">
          <ac:chgData name="naumann" userId="S::naumann_nce.ufrj.br#ext#@cisco.onmicrosoft.com::e99cf90b-3b07-4608-8d54-c7ecb3aa7617" providerId="AD" clId="Web-{4F885651-8A0F-9B0C-DBE2-5E1A875A3BEF}" dt="2023-07-04T19:46:49.468" v="2568"/>
          <ac:spMkLst>
            <pc:docMk/>
            <pc:sldMk cId="3339442119" sldId="1168"/>
            <ac:spMk id="7" creationId="{7C74A982-272E-346E-0D19-92BB83FB7E8F}"/>
          </ac:spMkLst>
        </pc:spChg>
        <pc:picChg chg="del">
          <ac:chgData name="naumann" userId="S::naumann_nce.ufrj.br#ext#@cisco.onmicrosoft.com::e99cf90b-3b07-4608-8d54-c7ecb3aa7617" providerId="AD" clId="Web-{4F885651-8A0F-9B0C-DBE2-5E1A875A3BEF}" dt="2023-07-04T19:46:28.686" v="2566"/>
          <ac:picMkLst>
            <pc:docMk/>
            <pc:sldMk cId="3339442119" sldId="1168"/>
            <ac:picMk id="4" creationId="{43E1A5AC-77DC-3642-8C81-945EF17F811F}"/>
          </ac:picMkLst>
        </pc:picChg>
        <pc:picChg chg="add mod">
          <ac:chgData name="naumann" userId="S::naumann_nce.ufrj.br#ext#@cisco.onmicrosoft.com::e99cf90b-3b07-4608-8d54-c7ecb3aa7617" providerId="AD" clId="Web-{4F885651-8A0F-9B0C-DBE2-5E1A875A3BEF}" dt="2023-07-04T19:48:52.925" v="2618" actId="1076"/>
          <ac:picMkLst>
            <pc:docMk/>
            <pc:sldMk cId="3339442119" sldId="1168"/>
            <ac:picMk id="6" creationId="{D883EF40-AEE4-1DAC-7C32-2A53080032E4}"/>
          </ac:picMkLst>
        </pc:picChg>
      </pc:sldChg>
      <pc:sldChg chg="addSp delSp modSp add replId">
        <pc:chgData name="naumann" userId="S::naumann_nce.ufrj.br#ext#@cisco.onmicrosoft.com::e99cf90b-3b07-4608-8d54-c7ecb3aa7617" providerId="AD" clId="Web-{4F885651-8A0F-9B0C-DBE2-5E1A875A3BEF}" dt="2023-07-04T19:51:09.852" v="2682" actId="20577"/>
        <pc:sldMkLst>
          <pc:docMk/>
          <pc:sldMk cId="3206383973" sldId="1169"/>
        </pc:sldMkLst>
        <pc:spChg chg="mod">
          <ac:chgData name="naumann" userId="S::naumann_nce.ufrj.br#ext#@cisco.onmicrosoft.com::e99cf90b-3b07-4608-8d54-c7ecb3aa7617" providerId="AD" clId="Web-{4F885651-8A0F-9B0C-DBE2-5E1A875A3BEF}" dt="2023-07-04T19:51:09.852" v="2682" actId="20577"/>
          <ac:spMkLst>
            <pc:docMk/>
            <pc:sldMk cId="3206383973" sldId="1169"/>
            <ac:spMk id="5" creationId="{00000000-0000-0000-0000-000000000000}"/>
          </ac:spMkLst>
        </pc:spChg>
        <pc:picChg chg="add mod">
          <ac:chgData name="naumann" userId="S::naumann_nce.ufrj.br#ext#@cisco.onmicrosoft.com::e99cf90b-3b07-4608-8d54-c7ecb3aa7617" providerId="AD" clId="Web-{4F885651-8A0F-9B0C-DBE2-5E1A875A3BEF}" dt="2023-07-04T19:50:54.367" v="2659" actId="1076"/>
          <ac:picMkLst>
            <pc:docMk/>
            <pc:sldMk cId="3206383973" sldId="1169"/>
            <ac:picMk id="4" creationId="{43D2D522-EFF6-43B5-93B7-B9F56EAA93A6}"/>
          </ac:picMkLst>
        </pc:picChg>
        <pc:picChg chg="del">
          <ac:chgData name="naumann" userId="S::naumann_nce.ufrj.br#ext#@cisco.onmicrosoft.com::e99cf90b-3b07-4608-8d54-c7ecb3aa7617" providerId="AD" clId="Web-{4F885651-8A0F-9B0C-DBE2-5E1A875A3BEF}" dt="2023-07-04T19:50:33.929" v="2656"/>
          <ac:picMkLst>
            <pc:docMk/>
            <pc:sldMk cId="3206383973" sldId="1169"/>
            <ac:picMk id="6" creationId="{D883EF40-AEE4-1DAC-7C32-2A53080032E4}"/>
          </ac:picMkLst>
        </pc:picChg>
      </pc:sldChg>
      <pc:sldChg chg="addSp delSp modSp add replId">
        <pc:chgData name="naumann" userId="S::naumann_nce.ufrj.br#ext#@cisco.onmicrosoft.com::e99cf90b-3b07-4608-8d54-c7ecb3aa7617" providerId="AD" clId="Web-{4F885651-8A0F-9B0C-DBE2-5E1A875A3BEF}" dt="2023-07-04T19:53:48.779" v="2709" actId="20577"/>
        <pc:sldMkLst>
          <pc:docMk/>
          <pc:sldMk cId="469664767" sldId="1170"/>
        </pc:sldMkLst>
        <pc:spChg chg="mod">
          <ac:chgData name="naumann" userId="S::naumann_nce.ufrj.br#ext#@cisco.onmicrosoft.com::e99cf90b-3b07-4608-8d54-c7ecb3aa7617" providerId="AD" clId="Web-{4F885651-8A0F-9B0C-DBE2-5E1A875A3BEF}" dt="2023-07-04T19:53:48.779" v="2709" actId="20577"/>
          <ac:spMkLst>
            <pc:docMk/>
            <pc:sldMk cId="469664767" sldId="1170"/>
            <ac:spMk id="5" creationId="{00000000-0000-0000-0000-000000000000}"/>
          </ac:spMkLst>
        </pc:spChg>
        <pc:picChg chg="del">
          <ac:chgData name="naumann" userId="S::naumann_nce.ufrj.br#ext#@cisco.onmicrosoft.com::e99cf90b-3b07-4608-8d54-c7ecb3aa7617" providerId="AD" clId="Web-{4F885651-8A0F-9B0C-DBE2-5E1A875A3BEF}" dt="2023-07-04T19:51:28.134" v="2684"/>
          <ac:picMkLst>
            <pc:docMk/>
            <pc:sldMk cId="469664767" sldId="1170"/>
            <ac:picMk id="4" creationId="{43D2D522-EFF6-43B5-93B7-B9F56EAA93A6}"/>
          </ac:picMkLst>
        </pc:picChg>
        <pc:picChg chg="add mod">
          <ac:chgData name="naumann" userId="S::naumann_nce.ufrj.br#ext#@cisco.onmicrosoft.com::e99cf90b-3b07-4608-8d54-c7ecb3aa7617" providerId="AD" clId="Web-{4F885651-8A0F-9B0C-DBE2-5E1A875A3BEF}" dt="2023-07-04T19:53:05.559" v="2694" actId="1076"/>
          <ac:picMkLst>
            <pc:docMk/>
            <pc:sldMk cId="469664767" sldId="1170"/>
            <ac:picMk id="6" creationId="{E52F8529-5F81-A536-BD9D-AAD6BA1CA10B}"/>
          </ac:picMkLst>
        </pc:picChg>
      </pc:sldChg>
      <pc:sldChg chg="delSp modSp add replId">
        <pc:chgData name="naumann" userId="S::naumann_nce.ufrj.br#ext#@cisco.onmicrosoft.com::e99cf90b-3b07-4608-8d54-c7ecb3aa7617" providerId="AD" clId="Web-{4F885651-8A0F-9B0C-DBE2-5E1A875A3BEF}" dt="2023-07-04T19:58:26.648" v="2822" actId="14100"/>
        <pc:sldMkLst>
          <pc:docMk/>
          <pc:sldMk cId="1777897685" sldId="1171"/>
        </pc:sldMkLst>
        <pc:spChg chg="mod">
          <ac:chgData name="naumann" userId="S::naumann_nce.ufrj.br#ext#@cisco.onmicrosoft.com::e99cf90b-3b07-4608-8d54-c7ecb3aa7617" providerId="AD" clId="Web-{4F885651-8A0F-9B0C-DBE2-5E1A875A3BEF}" dt="2023-07-04T19:58:26.648" v="2822" actId="14100"/>
          <ac:spMkLst>
            <pc:docMk/>
            <pc:sldMk cId="1777897685" sldId="1171"/>
            <ac:spMk id="5" creationId="{00000000-0000-0000-0000-000000000000}"/>
          </ac:spMkLst>
        </pc:spChg>
        <pc:picChg chg="del">
          <ac:chgData name="naumann" userId="S::naumann_nce.ufrj.br#ext#@cisco.onmicrosoft.com::e99cf90b-3b07-4608-8d54-c7ecb3aa7617" providerId="AD" clId="Web-{4F885651-8A0F-9B0C-DBE2-5E1A875A3BEF}" dt="2023-07-04T19:53:59.061" v="2711"/>
          <ac:picMkLst>
            <pc:docMk/>
            <pc:sldMk cId="1777897685" sldId="1171"/>
            <ac:picMk id="6" creationId="{E52F8529-5F81-A536-BD9D-AAD6BA1CA10B}"/>
          </ac:picMkLst>
        </pc:picChg>
      </pc:sldChg>
      <pc:sldChg chg="modSp add replId">
        <pc:chgData name="naumann" userId="S::naumann_nce.ufrj.br#ext#@cisco.onmicrosoft.com::e99cf90b-3b07-4608-8d54-c7ecb3aa7617" providerId="AD" clId="Web-{4F885651-8A0F-9B0C-DBE2-5E1A875A3BEF}" dt="2023-07-04T19:58:56.680" v="2824"/>
        <pc:sldMkLst>
          <pc:docMk/>
          <pc:sldMk cId="743866967" sldId="1172"/>
        </pc:sldMkLst>
        <pc:spChg chg="mod">
          <ac:chgData name="naumann" userId="S::naumann_nce.ufrj.br#ext#@cisco.onmicrosoft.com::e99cf90b-3b07-4608-8d54-c7ecb3aa7617" providerId="AD" clId="Web-{4F885651-8A0F-9B0C-DBE2-5E1A875A3BEF}" dt="2023-07-04T19:58:56.680" v="2824"/>
          <ac:spMkLst>
            <pc:docMk/>
            <pc:sldMk cId="743866967" sldId="1172"/>
            <ac:spMk id="5" creationId="{00000000-0000-0000-0000-000000000000}"/>
          </ac:spMkLst>
        </pc:spChg>
      </pc:sldChg>
    </pc:docChg>
  </pc:docChgLst>
  <pc:docChgLst>
    <pc:chgData name="naumann" userId="S::naumann_nce.ufrj.br#ext#@cisco.onmicrosoft.com::e99cf90b-3b07-4608-8d54-c7ecb3aa7617" providerId="AD" clId="Web-{C578AC41-7420-8A8B-1AB6-FCF9FA5C4F07}"/>
    <pc:docChg chg="addSld delSld modSld">
      <pc:chgData name="naumann" userId="S::naumann_nce.ufrj.br#ext#@cisco.onmicrosoft.com::e99cf90b-3b07-4608-8d54-c7ecb3aa7617" providerId="AD" clId="Web-{C578AC41-7420-8A8B-1AB6-FCF9FA5C4F07}" dt="2023-07-05T22:44:46.548" v="912" actId="20577"/>
      <pc:docMkLst>
        <pc:docMk/>
      </pc:docMkLst>
      <pc:sldChg chg="modSp">
        <pc:chgData name="naumann" userId="S::naumann_nce.ufrj.br#ext#@cisco.onmicrosoft.com::e99cf90b-3b07-4608-8d54-c7ecb3aa7617" providerId="AD" clId="Web-{C578AC41-7420-8A8B-1AB6-FCF9FA5C4F07}" dt="2023-07-05T22:41:50.746" v="902" actId="20577"/>
        <pc:sldMkLst>
          <pc:docMk/>
          <pc:sldMk cId="0" sldId="257"/>
        </pc:sldMkLst>
        <pc:spChg chg="mod">
          <ac:chgData name="naumann" userId="S::naumann_nce.ufrj.br#ext#@cisco.onmicrosoft.com::e99cf90b-3b07-4608-8d54-c7ecb3aa7617" providerId="AD" clId="Web-{C578AC41-7420-8A8B-1AB6-FCF9FA5C4F07}" dt="2023-07-05T22:41:50.746" v="902" actId="20577"/>
          <ac:spMkLst>
            <pc:docMk/>
            <pc:sldMk cId="0" sldId="257"/>
            <ac:spMk id="3" creationId="{00000000-0000-0000-0000-000000000000}"/>
          </ac:spMkLst>
        </pc:spChg>
      </pc:sldChg>
      <pc:sldChg chg="modSp modNotes">
        <pc:chgData name="naumann" userId="S::naumann_nce.ufrj.br#ext#@cisco.onmicrosoft.com::e99cf90b-3b07-4608-8d54-c7ecb3aa7617" providerId="AD" clId="Web-{C578AC41-7420-8A8B-1AB6-FCF9FA5C4F07}" dt="2023-07-05T18:11:20.255" v="380"/>
        <pc:sldMkLst>
          <pc:docMk/>
          <pc:sldMk cId="0" sldId="348"/>
        </pc:sldMkLst>
        <pc:spChg chg="mod">
          <ac:chgData name="naumann" userId="S::naumann_nce.ufrj.br#ext#@cisco.onmicrosoft.com::e99cf90b-3b07-4608-8d54-c7ecb3aa7617" providerId="AD" clId="Web-{C578AC41-7420-8A8B-1AB6-FCF9FA5C4F07}" dt="2023-07-05T18:10:35.551" v="373" actId="20577"/>
          <ac:spMkLst>
            <pc:docMk/>
            <pc:sldMk cId="0" sldId="348"/>
            <ac:spMk id="2" creationId="{00000000-0000-0000-0000-000000000000}"/>
          </ac:spMkLst>
        </pc:spChg>
        <pc:graphicFrameChg chg="mod modGraphic">
          <ac:chgData name="naumann" userId="S::naumann_nce.ufrj.br#ext#@cisco.onmicrosoft.com::e99cf90b-3b07-4608-8d54-c7ecb3aa7617" providerId="AD" clId="Web-{C578AC41-7420-8A8B-1AB6-FCF9FA5C4F07}" dt="2023-07-05T18:10:25.878" v="371"/>
          <ac:graphicFrameMkLst>
            <pc:docMk/>
            <pc:sldMk cId="0" sldId="348"/>
            <ac:graphicFrameMk id="6" creationId="{409DE0C5-815C-583B-1D3A-2E7750D9F924}"/>
          </ac:graphicFrameMkLst>
        </pc:graphicFrameChg>
      </pc:sldChg>
      <pc:sldChg chg="modSp">
        <pc:chgData name="naumann" userId="S::naumann_nce.ufrj.br#ext#@cisco.onmicrosoft.com::e99cf90b-3b07-4608-8d54-c7ecb3aa7617" providerId="AD" clId="Web-{C578AC41-7420-8A8B-1AB6-FCF9FA5C4F07}" dt="2023-07-05T22:34:48.889" v="796" actId="14100"/>
        <pc:sldMkLst>
          <pc:docMk/>
          <pc:sldMk cId="2669178660" sldId="1078"/>
        </pc:sldMkLst>
        <pc:spChg chg="mod">
          <ac:chgData name="naumann" userId="S::naumann_nce.ufrj.br#ext#@cisco.onmicrosoft.com::e99cf90b-3b07-4608-8d54-c7ecb3aa7617" providerId="AD" clId="Web-{C578AC41-7420-8A8B-1AB6-FCF9FA5C4F07}" dt="2023-07-05T22:34:48.889" v="796" actId="14100"/>
          <ac:spMkLst>
            <pc:docMk/>
            <pc:sldMk cId="2669178660" sldId="1078"/>
            <ac:spMk id="3" creationId="{00000000-0000-0000-0000-000000000000}"/>
          </ac:spMkLst>
        </pc:spChg>
      </pc:sldChg>
      <pc:sldChg chg="modSp">
        <pc:chgData name="naumann" userId="S::naumann_nce.ufrj.br#ext#@cisco.onmicrosoft.com::e99cf90b-3b07-4608-8d54-c7ecb3aa7617" providerId="AD" clId="Web-{C578AC41-7420-8A8B-1AB6-FCF9FA5C4F07}" dt="2023-07-05T18:22:22.498" v="550" actId="20577"/>
        <pc:sldMkLst>
          <pc:docMk/>
          <pc:sldMk cId="2528303540" sldId="1080"/>
        </pc:sldMkLst>
        <pc:spChg chg="mod">
          <ac:chgData name="naumann" userId="S::naumann_nce.ufrj.br#ext#@cisco.onmicrosoft.com::e99cf90b-3b07-4608-8d54-c7ecb3aa7617" providerId="AD" clId="Web-{C578AC41-7420-8A8B-1AB6-FCF9FA5C4F07}" dt="2023-07-05T18:22:22.498" v="550" actId="20577"/>
          <ac:spMkLst>
            <pc:docMk/>
            <pc:sldMk cId="2528303540" sldId="1080"/>
            <ac:spMk id="4" creationId="{8E9D2EEE-39FF-901E-B51E-3B5A0EC61268}"/>
          </ac:spMkLst>
        </pc:spChg>
      </pc:sldChg>
      <pc:sldChg chg="modSp modNotes">
        <pc:chgData name="naumann" userId="S::naumann_nce.ufrj.br#ext#@cisco.onmicrosoft.com::e99cf90b-3b07-4608-8d54-c7ecb3aa7617" providerId="AD" clId="Web-{C578AC41-7420-8A8B-1AB6-FCF9FA5C4F07}" dt="2023-07-05T16:13:02.930" v="338"/>
        <pc:sldMkLst>
          <pc:docMk/>
          <pc:sldMk cId="205556993" sldId="1101"/>
        </pc:sldMkLst>
        <pc:spChg chg="mod">
          <ac:chgData name="naumann" userId="S::naumann_nce.ufrj.br#ext#@cisco.onmicrosoft.com::e99cf90b-3b07-4608-8d54-c7ecb3aa7617" providerId="AD" clId="Web-{C578AC41-7420-8A8B-1AB6-FCF9FA5C4F07}" dt="2023-07-05T16:12:42.101" v="337" actId="20577"/>
          <ac:spMkLst>
            <pc:docMk/>
            <pc:sldMk cId="205556993" sldId="1101"/>
            <ac:spMk id="4" creationId="{8E9D2EEE-39FF-901E-B51E-3B5A0EC61268}"/>
          </ac:spMkLst>
        </pc:spChg>
      </pc:sldChg>
      <pc:sldChg chg="modSp">
        <pc:chgData name="naumann" userId="S::naumann_nce.ufrj.br#ext#@cisco.onmicrosoft.com::e99cf90b-3b07-4608-8d54-c7ecb3aa7617" providerId="AD" clId="Web-{C578AC41-7420-8A8B-1AB6-FCF9FA5C4F07}" dt="2023-07-05T22:42:32.903" v="909" actId="20577"/>
        <pc:sldMkLst>
          <pc:docMk/>
          <pc:sldMk cId="2332079863" sldId="1103"/>
        </pc:sldMkLst>
        <pc:spChg chg="mod">
          <ac:chgData name="naumann" userId="S::naumann_nce.ufrj.br#ext#@cisco.onmicrosoft.com::e99cf90b-3b07-4608-8d54-c7ecb3aa7617" providerId="AD" clId="Web-{C578AC41-7420-8A8B-1AB6-FCF9FA5C4F07}" dt="2023-07-05T22:42:32.903" v="909" actId="20577"/>
          <ac:spMkLst>
            <pc:docMk/>
            <pc:sldMk cId="2332079863" sldId="1103"/>
            <ac:spMk id="3" creationId="{00000000-0000-0000-0000-000000000000}"/>
          </ac:spMkLst>
        </pc:spChg>
      </pc:sldChg>
      <pc:sldChg chg="modSp del">
        <pc:chgData name="naumann" userId="S::naumann_nce.ufrj.br#ext#@cisco.onmicrosoft.com::e99cf90b-3b07-4608-8d54-c7ecb3aa7617" providerId="AD" clId="Web-{C578AC41-7420-8A8B-1AB6-FCF9FA5C4F07}" dt="2023-07-05T22:41:32.401" v="900"/>
        <pc:sldMkLst>
          <pc:docMk/>
          <pc:sldMk cId="2819627717" sldId="1104"/>
        </pc:sldMkLst>
        <pc:spChg chg="mod">
          <ac:chgData name="naumann" userId="S::naumann_nce.ufrj.br#ext#@cisco.onmicrosoft.com::e99cf90b-3b07-4608-8d54-c7ecb3aa7617" providerId="AD" clId="Web-{C578AC41-7420-8A8B-1AB6-FCF9FA5C4F07}" dt="2023-07-05T22:40:35.400" v="854" actId="20577"/>
          <ac:spMkLst>
            <pc:docMk/>
            <pc:sldMk cId="2819627717" sldId="1104"/>
            <ac:spMk id="3" creationId="{00000000-0000-0000-0000-000000000000}"/>
          </ac:spMkLst>
        </pc:spChg>
      </pc:sldChg>
      <pc:sldChg chg="modSp">
        <pc:chgData name="naumann" userId="S::naumann_nce.ufrj.br#ext#@cisco.onmicrosoft.com::e99cf90b-3b07-4608-8d54-c7ecb3aa7617" providerId="AD" clId="Web-{C578AC41-7420-8A8B-1AB6-FCF9FA5C4F07}" dt="2023-07-05T22:42:52.232" v="910" actId="20577"/>
        <pc:sldMkLst>
          <pc:docMk/>
          <pc:sldMk cId="4146784984" sldId="1106"/>
        </pc:sldMkLst>
        <pc:spChg chg="mod">
          <ac:chgData name="naumann" userId="S::naumann_nce.ufrj.br#ext#@cisco.onmicrosoft.com::e99cf90b-3b07-4608-8d54-c7ecb3aa7617" providerId="AD" clId="Web-{C578AC41-7420-8A8B-1AB6-FCF9FA5C4F07}" dt="2023-07-05T22:42:52.232" v="910" actId="20577"/>
          <ac:spMkLst>
            <pc:docMk/>
            <pc:sldMk cId="4146784984" sldId="1106"/>
            <ac:spMk id="4" creationId="{AE79AAD0-1CE8-5B1D-C43C-0A1A6DC5E0AE}"/>
          </ac:spMkLst>
        </pc:spChg>
      </pc:sldChg>
      <pc:sldChg chg="modSp">
        <pc:chgData name="naumann" userId="S::naumann_nce.ufrj.br#ext#@cisco.onmicrosoft.com::e99cf90b-3b07-4608-8d54-c7ecb3aa7617" providerId="AD" clId="Web-{C578AC41-7420-8A8B-1AB6-FCF9FA5C4F07}" dt="2023-07-05T18:20:29.384" v="546" actId="20577"/>
        <pc:sldMkLst>
          <pc:docMk/>
          <pc:sldMk cId="916996346" sldId="1117"/>
        </pc:sldMkLst>
        <pc:spChg chg="mod">
          <ac:chgData name="naumann" userId="S::naumann_nce.ufrj.br#ext#@cisco.onmicrosoft.com::e99cf90b-3b07-4608-8d54-c7ecb3aa7617" providerId="AD" clId="Web-{C578AC41-7420-8A8B-1AB6-FCF9FA5C4F07}" dt="2023-07-05T18:20:29.384" v="546" actId="20577"/>
          <ac:spMkLst>
            <pc:docMk/>
            <pc:sldMk cId="916996346" sldId="1117"/>
            <ac:spMk id="4" creationId="{8E9D2EEE-39FF-901E-B51E-3B5A0EC61268}"/>
          </ac:spMkLst>
        </pc:spChg>
      </pc:sldChg>
      <pc:sldChg chg="modSp">
        <pc:chgData name="naumann" userId="S::naumann_nce.ufrj.br#ext#@cisco.onmicrosoft.com::e99cf90b-3b07-4608-8d54-c7ecb3aa7617" providerId="AD" clId="Web-{C578AC41-7420-8A8B-1AB6-FCF9FA5C4F07}" dt="2023-07-05T18:21:58.810" v="547" actId="14100"/>
        <pc:sldMkLst>
          <pc:docMk/>
          <pc:sldMk cId="305817287" sldId="1135"/>
        </pc:sldMkLst>
        <pc:spChg chg="mod">
          <ac:chgData name="naumann" userId="S::naumann_nce.ufrj.br#ext#@cisco.onmicrosoft.com::e99cf90b-3b07-4608-8d54-c7ecb3aa7617" providerId="AD" clId="Web-{C578AC41-7420-8A8B-1AB6-FCF9FA5C4F07}" dt="2023-07-05T18:21:58.810" v="547" actId="14100"/>
          <ac:spMkLst>
            <pc:docMk/>
            <pc:sldMk cId="305817287" sldId="1135"/>
            <ac:spMk id="4" creationId="{C112F5D6-D727-5DDF-8AA6-EA192BDDB69B}"/>
          </ac:spMkLst>
        </pc:spChg>
      </pc:sldChg>
      <pc:sldChg chg="modSp">
        <pc:chgData name="naumann" userId="S::naumann_nce.ufrj.br#ext#@cisco.onmicrosoft.com::e99cf90b-3b07-4608-8d54-c7ecb3aa7617" providerId="AD" clId="Web-{C578AC41-7420-8A8B-1AB6-FCF9FA5C4F07}" dt="2023-07-05T22:44:46.548" v="912" actId="20577"/>
        <pc:sldMkLst>
          <pc:docMk/>
          <pc:sldMk cId="2095041582" sldId="1142"/>
        </pc:sldMkLst>
        <pc:spChg chg="mod">
          <ac:chgData name="naumann" userId="S::naumann_nce.ufrj.br#ext#@cisco.onmicrosoft.com::e99cf90b-3b07-4608-8d54-c7ecb3aa7617" providerId="AD" clId="Web-{C578AC41-7420-8A8B-1AB6-FCF9FA5C4F07}" dt="2023-07-05T22:44:46.548" v="912" actId="20577"/>
          <ac:spMkLst>
            <pc:docMk/>
            <pc:sldMk cId="2095041582" sldId="1142"/>
            <ac:spMk id="6" creationId="{2A20FE50-18B1-B99E-C37D-22AB20265387}"/>
          </ac:spMkLst>
        </pc:spChg>
      </pc:sldChg>
      <pc:sldChg chg="modSp">
        <pc:chgData name="naumann" userId="S::naumann_nce.ufrj.br#ext#@cisco.onmicrosoft.com::e99cf90b-3b07-4608-8d54-c7ecb3aa7617" providerId="AD" clId="Web-{C578AC41-7420-8A8B-1AB6-FCF9FA5C4F07}" dt="2023-07-05T18:24:36.503" v="553" actId="20577"/>
        <pc:sldMkLst>
          <pc:docMk/>
          <pc:sldMk cId="1655188869" sldId="1156"/>
        </pc:sldMkLst>
        <pc:spChg chg="mod">
          <ac:chgData name="naumann" userId="S::naumann_nce.ufrj.br#ext#@cisco.onmicrosoft.com::e99cf90b-3b07-4608-8d54-c7ecb3aa7617" providerId="AD" clId="Web-{C578AC41-7420-8A8B-1AB6-FCF9FA5C4F07}" dt="2023-07-05T18:24:36.503" v="553" actId="20577"/>
          <ac:spMkLst>
            <pc:docMk/>
            <pc:sldMk cId="1655188869" sldId="1156"/>
            <ac:spMk id="8" creationId="{268D96FB-36E4-1665-9090-75593ABAA961}"/>
          </ac:spMkLst>
        </pc:spChg>
      </pc:sldChg>
      <pc:sldChg chg="modSp">
        <pc:chgData name="naumann" userId="S::naumann_nce.ufrj.br#ext#@cisco.onmicrosoft.com::e99cf90b-3b07-4608-8d54-c7ecb3aa7617" providerId="AD" clId="Web-{C578AC41-7420-8A8B-1AB6-FCF9FA5C4F07}" dt="2023-07-05T18:24:20.737" v="551" actId="20577"/>
        <pc:sldMkLst>
          <pc:docMk/>
          <pc:sldMk cId="4260375169" sldId="1157"/>
        </pc:sldMkLst>
        <pc:spChg chg="mod">
          <ac:chgData name="naumann" userId="S::naumann_nce.ufrj.br#ext#@cisco.onmicrosoft.com::e99cf90b-3b07-4608-8d54-c7ecb3aa7617" providerId="AD" clId="Web-{C578AC41-7420-8A8B-1AB6-FCF9FA5C4F07}" dt="2023-07-05T18:24:20.737" v="551" actId="20577"/>
          <ac:spMkLst>
            <pc:docMk/>
            <pc:sldMk cId="4260375169" sldId="1157"/>
            <ac:spMk id="5" creationId="{00000000-0000-0000-0000-000000000000}"/>
          </ac:spMkLst>
        </pc:spChg>
      </pc:sldChg>
      <pc:sldChg chg="modSp">
        <pc:chgData name="naumann" userId="S::naumann_nce.ufrj.br#ext#@cisco.onmicrosoft.com::e99cf90b-3b07-4608-8d54-c7ecb3aa7617" providerId="AD" clId="Web-{C578AC41-7420-8A8B-1AB6-FCF9FA5C4F07}" dt="2023-07-05T18:25:44.208" v="577" actId="1076"/>
        <pc:sldMkLst>
          <pc:docMk/>
          <pc:sldMk cId="3173861424" sldId="1158"/>
        </pc:sldMkLst>
        <pc:spChg chg="mod">
          <ac:chgData name="naumann" userId="S::naumann_nce.ufrj.br#ext#@cisco.onmicrosoft.com::e99cf90b-3b07-4608-8d54-c7ecb3aa7617" providerId="AD" clId="Web-{C578AC41-7420-8A8B-1AB6-FCF9FA5C4F07}" dt="2023-07-05T18:25:28.505" v="569" actId="14100"/>
          <ac:spMkLst>
            <pc:docMk/>
            <pc:sldMk cId="3173861424" sldId="1158"/>
            <ac:spMk id="5" creationId="{00000000-0000-0000-0000-000000000000}"/>
          </ac:spMkLst>
        </pc:spChg>
        <pc:spChg chg="mod">
          <ac:chgData name="naumann" userId="S::naumann_nce.ufrj.br#ext#@cisco.onmicrosoft.com::e99cf90b-3b07-4608-8d54-c7ecb3aa7617" providerId="AD" clId="Web-{C578AC41-7420-8A8B-1AB6-FCF9FA5C4F07}" dt="2023-07-05T18:25:38.927" v="575" actId="1076"/>
          <ac:spMkLst>
            <pc:docMk/>
            <pc:sldMk cId="3173861424" sldId="1158"/>
            <ac:spMk id="8" creationId="{7DDCF6B0-8CF9-436A-97BD-BF95D02F9966}"/>
          </ac:spMkLst>
        </pc:spChg>
        <pc:picChg chg="mod">
          <ac:chgData name="naumann" userId="S::naumann_nce.ufrj.br#ext#@cisco.onmicrosoft.com::e99cf90b-3b07-4608-8d54-c7ecb3aa7617" providerId="AD" clId="Web-{C578AC41-7420-8A8B-1AB6-FCF9FA5C4F07}" dt="2023-07-05T18:25:44.208" v="577" actId="1076"/>
          <ac:picMkLst>
            <pc:docMk/>
            <pc:sldMk cId="3173861424" sldId="1158"/>
            <ac:picMk id="4" creationId="{766DCB66-C808-E5ED-BB63-AAAEAD8D710C}"/>
          </ac:picMkLst>
        </pc:picChg>
      </pc:sldChg>
      <pc:sldChg chg="modSp">
        <pc:chgData name="naumann" userId="S::naumann_nce.ufrj.br#ext#@cisco.onmicrosoft.com::e99cf90b-3b07-4608-8d54-c7ecb3aa7617" providerId="AD" clId="Web-{C578AC41-7420-8A8B-1AB6-FCF9FA5C4F07}" dt="2023-07-05T18:26:19.788" v="589" actId="20577"/>
        <pc:sldMkLst>
          <pc:docMk/>
          <pc:sldMk cId="274426760" sldId="1159"/>
        </pc:sldMkLst>
        <pc:spChg chg="mod">
          <ac:chgData name="naumann" userId="S::naumann_nce.ufrj.br#ext#@cisco.onmicrosoft.com::e99cf90b-3b07-4608-8d54-c7ecb3aa7617" providerId="AD" clId="Web-{C578AC41-7420-8A8B-1AB6-FCF9FA5C4F07}" dt="2023-07-05T18:26:19.788" v="589" actId="20577"/>
          <ac:spMkLst>
            <pc:docMk/>
            <pc:sldMk cId="274426760" sldId="1159"/>
            <ac:spMk id="5" creationId="{00000000-0000-0000-0000-000000000000}"/>
          </ac:spMkLst>
        </pc:spChg>
      </pc:sldChg>
      <pc:sldChg chg="modSp">
        <pc:chgData name="naumann" userId="S::naumann_nce.ufrj.br#ext#@cisco.onmicrosoft.com::e99cf90b-3b07-4608-8d54-c7ecb3aa7617" providerId="AD" clId="Web-{C578AC41-7420-8A8B-1AB6-FCF9FA5C4F07}" dt="2023-07-05T18:26:04.084" v="578" actId="14100"/>
        <pc:sldMkLst>
          <pc:docMk/>
          <pc:sldMk cId="4076307099" sldId="1160"/>
        </pc:sldMkLst>
        <pc:spChg chg="mod">
          <ac:chgData name="naumann" userId="S::naumann_nce.ufrj.br#ext#@cisco.onmicrosoft.com::e99cf90b-3b07-4608-8d54-c7ecb3aa7617" providerId="AD" clId="Web-{C578AC41-7420-8A8B-1AB6-FCF9FA5C4F07}" dt="2023-07-05T18:26:04.084" v="578" actId="14100"/>
          <ac:spMkLst>
            <pc:docMk/>
            <pc:sldMk cId="4076307099" sldId="1160"/>
            <ac:spMk id="5" creationId="{00000000-0000-0000-0000-000000000000}"/>
          </ac:spMkLst>
        </pc:spChg>
      </pc:sldChg>
      <pc:sldChg chg="modSp">
        <pc:chgData name="naumann" userId="S::naumann_nce.ufrj.br#ext#@cisco.onmicrosoft.com::e99cf90b-3b07-4608-8d54-c7ecb3aa7617" providerId="AD" clId="Web-{C578AC41-7420-8A8B-1AB6-FCF9FA5C4F07}" dt="2023-07-05T18:27:07.039" v="595" actId="14100"/>
        <pc:sldMkLst>
          <pc:docMk/>
          <pc:sldMk cId="2826025027" sldId="1163"/>
        </pc:sldMkLst>
        <pc:spChg chg="mod">
          <ac:chgData name="naumann" userId="S::naumann_nce.ufrj.br#ext#@cisco.onmicrosoft.com::e99cf90b-3b07-4608-8d54-c7ecb3aa7617" providerId="AD" clId="Web-{C578AC41-7420-8A8B-1AB6-FCF9FA5C4F07}" dt="2023-07-05T18:27:07.039" v="595" actId="14100"/>
          <ac:spMkLst>
            <pc:docMk/>
            <pc:sldMk cId="2826025027" sldId="1163"/>
            <ac:spMk id="3" creationId="{00000000-0000-0000-0000-000000000000}"/>
          </ac:spMkLst>
        </pc:spChg>
      </pc:sldChg>
      <pc:sldChg chg="modSp">
        <pc:chgData name="naumann" userId="S::naumann_nce.ufrj.br#ext#@cisco.onmicrosoft.com::e99cf90b-3b07-4608-8d54-c7ecb3aa7617" providerId="AD" clId="Web-{C578AC41-7420-8A8B-1AB6-FCF9FA5C4F07}" dt="2023-07-05T18:27:32.322" v="599" actId="14100"/>
        <pc:sldMkLst>
          <pc:docMk/>
          <pc:sldMk cId="3829234993" sldId="1164"/>
        </pc:sldMkLst>
        <pc:spChg chg="mod">
          <ac:chgData name="naumann" userId="S::naumann_nce.ufrj.br#ext#@cisco.onmicrosoft.com::e99cf90b-3b07-4608-8d54-c7ecb3aa7617" providerId="AD" clId="Web-{C578AC41-7420-8A8B-1AB6-FCF9FA5C4F07}" dt="2023-07-05T18:27:32.322" v="599" actId="14100"/>
          <ac:spMkLst>
            <pc:docMk/>
            <pc:sldMk cId="3829234993" sldId="1164"/>
            <ac:spMk id="3" creationId="{00000000-0000-0000-0000-000000000000}"/>
          </ac:spMkLst>
        </pc:spChg>
      </pc:sldChg>
      <pc:sldChg chg="modSp">
        <pc:chgData name="naumann" userId="S::naumann_nce.ufrj.br#ext#@cisco.onmicrosoft.com::e99cf90b-3b07-4608-8d54-c7ecb3aa7617" providerId="AD" clId="Web-{C578AC41-7420-8A8B-1AB6-FCF9FA5C4F07}" dt="2023-07-05T18:27:53.369" v="603" actId="14100"/>
        <pc:sldMkLst>
          <pc:docMk/>
          <pc:sldMk cId="3874702717" sldId="1165"/>
        </pc:sldMkLst>
        <pc:spChg chg="mod">
          <ac:chgData name="naumann" userId="S::naumann_nce.ufrj.br#ext#@cisco.onmicrosoft.com::e99cf90b-3b07-4608-8d54-c7ecb3aa7617" providerId="AD" clId="Web-{C578AC41-7420-8A8B-1AB6-FCF9FA5C4F07}" dt="2023-07-05T18:27:53.369" v="603" actId="14100"/>
          <ac:spMkLst>
            <pc:docMk/>
            <pc:sldMk cId="3874702717" sldId="1165"/>
            <ac:spMk id="3" creationId="{00000000-0000-0000-0000-000000000000}"/>
          </ac:spMkLst>
        </pc:spChg>
      </pc:sldChg>
      <pc:sldChg chg="modSp">
        <pc:chgData name="naumann" userId="S::naumann_nce.ufrj.br#ext#@cisco.onmicrosoft.com::e99cf90b-3b07-4608-8d54-c7ecb3aa7617" providerId="AD" clId="Web-{C578AC41-7420-8A8B-1AB6-FCF9FA5C4F07}" dt="2023-07-05T18:28:08.463" v="607" actId="14100"/>
        <pc:sldMkLst>
          <pc:docMk/>
          <pc:sldMk cId="2119399601" sldId="1166"/>
        </pc:sldMkLst>
        <pc:spChg chg="mod">
          <ac:chgData name="naumann" userId="S::naumann_nce.ufrj.br#ext#@cisco.onmicrosoft.com::e99cf90b-3b07-4608-8d54-c7ecb3aa7617" providerId="AD" clId="Web-{C578AC41-7420-8A8B-1AB6-FCF9FA5C4F07}" dt="2023-07-05T18:28:08.463" v="607" actId="14100"/>
          <ac:spMkLst>
            <pc:docMk/>
            <pc:sldMk cId="2119399601" sldId="1166"/>
            <ac:spMk id="3" creationId="{00000000-0000-0000-0000-000000000000}"/>
          </ac:spMkLst>
        </pc:spChg>
      </pc:sldChg>
      <pc:sldChg chg="modSp">
        <pc:chgData name="naumann" userId="S::naumann_nce.ufrj.br#ext#@cisco.onmicrosoft.com::e99cf90b-3b07-4608-8d54-c7ecb3aa7617" providerId="AD" clId="Web-{C578AC41-7420-8A8B-1AB6-FCF9FA5C4F07}" dt="2023-07-05T18:28:18.839" v="611" actId="14100"/>
        <pc:sldMkLst>
          <pc:docMk/>
          <pc:sldMk cId="3949592473" sldId="1167"/>
        </pc:sldMkLst>
        <pc:spChg chg="mod">
          <ac:chgData name="naumann" userId="S::naumann_nce.ufrj.br#ext#@cisco.onmicrosoft.com::e99cf90b-3b07-4608-8d54-c7ecb3aa7617" providerId="AD" clId="Web-{C578AC41-7420-8A8B-1AB6-FCF9FA5C4F07}" dt="2023-07-05T18:28:18.839" v="611" actId="14100"/>
          <ac:spMkLst>
            <pc:docMk/>
            <pc:sldMk cId="3949592473" sldId="1167"/>
            <ac:spMk id="3" creationId="{00000000-0000-0000-0000-000000000000}"/>
          </ac:spMkLst>
        </pc:spChg>
      </pc:sldChg>
      <pc:sldChg chg="modSp">
        <pc:chgData name="naumann" userId="S::naumann_nce.ufrj.br#ext#@cisco.onmicrosoft.com::e99cf90b-3b07-4608-8d54-c7ecb3aa7617" providerId="AD" clId="Web-{C578AC41-7420-8A8B-1AB6-FCF9FA5C4F07}" dt="2023-07-05T18:28:29.574" v="615" actId="14100"/>
        <pc:sldMkLst>
          <pc:docMk/>
          <pc:sldMk cId="3339442119" sldId="1168"/>
        </pc:sldMkLst>
        <pc:spChg chg="mod">
          <ac:chgData name="naumann" userId="S::naumann_nce.ufrj.br#ext#@cisco.onmicrosoft.com::e99cf90b-3b07-4608-8d54-c7ecb3aa7617" providerId="AD" clId="Web-{C578AC41-7420-8A8B-1AB6-FCF9FA5C4F07}" dt="2023-07-05T18:28:29.574" v="615" actId="14100"/>
          <ac:spMkLst>
            <pc:docMk/>
            <pc:sldMk cId="3339442119" sldId="1168"/>
            <ac:spMk id="3" creationId="{00000000-0000-0000-0000-000000000000}"/>
          </ac:spMkLst>
        </pc:spChg>
      </pc:sldChg>
      <pc:sldChg chg="modSp">
        <pc:chgData name="naumann" userId="S::naumann_nce.ufrj.br#ext#@cisco.onmicrosoft.com::e99cf90b-3b07-4608-8d54-c7ecb3aa7617" providerId="AD" clId="Web-{C578AC41-7420-8A8B-1AB6-FCF9FA5C4F07}" dt="2023-07-05T18:28:41.168" v="619" actId="14100"/>
        <pc:sldMkLst>
          <pc:docMk/>
          <pc:sldMk cId="3206383973" sldId="1169"/>
        </pc:sldMkLst>
        <pc:spChg chg="mod">
          <ac:chgData name="naumann" userId="S::naumann_nce.ufrj.br#ext#@cisco.onmicrosoft.com::e99cf90b-3b07-4608-8d54-c7ecb3aa7617" providerId="AD" clId="Web-{C578AC41-7420-8A8B-1AB6-FCF9FA5C4F07}" dt="2023-07-05T18:28:41.168" v="619" actId="14100"/>
          <ac:spMkLst>
            <pc:docMk/>
            <pc:sldMk cId="3206383973" sldId="1169"/>
            <ac:spMk id="3" creationId="{00000000-0000-0000-0000-000000000000}"/>
          </ac:spMkLst>
        </pc:spChg>
      </pc:sldChg>
      <pc:sldChg chg="modSp">
        <pc:chgData name="naumann" userId="S::naumann_nce.ufrj.br#ext#@cisco.onmicrosoft.com::e99cf90b-3b07-4608-8d54-c7ecb3aa7617" providerId="AD" clId="Web-{C578AC41-7420-8A8B-1AB6-FCF9FA5C4F07}" dt="2023-07-05T18:28:51.324" v="622" actId="14100"/>
        <pc:sldMkLst>
          <pc:docMk/>
          <pc:sldMk cId="469664767" sldId="1170"/>
        </pc:sldMkLst>
        <pc:spChg chg="mod">
          <ac:chgData name="naumann" userId="S::naumann_nce.ufrj.br#ext#@cisco.onmicrosoft.com::e99cf90b-3b07-4608-8d54-c7ecb3aa7617" providerId="AD" clId="Web-{C578AC41-7420-8A8B-1AB6-FCF9FA5C4F07}" dt="2023-07-05T18:28:51.324" v="622" actId="14100"/>
          <ac:spMkLst>
            <pc:docMk/>
            <pc:sldMk cId="469664767" sldId="1170"/>
            <ac:spMk id="3" creationId="{00000000-0000-0000-0000-000000000000}"/>
          </ac:spMkLst>
        </pc:spChg>
      </pc:sldChg>
      <pc:sldChg chg="modSp">
        <pc:chgData name="naumann" userId="S::naumann_nce.ufrj.br#ext#@cisco.onmicrosoft.com::e99cf90b-3b07-4608-8d54-c7ecb3aa7617" providerId="AD" clId="Web-{C578AC41-7420-8A8B-1AB6-FCF9FA5C4F07}" dt="2023-07-05T18:29:01.622" v="626" actId="14100"/>
        <pc:sldMkLst>
          <pc:docMk/>
          <pc:sldMk cId="1777897685" sldId="1171"/>
        </pc:sldMkLst>
        <pc:spChg chg="mod">
          <ac:chgData name="naumann" userId="S::naumann_nce.ufrj.br#ext#@cisco.onmicrosoft.com::e99cf90b-3b07-4608-8d54-c7ecb3aa7617" providerId="AD" clId="Web-{C578AC41-7420-8A8B-1AB6-FCF9FA5C4F07}" dt="2023-07-05T18:29:01.622" v="626" actId="14100"/>
          <ac:spMkLst>
            <pc:docMk/>
            <pc:sldMk cId="1777897685" sldId="1171"/>
            <ac:spMk id="3" creationId="{00000000-0000-0000-0000-000000000000}"/>
          </ac:spMkLst>
        </pc:spChg>
      </pc:sldChg>
      <pc:sldChg chg="modSp">
        <pc:chgData name="naumann" userId="S::naumann_nce.ufrj.br#ext#@cisco.onmicrosoft.com::e99cf90b-3b07-4608-8d54-c7ecb3aa7617" providerId="AD" clId="Web-{C578AC41-7420-8A8B-1AB6-FCF9FA5C4F07}" dt="2023-07-05T18:29:12.825" v="629" actId="14100"/>
        <pc:sldMkLst>
          <pc:docMk/>
          <pc:sldMk cId="743866967" sldId="1172"/>
        </pc:sldMkLst>
        <pc:spChg chg="mod">
          <ac:chgData name="naumann" userId="S::naumann_nce.ufrj.br#ext#@cisco.onmicrosoft.com::e99cf90b-3b07-4608-8d54-c7ecb3aa7617" providerId="AD" clId="Web-{C578AC41-7420-8A8B-1AB6-FCF9FA5C4F07}" dt="2023-07-05T18:29:12.825" v="629" actId="14100"/>
          <ac:spMkLst>
            <pc:docMk/>
            <pc:sldMk cId="743866967" sldId="1172"/>
            <ac:spMk id="3" creationId="{00000000-0000-0000-0000-000000000000}"/>
          </ac:spMkLst>
        </pc:spChg>
      </pc:sldChg>
      <pc:sldChg chg="modSp">
        <pc:chgData name="naumann" userId="S::naumann_nce.ufrj.br#ext#@cisco.onmicrosoft.com::e99cf90b-3b07-4608-8d54-c7ecb3aa7617" providerId="AD" clId="Web-{C578AC41-7420-8A8B-1AB6-FCF9FA5C4F07}" dt="2023-07-05T18:29:23.482" v="633" actId="14100"/>
        <pc:sldMkLst>
          <pc:docMk/>
          <pc:sldMk cId="874155768" sldId="1173"/>
        </pc:sldMkLst>
        <pc:spChg chg="mod">
          <ac:chgData name="naumann" userId="S::naumann_nce.ufrj.br#ext#@cisco.onmicrosoft.com::e99cf90b-3b07-4608-8d54-c7ecb3aa7617" providerId="AD" clId="Web-{C578AC41-7420-8A8B-1AB6-FCF9FA5C4F07}" dt="2023-07-05T18:29:23.482" v="633" actId="14100"/>
          <ac:spMkLst>
            <pc:docMk/>
            <pc:sldMk cId="874155768" sldId="1173"/>
            <ac:spMk id="3" creationId="{00000000-0000-0000-0000-000000000000}"/>
          </ac:spMkLst>
        </pc:spChg>
      </pc:sldChg>
      <pc:sldChg chg="modSp">
        <pc:chgData name="naumann" userId="S::naumann_nce.ufrj.br#ext#@cisco.onmicrosoft.com::e99cf90b-3b07-4608-8d54-c7ecb3aa7617" providerId="AD" clId="Web-{C578AC41-7420-8A8B-1AB6-FCF9FA5C4F07}" dt="2023-07-05T16:01:02.428" v="80" actId="20577"/>
        <pc:sldMkLst>
          <pc:docMk/>
          <pc:sldMk cId="1884904595" sldId="1184"/>
        </pc:sldMkLst>
        <pc:spChg chg="mod">
          <ac:chgData name="naumann" userId="S::naumann_nce.ufrj.br#ext#@cisco.onmicrosoft.com::e99cf90b-3b07-4608-8d54-c7ecb3aa7617" providerId="AD" clId="Web-{C578AC41-7420-8A8B-1AB6-FCF9FA5C4F07}" dt="2023-07-05T16:01:02.428" v="80" actId="20577"/>
          <ac:spMkLst>
            <pc:docMk/>
            <pc:sldMk cId="1884904595" sldId="1184"/>
            <ac:spMk id="4" creationId="{8F57D77F-0B26-F627-F82D-934E2347436E}"/>
          </ac:spMkLst>
        </pc:spChg>
      </pc:sldChg>
      <pc:sldChg chg="modSp add replId">
        <pc:chgData name="naumann" userId="S::naumann_nce.ufrj.br#ext#@cisco.onmicrosoft.com::e99cf90b-3b07-4608-8d54-c7ecb3aa7617" providerId="AD" clId="Web-{C578AC41-7420-8A8B-1AB6-FCF9FA5C4F07}" dt="2023-07-05T16:03:20.635" v="132" actId="20577"/>
        <pc:sldMkLst>
          <pc:docMk/>
          <pc:sldMk cId="3717721043" sldId="1185"/>
        </pc:sldMkLst>
        <pc:spChg chg="mod">
          <ac:chgData name="naumann" userId="S::naumann_nce.ufrj.br#ext#@cisco.onmicrosoft.com::e99cf90b-3b07-4608-8d54-c7ecb3aa7617" providerId="AD" clId="Web-{C578AC41-7420-8A8B-1AB6-FCF9FA5C4F07}" dt="2023-07-05T16:03:20.635" v="132" actId="20577"/>
          <ac:spMkLst>
            <pc:docMk/>
            <pc:sldMk cId="3717721043" sldId="1185"/>
            <ac:spMk id="4" creationId="{8F57D77F-0B26-F627-F82D-934E2347436E}"/>
          </ac:spMkLst>
        </pc:spChg>
      </pc:sldChg>
      <pc:sldChg chg="modSp add replId">
        <pc:chgData name="naumann" userId="S::naumann_nce.ufrj.br#ext#@cisco.onmicrosoft.com::e99cf90b-3b07-4608-8d54-c7ecb3aa7617" providerId="AD" clId="Web-{C578AC41-7420-8A8B-1AB6-FCF9FA5C4F07}" dt="2023-07-05T16:05:42.357" v="174" actId="20577"/>
        <pc:sldMkLst>
          <pc:docMk/>
          <pc:sldMk cId="3471282883" sldId="1186"/>
        </pc:sldMkLst>
        <pc:spChg chg="mod">
          <ac:chgData name="naumann" userId="S::naumann_nce.ufrj.br#ext#@cisco.onmicrosoft.com::e99cf90b-3b07-4608-8d54-c7ecb3aa7617" providerId="AD" clId="Web-{C578AC41-7420-8A8B-1AB6-FCF9FA5C4F07}" dt="2023-07-05T16:05:42.357" v="174" actId="20577"/>
          <ac:spMkLst>
            <pc:docMk/>
            <pc:sldMk cId="3471282883" sldId="1186"/>
            <ac:spMk id="4" creationId="{8F57D77F-0B26-F627-F82D-934E2347436E}"/>
          </ac:spMkLst>
        </pc:spChg>
      </pc:sldChg>
      <pc:sldChg chg="modSp add replId">
        <pc:chgData name="naumann" userId="S::naumann_nce.ufrj.br#ext#@cisco.onmicrosoft.com::e99cf90b-3b07-4608-8d54-c7ecb3aa7617" providerId="AD" clId="Web-{C578AC41-7420-8A8B-1AB6-FCF9FA5C4F07}" dt="2023-07-05T16:09:30.503" v="265" actId="20577"/>
        <pc:sldMkLst>
          <pc:docMk/>
          <pc:sldMk cId="2568450806" sldId="1187"/>
        </pc:sldMkLst>
        <pc:spChg chg="mod">
          <ac:chgData name="naumann" userId="S::naumann_nce.ufrj.br#ext#@cisco.onmicrosoft.com::e99cf90b-3b07-4608-8d54-c7ecb3aa7617" providerId="AD" clId="Web-{C578AC41-7420-8A8B-1AB6-FCF9FA5C4F07}" dt="2023-07-05T16:09:30.503" v="265" actId="20577"/>
          <ac:spMkLst>
            <pc:docMk/>
            <pc:sldMk cId="2568450806" sldId="1187"/>
            <ac:spMk id="4" creationId="{8F57D77F-0B26-F627-F82D-934E2347436E}"/>
          </ac:spMkLst>
        </pc:spChg>
      </pc:sldChg>
      <pc:sldChg chg="modSp add replId">
        <pc:chgData name="naumann" userId="S::naumann_nce.ufrj.br#ext#@cisco.onmicrosoft.com::e99cf90b-3b07-4608-8d54-c7ecb3aa7617" providerId="AD" clId="Web-{C578AC41-7420-8A8B-1AB6-FCF9FA5C4F07}" dt="2023-07-05T16:11:05.489" v="308" actId="20577"/>
        <pc:sldMkLst>
          <pc:docMk/>
          <pc:sldMk cId="2896371669" sldId="1188"/>
        </pc:sldMkLst>
        <pc:spChg chg="mod">
          <ac:chgData name="naumann" userId="S::naumann_nce.ufrj.br#ext#@cisco.onmicrosoft.com::e99cf90b-3b07-4608-8d54-c7ecb3aa7617" providerId="AD" clId="Web-{C578AC41-7420-8A8B-1AB6-FCF9FA5C4F07}" dt="2023-07-05T16:11:05.489" v="308" actId="20577"/>
          <ac:spMkLst>
            <pc:docMk/>
            <pc:sldMk cId="2896371669" sldId="1188"/>
            <ac:spMk id="4" creationId="{8F57D77F-0B26-F627-F82D-934E2347436E}"/>
          </ac:spMkLst>
        </pc:spChg>
      </pc:sldChg>
      <pc:sldChg chg="modSp add replId">
        <pc:chgData name="naumann" userId="S::naumann_nce.ufrj.br#ext#@cisco.onmicrosoft.com::e99cf90b-3b07-4608-8d54-c7ecb3aa7617" providerId="AD" clId="Web-{C578AC41-7420-8A8B-1AB6-FCF9FA5C4F07}" dt="2023-07-05T18:14:21.527" v="453"/>
        <pc:sldMkLst>
          <pc:docMk/>
          <pc:sldMk cId="1766237039" sldId="1189"/>
        </pc:sldMkLst>
        <pc:graphicFrameChg chg="mod modGraphic">
          <ac:chgData name="naumann" userId="S::naumann_nce.ufrj.br#ext#@cisco.onmicrosoft.com::e99cf90b-3b07-4608-8d54-c7ecb3aa7617" providerId="AD" clId="Web-{C578AC41-7420-8A8B-1AB6-FCF9FA5C4F07}" dt="2023-07-05T18:14:21.527" v="453"/>
          <ac:graphicFrameMkLst>
            <pc:docMk/>
            <pc:sldMk cId="1766237039" sldId="1189"/>
            <ac:graphicFrameMk id="6" creationId="{409DE0C5-815C-583B-1D3A-2E7750D9F924}"/>
          </ac:graphicFrameMkLst>
        </pc:graphicFrameChg>
      </pc:sldChg>
      <pc:sldChg chg="modSp add replId">
        <pc:chgData name="naumann" userId="S::naumann_nce.ufrj.br#ext#@cisco.onmicrosoft.com::e99cf90b-3b07-4608-8d54-c7ecb3aa7617" providerId="AD" clId="Web-{C578AC41-7420-8A8B-1AB6-FCF9FA5C4F07}" dt="2023-07-05T18:16:28.329" v="502"/>
        <pc:sldMkLst>
          <pc:docMk/>
          <pc:sldMk cId="646456136" sldId="1190"/>
        </pc:sldMkLst>
        <pc:spChg chg="mod">
          <ac:chgData name="naumann" userId="S::naumann_nce.ufrj.br#ext#@cisco.onmicrosoft.com::e99cf90b-3b07-4608-8d54-c7ecb3aa7617" providerId="AD" clId="Web-{C578AC41-7420-8A8B-1AB6-FCF9FA5C4F07}" dt="2023-07-05T18:15:39.437" v="488" actId="14100"/>
          <ac:spMkLst>
            <pc:docMk/>
            <pc:sldMk cId="646456136" sldId="1190"/>
            <ac:spMk id="3" creationId="{00000000-0000-0000-0000-000000000000}"/>
          </ac:spMkLst>
        </pc:spChg>
        <pc:graphicFrameChg chg="mod modGraphic">
          <ac:chgData name="naumann" userId="S::naumann_nce.ufrj.br#ext#@cisco.onmicrosoft.com::e99cf90b-3b07-4608-8d54-c7ecb3aa7617" providerId="AD" clId="Web-{C578AC41-7420-8A8B-1AB6-FCF9FA5C4F07}" dt="2023-07-05T18:16:28.329" v="502"/>
          <ac:graphicFrameMkLst>
            <pc:docMk/>
            <pc:sldMk cId="646456136" sldId="1190"/>
            <ac:graphicFrameMk id="6" creationId="{409DE0C5-815C-583B-1D3A-2E7750D9F924}"/>
          </ac:graphicFrameMkLst>
        </pc:graphicFrameChg>
      </pc:sldChg>
      <pc:sldChg chg="modSp add replId">
        <pc:chgData name="naumann" userId="S::naumann_nce.ufrj.br#ext#@cisco.onmicrosoft.com::e99cf90b-3b07-4608-8d54-c7ecb3aa7617" providerId="AD" clId="Web-{C578AC41-7420-8A8B-1AB6-FCF9FA5C4F07}" dt="2023-07-05T18:17:29.472" v="511"/>
        <pc:sldMkLst>
          <pc:docMk/>
          <pc:sldMk cId="503662233" sldId="1191"/>
        </pc:sldMkLst>
        <pc:graphicFrameChg chg="mod modGraphic">
          <ac:chgData name="naumann" userId="S::naumann_nce.ufrj.br#ext#@cisco.onmicrosoft.com::e99cf90b-3b07-4608-8d54-c7ecb3aa7617" providerId="AD" clId="Web-{C578AC41-7420-8A8B-1AB6-FCF9FA5C4F07}" dt="2023-07-05T18:17:29.472" v="511"/>
          <ac:graphicFrameMkLst>
            <pc:docMk/>
            <pc:sldMk cId="503662233" sldId="1191"/>
            <ac:graphicFrameMk id="6" creationId="{409DE0C5-815C-583B-1D3A-2E7750D9F924}"/>
          </ac:graphicFrameMkLst>
        </pc:graphicFrameChg>
      </pc:sldChg>
      <pc:sldChg chg="modSp add replId">
        <pc:chgData name="naumann" userId="S::naumann_nce.ufrj.br#ext#@cisco.onmicrosoft.com::e99cf90b-3b07-4608-8d54-c7ecb3aa7617" providerId="AD" clId="Web-{C578AC41-7420-8A8B-1AB6-FCF9FA5C4F07}" dt="2023-07-05T22:39:32.570" v="843" actId="20577"/>
        <pc:sldMkLst>
          <pc:docMk/>
          <pc:sldMk cId="3573718190" sldId="1192"/>
        </pc:sldMkLst>
        <pc:spChg chg="mod">
          <ac:chgData name="naumann" userId="S::naumann_nce.ufrj.br#ext#@cisco.onmicrosoft.com::e99cf90b-3b07-4608-8d54-c7ecb3aa7617" providerId="AD" clId="Web-{C578AC41-7420-8A8B-1AB6-FCF9FA5C4F07}" dt="2023-07-05T22:39:32.570" v="843" actId="20577"/>
          <ac:spMkLst>
            <pc:docMk/>
            <pc:sldMk cId="3573718190" sldId="1192"/>
            <ac:spMk id="3" creationId="{00000000-0000-0000-0000-000000000000}"/>
          </ac:spMkLst>
        </pc:spChg>
      </pc:sldChg>
      <pc:sldChg chg="modSp add replId">
        <pc:chgData name="naumann" userId="S::naumann_nce.ufrj.br#ext#@cisco.onmicrosoft.com::e99cf90b-3b07-4608-8d54-c7ecb3aa7617" providerId="AD" clId="Web-{C578AC41-7420-8A8B-1AB6-FCF9FA5C4F07}" dt="2023-07-05T22:40:01.242" v="849" actId="14100"/>
        <pc:sldMkLst>
          <pc:docMk/>
          <pc:sldMk cId="2962076875" sldId="1193"/>
        </pc:sldMkLst>
        <pc:spChg chg="mod">
          <ac:chgData name="naumann" userId="S::naumann_nce.ufrj.br#ext#@cisco.onmicrosoft.com::e99cf90b-3b07-4608-8d54-c7ecb3aa7617" providerId="AD" clId="Web-{C578AC41-7420-8A8B-1AB6-FCF9FA5C4F07}" dt="2023-07-05T22:40:01.242" v="849" actId="14100"/>
          <ac:spMkLst>
            <pc:docMk/>
            <pc:sldMk cId="2962076875" sldId="1193"/>
            <ac:spMk id="3" creationId="{00000000-0000-0000-0000-000000000000}"/>
          </ac:spMkLst>
        </pc:spChg>
      </pc:sldChg>
    </pc:docChg>
  </pc:docChgLst>
  <pc:docChgLst>
    <pc:chgData name="naumann" userId="S::naumann_nce.ufrj.br#ext#@cisco.onmicrosoft.com::e99cf90b-3b07-4608-8d54-c7ecb3aa7617" providerId="AD" clId="Web-{FFD61519-51B4-CDCA-3A03-2C73D5BE0929}"/>
    <pc:docChg chg="addSld modSld">
      <pc:chgData name="naumann" userId="S::naumann_nce.ufrj.br#ext#@cisco.onmicrosoft.com::e99cf90b-3b07-4608-8d54-c7ecb3aa7617" providerId="AD" clId="Web-{FFD61519-51B4-CDCA-3A03-2C73D5BE0929}" dt="2023-06-28T22:00:08.303" v="1276" actId="1076"/>
      <pc:docMkLst>
        <pc:docMk/>
      </pc:docMkLst>
      <pc:sldChg chg="modSp modNotes">
        <pc:chgData name="naumann" userId="S::naumann_nce.ufrj.br#ext#@cisco.onmicrosoft.com::e99cf90b-3b07-4608-8d54-c7ecb3aa7617" providerId="AD" clId="Web-{FFD61519-51B4-CDCA-3A03-2C73D5BE0929}" dt="2023-06-28T17:37:08.974" v="125"/>
        <pc:sldMkLst>
          <pc:docMk/>
          <pc:sldMk cId="0" sldId="256"/>
        </pc:sldMkLst>
        <pc:spChg chg="mod">
          <ac:chgData name="naumann" userId="S::naumann_nce.ufrj.br#ext#@cisco.onmicrosoft.com::e99cf90b-3b07-4608-8d54-c7ecb3aa7617" providerId="AD" clId="Web-{FFD61519-51B4-CDCA-3A03-2C73D5BE0929}" dt="2023-06-28T17:17:20.117" v="12" actId="14100"/>
          <ac:spMkLst>
            <pc:docMk/>
            <pc:sldMk cId="0" sldId="256"/>
            <ac:spMk id="2" creationId="{00000000-0000-0000-0000-000000000000}"/>
          </ac:spMkLst>
        </pc:spChg>
      </pc:sldChg>
      <pc:sldChg chg="modSp">
        <pc:chgData name="naumann" userId="S::naumann_nce.ufrj.br#ext#@cisco.onmicrosoft.com::e99cf90b-3b07-4608-8d54-c7ecb3aa7617" providerId="AD" clId="Web-{FFD61519-51B4-CDCA-3A03-2C73D5BE0929}" dt="2023-06-28T17:36:37.489" v="87" actId="20577"/>
        <pc:sldMkLst>
          <pc:docMk/>
          <pc:sldMk cId="0" sldId="257"/>
        </pc:sldMkLst>
        <pc:spChg chg="mod">
          <ac:chgData name="naumann" userId="S::naumann_nce.ufrj.br#ext#@cisco.onmicrosoft.com::e99cf90b-3b07-4608-8d54-c7ecb3aa7617" providerId="AD" clId="Web-{FFD61519-51B4-CDCA-3A03-2C73D5BE0929}" dt="2023-06-28T17:36:37.489" v="87" actId="20577"/>
          <ac:spMkLst>
            <pc:docMk/>
            <pc:sldMk cId="0" sldId="257"/>
            <ac:spMk id="2" creationId="{00000000-0000-0000-0000-000000000000}"/>
          </ac:spMkLst>
        </pc:spChg>
      </pc:sldChg>
      <pc:sldChg chg="modSp modNotes">
        <pc:chgData name="naumann" userId="S::naumann_nce.ufrj.br#ext#@cisco.onmicrosoft.com::e99cf90b-3b07-4608-8d54-c7ecb3aa7617" providerId="AD" clId="Web-{FFD61519-51B4-CDCA-3A03-2C73D5BE0929}" dt="2023-06-28T18:00:44.602" v="845"/>
        <pc:sldMkLst>
          <pc:docMk/>
          <pc:sldMk cId="0" sldId="262"/>
        </pc:sldMkLst>
        <pc:spChg chg="mod">
          <ac:chgData name="naumann" userId="S::naumann_nce.ufrj.br#ext#@cisco.onmicrosoft.com::e99cf90b-3b07-4608-8d54-c7ecb3aa7617" providerId="AD" clId="Web-{FFD61519-51B4-CDCA-3A03-2C73D5BE0929}" dt="2023-06-28T17:54:11.702" v="512" actId="14100"/>
          <ac:spMkLst>
            <pc:docMk/>
            <pc:sldMk cId="0" sldId="262"/>
            <ac:spMk id="2" creationId="{00000000-0000-0000-0000-000000000000}"/>
          </ac:spMkLst>
        </pc:spChg>
      </pc:sldChg>
      <pc:sldChg chg="modSp modNotes">
        <pc:chgData name="naumann" userId="S::naumann_nce.ufrj.br#ext#@cisco.onmicrosoft.com::e99cf90b-3b07-4608-8d54-c7ecb3aa7617" providerId="AD" clId="Web-{FFD61519-51B4-CDCA-3A03-2C73D5BE0929}" dt="2023-06-28T18:01:14.275" v="848"/>
        <pc:sldMkLst>
          <pc:docMk/>
          <pc:sldMk cId="0" sldId="263"/>
        </pc:sldMkLst>
        <pc:spChg chg="mod">
          <ac:chgData name="naumann" userId="S::naumann_nce.ufrj.br#ext#@cisco.onmicrosoft.com::e99cf90b-3b07-4608-8d54-c7ecb3aa7617" providerId="AD" clId="Web-{FFD61519-51B4-CDCA-3A03-2C73D5BE0929}" dt="2023-06-28T17:20:18.903" v="44" actId="20577"/>
          <ac:spMkLst>
            <pc:docMk/>
            <pc:sldMk cId="0" sldId="263"/>
            <ac:spMk id="2" creationId="{00000000-0000-0000-0000-000000000000}"/>
          </ac:spMkLst>
        </pc:spChg>
      </pc:sldChg>
      <pc:sldChg chg="modSp modNotes">
        <pc:chgData name="naumann" userId="S::naumann_nce.ufrj.br#ext#@cisco.onmicrosoft.com::e99cf90b-3b07-4608-8d54-c7ecb3aa7617" providerId="AD" clId="Web-{FFD61519-51B4-CDCA-3A03-2C73D5BE0929}" dt="2023-06-28T18:25:34.404" v="1030" actId="1076"/>
        <pc:sldMkLst>
          <pc:docMk/>
          <pc:sldMk cId="0" sldId="264"/>
        </pc:sldMkLst>
        <pc:spChg chg="mod">
          <ac:chgData name="naumann" userId="S::naumann_nce.ufrj.br#ext#@cisco.onmicrosoft.com::e99cf90b-3b07-4608-8d54-c7ecb3aa7617" providerId="AD" clId="Web-{FFD61519-51B4-CDCA-3A03-2C73D5BE0929}" dt="2023-06-28T18:09:27.646" v="905" actId="20577"/>
          <ac:spMkLst>
            <pc:docMk/>
            <pc:sldMk cId="0" sldId="264"/>
            <ac:spMk id="2" creationId="{00000000-0000-0000-0000-000000000000}"/>
          </ac:spMkLst>
        </pc:spChg>
        <pc:spChg chg="mod">
          <ac:chgData name="naumann" userId="S::naumann_nce.ufrj.br#ext#@cisco.onmicrosoft.com::e99cf90b-3b07-4608-8d54-c7ecb3aa7617" providerId="AD" clId="Web-{FFD61519-51B4-CDCA-3A03-2C73D5BE0929}" dt="2023-06-28T18:25:34.404" v="1030" actId="1076"/>
          <ac:spMkLst>
            <pc:docMk/>
            <pc:sldMk cId="0" sldId="264"/>
            <ac:spMk id="4" creationId="{AE79AAD0-1CE8-5B1D-C43C-0A1A6DC5E0AE}"/>
          </ac:spMkLst>
        </pc:spChg>
      </pc:sldChg>
      <pc:sldChg chg="modSp">
        <pc:chgData name="naumann" userId="S::naumann_nce.ufrj.br#ext#@cisco.onmicrosoft.com::e99cf90b-3b07-4608-8d54-c7ecb3aa7617" providerId="AD" clId="Web-{FFD61519-51B4-CDCA-3A03-2C73D5BE0929}" dt="2023-06-28T17:22:47.328" v="85" actId="14100"/>
        <pc:sldMkLst>
          <pc:docMk/>
          <pc:sldMk cId="0" sldId="346"/>
        </pc:sldMkLst>
        <pc:spChg chg="mod">
          <ac:chgData name="naumann" userId="S::naumann_nce.ufrj.br#ext#@cisco.onmicrosoft.com::e99cf90b-3b07-4608-8d54-c7ecb3aa7617" providerId="AD" clId="Web-{FFD61519-51B4-CDCA-3A03-2C73D5BE0929}" dt="2023-06-28T17:22:47.328" v="85" actId="14100"/>
          <ac:spMkLst>
            <pc:docMk/>
            <pc:sldMk cId="0" sldId="346"/>
            <ac:spMk id="2" creationId="{00000000-0000-0000-0000-000000000000}"/>
          </ac:spMkLst>
        </pc:spChg>
      </pc:sldChg>
      <pc:sldChg chg="modSp">
        <pc:chgData name="naumann" userId="S::naumann_nce.ufrj.br#ext#@cisco.onmicrosoft.com::e99cf90b-3b07-4608-8d54-c7ecb3aa7617" providerId="AD" clId="Web-{FFD61519-51B4-CDCA-3A03-2C73D5BE0929}" dt="2023-06-28T17:48:42.757" v="413" actId="1076"/>
        <pc:sldMkLst>
          <pc:docMk/>
          <pc:sldMk cId="3094066351" sldId="1073"/>
        </pc:sldMkLst>
        <pc:spChg chg="mod">
          <ac:chgData name="naumann" userId="S::naumann_nce.ufrj.br#ext#@cisco.onmicrosoft.com::e99cf90b-3b07-4608-8d54-c7ecb3aa7617" providerId="AD" clId="Web-{FFD61519-51B4-CDCA-3A03-2C73D5BE0929}" dt="2023-06-28T17:47:35.161" v="405" actId="20577"/>
          <ac:spMkLst>
            <pc:docMk/>
            <pc:sldMk cId="3094066351" sldId="1073"/>
            <ac:spMk id="3" creationId="{E6E0A81B-EE8C-FFE3-0F20-0A36957EC39D}"/>
          </ac:spMkLst>
        </pc:spChg>
        <pc:graphicFrameChg chg="mod modGraphic">
          <ac:chgData name="naumann" userId="S::naumann_nce.ufrj.br#ext#@cisco.onmicrosoft.com::e99cf90b-3b07-4608-8d54-c7ecb3aa7617" providerId="AD" clId="Web-{FFD61519-51B4-CDCA-3A03-2C73D5BE0929}" dt="2023-06-28T17:48:42.757" v="413" actId="1076"/>
          <ac:graphicFrameMkLst>
            <pc:docMk/>
            <pc:sldMk cId="3094066351" sldId="1073"/>
            <ac:graphicFrameMk id="4" creationId="{40064EF4-EE2B-342C-EA9E-699582F380FF}"/>
          </ac:graphicFrameMkLst>
        </pc:graphicFrameChg>
      </pc:sldChg>
      <pc:sldChg chg="modSp">
        <pc:chgData name="naumann" userId="S::naumann_nce.ufrj.br#ext#@cisco.onmicrosoft.com::e99cf90b-3b07-4608-8d54-c7ecb3aa7617" providerId="AD" clId="Web-{FFD61519-51B4-CDCA-3A03-2C73D5BE0929}" dt="2023-06-28T17:57:14.503" v="800"/>
        <pc:sldMkLst>
          <pc:docMk/>
          <pc:sldMk cId="1525672446" sldId="1075"/>
        </pc:sldMkLst>
        <pc:spChg chg="mod">
          <ac:chgData name="naumann" userId="S::naumann_nce.ufrj.br#ext#@cisco.onmicrosoft.com::e99cf90b-3b07-4608-8d54-c7ecb3aa7617" providerId="AD" clId="Web-{FFD61519-51B4-CDCA-3A03-2C73D5BE0929}" dt="2023-06-28T17:55:14.750" v="519" actId="20577"/>
          <ac:spMkLst>
            <pc:docMk/>
            <pc:sldMk cId="1525672446" sldId="1075"/>
            <ac:spMk id="5" creationId="{7188AF34-F17D-65FE-91B6-733B90851DC8}"/>
          </ac:spMkLst>
        </pc:spChg>
        <pc:graphicFrameChg chg="mod modGraphic">
          <ac:chgData name="naumann" userId="S::naumann_nce.ufrj.br#ext#@cisco.onmicrosoft.com::e99cf90b-3b07-4608-8d54-c7ecb3aa7617" providerId="AD" clId="Web-{FFD61519-51B4-CDCA-3A03-2C73D5BE0929}" dt="2023-06-28T17:57:14.503" v="800"/>
          <ac:graphicFrameMkLst>
            <pc:docMk/>
            <pc:sldMk cId="1525672446" sldId="1075"/>
            <ac:graphicFrameMk id="4" creationId="{40064EF4-EE2B-342C-EA9E-699582F380FF}"/>
          </ac:graphicFrameMkLst>
        </pc:graphicFrameChg>
      </pc:sldChg>
      <pc:sldChg chg="modSp">
        <pc:chgData name="naumann" userId="S::naumann_nce.ufrj.br#ext#@cisco.onmicrosoft.com::e99cf90b-3b07-4608-8d54-c7ecb3aa7617" providerId="AD" clId="Web-{FFD61519-51B4-CDCA-3A03-2C73D5BE0929}" dt="2023-06-28T17:53:21.826" v="499" actId="20577"/>
        <pc:sldMkLst>
          <pc:docMk/>
          <pc:sldMk cId="2669178660" sldId="1078"/>
        </pc:sldMkLst>
        <pc:spChg chg="mod">
          <ac:chgData name="naumann" userId="S::naumann_nce.ufrj.br#ext#@cisco.onmicrosoft.com::e99cf90b-3b07-4608-8d54-c7ecb3aa7617" providerId="AD" clId="Web-{FFD61519-51B4-CDCA-3A03-2C73D5BE0929}" dt="2023-06-28T17:53:21.826" v="499" actId="20577"/>
          <ac:spMkLst>
            <pc:docMk/>
            <pc:sldMk cId="2669178660" sldId="1078"/>
            <ac:spMk id="2" creationId="{00000000-0000-0000-0000-000000000000}"/>
          </ac:spMkLst>
        </pc:spChg>
        <pc:spChg chg="mod">
          <ac:chgData name="naumann" userId="S::naumann_nce.ufrj.br#ext#@cisco.onmicrosoft.com::e99cf90b-3b07-4608-8d54-c7ecb3aa7617" providerId="AD" clId="Web-{FFD61519-51B4-CDCA-3A03-2C73D5BE0929}" dt="2023-06-28T17:52:55.028" v="496" actId="20577"/>
          <ac:spMkLst>
            <pc:docMk/>
            <pc:sldMk cId="2669178660" sldId="1078"/>
            <ac:spMk id="3" creationId="{00000000-0000-0000-0000-000000000000}"/>
          </ac:spMkLst>
        </pc:spChg>
      </pc:sldChg>
      <pc:sldChg chg="addSp modSp modNotes">
        <pc:chgData name="naumann" userId="S::naumann_nce.ufrj.br#ext#@cisco.onmicrosoft.com::e99cf90b-3b07-4608-8d54-c7ecb3aa7617" providerId="AD" clId="Web-{FFD61519-51B4-CDCA-3A03-2C73D5BE0929}" dt="2023-06-28T22:00:08.303" v="1276" actId="1076"/>
        <pc:sldMkLst>
          <pc:docMk/>
          <pc:sldMk cId="2942073277" sldId="1079"/>
        </pc:sldMkLst>
        <pc:spChg chg="mod">
          <ac:chgData name="naumann" userId="S::naumann_nce.ufrj.br#ext#@cisco.onmicrosoft.com::e99cf90b-3b07-4608-8d54-c7ecb3aa7617" providerId="AD" clId="Web-{FFD61519-51B4-CDCA-3A03-2C73D5BE0929}" dt="2023-06-28T18:12:40.541" v="976" actId="20577"/>
          <ac:spMkLst>
            <pc:docMk/>
            <pc:sldMk cId="2942073277" sldId="1079"/>
            <ac:spMk id="3" creationId="{00000000-0000-0000-0000-000000000000}"/>
          </ac:spMkLst>
        </pc:spChg>
        <pc:spChg chg="add mod">
          <ac:chgData name="naumann" userId="S::naumann_nce.ufrj.br#ext#@cisco.onmicrosoft.com::e99cf90b-3b07-4608-8d54-c7ecb3aa7617" providerId="AD" clId="Web-{FFD61519-51B4-CDCA-3A03-2C73D5BE0929}" dt="2023-06-28T22:00:05.162" v="1275" actId="14100"/>
          <ac:spMkLst>
            <pc:docMk/>
            <pc:sldMk cId="2942073277" sldId="1079"/>
            <ac:spMk id="4" creationId="{491C4D01-0700-1D1A-E338-00BB9B3FE422}"/>
          </ac:spMkLst>
        </pc:spChg>
        <pc:spChg chg="mod">
          <ac:chgData name="naumann" userId="S::naumann_nce.ufrj.br#ext#@cisco.onmicrosoft.com::e99cf90b-3b07-4608-8d54-c7ecb3aa7617" providerId="AD" clId="Web-{FFD61519-51B4-CDCA-3A03-2C73D5BE0929}" dt="2023-06-28T18:28:43.018" v="1124" actId="14100"/>
          <ac:spMkLst>
            <pc:docMk/>
            <pc:sldMk cId="2942073277" sldId="1079"/>
            <ac:spMk id="5" creationId="{00000000-0000-0000-0000-000000000000}"/>
          </ac:spMkLst>
        </pc:spChg>
        <pc:picChg chg="add mod">
          <ac:chgData name="naumann" userId="S::naumann_nce.ufrj.br#ext#@cisco.onmicrosoft.com::e99cf90b-3b07-4608-8d54-c7ecb3aa7617" providerId="AD" clId="Web-{FFD61519-51B4-CDCA-3A03-2C73D5BE0929}" dt="2023-06-28T22:00:08.303" v="1276" actId="1076"/>
          <ac:picMkLst>
            <pc:docMk/>
            <pc:sldMk cId="2942073277" sldId="1079"/>
            <ac:picMk id="6" creationId="{216FFFD1-6D72-9228-0F92-821B4956B3D7}"/>
          </ac:picMkLst>
        </pc:picChg>
      </pc:sldChg>
      <pc:sldChg chg="modSp">
        <pc:chgData name="naumann" userId="S::naumann_nce.ufrj.br#ext#@cisco.onmicrosoft.com::e99cf90b-3b07-4608-8d54-c7ecb3aa7617" providerId="AD" clId="Web-{FFD61519-51B4-CDCA-3A03-2C73D5BE0929}" dt="2023-06-28T17:21:22.295" v="70" actId="20577"/>
        <pc:sldMkLst>
          <pc:docMk/>
          <pc:sldMk cId="1653445732" sldId="1081"/>
        </pc:sldMkLst>
        <pc:spChg chg="mod">
          <ac:chgData name="naumann" userId="S::naumann_nce.ufrj.br#ext#@cisco.onmicrosoft.com::e99cf90b-3b07-4608-8d54-c7ecb3aa7617" providerId="AD" clId="Web-{FFD61519-51B4-CDCA-3A03-2C73D5BE0929}" dt="2023-06-28T17:21:22.295" v="70" actId="20577"/>
          <ac:spMkLst>
            <pc:docMk/>
            <pc:sldMk cId="1653445732" sldId="1081"/>
            <ac:spMk id="2" creationId="{00000000-0000-0000-0000-000000000000}"/>
          </ac:spMkLst>
        </pc:spChg>
      </pc:sldChg>
      <pc:sldChg chg="modSp">
        <pc:chgData name="naumann" userId="S::naumann_nce.ufrj.br#ext#@cisco.onmicrosoft.com::e99cf90b-3b07-4608-8d54-c7ecb3aa7617" providerId="AD" clId="Web-{FFD61519-51B4-CDCA-3A03-2C73D5BE0929}" dt="2023-06-28T17:53:26.295" v="501" actId="20577"/>
        <pc:sldMkLst>
          <pc:docMk/>
          <pc:sldMk cId="2332079863" sldId="1103"/>
        </pc:sldMkLst>
        <pc:spChg chg="mod">
          <ac:chgData name="naumann" userId="S::naumann_nce.ufrj.br#ext#@cisco.onmicrosoft.com::e99cf90b-3b07-4608-8d54-c7ecb3aa7617" providerId="AD" clId="Web-{FFD61519-51B4-CDCA-3A03-2C73D5BE0929}" dt="2023-06-28T17:53:26.295" v="501" actId="20577"/>
          <ac:spMkLst>
            <pc:docMk/>
            <pc:sldMk cId="2332079863" sldId="1103"/>
            <ac:spMk id="2" creationId="{00000000-0000-0000-0000-000000000000}"/>
          </ac:spMkLst>
        </pc:spChg>
        <pc:spChg chg="mod">
          <ac:chgData name="naumann" userId="S::naumann_nce.ufrj.br#ext#@cisco.onmicrosoft.com::e99cf90b-3b07-4608-8d54-c7ecb3aa7617" providerId="AD" clId="Web-{FFD61519-51B4-CDCA-3A03-2C73D5BE0929}" dt="2023-06-28T17:52:59.122" v="498" actId="20577"/>
          <ac:spMkLst>
            <pc:docMk/>
            <pc:sldMk cId="2332079863" sldId="1103"/>
            <ac:spMk id="3" creationId="{00000000-0000-0000-0000-000000000000}"/>
          </ac:spMkLst>
        </pc:spChg>
      </pc:sldChg>
      <pc:sldChg chg="modSp">
        <pc:chgData name="naumann" userId="S::naumann_nce.ufrj.br#ext#@cisco.onmicrosoft.com::e99cf90b-3b07-4608-8d54-c7ecb3aa7617" providerId="AD" clId="Web-{FFD61519-51B4-CDCA-3A03-2C73D5BE0929}" dt="2023-06-28T17:53:33.170" v="504" actId="20577"/>
        <pc:sldMkLst>
          <pc:docMk/>
          <pc:sldMk cId="2819627717" sldId="1104"/>
        </pc:sldMkLst>
        <pc:spChg chg="mod">
          <ac:chgData name="naumann" userId="S::naumann_nce.ufrj.br#ext#@cisco.onmicrosoft.com::e99cf90b-3b07-4608-8d54-c7ecb3aa7617" providerId="AD" clId="Web-{FFD61519-51B4-CDCA-3A03-2C73D5BE0929}" dt="2023-06-28T17:53:33.170" v="504" actId="20577"/>
          <ac:spMkLst>
            <pc:docMk/>
            <pc:sldMk cId="2819627717" sldId="1104"/>
            <ac:spMk id="2" creationId="{00000000-0000-0000-0000-000000000000}"/>
          </ac:spMkLst>
        </pc:spChg>
      </pc:sldChg>
      <pc:sldChg chg="modSp add replId">
        <pc:chgData name="naumann" userId="S::naumann_nce.ufrj.br#ext#@cisco.onmicrosoft.com::e99cf90b-3b07-4608-8d54-c7ecb3aa7617" providerId="AD" clId="Web-{FFD61519-51B4-CDCA-3A03-2C73D5BE0929}" dt="2023-06-28T17:52:38.981" v="495" actId="1076"/>
        <pc:sldMkLst>
          <pc:docMk/>
          <pc:sldMk cId="2910232517" sldId="1105"/>
        </pc:sldMkLst>
        <pc:graphicFrameChg chg="mod modGraphic">
          <ac:chgData name="naumann" userId="S::naumann_nce.ufrj.br#ext#@cisco.onmicrosoft.com::e99cf90b-3b07-4608-8d54-c7ecb3aa7617" providerId="AD" clId="Web-{FFD61519-51B4-CDCA-3A03-2C73D5BE0929}" dt="2023-06-28T17:52:38.981" v="495" actId="1076"/>
          <ac:graphicFrameMkLst>
            <pc:docMk/>
            <pc:sldMk cId="2910232517" sldId="1105"/>
            <ac:graphicFrameMk id="4" creationId="{40064EF4-EE2B-342C-EA9E-699582F380FF}"/>
          </ac:graphicFrameMkLst>
        </pc:graphicFrameChg>
      </pc:sldChg>
      <pc:sldChg chg="modSp add replId modNotes">
        <pc:chgData name="naumann" userId="S::naumann_nce.ufrj.br#ext#@cisco.onmicrosoft.com::e99cf90b-3b07-4608-8d54-c7ecb3aa7617" providerId="AD" clId="Web-{FFD61519-51B4-CDCA-3A03-2C73D5BE0929}" dt="2023-06-28T18:25:39.654" v="1031" actId="1076"/>
        <pc:sldMkLst>
          <pc:docMk/>
          <pc:sldMk cId="4146784984" sldId="1106"/>
        </pc:sldMkLst>
        <pc:spChg chg="mod">
          <ac:chgData name="naumann" userId="S::naumann_nce.ufrj.br#ext#@cisco.onmicrosoft.com::e99cf90b-3b07-4608-8d54-c7ecb3aa7617" providerId="AD" clId="Web-{FFD61519-51B4-CDCA-3A03-2C73D5BE0929}" dt="2023-06-28T18:10:57.804" v="940" actId="20577"/>
          <ac:spMkLst>
            <pc:docMk/>
            <pc:sldMk cId="4146784984" sldId="1106"/>
            <ac:spMk id="3" creationId="{00000000-0000-0000-0000-000000000000}"/>
          </ac:spMkLst>
        </pc:spChg>
        <pc:spChg chg="mod">
          <ac:chgData name="naumann" userId="S::naumann_nce.ufrj.br#ext#@cisco.onmicrosoft.com::e99cf90b-3b07-4608-8d54-c7ecb3aa7617" providerId="AD" clId="Web-{FFD61519-51B4-CDCA-3A03-2C73D5BE0929}" dt="2023-06-28T18:25:39.654" v="1031" actId="1076"/>
          <ac:spMkLst>
            <pc:docMk/>
            <pc:sldMk cId="4146784984" sldId="1106"/>
            <ac:spMk id="4" creationId="{AE79AAD0-1CE8-5B1D-C43C-0A1A6DC5E0AE}"/>
          </ac:spMkLst>
        </pc:spChg>
      </pc:sldChg>
      <pc:sldChg chg="modSp add replId modNotes">
        <pc:chgData name="naumann" userId="S::naumann_nce.ufrj.br#ext#@cisco.onmicrosoft.com::e99cf90b-3b07-4608-8d54-c7ecb3aa7617" providerId="AD" clId="Web-{FFD61519-51B4-CDCA-3A03-2C73D5BE0929}" dt="2023-06-28T21:56:02.701" v="1273" actId="14100"/>
        <pc:sldMkLst>
          <pc:docMk/>
          <pc:sldMk cId="264912386" sldId="1107"/>
        </pc:sldMkLst>
        <pc:spChg chg="mod">
          <ac:chgData name="naumann" userId="S::naumann_nce.ufrj.br#ext#@cisco.onmicrosoft.com::e99cf90b-3b07-4608-8d54-c7ecb3aa7617" providerId="AD" clId="Web-{FFD61519-51B4-CDCA-3A03-2C73D5BE0929}" dt="2023-06-28T18:33:04.337" v="1186" actId="20577"/>
          <ac:spMkLst>
            <pc:docMk/>
            <pc:sldMk cId="264912386" sldId="1107"/>
            <ac:spMk id="3" creationId="{00000000-0000-0000-0000-000000000000}"/>
          </ac:spMkLst>
        </pc:spChg>
        <pc:spChg chg="mod">
          <ac:chgData name="naumann" userId="S::naumann_nce.ufrj.br#ext#@cisco.onmicrosoft.com::e99cf90b-3b07-4608-8d54-c7ecb3aa7617" providerId="AD" clId="Web-{FFD61519-51B4-CDCA-3A03-2C73D5BE0929}" dt="2023-06-28T21:56:02.701" v="1273" actId="14100"/>
          <ac:spMkLst>
            <pc:docMk/>
            <pc:sldMk cId="264912386" sldId="1107"/>
            <ac:spMk id="5" creationId="{00000000-0000-0000-0000-000000000000}"/>
          </ac:spMkLst>
        </pc:spChg>
      </pc:sldChg>
      <pc:sldChg chg="modSp add replId">
        <pc:chgData name="naumann" userId="S::naumann_nce.ufrj.br#ext#@cisco.onmicrosoft.com::e99cf90b-3b07-4608-8d54-c7ecb3aa7617" providerId="AD" clId="Web-{FFD61519-51B4-CDCA-3A03-2C73D5BE0929}" dt="2023-06-28T21:55:11.652" v="1259" actId="20577"/>
        <pc:sldMkLst>
          <pc:docMk/>
          <pc:sldMk cId="3802706734" sldId="1108"/>
        </pc:sldMkLst>
        <pc:spChg chg="mod">
          <ac:chgData name="naumann" userId="S::naumann_nce.ufrj.br#ext#@cisco.onmicrosoft.com::e99cf90b-3b07-4608-8d54-c7ecb3aa7617" providerId="AD" clId="Web-{FFD61519-51B4-CDCA-3A03-2C73D5BE0929}" dt="2023-06-28T21:55:11.652" v="1259" actId="20577"/>
          <ac:spMkLst>
            <pc:docMk/>
            <pc:sldMk cId="3802706734" sldId="1108"/>
            <ac:spMk id="5" creationId="{00000000-0000-0000-0000-000000000000}"/>
          </ac:spMkLst>
        </pc:spChg>
      </pc:sldChg>
    </pc:docChg>
  </pc:docChgLst>
  <pc:docChgLst>
    <pc:chgData name="naumann" userId="S::naumann_nce.ufrj.br#ext#@cisco.onmicrosoft.com::e99cf90b-3b07-4608-8d54-c7ecb3aa7617" providerId="AD" clId="Web-{0D5BCA49-7801-7265-1314-16771385F6F5}"/>
    <pc:docChg chg="addSld delSld modSld">
      <pc:chgData name="naumann" userId="S::naumann_nce.ufrj.br#ext#@cisco.onmicrosoft.com::e99cf90b-3b07-4608-8d54-c7ecb3aa7617" providerId="AD" clId="Web-{0D5BCA49-7801-7265-1314-16771385F6F5}" dt="2023-06-29T19:41:53.720" v="2229" actId="20577"/>
      <pc:docMkLst>
        <pc:docMk/>
      </pc:docMkLst>
      <pc:sldChg chg="del">
        <pc:chgData name="naumann" userId="S::naumann_nce.ufrj.br#ext#@cisco.onmicrosoft.com::e99cf90b-3b07-4608-8d54-c7ecb3aa7617" providerId="AD" clId="Web-{0D5BCA49-7801-7265-1314-16771385F6F5}" dt="2023-06-29T19:40:18.905" v="2173"/>
        <pc:sldMkLst>
          <pc:docMk/>
          <pc:sldMk cId="0" sldId="265"/>
        </pc:sldMkLst>
      </pc:sldChg>
      <pc:sldChg chg="modSp">
        <pc:chgData name="naumann" userId="S::naumann_nce.ufrj.br#ext#@cisco.onmicrosoft.com::e99cf90b-3b07-4608-8d54-c7ecb3aa7617" providerId="AD" clId="Web-{0D5BCA49-7801-7265-1314-16771385F6F5}" dt="2023-06-29T16:59:44.415" v="2" actId="20577"/>
        <pc:sldMkLst>
          <pc:docMk/>
          <pc:sldMk cId="3094066351" sldId="1073"/>
        </pc:sldMkLst>
        <pc:spChg chg="mod">
          <ac:chgData name="naumann" userId="S::naumann_nce.ufrj.br#ext#@cisco.onmicrosoft.com::e99cf90b-3b07-4608-8d54-c7ecb3aa7617" providerId="AD" clId="Web-{0D5BCA49-7801-7265-1314-16771385F6F5}" dt="2023-06-29T16:59:44.415" v="2" actId="20577"/>
          <ac:spMkLst>
            <pc:docMk/>
            <pc:sldMk cId="3094066351" sldId="1073"/>
            <ac:spMk id="2" creationId="{00000000-0000-0000-0000-000000000000}"/>
          </ac:spMkLst>
        </pc:spChg>
      </pc:sldChg>
      <pc:sldChg chg="modSp">
        <pc:chgData name="naumann" userId="S::naumann_nce.ufrj.br#ext#@cisco.onmicrosoft.com::e99cf90b-3b07-4608-8d54-c7ecb3aa7617" providerId="AD" clId="Web-{0D5BCA49-7801-7265-1314-16771385F6F5}" dt="2023-06-29T17:44:16.774" v="841" actId="20577"/>
        <pc:sldMkLst>
          <pc:docMk/>
          <pc:sldMk cId="2942073277" sldId="1079"/>
        </pc:sldMkLst>
        <pc:spChg chg="mod">
          <ac:chgData name="naumann" userId="S::naumann_nce.ufrj.br#ext#@cisco.onmicrosoft.com::e99cf90b-3b07-4608-8d54-c7ecb3aa7617" providerId="AD" clId="Web-{0D5BCA49-7801-7265-1314-16771385F6F5}" dt="2023-06-29T17:44:16.774" v="841" actId="20577"/>
          <ac:spMkLst>
            <pc:docMk/>
            <pc:sldMk cId="2942073277" sldId="1079"/>
            <ac:spMk id="2" creationId="{00000000-0000-0000-0000-000000000000}"/>
          </ac:spMkLst>
        </pc:spChg>
        <pc:spChg chg="mod">
          <ac:chgData name="naumann" userId="S::naumann_nce.ufrj.br#ext#@cisco.onmicrosoft.com::e99cf90b-3b07-4608-8d54-c7ecb3aa7617" providerId="AD" clId="Web-{0D5BCA49-7801-7265-1314-16771385F6F5}" dt="2023-06-29T17:00:44.948" v="5" actId="14100"/>
          <ac:spMkLst>
            <pc:docMk/>
            <pc:sldMk cId="2942073277" sldId="1079"/>
            <ac:spMk id="5" creationId="{00000000-0000-0000-0000-000000000000}"/>
          </ac:spMkLst>
        </pc:spChg>
      </pc:sldChg>
      <pc:sldChg chg="modSp modNotes">
        <pc:chgData name="naumann" userId="S::naumann_nce.ufrj.br#ext#@cisco.onmicrosoft.com::e99cf90b-3b07-4608-8d54-c7ecb3aa7617" providerId="AD" clId="Web-{0D5BCA49-7801-7265-1314-16771385F6F5}" dt="2023-06-29T17:50:35.113" v="863" actId="1076"/>
        <pc:sldMkLst>
          <pc:docMk/>
          <pc:sldMk cId="2528303540" sldId="1080"/>
        </pc:sldMkLst>
        <pc:spChg chg="mod">
          <ac:chgData name="naumann" userId="S::naumann_nce.ufrj.br#ext#@cisco.onmicrosoft.com::e99cf90b-3b07-4608-8d54-c7ecb3aa7617" providerId="AD" clId="Web-{0D5BCA49-7801-7265-1314-16771385F6F5}" dt="2023-06-29T17:45:24.182" v="849" actId="20577"/>
          <ac:spMkLst>
            <pc:docMk/>
            <pc:sldMk cId="2528303540" sldId="1080"/>
            <ac:spMk id="2" creationId="{00000000-0000-0000-0000-000000000000}"/>
          </ac:spMkLst>
        </pc:spChg>
        <pc:spChg chg="mod">
          <ac:chgData name="naumann" userId="S::naumann_nce.ufrj.br#ext#@cisco.onmicrosoft.com::e99cf90b-3b07-4608-8d54-c7ecb3aa7617" providerId="AD" clId="Web-{0D5BCA49-7801-7265-1314-16771385F6F5}" dt="2023-06-29T17:42:04.192" v="765"/>
          <ac:spMkLst>
            <pc:docMk/>
            <pc:sldMk cId="2528303540" sldId="1080"/>
            <ac:spMk id="3" creationId="{00000000-0000-0000-0000-000000000000}"/>
          </ac:spMkLst>
        </pc:spChg>
        <pc:spChg chg="mod">
          <ac:chgData name="naumann" userId="S::naumann_nce.ufrj.br#ext#@cisco.onmicrosoft.com::e99cf90b-3b07-4608-8d54-c7ecb3aa7617" providerId="AD" clId="Web-{0D5BCA49-7801-7265-1314-16771385F6F5}" dt="2023-06-29T17:50:35.113" v="863" actId="1076"/>
          <ac:spMkLst>
            <pc:docMk/>
            <pc:sldMk cId="2528303540" sldId="1080"/>
            <ac:spMk id="4" creationId="{8E9D2EEE-39FF-901E-B51E-3B5A0EC61268}"/>
          </ac:spMkLst>
        </pc:spChg>
      </pc:sldChg>
      <pc:sldChg chg="modSp">
        <pc:chgData name="naumann" userId="S::naumann_nce.ufrj.br#ext#@cisco.onmicrosoft.com::e99cf90b-3b07-4608-8d54-c7ecb3aa7617" providerId="AD" clId="Web-{0D5BCA49-7801-7265-1314-16771385F6F5}" dt="2023-06-29T16:59:48.087" v="4" actId="20577"/>
        <pc:sldMkLst>
          <pc:docMk/>
          <pc:sldMk cId="2910232517" sldId="1105"/>
        </pc:sldMkLst>
        <pc:spChg chg="mod">
          <ac:chgData name="naumann" userId="S::naumann_nce.ufrj.br#ext#@cisco.onmicrosoft.com::e99cf90b-3b07-4608-8d54-c7ecb3aa7617" providerId="AD" clId="Web-{0D5BCA49-7801-7265-1314-16771385F6F5}" dt="2023-06-29T16:59:48.087" v="4" actId="20577"/>
          <ac:spMkLst>
            <pc:docMk/>
            <pc:sldMk cId="2910232517" sldId="1105"/>
            <ac:spMk id="2" creationId="{00000000-0000-0000-0000-000000000000}"/>
          </ac:spMkLst>
        </pc:spChg>
      </pc:sldChg>
      <pc:sldChg chg="modSp">
        <pc:chgData name="naumann" userId="S::naumann_nce.ufrj.br#ext#@cisco.onmicrosoft.com::e99cf90b-3b07-4608-8d54-c7ecb3aa7617" providerId="AD" clId="Web-{0D5BCA49-7801-7265-1314-16771385F6F5}" dt="2023-06-29T17:44:28.868" v="842" actId="20577"/>
        <pc:sldMkLst>
          <pc:docMk/>
          <pc:sldMk cId="264912386" sldId="1107"/>
        </pc:sldMkLst>
        <pc:spChg chg="mod">
          <ac:chgData name="naumann" userId="S::naumann_nce.ufrj.br#ext#@cisco.onmicrosoft.com::e99cf90b-3b07-4608-8d54-c7ecb3aa7617" providerId="AD" clId="Web-{0D5BCA49-7801-7265-1314-16771385F6F5}" dt="2023-06-29T17:44:28.868" v="842" actId="20577"/>
          <ac:spMkLst>
            <pc:docMk/>
            <pc:sldMk cId="264912386" sldId="1107"/>
            <ac:spMk id="2" creationId="{00000000-0000-0000-0000-000000000000}"/>
          </ac:spMkLst>
        </pc:spChg>
      </pc:sldChg>
      <pc:sldChg chg="modSp">
        <pc:chgData name="naumann" userId="S::naumann_nce.ufrj.br#ext#@cisco.onmicrosoft.com::e99cf90b-3b07-4608-8d54-c7ecb3aa7617" providerId="AD" clId="Web-{0D5BCA49-7801-7265-1314-16771385F6F5}" dt="2023-06-29T17:44:38.134" v="843" actId="20577"/>
        <pc:sldMkLst>
          <pc:docMk/>
          <pc:sldMk cId="3802706734" sldId="1108"/>
        </pc:sldMkLst>
        <pc:spChg chg="mod">
          <ac:chgData name="naumann" userId="S::naumann_nce.ufrj.br#ext#@cisco.onmicrosoft.com::e99cf90b-3b07-4608-8d54-c7ecb3aa7617" providerId="AD" clId="Web-{0D5BCA49-7801-7265-1314-16771385F6F5}" dt="2023-06-29T17:44:38.134" v="843" actId="20577"/>
          <ac:spMkLst>
            <pc:docMk/>
            <pc:sldMk cId="3802706734" sldId="1108"/>
            <ac:spMk id="2" creationId="{00000000-0000-0000-0000-000000000000}"/>
          </ac:spMkLst>
        </pc:spChg>
        <pc:spChg chg="mod">
          <ac:chgData name="naumann" userId="S::naumann_nce.ufrj.br#ext#@cisco.onmicrosoft.com::e99cf90b-3b07-4608-8d54-c7ecb3aa7617" providerId="AD" clId="Web-{0D5BCA49-7801-7265-1314-16771385F6F5}" dt="2023-06-29T17:07:14.444" v="54" actId="20577"/>
          <ac:spMkLst>
            <pc:docMk/>
            <pc:sldMk cId="3802706734" sldId="1108"/>
            <ac:spMk id="5" creationId="{00000000-0000-0000-0000-000000000000}"/>
          </ac:spMkLst>
        </pc:spChg>
      </pc:sldChg>
      <pc:sldChg chg="modSp add replId">
        <pc:chgData name="naumann" userId="S::naumann_nce.ufrj.br#ext#@cisco.onmicrosoft.com::e99cf90b-3b07-4608-8d54-c7ecb3aa7617" providerId="AD" clId="Web-{0D5BCA49-7801-7265-1314-16771385F6F5}" dt="2023-06-29T17:44:57.713" v="846" actId="20577"/>
        <pc:sldMkLst>
          <pc:docMk/>
          <pc:sldMk cId="349688137" sldId="1109"/>
        </pc:sldMkLst>
        <pc:spChg chg="mod">
          <ac:chgData name="naumann" userId="S::naumann_nce.ufrj.br#ext#@cisco.onmicrosoft.com::e99cf90b-3b07-4608-8d54-c7ecb3aa7617" providerId="AD" clId="Web-{0D5BCA49-7801-7265-1314-16771385F6F5}" dt="2023-06-29T17:44:57.713" v="846" actId="20577"/>
          <ac:spMkLst>
            <pc:docMk/>
            <pc:sldMk cId="349688137" sldId="1109"/>
            <ac:spMk id="2" creationId="{00000000-0000-0000-0000-000000000000}"/>
          </ac:spMkLst>
        </pc:spChg>
        <pc:spChg chg="mod">
          <ac:chgData name="naumann" userId="S::naumann_nce.ufrj.br#ext#@cisco.onmicrosoft.com::e99cf90b-3b07-4608-8d54-c7ecb3aa7617" providerId="AD" clId="Web-{0D5BCA49-7801-7265-1314-16771385F6F5}" dt="2023-06-29T17:08:58.072" v="65" actId="14100"/>
          <ac:spMkLst>
            <pc:docMk/>
            <pc:sldMk cId="349688137" sldId="1109"/>
            <ac:spMk id="5" creationId="{00000000-0000-0000-0000-000000000000}"/>
          </ac:spMkLst>
        </pc:spChg>
      </pc:sldChg>
      <pc:sldChg chg="addSp modSp add replId">
        <pc:chgData name="naumann" userId="S::naumann_nce.ufrj.br#ext#@cisco.onmicrosoft.com::e99cf90b-3b07-4608-8d54-c7ecb3aa7617" providerId="AD" clId="Web-{0D5BCA49-7801-7265-1314-16771385F6F5}" dt="2023-06-29T17:45:11.260" v="847" actId="20577"/>
        <pc:sldMkLst>
          <pc:docMk/>
          <pc:sldMk cId="3496256363" sldId="1110"/>
        </pc:sldMkLst>
        <pc:spChg chg="mod">
          <ac:chgData name="naumann" userId="S::naumann_nce.ufrj.br#ext#@cisco.onmicrosoft.com::e99cf90b-3b07-4608-8d54-c7ecb3aa7617" providerId="AD" clId="Web-{0D5BCA49-7801-7265-1314-16771385F6F5}" dt="2023-06-29T17:45:11.260" v="847" actId="20577"/>
          <ac:spMkLst>
            <pc:docMk/>
            <pc:sldMk cId="3496256363" sldId="1110"/>
            <ac:spMk id="2" creationId="{00000000-0000-0000-0000-000000000000}"/>
          </ac:spMkLst>
        </pc:spChg>
        <pc:spChg chg="mod">
          <ac:chgData name="naumann" userId="S::naumann_nce.ufrj.br#ext#@cisco.onmicrosoft.com::e99cf90b-3b07-4608-8d54-c7ecb3aa7617" providerId="AD" clId="Web-{0D5BCA49-7801-7265-1314-16771385F6F5}" dt="2023-06-29T17:21:41.829" v="317" actId="20577"/>
          <ac:spMkLst>
            <pc:docMk/>
            <pc:sldMk cId="3496256363" sldId="1110"/>
            <ac:spMk id="5" creationId="{00000000-0000-0000-0000-000000000000}"/>
          </ac:spMkLst>
        </pc:spChg>
        <pc:spChg chg="add mod">
          <ac:chgData name="naumann" userId="S::naumann_nce.ufrj.br#ext#@cisco.onmicrosoft.com::e99cf90b-3b07-4608-8d54-c7ecb3aa7617" providerId="AD" clId="Web-{0D5BCA49-7801-7265-1314-16771385F6F5}" dt="2023-06-29T17:22:34.799" v="352" actId="20577"/>
          <ac:spMkLst>
            <pc:docMk/>
            <pc:sldMk cId="3496256363" sldId="1110"/>
            <ac:spMk id="6" creationId="{75A6DF12-B409-5976-8417-78A21D9F37DE}"/>
          </ac:spMkLst>
        </pc:spChg>
        <pc:picChg chg="add mod">
          <ac:chgData name="naumann" userId="S::naumann_nce.ufrj.br#ext#@cisco.onmicrosoft.com::e99cf90b-3b07-4608-8d54-c7ecb3aa7617" providerId="AD" clId="Web-{0D5BCA49-7801-7265-1314-16771385F6F5}" dt="2023-06-29T17:18:46.558" v="278" actId="14100"/>
          <ac:picMkLst>
            <pc:docMk/>
            <pc:sldMk cId="3496256363" sldId="1110"/>
            <ac:picMk id="4" creationId="{7D2A2BD8-713C-F96E-8915-1EC08D52646C}"/>
          </ac:picMkLst>
        </pc:picChg>
      </pc:sldChg>
      <pc:sldChg chg="addSp delSp modSp add replId modNotes">
        <pc:chgData name="naumann" userId="S::naumann_nce.ufrj.br#ext#@cisco.onmicrosoft.com::e99cf90b-3b07-4608-8d54-c7ecb3aa7617" providerId="AD" clId="Web-{0D5BCA49-7801-7265-1314-16771385F6F5}" dt="2023-06-29T17:45:17.542" v="848" actId="20577"/>
        <pc:sldMkLst>
          <pc:docMk/>
          <pc:sldMk cId="3187245943" sldId="1111"/>
        </pc:sldMkLst>
        <pc:spChg chg="mod">
          <ac:chgData name="naumann" userId="S::naumann_nce.ufrj.br#ext#@cisco.onmicrosoft.com::e99cf90b-3b07-4608-8d54-c7ecb3aa7617" providerId="AD" clId="Web-{0D5BCA49-7801-7265-1314-16771385F6F5}" dt="2023-06-29T17:45:17.542" v="848" actId="20577"/>
          <ac:spMkLst>
            <pc:docMk/>
            <pc:sldMk cId="3187245943" sldId="1111"/>
            <ac:spMk id="2" creationId="{00000000-0000-0000-0000-000000000000}"/>
          </ac:spMkLst>
        </pc:spChg>
        <pc:spChg chg="mod">
          <ac:chgData name="naumann" userId="S::naumann_nce.ufrj.br#ext#@cisco.onmicrosoft.com::e99cf90b-3b07-4608-8d54-c7ecb3aa7617" providerId="AD" clId="Web-{0D5BCA49-7801-7265-1314-16771385F6F5}" dt="2023-06-29T17:38:10.311" v="752" actId="1076"/>
          <ac:spMkLst>
            <pc:docMk/>
            <pc:sldMk cId="3187245943" sldId="1111"/>
            <ac:spMk id="5" creationId="{00000000-0000-0000-0000-000000000000}"/>
          </ac:spMkLst>
        </pc:spChg>
        <pc:spChg chg="mod">
          <ac:chgData name="naumann" userId="S::naumann_nce.ufrj.br#ext#@cisco.onmicrosoft.com::e99cf90b-3b07-4608-8d54-c7ecb3aa7617" providerId="AD" clId="Web-{0D5BCA49-7801-7265-1314-16771385F6F5}" dt="2023-06-29T17:40:18.314" v="760" actId="1076"/>
          <ac:spMkLst>
            <pc:docMk/>
            <pc:sldMk cId="3187245943" sldId="1111"/>
            <ac:spMk id="6" creationId="{75A6DF12-B409-5976-8417-78A21D9F37DE}"/>
          </ac:spMkLst>
        </pc:spChg>
        <pc:spChg chg="add mod">
          <ac:chgData name="naumann" userId="S::naumann_nce.ufrj.br#ext#@cisco.onmicrosoft.com::e99cf90b-3b07-4608-8d54-c7ecb3aa7617" providerId="AD" clId="Web-{0D5BCA49-7801-7265-1314-16771385F6F5}" dt="2023-06-29T17:38:15.483" v="753" actId="1076"/>
          <ac:spMkLst>
            <pc:docMk/>
            <pc:sldMk cId="3187245943" sldId="1111"/>
            <ac:spMk id="8" creationId="{F3937EE0-7D62-6676-2761-E3813946E56B}"/>
          </ac:spMkLst>
        </pc:spChg>
        <pc:picChg chg="del">
          <ac:chgData name="naumann" userId="S::naumann_nce.ufrj.br#ext#@cisco.onmicrosoft.com::e99cf90b-3b07-4608-8d54-c7ecb3aa7617" providerId="AD" clId="Web-{0D5BCA49-7801-7265-1314-16771385F6F5}" dt="2023-06-29T17:23:32.895" v="354"/>
          <ac:picMkLst>
            <pc:docMk/>
            <pc:sldMk cId="3187245943" sldId="1111"/>
            <ac:picMk id="4" creationId="{7D2A2BD8-713C-F96E-8915-1EC08D52646C}"/>
          </ac:picMkLst>
        </pc:picChg>
        <pc:picChg chg="add mod">
          <ac:chgData name="naumann" userId="S::naumann_nce.ufrj.br#ext#@cisco.onmicrosoft.com::e99cf90b-3b07-4608-8d54-c7ecb3aa7617" providerId="AD" clId="Web-{0D5BCA49-7801-7265-1314-16771385F6F5}" dt="2023-06-29T17:38:24.874" v="756" actId="1076"/>
          <ac:picMkLst>
            <pc:docMk/>
            <pc:sldMk cId="3187245943" sldId="1111"/>
            <ac:picMk id="7" creationId="{6235BD65-33EC-5910-CB06-DB53B7B8DCEB}"/>
          </ac:picMkLst>
        </pc:picChg>
      </pc:sldChg>
      <pc:sldChg chg="addSp modSp add replId modNotes">
        <pc:chgData name="naumann" userId="S::naumann_nce.ufrj.br#ext#@cisco.onmicrosoft.com::e99cf90b-3b07-4608-8d54-c7ecb3aa7617" providerId="AD" clId="Web-{0D5BCA49-7801-7265-1314-16771385F6F5}" dt="2023-06-29T17:57:45.657" v="961" actId="1076"/>
        <pc:sldMkLst>
          <pc:docMk/>
          <pc:sldMk cId="3386279730" sldId="1112"/>
        </pc:sldMkLst>
        <pc:spChg chg="mod">
          <ac:chgData name="naumann" userId="S::naumann_nce.ufrj.br#ext#@cisco.onmicrosoft.com::e99cf90b-3b07-4608-8d54-c7ecb3aa7617" providerId="AD" clId="Web-{0D5BCA49-7801-7265-1314-16771385F6F5}" dt="2023-06-29T17:49:42.502" v="861" actId="20577"/>
          <ac:spMkLst>
            <pc:docMk/>
            <pc:sldMk cId="3386279730" sldId="1112"/>
            <ac:spMk id="3" creationId="{00000000-0000-0000-0000-000000000000}"/>
          </ac:spMkLst>
        </pc:spChg>
        <pc:spChg chg="mod">
          <ac:chgData name="naumann" userId="S::naumann_nce.ufrj.br#ext#@cisco.onmicrosoft.com::e99cf90b-3b07-4608-8d54-c7ecb3aa7617" providerId="AD" clId="Web-{0D5BCA49-7801-7265-1314-16771385F6F5}" dt="2023-06-29T17:57:33.422" v="957" actId="1076"/>
          <ac:spMkLst>
            <pc:docMk/>
            <pc:sldMk cId="3386279730" sldId="1112"/>
            <ac:spMk id="4" creationId="{8E9D2EEE-39FF-901E-B51E-3B5A0EC61268}"/>
          </ac:spMkLst>
        </pc:spChg>
        <pc:spChg chg="add mod">
          <ac:chgData name="naumann" userId="S::naumann_nce.ufrj.br#ext#@cisco.onmicrosoft.com::e99cf90b-3b07-4608-8d54-c7ecb3aa7617" providerId="AD" clId="Web-{0D5BCA49-7801-7265-1314-16771385F6F5}" dt="2023-06-29T17:57:45.657" v="961" actId="1076"/>
          <ac:spMkLst>
            <pc:docMk/>
            <pc:sldMk cId="3386279730" sldId="1112"/>
            <ac:spMk id="6" creationId="{ACC803F4-EC51-1434-C9B9-EF7A97642B26}"/>
          </ac:spMkLst>
        </pc:spChg>
        <pc:picChg chg="add mod">
          <ac:chgData name="naumann" userId="S::naumann_nce.ufrj.br#ext#@cisco.onmicrosoft.com::e99cf90b-3b07-4608-8d54-c7ecb3aa7617" providerId="AD" clId="Web-{0D5BCA49-7801-7265-1314-16771385F6F5}" dt="2023-06-29T17:57:39.547" v="960" actId="1076"/>
          <ac:picMkLst>
            <pc:docMk/>
            <pc:sldMk cId="3386279730" sldId="1112"/>
            <ac:picMk id="5" creationId="{6B81CE68-C6E6-E6F6-40F2-8924AAB064D0}"/>
          </ac:picMkLst>
        </pc:picChg>
      </pc:sldChg>
      <pc:sldChg chg="addSp delSp modSp add replId modNotes">
        <pc:chgData name="naumann" userId="S::naumann_nce.ufrj.br#ext#@cisco.onmicrosoft.com::e99cf90b-3b07-4608-8d54-c7ecb3aa7617" providerId="AD" clId="Web-{0D5BCA49-7801-7265-1314-16771385F6F5}" dt="2023-06-29T18:11:34.181" v="1277"/>
        <pc:sldMkLst>
          <pc:docMk/>
          <pc:sldMk cId="1183481189" sldId="1113"/>
        </pc:sldMkLst>
        <pc:spChg chg="mod">
          <ac:chgData name="naumann" userId="S::naumann_nce.ufrj.br#ext#@cisco.onmicrosoft.com::e99cf90b-3b07-4608-8d54-c7ecb3aa7617" providerId="AD" clId="Web-{0D5BCA49-7801-7265-1314-16771385F6F5}" dt="2023-06-29T17:58:17.017" v="974" actId="20577"/>
          <ac:spMkLst>
            <pc:docMk/>
            <pc:sldMk cId="1183481189" sldId="1113"/>
            <ac:spMk id="3" creationId="{00000000-0000-0000-0000-000000000000}"/>
          </ac:spMkLst>
        </pc:spChg>
        <pc:spChg chg="mod">
          <ac:chgData name="naumann" userId="S::naumann_nce.ufrj.br#ext#@cisco.onmicrosoft.com::e99cf90b-3b07-4608-8d54-c7ecb3aa7617" providerId="AD" clId="Web-{0D5BCA49-7801-7265-1314-16771385F6F5}" dt="2023-06-29T18:07:01.610" v="1163" actId="14100"/>
          <ac:spMkLst>
            <pc:docMk/>
            <pc:sldMk cId="1183481189" sldId="1113"/>
            <ac:spMk id="4" creationId="{8E9D2EEE-39FF-901E-B51E-3B5A0EC61268}"/>
          </ac:spMkLst>
        </pc:spChg>
        <pc:spChg chg="del mod">
          <ac:chgData name="naumann" userId="S::naumann_nce.ufrj.br#ext#@cisco.onmicrosoft.com::e99cf90b-3b07-4608-8d54-c7ecb3aa7617" providerId="AD" clId="Web-{0D5BCA49-7801-7265-1314-16771385F6F5}" dt="2023-06-29T17:58:46.862" v="985"/>
          <ac:spMkLst>
            <pc:docMk/>
            <pc:sldMk cId="1183481189" sldId="1113"/>
            <ac:spMk id="6" creationId="{ACC803F4-EC51-1434-C9B9-EF7A97642B26}"/>
          </ac:spMkLst>
        </pc:spChg>
        <pc:spChg chg="add mod">
          <ac:chgData name="naumann" userId="S::naumann_nce.ufrj.br#ext#@cisco.onmicrosoft.com::e99cf90b-3b07-4608-8d54-c7ecb3aa7617" providerId="AD" clId="Web-{0D5BCA49-7801-7265-1314-16771385F6F5}" dt="2023-06-29T18:08:55.754" v="1195" actId="20577"/>
          <ac:spMkLst>
            <pc:docMk/>
            <pc:sldMk cId="1183481189" sldId="1113"/>
            <ac:spMk id="9" creationId="{DE5F0612-7573-5AB9-7AE2-C3399C264D49}"/>
          </ac:spMkLst>
        </pc:spChg>
        <pc:spChg chg="add mod">
          <ac:chgData name="naumann" userId="S::naumann_nce.ufrj.br#ext#@cisco.onmicrosoft.com::e99cf90b-3b07-4608-8d54-c7ecb3aa7617" providerId="AD" clId="Web-{0D5BCA49-7801-7265-1314-16771385F6F5}" dt="2023-06-29T18:09:47.521" v="1206" actId="14100"/>
          <ac:spMkLst>
            <pc:docMk/>
            <pc:sldMk cId="1183481189" sldId="1113"/>
            <ac:spMk id="10" creationId="{C6C28DD0-F095-D787-3D15-6C81555B368D}"/>
          </ac:spMkLst>
        </pc:spChg>
        <pc:spChg chg="add mod">
          <ac:chgData name="naumann" userId="S::naumann_nce.ufrj.br#ext#@cisco.onmicrosoft.com::e99cf90b-3b07-4608-8d54-c7ecb3aa7617" providerId="AD" clId="Web-{0D5BCA49-7801-7265-1314-16771385F6F5}" dt="2023-06-29T18:10:48.539" v="1272" actId="20577"/>
          <ac:spMkLst>
            <pc:docMk/>
            <pc:sldMk cId="1183481189" sldId="1113"/>
            <ac:spMk id="11" creationId="{E25A972D-75FA-D98C-2927-BE1450749864}"/>
          </ac:spMkLst>
        </pc:spChg>
        <pc:picChg chg="del">
          <ac:chgData name="naumann" userId="S::naumann_nce.ufrj.br#ext#@cisco.onmicrosoft.com::e99cf90b-3b07-4608-8d54-c7ecb3aa7617" providerId="AD" clId="Web-{0D5BCA49-7801-7265-1314-16771385F6F5}" dt="2023-06-29T17:58:08.767" v="963"/>
          <ac:picMkLst>
            <pc:docMk/>
            <pc:sldMk cId="1183481189" sldId="1113"/>
            <ac:picMk id="5" creationId="{6B81CE68-C6E6-E6F6-40F2-8924AAB064D0}"/>
          </ac:picMkLst>
        </pc:picChg>
        <pc:picChg chg="add mod">
          <ac:chgData name="naumann" userId="S::naumann_nce.ufrj.br#ext#@cisco.onmicrosoft.com::e99cf90b-3b07-4608-8d54-c7ecb3aa7617" providerId="AD" clId="Web-{0D5BCA49-7801-7265-1314-16771385F6F5}" dt="2023-06-29T18:08:58.614" v="1196" actId="1076"/>
          <ac:picMkLst>
            <pc:docMk/>
            <pc:sldMk cId="1183481189" sldId="1113"/>
            <ac:picMk id="7" creationId="{C0E5F1CC-1FB5-9087-9B86-2DFDAE860BA6}"/>
          </ac:picMkLst>
        </pc:picChg>
        <pc:picChg chg="add mod">
          <ac:chgData name="naumann" userId="S::naumann_nce.ufrj.br#ext#@cisco.onmicrosoft.com::e99cf90b-3b07-4608-8d54-c7ecb3aa7617" providerId="AD" clId="Web-{0D5BCA49-7801-7265-1314-16771385F6F5}" dt="2023-06-29T18:09:00.364" v="1197" actId="1076"/>
          <ac:picMkLst>
            <pc:docMk/>
            <pc:sldMk cId="1183481189" sldId="1113"/>
            <ac:picMk id="8" creationId="{D45F8CCB-D672-9535-61BE-83117EB537B5}"/>
          </ac:picMkLst>
        </pc:picChg>
      </pc:sldChg>
      <pc:sldChg chg="addSp delSp modSp add replId modNotes">
        <pc:chgData name="naumann" userId="S::naumann_nce.ufrj.br#ext#@cisco.onmicrosoft.com::e99cf90b-3b07-4608-8d54-c7ecb3aa7617" providerId="AD" clId="Web-{0D5BCA49-7801-7265-1314-16771385F6F5}" dt="2023-06-29T18:42:38.896" v="1385" actId="20577"/>
        <pc:sldMkLst>
          <pc:docMk/>
          <pc:sldMk cId="2392548335" sldId="1114"/>
        </pc:sldMkLst>
        <pc:spChg chg="mod">
          <ac:chgData name="naumann" userId="S::naumann_nce.ufrj.br#ext#@cisco.onmicrosoft.com::e99cf90b-3b07-4608-8d54-c7ecb3aa7617" providerId="AD" clId="Web-{0D5BCA49-7801-7265-1314-16771385F6F5}" dt="2023-06-29T18:33:00.129" v="1298" actId="20577"/>
          <ac:spMkLst>
            <pc:docMk/>
            <pc:sldMk cId="2392548335" sldId="1114"/>
            <ac:spMk id="3" creationId="{00000000-0000-0000-0000-000000000000}"/>
          </ac:spMkLst>
        </pc:spChg>
        <pc:spChg chg="add del mod">
          <ac:chgData name="naumann" userId="S::naumann_nce.ufrj.br#ext#@cisco.onmicrosoft.com::e99cf90b-3b07-4608-8d54-c7ecb3aa7617" providerId="AD" clId="Web-{0D5BCA49-7801-7265-1314-16771385F6F5}" dt="2023-06-29T18:42:38.896" v="1385" actId="20577"/>
          <ac:spMkLst>
            <pc:docMk/>
            <pc:sldMk cId="2392548335" sldId="1114"/>
            <ac:spMk id="4" creationId="{8E9D2EEE-39FF-901E-B51E-3B5A0EC61268}"/>
          </ac:spMkLst>
        </pc:spChg>
        <pc:spChg chg="del">
          <ac:chgData name="naumann" userId="S::naumann_nce.ufrj.br#ext#@cisco.onmicrosoft.com::e99cf90b-3b07-4608-8d54-c7ecb3aa7617" providerId="AD" clId="Web-{0D5BCA49-7801-7265-1314-16771385F6F5}" dt="2023-06-29T18:33:47.083" v="1300"/>
          <ac:spMkLst>
            <pc:docMk/>
            <pc:sldMk cId="2392548335" sldId="1114"/>
            <ac:spMk id="9" creationId="{DE5F0612-7573-5AB9-7AE2-C3399C264D49}"/>
          </ac:spMkLst>
        </pc:spChg>
        <pc:spChg chg="del">
          <ac:chgData name="naumann" userId="S::naumann_nce.ufrj.br#ext#@cisco.onmicrosoft.com::e99cf90b-3b07-4608-8d54-c7ecb3aa7617" providerId="AD" clId="Web-{0D5BCA49-7801-7265-1314-16771385F6F5}" dt="2023-06-29T18:33:45.021" v="1299"/>
          <ac:spMkLst>
            <pc:docMk/>
            <pc:sldMk cId="2392548335" sldId="1114"/>
            <ac:spMk id="10" creationId="{C6C28DD0-F095-D787-3D15-6C81555B368D}"/>
          </ac:spMkLst>
        </pc:spChg>
        <pc:spChg chg="del mod">
          <ac:chgData name="naumann" userId="S::naumann_nce.ufrj.br#ext#@cisco.onmicrosoft.com::e99cf90b-3b07-4608-8d54-c7ecb3aa7617" providerId="AD" clId="Web-{0D5BCA49-7801-7265-1314-16771385F6F5}" dt="2023-06-29T18:33:53.569" v="1303"/>
          <ac:spMkLst>
            <pc:docMk/>
            <pc:sldMk cId="2392548335" sldId="1114"/>
            <ac:spMk id="11" creationId="{E25A972D-75FA-D98C-2927-BE1450749864}"/>
          </ac:spMkLst>
        </pc:spChg>
        <pc:picChg chg="del">
          <ac:chgData name="naumann" userId="S::naumann_nce.ufrj.br#ext#@cisco.onmicrosoft.com::e99cf90b-3b07-4608-8d54-c7ecb3aa7617" providerId="AD" clId="Web-{0D5BCA49-7801-7265-1314-16771385F6F5}" dt="2023-06-29T18:32:20.190" v="1279"/>
          <ac:picMkLst>
            <pc:docMk/>
            <pc:sldMk cId="2392548335" sldId="1114"/>
            <ac:picMk id="7" creationId="{C0E5F1CC-1FB5-9087-9B86-2DFDAE860BA6}"/>
          </ac:picMkLst>
        </pc:picChg>
        <pc:picChg chg="del">
          <ac:chgData name="naumann" userId="S::naumann_nce.ufrj.br#ext#@cisco.onmicrosoft.com::e99cf90b-3b07-4608-8d54-c7ecb3aa7617" providerId="AD" clId="Web-{0D5BCA49-7801-7265-1314-16771385F6F5}" dt="2023-06-29T18:32:21.081" v="1280"/>
          <ac:picMkLst>
            <pc:docMk/>
            <pc:sldMk cId="2392548335" sldId="1114"/>
            <ac:picMk id="8" creationId="{D45F8CCB-D672-9535-61BE-83117EB537B5}"/>
          </ac:picMkLst>
        </pc:picChg>
      </pc:sldChg>
      <pc:sldChg chg="addSp modSp add replId modNotes">
        <pc:chgData name="naumann" userId="S::naumann_nce.ufrj.br#ext#@cisco.onmicrosoft.com::e99cf90b-3b07-4608-8d54-c7ecb3aa7617" providerId="AD" clId="Web-{0D5BCA49-7801-7265-1314-16771385F6F5}" dt="2023-06-29T18:48:39.094" v="1495"/>
        <pc:sldMkLst>
          <pc:docMk/>
          <pc:sldMk cId="1527521176" sldId="1115"/>
        </pc:sldMkLst>
        <pc:spChg chg="mod">
          <ac:chgData name="naumann" userId="S::naumann_nce.ufrj.br#ext#@cisco.onmicrosoft.com::e99cf90b-3b07-4608-8d54-c7ecb3aa7617" providerId="AD" clId="Web-{0D5BCA49-7801-7265-1314-16771385F6F5}" dt="2023-06-29T18:47:02.545" v="1469" actId="20577"/>
          <ac:spMkLst>
            <pc:docMk/>
            <pc:sldMk cId="1527521176" sldId="1115"/>
            <ac:spMk id="3" creationId="{00000000-0000-0000-0000-000000000000}"/>
          </ac:spMkLst>
        </pc:spChg>
        <pc:spChg chg="mod">
          <ac:chgData name="naumann" userId="S::naumann_nce.ufrj.br#ext#@cisco.onmicrosoft.com::e99cf90b-3b07-4608-8d54-c7ecb3aa7617" providerId="AD" clId="Web-{0D5BCA49-7801-7265-1314-16771385F6F5}" dt="2023-06-29T18:45:46.027" v="1436" actId="1076"/>
          <ac:spMkLst>
            <pc:docMk/>
            <pc:sldMk cId="1527521176" sldId="1115"/>
            <ac:spMk id="4" creationId="{8E9D2EEE-39FF-901E-B51E-3B5A0EC61268}"/>
          </ac:spMkLst>
        </pc:spChg>
        <pc:spChg chg="add mod">
          <ac:chgData name="naumann" userId="S::naumann_nce.ufrj.br#ext#@cisco.onmicrosoft.com::e99cf90b-3b07-4608-8d54-c7ecb3aa7617" providerId="AD" clId="Web-{0D5BCA49-7801-7265-1314-16771385F6F5}" dt="2023-06-29T18:48:01.234" v="1487" actId="20577"/>
          <ac:spMkLst>
            <pc:docMk/>
            <pc:sldMk cId="1527521176" sldId="1115"/>
            <ac:spMk id="6" creationId="{988CE96A-5168-DE22-ECAB-43A543A37872}"/>
          </ac:spMkLst>
        </pc:spChg>
        <pc:picChg chg="add mod">
          <ac:chgData name="naumann" userId="S::naumann_nce.ufrj.br#ext#@cisco.onmicrosoft.com::e99cf90b-3b07-4608-8d54-c7ecb3aa7617" providerId="AD" clId="Web-{0D5BCA49-7801-7265-1314-16771385F6F5}" dt="2023-06-29T18:46:31.325" v="1450" actId="1076"/>
          <ac:picMkLst>
            <pc:docMk/>
            <pc:sldMk cId="1527521176" sldId="1115"/>
            <ac:picMk id="5" creationId="{6E9A628B-8795-1B2A-6913-FDD05D352290}"/>
          </ac:picMkLst>
        </pc:picChg>
      </pc:sldChg>
      <pc:sldChg chg="delSp modSp add replId modNotes">
        <pc:chgData name="naumann" userId="S::naumann_nce.ufrj.br#ext#@cisco.onmicrosoft.com::e99cf90b-3b07-4608-8d54-c7ecb3aa7617" providerId="AD" clId="Web-{0D5BCA49-7801-7265-1314-16771385F6F5}" dt="2023-06-29T18:53:41.588" v="1602" actId="20577"/>
        <pc:sldMkLst>
          <pc:docMk/>
          <pc:sldMk cId="1175946327" sldId="1116"/>
        </pc:sldMkLst>
        <pc:spChg chg="mod">
          <ac:chgData name="naumann" userId="S::naumann_nce.ufrj.br#ext#@cisco.onmicrosoft.com::e99cf90b-3b07-4608-8d54-c7ecb3aa7617" providerId="AD" clId="Web-{0D5BCA49-7801-7265-1314-16771385F6F5}" dt="2023-06-29T18:49:08.486" v="1505" actId="20577"/>
          <ac:spMkLst>
            <pc:docMk/>
            <pc:sldMk cId="1175946327" sldId="1116"/>
            <ac:spMk id="3" creationId="{00000000-0000-0000-0000-000000000000}"/>
          </ac:spMkLst>
        </pc:spChg>
        <pc:spChg chg="mod">
          <ac:chgData name="naumann" userId="S::naumann_nce.ufrj.br#ext#@cisco.onmicrosoft.com::e99cf90b-3b07-4608-8d54-c7ecb3aa7617" providerId="AD" clId="Web-{0D5BCA49-7801-7265-1314-16771385F6F5}" dt="2023-06-29T18:53:41.588" v="1602" actId="20577"/>
          <ac:spMkLst>
            <pc:docMk/>
            <pc:sldMk cId="1175946327" sldId="1116"/>
            <ac:spMk id="4" creationId="{8E9D2EEE-39FF-901E-B51E-3B5A0EC61268}"/>
          </ac:spMkLst>
        </pc:spChg>
        <pc:spChg chg="del mod">
          <ac:chgData name="naumann" userId="S::naumann_nce.ufrj.br#ext#@cisco.onmicrosoft.com::e99cf90b-3b07-4608-8d54-c7ecb3aa7617" providerId="AD" clId="Web-{0D5BCA49-7801-7265-1314-16771385F6F5}" dt="2023-06-29T18:51:27.881" v="1531"/>
          <ac:spMkLst>
            <pc:docMk/>
            <pc:sldMk cId="1175946327" sldId="1116"/>
            <ac:spMk id="6" creationId="{988CE96A-5168-DE22-ECAB-43A543A37872}"/>
          </ac:spMkLst>
        </pc:spChg>
        <pc:picChg chg="del">
          <ac:chgData name="naumann" userId="S::naumann_nce.ufrj.br#ext#@cisco.onmicrosoft.com::e99cf90b-3b07-4608-8d54-c7ecb3aa7617" providerId="AD" clId="Web-{0D5BCA49-7801-7265-1314-16771385F6F5}" dt="2023-06-29T18:51:05.458" v="1524"/>
          <ac:picMkLst>
            <pc:docMk/>
            <pc:sldMk cId="1175946327" sldId="1116"/>
            <ac:picMk id="5" creationId="{6E9A628B-8795-1B2A-6913-FDD05D352290}"/>
          </ac:picMkLst>
        </pc:picChg>
      </pc:sldChg>
      <pc:sldChg chg="addSp modSp add replId modNotes">
        <pc:chgData name="naumann" userId="S::naumann_nce.ufrj.br#ext#@cisco.onmicrosoft.com::e99cf90b-3b07-4608-8d54-c7ecb3aa7617" providerId="AD" clId="Web-{0D5BCA49-7801-7265-1314-16771385F6F5}" dt="2023-06-29T18:58:24.987" v="1663" actId="1076"/>
        <pc:sldMkLst>
          <pc:docMk/>
          <pc:sldMk cId="916996346" sldId="1117"/>
        </pc:sldMkLst>
        <pc:spChg chg="mod">
          <ac:chgData name="naumann" userId="S::naumann_nce.ufrj.br#ext#@cisco.onmicrosoft.com::e99cf90b-3b07-4608-8d54-c7ecb3aa7617" providerId="AD" clId="Web-{0D5BCA49-7801-7265-1314-16771385F6F5}" dt="2023-06-29T18:55:03.903" v="1614" actId="20577"/>
          <ac:spMkLst>
            <pc:docMk/>
            <pc:sldMk cId="916996346" sldId="1117"/>
            <ac:spMk id="3" creationId="{00000000-0000-0000-0000-000000000000}"/>
          </ac:spMkLst>
        </pc:spChg>
        <pc:spChg chg="mod">
          <ac:chgData name="naumann" userId="S::naumann_nce.ufrj.br#ext#@cisco.onmicrosoft.com::e99cf90b-3b07-4608-8d54-c7ecb3aa7617" providerId="AD" clId="Web-{0D5BCA49-7801-7265-1314-16771385F6F5}" dt="2023-06-29T18:58:18.361" v="1660" actId="20577"/>
          <ac:spMkLst>
            <pc:docMk/>
            <pc:sldMk cId="916996346" sldId="1117"/>
            <ac:spMk id="4" creationId="{8E9D2EEE-39FF-901E-B51E-3B5A0EC61268}"/>
          </ac:spMkLst>
        </pc:spChg>
        <pc:picChg chg="add mod">
          <ac:chgData name="naumann" userId="S::naumann_nce.ufrj.br#ext#@cisco.onmicrosoft.com::e99cf90b-3b07-4608-8d54-c7ecb3aa7617" providerId="AD" clId="Web-{0D5BCA49-7801-7265-1314-16771385F6F5}" dt="2023-06-29T18:58:24.987" v="1663" actId="1076"/>
          <ac:picMkLst>
            <pc:docMk/>
            <pc:sldMk cId="916996346" sldId="1117"/>
            <ac:picMk id="5" creationId="{FE170A7D-9A75-9700-1266-9DEE17041E69}"/>
          </ac:picMkLst>
        </pc:picChg>
      </pc:sldChg>
      <pc:sldChg chg="add del replId">
        <pc:chgData name="naumann" userId="S::naumann_nce.ufrj.br#ext#@cisco.onmicrosoft.com::e99cf90b-3b07-4608-8d54-c7ecb3aa7617" providerId="AD" clId="Web-{0D5BCA49-7801-7265-1314-16771385F6F5}" dt="2023-06-29T18:54:26.370" v="1607"/>
        <pc:sldMkLst>
          <pc:docMk/>
          <pc:sldMk cId="237869619" sldId="1118"/>
        </pc:sldMkLst>
      </pc:sldChg>
      <pc:sldChg chg="delSp modSp add replId">
        <pc:chgData name="naumann" userId="S::naumann_nce.ufrj.br#ext#@cisco.onmicrosoft.com::e99cf90b-3b07-4608-8d54-c7ecb3aa7617" providerId="AD" clId="Web-{0D5BCA49-7801-7265-1314-16771385F6F5}" dt="2023-06-29T19:00:55.022" v="1687" actId="20577"/>
        <pc:sldMkLst>
          <pc:docMk/>
          <pc:sldMk cId="2616132116" sldId="1118"/>
        </pc:sldMkLst>
        <pc:spChg chg="mod">
          <ac:chgData name="naumann" userId="S::naumann_nce.ufrj.br#ext#@cisco.onmicrosoft.com::e99cf90b-3b07-4608-8d54-c7ecb3aa7617" providerId="AD" clId="Web-{0D5BCA49-7801-7265-1314-16771385F6F5}" dt="2023-06-29T19:00:55.022" v="1687" actId="20577"/>
          <ac:spMkLst>
            <pc:docMk/>
            <pc:sldMk cId="2616132116" sldId="1118"/>
            <ac:spMk id="4" creationId="{8E9D2EEE-39FF-901E-B51E-3B5A0EC61268}"/>
          </ac:spMkLst>
        </pc:spChg>
        <pc:picChg chg="del">
          <ac:chgData name="naumann" userId="S::naumann_nce.ufrj.br#ext#@cisco.onmicrosoft.com::e99cf90b-3b07-4608-8d54-c7ecb3aa7617" providerId="AD" clId="Web-{0D5BCA49-7801-7265-1314-16771385F6F5}" dt="2023-06-29T18:58:52.269" v="1665"/>
          <ac:picMkLst>
            <pc:docMk/>
            <pc:sldMk cId="2616132116" sldId="1118"/>
            <ac:picMk id="5" creationId="{FE170A7D-9A75-9700-1266-9DEE17041E69}"/>
          </ac:picMkLst>
        </pc:picChg>
      </pc:sldChg>
      <pc:sldChg chg="addSp delSp modSp add replId">
        <pc:chgData name="naumann" userId="S::naumann_nce.ufrj.br#ext#@cisco.onmicrosoft.com::e99cf90b-3b07-4608-8d54-c7ecb3aa7617" providerId="AD" clId="Web-{0D5BCA49-7801-7265-1314-16771385F6F5}" dt="2023-06-29T19:13:36.811" v="1829" actId="1076"/>
        <pc:sldMkLst>
          <pc:docMk/>
          <pc:sldMk cId="1533700083" sldId="1119"/>
        </pc:sldMkLst>
        <pc:spChg chg="mod">
          <ac:chgData name="naumann" userId="S::naumann_nce.ufrj.br#ext#@cisco.onmicrosoft.com::e99cf90b-3b07-4608-8d54-c7ecb3aa7617" providerId="AD" clId="Web-{0D5BCA49-7801-7265-1314-16771385F6F5}" dt="2023-06-29T19:13:32.451" v="1827" actId="14100"/>
          <ac:spMkLst>
            <pc:docMk/>
            <pc:sldMk cId="1533700083" sldId="1119"/>
            <ac:spMk id="4" creationId="{8E9D2EEE-39FF-901E-B51E-3B5A0EC61268}"/>
          </ac:spMkLst>
        </pc:spChg>
        <pc:spChg chg="add del mod">
          <ac:chgData name="naumann" userId="S::naumann_nce.ufrj.br#ext#@cisco.onmicrosoft.com::e99cf90b-3b07-4608-8d54-c7ecb3aa7617" providerId="AD" clId="Web-{0D5BCA49-7801-7265-1314-16771385F6F5}" dt="2023-06-29T19:13:21.982" v="1824"/>
          <ac:spMkLst>
            <pc:docMk/>
            <pc:sldMk cId="1533700083" sldId="1119"/>
            <ac:spMk id="6" creationId="{D5EBC202-6AAF-2AD3-3E3B-3F77218699F6}"/>
          </ac:spMkLst>
        </pc:spChg>
        <pc:picChg chg="add mod">
          <ac:chgData name="naumann" userId="S::naumann_nce.ufrj.br#ext#@cisco.onmicrosoft.com::e99cf90b-3b07-4608-8d54-c7ecb3aa7617" providerId="AD" clId="Web-{0D5BCA49-7801-7265-1314-16771385F6F5}" dt="2023-06-29T19:13:36.811" v="1829" actId="1076"/>
          <ac:picMkLst>
            <pc:docMk/>
            <pc:sldMk cId="1533700083" sldId="1119"/>
            <ac:picMk id="5" creationId="{5A442131-5EB9-60B5-6023-D0BDA9C7E838}"/>
          </ac:picMkLst>
        </pc:picChg>
        <pc:picChg chg="add del mod">
          <ac:chgData name="naumann" userId="S::naumann_nce.ufrj.br#ext#@cisco.onmicrosoft.com::e99cf90b-3b07-4608-8d54-c7ecb3aa7617" providerId="AD" clId="Web-{0D5BCA49-7801-7265-1314-16771385F6F5}" dt="2023-06-29T19:13:19.388" v="1823"/>
          <ac:picMkLst>
            <pc:docMk/>
            <pc:sldMk cId="1533700083" sldId="1119"/>
            <ac:picMk id="7" creationId="{3DD6DCD7-4AD8-5896-A78C-7C2EA07A962C}"/>
          </ac:picMkLst>
        </pc:picChg>
      </pc:sldChg>
      <pc:sldChg chg="delSp modSp add replId">
        <pc:chgData name="naumann" userId="S::naumann_nce.ufrj.br#ext#@cisco.onmicrosoft.com::e99cf90b-3b07-4608-8d54-c7ecb3aa7617" providerId="AD" clId="Web-{0D5BCA49-7801-7265-1314-16771385F6F5}" dt="2023-06-29T19:14:24.671" v="1838" actId="14100"/>
        <pc:sldMkLst>
          <pc:docMk/>
          <pc:sldMk cId="1382061131" sldId="1120"/>
        </pc:sldMkLst>
        <pc:spChg chg="del">
          <ac:chgData name="naumann" userId="S::naumann_nce.ufrj.br#ext#@cisco.onmicrosoft.com::e99cf90b-3b07-4608-8d54-c7ecb3aa7617" providerId="AD" clId="Web-{0D5BCA49-7801-7265-1314-16771385F6F5}" dt="2023-06-29T19:13:54.155" v="1830"/>
          <ac:spMkLst>
            <pc:docMk/>
            <pc:sldMk cId="1382061131" sldId="1120"/>
            <ac:spMk id="4" creationId="{8E9D2EEE-39FF-901E-B51E-3B5A0EC61268}"/>
          </ac:spMkLst>
        </pc:spChg>
        <pc:spChg chg="mod">
          <ac:chgData name="naumann" userId="S::naumann_nce.ufrj.br#ext#@cisco.onmicrosoft.com::e99cf90b-3b07-4608-8d54-c7ecb3aa7617" providerId="AD" clId="Web-{0D5BCA49-7801-7265-1314-16771385F6F5}" dt="2023-06-29T19:14:24.671" v="1838" actId="14100"/>
          <ac:spMkLst>
            <pc:docMk/>
            <pc:sldMk cId="1382061131" sldId="1120"/>
            <ac:spMk id="6" creationId="{D5EBC202-6AAF-2AD3-3E3B-3F77218699F6}"/>
          </ac:spMkLst>
        </pc:spChg>
        <pc:picChg chg="del">
          <ac:chgData name="naumann" userId="S::naumann_nce.ufrj.br#ext#@cisco.onmicrosoft.com::e99cf90b-3b07-4608-8d54-c7ecb3aa7617" providerId="AD" clId="Web-{0D5BCA49-7801-7265-1314-16771385F6F5}" dt="2023-06-29T19:13:56.530" v="1831"/>
          <ac:picMkLst>
            <pc:docMk/>
            <pc:sldMk cId="1382061131" sldId="1120"/>
            <ac:picMk id="5" creationId="{5A442131-5EB9-60B5-6023-D0BDA9C7E838}"/>
          </ac:picMkLst>
        </pc:picChg>
        <pc:picChg chg="mod">
          <ac:chgData name="naumann" userId="S::naumann_nce.ufrj.br#ext#@cisco.onmicrosoft.com::e99cf90b-3b07-4608-8d54-c7ecb3aa7617" providerId="AD" clId="Web-{0D5BCA49-7801-7265-1314-16771385F6F5}" dt="2023-06-29T19:14:04.249" v="1833" actId="1076"/>
          <ac:picMkLst>
            <pc:docMk/>
            <pc:sldMk cId="1382061131" sldId="1120"/>
            <ac:picMk id="7" creationId="{3DD6DCD7-4AD8-5896-A78C-7C2EA07A962C}"/>
          </ac:picMkLst>
        </pc:picChg>
      </pc:sldChg>
      <pc:sldChg chg="addSp delSp modSp add replId">
        <pc:chgData name="naumann" userId="S::naumann_nce.ufrj.br#ext#@cisco.onmicrosoft.com::e99cf90b-3b07-4608-8d54-c7ecb3aa7617" providerId="AD" clId="Web-{0D5BCA49-7801-7265-1314-16771385F6F5}" dt="2023-06-29T19:19:14.571" v="1936" actId="20577"/>
        <pc:sldMkLst>
          <pc:docMk/>
          <pc:sldMk cId="4118245124" sldId="1121"/>
        </pc:sldMkLst>
        <pc:spChg chg="mod">
          <ac:chgData name="naumann" userId="S::naumann_nce.ufrj.br#ext#@cisco.onmicrosoft.com::e99cf90b-3b07-4608-8d54-c7ecb3aa7617" providerId="AD" clId="Web-{0D5BCA49-7801-7265-1314-16771385F6F5}" dt="2023-06-29T19:19:14.571" v="1936" actId="20577"/>
          <ac:spMkLst>
            <pc:docMk/>
            <pc:sldMk cId="4118245124" sldId="1121"/>
            <ac:spMk id="6" creationId="{D5EBC202-6AAF-2AD3-3E3B-3F77218699F6}"/>
          </ac:spMkLst>
        </pc:spChg>
        <pc:picChg chg="add mod">
          <ac:chgData name="naumann" userId="S::naumann_nce.ufrj.br#ext#@cisco.onmicrosoft.com::e99cf90b-3b07-4608-8d54-c7ecb3aa7617" providerId="AD" clId="Web-{0D5BCA49-7801-7265-1314-16771385F6F5}" dt="2023-06-29T19:18:50.007" v="1932" actId="1076"/>
          <ac:picMkLst>
            <pc:docMk/>
            <pc:sldMk cId="4118245124" sldId="1121"/>
            <ac:picMk id="4" creationId="{5D62DCEA-8E4C-ECF3-EFA2-A94C3488CFAD}"/>
          </ac:picMkLst>
        </pc:picChg>
        <pc:picChg chg="del">
          <ac:chgData name="naumann" userId="S::naumann_nce.ufrj.br#ext#@cisco.onmicrosoft.com::e99cf90b-3b07-4608-8d54-c7ecb3aa7617" providerId="AD" clId="Web-{0D5BCA49-7801-7265-1314-16771385F6F5}" dt="2023-06-29T19:15:02.469" v="1840"/>
          <ac:picMkLst>
            <pc:docMk/>
            <pc:sldMk cId="4118245124" sldId="1121"/>
            <ac:picMk id="7" creationId="{3DD6DCD7-4AD8-5896-A78C-7C2EA07A962C}"/>
          </ac:picMkLst>
        </pc:picChg>
      </pc:sldChg>
      <pc:sldChg chg="addSp delSp modSp add replId modNotes">
        <pc:chgData name="naumann" userId="S::naumann_nce.ufrj.br#ext#@cisco.onmicrosoft.com::e99cf90b-3b07-4608-8d54-c7ecb3aa7617" providerId="AD" clId="Web-{0D5BCA49-7801-7265-1314-16771385F6F5}" dt="2023-06-29T19:22:49.233" v="1996"/>
        <pc:sldMkLst>
          <pc:docMk/>
          <pc:sldMk cId="2529640088" sldId="1122"/>
        </pc:sldMkLst>
        <pc:spChg chg="mod">
          <ac:chgData name="naumann" userId="S::naumann_nce.ufrj.br#ext#@cisco.onmicrosoft.com::e99cf90b-3b07-4608-8d54-c7ecb3aa7617" providerId="AD" clId="Web-{0D5BCA49-7801-7265-1314-16771385F6F5}" dt="2023-06-29T19:22:18.623" v="1990" actId="20577"/>
          <ac:spMkLst>
            <pc:docMk/>
            <pc:sldMk cId="2529640088" sldId="1122"/>
            <ac:spMk id="6" creationId="{D5EBC202-6AAF-2AD3-3E3B-3F77218699F6}"/>
          </ac:spMkLst>
        </pc:spChg>
        <pc:picChg chg="del">
          <ac:chgData name="naumann" userId="S::naumann_nce.ufrj.br#ext#@cisco.onmicrosoft.com::e99cf90b-3b07-4608-8d54-c7ecb3aa7617" providerId="AD" clId="Web-{0D5BCA49-7801-7265-1314-16771385F6F5}" dt="2023-06-29T19:19:29.526" v="1938"/>
          <ac:picMkLst>
            <pc:docMk/>
            <pc:sldMk cId="2529640088" sldId="1122"/>
            <ac:picMk id="4" creationId="{5D62DCEA-8E4C-ECF3-EFA2-A94C3488CFAD}"/>
          </ac:picMkLst>
        </pc:picChg>
        <pc:picChg chg="add mod">
          <ac:chgData name="naumann" userId="S::naumann_nce.ufrj.br#ext#@cisco.onmicrosoft.com::e99cf90b-3b07-4608-8d54-c7ecb3aa7617" providerId="AD" clId="Web-{0D5BCA49-7801-7265-1314-16771385F6F5}" dt="2023-06-29T19:22:24.920" v="1993" actId="1076"/>
          <ac:picMkLst>
            <pc:docMk/>
            <pc:sldMk cId="2529640088" sldId="1122"/>
            <ac:picMk id="5" creationId="{E22512AD-A83E-FE98-2A3F-7EEF12B211C5}"/>
          </ac:picMkLst>
        </pc:picChg>
      </pc:sldChg>
      <pc:sldChg chg="delSp modSp add replId modNotes">
        <pc:chgData name="naumann" userId="S::naumann_nce.ufrj.br#ext#@cisco.onmicrosoft.com::e99cf90b-3b07-4608-8d54-c7ecb3aa7617" providerId="AD" clId="Web-{0D5BCA49-7801-7265-1314-16771385F6F5}" dt="2023-06-29T19:35:40.334" v="2077" actId="20577"/>
        <pc:sldMkLst>
          <pc:docMk/>
          <pc:sldMk cId="968961268" sldId="1123"/>
        </pc:sldMkLst>
        <pc:spChg chg="mod">
          <ac:chgData name="naumann" userId="S::naumann_nce.ufrj.br#ext#@cisco.onmicrosoft.com::e99cf90b-3b07-4608-8d54-c7ecb3aa7617" providerId="AD" clId="Web-{0D5BCA49-7801-7265-1314-16771385F6F5}" dt="2023-06-29T19:29:07.416" v="2006" actId="20577"/>
          <ac:spMkLst>
            <pc:docMk/>
            <pc:sldMk cId="968961268" sldId="1123"/>
            <ac:spMk id="3" creationId="{00000000-0000-0000-0000-000000000000}"/>
          </ac:spMkLst>
        </pc:spChg>
        <pc:spChg chg="mod">
          <ac:chgData name="naumann" userId="S::naumann_nce.ufrj.br#ext#@cisco.onmicrosoft.com::e99cf90b-3b07-4608-8d54-c7ecb3aa7617" providerId="AD" clId="Web-{0D5BCA49-7801-7265-1314-16771385F6F5}" dt="2023-06-29T19:35:40.334" v="2077" actId="20577"/>
          <ac:spMkLst>
            <pc:docMk/>
            <pc:sldMk cId="968961268" sldId="1123"/>
            <ac:spMk id="6" creationId="{D5EBC202-6AAF-2AD3-3E3B-3F77218699F6}"/>
          </ac:spMkLst>
        </pc:spChg>
        <pc:picChg chg="del">
          <ac:chgData name="naumann" userId="S::naumann_nce.ufrj.br#ext#@cisco.onmicrosoft.com::e99cf90b-3b07-4608-8d54-c7ecb3aa7617" providerId="AD" clId="Web-{0D5BCA49-7801-7265-1314-16771385F6F5}" dt="2023-06-29T19:28:59.494" v="1998"/>
          <ac:picMkLst>
            <pc:docMk/>
            <pc:sldMk cId="968961268" sldId="1123"/>
            <ac:picMk id="5" creationId="{E22512AD-A83E-FE98-2A3F-7EEF12B211C5}"/>
          </ac:picMkLst>
        </pc:picChg>
      </pc:sldChg>
      <pc:sldChg chg="addSp modSp add replId modNotes">
        <pc:chgData name="naumann" userId="S::naumann_nce.ufrj.br#ext#@cisco.onmicrosoft.com::e99cf90b-3b07-4608-8d54-c7ecb3aa7617" providerId="AD" clId="Web-{0D5BCA49-7801-7265-1314-16771385F6F5}" dt="2023-06-29T19:41:00.469" v="2215"/>
        <pc:sldMkLst>
          <pc:docMk/>
          <pc:sldMk cId="1668570343" sldId="1124"/>
        </pc:sldMkLst>
        <pc:spChg chg="mod">
          <ac:chgData name="naumann" userId="S::naumann_nce.ufrj.br#ext#@cisco.onmicrosoft.com::e99cf90b-3b07-4608-8d54-c7ecb3aa7617" providerId="AD" clId="Web-{0D5BCA49-7801-7265-1314-16771385F6F5}" dt="2023-06-29T19:40:51.093" v="2195" actId="20577"/>
          <ac:spMkLst>
            <pc:docMk/>
            <pc:sldMk cId="1668570343" sldId="1124"/>
            <ac:spMk id="3" creationId="{00000000-0000-0000-0000-000000000000}"/>
          </ac:spMkLst>
        </pc:spChg>
        <pc:spChg chg="add mod">
          <ac:chgData name="naumann" userId="S::naumann_nce.ufrj.br#ext#@cisco.onmicrosoft.com::e99cf90b-3b07-4608-8d54-c7ecb3aa7617" providerId="AD" clId="Web-{0D5BCA49-7801-7265-1314-16771385F6F5}" dt="2023-06-29T19:40:07.701" v="2171" actId="20577"/>
          <ac:spMkLst>
            <pc:docMk/>
            <pc:sldMk cId="1668570343" sldId="1124"/>
            <ac:spMk id="5" creationId="{B963349E-C25B-1B30-C503-D8C1A8B935F6}"/>
          </ac:spMkLst>
        </pc:spChg>
        <pc:spChg chg="mod">
          <ac:chgData name="naumann" userId="S::naumann_nce.ufrj.br#ext#@cisco.onmicrosoft.com::e99cf90b-3b07-4608-8d54-c7ecb3aa7617" providerId="AD" clId="Web-{0D5BCA49-7801-7265-1314-16771385F6F5}" dt="2023-06-29T19:38:49.246" v="2146" actId="14100"/>
          <ac:spMkLst>
            <pc:docMk/>
            <pc:sldMk cId="1668570343" sldId="1124"/>
            <ac:spMk id="6" creationId="{D5EBC202-6AAF-2AD3-3E3B-3F77218699F6}"/>
          </ac:spMkLst>
        </pc:spChg>
        <pc:picChg chg="add mod">
          <ac:chgData name="naumann" userId="S::naumann_nce.ufrj.br#ext#@cisco.onmicrosoft.com::e99cf90b-3b07-4608-8d54-c7ecb3aa7617" providerId="AD" clId="Web-{0D5BCA49-7801-7265-1314-16771385F6F5}" dt="2023-06-29T19:39:15.044" v="2153" actId="1076"/>
          <ac:picMkLst>
            <pc:docMk/>
            <pc:sldMk cId="1668570343" sldId="1124"/>
            <ac:picMk id="4" creationId="{3BFF73D9-F15B-2DE6-8ED5-6DBDCB8EC278}"/>
          </ac:picMkLst>
        </pc:picChg>
        <pc:picChg chg="add mod">
          <ac:chgData name="naumann" userId="S::naumann_nce.ufrj.br#ext#@cisco.onmicrosoft.com::e99cf90b-3b07-4608-8d54-c7ecb3aa7617" providerId="AD" clId="Web-{0D5BCA49-7801-7265-1314-16771385F6F5}" dt="2023-06-29T19:39:10.856" v="2152" actId="14100"/>
          <ac:picMkLst>
            <pc:docMk/>
            <pc:sldMk cId="1668570343" sldId="1124"/>
            <ac:picMk id="7" creationId="{B03D9F75-79D0-9D30-6841-D28A4A2856D9}"/>
          </ac:picMkLst>
        </pc:picChg>
      </pc:sldChg>
      <pc:sldChg chg="delSp modSp add replId modNotes">
        <pc:chgData name="naumann" userId="S::naumann_nce.ufrj.br#ext#@cisco.onmicrosoft.com::e99cf90b-3b07-4608-8d54-c7ecb3aa7617" providerId="AD" clId="Web-{0D5BCA49-7801-7265-1314-16771385F6F5}" dt="2023-06-29T19:41:53.720" v="2229" actId="20577"/>
        <pc:sldMkLst>
          <pc:docMk/>
          <pc:sldMk cId="3496896032" sldId="1125"/>
        </pc:sldMkLst>
        <pc:spChg chg="mod">
          <ac:chgData name="naumann" userId="S::naumann_nce.ufrj.br#ext#@cisco.onmicrosoft.com::e99cf90b-3b07-4608-8d54-c7ecb3aa7617" providerId="AD" clId="Web-{0D5BCA49-7801-7265-1314-16771385F6F5}" dt="2023-06-29T19:40:30.171" v="2184" actId="20577"/>
          <ac:spMkLst>
            <pc:docMk/>
            <pc:sldMk cId="3496896032" sldId="1125"/>
            <ac:spMk id="3" creationId="{00000000-0000-0000-0000-000000000000}"/>
          </ac:spMkLst>
        </pc:spChg>
        <pc:spChg chg="del">
          <ac:chgData name="naumann" userId="S::naumann_nce.ufrj.br#ext#@cisco.onmicrosoft.com::e99cf90b-3b07-4608-8d54-c7ecb3aa7617" providerId="AD" clId="Web-{0D5BCA49-7801-7265-1314-16771385F6F5}" dt="2023-06-29T19:41:10.500" v="2218"/>
          <ac:spMkLst>
            <pc:docMk/>
            <pc:sldMk cId="3496896032" sldId="1125"/>
            <ac:spMk id="5" creationId="{B963349E-C25B-1B30-C503-D8C1A8B935F6}"/>
          </ac:spMkLst>
        </pc:spChg>
        <pc:spChg chg="mod">
          <ac:chgData name="naumann" userId="S::naumann_nce.ufrj.br#ext#@cisco.onmicrosoft.com::e99cf90b-3b07-4608-8d54-c7ecb3aa7617" providerId="AD" clId="Web-{0D5BCA49-7801-7265-1314-16771385F6F5}" dt="2023-06-29T19:41:53.720" v="2229" actId="20577"/>
          <ac:spMkLst>
            <pc:docMk/>
            <pc:sldMk cId="3496896032" sldId="1125"/>
            <ac:spMk id="6" creationId="{D5EBC202-6AAF-2AD3-3E3B-3F77218699F6}"/>
          </ac:spMkLst>
        </pc:spChg>
        <pc:picChg chg="del">
          <ac:chgData name="naumann" userId="S::naumann_nce.ufrj.br#ext#@cisco.onmicrosoft.com::e99cf90b-3b07-4608-8d54-c7ecb3aa7617" providerId="AD" clId="Web-{0D5BCA49-7801-7265-1314-16771385F6F5}" dt="2023-06-29T19:41:07.969" v="2216"/>
          <ac:picMkLst>
            <pc:docMk/>
            <pc:sldMk cId="3496896032" sldId="1125"/>
            <ac:picMk id="4" creationId="{3BFF73D9-F15B-2DE6-8ED5-6DBDCB8EC278}"/>
          </ac:picMkLst>
        </pc:picChg>
        <pc:picChg chg="del">
          <ac:chgData name="naumann" userId="S::naumann_nce.ufrj.br#ext#@cisco.onmicrosoft.com::e99cf90b-3b07-4608-8d54-c7ecb3aa7617" providerId="AD" clId="Web-{0D5BCA49-7801-7265-1314-16771385F6F5}" dt="2023-06-29T19:41:08.906" v="2217"/>
          <ac:picMkLst>
            <pc:docMk/>
            <pc:sldMk cId="3496896032" sldId="1125"/>
            <ac:picMk id="7" creationId="{B03D9F75-79D0-9D30-6841-D28A4A2856D9}"/>
          </ac:picMkLst>
        </pc:picChg>
      </pc:sldChg>
    </pc:docChg>
  </pc:docChgLst>
  <pc:docChgLst>
    <pc:chgData name="Anna Bolen -X (abolen - UNICON INC at Cisco)" userId="8fcf5b57-97b6-40ce-9683-275924855fa8" providerId="ADAL" clId="{D019507A-4F4B-4840-96B4-EEA5804F85FA}"/>
    <pc:docChg chg="custSel modSld sldOrd">
      <pc:chgData name="Anna Bolen -X (abolen - UNICON INC at Cisco)" userId="8fcf5b57-97b6-40ce-9683-275924855fa8" providerId="ADAL" clId="{D019507A-4F4B-4840-96B4-EEA5804F85FA}" dt="2023-08-07T18:41:28.784" v="150" actId="20577"/>
      <pc:docMkLst>
        <pc:docMk/>
      </pc:docMkLst>
      <pc:sldChg chg="modSp mod">
        <pc:chgData name="Anna Bolen -X (abolen - UNICON INC at Cisco)" userId="8fcf5b57-97b6-40ce-9683-275924855fa8" providerId="ADAL" clId="{D019507A-4F4B-4840-96B4-EEA5804F85FA}" dt="2023-08-07T18:41:28.784" v="150" actId="20577"/>
        <pc:sldMkLst>
          <pc:docMk/>
          <pc:sldMk cId="0" sldId="256"/>
        </pc:sldMkLst>
        <pc:spChg chg="mod">
          <ac:chgData name="Anna Bolen -X (abolen - UNICON INC at Cisco)" userId="8fcf5b57-97b6-40ce-9683-275924855fa8" providerId="ADAL" clId="{D019507A-4F4B-4840-96B4-EEA5804F85FA}" dt="2023-08-07T18:41:28.784" v="150" actId="20577"/>
          <ac:spMkLst>
            <pc:docMk/>
            <pc:sldMk cId="0" sldId="256"/>
            <ac:spMk id="2" creationId="{00000000-0000-0000-0000-000000000000}"/>
          </ac:spMkLst>
        </pc:spChg>
      </pc:sldChg>
      <pc:sldChg chg="ord">
        <pc:chgData name="Anna Bolen -X (abolen - UNICON INC at Cisco)" userId="8fcf5b57-97b6-40ce-9683-275924855fa8" providerId="ADAL" clId="{D019507A-4F4B-4840-96B4-EEA5804F85FA}" dt="2023-08-07T18:10:07.891" v="1"/>
        <pc:sldMkLst>
          <pc:docMk/>
          <pc:sldMk cId="0" sldId="257"/>
        </pc:sldMkLst>
      </pc:sldChg>
      <pc:sldChg chg="modSp mod">
        <pc:chgData name="Anna Bolen -X (abolen - UNICON INC at Cisco)" userId="8fcf5b57-97b6-40ce-9683-275924855fa8" providerId="ADAL" clId="{D019507A-4F4B-4840-96B4-EEA5804F85FA}" dt="2023-08-07T18:41:20.910" v="149" actId="6549"/>
        <pc:sldMkLst>
          <pc:docMk/>
          <pc:sldMk cId="0" sldId="262"/>
        </pc:sldMkLst>
        <pc:spChg chg="mod">
          <ac:chgData name="Anna Bolen -X (abolen - UNICON INC at Cisco)" userId="8fcf5b57-97b6-40ce-9683-275924855fa8" providerId="ADAL" clId="{D019507A-4F4B-4840-96B4-EEA5804F85FA}" dt="2023-08-07T18:41:20.910" v="149" actId="6549"/>
          <ac:spMkLst>
            <pc:docMk/>
            <pc:sldMk cId="0" sldId="262"/>
            <ac:spMk id="2" creationId="{00000000-0000-0000-0000-000000000000}"/>
          </ac:spMkLst>
        </pc:spChg>
      </pc:sldChg>
      <pc:sldChg chg="delSp modSp mod">
        <pc:chgData name="Anna Bolen -X (abolen - UNICON INC at Cisco)" userId="8fcf5b57-97b6-40ce-9683-275924855fa8" providerId="ADAL" clId="{D019507A-4F4B-4840-96B4-EEA5804F85FA}" dt="2023-08-07T18:12:23.653" v="5" actId="13244"/>
        <pc:sldMkLst>
          <pc:docMk/>
          <pc:sldMk cId="0" sldId="264"/>
        </pc:sldMkLst>
        <pc:spChg chg="del">
          <ac:chgData name="Anna Bolen -X (abolen - UNICON INC at Cisco)" userId="8fcf5b57-97b6-40ce-9683-275924855fa8" providerId="ADAL" clId="{D019507A-4F4B-4840-96B4-EEA5804F85FA}" dt="2023-08-07T18:12:21.811" v="4" actId="478"/>
          <ac:spMkLst>
            <pc:docMk/>
            <pc:sldMk cId="0" sldId="264"/>
            <ac:spMk id="5" creationId="{00000000-0000-0000-0000-000000000000}"/>
          </ac:spMkLst>
        </pc:spChg>
        <pc:spChg chg="ord">
          <ac:chgData name="Anna Bolen -X (abolen - UNICON INC at Cisco)" userId="8fcf5b57-97b6-40ce-9683-275924855fa8" providerId="ADAL" clId="{D019507A-4F4B-4840-96B4-EEA5804F85FA}" dt="2023-08-07T18:12:23.653" v="5" actId="13244"/>
          <ac:spMkLst>
            <pc:docMk/>
            <pc:sldMk cId="0" sldId="264"/>
            <ac:spMk id="25" creationId="{00000000-0000-0000-0000-000000000000}"/>
          </ac:spMkLst>
        </pc:spChg>
      </pc:sldChg>
      <pc:sldChg chg="delSp modSp mod">
        <pc:chgData name="Anna Bolen -X (abolen - UNICON INC at Cisco)" userId="8fcf5b57-97b6-40ce-9683-275924855fa8" providerId="ADAL" clId="{D019507A-4F4B-4840-96B4-EEA5804F85FA}" dt="2023-08-07T18:29:08.457" v="111" actId="13244"/>
        <pc:sldMkLst>
          <pc:docMk/>
          <pc:sldMk cId="0" sldId="347"/>
        </pc:sldMkLst>
        <pc:spChg chg="del">
          <ac:chgData name="Anna Bolen -X (abolen - UNICON INC at Cisco)" userId="8fcf5b57-97b6-40ce-9683-275924855fa8" providerId="ADAL" clId="{D019507A-4F4B-4840-96B4-EEA5804F85FA}" dt="2023-08-07T18:29:06.824" v="110" actId="478"/>
          <ac:spMkLst>
            <pc:docMk/>
            <pc:sldMk cId="0" sldId="347"/>
            <ac:spMk id="5" creationId="{00000000-0000-0000-0000-000000000000}"/>
          </ac:spMkLst>
        </pc:spChg>
        <pc:spChg chg="ord">
          <ac:chgData name="Anna Bolen -X (abolen - UNICON INC at Cisco)" userId="8fcf5b57-97b6-40ce-9683-275924855fa8" providerId="ADAL" clId="{D019507A-4F4B-4840-96B4-EEA5804F85FA}" dt="2023-08-07T18:29:08.457" v="111" actId="13244"/>
          <ac:spMkLst>
            <pc:docMk/>
            <pc:sldMk cId="0" sldId="347"/>
            <ac:spMk id="25" creationId="{00000000-0000-0000-0000-000000000000}"/>
          </ac:spMkLst>
        </pc:spChg>
      </pc:sldChg>
      <pc:sldChg chg="modNotesTx">
        <pc:chgData name="Anna Bolen -X (abolen - UNICON INC at Cisco)" userId="8fcf5b57-97b6-40ce-9683-275924855fa8" providerId="ADAL" clId="{D019507A-4F4B-4840-96B4-EEA5804F85FA}" dt="2023-08-07T18:40:26.863" v="145" actId="6549"/>
        <pc:sldMkLst>
          <pc:docMk/>
          <pc:sldMk cId="0" sldId="348"/>
        </pc:sldMkLst>
      </pc:sldChg>
      <pc:sldChg chg="delSp mod">
        <pc:chgData name="Anna Bolen -X (abolen - UNICON INC at Cisco)" userId="8fcf5b57-97b6-40ce-9683-275924855fa8" providerId="ADAL" clId="{D019507A-4F4B-4840-96B4-EEA5804F85FA}" dt="2023-08-07T18:11:12.444" v="2" actId="478"/>
        <pc:sldMkLst>
          <pc:docMk/>
          <pc:sldMk cId="3094066351" sldId="1073"/>
        </pc:sldMkLst>
        <pc:spChg chg="del">
          <ac:chgData name="Anna Bolen -X (abolen - UNICON INC at Cisco)" userId="8fcf5b57-97b6-40ce-9683-275924855fa8" providerId="ADAL" clId="{D019507A-4F4B-4840-96B4-EEA5804F85FA}" dt="2023-08-07T18:11:12.444" v="2" actId="478"/>
          <ac:spMkLst>
            <pc:docMk/>
            <pc:sldMk cId="3094066351" sldId="1073"/>
            <ac:spMk id="3" creationId="{E6E0A81B-EE8C-FFE3-0F20-0A36957EC39D}"/>
          </ac:spMkLst>
        </pc:spChg>
      </pc:sldChg>
      <pc:sldChg chg="modSp mod">
        <pc:chgData name="Anna Bolen -X (abolen - UNICON INC at Cisco)" userId="8fcf5b57-97b6-40ce-9683-275924855fa8" providerId="ADAL" clId="{D019507A-4F4B-4840-96B4-EEA5804F85FA}" dt="2023-08-07T18:12:41.927" v="9" actId="962"/>
        <pc:sldMkLst>
          <pc:docMk/>
          <pc:sldMk cId="2942073277" sldId="1079"/>
        </pc:sldMkLst>
        <pc:spChg chg="ord">
          <ac:chgData name="Anna Bolen -X (abolen - UNICON INC at Cisco)" userId="8fcf5b57-97b6-40ce-9683-275924855fa8" providerId="ADAL" clId="{D019507A-4F4B-4840-96B4-EEA5804F85FA}" dt="2023-08-07T18:12:39.011" v="8" actId="13244"/>
          <ac:spMkLst>
            <pc:docMk/>
            <pc:sldMk cId="2942073277" sldId="1079"/>
            <ac:spMk id="25" creationId="{00000000-0000-0000-0000-000000000000}"/>
          </ac:spMkLst>
        </pc:spChg>
        <pc:picChg chg="mod">
          <ac:chgData name="Anna Bolen -X (abolen - UNICON INC at Cisco)" userId="8fcf5b57-97b6-40ce-9683-275924855fa8" providerId="ADAL" clId="{D019507A-4F4B-4840-96B4-EEA5804F85FA}" dt="2023-08-07T18:12:41.927" v="9" actId="962"/>
          <ac:picMkLst>
            <pc:docMk/>
            <pc:sldMk cId="2942073277" sldId="1079"/>
            <ac:picMk id="6" creationId="{216FFFD1-6D72-9228-0F92-821B4956B3D7}"/>
          </ac:picMkLst>
        </pc:picChg>
      </pc:sldChg>
      <pc:sldChg chg="modSp mod">
        <pc:chgData name="Anna Bolen -X (abolen - UNICON INC at Cisco)" userId="8fcf5b57-97b6-40ce-9683-275924855fa8" providerId="ADAL" clId="{D019507A-4F4B-4840-96B4-EEA5804F85FA}" dt="2023-08-07T18:15:30.941" v="17" actId="13244"/>
        <pc:sldMkLst>
          <pc:docMk/>
          <pc:sldMk cId="2528303540" sldId="1080"/>
        </pc:sldMkLst>
        <pc:spChg chg="mod">
          <ac:chgData name="Anna Bolen -X (abolen - UNICON INC at Cisco)" userId="8fcf5b57-97b6-40ce-9683-275924855fa8" providerId="ADAL" clId="{D019507A-4F4B-4840-96B4-EEA5804F85FA}" dt="2023-08-07T18:15:11.958" v="16" actId="12"/>
          <ac:spMkLst>
            <pc:docMk/>
            <pc:sldMk cId="2528303540" sldId="1080"/>
            <ac:spMk id="4" creationId="{8E9D2EEE-39FF-901E-B51E-3B5A0EC61268}"/>
          </ac:spMkLst>
        </pc:spChg>
        <pc:spChg chg="ord">
          <ac:chgData name="Anna Bolen -X (abolen - UNICON INC at Cisco)" userId="8fcf5b57-97b6-40ce-9683-275924855fa8" providerId="ADAL" clId="{D019507A-4F4B-4840-96B4-EEA5804F85FA}" dt="2023-08-07T18:15:30.941" v="17" actId="13244"/>
          <ac:spMkLst>
            <pc:docMk/>
            <pc:sldMk cId="2528303540" sldId="1080"/>
            <ac:spMk id="25" creationId="{00000000-0000-0000-0000-000000000000}"/>
          </ac:spMkLst>
        </pc:spChg>
      </pc:sldChg>
      <pc:sldChg chg="modSp mod">
        <pc:chgData name="Anna Bolen -X (abolen - UNICON INC at Cisco)" userId="8fcf5b57-97b6-40ce-9683-275924855fa8" providerId="ADAL" clId="{D019507A-4F4B-4840-96B4-EEA5804F85FA}" dt="2023-08-07T18:30:09.398" v="122" actId="13244"/>
        <pc:sldMkLst>
          <pc:docMk/>
          <pc:sldMk cId="205556993" sldId="1101"/>
        </pc:sldMkLst>
        <pc:spChg chg="ord">
          <ac:chgData name="Anna Bolen -X (abolen - UNICON INC at Cisco)" userId="8fcf5b57-97b6-40ce-9683-275924855fa8" providerId="ADAL" clId="{D019507A-4F4B-4840-96B4-EEA5804F85FA}" dt="2023-08-07T18:30:09.398" v="122" actId="13244"/>
          <ac:spMkLst>
            <pc:docMk/>
            <pc:sldMk cId="205556993" sldId="1101"/>
            <ac:spMk id="25" creationId="{00000000-0000-0000-0000-000000000000}"/>
          </ac:spMkLst>
        </pc:spChg>
      </pc:sldChg>
      <pc:sldChg chg="delSp mod">
        <pc:chgData name="Anna Bolen -X (abolen - UNICON INC at Cisco)" userId="8fcf5b57-97b6-40ce-9683-275924855fa8" providerId="ADAL" clId="{D019507A-4F4B-4840-96B4-EEA5804F85FA}" dt="2023-08-07T18:11:18.992" v="3" actId="478"/>
        <pc:sldMkLst>
          <pc:docMk/>
          <pc:sldMk cId="2910232517" sldId="1105"/>
        </pc:sldMkLst>
        <pc:spChg chg="del">
          <ac:chgData name="Anna Bolen -X (abolen - UNICON INC at Cisco)" userId="8fcf5b57-97b6-40ce-9683-275924855fa8" providerId="ADAL" clId="{D019507A-4F4B-4840-96B4-EEA5804F85FA}" dt="2023-08-07T18:11:18.992" v="3" actId="478"/>
          <ac:spMkLst>
            <pc:docMk/>
            <pc:sldMk cId="2910232517" sldId="1105"/>
            <ac:spMk id="3" creationId="{E6E0A81B-EE8C-FFE3-0F20-0A36957EC39D}"/>
          </ac:spMkLst>
        </pc:spChg>
      </pc:sldChg>
      <pc:sldChg chg="delSp modSp mod">
        <pc:chgData name="Anna Bolen -X (abolen - UNICON INC at Cisco)" userId="8fcf5b57-97b6-40ce-9683-275924855fa8" providerId="ADAL" clId="{D019507A-4F4B-4840-96B4-EEA5804F85FA}" dt="2023-08-07T18:12:31.600" v="7" actId="13244"/>
        <pc:sldMkLst>
          <pc:docMk/>
          <pc:sldMk cId="4146784984" sldId="1106"/>
        </pc:sldMkLst>
        <pc:spChg chg="del">
          <ac:chgData name="Anna Bolen -X (abolen - UNICON INC at Cisco)" userId="8fcf5b57-97b6-40ce-9683-275924855fa8" providerId="ADAL" clId="{D019507A-4F4B-4840-96B4-EEA5804F85FA}" dt="2023-08-07T18:12:30.249" v="6" actId="478"/>
          <ac:spMkLst>
            <pc:docMk/>
            <pc:sldMk cId="4146784984" sldId="1106"/>
            <ac:spMk id="5" creationId="{00000000-0000-0000-0000-000000000000}"/>
          </ac:spMkLst>
        </pc:spChg>
        <pc:spChg chg="ord">
          <ac:chgData name="Anna Bolen -X (abolen - UNICON INC at Cisco)" userId="8fcf5b57-97b6-40ce-9683-275924855fa8" providerId="ADAL" clId="{D019507A-4F4B-4840-96B4-EEA5804F85FA}" dt="2023-08-07T18:12:31.600" v="7" actId="13244"/>
          <ac:spMkLst>
            <pc:docMk/>
            <pc:sldMk cId="4146784984" sldId="1106"/>
            <ac:spMk id="25" creationId="{00000000-0000-0000-0000-000000000000}"/>
          </ac:spMkLst>
        </pc:spChg>
      </pc:sldChg>
      <pc:sldChg chg="modSp mod">
        <pc:chgData name="Anna Bolen -X (abolen - UNICON INC at Cisco)" userId="8fcf5b57-97b6-40ce-9683-275924855fa8" providerId="ADAL" clId="{D019507A-4F4B-4840-96B4-EEA5804F85FA}" dt="2023-08-07T18:15:01.135" v="15" actId="13244"/>
        <pc:sldMkLst>
          <pc:docMk/>
          <pc:sldMk cId="3496256363" sldId="1110"/>
        </pc:sldMkLst>
        <pc:spChg chg="ord">
          <ac:chgData name="Anna Bolen -X (abolen - UNICON INC at Cisco)" userId="8fcf5b57-97b6-40ce-9683-275924855fa8" providerId="ADAL" clId="{D019507A-4F4B-4840-96B4-EEA5804F85FA}" dt="2023-08-07T18:15:01.135" v="15" actId="13244"/>
          <ac:spMkLst>
            <pc:docMk/>
            <pc:sldMk cId="3496256363" sldId="1110"/>
            <ac:spMk id="25" creationId="{00000000-0000-0000-0000-000000000000}"/>
          </ac:spMkLst>
        </pc:spChg>
      </pc:sldChg>
      <pc:sldChg chg="modSp mod">
        <pc:chgData name="Anna Bolen -X (abolen - UNICON INC at Cisco)" userId="8fcf5b57-97b6-40ce-9683-275924855fa8" providerId="ADAL" clId="{D019507A-4F4B-4840-96B4-EEA5804F85FA}" dt="2023-08-07T18:14:32.603" v="14" actId="1035"/>
        <pc:sldMkLst>
          <pc:docMk/>
          <pc:sldMk cId="3187245943" sldId="1111"/>
        </pc:sldMkLst>
        <pc:spChg chg="mod">
          <ac:chgData name="Anna Bolen -X (abolen - UNICON INC at Cisco)" userId="8fcf5b57-97b6-40ce-9683-275924855fa8" providerId="ADAL" clId="{D019507A-4F4B-4840-96B4-EEA5804F85FA}" dt="2023-08-07T18:14:32.603" v="14" actId="1035"/>
          <ac:spMkLst>
            <pc:docMk/>
            <pc:sldMk cId="3187245943" sldId="1111"/>
            <ac:spMk id="5" creationId="{00000000-0000-0000-0000-000000000000}"/>
          </ac:spMkLst>
        </pc:spChg>
        <pc:spChg chg="ord">
          <ac:chgData name="Anna Bolen -X (abolen - UNICON INC at Cisco)" userId="8fcf5b57-97b6-40ce-9683-275924855fa8" providerId="ADAL" clId="{D019507A-4F4B-4840-96B4-EEA5804F85FA}" dt="2023-08-07T18:14:03.452" v="11" actId="13244"/>
          <ac:spMkLst>
            <pc:docMk/>
            <pc:sldMk cId="3187245943" sldId="1111"/>
            <ac:spMk id="8" creationId="{F3937EE0-7D62-6676-2761-E3813946E56B}"/>
          </ac:spMkLst>
        </pc:spChg>
        <pc:spChg chg="ord">
          <ac:chgData name="Anna Bolen -X (abolen - UNICON INC at Cisco)" userId="8fcf5b57-97b6-40ce-9683-275924855fa8" providerId="ADAL" clId="{D019507A-4F4B-4840-96B4-EEA5804F85FA}" dt="2023-08-07T18:13:57.490" v="10" actId="13244"/>
          <ac:spMkLst>
            <pc:docMk/>
            <pc:sldMk cId="3187245943" sldId="1111"/>
            <ac:spMk id="25" creationId="{00000000-0000-0000-0000-000000000000}"/>
          </ac:spMkLst>
        </pc:spChg>
        <pc:picChg chg="ord">
          <ac:chgData name="Anna Bolen -X (abolen - UNICON INC at Cisco)" userId="8fcf5b57-97b6-40ce-9683-275924855fa8" providerId="ADAL" clId="{D019507A-4F4B-4840-96B4-EEA5804F85FA}" dt="2023-08-07T18:14:06.358" v="12" actId="13244"/>
          <ac:picMkLst>
            <pc:docMk/>
            <pc:sldMk cId="3187245943" sldId="1111"/>
            <ac:picMk id="7" creationId="{6235BD65-33EC-5910-CB06-DB53B7B8DCEB}"/>
          </ac:picMkLst>
        </pc:picChg>
      </pc:sldChg>
      <pc:sldChg chg="modSp mod">
        <pc:chgData name="Anna Bolen -X (abolen - UNICON INC at Cisco)" userId="8fcf5b57-97b6-40ce-9683-275924855fa8" providerId="ADAL" clId="{D019507A-4F4B-4840-96B4-EEA5804F85FA}" dt="2023-08-07T18:16:15.159" v="22" actId="1036"/>
        <pc:sldMkLst>
          <pc:docMk/>
          <pc:sldMk cId="3386279730" sldId="1112"/>
        </pc:sldMkLst>
        <pc:spChg chg="ord">
          <ac:chgData name="Anna Bolen -X (abolen - UNICON INC at Cisco)" userId="8fcf5b57-97b6-40ce-9683-275924855fa8" providerId="ADAL" clId="{D019507A-4F4B-4840-96B4-EEA5804F85FA}" dt="2023-08-07T18:15:37.577" v="18" actId="13244"/>
          <ac:spMkLst>
            <pc:docMk/>
            <pc:sldMk cId="3386279730" sldId="1112"/>
            <ac:spMk id="25" creationId="{00000000-0000-0000-0000-000000000000}"/>
          </ac:spMkLst>
        </pc:spChg>
        <pc:picChg chg="mod ord">
          <ac:chgData name="Anna Bolen -X (abolen - UNICON INC at Cisco)" userId="8fcf5b57-97b6-40ce-9683-275924855fa8" providerId="ADAL" clId="{D019507A-4F4B-4840-96B4-EEA5804F85FA}" dt="2023-08-07T18:16:15.159" v="22" actId="1036"/>
          <ac:picMkLst>
            <pc:docMk/>
            <pc:sldMk cId="3386279730" sldId="1112"/>
            <ac:picMk id="5" creationId="{6B81CE68-C6E6-E6F6-40F2-8924AAB064D0}"/>
          </ac:picMkLst>
        </pc:picChg>
      </pc:sldChg>
      <pc:sldChg chg="modSp mod modNotesTx">
        <pc:chgData name="Anna Bolen -X (abolen - UNICON INC at Cisco)" userId="8fcf5b57-97b6-40ce-9683-275924855fa8" providerId="ADAL" clId="{D019507A-4F4B-4840-96B4-EEA5804F85FA}" dt="2023-08-07T18:35:21.386" v="131" actId="20577"/>
        <pc:sldMkLst>
          <pc:docMk/>
          <pc:sldMk cId="1183481189" sldId="1113"/>
        </pc:sldMkLst>
        <pc:spChg chg="mod ord">
          <ac:chgData name="Anna Bolen -X (abolen - UNICON INC at Cisco)" userId="8fcf5b57-97b6-40ce-9683-275924855fa8" providerId="ADAL" clId="{D019507A-4F4B-4840-96B4-EEA5804F85FA}" dt="2023-08-07T18:30:28.716" v="125" actId="14100"/>
          <ac:spMkLst>
            <pc:docMk/>
            <pc:sldMk cId="1183481189" sldId="1113"/>
            <ac:spMk id="5" creationId="{3FCFEFDF-EAF3-50B3-3510-F4D70D733E3C}"/>
          </ac:spMkLst>
        </pc:spChg>
        <pc:spChg chg="ord">
          <ac:chgData name="Anna Bolen -X (abolen - UNICON INC at Cisco)" userId="8fcf5b57-97b6-40ce-9683-275924855fa8" providerId="ADAL" clId="{D019507A-4F4B-4840-96B4-EEA5804F85FA}" dt="2023-08-07T18:16:43.795" v="25" actId="13244"/>
          <ac:spMkLst>
            <pc:docMk/>
            <pc:sldMk cId="1183481189" sldId="1113"/>
            <ac:spMk id="10" creationId="{C6C28DD0-F095-D787-3D15-6C81555B368D}"/>
          </ac:spMkLst>
        </pc:spChg>
        <pc:spChg chg="mod ord">
          <ac:chgData name="Anna Bolen -X (abolen - UNICON INC at Cisco)" userId="8fcf5b57-97b6-40ce-9683-275924855fa8" providerId="ADAL" clId="{D019507A-4F4B-4840-96B4-EEA5804F85FA}" dt="2023-08-07T18:30:49.891" v="128" actId="1036"/>
          <ac:spMkLst>
            <pc:docMk/>
            <pc:sldMk cId="1183481189" sldId="1113"/>
            <ac:spMk id="25" creationId="{00000000-0000-0000-0000-000000000000}"/>
          </ac:spMkLst>
        </pc:spChg>
        <pc:picChg chg="mod">
          <ac:chgData name="Anna Bolen -X (abolen - UNICON INC at Cisco)" userId="8fcf5b57-97b6-40ce-9683-275924855fa8" providerId="ADAL" clId="{D019507A-4F4B-4840-96B4-EEA5804F85FA}" dt="2023-08-07T18:17:39.511" v="28" actId="1038"/>
          <ac:picMkLst>
            <pc:docMk/>
            <pc:sldMk cId="1183481189" sldId="1113"/>
            <ac:picMk id="7" creationId="{C0E5F1CC-1FB5-9087-9B86-2DFDAE860BA6}"/>
          </ac:picMkLst>
        </pc:picChg>
      </pc:sldChg>
      <pc:sldChg chg="modSp mod">
        <pc:chgData name="Anna Bolen -X (abolen - UNICON INC at Cisco)" userId="8fcf5b57-97b6-40ce-9683-275924855fa8" providerId="ADAL" clId="{D019507A-4F4B-4840-96B4-EEA5804F85FA}" dt="2023-08-07T18:17:53.771" v="29" actId="13244"/>
        <pc:sldMkLst>
          <pc:docMk/>
          <pc:sldMk cId="2392548335" sldId="1114"/>
        </pc:sldMkLst>
        <pc:spChg chg="ord">
          <ac:chgData name="Anna Bolen -X (abolen - UNICON INC at Cisco)" userId="8fcf5b57-97b6-40ce-9683-275924855fa8" providerId="ADAL" clId="{D019507A-4F4B-4840-96B4-EEA5804F85FA}" dt="2023-08-07T18:17:53.771" v="29" actId="13244"/>
          <ac:spMkLst>
            <pc:docMk/>
            <pc:sldMk cId="2392548335" sldId="1114"/>
            <ac:spMk id="25" creationId="{00000000-0000-0000-0000-000000000000}"/>
          </ac:spMkLst>
        </pc:spChg>
      </pc:sldChg>
      <pc:sldChg chg="modSp mod modNotesTx">
        <pc:chgData name="Anna Bolen -X (abolen - UNICON INC at Cisco)" userId="8fcf5b57-97b6-40ce-9683-275924855fa8" providerId="ADAL" clId="{D019507A-4F4B-4840-96B4-EEA5804F85FA}" dt="2023-08-07T18:35:27.145" v="132" actId="20577"/>
        <pc:sldMkLst>
          <pc:docMk/>
          <pc:sldMk cId="1527521176" sldId="1115"/>
        </pc:sldMkLst>
        <pc:spChg chg="ord">
          <ac:chgData name="Anna Bolen -X (abolen - UNICON INC at Cisco)" userId="8fcf5b57-97b6-40ce-9683-275924855fa8" providerId="ADAL" clId="{D019507A-4F4B-4840-96B4-EEA5804F85FA}" dt="2023-08-07T18:18:10.427" v="30" actId="13244"/>
          <ac:spMkLst>
            <pc:docMk/>
            <pc:sldMk cId="1527521176" sldId="1115"/>
            <ac:spMk id="25" creationId="{00000000-0000-0000-0000-000000000000}"/>
          </ac:spMkLst>
        </pc:spChg>
        <pc:picChg chg="ord">
          <ac:chgData name="Anna Bolen -X (abolen - UNICON INC at Cisco)" userId="8fcf5b57-97b6-40ce-9683-275924855fa8" providerId="ADAL" clId="{D019507A-4F4B-4840-96B4-EEA5804F85FA}" dt="2023-08-07T18:18:20.467" v="31" actId="13244"/>
          <ac:picMkLst>
            <pc:docMk/>
            <pc:sldMk cId="1527521176" sldId="1115"/>
            <ac:picMk id="5" creationId="{6E9A628B-8795-1B2A-6913-FDD05D352290}"/>
          </ac:picMkLst>
        </pc:picChg>
      </pc:sldChg>
      <pc:sldChg chg="modSp mod">
        <pc:chgData name="Anna Bolen -X (abolen - UNICON INC at Cisco)" userId="8fcf5b57-97b6-40ce-9683-275924855fa8" providerId="ADAL" clId="{D019507A-4F4B-4840-96B4-EEA5804F85FA}" dt="2023-08-07T18:18:29.205" v="32" actId="13244"/>
        <pc:sldMkLst>
          <pc:docMk/>
          <pc:sldMk cId="1175946327" sldId="1116"/>
        </pc:sldMkLst>
        <pc:spChg chg="ord">
          <ac:chgData name="Anna Bolen -X (abolen - UNICON INC at Cisco)" userId="8fcf5b57-97b6-40ce-9683-275924855fa8" providerId="ADAL" clId="{D019507A-4F4B-4840-96B4-EEA5804F85FA}" dt="2023-08-07T18:18:29.205" v="32" actId="13244"/>
          <ac:spMkLst>
            <pc:docMk/>
            <pc:sldMk cId="1175946327" sldId="1116"/>
            <ac:spMk id="25" creationId="{00000000-0000-0000-0000-000000000000}"/>
          </ac:spMkLst>
        </pc:spChg>
      </pc:sldChg>
      <pc:sldChg chg="modSp mod">
        <pc:chgData name="Anna Bolen -X (abolen - UNICON INC at Cisco)" userId="8fcf5b57-97b6-40ce-9683-275924855fa8" providerId="ADAL" clId="{D019507A-4F4B-4840-96B4-EEA5804F85FA}" dt="2023-08-07T18:18:37.366" v="33" actId="13244"/>
        <pc:sldMkLst>
          <pc:docMk/>
          <pc:sldMk cId="916996346" sldId="1117"/>
        </pc:sldMkLst>
        <pc:spChg chg="ord">
          <ac:chgData name="Anna Bolen -X (abolen - UNICON INC at Cisco)" userId="8fcf5b57-97b6-40ce-9683-275924855fa8" providerId="ADAL" clId="{D019507A-4F4B-4840-96B4-EEA5804F85FA}" dt="2023-08-07T18:18:37.366" v="33" actId="13244"/>
          <ac:spMkLst>
            <pc:docMk/>
            <pc:sldMk cId="916996346" sldId="1117"/>
            <ac:spMk id="25" creationId="{00000000-0000-0000-0000-000000000000}"/>
          </ac:spMkLst>
        </pc:spChg>
      </pc:sldChg>
      <pc:sldChg chg="modSp mod">
        <pc:chgData name="Anna Bolen -X (abolen - UNICON INC at Cisco)" userId="8fcf5b57-97b6-40ce-9683-275924855fa8" providerId="ADAL" clId="{D019507A-4F4B-4840-96B4-EEA5804F85FA}" dt="2023-08-07T18:18:45.983" v="34" actId="13244"/>
        <pc:sldMkLst>
          <pc:docMk/>
          <pc:sldMk cId="2616132116" sldId="1118"/>
        </pc:sldMkLst>
        <pc:spChg chg="ord">
          <ac:chgData name="Anna Bolen -X (abolen - UNICON INC at Cisco)" userId="8fcf5b57-97b6-40ce-9683-275924855fa8" providerId="ADAL" clId="{D019507A-4F4B-4840-96B4-EEA5804F85FA}" dt="2023-08-07T18:18:45.983" v="34" actId="13244"/>
          <ac:spMkLst>
            <pc:docMk/>
            <pc:sldMk cId="2616132116" sldId="1118"/>
            <ac:spMk id="25" creationId="{00000000-0000-0000-0000-000000000000}"/>
          </ac:spMkLst>
        </pc:spChg>
      </pc:sldChg>
      <pc:sldChg chg="modSp mod">
        <pc:chgData name="Anna Bolen -X (abolen - UNICON INC at Cisco)" userId="8fcf5b57-97b6-40ce-9683-275924855fa8" providerId="ADAL" clId="{D019507A-4F4B-4840-96B4-EEA5804F85FA}" dt="2023-08-07T18:18:54.006" v="35" actId="13244"/>
        <pc:sldMkLst>
          <pc:docMk/>
          <pc:sldMk cId="1533700083" sldId="1119"/>
        </pc:sldMkLst>
        <pc:spChg chg="ord">
          <ac:chgData name="Anna Bolen -X (abolen - UNICON INC at Cisco)" userId="8fcf5b57-97b6-40ce-9683-275924855fa8" providerId="ADAL" clId="{D019507A-4F4B-4840-96B4-EEA5804F85FA}" dt="2023-08-07T18:18:54.006" v="35" actId="13244"/>
          <ac:spMkLst>
            <pc:docMk/>
            <pc:sldMk cId="1533700083" sldId="1119"/>
            <ac:spMk id="25" creationId="{00000000-0000-0000-0000-000000000000}"/>
          </ac:spMkLst>
        </pc:spChg>
      </pc:sldChg>
      <pc:sldChg chg="modSp mod">
        <pc:chgData name="Anna Bolen -X (abolen - UNICON INC at Cisco)" userId="8fcf5b57-97b6-40ce-9683-275924855fa8" providerId="ADAL" clId="{D019507A-4F4B-4840-96B4-EEA5804F85FA}" dt="2023-08-07T18:19:17.639" v="36" actId="13244"/>
        <pc:sldMkLst>
          <pc:docMk/>
          <pc:sldMk cId="1382061131" sldId="1120"/>
        </pc:sldMkLst>
        <pc:spChg chg="ord">
          <ac:chgData name="Anna Bolen -X (abolen - UNICON INC at Cisco)" userId="8fcf5b57-97b6-40ce-9683-275924855fa8" providerId="ADAL" clId="{D019507A-4F4B-4840-96B4-EEA5804F85FA}" dt="2023-08-07T18:19:17.639" v="36" actId="13244"/>
          <ac:spMkLst>
            <pc:docMk/>
            <pc:sldMk cId="1382061131" sldId="1120"/>
            <ac:spMk id="25" creationId="{00000000-0000-0000-0000-000000000000}"/>
          </ac:spMkLst>
        </pc:spChg>
      </pc:sldChg>
      <pc:sldChg chg="modSp mod">
        <pc:chgData name="Anna Bolen -X (abolen - UNICON INC at Cisco)" userId="8fcf5b57-97b6-40ce-9683-275924855fa8" providerId="ADAL" clId="{D019507A-4F4B-4840-96B4-EEA5804F85FA}" dt="2023-08-07T18:19:27.800" v="37" actId="13244"/>
        <pc:sldMkLst>
          <pc:docMk/>
          <pc:sldMk cId="4118245124" sldId="1121"/>
        </pc:sldMkLst>
        <pc:spChg chg="ord">
          <ac:chgData name="Anna Bolen -X (abolen - UNICON INC at Cisco)" userId="8fcf5b57-97b6-40ce-9683-275924855fa8" providerId="ADAL" clId="{D019507A-4F4B-4840-96B4-EEA5804F85FA}" dt="2023-08-07T18:19:27.800" v="37" actId="13244"/>
          <ac:spMkLst>
            <pc:docMk/>
            <pc:sldMk cId="4118245124" sldId="1121"/>
            <ac:spMk id="25" creationId="{00000000-0000-0000-0000-000000000000}"/>
          </ac:spMkLst>
        </pc:spChg>
      </pc:sldChg>
      <pc:sldChg chg="modSp mod">
        <pc:chgData name="Anna Bolen -X (abolen - UNICON INC at Cisco)" userId="8fcf5b57-97b6-40ce-9683-275924855fa8" providerId="ADAL" clId="{D019507A-4F4B-4840-96B4-EEA5804F85FA}" dt="2023-08-07T18:19:47.427" v="38" actId="13244"/>
        <pc:sldMkLst>
          <pc:docMk/>
          <pc:sldMk cId="2529640088" sldId="1122"/>
        </pc:sldMkLst>
        <pc:spChg chg="ord">
          <ac:chgData name="Anna Bolen -X (abolen - UNICON INC at Cisco)" userId="8fcf5b57-97b6-40ce-9683-275924855fa8" providerId="ADAL" clId="{D019507A-4F4B-4840-96B4-EEA5804F85FA}" dt="2023-08-07T18:19:47.427" v="38" actId="13244"/>
          <ac:spMkLst>
            <pc:docMk/>
            <pc:sldMk cId="2529640088" sldId="1122"/>
            <ac:spMk id="25" creationId="{00000000-0000-0000-0000-000000000000}"/>
          </ac:spMkLst>
        </pc:spChg>
      </pc:sldChg>
      <pc:sldChg chg="modSp mod">
        <pc:chgData name="Anna Bolen -X (abolen - UNICON INC at Cisco)" userId="8fcf5b57-97b6-40ce-9683-275924855fa8" providerId="ADAL" clId="{D019507A-4F4B-4840-96B4-EEA5804F85FA}" dt="2023-08-07T18:20:19.807" v="39" actId="13244"/>
        <pc:sldMkLst>
          <pc:docMk/>
          <pc:sldMk cId="968961268" sldId="1123"/>
        </pc:sldMkLst>
        <pc:spChg chg="ord">
          <ac:chgData name="Anna Bolen -X (abolen - UNICON INC at Cisco)" userId="8fcf5b57-97b6-40ce-9683-275924855fa8" providerId="ADAL" clId="{D019507A-4F4B-4840-96B4-EEA5804F85FA}" dt="2023-08-07T18:20:19.807" v="39" actId="13244"/>
          <ac:spMkLst>
            <pc:docMk/>
            <pc:sldMk cId="968961268" sldId="1123"/>
            <ac:spMk id="25" creationId="{00000000-0000-0000-0000-000000000000}"/>
          </ac:spMkLst>
        </pc:spChg>
      </pc:sldChg>
      <pc:sldChg chg="modSp mod">
        <pc:chgData name="Anna Bolen -X (abolen - UNICON INC at Cisco)" userId="8fcf5b57-97b6-40ce-9683-275924855fa8" providerId="ADAL" clId="{D019507A-4F4B-4840-96B4-EEA5804F85FA}" dt="2023-08-07T18:20:26.679" v="40" actId="13244"/>
        <pc:sldMkLst>
          <pc:docMk/>
          <pc:sldMk cId="1668570343" sldId="1124"/>
        </pc:sldMkLst>
        <pc:spChg chg="ord">
          <ac:chgData name="Anna Bolen -X (abolen - UNICON INC at Cisco)" userId="8fcf5b57-97b6-40ce-9683-275924855fa8" providerId="ADAL" clId="{D019507A-4F4B-4840-96B4-EEA5804F85FA}" dt="2023-08-07T18:20:26.679" v="40" actId="13244"/>
          <ac:spMkLst>
            <pc:docMk/>
            <pc:sldMk cId="1668570343" sldId="1124"/>
            <ac:spMk id="25" creationId="{00000000-0000-0000-0000-000000000000}"/>
          </ac:spMkLst>
        </pc:spChg>
      </pc:sldChg>
      <pc:sldChg chg="modSp mod">
        <pc:chgData name="Anna Bolen -X (abolen - UNICON INC at Cisco)" userId="8fcf5b57-97b6-40ce-9683-275924855fa8" providerId="ADAL" clId="{D019507A-4F4B-4840-96B4-EEA5804F85FA}" dt="2023-08-07T18:20:45.888" v="41" actId="13244"/>
        <pc:sldMkLst>
          <pc:docMk/>
          <pc:sldMk cId="3496896032" sldId="1125"/>
        </pc:sldMkLst>
        <pc:spChg chg="ord">
          <ac:chgData name="Anna Bolen -X (abolen - UNICON INC at Cisco)" userId="8fcf5b57-97b6-40ce-9683-275924855fa8" providerId="ADAL" clId="{D019507A-4F4B-4840-96B4-EEA5804F85FA}" dt="2023-08-07T18:20:45.888" v="41" actId="13244"/>
          <ac:spMkLst>
            <pc:docMk/>
            <pc:sldMk cId="3496896032" sldId="1125"/>
            <ac:spMk id="25" creationId="{00000000-0000-0000-0000-000000000000}"/>
          </ac:spMkLst>
        </pc:spChg>
      </pc:sldChg>
      <pc:sldChg chg="modSp mod">
        <pc:chgData name="Anna Bolen -X (abolen - UNICON INC at Cisco)" userId="8fcf5b57-97b6-40ce-9683-275924855fa8" providerId="ADAL" clId="{D019507A-4F4B-4840-96B4-EEA5804F85FA}" dt="2023-08-07T18:21:40.479" v="44" actId="13244"/>
        <pc:sldMkLst>
          <pc:docMk/>
          <pc:sldMk cId="256157239" sldId="1126"/>
        </pc:sldMkLst>
        <pc:spChg chg="ord">
          <ac:chgData name="Anna Bolen -X (abolen - UNICON INC at Cisco)" userId="8fcf5b57-97b6-40ce-9683-275924855fa8" providerId="ADAL" clId="{D019507A-4F4B-4840-96B4-EEA5804F85FA}" dt="2023-08-07T18:21:40.479" v="44" actId="13244"/>
          <ac:spMkLst>
            <pc:docMk/>
            <pc:sldMk cId="256157239" sldId="1126"/>
            <ac:spMk id="25" creationId="{00000000-0000-0000-0000-000000000000}"/>
          </ac:spMkLst>
        </pc:spChg>
      </pc:sldChg>
      <pc:sldChg chg="modSp mod modNotesTx">
        <pc:chgData name="Anna Bolen -X (abolen - UNICON INC at Cisco)" userId="8fcf5b57-97b6-40ce-9683-275924855fa8" providerId="ADAL" clId="{D019507A-4F4B-4840-96B4-EEA5804F85FA}" dt="2023-08-07T18:35:44.492" v="135" actId="20577"/>
        <pc:sldMkLst>
          <pc:docMk/>
          <pc:sldMk cId="1129857140" sldId="1127"/>
        </pc:sldMkLst>
        <pc:spChg chg="ord">
          <ac:chgData name="Anna Bolen -X (abolen - UNICON INC at Cisco)" userId="8fcf5b57-97b6-40ce-9683-275924855fa8" providerId="ADAL" clId="{D019507A-4F4B-4840-96B4-EEA5804F85FA}" dt="2023-08-07T18:21:23.712" v="42" actId="13244"/>
          <ac:spMkLst>
            <pc:docMk/>
            <pc:sldMk cId="1129857140" sldId="1127"/>
            <ac:spMk id="25" creationId="{00000000-0000-0000-0000-000000000000}"/>
          </ac:spMkLst>
        </pc:spChg>
        <pc:picChg chg="ord">
          <ac:chgData name="Anna Bolen -X (abolen - UNICON INC at Cisco)" userId="8fcf5b57-97b6-40ce-9683-275924855fa8" providerId="ADAL" clId="{D019507A-4F4B-4840-96B4-EEA5804F85FA}" dt="2023-08-07T18:21:27.662" v="43" actId="13244"/>
          <ac:picMkLst>
            <pc:docMk/>
            <pc:sldMk cId="1129857140" sldId="1127"/>
            <ac:picMk id="5" creationId="{77DFC7B6-D0EE-10FE-52C6-55EA23C8C6B8}"/>
          </ac:picMkLst>
        </pc:picChg>
      </pc:sldChg>
      <pc:sldChg chg="modSp mod">
        <pc:chgData name="Anna Bolen -X (abolen - UNICON INC at Cisco)" userId="8fcf5b57-97b6-40ce-9683-275924855fa8" providerId="ADAL" clId="{D019507A-4F4B-4840-96B4-EEA5804F85FA}" dt="2023-08-07T18:21:51.249" v="46" actId="13244"/>
        <pc:sldMkLst>
          <pc:docMk/>
          <pc:sldMk cId="4239664472" sldId="1128"/>
        </pc:sldMkLst>
        <pc:spChg chg="ord">
          <ac:chgData name="Anna Bolen -X (abolen - UNICON INC at Cisco)" userId="8fcf5b57-97b6-40ce-9683-275924855fa8" providerId="ADAL" clId="{D019507A-4F4B-4840-96B4-EEA5804F85FA}" dt="2023-08-07T18:21:51.249" v="46" actId="13244"/>
          <ac:spMkLst>
            <pc:docMk/>
            <pc:sldMk cId="4239664472" sldId="1128"/>
            <ac:spMk id="9" creationId="{402DD272-762D-C097-2F6D-7D9791BEB324}"/>
          </ac:spMkLst>
        </pc:spChg>
        <pc:spChg chg="ord">
          <ac:chgData name="Anna Bolen -X (abolen - UNICON INC at Cisco)" userId="8fcf5b57-97b6-40ce-9683-275924855fa8" providerId="ADAL" clId="{D019507A-4F4B-4840-96B4-EEA5804F85FA}" dt="2023-08-07T18:21:48.462" v="45" actId="13244"/>
          <ac:spMkLst>
            <pc:docMk/>
            <pc:sldMk cId="4239664472" sldId="1128"/>
            <ac:spMk id="25" creationId="{00000000-0000-0000-0000-000000000000}"/>
          </ac:spMkLst>
        </pc:spChg>
      </pc:sldChg>
      <pc:sldChg chg="modSp mod modNotesTx">
        <pc:chgData name="Anna Bolen -X (abolen - UNICON INC at Cisco)" userId="8fcf5b57-97b6-40ce-9683-275924855fa8" providerId="ADAL" clId="{D019507A-4F4B-4840-96B4-EEA5804F85FA}" dt="2023-08-07T18:35:50.474" v="136" actId="20577"/>
        <pc:sldMkLst>
          <pc:docMk/>
          <pc:sldMk cId="1551096136" sldId="1129"/>
        </pc:sldMkLst>
        <pc:spChg chg="ord">
          <ac:chgData name="Anna Bolen -X (abolen - UNICON INC at Cisco)" userId="8fcf5b57-97b6-40ce-9683-275924855fa8" providerId="ADAL" clId="{D019507A-4F4B-4840-96B4-EEA5804F85FA}" dt="2023-08-07T18:21:59.118" v="47" actId="13244"/>
          <ac:spMkLst>
            <pc:docMk/>
            <pc:sldMk cId="1551096136" sldId="1129"/>
            <ac:spMk id="25" creationId="{00000000-0000-0000-0000-000000000000}"/>
          </ac:spMkLst>
        </pc:spChg>
      </pc:sldChg>
      <pc:sldChg chg="modSp mod">
        <pc:chgData name="Anna Bolen -X (abolen - UNICON INC at Cisco)" userId="8fcf5b57-97b6-40ce-9683-275924855fa8" providerId="ADAL" clId="{D019507A-4F4B-4840-96B4-EEA5804F85FA}" dt="2023-08-07T18:22:06.294" v="48" actId="13244"/>
        <pc:sldMkLst>
          <pc:docMk/>
          <pc:sldMk cId="2264042113" sldId="1130"/>
        </pc:sldMkLst>
        <pc:spChg chg="ord">
          <ac:chgData name="Anna Bolen -X (abolen - UNICON INC at Cisco)" userId="8fcf5b57-97b6-40ce-9683-275924855fa8" providerId="ADAL" clId="{D019507A-4F4B-4840-96B4-EEA5804F85FA}" dt="2023-08-07T18:22:06.294" v="48" actId="13244"/>
          <ac:spMkLst>
            <pc:docMk/>
            <pc:sldMk cId="2264042113" sldId="1130"/>
            <ac:spMk id="25" creationId="{00000000-0000-0000-0000-000000000000}"/>
          </ac:spMkLst>
        </pc:spChg>
      </pc:sldChg>
      <pc:sldChg chg="modSp mod">
        <pc:chgData name="Anna Bolen -X (abolen - UNICON INC at Cisco)" userId="8fcf5b57-97b6-40ce-9683-275924855fa8" providerId="ADAL" clId="{D019507A-4F4B-4840-96B4-EEA5804F85FA}" dt="2023-08-07T18:22:10.836" v="49" actId="13244"/>
        <pc:sldMkLst>
          <pc:docMk/>
          <pc:sldMk cId="1554514343" sldId="1131"/>
        </pc:sldMkLst>
        <pc:spChg chg="ord">
          <ac:chgData name="Anna Bolen -X (abolen - UNICON INC at Cisco)" userId="8fcf5b57-97b6-40ce-9683-275924855fa8" providerId="ADAL" clId="{D019507A-4F4B-4840-96B4-EEA5804F85FA}" dt="2023-08-07T18:22:10.836" v="49" actId="13244"/>
          <ac:spMkLst>
            <pc:docMk/>
            <pc:sldMk cId="1554514343" sldId="1131"/>
            <ac:spMk id="25" creationId="{00000000-0000-0000-0000-000000000000}"/>
          </ac:spMkLst>
        </pc:spChg>
      </pc:sldChg>
      <pc:sldChg chg="modSp mod">
        <pc:chgData name="Anna Bolen -X (abolen - UNICON INC at Cisco)" userId="8fcf5b57-97b6-40ce-9683-275924855fa8" providerId="ADAL" clId="{D019507A-4F4B-4840-96B4-EEA5804F85FA}" dt="2023-08-07T18:22:17.165" v="50" actId="13244"/>
        <pc:sldMkLst>
          <pc:docMk/>
          <pc:sldMk cId="1838524626" sldId="1132"/>
        </pc:sldMkLst>
        <pc:spChg chg="ord">
          <ac:chgData name="Anna Bolen -X (abolen - UNICON INC at Cisco)" userId="8fcf5b57-97b6-40ce-9683-275924855fa8" providerId="ADAL" clId="{D019507A-4F4B-4840-96B4-EEA5804F85FA}" dt="2023-08-07T18:22:17.165" v="50" actId="13244"/>
          <ac:spMkLst>
            <pc:docMk/>
            <pc:sldMk cId="1838524626" sldId="1132"/>
            <ac:spMk id="25" creationId="{00000000-0000-0000-0000-000000000000}"/>
          </ac:spMkLst>
        </pc:spChg>
      </pc:sldChg>
      <pc:sldChg chg="modSp mod">
        <pc:chgData name="Anna Bolen -X (abolen - UNICON INC at Cisco)" userId="8fcf5b57-97b6-40ce-9683-275924855fa8" providerId="ADAL" clId="{D019507A-4F4B-4840-96B4-EEA5804F85FA}" dt="2023-08-07T18:23:02.831" v="51" actId="13244"/>
        <pc:sldMkLst>
          <pc:docMk/>
          <pc:sldMk cId="81080386" sldId="1133"/>
        </pc:sldMkLst>
        <pc:spChg chg="ord">
          <ac:chgData name="Anna Bolen -X (abolen - UNICON INC at Cisco)" userId="8fcf5b57-97b6-40ce-9683-275924855fa8" providerId="ADAL" clId="{D019507A-4F4B-4840-96B4-EEA5804F85FA}" dt="2023-08-07T18:23:02.831" v="51" actId="13244"/>
          <ac:spMkLst>
            <pc:docMk/>
            <pc:sldMk cId="81080386" sldId="1133"/>
            <ac:spMk id="25" creationId="{00000000-0000-0000-0000-000000000000}"/>
          </ac:spMkLst>
        </pc:spChg>
      </pc:sldChg>
      <pc:sldChg chg="modSp mod">
        <pc:chgData name="Anna Bolen -X (abolen - UNICON INC at Cisco)" userId="8fcf5b57-97b6-40ce-9683-275924855fa8" providerId="ADAL" clId="{D019507A-4F4B-4840-96B4-EEA5804F85FA}" dt="2023-08-07T18:23:06.874" v="52" actId="13244"/>
        <pc:sldMkLst>
          <pc:docMk/>
          <pc:sldMk cId="3476304433" sldId="1134"/>
        </pc:sldMkLst>
        <pc:spChg chg="ord">
          <ac:chgData name="Anna Bolen -X (abolen - UNICON INC at Cisco)" userId="8fcf5b57-97b6-40ce-9683-275924855fa8" providerId="ADAL" clId="{D019507A-4F4B-4840-96B4-EEA5804F85FA}" dt="2023-08-07T18:23:06.874" v="52" actId="13244"/>
          <ac:spMkLst>
            <pc:docMk/>
            <pc:sldMk cId="3476304433" sldId="1134"/>
            <ac:spMk id="25" creationId="{00000000-0000-0000-0000-000000000000}"/>
          </ac:spMkLst>
        </pc:spChg>
      </pc:sldChg>
      <pc:sldChg chg="modSp mod">
        <pc:chgData name="Anna Bolen -X (abolen - UNICON INC at Cisco)" userId="8fcf5b57-97b6-40ce-9683-275924855fa8" providerId="ADAL" clId="{D019507A-4F4B-4840-96B4-EEA5804F85FA}" dt="2023-08-07T18:23:10.893" v="53" actId="13244"/>
        <pc:sldMkLst>
          <pc:docMk/>
          <pc:sldMk cId="305817287" sldId="1135"/>
        </pc:sldMkLst>
        <pc:spChg chg="ord">
          <ac:chgData name="Anna Bolen -X (abolen - UNICON INC at Cisco)" userId="8fcf5b57-97b6-40ce-9683-275924855fa8" providerId="ADAL" clId="{D019507A-4F4B-4840-96B4-EEA5804F85FA}" dt="2023-08-07T18:23:10.893" v="53" actId="13244"/>
          <ac:spMkLst>
            <pc:docMk/>
            <pc:sldMk cId="305817287" sldId="1135"/>
            <ac:spMk id="25" creationId="{00000000-0000-0000-0000-000000000000}"/>
          </ac:spMkLst>
        </pc:spChg>
      </pc:sldChg>
      <pc:sldChg chg="modSp mod">
        <pc:chgData name="Anna Bolen -X (abolen - UNICON INC at Cisco)" userId="8fcf5b57-97b6-40ce-9683-275924855fa8" providerId="ADAL" clId="{D019507A-4F4B-4840-96B4-EEA5804F85FA}" dt="2023-08-07T18:23:17.156" v="54" actId="13244"/>
        <pc:sldMkLst>
          <pc:docMk/>
          <pc:sldMk cId="1218587177" sldId="1136"/>
        </pc:sldMkLst>
        <pc:spChg chg="ord">
          <ac:chgData name="Anna Bolen -X (abolen - UNICON INC at Cisco)" userId="8fcf5b57-97b6-40ce-9683-275924855fa8" providerId="ADAL" clId="{D019507A-4F4B-4840-96B4-EEA5804F85FA}" dt="2023-08-07T18:23:17.156" v="54" actId="13244"/>
          <ac:spMkLst>
            <pc:docMk/>
            <pc:sldMk cId="1218587177" sldId="1136"/>
            <ac:spMk id="25" creationId="{00000000-0000-0000-0000-000000000000}"/>
          </ac:spMkLst>
        </pc:spChg>
      </pc:sldChg>
      <pc:sldChg chg="modSp mod">
        <pc:chgData name="Anna Bolen -X (abolen - UNICON INC at Cisco)" userId="8fcf5b57-97b6-40ce-9683-275924855fa8" providerId="ADAL" clId="{D019507A-4F4B-4840-96B4-EEA5804F85FA}" dt="2023-08-07T18:23:21.529" v="55" actId="13244"/>
        <pc:sldMkLst>
          <pc:docMk/>
          <pc:sldMk cId="4282627439" sldId="1137"/>
        </pc:sldMkLst>
        <pc:spChg chg="ord">
          <ac:chgData name="Anna Bolen -X (abolen - UNICON INC at Cisco)" userId="8fcf5b57-97b6-40ce-9683-275924855fa8" providerId="ADAL" clId="{D019507A-4F4B-4840-96B4-EEA5804F85FA}" dt="2023-08-07T18:23:21.529" v="55" actId="13244"/>
          <ac:spMkLst>
            <pc:docMk/>
            <pc:sldMk cId="4282627439" sldId="1137"/>
            <ac:spMk id="25" creationId="{00000000-0000-0000-0000-000000000000}"/>
          </ac:spMkLst>
        </pc:spChg>
      </pc:sldChg>
      <pc:sldChg chg="modSp mod">
        <pc:chgData name="Anna Bolen -X (abolen - UNICON INC at Cisco)" userId="8fcf5b57-97b6-40ce-9683-275924855fa8" providerId="ADAL" clId="{D019507A-4F4B-4840-96B4-EEA5804F85FA}" dt="2023-08-07T18:23:43.753" v="56" actId="13244"/>
        <pc:sldMkLst>
          <pc:docMk/>
          <pc:sldMk cId="3024563661" sldId="1138"/>
        </pc:sldMkLst>
        <pc:spChg chg="ord">
          <ac:chgData name="Anna Bolen -X (abolen - UNICON INC at Cisco)" userId="8fcf5b57-97b6-40ce-9683-275924855fa8" providerId="ADAL" clId="{D019507A-4F4B-4840-96B4-EEA5804F85FA}" dt="2023-08-07T18:23:43.753" v="56" actId="13244"/>
          <ac:spMkLst>
            <pc:docMk/>
            <pc:sldMk cId="3024563661" sldId="1138"/>
            <ac:spMk id="25" creationId="{00000000-0000-0000-0000-000000000000}"/>
          </ac:spMkLst>
        </pc:spChg>
      </pc:sldChg>
      <pc:sldChg chg="modSp mod">
        <pc:chgData name="Anna Bolen -X (abolen - UNICON INC at Cisco)" userId="8fcf5b57-97b6-40ce-9683-275924855fa8" providerId="ADAL" clId="{D019507A-4F4B-4840-96B4-EEA5804F85FA}" dt="2023-08-07T18:23:58.800" v="58" actId="13244"/>
        <pc:sldMkLst>
          <pc:docMk/>
          <pc:sldMk cId="2812953411" sldId="1139"/>
        </pc:sldMkLst>
        <pc:spChg chg="ord">
          <ac:chgData name="Anna Bolen -X (abolen - UNICON INC at Cisco)" userId="8fcf5b57-97b6-40ce-9683-275924855fa8" providerId="ADAL" clId="{D019507A-4F4B-4840-96B4-EEA5804F85FA}" dt="2023-08-07T18:23:58.800" v="58" actId="13244"/>
          <ac:spMkLst>
            <pc:docMk/>
            <pc:sldMk cId="2812953411" sldId="1139"/>
            <ac:spMk id="6" creationId="{9B682420-6F8E-F827-941F-46D839D3D191}"/>
          </ac:spMkLst>
        </pc:spChg>
        <pc:spChg chg="ord">
          <ac:chgData name="Anna Bolen -X (abolen - UNICON INC at Cisco)" userId="8fcf5b57-97b6-40ce-9683-275924855fa8" providerId="ADAL" clId="{D019507A-4F4B-4840-96B4-EEA5804F85FA}" dt="2023-08-07T18:23:53.271" v="57" actId="13244"/>
          <ac:spMkLst>
            <pc:docMk/>
            <pc:sldMk cId="2812953411" sldId="1139"/>
            <ac:spMk id="25" creationId="{00000000-0000-0000-0000-000000000000}"/>
          </ac:spMkLst>
        </pc:spChg>
      </pc:sldChg>
      <pc:sldChg chg="modSp mod">
        <pc:chgData name="Anna Bolen -X (abolen - UNICON INC at Cisco)" userId="8fcf5b57-97b6-40ce-9683-275924855fa8" providerId="ADAL" clId="{D019507A-4F4B-4840-96B4-EEA5804F85FA}" dt="2023-08-07T18:24:06.263" v="59" actId="13244"/>
        <pc:sldMkLst>
          <pc:docMk/>
          <pc:sldMk cId="1940174266" sldId="1140"/>
        </pc:sldMkLst>
        <pc:spChg chg="ord">
          <ac:chgData name="Anna Bolen -X (abolen - UNICON INC at Cisco)" userId="8fcf5b57-97b6-40ce-9683-275924855fa8" providerId="ADAL" clId="{D019507A-4F4B-4840-96B4-EEA5804F85FA}" dt="2023-08-07T18:24:06.263" v="59" actId="13244"/>
          <ac:spMkLst>
            <pc:docMk/>
            <pc:sldMk cId="1940174266" sldId="1140"/>
            <ac:spMk id="25" creationId="{00000000-0000-0000-0000-000000000000}"/>
          </ac:spMkLst>
        </pc:spChg>
      </pc:sldChg>
      <pc:sldChg chg="modSp mod">
        <pc:chgData name="Anna Bolen -X (abolen - UNICON INC at Cisco)" userId="8fcf5b57-97b6-40ce-9683-275924855fa8" providerId="ADAL" clId="{D019507A-4F4B-4840-96B4-EEA5804F85FA}" dt="2023-08-07T18:24:15.740" v="61" actId="13244"/>
        <pc:sldMkLst>
          <pc:docMk/>
          <pc:sldMk cId="1881152120" sldId="1141"/>
        </pc:sldMkLst>
        <pc:spChg chg="ord">
          <ac:chgData name="Anna Bolen -X (abolen - UNICON INC at Cisco)" userId="8fcf5b57-97b6-40ce-9683-275924855fa8" providerId="ADAL" clId="{D019507A-4F4B-4840-96B4-EEA5804F85FA}" dt="2023-08-07T18:24:15.740" v="61" actId="13244"/>
          <ac:spMkLst>
            <pc:docMk/>
            <pc:sldMk cId="1881152120" sldId="1141"/>
            <ac:spMk id="7" creationId="{31E839F1-FE9A-6F63-4CFD-48D19204E302}"/>
          </ac:spMkLst>
        </pc:spChg>
        <pc:spChg chg="ord">
          <ac:chgData name="Anna Bolen -X (abolen - UNICON INC at Cisco)" userId="8fcf5b57-97b6-40ce-9683-275924855fa8" providerId="ADAL" clId="{D019507A-4F4B-4840-96B4-EEA5804F85FA}" dt="2023-08-07T18:24:11.079" v="60" actId="13244"/>
          <ac:spMkLst>
            <pc:docMk/>
            <pc:sldMk cId="1881152120" sldId="1141"/>
            <ac:spMk id="25" creationId="{00000000-0000-0000-0000-000000000000}"/>
          </ac:spMkLst>
        </pc:spChg>
      </pc:sldChg>
      <pc:sldChg chg="modSp mod">
        <pc:chgData name="Anna Bolen -X (abolen - UNICON INC at Cisco)" userId="8fcf5b57-97b6-40ce-9683-275924855fa8" providerId="ADAL" clId="{D019507A-4F4B-4840-96B4-EEA5804F85FA}" dt="2023-08-07T18:24:33.238" v="63" actId="13244"/>
        <pc:sldMkLst>
          <pc:docMk/>
          <pc:sldMk cId="2095041582" sldId="1142"/>
        </pc:sldMkLst>
        <pc:spChg chg="ord">
          <ac:chgData name="Anna Bolen -X (abolen - UNICON INC at Cisco)" userId="8fcf5b57-97b6-40ce-9683-275924855fa8" providerId="ADAL" clId="{D019507A-4F4B-4840-96B4-EEA5804F85FA}" dt="2023-08-07T18:24:33.238" v="63" actId="13244"/>
          <ac:spMkLst>
            <pc:docMk/>
            <pc:sldMk cId="2095041582" sldId="1142"/>
            <ac:spMk id="7" creationId="{31E839F1-FE9A-6F63-4CFD-48D19204E302}"/>
          </ac:spMkLst>
        </pc:spChg>
        <pc:spChg chg="ord">
          <ac:chgData name="Anna Bolen -X (abolen - UNICON INC at Cisco)" userId="8fcf5b57-97b6-40ce-9683-275924855fa8" providerId="ADAL" clId="{D019507A-4F4B-4840-96B4-EEA5804F85FA}" dt="2023-08-07T18:24:30.754" v="62" actId="13244"/>
          <ac:spMkLst>
            <pc:docMk/>
            <pc:sldMk cId="2095041582" sldId="1142"/>
            <ac:spMk id="25" creationId="{00000000-0000-0000-0000-000000000000}"/>
          </ac:spMkLst>
        </pc:spChg>
      </pc:sldChg>
      <pc:sldChg chg="modSp mod">
        <pc:chgData name="Anna Bolen -X (abolen - UNICON INC at Cisco)" userId="8fcf5b57-97b6-40ce-9683-275924855fa8" providerId="ADAL" clId="{D019507A-4F4B-4840-96B4-EEA5804F85FA}" dt="2023-08-07T18:24:41.095" v="64" actId="13244"/>
        <pc:sldMkLst>
          <pc:docMk/>
          <pc:sldMk cId="439968185" sldId="1143"/>
        </pc:sldMkLst>
        <pc:spChg chg="ord">
          <ac:chgData name="Anna Bolen -X (abolen - UNICON INC at Cisco)" userId="8fcf5b57-97b6-40ce-9683-275924855fa8" providerId="ADAL" clId="{D019507A-4F4B-4840-96B4-EEA5804F85FA}" dt="2023-08-07T18:24:41.095" v="64" actId="13244"/>
          <ac:spMkLst>
            <pc:docMk/>
            <pc:sldMk cId="439968185" sldId="1143"/>
            <ac:spMk id="25" creationId="{00000000-0000-0000-0000-000000000000}"/>
          </ac:spMkLst>
        </pc:spChg>
      </pc:sldChg>
      <pc:sldChg chg="modSp mod">
        <pc:chgData name="Anna Bolen -X (abolen - UNICON INC at Cisco)" userId="8fcf5b57-97b6-40ce-9683-275924855fa8" providerId="ADAL" clId="{D019507A-4F4B-4840-96B4-EEA5804F85FA}" dt="2023-08-07T18:24:45.285" v="65" actId="13244"/>
        <pc:sldMkLst>
          <pc:docMk/>
          <pc:sldMk cId="338875862" sldId="1144"/>
        </pc:sldMkLst>
        <pc:spChg chg="ord">
          <ac:chgData name="Anna Bolen -X (abolen - UNICON INC at Cisco)" userId="8fcf5b57-97b6-40ce-9683-275924855fa8" providerId="ADAL" clId="{D019507A-4F4B-4840-96B4-EEA5804F85FA}" dt="2023-08-07T18:24:45.285" v="65" actId="13244"/>
          <ac:spMkLst>
            <pc:docMk/>
            <pc:sldMk cId="338875862" sldId="1144"/>
            <ac:spMk id="25" creationId="{00000000-0000-0000-0000-000000000000}"/>
          </ac:spMkLst>
        </pc:spChg>
      </pc:sldChg>
      <pc:sldChg chg="modSp mod">
        <pc:chgData name="Anna Bolen -X (abolen - UNICON INC at Cisco)" userId="8fcf5b57-97b6-40ce-9683-275924855fa8" providerId="ADAL" clId="{D019507A-4F4B-4840-96B4-EEA5804F85FA}" dt="2023-08-07T18:25:10.100" v="67" actId="13244"/>
        <pc:sldMkLst>
          <pc:docMk/>
          <pc:sldMk cId="2753968104" sldId="1145"/>
        </pc:sldMkLst>
        <pc:spChg chg="ord">
          <ac:chgData name="Anna Bolen -X (abolen - UNICON INC at Cisco)" userId="8fcf5b57-97b6-40ce-9683-275924855fa8" providerId="ADAL" clId="{D019507A-4F4B-4840-96B4-EEA5804F85FA}" dt="2023-08-07T18:25:10.100" v="67" actId="13244"/>
          <ac:spMkLst>
            <pc:docMk/>
            <pc:sldMk cId="2753968104" sldId="1145"/>
            <ac:spMk id="5" creationId="{B11615EC-0CB8-1948-352B-B7A70B90BFA4}"/>
          </ac:spMkLst>
        </pc:spChg>
        <pc:spChg chg="ord">
          <ac:chgData name="Anna Bolen -X (abolen - UNICON INC at Cisco)" userId="8fcf5b57-97b6-40ce-9683-275924855fa8" providerId="ADAL" clId="{D019507A-4F4B-4840-96B4-EEA5804F85FA}" dt="2023-08-07T18:25:04.326" v="66" actId="13244"/>
          <ac:spMkLst>
            <pc:docMk/>
            <pc:sldMk cId="2753968104" sldId="1145"/>
            <ac:spMk id="25" creationId="{00000000-0000-0000-0000-000000000000}"/>
          </ac:spMkLst>
        </pc:spChg>
      </pc:sldChg>
      <pc:sldChg chg="modSp mod">
        <pc:chgData name="Anna Bolen -X (abolen - UNICON INC at Cisco)" userId="8fcf5b57-97b6-40ce-9683-275924855fa8" providerId="ADAL" clId="{D019507A-4F4B-4840-96B4-EEA5804F85FA}" dt="2023-08-07T18:25:27.875" v="68" actId="13244"/>
        <pc:sldMkLst>
          <pc:docMk/>
          <pc:sldMk cId="3873838166" sldId="1146"/>
        </pc:sldMkLst>
        <pc:spChg chg="ord">
          <ac:chgData name="Anna Bolen -X (abolen - UNICON INC at Cisco)" userId="8fcf5b57-97b6-40ce-9683-275924855fa8" providerId="ADAL" clId="{D019507A-4F4B-4840-96B4-EEA5804F85FA}" dt="2023-08-07T18:25:27.875" v="68" actId="13244"/>
          <ac:spMkLst>
            <pc:docMk/>
            <pc:sldMk cId="3873838166" sldId="1146"/>
            <ac:spMk id="25" creationId="{00000000-0000-0000-0000-000000000000}"/>
          </ac:spMkLst>
        </pc:spChg>
      </pc:sldChg>
      <pc:sldChg chg="modSp mod">
        <pc:chgData name="Anna Bolen -X (abolen - UNICON INC at Cisco)" userId="8fcf5b57-97b6-40ce-9683-275924855fa8" providerId="ADAL" clId="{D019507A-4F4B-4840-96B4-EEA5804F85FA}" dt="2023-08-07T18:25:58.908" v="69" actId="13244"/>
        <pc:sldMkLst>
          <pc:docMk/>
          <pc:sldMk cId="1478653043" sldId="1147"/>
        </pc:sldMkLst>
        <pc:spChg chg="ord">
          <ac:chgData name="Anna Bolen -X (abolen - UNICON INC at Cisco)" userId="8fcf5b57-97b6-40ce-9683-275924855fa8" providerId="ADAL" clId="{D019507A-4F4B-4840-96B4-EEA5804F85FA}" dt="2023-08-07T18:25:58.908" v="69" actId="13244"/>
          <ac:spMkLst>
            <pc:docMk/>
            <pc:sldMk cId="1478653043" sldId="1147"/>
            <ac:spMk id="25" creationId="{00000000-0000-0000-0000-000000000000}"/>
          </ac:spMkLst>
        </pc:spChg>
      </pc:sldChg>
      <pc:sldChg chg="modSp mod">
        <pc:chgData name="Anna Bolen -X (abolen - UNICON INC at Cisco)" userId="8fcf5b57-97b6-40ce-9683-275924855fa8" providerId="ADAL" clId="{D019507A-4F4B-4840-96B4-EEA5804F85FA}" dt="2023-08-07T18:26:07.135" v="71" actId="13244"/>
        <pc:sldMkLst>
          <pc:docMk/>
          <pc:sldMk cId="4134821231" sldId="1148"/>
        </pc:sldMkLst>
        <pc:spChg chg="ord">
          <ac:chgData name="Anna Bolen -X (abolen - UNICON INC at Cisco)" userId="8fcf5b57-97b6-40ce-9683-275924855fa8" providerId="ADAL" clId="{D019507A-4F4B-4840-96B4-EEA5804F85FA}" dt="2023-08-07T18:26:03.311" v="70" actId="13244"/>
          <ac:spMkLst>
            <pc:docMk/>
            <pc:sldMk cId="4134821231" sldId="1148"/>
            <ac:spMk id="25" creationId="{00000000-0000-0000-0000-000000000000}"/>
          </ac:spMkLst>
        </pc:spChg>
        <pc:picChg chg="ord">
          <ac:chgData name="Anna Bolen -X (abolen - UNICON INC at Cisco)" userId="8fcf5b57-97b6-40ce-9683-275924855fa8" providerId="ADAL" clId="{D019507A-4F4B-4840-96B4-EEA5804F85FA}" dt="2023-08-07T18:26:07.135" v="71" actId="13244"/>
          <ac:picMkLst>
            <pc:docMk/>
            <pc:sldMk cId="4134821231" sldId="1148"/>
            <ac:picMk id="4" creationId="{168889D0-43E6-F92E-022E-A77E2A7287CC}"/>
          </ac:picMkLst>
        </pc:picChg>
      </pc:sldChg>
      <pc:sldChg chg="modSp mod">
        <pc:chgData name="Anna Bolen -X (abolen - UNICON INC at Cisco)" userId="8fcf5b57-97b6-40ce-9683-275924855fa8" providerId="ADAL" clId="{D019507A-4F4B-4840-96B4-EEA5804F85FA}" dt="2023-08-07T18:26:11.758" v="72" actId="13244"/>
        <pc:sldMkLst>
          <pc:docMk/>
          <pc:sldMk cId="3519264438" sldId="1149"/>
        </pc:sldMkLst>
        <pc:spChg chg="ord">
          <ac:chgData name="Anna Bolen -X (abolen - UNICON INC at Cisco)" userId="8fcf5b57-97b6-40ce-9683-275924855fa8" providerId="ADAL" clId="{D019507A-4F4B-4840-96B4-EEA5804F85FA}" dt="2023-08-07T18:26:11.758" v="72" actId="13244"/>
          <ac:spMkLst>
            <pc:docMk/>
            <pc:sldMk cId="3519264438" sldId="1149"/>
            <ac:spMk id="25" creationId="{00000000-0000-0000-0000-000000000000}"/>
          </ac:spMkLst>
        </pc:spChg>
      </pc:sldChg>
      <pc:sldChg chg="modSp mod">
        <pc:chgData name="Anna Bolen -X (abolen - UNICON INC at Cisco)" userId="8fcf5b57-97b6-40ce-9683-275924855fa8" providerId="ADAL" clId="{D019507A-4F4B-4840-96B4-EEA5804F85FA}" dt="2023-08-07T18:26:16.039" v="73" actId="13244"/>
        <pc:sldMkLst>
          <pc:docMk/>
          <pc:sldMk cId="249830307" sldId="1150"/>
        </pc:sldMkLst>
        <pc:spChg chg="ord">
          <ac:chgData name="Anna Bolen -X (abolen - UNICON INC at Cisco)" userId="8fcf5b57-97b6-40ce-9683-275924855fa8" providerId="ADAL" clId="{D019507A-4F4B-4840-96B4-EEA5804F85FA}" dt="2023-08-07T18:26:16.039" v="73" actId="13244"/>
          <ac:spMkLst>
            <pc:docMk/>
            <pc:sldMk cId="249830307" sldId="1150"/>
            <ac:spMk id="25" creationId="{00000000-0000-0000-0000-000000000000}"/>
          </ac:spMkLst>
        </pc:spChg>
      </pc:sldChg>
      <pc:sldChg chg="modSp mod">
        <pc:chgData name="Anna Bolen -X (abolen - UNICON INC at Cisco)" userId="8fcf5b57-97b6-40ce-9683-275924855fa8" providerId="ADAL" clId="{D019507A-4F4B-4840-96B4-EEA5804F85FA}" dt="2023-08-07T18:26:37.137" v="74" actId="13244"/>
        <pc:sldMkLst>
          <pc:docMk/>
          <pc:sldMk cId="3172124423" sldId="1151"/>
        </pc:sldMkLst>
        <pc:spChg chg="ord">
          <ac:chgData name="Anna Bolen -X (abolen - UNICON INC at Cisco)" userId="8fcf5b57-97b6-40ce-9683-275924855fa8" providerId="ADAL" clId="{D019507A-4F4B-4840-96B4-EEA5804F85FA}" dt="2023-08-07T18:26:37.137" v="74" actId="13244"/>
          <ac:spMkLst>
            <pc:docMk/>
            <pc:sldMk cId="3172124423" sldId="1151"/>
            <ac:spMk id="25" creationId="{00000000-0000-0000-0000-000000000000}"/>
          </ac:spMkLst>
        </pc:spChg>
      </pc:sldChg>
      <pc:sldChg chg="modSp mod">
        <pc:chgData name="Anna Bolen -X (abolen - UNICON INC at Cisco)" userId="8fcf5b57-97b6-40ce-9683-275924855fa8" providerId="ADAL" clId="{D019507A-4F4B-4840-96B4-EEA5804F85FA}" dt="2023-08-07T18:26:43.431" v="75" actId="13244"/>
        <pc:sldMkLst>
          <pc:docMk/>
          <pc:sldMk cId="1498414498" sldId="1152"/>
        </pc:sldMkLst>
        <pc:spChg chg="ord">
          <ac:chgData name="Anna Bolen -X (abolen - UNICON INC at Cisco)" userId="8fcf5b57-97b6-40ce-9683-275924855fa8" providerId="ADAL" clId="{D019507A-4F4B-4840-96B4-EEA5804F85FA}" dt="2023-08-07T18:26:43.431" v="75" actId="13244"/>
          <ac:spMkLst>
            <pc:docMk/>
            <pc:sldMk cId="1498414498" sldId="1152"/>
            <ac:spMk id="25" creationId="{00000000-0000-0000-0000-000000000000}"/>
          </ac:spMkLst>
        </pc:spChg>
      </pc:sldChg>
      <pc:sldChg chg="modSp mod">
        <pc:chgData name="Anna Bolen -X (abolen - UNICON INC at Cisco)" userId="8fcf5b57-97b6-40ce-9683-275924855fa8" providerId="ADAL" clId="{D019507A-4F4B-4840-96B4-EEA5804F85FA}" dt="2023-08-07T18:26:49.212" v="76" actId="13244"/>
        <pc:sldMkLst>
          <pc:docMk/>
          <pc:sldMk cId="2970188307" sldId="1153"/>
        </pc:sldMkLst>
        <pc:spChg chg="ord">
          <ac:chgData name="Anna Bolen -X (abolen - UNICON INC at Cisco)" userId="8fcf5b57-97b6-40ce-9683-275924855fa8" providerId="ADAL" clId="{D019507A-4F4B-4840-96B4-EEA5804F85FA}" dt="2023-08-07T18:26:49.212" v="76" actId="13244"/>
          <ac:spMkLst>
            <pc:docMk/>
            <pc:sldMk cId="2970188307" sldId="1153"/>
            <ac:spMk id="25" creationId="{00000000-0000-0000-0000-000000000000}"/>
          </ac:spMkLst>
        </pc:spChg>
      </pc:sldChg>
      <pc:sldChg chg="modSp mod">
        <pc:chgData name="Anna Bolen -X (abolen - UNICON INC at Cisco)" userId="8fcf5b57-97b6-40ce-9683-275924855fa8" providerId="ADAL" clId="{D019507A-4F4B-4840-96B4-EEA5804F85FA}" dt="2023-08-07T18:26:53.757" v="77" actId="13244"/>
        <pc:sldMkLst>
          <pc:docMk/>
          <pc:sldMk cId="885818815" sldId="1154"/>
        </pc:sldMkLst>
        <pc:spChg chg="ord">
          <ac:chgData name="Anna Bolen -X (abolen - UNICON INC at Cisco)" userId="8fcf5b57-97b6-40ce-9683-275924855fa8" providerId="ADAL" clId="{D019507A-4F4B-4840-96B4-EEA5804F85FA}" dt="2023-08-07T18:26:53.757" v="77" actId="13244"/>
          <ac:spMkLst>
            <pc:docMk/>
            <pc:sldMk cId="885818815" sldId="1154"/>
            <ac:spMk id="25" creationId="{00000000-0000-0000-0000-000000000000}"/>
          </ac:spMkLst>
        </pc:spChg>
      </pc:sldChg>
      <pc:sldChg chg="modNotesTx">
        <pc:chgData name="Anna Bolen -X (abolen - UNICON INC at Cisco)" userId="8fcf5b57-97b6-40ce-9683-275924855fa8" providerId="ADAL" clId="{D019507A-4F4B-4840-96B4-EEA5804F85FA}" dt="2023-08-07T18:36:26.072" v="138" actId="20577"/>
        <pc:sldMkLst>
          <pc:docMk/>
          <pc:sldMk cId="3060107430" sldId="1155"/>
        </pc:sldMkLst>
      </pc:sldChg>
      <pc:sldChg chg="modSp mod">
        <pc:chgData name="Anna Bolen -X (abolen - UNICON INC at Cisco)" userId="8fcf5b57-97b6-40ce-9683-275924855fa8" providerId="ADAL" clId="{D019507A-4F4B-4840-96B4-EEA5804F85FA}" dt="2023-08-07T18:27:04.212" v="83" actId="13244"/>
        <pc:sldMkLst>
          <pc:docMk/>
          <pc:sldMk cId="1655188869" sldId="1156"/>
        </pc:sldMkLst>
        <pc:spChg chg="mod">
          <ac:chgData name="Anna Bolen -X (abolen - UNICON INC at Cisco)" userId="8fcf5b57-97b6-40ce-9683-275924855fa8" providerId="ADAL" clId="{D019507A-4F4B-4840-96B4-EEA5804F85FA}" dt="2023-08-07T18:26:57.981" v="79" actId="962"/>
          <ac:spMkLst>
            <pc:docMk/>
            <pc:sldMk cId="1655188869" sldId="1156"/>
            <ac:spMk id="2" creationId="{00000000-0000-0000-0000-000000000000}"/>
          </ac:spMkLst>
        </pc:spChg>
        <pc:spChg chg="mod ord">
          <ac:chgData name="Anna Bolen -X (abolen - UNICON INC at Cisco)" userId="8fcf5b57-97b6-40ce-9683-275924855fa8" providerId="ADAL" clId="{D019507A-4F4B-4840-96B4-EEA5804F85FA}" dt="2023-08-07T18:27:00.088" v="82" actId="13244"/>
          <ac:spMkLst>
            <pc:docMk/>
            <pc:sldMk cId="1655188869" sldId="1156"/>
            <ac:spMk id="25" creationId="{00000000-0000-0000-0000-000000000000}"/>
          </ac:spMkLst>
        </pc:spChg>
        <pc:picChg chg="ord">
          <ac:chgData name="Anna Bolen -X (abolen - UNICON INC at Cisco)" userId="8fcf5b57-97b6-40ce-9683-275924855fa8" providerId="ADAL" clId="{D019507A-4F4B-4840-96B4-EEA5804F85FA}" dt="2023-08-07T18:27:04.212" v="83" actId="13244"/>
          <ac:picMkLst>
            <pc:docMk/>
            <pc:sldMk cId="1655188869" sldId="1156"/>
            <ac:picMk id="4" creationId="{06FE978B-38FA-55F1-B922-CFECD66319C9}"/>
          </ac:picMkLst>
        </pc:picChg>
      </pc:sldChg>
      <pc:sldChg chg="modSp mod modNotesTx">
        <pc:chgData name="Anna Bolen -X (abolen - UNICON INC at Cisco)" userId="8fcf5b57-97b6-40ce-9683-275924855fa8" providerId="ADAL" clId="{D019507A-4F4B-4840-96B4-EEA5804F85FA}" dt="2023-08-07T18:36:43.215" v="139" actId="20577"/>
        <pc:sldMkLst>
          <pc:docMk/>
          <pc:sldMk cId="4260375169" sldId="1157"/>
        </pc:sldMkLst>
        <pc:spChg chg="mod">
          <ac:chgData name="Anna Bolen -X (abolen - UNICON INC at Cisco)" userId="8fcf5b57-97b6-40ce-9683-275924855fa8" providerId="ADAL" clId="{D019507A-4F4B-4840-96B4-EEA5804F85FA}" dt="2023-08-07T18:27:30.018" v="85" actId="962"/>
          <ac:spMkLst>
            <pc:docMk/>
            <pc:sldMk cId="4260375169" sldId="1157"/>
            <ac:spMk id="2" creationId="{00000000-0000-0000-0000-000000000000}"/>
          </ac:spMkLst>
        </pc:spChg>
        <pc:spChg chg="ord">
          <ac:chgData name="Anna Bolen -X (abolen - UNICON INC at Cisco)" userId="8fcf5b57-97b6-40ce-9683-275924855fa8" providerId="ADAL" clId="{D019507A-4F4B-4840-96B4-EEA5804F85FA}" dt="2023-08-07T18:27:38.473" v="89" actId="13244"/>
          <ac:spMkLst>
            <pc:docMk/>
            <pc:sldMk cId="4260375169" sldId="1157"/>
            <ac:spMk id="7" creationId="{69A4F1BD-0563-EE4A-975C-A0087DB7DD68}"/>
          </ac:spMkLst>
        </pc:spChg>
        <pc:spChg chg="mod ord">
          <ac:chgData name="Anna Bolen -X (abolen - UNICON INC at Cisco)" userId="8fcf5b57-97b6-40ce-9683-275924855fa8" providerId="ADAL" clId="{D019507A-4F4B-4840-96B4-EEA5804F85FA}" dt="2023-08-07T18:27:36.934" v="88" actId="13244"/>
          <ac:spMkLst>
            <pc:docMk/>
            <pc:sldMk cId="4260375169" sldId="1157"/>
            <ac:spMk id="25" creationId="{00000000-0000-0000-0000-000000000000}"/>
          </ac:spMkLst>
        </pc:spChg>
      </pc:sldChg>
      <pc:sldChg chg="modSp mod">
        <pc:chgData name="Anna Bolen -X (abolen - UNICON INC at Cisco)" userId="8fcf5b57-97b6-40ce-9683-275924855fa8" providerId="ADAL" clId="{D019507A-4F4B-4840-96B4-EEA5804F85FA}" dt="2023-08-07T18:27:49.912" v="95" actId="13244"/>
        <pc:sldMkLst>
          <pc:docMk/>
          <pc:sldMk cId="3173861424" sldId="1158"/>
        </pc:sldMkLst>
        <pc:spChg chg="mod">
          <ac:chgData name="Anna Bolen -X (abolen - UNICON INC at Cisco)" userId="8fcf5b57-97b6-40ce-9683-275924855fa8" providerId="ADAL" clId="{D019507A-4F4B-4840-96B4-EEA5804F85FA}" dt="2023-08-07T18:27:42.921" v="91" actId="962"/>
          <ac:spMkLst>
            <pc:docMk/>
            <pc:sldMk cId="3173861424" sldId="1158"/>
            <ac:spMk id="2" creationId="{00000000-0000-0000-0000-000000000000}"/>
          </ac:spMkLst>
        </pc:spChg>
        <pc:spChg chg="mod ord">
          <ac:chgData name="Anna Bolen -X (abolen - UNICON INC at Cisco)" userId="8fcf5b57-97b6-40ce-9683-275924855fa8" providerId="ADAL" clId="{D019507A-4F4B-4840-96B4-EEA5804F85FA}" dt="2023-08-07T18:27:46.250" v="94" actId="13244"/>
          <ac:spMkLst>
            <pc:docMk/>
            <pc:sldMk cId="3173861424" sldId="1158"/>
            <ac:spMk id="25" creationId="{00000000-0000-0000-0000-000000000000}"/>
          </ac:spMkLst>
        </pc:spChg>
        <pc:picChg chg="ord">
          <ac:chgData name="Anna Bolen -X (abolen - UNICON INC at Cisco)" userId="8fcf5b57-97b6-40ce-9683-275924855fa8" providerId="ADAL" clId="{D019507A-4F4B-4840-96B4-EEA5804F85FA}" dt="2023-08-07T18:27:49.912" v="95" actId="13244"/>
          <ac:picMkLst>
            <pc:docMk/>
            <pc:sldMk cId="3173861424" sldId="1158"/>
            <ac:picMk id="4" creationId="{766DCB66-C808-E5ED-BB63-AAAEAD8D710C}"/>
          </ac:picMkLst>
        </pc:picChg>
      </pc:sldChg>
      <pc:sldChg chg="modNotesTx">
        <pc:chgData name="Anna Bolen -X (abolen - UNICON INC at Cisco)" userId="8fcf5b57-97b6-40ce-9683-275924855fa8" providerId="ADAL" clId="{D019507A-4F4B-4840-96B4-EEA5804F85FA}" dt="2023-08-07T18:36:53.720" v="141" actId="20577"/>
        <pc:sldMkLst>
          <pc:docMk/>
          <pc:sldMk cId="2232927229" sldId="1161"/>
        </pc:sldMkLst>
      </pc:sldChg>
      <pc:sldChg chg="modSp mod">
        <pc:chgData name="Anna Bolen -X (abolen - UNICON INC at Cisco)" userId="8fcf5b57-97b6-40ce-9683-275924855fa8" providerId="ADAL" clId="{D019507A-4F4B-4840-96B4-EEA5804F85FA}" dt="2023-08-07T18:28:05.632" v="102" actId="13244"/>
        <pc:sldMkLst>
          <pc:docMk/>
          <pc:sldMk cId="3829234993" sldId="1164"/>
        </pc:sldMkLst>
        <pc:spChg chg="mod">
          <ac:chgData name="Anna Bolen -X (abolen - UNICON INC at Cisco)" userId="8fcf5b57-97b6-40ce-9683-275924855fa8" providerId="ADAL" clId="{D019507A-4F4B-4840-96B4-EEA5804F85FA}" dt="2023-08-07T18:27:54.665" v="97" actId="962"/>
          <ac:spMkLst>
            <pc:docMk/>
            <pc:sldMk cId="3829234993" sldId="1164"/>
            <ac:spMk id="2" creationId="{00000000-0000-0000-0000-000000000000}"/>
          </ac:spMkLst>
        </pc:spChg>
        <pc:spChg chg="ord">
          <ac:chgData name="Anna Bolen -X (abolen - UNICON INC at Cisco)" userId="8fcf5b57-97b6-40ce-9683-275924855fa8" providerId="ADAL" clId="{D019507A-4F4B-4840-96B4-EEA5804F85FA}" dt="2023-08-07T18:28:05.632" v="102" actId="13244"/>
          <ac:spMkLst>
            <pc:docMk/>
            <pc:sldMk cId="3829234993" sldId="1164"/>
            <ac:spMk id="7" creationId="{7592C6CD-E780-D219-8258-3B175AE20330}"/>
          </ac:spMkLst>
        </pc:spChg>
        <pc:spChg chg="mod ord">
          <ac:chgData name="Anna Bolen -X (abolen - UNICON INC at Cisco)" userId="8fcf5b57-97b6-40ce-9683-275924855fa8" providerId="ADAL" clId="{D019507A-4F4B-4840-96B4-EEA5804F85FA}" dt="2023-08-07T18:27:57.170" v="100" actId="13244"/>
          <ac:spMkLst>
            <pc:docMk/>
            <pc:sldMk cId="3829234993" sldId="1164"/>
            <ac:spMk id="25" creationId="{00000000-0000-0000-0000-000000000000}"/>
          </ac:spMkLst>
        </pc:spChg>
        <pc:picChg chg="ord">
          <ac:chgData name="Anna Bolen -X (abolen - UNICON INC at Cisco)" userId="8fcf5b57-97b6-40ce-9683-275924855fa8" providerId="ADAL" clId="{D019507A-4F4B-4840-96B4-EEA5804F85FA}" dt="2023-08-07T18:28:01.417" v="101" actId="13244"/>
          <ac:picMkLst>
            <pc:docMk/>
            <pc:sldMk cId="3829234993" sldId="1164"/>
            <ac:picMk id="4" creationId="{BC30D6DE-8170-4F0F-51B3-1EA1F35B1CAD}"/>
          </ac:picMkLst>
        </pc:picChg>
      </pc:sldChg>
      <pc:sldChg chg="modSp mod">
        <pc:chgData name="Anna Bolen -X (abolen - UNICON INC at Cisco)" userId="8fcf5b57-97b6-40ce-9683-275924855fa8" providerId="ADAL" clId="{D019507A-4F4B-4840-96B4-EEA5804F85FA}" dt="2023-08-07T18:29:01.279" v="109" actId="13244"/>
        <pc:sldMkLst>
          <pc:docMk/>
          <pc:sldMk cId="3949592473" sldId="1167"/>
        </pc:sldMkLst>
        <pc:spChg chg="mod">
          <ac:chgData name="Anna Bolen -X (abolen - UNICON INC at Cisco)" userId="8fcf5b57-97b6-40ce-9683-275924855fa8" providerId="ADAL" clId="{D019507A-4F4B-4840-96B4-EEA5804F85FA}" dt="2023-08-07T18:28:48.228" v="104" actId="962"/>
          <ac:spMkLst>
            <pc:docMk/>
            <pc:sldMk cId="3949592473" sldId="1167"/>
            <ac:spMk id="2" creationId="{00000000-0000-0000-0000-000000000000}"/>
          </ac:spMkLst>
        </pc:spChg>
        <pc:spChg chg="ord">
          <ac:chgData name="Anna Bolen -X (abolen - UNICON INC at Cisco)" userId="8fcf5b57-97b6-40ce-9683-275924855fa8" providerId="ADAL" clId="{D019507A-4F4B-4840-96B4-EEA5804F85FA}" dt="2023-08-07T18:29:01.279" v="109" actId="13244"/>
          <ac:spMkLst>
            <pc:docMk/>
            <pc:sldMk cId="3949592473" sldId="1167"/>
            <ac:spMk id="6" creationId="{452AC89A-B35D-87FA-F17C-7AAEE3DA6330}"/>
          </ac:spMkLst>
        </pc:spChg>
        <pc:spChg chg="ord">
          <ac:chgData name="Anna Bolen -X (abolen - UNICON INC at Cisco)" userId="8fcf5b57-97b6-40ce-9683-275924855fa8" providerId="ADAL" clId="{D019507A-4F4B-4840-96B4-EEA5804F85FA}" dt="2023-08-07T18:28:55.724" v="107" actId="13244"/>
          <ac:spMkLst>
            <pc:docMk/>
            <pc:sldMk cId="3949592473" sldId="1167"/>
            <ac:spMk id="7" creationId="{7C74A982-272E-346E-0D19-92BB83FB7E8F}"/>
          </ac:spMkLst>
        </pc:spChg>
        <pc:spChg chg="mod ord">
          <ac:chgData name="Anna Bolen -X (abolen - UNICON INC at Cisco)" userId="8fcf5b57-97b6-40ce-9683-275924855fa8" providerId="ADAL" clId="{D019507A-4F4B-4840-96B4-EEA5804F85FA}" dt="2023-08-07T18:28:58.243" v="108" actId="13244"/>
          <ac:spMkLst>
            <pc:docMk/>
            <pc:sldMk cId="3949592473" sldId="1167"/>
            <ac:spMk id="25" creationId="{00000000-0000-0000-0000-000000000000}"/>
          </ac:spMkLst>
        </pc:spChg>
      </pc:sldChg>
      <pc:sldChg chg="delSp modSp mod">
        <pc:chgData name="Anna Bolen -X (abolen - UNICON INC at Cisco)" userId="8fcf5b57-97b6-40ce-9683-275924855fa8" providerId="ADAL" clId="{D019507A-4F4B-4840-96B4-EEA5804F85FA}" dt="2023-08-07T18:29:15.686" v="113" actId="13244"/>
        <pc:sldMkLst>
          <pc:docMk/>
          <pc:sldMk cId="1884904595" sldId="1184"/>
        </pc:sldMkLst>
        <pc:spChg chg="del">
          <ac:chgData name="Anna Bolen -X (abolen - UNICON INC at Cisco)" userId="8fcf5b57-97b6-40ce-9683-275924855fa8" providerId="ADAL" clId="{D019507A-4F4B-4840-96B4-EEA5804F85FA}" dt="2023-08-07T18:29:13.526" v="112" actId="478"/>
          <ac:spMkLst>
            <pc:docMk/>
            <pc:sldMk cId="1884904595" sldId="1184"/>
            <ac:spMk id="5" creationId="{00000000-0000-0000-0000-000000000000}"/>
          </ac:spMkLst>
        </pc:spChg>
        <pc:spChg chg="ord">
          <ac:chgData name="Anna Bolen -X (abolen - UNICON INC at Cisco)" userId="8fcf5b57-97b6-40ce-9683-275924855fa8" providerId="ADAL" clId="{D019507A-4F4B-4840-96B4-EEA5804F85FA}" dt="2023-08-07T18:29:15.686" v="113" actId="13244"/>
          <ac:spMkLst>
            <pc:docMk/>
            <pc:sldMk cId="1884904595" sldId="1184"/>
            <ac:spMk id="25" creationId="{00000000-0000-0000-0000-000000000000}"/>
          </ac:spMkLst>
        </pc:spChg>
      </pc:sldChg>
      <pc:sldChg chg="delSp modSp mod">
        <pc:chgData name="Anna Bolen -X (abolen - UNICON INC at Cisco)" userId="8fcf5b57-97b6-40ce-9683-275924855fa8" providerId="ADAL" clId="{D019507A-4F4B-4840-96B4-EEA5804F85FA}" dt="2023-08-07T18:29:22.847" v="115" actId="13244"/>
        <pc:sldMkLst>
          <pc:docMk/>
          <pc:sldMk cId="3717721043" sldId="1185"/>
        </pc:sldMkLst>
        <pc:spChg chg="del">
          <ac:chgData name="Anna Bolen -X (abolen - UNICON INC at Cisco)" userId="8fcf5b57-97b6-40ce-9683-275924855fa8" providerId="ADAL" clId="{D019507A-4F4B-4840-96B4-EEA5804F85FA}" dt="2023-08-07T18:29:21.086" v="114" actId="478"/>
          <ac:spMkLst>
            <pc:docMk/>
            <pc:sldMk cId="3717721043" sldId="1185"/>
            <ac:spMk id="5" creationId="{00000000-0000-0000-0000-000000000000}"/>
          </ac:spMkLst>
        </pc:spChg>
        <pc:spChg chg="ord">
          <ac:chgData name="Anna Bolen -X (abolen - UNICON INC at Cisco)" userId="8fcf5b57-97b6-40ce-9683-275924855fa8" providerId="ADAL" clId="{D019507A-4F4B-4840-96B4-EEA5804F85FA}" dt="2023-08-07T18:29:22.847" v="115" actId="13244"/>
          <ac:spMkLst>
            <pc:docMk/>
            <pc:sldMk cId="3717721043" sldId="1185"/>
            <ac:spMk id="25" creationId="{00000000-0000-0000-0000-000000000000}"/>
          </ac:spMkLst>
        </pc:spChg>
      </pc:sldChg>
      <pc:sldChg chg="delSp modSp mod">
        <pc:chgData name="Anna Bolen -X (abolen - UNICON INC at Cisco)" userId="8fcf5b57-97b6-40ce-9683-275924855fa8" providerId="ADAL" clId="{D019507A-4F4B-4840-96B4-EEA5804F85FA}" dt="2023-08-07T18:29:28.878" v="117" actId="13244"/>
        <pc:sldMkLst>
          <pc:docMk/>
          <pc:sldMk cId="3471282883" sldId="1186"/>
        </pc:sldMkLst>
        <pc:spChg chg="del">
          <ac:chgData name="Anna Bolen -X (abolen - UNICON INC at Cisco)" userId="8fcf5b57-97b6-40ce-9683-275924855fa8" providerId="ADAL" clId="{D019507A-4F4B-4840-96B4-EEA5804F85FA}" dt="2023-08-07T18:29:27.135" v="116" actId="478"/>
          <ac:spMkLst>
            <pc:docMk/>
            <pc:sldMk cId="3471282883" sldId="1186"/>
            <ac:spMk id="5" creationId="{00000000-0000-0000-0000-000000000000}"/>
          </ac:spMkLst>
        </pc:spChg>
        <pc:spChg chg="ord">
          <ac:chgData name="Anna Bolen -X (abolen - UNICON INC at Cisco)" userId="8fcf5b57-97b6-40ce-9683-275924855fa8" providerId="ADAL" clId="{D019507A-4F4B-4840-96B4-EEA5804F85FA}" dt="2023-08-07T18:29:28.878" v="117" actId="13244"/>
          <ac:spMkLst>
            <pc:docMk/>
            <pc:sldMk cId="3471282883" sldId="1186"/>
            <ac:spMk id="25" creationId="{00000000-0000-0000-0000-000000000000}"/>
          </ac:spMkLst>
        </pc:spChg>
      </pc:sldChg>
      <pc:sldChg chg="delSp modSp mod">
        <pc:chgData name="Anna Bolen -X (abolen - UNICON INC at Cisco)" userId="8fcf5b57-97b6-40ce-9683-275924855fa8" providerId="ADAL" clId="{D019507A-4F4B-4840-96B4-EEA5804F85FA}" dt="2023-08-07T18:29:35.425" v="119" actId="13244"/>
        <pc:sldMkLst>
          <pc:docMk/>
          <pc:sldMk cId="2568450806" sldId="1187"/>
        </pc:sldMkLst>
        <pc:spChg chg="del">
          <ac:chgData name="Anna Bolen -X (abolen - UNICON INC at Cisco)" userId="8fcf5b57-97b6-40ce-9683-275924855fa8" providerId="ADAL" clId="{D019507A-4F4B-4840-96B4-EEA5804F85FA}" dt="2023-08-07T18:29:34.045" v="118" actId="478"/>
          <ac:spMkLst>
            <pc:docMk/>
            <pc:sldMk cId="2568450806" sldId="1187"/>
            <ac:spMk id="5" creationId="{00000000-0000-0000-0000-000000000000}"/>
          </ac:spMkLst>
        </pc:spChg>
        <pc:spChg chg="ord">
          <ac:chgData name="Anna Bolen -X (abolen - UNICON INC at Cisco)" userId="8fcf5b57-97b6-40ce-9683-275924855fa8" providerId="ADAL" clId="{D019507A-4F4B-4840-96B4-EEA5804F85FA}" dt="2023-08-07T18:29:35.425" v="119" actId="13244"/>
          <ac:spMkLst>
            <pc:docMk/>
            <pc:sldMk cId="2568450806" sldId="1187"/>
            <ac:spMk id="25" creationId="{00000000-0000-0000-0000-000000000000}"/>
          </ac:spMkLst>
        </pc:spChg>
      </pc:sldChg>
      <pc:sldChg chg="delSp modSp mod">
        <pc:chgData name="Anna Bolen -X (abolen - UNICON INC at Cisco)" userId="8fcf5b57-97b6-40ce-9683-275924855fa8" providerId="ADAL" clId="{D019507A-4F4B-4840-96B4-EEA5804F85FA}" dt="2023-08-07T18:29:41.531" v="121" actId="13244"/>
        <pc:sldMkLst>
          <pc:docMk/>
          <pc:sldMk cId="2896371669" sldId="1188"/>
        </pc:sldMkLst>
        <pc:spChg chg="del">
          <ac:chgData name="Anna Bolen -X (abolen - UNICON INC at Cisco)" userId="8fcf5b57-97b6-40ce-9683-275924855fa8" providerId="ADAL" clId="{D019507A-4F4B-4840-96B4-EEA5804F85FA}" dt="2023-08-07T18:29:40.231" v="120" actId="478"/>
          <ac:spMkLst>
            <pc:docMk/>
            <pc:sldMk cId="2896371669" sldId="1188"/>
            <ac:spMk id="5" creationId="{00000000-0000-0000-0000-000000000000}"/>
          </ac:spMkLst>
        </pc:spChg>
        <pc:spChg chg="ord">
          <ac:chgData name="Anna Bolen -X (abolen - UNICON INC at Cisco)" userId="8fcf5b57-97b6-40ce-9683-275924855fa8" providerId="ADAL" clId="{D019507A-4F4B-4840-96B4-EEA5804F85FA}" dt="2023-08-07T18:29:41.531" v="121" actId="13244"/>
          <ac:spMkLst>
            <pc:docMk/>
            <pc:sldMk cId="2896371669" sldId="1188"/>
            <ac:spMk id="25" creationId="{00000000-0000-0000-0000-000000000000}"/>
          </ac:spMkLst>
        </pc:spChg>
      </pc:sldChg>
      <pc:sldChg chg="modNotesTx">
        <pc:chgData name="Anna Bolen -X (abolen - UNICON INC at Cisco)" userId="8fcf5b57-97b6-40ce-9683-275924855fa8" providerId="ADAL" clId="{D019507A-4F4B-4840-96B4-EEA5804F85FA}" dt="2023-08-07T18:40:23.896" v="144" actId="6549"/>
        <pc:sldMkLst>
          <pc:docMk/>
          <pc:sldMk cId="1766237039" sldId="1189"/>
        </pc:sldMkLst>
      </pc:sldChg>
      <pc:sldChg chg="modNotesTx">
        <pc:chgData name="Anna Bolen -X (abolen - UNICON INC at Cisco)" userId="8fcf5b57-97b6-40ce-9683-275924855fa8" providerId="ADAL" clId="{D019507A-4F4B-4840-96B4-EEA5804F85FA}" dt="2023-08-07T18:40:20.228" v="143" actId="6549"/>
        <pc:sldMkLst>
          <pc:docMk/>
          <pc:sldMk cId="646456136" sldId="1190"/>
        </pc:sldMkLst>
      </pc:sldChg>
      <pc:sldChg chg="delSp modSp mod modNotesTx">
        <pc:chgData name="Anna Bolen -X (abolen - UNICON INC at Cisco)" userId="8fcf5b57-97b6-40ce-9683-275924855fa8" providerId="ADAL" clId="{D019507A-4F4B-4840-96B4-EEA5804F85FA}" dt="2023-08-07T18:40:16.536" v="142" actId="6549"/>
        <pc:sldMkLst>
          <pc:docMk/>
          <pc:sldMk cId="503662233" sldId="1191"/>
        </pc:sldMkLst>
        <pc:spChg chg="del">
          <ac:chgData name="Anna Bolen -X (abolen - UNICON INC at Cisco)" userId="8fcf5b57-97b6-40ce-9683-275924855fa8" providerId="ADAL" clId="{D019507A-4F4B-4840-96B4-EEA5804F85FA}" dt="2023-08-07T18:30:14.791" v="123" actId="478"/>
          <ac:spMkLst>
            <pc:docMk/>
            <pc:sldMk cId="503662233" sldId="1191"/>
            <ac:spMk id="5" creationId="{00000000-0000-0000-0000-000000000000}"/>
          </ac:spMkLst>
        </pc:spChg>
        <pc:spChg chg="ord">
          <ac:chgData name="Anna Bolen -X (abolen - UNICON INC at Cisco)" userId="8fcf5b57-97b6-40ce-9683-275924855fa8" providerId="ADAL" clId="{D019507A-4F4B-4840-96B4-EEA5804F85FA}" dt="2023-08-07T18:30:16.147" v="124" actId="13244"/>
          <ac:spMkLst>
            <pc:docMk/>
            <pc:sldMk cId="503662233" sldId="1191"/>
            <ac:spMk id="25" creationId="{00000000-0000-0000-0000-000000000000}"/>
          </ac:spMkLst>
        </pc:spChg>
      </pc:sldChg>
    </pc:docChg>
  </pc:docChgLst>
  <pc:docChgLst>
    <pc:chgData name="naumann" userId="S::naumann_nce.ufrj.br#ext#@cisco.onmicrosoft.com::e99cf90b-3b07-4608-8d54-c7ecb3aa7617" providerId="AD" clId="Web-{7698A75F-E974-5DB4-31C5-D1D7E2641CCB}"/>
    <pc:docChg chg="addSld delSld modSld sldOrd">
      <pc:chgData name="naumann" userId="S::naumann_nce.ufrj.br#ext#@cisco.onmicrosoft.com::e99cf90b-3b07-4608-8d54-c7ecb3aa7617" providerId="AD" clId="Web-{7698A75F-E974-5DB4-31C5-D1D7E2641CCB}" dt="2023-07-04T21:03:38.303" v="1339"/>
      <pc:docMkLst>
        <pc:docMk/>
      </pc:docMkLst>
      <pc:sldChg chg="ord modNotes">
        <pc:chgData name="naumann" userId="S::naumann_nce.ufrj.br#ext#@cisco.onmicrosoft.com::e99cf90b-3b07-4608-8d54-c7ecb3aa7617" providerId="AD" clId="Web-{7698A75F-E974-5DB4-31C5-D1D7E2641CCB}" dt="2023-07-04T20:51:21.640" v="1189"/>
        <pc:sldMkLst>
          <pc:docMk/>
          <pc:sldMk cId="3496256363" sldId="1110"/>
        </pc:sldMkLst>
      </pc:sldChg>
      <pc:sldChg chg="modNotes">
        <pc:chgData name="naumann" userId="S::naumann_nce.ufrj.br#ext#@cisco.onmicrosoft.com::e99cf90b-3b07-4608-8d54-c7ecb3aa7617" providerId="AD" clId="Web-{7698A75F-E974-5DB4-31C5-D1D7E2641CCB}" dt="2023-07-04T20:51:14.515" v="1187"/>
        <pc:sldMkLst>
          <pc:docMk/>
          <pc:sldMk cId="3187245943" sldId="1111"/>
        </pc:sldMkLst>
      </pc:sldChg>
      <pc:sldChg chg="modNotes">
        <pc:chgData name="naumann" userId="S::naumann_nce.ufrj.br#ext#@cisco.onmicrosoft.com::e99cf90b-3b07-4608-8d54-c7ecb3aa7617" providerId="AD" clId="Web-{7698A75F-E974-5DB4-31C5-D1D7E2641CCB}" dt="2023-07-04T20:51:28.062" v="1190"/>
        <pc:sldMkLst>
          <pc:docMk/>
          <pc:sldMk cId="3386279730" sldId="1112"/>
        </pc:sldMkLst>
      </pc:sldChg>
      <pc:sldChg chg="modNotes">
        <pc:chgData name="naumann" userId="S::naumann_nce.ufrj.br#ext#@cisco.onmicrosoft.com::e99cf90b-3b07-4608-8d54-c7ecb3aa7617" providerId="AD" clId="Web-{7698A75F-E974-5DB4-31C5-D1D7E2641CCB}" dt="2023-07-04T20:51:38.094" v="1193"/>
        <pc:sldMkLst>
          <pc:docMk/>
          <pc:sldMk cId="1183481189" sldId="1113"/>
        </pc:sldMkLst>
      </pc:sldChg>
      <pc:sldChg chg="modNotes">
        <pc:chgData name="naumann" userId="S::naumann_nce.ufrj.br#ext#@cisco.onmicrosoft.com::e99cf90b-3b07-4608-8d54-c7ecb3aa7617" providerId="AD" clId="Web-{7698A75F-E974-5DB4-31C5-D1D7E2641CCB}" dt="2023-07-04T20:51:39.938" v="1194"/>
        <pc:sldMkLst>
          <pc:docMk/>
          <pc:sldMk cId="2392548335" sldId="1114"/>
        </pc:sldMkLst>
      </pc:sldChg>
      <pc:sldChg chg="modNotes">
        <pc:chgData name="naumann" userId="S::naumann_nce.ufrj.br#ext#@cisco.onmicrosoft.com::e99cf90b-3b07-4608-8d54-c7ecb3aa7617" providerId="AD" clId="Web-{7698A75F-E974-5DB4-31C5-D1D7E2641CCB}" dt="2023-07-04T20:51:43.797" v="1195"/>
        <pc:sldMkLst>
          <pc:docMk/>
          <pc:sldMk cId="1527521176" sldId="1115"/>
        </pc:sldMkLst>
      </pc:sldChg>
      <pc:sldChg chg="modNotes">
        <pc:chgData name="naumann" userId="S::naumann_nce.ufrj.br#ext#@cisco.onmicrosoft.com::e99cf90b-3b07-4608-8d54-c7ecb3aa7617" providerId="AD" clId="Web-{7698A75F-E974-5DB4-31C5-D1D7E2641CCB}" dt="2023-07-04T20:51:46.219" v="1196"/>
        <pc:sldMkLst>
          <pc:docMk/>
          <pc:sldMk cId="1175946327" sldId="1116"/>
        </pc:sldMkLst>
      </pc:sldChg>
      <pc:sldChg chg="modNotes">
        <pc:chgData name="naumann" userId="S::naumann_nce.ufrj.br#ext#@cisco.onmicrosoft.com::e99cf90b-3b07-4608-8d54-c7ecb3aa7617" providerId="AD" clId="Web-{7698A75F-E974-5DB4-31C5-D1D7E2641CCB}" dt="2023-07-04T20:51:51.297" v="1197"/>
        <pc:sldMkLst>
          <pc:docMk/>
          <pc:sldMk cId="916996346" sldId="1117"/>
        </pc:sldMkLst>
      </pc:sldChg>
      <pc:sldChg chg="modNotes">
        <pc:chgData name="naumann" userId="S::naumann_nce.ufrj.br#ext#@cisco.onmicrosoft.com::e99cf90b-3b07-4608-8d54-c7ecb3aa7617" providerId="AD" clId="Web-{7698A75F-E974-5DB4-31C5-D1D7E2641CCB}" dt="2023-07-04T20:51:53.813" v="1198"/>
        <pc:sldMkLst>
          <pc:docMk/>
          <pc:sldMk cId="2616132116" sldId="1118"/>
        </pc:sldMkLst>
      </pc:sldChg>
      <pc:sldChg chg="modNotes">
        <pc:chgData name="naumann" userId="S::naumann_nce.ufrj.br#ext#@cisco.onmicrosoft.com::e99cf90b-3b07-4608-8d54-c7ecb3aa7617" providerId="AD" clId="Web-{7698A75F-E974-5DB4-31C5-D1D7E2641CCB}" dt="2023-07-04T20:51:56.485" v="1199"/>
        <pc:sldMkLst>
          <pc:docMk/>
          <pc:sldMk cId="1533700083" sldId="1119"/>
        </pc:sldMkLst>
      </pc:sldChg>
      <pc:sldChg chg="modNotes">
        <pc:chgData name="naumann" userId="S::naumann_nce.ufrj.br#ext#@cisco.onmicrosoft.com::e99cf90b-3b07-4608-8d54-c7ecb3aa7617" providerId="AD" clId="Web-{7698A75F-E974-5DB4-31C5-D1D7E2641CCB}" dt="2023-07-04T20:51:58.766" v="1200"/>
        <pc:sldMkLst>
          <pc:docMk/>
          <pc:sldMk cId="1382061131" sldId="1120"/>
        </pc:sldMkLst>
      </pc:sldChg>
      <pc:sldChg chg="modNotes">
        <pc:chgData name="naumann" userId="S::naumann_nce.ufrj.br#ext#@cisco.onmicrosoft.com::e99cf90b-3b07-4608-8d54-c7ecb3aa7617" providerId="AD" clId="Web-{7698A75F-E974-5DB4-31C5-D1D7E2641CCB}" dt="2023-07-04T20:52:01.501" v="1202"/>
        <pc:sldMkLst>
          <pc:docMk/>
          <pc:sldMk cId="4118245124" sldId="1121"/>
        </pc:sldMkLst>
      </pc:sldChg>
      <pc:sldChg chg="modNotes">
        <pc:chgData name="naumann" userId="S::naumann_nce.ufrj.br#ext#@cisco.onmicrosoft.com::e99cf90b-3b07-4608-8d54-c7ecb3aa7617" providerId="AD" clId="Web-{7698A75F-E974-5DB4-31C5-D1D7E2641CCB}" dt="2023-07-04T20:52:04.095" v="1203"/>
        <pc:sldMkLst>
          <pc:docMk/>
          <pc:sldMk cId="2529640088" sldId="1122"/>
        </pc:sldMkLst>
      </pc:sldChg>
      <pc:sldChg chg="modNotes">
        <pc:chgData name="naumann" userId="S::naumann_nce.ufrj.br#ext#@cisco.onmicrosoft.com::e99cf90b-3b07-4608-8d54-c7ecb3aa7617" providerId="AD" clId="Web-{7698A75F-E974-5DB4-31C5-D1D7E2641CCB}" dt="2023-07-04T20:52:07.329" v="1204"/>
        <pc:sldMkLst>
          <pc:docMk/>
          <pc:sldMk cId="968961268" sldId="1123"/>
        </pc:sldMkLst>
      </pc:sldChg>
      <pc:sldChg chg="modNotes">
        <pc:chgData name="naumann" userId="S::naumann_nce.ufrj.br#ext#@cisco.onmicrosoft.com::e99cf90b-3b07-4608-8d54-c7ecb3aa7617" providerId="AD" clId="Web-{7698A75F-E974-5DB4-31C5-D1D7E2641CCB}" dt="2023-07-04T20:52:09.142" v="1205"/>
        <pc:sldMkLst>
          <pc:docMk/>
          <pc:sldMk cId="1668570343" sldId="1124"/>
        </pc:sldMkLst>
      </pc:sldChg>
      <pc:sldChg chg="modNotes">
        <pc:chgData name="naumann" userId="S::naumann_nce.ufrj.br#ext#@cisco.onmicrosoft.com::e99cf90b-3b07-4608-8d54-c7ecb3aa7617" providerId="AD" clId="Web-{7698A75F-E974-5DB4-31C5-D1D7E2641CCB}" dt="2023-07-04T20:52:11.204" v="1206"/>
        <pc:sldMkLst>
          <pc:docMk/>
          <pc:sldMk cId="3496896032" sldId="1125"/>
        </pc:sldMkLst>
      </pc:sldChg>
      <pc:sldChg chg="modNotes">
        <pc:chgData name="naumann" userId="S::naumann_nce.ufrj.br#ext#@cisco.onmicrosoft.com::e99cf90b-3b07-4608-8d54-c7ecb3aa7617" providerId="AD" clId="Web-{7698A75F-E974-5DB4-31C5-D1D7E2641CCB}" dt="2023-07-04T20:52:14.439" v="1207"/>
        <pc:sldMkLst>
          <pc:docMk/>
          <pc:sldMk cId="256157239" sldId="1126"/>
        </pc:sldMkLst>
      </pc:sldChg>
      <pc:sldChg chg="modNotes">
        <pc:chgData name="naumann" userId="S::naumann_nce.ufrj.br#ext#@cisco.onmicrosoft.com::e99cf90b-3b07-4608-8d54-c7ecb3aa7617" providerId="AD" clId="Web-{7698A75F-E974-5DB4-31C5-D1D7E2641CCB}" dt="2023-07-04T20:52:16.814" v="1208"/>
        <pc:sldMkLst>
          <pc:docMk/>
          <pc:sldMk cId="1129857140" sldId="1127"/>
        </pc:sldMkLst>
      </pc:sldChg>
      <pc:sldChg chg="modNotes">
        <pc:chgData name="naumann" userId="S::naumann_nce.ufrj.br#ext#@cisco.onmicrosoft.com::e99cf90b-3b07-4608-8d54-c7ecb3aa7617" providerId="AD" clId="Web-{7698A75F-E974-5DB4-31C5-D1D7E2641CCB}" dt="2023-07-04T20:52:18.142" v="1209"/>
        <pc:sldMkLst>
          <pc:docMk/>
          <pc:sldMk cId="4239664472" sldId="1128"/>
        </pc:sldMkLst>
      </pc:sldChg>
      <pc:sldChg chg="modNotes">
        <pc:chgData name="naumann" userId="S::naumann_nce.ufrj.br#ext#@cisco.onmicrosoft.com::e99cf90b-3b07-4608-8d54-c7ecb3aa7617" providerId="AD" clId="Web-{7698A75F-E974-5DB4-31C5-D1D7E2641CCB}" dt="2023-07-04T20:57:44.089" v="1230"/>
        <pc:sldMkLst>
          <pc:docMk/>
          <pc:sldMk cId="1551096136" sldId="1129"/>
        </pc:sldMkLst>
      </pc:sldChg>
      <pc:sldChg chg="modNotes">
        <pc:chgData name="naumann" userId="S::naumann_nce.ufrj.br#ext#@cisco.onmicrosoft.com::e99cf90b-3b07-4608-8d54-c7ecb3aa7617" providerId="AD" clId="Web-{7698A75F-E974-5DB4-31C5-D1D7E2641CCB}" dt="2023-07-04T20:57:52.324" v="1231"/>
        <pc:sldMkLst>
          <pc:docMk/>
          <pc:sldMk cId="2264042113" sldId="1130"/>
        </pc:sldMkLst>
      </pc:sldChg>
      <pc:sldChg chg="modNotes">
        <pc:chgData name="naumann" userId="S::naumann_nce.ufrj.br#ext#@cisco.onmicrosoft.com::e99cf90b-3b07-4608-8d54-c7ecb3aa7617" providerId="AD" clId="Web-{7698A75F-E974-5DB4-31C5-D1D7E2641CCB}" dt="2023-07-04T20:57:55.433" v="1232"/>
        <pc:sldMkLst>
          <pc:docMk/>
          <pc:sldMk cId="1554514343" sldId="1131"/>
        </pc:sldMkLst>
      </pc:sldChg>
      <pc:sldChg chg="ord modNotes">
        <pc:chgData name="naumann" userId="S::naumann_nce.ufrj.br#ext#@cisco.onmicrosoft.com::e99cf90b-3b07-4608-8d54-c7ecb3aa7617" providerId="AD" clId="Web-{7698A75F-E974-5DB4-31C5-D1D7E2641CCB}" dt="2023-07-04T20:57:38.886" v="1229"/>
        <pc:sldMkLst>
          <pc:docMk/>
          <pc:sldMk cId="1838524626" sldId="1132"/>
        </pc:sldMkLst>
      </pc:sldChg>
      <pc:sldChg chg="modNotes">
        <pc:chgData name="naumann" userId="S::naumann_nce.ufrj.br#ext#@cisco.onmicrosoft.com::e99cf90b-3b07-4608-8d54-c7ecb3aa7617" providerId="AD" clId="Web-{7698A75F-E974-5DB4-31C5-D1D7E2641CCB}" dt="2023-07-04T20:58:04.730" v="1233"/>
        <pc:sldMkLst>
          <pc:docMk/>
          <pc:sldMk cId="81080386" sldId="1133"/>
        </pc:sldMkLst>
      </pc:sldChg>
      <pc:sldChg chg="modNotes">
        <pc:chgData name="naumann" userId="S::naumann_nce.ufrj.br#ext#@cisco.onmicrosoft.com::e99cf90b-3b07-4608-8d54-c7ecb3aa7617" providerId="AD" clId="Web-{7698A75F-E974-5DB4-31C5-D1D7E2641CCB}" dt="2023-07-04T20:58:08.074" v="1234"/>
        <pc:sldMkLst>
          <pc:docMk/>
          <pc:sldMk cId="3476304433" sldId="1134"/>
        </pc:sldMkLst>
      </pc:sldChg>
      <pc:sldChg chg="modNotes">
        <pc:chgData name="naumann" userId="S::naumann_nce.ufrj.br#ext#@cisco.onmicrosoft.com::e99cf90b-3b07-4608-8d54-c7ecb3aa7617" providerId="AD" clId="Web-{7698A75F-E974-5DB4-31C5-D1D7E2641CCB}" dt="2023-07-04T20:58:27.512" v="1236"/>
        <pc:sldMkLst>
          <pc:docMk/>
          <pc:sldMk cId="305817287" sldId="1135"/>
        </pc:sldMkLst>
      </pc:sldChg>
      <pc:sldChg chg="modNotes">
        <pc:chgData name="naumann" userId="S::naumann_nce.ufrj.br#ext#@cisco.onmicrosoft.com::e99cf90b-3b07-4608-8d54-c7ecb3aa7617" providerId="AD" clId="Web-{7698A75F-E974-5DB4-31C5-D1D7E2641CCB}" dt="2023-07-04T20:55:43.726" v="1222"/>
        <pc:sldMkLst>
          <pc:docMk/>
          <pc:sldMk cId="1218587177" sldId="1136"/>
        </pc:sldMkLst>
      </pc:sldChg>
      <pc:sldChg chg="ord modNotes">
        <pc:chgData name="naumann" userId="S::naumann_nce.ufrj.br#ext#@cisco.onmicrosoft.com::e99cf90b-3b07-4608-8d54-c7ecb3aa7617" providerId="AD" clId="Web-{7698A75F-E974-5DB4-31C5-D1D7E2641CCB}" dt="2023-07-04T20:55:40.992" v="1221"/>
        <pc:sldMkLst>
          <pc:docMk/>
          <pc:sldMk cId="4282627439" sldId="1137"/>
        </pc:sldMkLst>
      </pc:sldChg>
      <pc:sldChg chg="modNotes">
        <pc:chgData name="naumann" userId="S::naumann_nce.ufrj.br#ext#@cisco.onmicrosoft.com::e99cf90b-3b07-4608-8d54-c7ecb3aa7617" providerId="AD" clId="Web-{7698A75F-E974-5DB4-31C5-D1D7E2641CCB}" dt="2023-07-04T20:58:42.294" v="1237"/>
        <pc:sldMkLst>
          <pc:docMk/>
          <pc:sldMk cId="3024563661" sldId="1138"/>
        </pc:sldMkLst>
      </pc:sldChg>
      <pc:sldChg chg="modNotes">
        <pc:chgData name="naumann" userId="S::naumann_nce.ufrj.br#ext#@cisco.onmicrosoft.com::e99cf90b-3b07-4608-8d54-c7ecb3aa7617" providerId="AD" clId="Web-{7698A75F-E974-5DB4-31C5-D1D7E2641CCB}" dt="2023-07-04T20:58:50.607" v="1239"/>
        <pc:sldMkLst>
          <pc:docMk/>
          <pc:sldMk cId="2812953411" sldId="1139"/>
        </pc:sldMkLst>
      </pc:sldChg>
      <pc:sldChg chg="modNotes">
        <pc:chgData name="naumann" userId="S::naumann_nce.ufrj.br#ext#@cisco.onmicrosoft.com::e99cf90b-3b07-4608-8d54-c7ecb3aa7617" providerId="AD" clId="Web-{7698A75F-E974-5DB4-31C5-D1D7E2641CCB}" dt="2023-07-04T20:58:55.107" v="1242"/>
        <pc:sldMkLst>
          <pc:docMk/>
          <pc:sldMk cId="1940174266" sldId="1140"/>
        </pc:sldMkLst>
      </pc:sldChg>
      <pc:sldChg chg="modNotes">
        <pc:chgData name="naumann" userId="S::naumann_nce.ufrj.br#ext#@cisco.onmicrosoft.com::e99cf90b-3b07-4608-8d54-c7ecb3aa7617" providerId="AD" clId="Web-{7698A75F-E974-5DB4-31C5-D1D7E2641CCB}" dt="2023-07-04T20:58:59.919" v="1245"/>
        <pc:sldMkLst>
          <pc:docMk/>
          <pc:sldMk cId="1881152120" sldId="1141"/>
        </pc:sldMkLst>
      </pc:sldChg>
      <pc:sldChg chg="modNotes">
        <pc:chgData name="naumann" userId="S::naumann_nce.ufrj.br#ext#@cisco.onmicrosoft.com::e99cf90b-3b07-4608-8d54-c7ecb3aa7617" providerId="AD" clId="Web-{7698A75F-E974-5DB4-31C5-D1D7E2641CCB}" dt="2023-07-04T20:59:11.967" v="1248"/>
        <pc:sldMkLst>
          <pc:docMk/>
          <pc:sldMk cId="2095041582" sldId="1142"/>
        </pc:sldMkLst>
      </pc:sldChg>
      <pc:sldChg chg="modNotes">
        <pc:chgData name="naumann" userId="S::naumann_nce.ufrj.br#ext#@cisco.onmicrosoft.com::e99cf90b-3b07-4608-8d54-c7ecb3aa7617" providerId="AD" clId="Web-{7698A75F-E974-5DB4-31C5-D1D7E2641CCB}" dt="2023-07-04T20:59:17.545" v="1250"/>
        <pc:sldMkLst>
          <pc:docMk/>
          <pc:sldMk cId="439968185" sldId="1143"/>
        </pc:sldMkLst>
      </pc:sldChg>
      <pc:sldChg chg="modNotes">
        <pc:chgData name="naumann" userId="S::naumann_nce.ufrj.br#ext#@cisco.onmicrosoft.com::e99cf90b-3b07-4608-8d54-c7ecb3aa7617" providerId="AD" clId="Web-{7698A75F-E974-5DB4-31C5-D1D7E2641CCB}" dt="2023-07-04T20:59:24.967" v="1252"/>
        <pc:sldMkLst>
          <pc:docMk/>
          <pc:sldMk cId="338875862" sldId="1144"/>
        </pc:sldMkLst>
      </pc:sldChg>
      <pc:sldChg chg="modNotes">
        <pc:chgData name="naumann" userId="S::naumann_nce.ufrj.br#ext#@cisco.onmicrosoft.com::e99cf90b-3b07-4608-8d54-c7ecb3aa7617" providerId="AD" clId="Web-{7698A75F-E974-5DB4-31C5-D1D7E2641CCB}" dt="2023-07-04T20:59:30.452" v="1254"/>
        <pc:sldMkLst>
          <pc:docMk/>
          <pc:sldMk cId="2753968104" sldId="1145"/>
        </pc:sldMkLst>
      </pc:sldChg>
      <pc:sldChg chg="modNotes">
        <pc:chgData name="naumann" userId="S::naumann_nce.ufrj.br#ext#@cisco.onmicrosoft.com::e99cf90b-3b07-4608-8d54-c7ecb3aa7617" providerId="AD" clId="Web-{7698A75F-E974-5DB4-31C5-D1D7E2641CCB}" dt="2023-07-04T20:59:42.483" v="1256"/>
        <pc:sldMkLst>
          <pc:docMk/>
          <pc:sldMk cId="3873838166" sldId="1146"/>
        </pc:sldMkLst>
      </pc:sldChg>
      <pc:sldChg chg="modNotes">
        <pc:chgData name="naumann" userId="S::naumann_nce.ufrj.br#ext#@cisco.onmicrosoft.com::e99cf90b-3b07-4608-8d54-c7ecb3aa7617" providerId="AD" clId="Web-{7698A75F-E974-5DB4-31C5-D1D7E2641CCB}" dt="2023-07-04T20:59:46.421" v="1258"/>
        <pc:sldMkLst>
          <pc:docMk/>
          <pc:sldMk cId="1478653043" sldId="1147"/>
        </pc:sldMkLst>
      </pc:sldChg>
      <pc:sldChg chg="modNotes">
        <pc:chgData name="naumann" userId="S::naumann_nce.ufrj.br#ext#@cisco.onmicrosoft.com::e99cf90b-3b07-4608-8d54-c7ecb3aa7617" providerId="AD" clId="Web-{7698A75F-E974-5DB4-31C5-D1D7E2641CCB}" dt="2023-07-04T20:59:51.437" v="1261"/>
        <pc:sldMkLst>
          <pc:docMk/>
          <pc:sldMk cId="4134821231" sldId="1148"/>
        </pc:sldMkLst>
      </pc:sldChg>
      <pc:sldChg chg="modNotes">
        <pc:chgData name="naumann" userId="S::naumann_nce.ufrj.br#ext#@cisco.onmicrosoft.com::e99cf90b-3b07-4608-8d54-c7ecb3aa7617" providerId="AD" clId="Web-{7698A75F-E974-5DB4-31C5-D1D7E2641CCB}" dt="2023-07-04T20:59:58.765" v="1265"/>
        <pc:sldMkLst>
          <pc:docMk/>
          <pc:sldMk cId="3519264438" sldId="1149"/>
        </pc:sldMkLst>
      </pc:sldChg>
      <pc:sldChg chg="modNotes">
        <pc:chgData name="naumann" userId="S::naumann_nce.ufrj.br#ext#@cisco.onmicrosoft.com::e99cf90b-3b07-4608-8d54-c7ecb3aa7617" providerId="AD" clId="Web-{7698A75F-E974-5DB4-31C5-D1D7E2641CCB}" dt="2023-07-04T21:00:03.859" v="1268"/>
        <pc:sldMkLst>
          <pc:docMk/>
          <pc:sldMk cId="249830307" sldId="1150"/>
        </pc:sldMkLst>
      </pc:sldChg>
      <pc:sldChg chg="modNotes">
        <pc:chgData name="naumann" userId="S::naumann_nce.ufrj.br#ext#@cisco.onmicrosoft.com::e99cf90b-3b07-4608-8d54-c7ecb3aa7617" providerId="AD" clId="Web-{7698A75F-E974-5DB4-31C5-D1D7E2641CCB}" dt="2023-07-04T21:00:20.516" v="1272"/>
        <pc:sldMkLst>
          <pc:docMk/>
          <pc:sldMk cId="3172124423" sldId="1151"/>
        </pc:sldMkLst>
      </pc:sldChg>
      <pc:sldChg chg="modNotes">
        <pc:chgData name="naumann" userId="S::naumann_nce.ufrj.br#ext#@cisco.onmicrosoft.com::e99cf90b-3b07-4608-8d54-c7ecb3aa7617" providerId="AD" clId="Web-{7698A75F-E974-5DB4-31C5-D1D7E2641CCB}" dt="2023-07-04T21:00:25.016" v="1275"/>
        <pc:sldMkLst>
          <pc:docMk/>
          <pc:sldMk cId="1498414498" sldId="1152"/>
        </pc:sldMkLst>
      </pc:sldChg>
      <pc:sldChg chg="modNotes">
        <pc:chgData name="naumann" userId="S::naumann_nce.ufrj.br#ext#@cisco.onmicrosoft.com::e99cf90b-3b07-4608-8d54-c7ecb3aa7617" providerId="AD" clId="Web-{7698A75F-E974-5DB4-31C5-D1D7E2641CCB}" dt="2023-07-04T21:00:29.781" v="1277"/>
        <pc:sldMkLst>
          <pc:docMk/>
          <pc:sldMk cId="2970188307" sldId="1153"/>
        </pc:sldMkLst>
      </pc:sldChg>
      <pc:sldChg chg="modNotes">
        <pc:chgData name="naumann" userId="S::naumann_nce.ufrj.br#ext#@cisco.onmicrosoft.com::e99cf90b-3b07-4608-8d54-c7ecb3aa7617" providerId="AD" clId="Web-{7698A75F-E974-5DB4-31C5-D1D7E2641CCB}" dt="2023-07-04T21:00:46.110" v="1279"/>
        <pc:sldMkLst>
          <pc:docMk/>
          <pc:sldMk cId="885818815" sldId="1154"/>
        </pc:sldMkLst>
      </pc:sldChg>
      <pc:sldChg chg="ord modNotes">
        <pc:chgData name="naumann" userId="S::naumann_nce.ufrj.br#ext#@cisco.onmicrosoft.com::e99cf90b-3b07-4608-8d54-c7ecb3aa7617" providerId="AD" clId="Web-{7698A75F-E974-5DB4-31C5-D1D7E2641CCB}" dt="2023-07-04T21:00:56.251" v="1282"/>
        <pc:sldMkLst>
          <pc:docMk/>
          <pc:sldMk cId="1655188869" sldId="1156"/>
        </pc:sldMkLst>
      </pc:sldChg>
      <pc:sldChg chg="modNotes">
        <pc:chgData name="naumann" userId="S::naumann_nce.ufrj.br#ext#@cisco.onmicrosoft.com::e99cf90b-3b07-4608-8d54-c7ecb3aa7617" providerId="AD" clId="Web-{7698A75F-E974-5DB4-31C5-D1D7E2641CCB}" dt="2023-07-04T21:00:58.345" v="1283"/>
        <pc:sldMkLst>
          <pc:docMk/>
          <pc:sldMk cId="3173861424" sldId="1158"/>
        </pc:sldMkLst>
      </pc:sldChg>
      <pc:sldChg chg="modNotes">
        <pc:chgData name="naumann" userId="S::naumann_nce.ufrj.br#ext#@cisco.onmicrosoft.com::e99cf90b-3b07-4608-8d54-c7ecb3aa7617" providerId="AD" clId="Web-{7698A75F-E974-5DB4-31C5-D1D7E2641CCB}" dt="2023-07-04T21:00:59.720" v="1284"/>
        <pc:sldMkLst>
          <pc:docMk/>
          <pc:sldMk cId="274426760" sldId="1159"/>
        </pc:sldMkLst>
      </pc:sldChg>
      <pc:sldChg chg="modNotes">
        <pc:chgData name="naumann" userId="S::naumann_nce.ufrj.br#ext#@cisco.onmicrosoft.com::e99cf90b-3b07-4608-8d54-c7ecb3aa7617" providerId="AD" clId="Web-{7698A75F-E974-5DB4-31C5-D1D7E2641CCB}" dt="2023-07-04T21:01:02.626" v="1285"/>
        <pc:sldMkLst>
          <pc:docMk/>
          <pc:sldMk cId="4076307099" sldId="1160"/>
        </pc:sldMkLst>
      </pc:sldChg>
      <pc:sldChg chg="modNotes">
        <pc:chgData name="naumann" userId="S::naumann_nce.ufrj.br#ext#@cisco.onmicrosoft.com::e99cf90b-3b07-4608-8d54-c7ecb3aa7617" providerId="AD" clId="Web-{7698A75F-E974-5DB4-31C5-D1D7E2641CCB}" dt="2023-07-04T21:01:05.267" v="1287"/>
        <pc:sldMkLst>
          <pc:docMk/>
          <pc:sldMk cId="2232927229" sldId="1161"/>
        </pc:sldMkLst>
      </pc:sldChg>
      <pc:sldChg chg="modNotes">
        <pc:chgData name="naumann" userId="S::naumann_nce.ufrj.br#ext#@cisco.onmicrosoft.com::e99cf90b-3b07-4608-8d54-c7ecb3aa7617" providerId="AD" clId="Web-{7698A75F-E974-5DB4-31C5-D1D7E2641CCB}" dt="2023-07-04T21:01:07.798" v="1288"/>
        <pc:sldMkLst>
          <pc:docMk/>
          <pc:sldMk cId="375415155" sldId="1162"/>
        </pc:sldMkLst>
      </pc:sldChg>
      <pc:sldChg chg="modNotes">
        <pc:chgData name="naumann" userId="S::naumann_nce.ufrj.br#ext#@cisco.onmicrosoft.com::e99cf90b-3b07-4608-8d54-c7ecb3aa7617" providerId="AD" clId="Web-{7698A75F-E974-5DB4-31C5-D1D7E2641CCB}" dt="2023-07-04T21:01:10.814" v="1289"/>
        <pc:sldMkLst>
          <pc:docMk/>
          <pc:sldMk cId="2826025027" sldId="1163"/>
        </pc:sldMkLst>
      </pc:sldChg>
      <pc:sldChg chg="modNotes">
        <pc:chgData name="naumann" userId="S::naumann_nce.ufrj.br#ext#@cisco.onmicrosoft.com::e99cf90b-3b07-4608-8d54-c7ecb3aa7617" providerId="AD" clId="Web-{7698A75F-E974-5DB4-31C5-D1D7E2641CCB}" dt="2023-07-04T21:01:12.814" v="1290"/>
        <pc:sldMkLst>
          <pc:docMk/>
          <pc:sldMk cId="3829234993" sldId="1164"/>
        </pc:sldMkLst>
      </pc:sldChg>
      <pc:sldChg chg="modNotes">
        <pc:chgData name="naumann" userId="S::naumann_nce.ufrj.br#ext#@cisco.onmicrosoft.com::e99cf90b-3b07-4608-8d54-c7ecb3aa7617" providerId="AD" clId="Web-{7698A75F-E974-5DB4-31C5-D1D7E2641CCB}" dt="2023-07-04T21:01:15.580" v="1291"/>
        <pc:sldMkLst>
          <pc:docMk/>
          <pc:sldMk cId="3874702717" sldId="1165"/>
        </pc:sldMkLst>
      </pc:sldChg>
      <pc:sldChg chg="modNotes">
        <pc:chgData name="naumann" userId="S::naumann_nce.ufrj.br#ext#@cisco.onmicrosoft.com::e99cf90b-3b07-4608-8d54-c7ecb3aa7617" providerId="AD" clId="Web-{7698A75F-E974-5DB4-31C5-D1D7E2641CCB}" dt="2023-07-04T21:01:18.783" v="1292"/>
        <pc:sldMkLst>
          <pc:docMk/>
          <pc:sldMk cId="2119399601" sldId="1166"/>
        </pc:sldMkLst>
      </pc:sldChg>
      <pc:sldChg chg="modNotes">
        <pc:chgData name="naumann" userId="S::naumann_nce.ufrj.br#ext#@cisco.onmicrosoft.com::e99cf90b-3b07-4608-8d54-c7ecb3aa7617" providerId="AD" clId="Web-{7698A75F-E974-5DB4-31C5-D1D7E2641CCB}" dt="2023-07-04T21:01:23.377" v="1293"/>
        <pc:sldMkLst>
          <pc:docMk/>
          <pc:sldMk cId="3949592473" sldId="1167"/>
        </pc:sldMkLst>
      </pc:sldChg>
      <pc:sldChg chg="modNotes">
        <pc:chgData name="naumann" userId="S::naumann_nce.ufrj.br#ext#@cisco.onmicrosoft.com::e99cf90b-3b07-4608-8d54-c7ecb3aa7617" providerId="AD" clId="Web-{7698A75F-E974-5DB4-31C5-D1D7E2641CCB}" dt="2023-07-04T21:01:27.002" v="1294"/>
        <pc:sldMkLst>
          <pc:docMk/>
          <pc:sldMk cId="3339442119" sldId="1168"/>
        </pc:sldMkLst>
      </pc:sldChg>
      <pc:sldChg chg="modNotes">
        <pc:chgData name="naumann" userId="S::naumann_nce.ufrj.br#ext#@cisco.onmicrosoft.com::e99cf90b-3b07-4608-8d54-c7ecb3aa7617" providerId="AD" clId="Web-{7698A75F-E974-5DB4-31C5-D1D7E2641CCB}" dt="2023-07-04T21:01:30.377" v="1295"/>
        <pc:sldMkLst>
          <pc:docMk/>
          <pc:sldMk cId="3206383973" sldId="1169"/>
        </pc:sldMkLst>
      </pc:sldChg>
      <pc:sldChg chg="modNotes">
        <pc:chgData name="naumann" userId="S::naumann_nce.ufrj.br#ext#@cisco.onmicrosoft.com::e99cf90b-3b07-4608-8d54-c7ecb3aa7617" providerId="AD" clId="Web-{7698A75F-E974-5DB4-31C5-D1D7E2641CCB}" dt="2023-07-04T21:01:32.861" v="1296"/>
        <pc:sldMkLst>
          <pc:docMk/>
          <pc:sldMk cId="469664767" sldId="1170"/>
        </pc:sldMkLst>
      </pc:sldChg>
      <pc:sldChg chg="modNotes">
        <pc:chgData name="naumann" userId="S::naumann_nce.ufrj.br#ext#@cisco.onmicrosoft.com::e99cf90b-3b07-4608-8d54-c7ecb3aa7617" providerId="AD" clId="Web-{7698A75F-E974-5DB4-31C5-D1D7E2641CCB}" dt="2023-07-04T21:01:35.830" v="1297"/>
        <pc:sldMkLst>
          <pc:docMk/>
          <pc:sldMk cId="1777897685" sldId="1171"/>
        </pc:sldMkLst>
      </pc:sldChg>
      <pc:sldChg chg="modSp modNotes">
        <pc:chgData name="naumann" userId="S::naumann_nce.ufrj.br#ext#@cisco.onmicrosoft.com::e99cf90b-3b07-4608-8d54-c7ecb3aa7617" providerId="AD" clId="Web-{7698A75F-E974-5DB4-31C5-D1D7E2641CCB}" dt="2023-07-04T21:01:37.612" v="1298"/>
        <pc:sldMkLst>
          <pc:docMk/>
          <pc:sldMk cId="743866967" sldId="1172"/>
        </pc:sldMkLst>
        <pc:spChg chg="mod">
          <ac:chgData name="naumann" userId="S::naumann_nce.ufrj.br#ext#@cisco.onmicrosoft.com::e99cf90b-3b07-4608-8d54-c7ecb3aa7617" providerId="AD" clId="Web-{7698A75F-E974-5DB4-31C5-D1D7E2641CCB}" dt="2023-07-04T20:05:30.106" v="65" actId="20577"/>
          <ac:spMkLst>
            <pc:docMk/>
            <pc:sldMk cId="743866967" sldId="1172"/>
            <ac:spMk id="5" creationId="{00000000-0000-0000-0000-000000000000}"/>
          </ac:spMkLst>
        </pc:spChg>
      </pc:sldChg>
      <pc:sldChg chg="modSp add replId modNotes">
        <pc:chgData name="naumann" userId="S::naumann_nce.ufrj.br#ext#@cisco.onmicrosoft.com::e99cf90b-3b07-4608-8d54-c7ecb3aa7617" providerId="AD" clId="Web-{7698A75F-E974-5DB4-31C5-D1D7E2641CCB}" dt="2023-07-04T21:01:42.846" v="1299"/>
        <pc:sldMkLst>
          <pc:docMk/>
          <pc:sldMk cId="874155768" sldId="1173"/>
        </pc:sldMkLst>
        <pc:spChg chg="mod">
          <ac:chgData name="naumann" userId="S::naumann_nce.ufrj.br#ext#@cisco.onmicrosoft.com::e99cf90b-3b07-4608-8d54-c7ecb3aa7617" providerId="AD" clId="Web-{7698A75F-E974-5DB4-31C5-D1D7E2641CCB}" dt="2023-07-04T20:08:02.829" v="106" actId="14100"/>
          <ac:spMkLst>
            <pc:docMk/>
            <pc:sldMk cId="874155768" sldId="1173"/>
            <ac:spMk id="5" creationId="{00000000-0000-0000-0000-000000000000}"/>
          </ac:spMkLst>
        </pc:spChg>
      </pc:sldChg>
      <pc:sldChg chg="modSp add replId modNotes">
        <pc:chgData name="naumann" userId="S::naumann_nce.ufrj.br#ext#@cisco.onmicrosoft.com::e99cf90b-3b07-4608-8d54-c7ecb3aa7617" providerId="AD" clId="Web-{7698A75F-E974-5DB4-31C5-D1D7E2641CCB}" dt="2023-07-04T21:01:47.174" v="1300"/>
        <pc:sldMkLst>
          <pc:docMk/>
          <pc:sldMk cId="3500240594" sldId="1174"/>
        </pc:sldMkLst>
        <pc:spChg chg="mod">
          <ac:chgData name="naumann" userId="S::naumann_nce.ufrj.br#ext#@cisco.onmicrosoft.com::e99cf90b-3b07-4608-8d54-c7ecb3aa7617" providerId="AD" clId="Web-{7698A75F-E974-5DB4-31C5-D1D7E2641CCB}" dt="2023-07-04T20:08:47.565" v="142" actId="14100"/>
          <ac:spMkLst>
            <pc:docMk/>
            <pc:sldMk cId="3500240594" sldId="1174"/>
            <ac:spMk id="3" creationId="{00000000-0000-0000-0000-000000000000}"/>
          </ac:spMkLst>
        </pc:spChg>
        <pc:spChg chg="mod">
          <ac:chgData name="naumann" userId="S::naumann_nce.ufrj.br#ext#@cisco.onmicrosoft.com::e99cf90b-3b07-4608-8d54-c7ecb3aa7617" providerId="AD" clId="Web-{7698A75F-E974-5DB4-31C5-D1D7E2641CCB}" dt="2023-07-04T20:10:39.146" v="226" actId="20577"/>
          <ac:spMkLst>
            <pc:docMk/>
            <pc:sldMk cId="3500240594" sldId="1174"/>
            <ac:spMk id="5" creationId="{00000000-0000-0000-0000-000000000000}"/>
          </ac:spMkLst>
        </pc:spChg>
      </pc:sldChg>
      <pc:sldChg chg="addSp modSp add replId modNotes">
        <pc:chgData name="naumann" userId="S::naumann_nce.ufrj.br#ext#@cisco.onmicrosoft.com::e99cf90b-3b07-4608-8d54-c7ecb3aa7617" providerId="AD" clId="Web-{7698A75F-E974-5DB4-31C5-D1D7E2641CCB}" dt="2023-07-04T21:01:51.768" v="1303"/>
        <pc:sldMkLst>
          <pc:docMk/>
          <pc:sldMk cId="3324699218" sldId="1175"/>
        </pc:sldMkLst>
        <pc:spChg chg="mod">
          <ac:chgData name="naumann" userId="S::naumann_nce.ufrj.br#ext#@cisco.onmicrosoft.com::e99cf90b-3b07-4608-8d54-c7ecb3aa7617" providerId="AD" clId="Web-{7698A75F-E974-5DB4-31C5-D1D7E2641CCB}" dt="2023-07-04T20:11:25.413" v="271" actId="20577"/>
          <ac:spMkLst>
            <pc:docMk/>
            <pc:sldMk cId="3324699218" sldId="1175"/>
            <ac:spMk id="3" creationId="{00000000-0000-0000-0000-000000000000}"/>
          </ac:spMkLst>
        </pc:spChg>
        <pc:spChg chg="mod">
          <ac:chgData name="naumann" userId="S::naumann_nce.ufrj.br#ext#@cisco.onmicrosoft.com::e99cf90b-3b07-4608-8d54-c7ecb3aa7617" providerId="AD" clId="Web-{7698A75F-E974-5DB4-31C5-D1D7E2641CCB}" dt="2023-07-04T20:14:33.653" v="323" actId="1076"/>
          <ac:spMkLst>
            <pc:docMk/>
            <pc:sldMk cId="3324699218" sldId="1175"/>
            <ac:spMk id="5" creationId="{00000000-0000-0000-0000-000000000000}"/>
          </ac:spMkLst>
        </pc:spChg>
        <pc:picChg chg="add mod">
          <ac:chgData name="naumann" userId="S::naumann_nce.ufrj.br#ext#@cisco.onmicrosoft.com::e99cf90b-3b07-4608-8d54-c7ecb3aa7617" providerId="AD" clId="Web-{7698A75F-E974-5DB4-31C5-D1D7E2641CCB}" dt="2023-07-04T20:14:00.090" v="286" actId="1076"/>
          <ac:picMkLst>
            <pc:docMk/>
            <pc:sldMk cId="3324699218" sldId="1175"/>
            <ac:picMk id="4" creationId="{8F2D4B6B-BE58-8E20-A0C1-4435BFBDB853}"/>
          </ac:picMkLst>
        </pc:picChg>
      </pc:sldChg>
      <pc:sldChg chg="addSp delSp modSp add replId modNotes">
        <pc:chgData name="naumann" userId="S::naumann_nce.ufrj.br#ext#@cisco.onmicrosoft.com::e99cf90b-3b07-4608-8d54-c7ecb3aa7617" providerId="AD" clId="Web-{7698A75F-E974-5DB4-31C5-D1D7E2641CCB}" dt="2023-07-04T21:01:53.925" v="1304"/>
        <pc:sldMkLst>
          <pc:docMk/>
          <pc:sldMk cId="282396932" sldId="1176"/>
        </pc:sldMkLst>
        <pc:spChg chg="mod">
          <ac:chgData name="naumann" userId="S::naumann_nce.ufrj.br#ext#@cisco.onmicrosoft.com::e99cf90b-3b07-4608-8d54-c7ecb3aa7617" providerId="AD" clId="Web-{7698A75F-E974-5DB4-31C5-D1D7E2641CCB}" dt="2023-07-04T20:17:02.892" v="340" actId="20577"/>
          <ac:spMkLst>
            <pc:docMk/>
            <pc:sldMk cId="282396932" sldId="1176"/>
            <ac:spMk id="3" creationId="{00000000-0000-0000-0000-000000000000}"/>
          </ac:spMkLst>
        </pc:spChg>
        <pc:spChg chg="mod">
          <ac:chgData name="naumann" userId="S::naumann_nce.ufrj.br#ext#@cisco.onmicrosoft.com::e99cf90b-3b07-4608-8d54-c7ecb3aa7617" providerId="AD" clId="Web-{7698A75F-E974-5DB4-31C5-D1D7E2641CCB}" dt="2023-07-04T20:17:09.267" v="341" actId="20577"/>
          <ac:spMkLst>
            <pc:docMk/>
            <pc:sldMk cId="282396932" sldId="1176"/>
            <ac:spMk id="5" creationId="{00000000-0000-0000-0000-000000000000}"/>
          </ac:spMkLst>
        </pc:spChg>
        <pc:spChg chg="add mod">
          <ac:chgData name="naumann" userId="S::naumann_nce.ufrj.br#ext#@cisco.onmicrosoft.com::e99cf90b-3b07-4608-8d54-c7ecb3aa7617" providerId="AD" clId="Web-{7698A75F-E974-5DB4-31C5-D1D7E2641CCB}" dt="2023-07-04T20:21:45.572" v="401" actId="20577"/>
          <ac:spMkLst>
            <pc:docMk/>
            <pc:sldMk cId="282396932" sldId="1176"/>
            <ac:spMk id="6" creationId="{93BD1552-F306-C8C6-26AB-C07B23DE8FE3}"/>
          </ac:spMkLst>
        </pc:spChg>
        <pc:picChg chg="del">
          <ac:chgData name="naumann" userId="S::naumann_nce.ufrj.br#ext#@cisco.onmicrosoft.com::e99cf90b-3b07-4608-8d54-c7ecb3aa7617" providerId="AD" clId="Web-{7698A75F-E974-5DB4-31C5-D1D7E2641CCB}" dt="2023-07-04T20:16:52.126" v="329"/>
          <ac:picMkLst>
            <pc:docMk/>
            <pc:sldMk cId="282396932" sldId="1176"/>
            <ac:picMk id="4" creationId="{8F2D4B6B-BE58-8E20-A0C1-4435BFBDB853}"/>
          </ac:picMkLst>
        </pc:picChg>
      </pc:sldChg>
      <pc:sldChg chg="add del replId">
        <pc:chgData name="naumann" userId="S::naumann_nce.ufrj.br#ext#@cisco.onmicrosoft.com::e99cf90b-3b07-4608-8d54-c7ecb3aa7617" providerId="AD" clId="Web-{7698A75F-E974-5DB4-31C5-D1D7E2641CCB}" dt="2023-07-04T20:17:15.971" v="343"/>
        <pc:sldMkLst>
          <pc:docMk/>
          <pc:sldMk cId="204900817" sldId="1177"/>
        </pc:sldMkLst>
      </pc:sldChg>
      <pc:sldChg chg="modSp add replId modNotes">
        <pc:chgData name="naumann" userId="S::naumann_nce.ufrj.br#ext#@cisco.onmicrosoft.com::e99cf90b-3b07-4608-8d54-c7ecb3aa7617" providerId="AD" clId="Web-{7698A75F-E974-5DB4-31C5-D1D7E2641CCB}" dt="2023-07-04T21:01:57.565" v="1305"/>
        <pc:sldMkLst>
          <pc:docMk/>
          <pc:sldMk cId="1607124036" sldId="1177"/>
        </pc:sldMkLst>
        <pc:spChg chg="mod">
          <ac:chgData name="naumann" userId="S::naumann_nce.ufrj.br#ext#@cisco.onmicrosoft.com::e99cf90b-3b07-4608-8d54-c7ecb3aa7617" providerId="AD" clId="Web-{7698A75F-E974-5DB4-31C5-D1D7E2641CCB}" dt="2023-07-04T20:34:11.094" v="851" actId="20577"/>
          <ac:spMkLst>
            <pc:docMk/>
            <pc:sldMk cId="1607124036" sldId="1177"/>
            <ac:spMk id="3" creationId="{00000000-0000-0000-0000-000000000000}"/>
          </ac:spMkLst>
        </pc:spChg>
        <pc:spChg chg="mod">
          <ac:chgData name="naumann" userId="S::naumann_nce.ufrj.br#ext#@cisco.onmicrosoft.com::e99cf90b-3b07-4608-8d54-c7ecb3aa7617" providerId="AD" clId="Web-{7698A75F-E974-5DB4-31C5-D1D7E2641CCB}" dt="2023-07-04T20:33:50.312" v="817" actId="20577"/>
          <ac:spMkLst>
            <pc:docMk/>
            <pc:sldMk cId="1607124036" sldId="1177"/>
            <ac:spMk id="6" creationId="{93BD1552-F306-C8C6-26AB-C07B23DE8FE3}"/>
          </ac:spMkLst>
        </pc:spChg>
      </pc:sldChg>
      <pc:sldChg chg="modSp add ord replId modNotes">
        <pc:chgData name="naumann" userId="S::naumann_nce.ufrj.br#ext#@cisco.onmicrosoft.com::e99cf90b-3b07-4608-8d54-c7ecb3aa7617" providerId="AD" clId="Web-{7698A75F-E974-5DB4-31C5-D1D7E2641CCB}" dt="2023-07-04T21:01:59.487" v="1307"/>
        <pc:sldMkLst>
          <pc:docMk/>
          <pc:sldMk cId="2412993616" sldId="1178"/>
        </pc:sldMkLst>
        <pc:spChg chg="mod">
          <ac:chgData name="naumann" userId="S::naumann_nce.ufrj.br#ext#@cisco.onmicrosoft.com::e99cf90b-3b07-4608-8d54-c7ecb3aa7617" providerId="AD" clId="Web-{7698A75F-E974-5DB4-31C5-D1D7E2641CCB}" dt="2023-07-04T20:35:16.987" v="876" actId="20577"/>
          <ac:spMkLst>
            <pc:docMk/>
            <pc:sldMk cId="2412993616" sldId="1178"/>
            <ac:spMk id="3" creationId="{00000000-0000-0000-0000-000000000000}"/>
          </ac:spMkLst>
        </pc:spChg>
        <pc:spChg chg="mod">
          <ac:chgData name="naumann" userId="S::naumann_nce.ufrj.br#ext#@cisco.onmicrosoft.com::e99cf90b-3b07-4608-8d54-c7ecb3aa7617" providerId="AD" clId="Web-{7698A75F-E974-5DB4-31C5-D1D7E2641CCB}" dt="2023-07-04T20:35:50.925" v="883" actId="14100"/>
          <ac:spMkLst>
            <pc:docMk/>
            <pc:sldMk cId="2412993616" sldId="1178"/>
            <ac:spMk id="5" creationId="{00000000-0000-0000-0000-000000000000}"/>
          </ac:spMkLst>
        </pc:spChg>
        <pc:spChg chg="mod">
          <ac:chgData name="naumann" userId="S::naumann_nce.ufrj.br#ext#@cisco.onmicrosoft.com::e99cf90b-3b07-4608-8d54-c7ecb3aa7617" providerId="AD" clId="Web-{7698A75F-E974-5DB4-31C5-D1D7E2641CCB}" dt="2023-07-04T20:36:34.192" v="900" actId="14100"/>
          <ac:spMkLst>
            <pc:docMk/>
            <pc:sldMk cId="2412993616" sldId="1178"/>
            <ac:spMk id="6" creationId="{93BD1552-F306-C8C6-26AB-C07B23DE8FE3}"/>
          </ac:spMkLst>
        </pc:spChg>
      </pc:sldChg>
      <pc:sldChg chg="modSp add replId modNotes">
        <pc:chgData name="naumann" userId="S::naumann_nce.ufrj.br#ext#@cisco.onmicrosoft.com::e99cf90b-3b07-4608-8d54-c7ecb3aa7617" providerId="AD" clId="Web-{7698A75F-E974-5DB4-31C5-D1D7E2641CCB}" dt="2023-07-04T20:41:51.077" v="992" actId="20577"/>
        <pc:sldMkLst>
          <pc:docMk/>
          <pc:sldMk cId="2421560429" sldId="1179"/>
        </pc:sldMkLst>
        <pc:spChg chg="mod">
          <ac:chgData name="naumann" userId="S::naumann_nce.ufrj.br#ext#@cisco.onmicrosoft.com::e99cf90b-3b07-4608-8d54-c7ecb3aa7617" providerId="AD" clId="Web-{7698A75F-E974-5DB4-31C5-D1D7E2641CCB}" dt="2023-07-04T20:38:18.805" v="929" actId="20577"/>
          <ac:spMkLst>
            <pc:docMk/>
            <pc:sldMk cId="2421560429" sldId="1179"/>
            <ac:spMk id="3" creationId="{00000000-0000-0000-0000-000000000000}"/>
          </ac:spMkLst>
        </pc:spChg>
        <pc:spChg chg="mod">
          <ac:chgData name="naumann" userId="S::naumann_nce.ufrj.br#ext#@cisco.onmicrosoft.com::e99cf90b-3b07-4608-8d54-c7ecb3aa7617" providerId="AD" clId="Web-{7698A75F-E974-5DB4-31C5-D1D7E2641CCB}" dt="2023-07-04T20:41:51.077" v="992" actId="20577"/>
          <ac:spMkLst>
            <pc:docMk/>
            <pc:sldMk cId="2421560429" sldId="1179"/>
            <ac:spMk id="6" creationId="{93BD1552-F306-C8C6-26AB-C07B23DE8FE3}"/>
          </ac:spMkLst>
        </pc:spChg>
      </pc:sldChg>
      <pc:sldChg chg="modSp add replId modNotes">
        <pc:chgData name="naumann" userId="S::naumann_nce.ufrj.br#ext#@cisco.onmicrosoft.com::e99cf90b-3b07-4608-8d54-c7ecb3aa7617" providerId="AD" clId="Web-{7698A75F-E974-5DB4-31C5-D1D7E2641CCB}" dt="2023-07-04T21:02:02.503" v="1308"/>
        <pc:sldMkLst>
          <pc:docMk/>
          <pc:sldMk cId="4068845370" sldId="1180"/>
        </pc:sldMkLst>
        <pc:spChg chg="mod">
          <ac:chgData name="naumann" userId="S::naumann_nce.ufrj.br#ext#@cisco.onmicrosoft.com::e99cf90b-3b07-4608-8d54-c7ecb3aa7617" providerId="AD" clId="Web-{7698A75F-E974-5DB4-31C5-D1D7E2641CCB}" dt="2023-07-04T20:41:59.921" v="1000" actId="20577"/>
          <ac:spMkLst>
            <pc:docMk/>
            <pc:sldMk cId="4068845370" sldId="1180"/>
            <ac:spMk id="3" creationId="{00000000-0000-0000-0000-000000000000}"/>
          </ac:spMkLst>
        </pc:spChg>
        <pc:spChg chg="mod">
          <ac:chgData name="naumann" userId="S::naumann_nce.ufrj.br#ext#@cisco.onmicrosoft.com::e99cf90b-3b07-4608-8d54-c7ecb3aa7617" providerId="AD" clId="Web-{7698A75F-E974-5DB4-31C5-D1D7E2641CCB}" dt="2023-07-04T20:44:01.956" v="1009" actId="20577"/>
          <ac:spMkLst>
            <pc:docMk/>
            <pc:sldMk cId="4068845370" sldId="1180"/>
            <ac:spMk id="6" creationId="{93BD1552-F306-C8C6-26AB-C07B23DE8FE3}"/>
          </ac:spMkLst>
        </pc:spChg>
      </pc:sldChg>
      <pc:sldChg chg="modSp add ord replId modNotes">
        <pc:chgData name="naumann" userId="S::naumann_nce.ufrj.br#ext#@cisco.onmicrosoft.com::e99cf90b-3b07-4608-8d54-c7ecb3aa7617" providerId="AD" clId="Web-{7698A75F-E974-5DB4-31C5-D1D7E2641CCB}" dt="2023-07-04T21:02:40.488" v="1312"/>
        <pc:sldMkLst>
          <pc:docMk/>
          <pc:sldMk cId="3484783368" sldId="1181"/>
        </pc:sldMkLst>
        <pc:spChg chg="mod">
          <ac:chgData name="naumann" userId="S::naumann_nce.ufrj.br#ext#@cisco.onmicrosoft.com::e99cf90b-3b07-4608-8d54-c7ecb3aa7617" providerId="AD" clId="Web-{7698A75F-E974-5DB4-31C5-D1D7E2641CCB}" dt="2023-07-04T20:45:24.786" v="1068" actId="20577"/>
          <ac:spMkLst>
            <pc:docMk/>
            <pc:sldMk cId="3484783368" sldId="1181"/>
            <ac:spMk id="3" creationId="{00000000-0000-0000-0000-000000000000}"/>
          </ac:spMkLst>
        </pc:spChg>
        <pc:spChg chg="mod">
          <ac:chgData name="naumann" userId="S::naumann_nce.ufrj.br#ext#@cisco.onmicrosoft.com::e99cf90b-3b07-4608-8d54-c7ecb3aa7617" providerId="AD" clId="Web-{7698A75F-E974-5DB4-31C5-D1D7E2641CCB}" dt="2023-07-04T20:46:31.116" v="1104" actId="20577"/>
          <ac:spMkLst>
            <pc:docMk/>
            <pc:sldMk cId="3484783368" sldId="1181"/>
            <ac:spMk id="6" creationId="{93BD1552-F306-C8C6-26AB-C07B23DE8FE3}"/>
          </ac:spMkLst>
        </pc:spChg>
      </pc:sldChg>
      <pc:sldChg chg="modSp add ord replId modNotes">
        <pc:chgData name="naumann" userId="S::naumann_nce.ufrj.br#ext#@cisco.onmicrosoft.com::e99cf90b-3b07-4608-8d54-c7ecb3aa7617" providerId="AD" clId="Web-{7698A75F-E974-5DB4-31C5-D1D7E2641CCB}" dt="2023-07-04T21:03:38.303" v="1339"/>
        <pc:sldMkLst>
          <pc:docMk/>
          <pc:sldMk cId="4053360668" sldId="1182"/>
        </pc:sldMkLst>
        <pc:spChg chg="mod">
          <ac:chgData name="naumann" userId="S::naumann_nce.ufrj.br#ext#@cisco.onmicrosoft.com::e99cf90b-3b07-4608-8d54-c7ecb3aa7617" providerId="AD" clId="Web-{7698A75F-E974-5DB4-31C5-D1D7E2641CCB}" dt="2023-07-04T21:03:19.505" v="1325" actId="20577"/>
          <ac:spMkLst>
            <pc:docMk/>
            <pc:sldMk cId="4053360668" sldId="1182"/>
            <ac:spMk id="3" creationId="{00000000-0000-0000-0000-000000000000}"/>
          </ac:spMkLst>
        </pc:spChg>
        <pc:spChg chg="mod">
          <ac:chgData name="naumann" userId="S::naumann_nce.ufrj.br#ext#@cisco.onmicrosoft.com::e99cf90b-3b07-4608-8d54-c7ecb3aa7617" providerId="AD" clId="Web-{7698A75F-E974-5DB4-31C5-D1D7E2641CCB}" dt="2023-07-04T20:47:35.759" v="1174" actId="20577"/>
          <ac:spMkLst>
            <pc:docMk/>
            <pc:sldMk cId="4053360668" sldId="1182"/>
            <ac:spMk id="6" creationId="{93BD1552-F306-C8C6-26AB-C07B23DE8F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3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Ethical Hacker
Module 5: Exploiting Wired and Wireless Networks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Ethical Hacker
Module 5: Exploiting Wired and Wireless Networks</a:t>
            </a: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a:t>
            </a:r>
            <a:br>
              <a:rPr lang="en-US" dirty="0">
                <a:cs typeface="+mn-lt"/>
              </a:rPr>
            </a:br>
            <a:r>
              <a:rPr lang="en-US" dirty="0"/>
              <a:t>5.3.1: What Did I Learn in this Module? (Cont.)
</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100</a:t>
            </a:fld>
            <a:endParaRPr lang="en-US"/>
          </a:p>
        </p:txBody>
      </p:sp>
    </p:spTree>
    <p:extLst>
      <p:ext uri="{BB962C8B-B14F-4D97-AF65-F5344CB8AC3E}">
        <p14:creationId xmlns:p14="http://schemas.microsoft.com/office/powerpoint/2010/main" val="288373312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a:t>
            </a:r>
            <a:br>
              <a:rPr lang="en-US" dirty="0">
                <a:cs typeface="+mn-lt"/>
              </a:rPr>
            </a:br>
            <a:r>
              <a:rPr lang="en-US" dirty="0"/>
              <a:t>5.3.1: What Did I Learn in this Module? (Cont.)
</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101</a:t>
            </a:fld>
            <a:endParaRPr lang="en-US"/>
          </a:p>
        </p:txBody>
      </p:sp>
    </p:spTree>
    <p:extLst>
      <p:ext uri="{BB962C8B-B14F-4D97-AF65-F5344CB8AC3E}">
        <p14:creationId xmlns:p14="http://schemas.microsoft.com/office/powerpoint/2010/main" val="401633825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a:t>
            </a:r>
            <a:br>
              <a:rPr lang="en-US" dirty="0">
                <a:cs typeface="+mn-lt"/>
              </a:rPr>
            </a:br>
            <a:r>
              <a:rPr lang="en-US" dirty="0"/>
              <a:t>5.3.1: What Did I Learn in this Module? (Cont.)
</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102</a:t>
            </a:fld>
            <a:endParaRPr lang="en-US"/>
          </a:p>
        </p:txBody>
      </p:sp>
    </p:spTree>
    <p:extLst>
      <p:ext uri="{BB962C8B-B14F-4D97-AF65-F5344CB8AC3E}">
        <p14:creationId xmlns:p14="http://schemas.microsoft.com/office/powerpoint/2010/main" val="372401469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a:t>
            </a:r>
            <a:br>
              <a:rPr lang="en-US" dirty="0">
                <a:cs typeface="+mn-lt"/>
              </a:rPr>
            </a:br>
            <a:r>
              <a:rPr lang="en-US" dirty="0"/>
              <a:t>5.3.1: What Did I Learn in this Module? (Cont.)
</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103</a:t>
            </a:fld>
            <a:endParaRPr lang="en-US"/>
          </a:p>
        </p:txBody>
      </p:sp>
    </p:spTree>
    <p:extLst>
      <p:ext uri="{BB962C8B-B14F-4D97-AF65-F5344CB8AC3E}">
        <p14:creationId xmlns:p14="http://schemas.microsoft.com/office/powerpoint/2010/main" val="102606999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a:t>
            </a:r>
            <a:br>
              <a:rPr lang="en-US" dirty="0">
                <a:cs typeface="+mn-lt"/>
              </a:rPr>
            </a:br>
            <a:r>
              <a:rPr lang="en-US" dirty="0"/>
              <a:t>5.3.1: What Did I Learn in this Module? (Cont.)
</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104</a:t>
            </a:fld>
            <a:endParaRPr lang="en-US"/>
          </a:p>
        </p:txBody>
      </p:sp>
    </p:spTree>
    <p:extLst>
      <p:ext uri="{BB962C8B-B14F-4D97-AF65-F5344CB8AC3E}">
        <p14:creationId xmlns:p14="http://schemas.microsoft.com/office/powerpoint/2010/main" val="157019190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a:t>
            </a:r>
            <a:br>
              <a:rPr lang="en-US" dirty="0">
                <a:cs typeface="+mn-lt"/>
              </a:rPr>
            </a:br>
            <a:r>
              <a:rPr lang="en-US" dirty="0"/>
              <a:t>5.3.1: What Did I Learn in this Module? (Cont.)
</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105</a:t>
            </a:fld>
            <a:endParaRPr lang="en-US"/>
          </a:p>
        </p:txBody>
      </p:sp>
    </p:spTree>
    <p:extLst>
      <p:ext uri="{BB962C8B-B14F-4D97-AF65-F5344CB8AC3E}">
        <p14:creationId xmlns:p14="http://schemas.microsoft.com/office/powerpoint/2010/main" val="296818946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a:t>
            </a:r>
            <a:endParaRPr lang="pt-BR" dirty="0"/>
          </a:p>
          <a:p>
            <a:r>
              <a:rPr lang="en-US" dirty="0"/>
              <a:t>5.3.2 Reflection Questions</a:t>
            </a:r>
            <a:endParaRPr lang="en-US" dirty="0">
              <a:cs typeface="Calibri"/>
            </a:endParaRPr>
          </a:p>
          <a:p>
            <a:r>
              <a:rPr lang="en-US"/>
              <a:t>5.3.3 Quiz - Exploiting Wired and Wireless Networks</a:t>
            </a:r>
            <a:br>
              <a:rPr lang="en-US"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106</a:t>
            </a:fld>
            <a:endParaRPr lang="en-US"/>
          </a:p>
        </p:txBody>
      </p:sp>
    </p:spTree>
    <p:extLst>
      <p:ext uri="{BB962C8B-B14F-4D97-AF65-F5344CB8AC3E}">
        <p14:creationId xmlns:p14="http://schemas.microsoft.com/office/powerpoint/2010/main" val="206328150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
Terms and Commands
</a:t>
            </a:r>
            <a:endParaRPr lang="pt-BR" dirty="0"/>
          </a:p>
        </p:txBody>
      </p:sp>
      <p:sp>
        <p:nvSpPr>
          <p:cNvPr id="4" name="Slide Number Placeholder 3"/>
          <p:cNvSpPr>
            <a:spLocks noGrp="1"/>
          </p:cNvSpPr>
          <p:nvPr>
            <p:ph type="sldNum" sz="quarter" idx="10"/>
          </p:nvPr>
        </p:nvSpPr>
        <p:spPr/>
        <p:txBody>
          <a:bodyPr/>
          <a:lstStyle/>
          <a:p>
            <a:fld id="{F7021451-1387-4CA6-816F-3879F97B5CBC}" type="slidenum">
              <a:rPr lang="en-US"/>
              <a:t>107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
Terms and Commands (Cont.)
</a:t>
            </a:r>
            <a:endParaRPr lang="pt-BR" dirty="0"/>
          </a:p>
        </p:txBody>
      </p:sp>
      <p:sp>
        <p:nvSpPr>
          <p:cNvPr id="4" name="Slide Number Placeholder 3"/>
          <p:cNvSpPr>
            <a:spLocks noGrp="1"/>
          </p:cNvSpPr>
          <p:nvPr>
            <p:ph type="sldNum" sz="quarter" idx="10"/>
          </p:nvPr>
        </p:nvSpPr>
        <p:spPr/>
        <p:txBody>
          <a:bodyPr/>
          <a:lstStyle/>
          <a:p>
            <a:fld id="{F7021451-1387-4CA6-816F-3879F97B5CBC}" type="slidenum">
              <a:rPr lang="en-US"/>
              <a:t>108</a:t>
            </a:fld>
            <a:endParaRPr lang="en-US"/>
          </a:p>
        </p:txBody>
      </p:sp>
    </p:spTree>
    <p:extLst>
      <p:ext uri="{BB962C8B-B14F-4D97-AF65-F5344CB8AC3E}">
        <p14:creationId xmlns:p14="http://schemas.microsoft.com/office/powerpoint/2010/main" val="122562632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
Terms and Commands (Cont.)
</a:t>
            </a:r>
            <a:endParaRPr lang="pt-BR" dirty="0"/>
          </a:p>
        </p:txBody>
      </p:sp>
      <p:sp>
        <p:nvSpPr>
          <p:cNvPr id="4" name="Slide Number Placeholder 3"/>
          <p:cNvSpPr>
            <a:spLocks noGrp="1"/>
          </p:cNvSpPr>
          <p:nvPr>
            <p:ph type="sldNum" sz="quarter" idx="10"/>
          </p:nvPr>
        </p:nvSpPr>
        <p:spPr/>
        <p:txBody>
          <a:bodyPr/>
          <a:lstStyle/>
          <a:p>
            <a:fld id="{F7021451-1387-4CA6-816F-3879F97B5CBC}" type="slidenum">
              <a:rPr lang="en-US"/>
              <a:t>109</a:t>
            </a:fld>
            <a:endParaRPr lang="en-US"/>
          </a:p>
        </p:txBody>
      </p:sp>
    </p:spTree>
    <p:extLst>
      <p:ext uri="{BB962C8B-B14F-4D97-AF65-F5344CB8AC3E}">
        <p14:creationId xmlns:p14="http://schemas.microsoft.com/office/powerpoint/2010/main" val="4052985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348239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
Terms and Commands (Cont.)
</a:t>
            </a:r>
            <a:endParaRPr lang="pt-BR" dirty="0"/>
          </a:p>
        </p:txBody>
      </p:sp>
      <p:sp>
        <p:nvSpPr>
          <p:cNvPr id="4" name="Slide Number Placeholder 3"/>
          <p:cNvSpPr>
            <a:spLocks noGrp="1"/>
          </p:cNvSpPr>
          <p:nvPr>
            <p:ph type="sldNum" sz="quarter" idx="10"/>
          </p:nvPr>
        </p:nvSpPr>
        <p:spPr/>
        <p:txBody>
          <a:bodyPr/>
          <a:lstStyle/>
          <a:p>
            <a:fld id="{F7021451-1387-4CA6-816F-3879F97B5CBC}" type="slidenum">
              <a:rPr lang="en-US"/>
              <a:t>110</a:t>
            </a:fld>
            <a:endParaRPr lang="en-US"/>
          </a:p>
        </p:txBody>
      </p:sp>
    </p:spTree>
    <p:extLst>
      <p:ext uri="{BB962C8B-B14F-4D97-AF65-F5344CB8AC3E}">
        <p14:creationId xmlns:p14="http://schemas.microsoft.com/office/powerpoint/2010/main" val="2934004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 Exploiting Wired and Wireless Networks</a:t>
            </a:r>
          </a:p>
          <a:p>
            <a:r>
              <a:rPr lang="en-US" dirty="0"/>
              <a:t>5.1: </a:t>
            </a:r>
            <a:r>
              <a:rPr lang="en-US" dirty="0">
                <a:solidFill>
                  <a:srgbClr val="B1E8FA"/>
                </a:solidFill>
                <a:latin typeface="Arial"/>
                <a:cs typeface="Arial"/>
              </a:rPr>
              <a:t>Exploiting</a:t>
            </a:r>
            <a:r>
              <a:rPr lang="en-US" dirty="0">
                <a:solidFill>
                  <a:srgbClr val="B1E8FA"/>
                </a:solidFill>
                <a:latin typeface="Arial"/>
                <a:ea typeface="Arial" pitchFamily="34" charset="-122"/>
                <a:cs typeface="Arial"/>
              </a:rPr>
              <a:t> Network-Based Vulnerabilities</a:t>
            </a:r>
            <a:r>
              <a:rPr lang="en-US" dirty="0"/>
              <a:t>
</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
5.1.1: Overview</a:t>
            </a:r>
            <a:endParaRPr lang="pt-BR"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a:p>
          <a:p>
            <a:r>
              <a:rPr lang="en-US"/>
              <a:t>5.1: Exploiting </a:t>
            </a:r>
            <a:r>
              <a:rPr lang="en-US" dirty="0"/>
              <a:t>Network-Based Vulnerabilities
5.1.1: Overview (Cont.)</a:t>
            </a:r>
            <a:endParaRPr lang="pt-BR"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401773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5: Exploiting Wired and Wireless Networks </a:t>
            </a:r>
            <a:endParaRPr lang="pt-BR"/>
          </a:p>
          <a:p>
            <a:pPr>
              <a:defRPr/>
            </a:pPr>
            <a:r>
              <a:rPr lang="en-US"/>
              <a:t>5.1: Exploiting </a:t>
            </a:r>
            <a:r>
              <a:rPr lang="en-US" dirty="0"/>
              <a:t>Network-Based Vulnerabilities</a:t>
            </a:r>
            <a:br>
              <a:rPr lang="en-US" dirty="0">
                <a:cs typeface="+mn-lt"/>
              </a:rPr>
            </a:br>
            <a:r>
              <a:rPr lang="en-US" dirty="0"/>
              <a:t>5.1.2: Windows Name Resolution and SMB Attacks</a:t>
            </a:r>
            <a:endParaRPr lang="en-US" sz="1200"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802529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5: Exploiting Wired and Wireless Networks </a:t>
            </a:r>
            <a:endParaRPr lang="pt-BR" dirty="0"/>
          </a:p>
          <a:p>
            <a:pPr>
              <a:defRPr/>
            </a:pPr>
            <a:r>
              <a:rPr lang="en-US"/>
              <a:t>5.1: Exploiting </a:t>
            </a:r>
            <a:r>
              <a:rPr lang="en-US" dirty="0"/>
              <a:t>Network-Based Vulnerabilities</a:t>
            </a:r>
            <a:br>
              <a:rPr lang="en-US" dirty="0">
                <a:cs typeface="+mn-lt"/>
              </a:rPr>
            </a:br>
            <a:r>
              <a:rPr lang="en-US" dirty="0"/>
              <a:t>5.1.2: Windows Name Resolution and SMB Attacks (Cont.)</a:t>
            </a:r>
            <a:endParaRPr lang="en-US" sz="1200"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232402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5: Exploiting Wired and Wireless Networks </a:t>
            </a:r>
            <a:endParaRPr lang="pt-BR" dirty="0"/>
          </a:p>
          <a:p>
            <a:pPr>
              <a:defRPr/>
            </a:pPr>
            <a:r>
              <a:rPr lang="en-US"/>
              <a:t>5.1: Exploiting </a:t>
            </a:r>
            <a:r>
              <a:rPr lang="en-US" dirty="0"/>
              <a:t>Network-Based Vulnerabilities</a:t>
            </a:r>
            <a:br>
              <a:rPr lang="en-US" dirty="0">
                <a:cs typeface="+mn-lt"/>
              </a:rPr>
            </a:br>
            <a:r>
              <a:rPr lang="en-US" dirty="0"/>
              <a:t>5.1.2: Windows Name Resolution and SMB Attacks (Cont.)</a:t>
            </a:r>
            <a:endParaRPr lang="en-US" sz="1200"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05878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5: Exploiting Wired and Wireless Networks </a:t>
            </a:r>
            <a:endParaRPr lang="pt-BR" dirty="0"/>
          </a:p>
          <a:p>
            <a:pPr>
              <a:defRPr/>
            </a:pPr>
            <a:r>
              <a:rPr lang="en-US"/>
              <a:t>5.1: Exploiting </a:t>
            </a:r>
            <a:r>
              <a:rPr lang="en-US" dirty="0"/>
              <a:t>Network-Based Vulnerabilities</a:t>
            </a:r>
            <a:br>
              <a:rPr lang="en-US" dirty="0">
                <a:cs typeface="+mn-lt"/>
              </a:rPr>
            </a:br>
            <a:r>
              <a:rPr lang="en-US" dirty="0"/>
              <a:t>5.1.2: Windows Name Resolution and SMB Attacks (Cont.)</a:t>
            </a:r>
            <a:endParaRPr lang="en-US" sz="1200"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273831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5: Exploiting Wired and Wireless Networks </a:t>
            </a:r>
            <a:endParaRPr lang="pt-BR" dirty="0"/>
          </a:p>
          <a:p>
            <a:pPr>
              <a:defRPr/>
            </a:pPr>
            <a:r>
              <a:rPr lang="en-US"/>
              <a:t>5.1: Exploiting </a:t>
            </a:r>
            <a:r>
              <a:rPr lang="en-US" dirty="0"/>
              <a:t>Network-Based Vulnerabilities</a:t>
            </a:r>
            <a:br>
              <a:rPr lang="en-US" dirty="0">
                <a:cs typeface="+mn-lt"/>
              </a:rPr>
            </a:br>
            <a:r>
              <a:rPr lang="en-US" dirty="0"/>
              <a:t>5.1.2: Windows Name Resolution and SMB Attacks (Cont.)</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21125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5: Exploiting Wired and Wireless Networks </a:t>
            </a:r>
            <a:endParaRPr lang="pt-BR" dirty="0"/>
          </a:p>
          <a:p>
            <a:pPr>
              <a:defRPr/>
            </a:pPr>
            <a:r>
              <a:rPr lang="en-US"/>
              <a:t>5.1: Exploiting </a:t>
            </a:r>
            <a:r>
              <a:rPr lang="en-US" dirty="0"/>
              <a:t>Network-Based Vulnerabilities</a:t>
            </a:r>
            <a:br>
              <a:rPr lang="en-US" dirty="0">
                <a:cs typeface="+mn-lt"/>
              </a:rPr>
            </a:br>
            <a:r>
              <a:rPr lang="en-US" dirty="0"/>
              <a:t>5.1.2: Windows Name Resolution and SMB Attacks (Cont.)</a:t>
            </a:r>
          </a:p>
          <a:p>
            <a:pPr>
              <a:defRPr/>
            </a:pPr>
            <a:r>
              <a:rPr lang="en-US"/>
              <a:t>5.1.3: Practice - Windows Name Resolution and SMB Attacks</a:t>
            </a:r>
          </a:p>
          <a:p>
            <a:pPr>
              <a:defRPr/>
            </a:pP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3343619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5.1.4: Lab – Scanning for SMB Vulnerabilities with enum4linux
</a:t>
            </a:r>
            <a:endParaRPr lang="pt-BR">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653464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5.1.5: DNS Cache Poisoning</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580083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5.1.5: DNS Cache Poisoning (Cont.)</a:t>
            </a:r>
            <a:endParaRPr lang="en-US" dirty="0">
              <a:ea typeface="Calibri"/>
              <a:cs typeface="Calibri"/>
            </a:endParaRPr>
          </a:p>
          <a:p>
            <a:r>
              <a:rPr lang="en-US" dirty="0"/>
              <a:t>5.1.6: Practice - DNS Cache Poisoning</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2381779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5.1.7: SNMP Exploits (Cont.)</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89972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5.1.7: SNMP Exploits (Cont.)</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987224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5.1.8: SMTP Exploits</a:t>
            </a:r>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731028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5.1.8: SMTP Exploits (Cont.)</a:t>
            </a:r>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3628178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5.1.8: SMTP Exploits (Cont.)</a:t>
            </a:r>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3845673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5.1.8: SMTP Exploits (Cont.)</a:t>
            </a:r>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29720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5.1.8: SMTP Exploits (Cont.)</a:t>
            </a:r>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4179828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5.1.8: SMTP Exploits (Cont.)</a:t>
            </a:r>
            <a:endParaRPr lang="en-US" dirty="0">
              <a:ea typeface="Calibri" panose="020F0502020204030204"/>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2771069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5.1.8: SMTP Exploits (Cont.)</a:t>
            </a:r>
            <a:endParaRPr lang="en-US">
              <a:cs typeface="Calibri"/>
            </a:endParaRPr>
          </a:p>
          <a:p>
            <a:r>
              <a:rPr lang="en-US" dirty="0"/>
              <a:t>5.1.9: Practice - SMTP Commands</a:t>
            </a: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945380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5.1.10: FTP Exploits</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30351262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5.1.10: FTP Exploits (Cont.)</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876330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5.1.10: FTP Exploits (Cont.)</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4034493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5.1.11: Pass-the-Hash Attacks</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72927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5.1.11: Pass-the-Hash Attacks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8887391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5.1.12: Kerberos and LDAP-Based Attacks</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23992609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5.1.12: Kerberos and LDAP-Based Attacks (Cont.)</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3725699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4549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5.1.12: Kerberos and LDAP-Based Attacks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551468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5.1.13: </a:t>
            </a:r>
            <a:r>
              <a:rPr lang="en-US" dirty="0" err="1"/>
              <a:t>Kerberoasting</a:t>
            </a:r>
            <a:endParaRPr lang="en-US" dirty="0" err="1">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27510126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5.1.14: On-Path Attacks</a:t>
            </a:r>
            <a:endParaRPr lang="en-US" dirty="0" err="1"/>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24630440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5.1.14: On-Path Attacks (Cont.)</a:t>
            </a:r>
            <a:endParaRPr lang="en-US" dirty="0" err="1"/>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4058866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5.1.14: On-Path Attacks (Cont.)</a:t>
            </a:r>
            <a:endParaRPr lang="en-US" dirty="0" err="1"/>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351155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5.1.14: On-Path Attacks (Cont.)</a:t>
            </a:r>
            <a:endParaRPr lang="en-US">
              <a:ea typeface="Calibri"/>
              <a:cs typeface="Calibri"/>
            </a:endParaRPr>
          </a:p>
          <a:p>
            <a:r>
              <a:rPr lang="en-US" dirty="0"/>
              <a:t>5.1.15: Practice - Kerberos, LDAP, and On-Path Attacks</a:t>
            </a:r>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442482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5.1.16: Lab - On-Path Attacks with Ettercap</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41732973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5.1.17: Route Manipulation Attacks</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22316791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5.1.18: DoS and DDoS Attacks</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796111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5.1.18: DoS and DDoS Attacks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291961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6333774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5.1.18: DoS and DDoS Attacks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38677749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5.1.18: DoS and DDoS Attacks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24652853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5.1.18: DoS and DDoS Attacks (Cont.)</a:t>
            </a:r>
            <a:endParaRPr lang="en-US" dirty="0">
              <a:ea typeface="Calibri"/>
              <a:cs typeface="Calibri"/>
            </a:endParaRPr>
          </a:p>
          <a:p>
            <a:r>
              <a:rPr lang="en-US" dirty="0"/>
              <a:t>5.1.19: Practice - DoS and DDoS Attacks</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9522763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5.1.20: Network Access Control (NAC) Bypass</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5668155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5.1.20: Network Access Control (NAC) Bypass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8947175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5.1.20: Network Access Control (NAC) Bypass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30450156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5.1.21: VLAN Hopping</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5117969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5.1.21: VLAN Hopping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20227185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5.1.21: VLAN Hopping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6925824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5.1.21: VLAN Hopping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3803631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5.1.21: VLAN Hopping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22861370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Network-Based Vulnerabilities</a:t>
            </a:r>
            <a:br>
              <a:rPr lang="en-US" dirty="0">
                <a:cs typeface="+mn-lt"/>
              </a:rPr>
            </a:br>
            <a:r>
              <a:rPr lang="en-US"/>
              <a:t>5.1.21: VLAN Hopping (Cont.)</a:t>
            </a:r>
            <a:endParaRPr lang="en-US">
              <a:ea typeface="Calibri"/>
              <a:cs typeface="Calibri"/>
            </a:endParaRPr>
          </a:p>
          <a:p>
            <a:r>
              <a:rPr lang="en-US" dirty="0"/>
              <a:t>5.1.22: Practice - NAC Bypass and VLAN Hopping</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34121559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5.1.23: DHCP Starvation Attacks and Rogue DHCP Servers</a:t>
            </a:r>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27314297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dirty="0"/>
              <a:t>5.1: Exploiting Network-Based Vulnerabilities</a:t>
            </a:r>
            <a:br>
              <a:rPr lang="en-US" dirty="0">
                <a:cs typeface="+mn-lt"/>
              </a:rPr>
            </a:br>
            <a:r>
              <a:rPr lang="en-US" dirty="0"/>
              <a:t>5.1.23: DHCP Starvation Attacks and Rogue DHCP Servers (Cont.)</a:t>
            </a:r>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29412859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a:t>
            </a:r>
            <a:endParaRPr lang="pt-BR" dirty="0"/>
          </a:p>
          <a:p>
            <a:r>
              <a:rPr lang="en-US"/>
              <a:t>5.1: Exploiting </a:t>
            </a:r>
            <a:r>
              <a:rPr lang="en-US" dirty="0"/>
              <a:t>Network-Based Vulnerabilities</a:t>
            </a:r>
            <a:br>
              <a:rPr lang="en-US" dirty="0">
                <a:cs typeface="+mn-lt"/>
              </a:rPr>
            </a:br>
            <a:r>
              <a:rPr lang="en-US" dirty="0"/>
              <a:t>5.1.23: DHCP Starvation Attacks and Rogue DHCP Servers (Cont.)</a:t>
            </a:r>
            <a:endParaRPr lang="en-US" dirty="0">
              <a:cs typeface="Calibri"/>
            </a:endParaRPr>
          </a:p>
          <a:p>
            <a:r>
              <a:rPr lang="en-US" dirty="0"/>
              <a:t>5.1.24: Practice - DHCP Starvation and Rogue DHCP Servers</a:t>
            </a:r>
            <a:endParaRPr lang="en-US" dirty="0">
              <a:ea typeface="Calibri"/>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2253607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5.2: </a:t>
            </a:r>
            <a:r>
              <a:rPr lang="en-US" dirty="0">
                <a:solidFill>
                  <a:srgbClr val="B1E8FA"/>
                </a:solidFill>
                <a:latin typeface="Arial"/>
                <a:cs typeface="Arial"/>
              </a:rPr>
              <a:t>Exploiting Wireless Vulnerabilities</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7110399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5.2.1: Overview</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5.2.2: Rogue Access Points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5.2.3: Evil Twin Attacks 
</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68</a:t>
            </a:fld>
            <a:endParaRPr lang="en-US"/>
          </a:p>
        </p:txBody>
      </p:sp>
    </p:spTree>
    <p:extLst>
      <p:ext uri="{BB962C8B-B14F-4D97-AF65-F5344CB8AC3E}">
        <p14:creationId xmlns:p14="http://schemas.microsoft.com/office/powerpoint/2010/main" val="10737049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5.2.4: Disassociation (or </a:t>
            </a:r>
            <a:r>
              <a:rPr lang="en-US" dirty="0" err="1"/>
              <a:t>Deauthentication</a:t>
            </a:r>
            <a:r>
              <a:rPr lang="en-US" dirty="0"/>
              <a:t>) Attacks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69</a:t>
            </a:fld>
            <a:endParaRPr lang="en-US"/>
          </a:p>
        </p:txBody>
      </p:sp>
    </p:spTree>
    <p:extLst>
      <p:ext uri="{BB962C8B-B14F-4D97-AF65-F5344CB8AC3E}">
        <p14:creationId xmlns:p14="http://schemas.microsoft.com/office/powerpoint/2010/main" val="366087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7135751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5.2.4: Disassociation (or </a:t>
            </a:r>
            <a:r>
              <a:rPr lang="en-US" dirty="0" err="1"/>
              <a:t>Deauthentication</a:t>
            </a:r>
            <a:r>
              <a:rPr lang="en-US" dirty="0"/>
              <a:t>) Attacks (Cont.)
</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70</a:t>
            </a:fld>
            <a:endParaRPr lang="en-US"/>
          </a:p>
        </p:txBody>
      </p:sp>
    </p:spTree>
    <p:extLst>
      <p:ext uri="{BB962C8B-B14F-4D97-AF65-F5344CB8AC3E}">
        <p14:creationId xmlns:p14="http://schemas.microsoft.com/office/powerpoint/2010/main" val="11838206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5.2.4: Disassociation (or </a:t>
            </a:r>
            <a:r>
              <a:rPr lang="en-US" dirty="0" err="1"/>
              <a:t>Deauthentication</a:t>
            </a:r>
            <a:r>
              <a:rPr lang="en-US" dirty="0"/>
              <a:t>) Attacks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71</a:t>
            </a:fld>
            <a:endParaRPr lang="en-US"/>
          </a:p>
        </p:txBody>
      </p:sp>
    </p:spTree>
    <p:extLst>
      <p:ext uri="{BB962C8B-B14F-4D97-AF65-F5344CB8AC3E}">
        <p14:creationId xmlns:p14="http://schemas.microsoft.com/office/powerpoint/2010/main" val="24876296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5.2.5: Preferred Network List Attacks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72</a:t>
            </a:fld>
            <a:endParaRPr lang="en-US"/>
          </a:p>
        </p:txBody>
      </p:sp>
    </p:spTree>
    <p:extLst>
      <p:ext uri="{BB962C8B-B14F-4D97-AF65-F5344CB8AC3E}">
        <p14:creationId xmlns:p14="http://schemas.microsoft.com/office/powerpoint/2010/main" val="35715477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5.2.6: Wireless Signal Jamming and Interference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73</a:t>
            </a:fld>
            <a:endParaRPr lang="en-US"/>
          </a:p>
        </p:txBody>
      </p:sp>
    </p:spTree>
    <p:extLst>
      <p:ext uri="{BB962C8B-B14F-4D97-AF65-F5344CB8AC3E}">
        <p14:creationId xmlns:p14="http://schemas.microsoft.com/office/powerpoint/2010/main" val="33697989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5.2.7: War Driving
</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74</a:t>
            </a:fld>
            <a:endParaRPr lang="en-US"/>
          </a:p>
        </p:txBody>
      </p:sp>
    </p:spTree>
    <p:extLst>
      <p:ext uri="{BB962C8B-B14F-4D97-AF65-F5344CB8AC3E}">
        <p14:creationId xmlns:p14="http://schemas.microsoft.com/office/powerpoint/2010/main" val="21193718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75</a:t>
            </a:fld>
            <a:endParaRPr lang="en-US"/>
          </a:p>
        </p:txBody>
      </p:sp>
    </p:spTree>
    <p:extLst>
      <p:ext uri="{BB962C8B-B14F-4D97-AF65-F5344CB8AC3E}">
        <p14:creationId xmlns:p14="http://schemas.microsoft.com/office/powerpoint/2010/main" val="21882449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76</a:t>
            </a:fld>
            <a:endParaRPr lang="en-US"/>
          </a:p>
        </p:txBody>
      </p:sp>
    </p:spTree>
    <p:extLst>
      <p:ext uri="{BB962C8B-B14F-4D97-AF65-F5344CB8AC3E}">
        <p14:creationId xmlns:p14="http://schemas.microsoft.com/office/powerpoint/2010/main" val="32644727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77</a:t>
            </a:fld>
            <a:endParaRPr lang="en-US"/>
          </a:p>
        </p:txBody>
      </p:sp>
    </p:spTree>
    <p:extLst>
      <p:ext uri="{BB962C8B-B14F-4D97-AF65-F5344CB8AC3E}">
        <p14:creationId xmlns:p14="http://schemas.microsoft.com/office/powerpoint/2010/main" val="42764438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78</a:t>
            </a:fld>
            <a:endParaRPr lang="en-US"/>
          </a:p>
        </p:txBody>
      </p:sp>
    </p:spTree>
    <p:extLst>
      <p:ext uri="{BB962C8B-B14F-4D97-AF65-F5344CB8AC3E}">
        <p14:creationId xmlns:p14="http://schemas.microsoft.com/office/powerpoint/2010/main" val="37060671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79</a:t>
            </a:fld>
            <a:endParaRPr lang="en-US"/>
          </a:p>
        </p:txBody>
      </p:sp>
    </p:spTree>
    <p:extLst>
      <p:ext uri="{BB962C8B-B14F-4D97-AF65-F5344CB8AC3E}">
        <p14:creationId xmlns:p14="http://schemas.microsoft.com/office/powerpoint/2010/main" val="423978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4465519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80</a:t>
            </a:fld>
            <a:endParaRPr lang="en-US"/>
          </a:p>
        </p:txBody>
      </p:sp>
    </p:spTree>
    <p:extLst>
      <p:ext uri="{BB962C8B-B14F-4D97-AF65-F5344CB8AC3E}">
        <p14:creationId xmlns:p14="http://schemas.microsoft.com/office/powerpoint/2010/main" val="30711406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81</a:t>
            </a:fld>
            <a:endParaRPr lang="en-US"/>
          </a:p>
        </p:txBody>
      </p:sp>
    </p:spTree>
    <p:extLst>
      <p:ext uri="{BB962C8B-B14F-4D97-AF65-F5344CB8AC3E}">
        <p14:creationId xmlns:p14="http://schemas.microsoft.com/office/powerpoint/2010/main" val="25580078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82</a:t>
            </a:fld>
            <a:endParaRPr lang="en-US"/>
          </a:p>
        </p:txBody>
      </p:sp>
    </p:spTree>
    <p:extLst>
      <p:ext uri="{BB962C8B-B14F-4D97-AF65-F5344CB8AC3E}">
        <p14:creationId xmlns:p14="http://schemas.microsoft.com/office/powerpoint/2010/main" val="210506971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83</a:t>
            </a:fld>
            <a:endParaRPr lang="en-US"/>
          </a:p>
        </p:txBody>
      </p:sp>
    </p:spTree>
    <p:extLst>
      <p:ext uri="{BB962C8B-B14F-4D97-AF65-F5344CB8AC3E}">
        <p14:creationId xmlns:p14="http://schemas.microsoft.com/office/powerpoint/2010/main" val="212515929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84</a:t>
            </a:fld>
            <a:endParaRPr lang="en-US"/>
          </a:p>
        </p:txBody>
      </p:sp>
    </p:spTree>
    <p:extLst>
      <p:ext uri="{BB962C8B-B14F-4D97-AF65-F5344CB8AC3E}">
        <p14:creationId xmlns:p14="http://schemas.microsoft.com/office/powerpoint/2010/main" val="255948877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85</a:t>
            </a:fld>
            <a:endParaRPr lang="en-US"/>
          </a:p>
        </p:txBody>
      </p:sp>
    </p:spTree>
    <p:extLst>
      <p:ext uri="{BB962C8B-B14F-4D97-AF65-F5344CB8AC3E}">
        <p14:creationId xmlns:p14="http://schemas.microsoft.com/office/powerpoint/2010/main" val="27971328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5.2.8: Initialization Vector (IV) Attacks and Unsecured Wireless Protocols (Cont.)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86</a:t>
            </a:fld>
            <a:endParaRPr lang="en-US"/>
          </a:p>
        </p:txBody>
      </p:sp>
    </p:spTree>
    <p:extLst>
      <p:ext uri="{BB962C8B-B14F-4D97-AF65-F5344CB8AC3E}">
        <p14:creationId xmlns:p14="http://schemas.microsoft.com/office/powerpoint/2010/main" val="17141217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5.2.9: Karma Attacks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87</a:t>
            </a:fld>
            <a:endParaRPr lang="en-US"/>
          </a:p>
        </p:txBody>
      </p:sp>
    </p:spTree>
    <p:extLst>
      <p:ext uri="{BB962C8B-B14F-4D97-AF65-F5344CB8AC3E}">
        <p14:creationId xmlns:p14="http://schemas.microsoft.com/office/powerpoint/2010/main" val="283155574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5.2.10: Fragmentation Attacks</a:t>
            </a:r>
            <a:endParaRPr lang="en-US" dirty="0">
              <a:ea typeface="Calibri"/>
              <a:cs typeface="Calibri"/>
            </a:endParaRPr>
          </a:p>
          <a:p>
            <a:r>
              <a:rPr lang="en-US" dirty="0"/>
              <a:t>5.2.11: Practice - IV, Unsecured Wireless, KARMA, and Fragmentation Attacks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88</a:t>
            </a:fld>
            <a:endParaRPr lang="en-US"/>
          </a:p>
        </p:txBody>
      </p:sp>
    </p:spTree>
    <p:extLst>
      <p:ext uri="{BB962C8B-B14F-4D97-AF65-F5344CB8AC3E}">
        <p14:creationId xmlns:p14="http://schemas.microsoft.com/office/powerpoint/2010/main" val="31318197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5.2.12: Credential Harvesting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89</a:t>
            </a:fld>
            <a:endParaRPr lang="en-US"/>
          </a:p>
        </p:txBody>
      </p:sp>
    </p:spTree>
    <p:extLst>
      <p:ext uri="{BB962C8B-B14F-4D97-AF65-F5344CB8AC3E}">
        <p14:creationId xmlns:p14="http://schemas.microsoft.com/office/powerpoint/2010/main" val="761791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07897254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5.2.13: Bluejacking and </a:t>
            </a:r>
            <a:r>
              <a:rPr lang="en-US" dirty="0" err="1"/>
              <a:t>Bluesnarfing</a:t>
            </a:r>
            <a:endParaRPr lang="en-US" dirty="0" err="1">
              <a:ea typeface="Calibri"/>
              <a:cs typeface="Calibri"/>
            </a:endParaRPr>
          </a:p>
          <a:p>
            <a:r>
              <a:rPr lang="en-US" dirty="0"/>
              <a: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90</a:t>
            </a:fld>
            <a:endParaRPr lang="en-US"/>
          </a:p>
        </p:txBody>
      </p:sp>
    </p:spTree>
    <p:extLst>
      <p:ext uri="{BB962C8B-B14F-4D97-AF65-F5344CB8AC3E}">
        <p14:creationId xmlns:p14="http://schemas.microsoft.com/office/powerpoint/2010/main" val="373600027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5.2.13: Bluejacking and </a:t>
            </a:r>
            <a:r>
              <a:rPr lang="en-US" dirty="0" err="1"/>
              <a:t>Bluesnarfing</a:t>
            </a:r>
            <a:r>
              <a:rPr lang="en-US" dirty="0"/>
              <a:t> (Cont.)</a:t>
            </a:r>
            <a:endParaRPr lang="en-US" dirty="0" err="1">
              <a:ea typeface="Calibri"/>
              <a:cs typeface="Calibri"/>
            </a:endParaRPr>
          </a:p>
          <a:p>
            <a:r>
              <a:rPr lang="en-US" dirty="0"/>
              <a: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91</a:t>
            </a:fld>
            <a:endParaRPr lang="en-US"/>
          </a:p>
        </p:txBody>
      </p:sp>
    </p:spTree>
    <p:extLst>
      <p:ext uri="{BB962C8B-B14F-4D97-AF65-F5344CB8AC3E}">
        <p14:creationId xmlns:p14="http://schemas.microsoft.com/office/powerpoint/2010/main" val="166750332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5.2.15 Radio-Frequency Identification (RFID) Attacks</a:t>
            </a:r>
            <a:endParaRPr lang="en-US" dirty="0">
              <a:ea typeface="Calibri"/>
              <a:cs typeface="Calibri"/>
            </a:endParaRPr>
          </a:p>
          <a:p>
            <a:r>
              <a:rPr lang="en-US" dirty="0"/>
              <a: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92</a:t>
            </a:fld>
            <a:endParaRPr lang="en-US"/>
          </a:p>
        </p:txBody>
      </p:sp>
    </p:spTree>
    <p:extLst>
      <p:ext uri="{BB962C8B-B14F-4D97-AF65-F5344CB8AC3E}">
        <p14:creationId xmlns:p14="http://schemas.microsoft.com/office/powerpoint/2010/main" val="349161907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5.2.14: Bluetooth Low Energy (BLE) Attacks</a:t>
            </a:r>
            <a:endParaRPr lang="en-US" dirty="0">
              <a:ea typeface="Calibri"/>
              <a:cs typeface="Calibri"/>
            </a:endParaRPr>
          </a:p>
          <a:p>
            <a:r>
              <a:rPr lang="en-US" dirty="0"/>
              <a: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93</a:t>
            </a:fld>
            <a:endParaRPr lang="en-US"/>
          </a:p>
        </p:txBody>
      </p:sp>
    </p:spTree>
    <p:extLst>
      <p:ext uri="{BB962C8B-B14F-4D97-AF65-F5344CB8AC3E}">
        <p14:creationId xmlns:p14="http://schemas.microsoft.com/office/powerpoint/2010/main" val="387733703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5.2.15: Radio-Frequency Identification (RFID) Attacks (Cont.)</a:t>
            </a:r>
            <a:endParaRPr lang="en-US" dirty="0">
              <a:ea typeface="Calibri"/>
              <a:cs typeface="Calibri"/>
            </a:endParaRPr>
          </a:p>
          <a:p>
            <a:r>
              <a:rPr lang="en-US" dirty="0"/>
              <a: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94</a:t>
            </a:fld>
            <a:endParaRPr lang="en-US"/>
          </a:p>
        </p:txBody>
      </p:sp>
    </p:spTree>
    <p:extLst>
      <p:ext uri="{BB962C8B-B14F-4D97-AF65-F5344CB8AC3E}">
        <p14:creationId xmlns:p14="http://schemas.microsoft.com/office/powerpoint/2010/main" val="17061666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t>5.2.16: Password Spraying</a:t>
            </a:r>
          </a:p>
          <a:p>
            <a:r>
              <a:rPr lang="en-US" dirty="0"/>
              <a:t>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95</a:t>
            </a:fld>
            <a:endParaRPr lang="en-US"/>
          </a:p>
        </p:txBody>
      </p:sp>
    </p:spTree>
    <p:extLst>
      <p:ext uri="{BB962C8B-B14F-4D97-AF65-F5344CB8AC3E}">
        <p14:creationId xmlns:p14="http://schemas.microsoft.com/office/powerpoint/2010/main" val="45037139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5.2: Exploiting Wireless Vulnerabilities</a:t>
            </a:r>
          </a:p>
          <a:p>
            <a:r>
              <a:rPr lang="en-US" dirty="0">
                <a:ea typeface="Calibri"/>
                <a:cs typeface="Calibri"/>
              </a:rPr>
              <a:t>5.2.17: Exploit Chaining</a:t>
            </a:r>
            <a:endParaRPr lang="en-US" dirty="0"/>
          </a:p>
          <a:p>
            <a:r>
              <a:rPr lang="en-US" dirty="0">
                <a:ea typeface="Calibri"/>
                <a:cs typeface="Calibri"/>
              </a:rPr>
              <a:t>5.2.18: Practice - Wireless Attacks</a:t>
            </a:r>
          </a:p>
          <a:p>
            <a:endParaRPr lang="en-US" dirty="0">
              <a:ea typeface="Calibri"/>
              <a:cs typeface="Calibri"/>
            </a:endParaRPr>
          </a:p>
          <a:p>
            <a:endParaRPr lang="en-US" dirty="0"/>
          </a:p>
          <a:p>
            <a:r>
              <a:rPr lang="en-US" dirty="0"/>
              <a:t>
</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96</a:t>
            </a:fld>
            <a:endParaRPr lang="en-US"/>
          </a:p>
        </p:txBody>
      </p:sp>
    </p:spTree>
    <p:extLst>
      <p:ext uri="{BB962C8B-B14F-4D97-AF65-F5344CB8AC3E}">
        <p14:creationId xmlns:p14="http://schemas.microsoft.com/office/powerpoint/2010/main" val="156787831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
5.3: Exploiting Wired and Wireless Networks Summary
</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97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
5.3.1: What Did I Learn in this Module?
</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98</a:t>
            </a:fld>
            <a:endParaRPr lang="en-US"/>
          </a:p>
        </p:txBody>
      </p:sp>
    </p:spTree>
    <p:extLst>
      <p:ext uri="{BB962C8B-B14F-4D97-AF65-F5344CB8AC3E}">
        <p14:creationId xmlns:p14="http://schemas.microsoft.com/office/powerpoint/2010/main" val="366353182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Exploiting Wired and Wireless Networks</a:t>
            </a:r>
            <a:br>
              <a:rPr lang="en-US" dirty="0">
                <a:cs typeface="+mn-lt"/>
              </a:rPr>
            </a:br>
            <a:r>
              <a:rPr lang="en-US" dirty="0"/>
              <a:t>5.3: Exploiting Wired and Wireless Networks Summary</a:t>
            </a:r>
            <a:br>
              <a:rPr lang="en-US" dirty="0">
                <a:cs typeface="+mn-lt"/>
              </a:rPr>
            </a:br>
            <a:r>
              <a:rPr lang="en-US" dirty="0"/>
              <a:t>5.3.1: What Did I Learn in this Module? (Cont.)
</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99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a:solidFill>
                  <a:srgbClr val="AFE8FB"/>
                </a:solidFill>
                <a:latin typeface="Arial" pitchFamily="34" charset="0"/>
                <a:ea typeface="Arial" pitchFamily="34" charset="-122"/>
                <a:cs typeface="Arial" pitchFamily="34" charset="-120"/>
              </a:rPr>
              <a:t>(custom placeholder text!)</a:t>
            </a:r>
            <a:endParaRPr lang="en-US" sz="36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a:solidFill>
                  <a:srgbClr val="AFE8FB"/>
                </a:solidFill>
                <a:latin typeface="Arial" pitchFamily="34" charset="0"/>
                <a:ea typeface="Arial" pitchFamily="34" charset="-122"/>
                <a:cs typeface="Arial" pitchFamily="34" charset="-120"/>
              </a:rPr>
              <a:t>(custom placeholder text!)</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2023  Cisco and/or its affiliates. All rights reserved.   Cisco Confidential</a:t>
            </a:r>
            <a:endParaRPr lang="en-US" sz="600" dirty="0"/>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a:solidFill>
                  <a:srgbClr val="B1E8FA"/>
                </a:solidFill>
                <a:latin typeface="Arial" pitchFamily="34" charset="0"/>
                <a:ea typeface="Arial" pitchFamily="34" charset="-122"/>
                <a:cs typeface="Arial" pitchFamily="34" charset="-120"/>
              </a:rPr>
              <a:t>(custom placeholder text!)</a:t>
            </a:r>
            <a:endParaRPr lang="en-US" sz="4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2023  Cisco and/or its affiliates. All rights reserved.   Cisco Confidential</a:t>
            </a:r>
            <a:endParaRPr lang="en-US" sz="600" dirty="0"/>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a:solidFill>
                  <a:srgbClr val="024C69"/>
                </a:solidFill>
                <a:latin typeface="Arial" pitchFamily="34" charset="0"/>
                <a:ea typeface="Arial" pitchFamily="34" charset="-122"/>
                <a:cs typeface="Arial" pitchFamily="34" charset="-120"/>
              </a:rPr>
              <a:t>(custom placeholder text!)</a:t>
            </a:r>
            <a:endParaRPr lang="en-US" sz="220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2023  Cisco and/or its affiliates. All rights reserved.   Cisco Confidential</a:t>
            </a:r>
            <a:endParaRPr lang="en-US" sz="600" dirty="0"/>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171036"/>
          </a:xfrm>
          <a:prstGeom prst="rect">
            <a:avLst/>
          </a:prstGeom>
          <a:noFill/>
          <a:ln/>
        </p:spPr>
        <p:txBody>
          <a:bodyPr wrap="square" lIns="91440" tIns="45720" rIns="91440" bIns="45720" rtlCol="0" anchor="t"/>
          <a:lstStyle/>
          <a:p>
            <a:r>
              <a:rPr lang="en-US" sz="3600" dirty="0">
                <a:solidFill>
                  <a:srgbClr val="AFE8FB"/>
                </a:solidFill>
                <a:latin typeface="Arial"/>
                <a:cs typeface="Arial"/>
              </a:rPr>
              <a:t>Module </a:t>
            </a:r>
            <a:r>
              <a:rPr lang="en-US" dirty="0">
                <a:latin typeface="Arial"/>
                <a:cs typeface="Arial"/>
              </a:rPr>
              <a:t>5</a:t>
            </a:r>
            <a:r>
              <a:rPr lang="en-US" sz="3600" dirty="0">
                <a:solidFill>
                  <a:srgbClr val="AFE8FB"/>
                </a:solidFill>
                <a:latin typeface="Arial"/>
                <a:cs typeface="Arial"/>
              </a:rPr>
              <a:t>: </a:t>
            </a:r>
            <a:r>
              <a:rPr lang="en-US" dirty="0">
                <a:latin typeface="Arial"/>
                <a:cs typeface="Arial"/>
              </a:rPr>
              <a:t>Exploiting Wired and Wireless Networks</a:t>
            </a:r>
          </a:p>
          <a:p>
            <a:endParaRPr lang="en-US" dirty="0">
              <a:latin typeface="Arial"/>
              <a:cs typeface="Arial"/>
            </a:endParaRPr>
          </a:p>
        </p:txBody>
      </p:sp>
      <p:sp>
        <p:nvSpPr>
          <p:cNvPr id="3" name="Text 1"/>
          <p:cNvSpPr/>
          <p:nvPr/>
        </p:nvSpPr>
        <p:spPr>
          <a:xfrm>
            <a:off x="457200" y="3343275"/>
            <a:ext cx="3657600" cy="914400"/>
          </a:xfrm>
          <a:prstGeom prst="rect">
            <a:avLst/>
          </a:prstGeom>
          <a:noFill/>
          <a:ln/>
        </p:spPr>
        <p:txBody>
          <a:bodyPr wrap="square" rtlCol="0" anchor="t"/>
          <a:lstStyle/>
          <a:p>
            <a:r>
              <a:rPr lang="en-US" sz="2000">
                <a:solidFill>
                  <a:srgbClr val="CEE8C3"/>
                </a:solidFill>
                <a:latin typeface="Arial" pitchFamily="34" charset="0"/>
                <a:ea typeface="Arial" pitchFamily="34" charset="-122"/>
                <a:cs typeface="Arial" pitchFamily="34" charset="-120"/>
              </a:rPr>
              <a:t>Instructor Materials</a:t>
            </a:r>
            <a:endParaRPr lang="en-US" sz="2000"/>
          </a:p>
        </p:txBody>
      </p:sp>
      <p:sp>
        <p:nvSpPr>
          <p:cNvPr id="4"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dirty="0">
                <a:solidFill>
                  <a:srgbClr val="AFE8FB"/>
                </a:solidFill>
                <a:latin typeface="Arial" pitchFamily="34" charset="0"/>
                <a:ea typeface="Arial" pitchFamily="34" charset="-122"/>
                <a:cs typeface="Arial" pitchFamily="34" charset="-120"/>
              </a:rPr>
              <a:t>Ethical Hacker</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580022" cy="2571750"/>
          </a:xfrm>
          <a:prstGeom prst="rect">
            <a:avLst/>
          </a:prstGeom>
          <a:noFill/>
          <a:ln/>
        </p:spPr>
        <p:txBody>
          <a:bodyPr wrap="square" lIns="91440" tIns="45720" rIns="91440" bIns="45720" rtlCol="0" anchor="ctr"/>
          <a:lstStyle/>
          <a:p>
            <a:r>
              <a:rPr lang="en-US" sz="3600" dirty="0">
                <a:solidFill>
                  <a:srgbClr val="AFE8FB"/>
                </a:solidFill>
                <a:latin typeface="Arial"/>
                <a:cs typeface="Arial"/>
              </a:rPr>
              <a:t>Module </a:t>
            </a:r>
            <a:r>
              <a:rPr lang="en-US" sz="3600" dirty="0">
                <a:latin typeface="Arial"/>
                <a:cs typeface="Arial"/>
              </a:rPr>
              <a:t>5</a:t>
            </a:r>
            <a:r>
              <a:rPr lang="en-US" sz="3600" dirty="0">
                <a:solidFill>
                  <a:srgbClr val="AFE8FB"/>
                </a:solidFill>
                <a:latin typeface="Arial"/>
                <a:cs typeface="Arial"/>
              </a:rPr>
              <a:t>: </a:t>
            </a:r>
            <a:r>
              <a:rPr lang="en-US" sz="3600" dirty="0">
                <a:latin typeface="Arial"/>
                <a:cs typeface="Arial"/>
              </a:rPr>
              <a:t>Exploiting Wired </a:t>
            </a:r>
            <a:r>
              <a:rPr lang="en-US" sz="3600" dirty="0">
                <a:solidFill>
                  <a:srgbClr val="AFE8FB"/>
                </a:solidFill>
                <a:latin typeface="Arial"/>
                <a:cs typeface="Arial"/>
              </a:rPr>
              <a:t>and </a:t>
            </a:r>
            <a:r>
              <a:rPr lang="en-US" sz="3600" dirty="0">
                <a:latin typeface="Arial"/>
                <a:cs typeface="Arial"/>
              </a:rPr>
              <a:t>Wireless Networks</a:t>
            </a:r>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dirty="0">
                <a:solidFill>
                  <a:srgbClr val="AFE8FB"/>
                </a:solidFill>
                <a:latin typeface="Arial" pitchFamily="34" charset="0"/>
                <a:ea typeface="Arial" pitchFamily="34" charset="-122"/>
                <a:cs typeface="Arial" pitchFamily="34" charset="-120"/>
              </a:rPr>
              <a:t>Ethical Hacker</a:t>
            </a:r>
            <a:endParaRPr lang="en-US" sz="1200" dirty="0"/>
          </a:p>
        </p:txBody>
      </p:sp>
      <p:pic>
        <p:nvPicPr>
          <p:cNvPr id="1026" name="Picture 2" descr="Chương trình Học viện công nghệ BKACAD">
            <a:extLst>
              <a:ext uri="{FF2B5EF4-FFF2-40B4-BE49-F238E27FC236}">
                <a16:creationId xmlns:a16="http://schemas.microsoft.com/office/drawing/2014/main" id="{1BA658BC-CD6E-D49C-CD7A-84C426646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366" y="531440"/>
            <a:ext cx="1771217" cy="4188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Wired </a:t>
            </a:r>
            <a:r>
              <a:rPr lang="en-US" sz="1600">
                <a:solidFill>
                  <a:srgbClr val="024C69"/>
                </a:solidFill>
                <a:latin typeface="Arial"/>
                <a:cs typeface="Arial"/>
              </a:rPr>
              <a:t>and </a:t>
            </a:r>
            <a:r>
              <a:rPr lang="en-US">
                <a:latin typeface="Arial"/>
                <a:cs typeface="Arial"/>
              </a:rPr>
              <a:t>Wireless Networks</a:t>
            </a:r>
            <a:r>
              <a:rPr lang="en-US" sz="1600">
                <a:solidFill>
                  <a:srgbClr val="024C69"/>
                </a:solidFill>
                <a:latin typeface="Arial"/>
                <a:cs typeface="Arial"/>
              </a:rPr>
              <a:t> Summary</a:t>
            </a:r>
            <a:endParaRPr lang="pt-BR">
              <a:latin typeface="Arial"/>
              <a:cs typeface="Arial"/>
            </a:endParaRP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dirty="0">
                <a:solidFill>
                  <a:srgbClr val="024C69"/>
                </a:solidFill>
                <a:latin typeface="Arial"/>
                <a:cs typeface="Arial"/>
              </a:rPr>
              <a:t>What Did I Learn in this Module?</a:t>
            </a:r>
            <a:r>
              <a:rPr lang="en-US">
                <a:latin typeface="Arial"/>
                <a:cs typeface="Arial"/>
              </a:rPr>
              <a:t> (Cont.)</a:t>
            </a:r>
            <a:endParaRPr lang="en-US" sz="2200"/>
          </a:p>
        </p:txBody>
      </p:sp>
      <p:sp>
        <p:nvSpPr>
          <p:cNvPr id="5" name="Text 2"/>
          <p:cNvSpPr/>
          <p:nvPr/>
        </p:nvSpPr>
        <p:spPr>
          <a:xfrm>
            <a:off x="233569" y="1170174"/>
            <a:ext cx="8229600" cy="3132466"/>
          </a:xfrm>
          <a:prstGeom prst="rect">
            <a:avLst/>
          </a:prstGeom>
          <a:noFill/>
          <a:ln/>
        </p:spPr>
        <p:txBody>
          <a:bodyPr wrap="square" lIns="91440" tIns="45720" rIns="91440" bIns="45720" rtlCol="0" anchor="t"/>
          <a:lstStyle/>
          <a:p>
            <a:pPr marL="285750" indent="-285750">
              <a:lnSpc>
                <a:spcPts val="2000"/>
              </a:lnSpc>
              <a:buFont typeface="Arial"/>
              <a:buChar char="•"/>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100</a:t>
            </a:fld>
            <a:endParaRPr lang="en-US"/>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846980"/>
            <a:ext cx="913963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Arial"/>
                <a:ea typeface="+mn-lt"/>
                <a:cs typeface="+mn-lt"/>
              </a:rPr>
              <a:t>Nmap provides an NSE script to test for open relay configurations. </a:t>
            </a:r>
            <a:endParaRPr lang="en-US" sz="1400">
              <a:latin typeface="Arial"/>
              <a:ea typeface="+mn-lt"/>
              <a:cs typeface="+mn-lt"/>
            </a:endParaRPr>
          </a:p>
          <a:p>
            <a:pPr marL="285750" indent="-285750">
              <a:buFont typeface="Arial"/>
              <a:buChar char="•"/>
            </a:pPr>
            <a:r>
              <a:rPr lang="en-US" sz="1400" dirty="0">
                <a:latin typeface="Arial"/>
                <a:ea typeface="+mn-lt"/>
                <a:cs typeface="+mn-lt"/>
              </a:rPr>
              <a:t>Useful SMTP commands, such as HELO, EHLO, and VRFY, can be used to evaluate an email server's security. </a:t>
            </a:r>
          </a:p>
          <a:p>
            <a:pPr marL="285750" indent="-285750">
              <a:buFont typeface="Arial"/>
              <a:buChar char="•"/>
            </a:pPr>
            <a:r>
              <a:rPr lang="en-US" sz="1400" dirty="0">
                <a:latin typeface="Arial"/>
                <a:ea typeface="+mn-lt"/>
                <a:cs typeface="+mn-lt"/>
              </a:rPr>
              <a:t>FTP servers are often abused by attackers to steal information, as the legacy FTP protocol lacks encryption and integrity validation. </a:t>
            </a:r>
          </a:p>
          <a:p>
            <a:pPr marL="285750" indent="-285750">
              <a:buFont typeface="Arial"/>
              <a:buChar char="•"/>
            </a:pPr>
            <a:r>
              <a:rPr lang="en-US" sz="1400" dirty="0">
                <a:latin typeface="Arial"/>
                <a:ea typeface="+mn-lt"/>
                <a:cs typeface="+mn-lt"/>
              </a:rPr>
              <a:t>To enhance security, it is recommended to use FTPS or SFTP because they use encryption, but some implementations have weak encryption ciphers like Blowfish and DES. </a:t>
            </a:r>
            <a:endParaRPr lang="en-US" sz="1400">
              <a:latin typeface="Arial"/>
              <a:ea typeface="+mn-lt"/>
              <a:cs typeface="+mn-lt"/>
            </a:endParaRPr>
          </a:p>
          <a:p>
            <a:pPr marL="285750" indent="-285750">
              <a:buFont typeface="Arial"/>
              <a:buChar char="•"/>
            </a:pPr>
            <a:r>
              <a:rPr lang="en-US" sz="1400" dirty="0">
                <a:latin typeface="Arial"/>
                <a:ea typeface="+mn-lt"/>
                <a:cs typeface="+mn-lt"/>
              </a:rPr>
              <a:t>It is advised to use stronger algorithms such as AES. </a:t>
            </a:r>
            <a:endParaRPr lang="en-US" sz="1400">
              <a:latin typeface="Arial"/>
              <a:ea typeface="+mn-lt"/>
              <a:cs typeface="+mn-lt"/>
            </a:endParaRPr>
          </a:p>
          <a:p>
            <a:pPr marL="285750" indent="-285750">
              <a:buFont typeface="Arial"/>
              <a:buChar char="•"/>
            </a:pPr>
            <a:r>
              <a:rPr lang="en-US" sz="1400" dirty="0">
                <a:latin typeface="Arial"/>
                <a:ea typeface="+mn-lt"/>
                <a:cs typeface="+mn-lt"/>
              </a:rPr>
              <a:t>SFTP and FTPS servers also use hashing algorithms for verifying file transmission integrity. </a:t>
            </a:r>
            <a:endParaRPr lang="en-US" sz="1400">
              <a:latin typeface="Arial"/>
              <a:ea typeface="+mn-lt"/>
              <a:cs typeface="+mn-lt"/>
            </a:endParaRPr>
          </a:p>
          <a:p>
            <a:pPr marL="285750" indent="-285750">
              <a:buFont typeface="Arial"/>
              <a:buChar char="•"/>
            </a:pPr>
            <a:r>
              <a:rPr lang="en-US" sz="1400" dirty="0">
                <a:latin typeface="Arial"/>
                <a:ea typeface="+mn-lt"/>
                <a:cs typeface="+mn-lt"/>
              </a:rPr>
              <a:t>Best practices include disabling weak hashing protocols like MD5 or SHA-1 and using stronger algorithms in the SHA-2 family.</a:t>
            </a:r>
            <a:endParaRPr lang="en-US" sz="1400">
              <a:latin typeface="Arial"/>
              <a:cs typeface="Calibri"/>
            </a:endParaRPr>
          </a:p>
          <a:p>
            <a:pPr marL="285750" indent="-285750">
              <a:buFont typeface="Arial"/>
              <a:buChar char="•"/>
            </a:pPr>
            <a:r>
              <a:rPr lang="en-US" sz="1400" dirty="0">
                <a:latin typeface="Arial"/>
                <a:ea typeface="+mn-lt"/>
                <a:cs typeface="+mn-lt"/>
              </a:rPr>
              <a:t>FTP servers might enable anonymous user authentication, which can be exploited by attackers. </a:t>
            </a:r>
            <a:endParaRPr lang="en-US" sz="1400" dirty="0">
              <a:latin typeface="Arial"/>
              <a:ea typeface="+mn-lt"/>
              <a:cs typeface="Arial"/>
            </a:endParaRPr>
          </a:p>
          <a:p>
            <a:pPr marL="285750" indent="-285750">
              <a:buFont typeface="Arial"/>
              <a:buChar char="•"/>
            </a:pPr>
            <a:r>
              <a:rPr lang="en-US" sz="1400" dirty="0">
                <a:latin typeface="Arial"/>
                <a:ea typeface="+mn-lt"/>
                <a:cs typeface="+mn-lt"/>
              </a:rPr>
              <a:t>To mitigate this, disable anonymous login in the server configuration file. </a:t>
            </a:r>
            <a:endParaRPr lang="en-US" sz="1400">
              <a:latin typeface="Arial"/>
              <a:ea typeface="+mn-lt"/>
              <a:cs typeface="Arial"/>
            </a:endParaRPr>
          </a:p>
          <a:p>
            <a:pPr marL="285750" indent="-285750">
              <a:buFont typeface="Arial"/>
              <a:buChar char="•"/>
            </a:pPr>
            <a:r>
              <a:rPr lang="en-US" sz="1400" dirty="0">
                <a:latin typeface="Arial"/>
                <a:ea typeface="+mn-lt"/>
                <a:cs typeface="+mn-lt"/>
              </a:rPr>
              <a:t>Additional best practices include using strong passwords and multifactor authentication, implementing file and folder security, encrypting files stored on the server, locking down administration accounts, keeping server software up-to-date, using FIPS 140-2 validated encryption ciphers, storing back-end databases on separate servers, and requiring re-authentication for inactive sessions.</a:t>
            </a:r>
            <a:endParaRPr lang="en-US" sz="1400" dirty="0">
              <a:latin typeface="Arial"/>
              <a:cs typeface="Arial"/>
            </a:endParaRPr>
          </a:p>
          <a:p>
            <a:pPr marL="285750" indent="-285750">
              <a:buFont typeface="Arial"/>
              <a:buChar char="•"/>
            </a:pPr>
            <a:endParaRPr lang="en-US" sz="1400" dirty="0">
              <a:latin typeface="Arial"/>
              <a:cs typeface="Calibri"/>
            </a:endParaRPr>
          </a:p>
        </p:txBody>
      </p:sp>
    </p:spTree>
    <p:extLst>
      <p:ext uri="{BB962C8B-B14F-4D97-AF65-F5344CB8AC3E}">
        <p14:creationId xmlns:p14="http://schemas.microsoft.com/office/powerpoint/2010/main" val="11594701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Wired </a:t>
            </a:r>
            <a:r>
              <a:rPr lang="en-US" sz="1600">
                <a:solidFill>
                  <a:srgbClr val="024C69"/>
                </a:solidFill>
                <a:latin typeface="Arial"/>
                <a:cs typeface="Arial"/>
              </a:rPr>
              <a:t>and </a:t>
            </a:r>
            <a:r>
              <a:rPr lang="en-US">
                <a:latin typeface="Arial"/>
                <a:cs typeface="Arial"/>
              </a:rPr>
              <a:t>Wireless Networks</a:t>
            </a:r>
            <a:r>
              <a:rPr lang="en-US" sz="1600">
                <a:solidFill>
                  <a:srgbClr val="024C69"/>
                </a:solidFill>
                <a:latin typeface="Arial"/>
                <a:cs typeface="Arial"/>
              </a:rPr>
              <a:t> Summary</a:t>
            </a:r>
            <a:endParaRPr lang="pt-BR">
              <a:latin typeface="Arial"/>
              <a:cs typeface="Arial"/>
            </a:endParaRP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dirty="0">
                <a:solidFill>
                  <a:srgbClr val="024C69"/>
                </a:solidFill>
                <a:latin typeface="Arial"/>
                <a:cs typeface="Arial"/>
              </a:rPr>
              <a:t>What Did I Learn in this Module?</a:t>
            </a:r>
            <a:r>
              <a:rPr lang="en-US">
                <a:latin typeface="Arial"/>
                <a:cs typeface="Arial"/>
              </a:rPr>
              <a:t> (Cont.)</a:t>
            </a:r>
            <a:endParaRPr lang="en-US" sz="2200"/>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846980"/>
            <a:ext cx="9139635"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Arial"/>
                <a:ea typeface="+mn-lt"/>
                <a:cs typeface="+mn-lt"/>
              </a:rPr>
              <a:t>Pass-the-hash attacks exploit the storage of password hashes in Windows' SAM file. </a:t>
            </a:r>
            <a:endParaRPr lang="pt-BR"/>
          </a:p>
          <a:p>
            <a:pPr marL="285750" indent="-285750">
              <a:buFont typeface="Arial"/>
              <a:buChar char="•"/>
            </a:pPr>
            <a:r>
              <a:rPr lang="en-US" sz="1400" dirty="0">
                <a:latin typeface="Arial"/>
                <a:ea typeface="+mn-lt"/>
                <a:cs typeface="+mn-lt"/>
              </a:rPr>
              <a:t>Attackers use collected password hashes from compromised systems to log in to other systems without knowing the actual password. </a:t>
            </a:r>
            <a:endParaRPr lang="en-US">
              <a:latin typeface="Calibri" panose="020F0502020204030204"/>
              <a:ea typeface="+mn-lt"/>
              <a:cs typeface="+mn-lt"/>
            </a:endParaRPr>
          </a:p>
          <a:p>
            <a:pPr marL="285750" indent="-285750">
              <a:buFont typeface="Arial"/>
              <a:buChar char="•"/>
            </a:pPr>
            <a:r>
              <a:rPr lang="en-US" sz="1400" dirty="0">
                <a:latin typeface="Arial"/>
                <a:ea typeface="+mn-lt"/>
                <a:cs typeface="+mn-lt"/>
              </a:rPr>
              <a:t>This bypasses the usual password-entry and conversion process.</a:t>
            </a:r>
            <a:endParaRPr lang="en-US" dirty="0">
              <a:cs typeface="Calibri"/>
            </a:endParaRPr>
          </a:p>
          <a:p>
            <a:pPr marL="285750" indent="-285750">
              <a:buFont typeface="Arial"/>
              <a:buChar char="•"/>
            </a:pPr>
            <a:r>
              <a:rPr lang="en-US" sz="1400" dirty="0">
                <a:latin typeface="Arial"/>
                <a:ea typeface="+mn-lt"/>
                <a:cs typeface="+mn-lt"/>
              </a:rPr>
              <a:t>Kerberos is an authentication protocol used by Windows and many applications and operating systems. </a:t>
            </a:r>
            <a:endParaRPr lang="en-US" sz="1400">
              <a:latin typeface="Arial"/>
              <a:ea typeface="+mn-lt"/>
              <a:cs typeface="Arial"/>
            </a:endParaRPr>
          </a:p>
          <a:p>
            <a:pPr marL="285750" indent="-285750">
              <a:buFont typeface="Arial"/>
              <a:buChar char="•"/>
            </a:pPr>
            <a:r>
              <a:rPr lang="en-US" sz="1400" dirty="0">
                <a:latin typeface="Arial"/>
                <a:ea typeface="+mn-lt"/>
                <a:cs typeface="+mn-lt"/>
              </a:rPr>
              <a:t>Active Directory uses LDAP as an access protocol, which supports Kerberos authentication. </a:t>
            </a:r>
            <a:endParaRPr lang="en-US" sz="1400" dirty="0">
              <a:latin typeface="Arial"/>
              <a:ea typeface="+mn-lt"/>
              <a:cs typeface="Arial"/>
            </a:endParaRPr>
          </a:p>
          <a:p>
            <a:pPr marL="285750" indent="-285750">
              <a:buFont typeface="Arial"/>
              <a:buChar char="•"/>
            </a:pPr>
            <a:r>
              <a:rPr lang="en-US" sz="1400" dirty="0">
                <a:latin typeface="Arial"/>
                <a:ea typeface="+mn-lt"/>
                <a:cs typeface="+mn-lt"/>
              </a:rPr>
              <a:t>Common attacks include Kerberos golden ticket and silver ticket attacks, where attackers manipulate Kerberos tickets based on available hashes. </a:t>
            </a:r>
            <a:endParaRPr lang="en-US" sz="1400">
              <a:latin typeface="Arial"/>
              <a:ea typeface="+mn-lt"/>
              <a:cs typeface="Arial"/>
            </a:endParaRPr>
          </a:p>
          <a:p>
            <a:pPr marL="285750" indent="-285750">
              <a:buFont typeface="Arial"/>
              <a:buChar char="•"/>
            </a:pPr>
            <a:r>
              <a:rPr lang="en-US" sz="1400" dirty="0">
                <a:latin typeface="Arial"/>
                <a:ea typeface="+mn-lt"/>
                <a:cs typeface="+mn-lt"/>
              </a:rPr>
              <a:t>Unconstrained Kerberos delegation is another weakness, which allows applications to reuse end-user credentials to access resources hosted on different servers.</a:t>
            </a:r>
            <a:endParaRPr lang="en-US" sz="1400">
              <a:latin typeface="Arial"/>
              <a:cs typeface="Arial"/>
            </a:endParaRPr>
          </a:p>
          <a:p>
            <a:pPr marL="285750" indent="-285750">
              <a:buFont typeface="Arial"/>
              <a:buChar char="•"/>
            </a:pPr>
            <a:r>
              <a:rPr lang="en-US" sz="1400" err="1">
                <a:latin typeface="Arial"/>
                <a:ea typeface="+mn-lt"/>
                <a:cs typeface="+mn-lt"/>
              </a:rPr>
              <a:t>Kerberoasting</a:t>
            </a:r>
            <a:r>
              <a:rPr lang="en-US" sz="1400" dirty="0">
                <a:latin typeface="Arial"/>
                <a:ea typeface="+mn-lt"/>
                <a:cs typeface="+mn-lt"/>
              </a:rPr>
              <a:t> is an attack that extracts service account credential hashes from Active Directory for offline cracking. </a:t>
            </a:r>
          </a:p>
          <a:p>
            <a:pPr marL="285750" indent="-285750">
              <a:buFont typeface="Arial"/>
              <a:buChar char="•"/>
            </a:pPr>
            <a:r>
              <a:rPr lang="en-US" sz="1400" dirty="0">
                <a:latin typeface="Arial"/>
                <a:ea typeface="+mn-lt"/>
                <a:cs typeface="+mn-lt"/>
              </a:rPr>
              <a:t>It exploits weak encryption implementations and improper password practices.</a:t>
            </a:r>
            <a:endParaRPr lang="en-US" sz="1400" dirty="0">
              <a:latin typeface="Arial"/>
              <a:cs typeface="Calibri"/>
            </a:endParaRPr>
          </a:p>
          <a:p>
            <a:pPr marL="285750" indent="-285750">
              <a:buFont typeface="Arial"/>
              <a:buChar char="•"/>
            </a:pPr>
            <a:r>
              <a:rPr lang="en-US" sz="1400" dirty="0">
                <a:latin typeface="Arial"/>
                <a:ea typeface="+mn-lt"/>
                <a:cs typeface="+mn-lt"/>
              </a:rPr>
              <a:t>On-path attacks involve an attacker intercepting communication between two devices or individuals to steal or manipulate data. </a:t>
            </a:r>
          </a:p>
          <a:p>
            <a:pPr marL="285750" indent="-285750">
              <a:buFont typeface="Arial"/>
              <a:buChar char="•"/>
            </a:pPr>
            <a:r>
              <a:rPr lang="en-US" sz="1400" dirty="0">
                <a:latin typeface="Arial"/>
                <a:ea typeface="+mn-lt"/>
                <a:cs typeface="+mn-lt"/>
              </a:rPr>
              <a:t>These can happen at L2 or L3. </a:t>
            </a:r>
          </a:p>
          <a:p>
            <a:pPr marL="285750" indent="-285750">
              <a:buFont typeface="Arial"/>
              <a:buChar char="•"/>
            </a:pPr>
            <a:r>
              <a:rPr lang="en-US" sz="1400" dirty="0">
                <a:latin typeface="Arial"/>
                <a:ea typeface="+mn-lt"/>
                <a:cs typeface="+mn-lt"/>
              </a:rPr>
              <a:t>ARP spoofing, MAC spoofing, and manipulating STP are examples of on-path attacks. </a:t>
            </a:r>
            <a:endParaRPr lang="en-US" sz="1400" dirty="0">
              <a:latin typeface="Arial"/>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101</a:t>
            </a:fld>
            <a:endParaRPr lang="en-US"/>
          </a:p>
        </p:txBody>
      </p:sp>
    </p:spTree>
    <p:extLst>
      <p:ext uri="{BB962C8B-B14F-4D97-AF65-F5344CB8AC3E}">
        <p14:creationId xmlns:p14="http://schemas.microsoft.com/office/powerpoint/2010/main" val="1884904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Wired </a:t>
            </a:r>
            <a:r>
              <a:rPr lang="en-US" sz="1600">
                <a:solidFill>
                  <a:srgbClr val="024C69"/>
                </a:solidFill>
                <a:latin typeface="Arial"/>
                <a:cs typeface="Arial"/>
              </a:rPr>
              <a:t>and </a:t>
            </a:r>
            <a:r>
              <a:rPr lang="en-US">
                <a:latin typeface="Arial"/>
                <a:cs typeface="Arial"/>
              </a:rPr>
              <a:t>Wireless Networks</a:t>
            </a:r>
            <a:r>
              <a:rPr lang="en-US" sz="1600">
                <a:solidFill>
                  <a:srgbClr val="024C69"/>
                </a:solidFill>
                <a:latin typeface="Arial"/>
                <a:cs typeface="Arial"/>
              </a:rPr>
              <a:t> Summary</a:t>
            </a:r>
            <a:endParaRPr lang="pt-BR">
              <a:latin typeface="Arial"/>
              <a:cs typeface="Arial"/>
            </a:endParaRP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dirty="0">
                <a:solidFill>
                  <a:srgbClr val="024C69"/>
                </a:solidFill>
                <a:latin typeface="Arial"/>
                <a:cs typeface="Arial"/>
              </a:rPr>
              <a:t>What Did I Learn in this Module?</a:t>
            </a:r>
            <a:r>
              <a:rPr lang="en-US">
                <a:latin typeface="Arial"/>
                <a:cs typeface="Arial"/>
              </a:rPr>
              <a:t> (Cont.)</a:t>
            </a:r>
            <a:endParaRPr lang="en-US" sz="2200"/>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846980"/>
            <a:ext cx="913963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Arial"/>
                <a:ea typeface="+mn-lt"/>
                <a:cs typeface="+mn-lt"/>
              </a:rPr>
              <a:t>To secure infrastructure, follow L2 security best practices such as selecting an unused VLAN, configuring switch ports as access ports, limiting the number of MAC addresses learned on a port, controlling Spanning Tree, turning off CDP on untrusted ports, shutting down all ports on a new switch, using Root Guard, implementing 802.1X when possible, and deploying ACLs.</a:t>
            </a:r>
            <a:endParaRPr lang="en-US" sz="1400" dirty="0">
              <a:latin typeface="Arial"/>
              <a:cs typeface="Calibri"/>
            </a:endParaRPr>
          </a:p>
          <a:p>
            <a:pPr marL="285750" indent="-285750">
              <a:buFont typeface="Arial"/>
              <a:buChar char="•"/>
            </a:pPr>
            <a:r>
              <a:rPr lang="en-US" sz="1400" dirty="0">
                <a:latin typeface="Arial"/>
                <a:ea typeface="+mn-lt"/>
                <a:cs typeface="+mn-lt"/>
              </a:rPr>
              <a:t>In downgrade attacks, attackers force a system to use a weaker encryption protocol or hashing algorithm that is susceptible to vulnerabilities. </a:t>
            </a:r>
          </a:p>
          <a:p>
            <a:pPr marL="285750" indent="-285750">
              <a:buFont typeface="Arial"/>
              <a:buChar char="•"/>
            </a:pPr>
            <a:r>
              <a:rPr lang="en-US" sz="1400" dirty="0">
                <a:latin typeface="Arial"/>
                <a:ea typeface="+mn-lt"/>
                <a:cs typeface="+mn-lt"/>
              </a:rPr>
              <a:t>The POODLE vulnerability in OpenSSL is an example of a downgrade attack. </a:t>
            </a:r>
            <a:endParaRPr lang="en-US" sz="1400">
              <a:latin typeface="Arial"/>
              <a:ea typeface="+mn-lt"/>
              <a:cs typeface="+mn-lt"/>
            </a:endParaRPr>
          </a:p>
          <a:p>
            <a:pPr marL="285750" indent="-285750">
              <a:buFont typeface="Arial"/>
              <a:buChar char="•"/>
            </a:pPr>
            <a:r>
              <a:rPr lang="en-US" sz="1400" dirty="0">
                <a:latin typeface="Arial"/>
                <a:ea typeface="+mn-lt"/>
                <a:cs typeface="+mn-lt"/>
              </a:rPr>
              <a:t>To prevent such attacks, removing backward compatibility is often the only solution.</a:t>
            </a:r>
            <a:endParaRPr lang="en-US" sz="1400">
              <a:latin typeface="Arial"/>
              <a:cs typeface="Calibri"/>
            </a:endParaRPr>
          </a:p>
          <a:p>
            <a:pPr marL="285750" indent="-285750">
              <a:buFont typeface="Arial"/>
              <a:buChar char="•"/>
            </a:pPr>
            <a:r>
              <a:rPr lang="en-US" sz="1400" dirty="0">
                <a:latin typeface="Arial"/>
                <a:ea typeface="+mn-lt"/>
                <a:cs typeface="+mn-lt"/>
              </a:rPr>
              <a:t>One common route manipulation attack is BGP hijacking. </a:t>
            </a:r>
          </a:p>
          <a:p>
            <a:pPr marL="285750" indent="-285750">
              <a:buFont typeface="Arial"/>
              <a:buChar char="•"/>
            </a:pPr>
            <a:r>
              <a:rPr lang="en-US" sz="1400" dirty="0">
                <a:latin typeface="Arial"/>
                <a:ea typeface="+mn-lt"/>
                <a:cs typeface="+mn-lt"/>
              </a:rPr>
              <a:t>In this attack, a threat actor configures or compromises an edge router to announce unauthorized prefixes.</a:t>
            </a:r>
          </a:p>
          <a:p>
            <a:pPr marL="285750" indent="-285750">
              <a:buFont typeface="Arial"/>
              <a:buChar char="•"/>
            </a:pPr>
            <a:r>
              <a:rPr lang="en-US" sz="1400" dirty="0">
                <a:latin typeface="Arial"/>
                <a:ea typeface="+mn-lt"/>
                <a:cs typeface="+mn-lt"/>
              </a:rPr>
              <a:t>This can redirect the victim's traffic to the attacker if the malicious route is more specific or shorter than the legitimate one. </a:t>
            </a:r>
            <a:endParaRPr lang="en-US" sz="1400">
              <a:latin typeface="Arial"/>
              <a:ea typeface="+mn-lt"/>
              <a:cs typeface="+mn-lt"/>
            </a:endParaRPr>
          </a:p>
          <a:p>
            <a:pPr marL="285750" indent="-285750">
              <a:buFont typeface="Arial"/>
              <a:buChar char="•"/>
            </a:pPr>
            <a:r>
              <a:rPr lang="en-US" sz="1400" dirty="0">
                <a:latin typeface="Arial"/>
                <a:ea typeface="+mn-lt"/>
                <a:cs typeface="+mn-lt"/>
              </a:rPr>
              <a:t>Attackers sometimes use unused prefixes to avoid attention from the legitimate user or organization.</a:t>
            </a:r>
            <a:endParaRPr lang="en-US" sz="1400">
              <a:latin typeface="Arial"/>
              <a:cs typeface="Calibri"/>
            </a:endParaRPr>
          </a:p>
          <a:p>
            <a:pPr marL="285750" indent="-285750">
              <a:buFont typeface="Arial"/>
              <a:buChar char="•"/>
            </a:pPr>
            <a:r>
              <a:rPr lang="en-US" sz="1400" dirty="0">
                <a:latin typeface="Arial"/>
                <a:ea typeface="+mn-lt"/>
                <a:cs typeface="+mn-lt"/>
              </a:rPr>
              <a:t>DoS and DDoS attacks aim to overwhelm a target with an excessive amount of traffic or exploit vulnerabilities to crash systems. </a:t>
            </a:r>
          </a:p>
          <a:p>
            <a:pPr marL="285750" indent="-285750">
              <a:buFont typeface="Arial"/>
              <a:buChar char="•"/>
            </a:pPr>
            <a:r>
              <a:rPr lang="en-US" sz="1400" dirty="0">
                <a:latin typeface="Arial"/>
                <a:ea typeface="+mn-lt"/>
                <a:cs typeface="+mn-lt"/>
              </a:rPr>
              <a:t>There are three categories of DoS attacks: direct, reflected, and amplification.</a:t>
            </a:r>
            <a:endParaRPr lang="en-US" sz="1400" dirty="0">
              <a:latin typeface="Arial"/>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102</a:t>
            </a:fld>
            <a:endParaRPr lang="en-US"/>
          </a:p>
        </p:txBody>
      </p:sp>
    </p:spTree>
    <p:extLst>
      <p:ext uri="{BB962C8B-B14F-4D97-AF65-F5344CB8AC3E}">
        <p14:creationId xmlns:p14="http://schemas.microsoft.com/office/powerpoint/2010/main" val="37177210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Wired </a:t>
            </a:r>
            <a:r>
              <a:rPr lang="en-US" sz="1600">
                <a:solidFill>
                  <a:srgbClr val="024C69"/>
                </a:solidFill>
                <a:latin typeface="Arial"/>
                <a:cs typeface="Arial"/>
              </a:rPr>
              <a:t>and </a:t>
            </a:r>
            <a:r>
              <a:rPr lang="en-US">
                <a:latin typeface="Arial"/>
                <a:cs typeface="Arial"/>
              </a:rPr>
              <a:t>Wireless Networks</a:t>
            </a:r>
            <a:r>
              <a:rPr lang="en-US" sz="1600">
                <a:solidFill>
                  <a:srgbClr val="024C69"/>
                </a:solidFill>
                <a:latin typeface="Arial"/>
                <a:cs typeface="Arial"/>
              </a:rPr>
              <a:t> Summary</a:t>
            </a:r>
            <a:endParaRPr lang="pt-BR">
              <a:latin typeface="Arial"/>
              <a:cs typeface="Arial"/>
            </a:endParaRP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dirty="0">
                <a:solidFill>
                  <a:srgbClr val="024C69"/>
                </a:solidFill>
                <a:latin typeface="Arial"/>
                <a:cs typeface="Arial"/>
              </a:rPr>
              <a:t>What Did I Learn in this Module?</a:t>
            </a:r>
            <a:r>
              <a:rPr lang="en-US">
                <a:latin typeface="Arial"/>
                <a:cs typeface="Arial"/>
              </a:rPr>
              <a:t> (Cont.)</a:t>
            </a:r>
            <a:endParaRPr lang="en-US" sz="2200"/>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846980"/>
            <a:ext cx="913963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Arial"/>
                <a:ea typeface="+mn-lt"/>
                <a:cs typeface="+mn-lt"/>
              </a:rPr>
              <a:t>NAC interrogates endpoints before joining a wired or wireless network, enforcing policies like checking for security software, operating system versions, and patching. </a:t>
            </a:r>
            <a:endParaRPr lang="pt-BR" sz="1400" dirty="0">
              <a:latin typeface="Arial"/>
              <a:ea typeface="+mn-lt"/>
              <a:cs typeface="Arial"/>
            </a:endParaRPr>
          </a:p>
          <a:p>
            <a:pPr marL="285750" indent="-285750">
              <a:buFont typeface="Arial"/>
              <a:buChar char="•"/>
            </a:pPr>
            <a:r>
              <a:rPr lang="en-US" sz="1400" dirty="0">
                <a:latin typeface="Arial"/>
                <a:ea typeface="+mn-lt"/>
                <a:cs typeface="+mn-lt"/>
              </a:rPr>
              <a:t>Attackers can bypass NAC by spoofing authorized MAC addresses, enabling them to connect to the network.</a:t>
            </a:r>
            <a:endParaRPr lang="pt-BR" sz="1400">
              <a:latin typeface="Arial"/>
              <a:cs typeface="Arial"/>
            </a:endParaRPr>
          </a:p>
          <a:p>
            <a:pPr marL="285750" indent="-285750">
              <a:buFont typeface="Arial"/>
              <a:buChar char="•"/>
            </a:pPr>
            <a:r>
              <a:rPr lang="en-US" sz="1400" dirty="0">
                <a:latin typeface="Arial"/>
                <a:ea typeface="+mn-lt"/>
                <a:cs typeface="+mn-lt"/>
              </a:rPr>
              <a:t>VLAN hopping is a method of gaining access to traffic on other VLANs that would normally be inaccessible.</a:t>
            </a:r>
          </a:p>
          <a:p>
            <a:pPr marL="285750" indent="-285750">
              <a:buFont typeface="Arial"/>
              <a:buChar char="•"/>
            </a:pPr>
            <a:r>
              <a:rPr lang="en-US" sz="1400" dirty="0">
                <a:latin typeface="Arial"/>
                <a:ea typeface="+mn-lt"/>
                <a:cs typeface="+mn-lt"/>
              </a:rPr>
              <a:t>Two primary methods of VLAN hopping exist: switch spoofing and double tagging. </a:t>
            </a:r>
          </a:p>
          <a:p>
            <a:pPr marL="285750" indent="-285750">
              <a:buFont typeface="Arial"/>
              <a:buChar char="•"/>
            </a:pPr>
            <a:r>
              <a:rPr lang="en-US" sz="1400" dirty="0">
                <a:latin typeface="Arial"/>
                <a:ea typeface="+mn-lt"/>
                <a:cs typeface="+mn-lt"/>
              </a:rPr>
              <a:t>Switch spoofing involves imitating a </a:t>
            </a:r>
            <a:r>
              <a:rPr lang="en-US" sz="1400" dirty="0" err="1">
                <a:latin typeface="Arial"/>
                <a:ea typeface="+mn-lt"/>
                <a:cs typeface="+mn-lt"/>
              </a:rPr>
              <a:t>trunking</a:t>
            </a:r>
            <a:r>
              <a:rPr lang="en-US" sz="1400" dirty="0">
                <a:latin typeface="Arial"/>
                <a:ea typeface="+mn-lt"/>
                <a:cs typeface="+mn-lt"/>
              </a:rPr>
              <a:t> switch by sending the respective VLAN tag and </a:t>
            </a:r>
            <a:r>
              <a:rPr lang="en-US" sz="1400" dirty="0" err="1">
                <a:latin typeface="Arial"/>
                <a:ea typeface="+mn-lt"/>
                <a:cs typeface="+mn-lt"/>
              </a:rPr>
              <a:t>trunking</a:t>
            </a:r>
            <a:r>
              <a:rPr lang="en-US" sz="1400" dirty="0">
                <a:latin typeface="Arial"/>
                <a:ea typeface="+mn-lt"/>
                <a:cs typeface="+mn-lt"/>
              </a:rPr>
              <a:t> protocols. </a:t>
            </a:r>
            <a:endParaRPr lang="en-US" sz="1400">
              <a:latin typeface="Arial"/>
              <a:ea typeface="+mn-lt"/>
              <a:cs typeface="+mn-lt"/>
            </a:endParaRPr>
          </a:p>
          <a:p>
            <a:pPr marL="285750" indent="-285750">
              <a:buFont typeface="Arial"/>
              <a:buChar char="•"/>
            </a:pPr>
            <a:r>
              <a:rPr lang="en-US" sz="1400" dirty="0">
                <a:latin typeface="Arial"/>
                <a:ea typeface="+mn-lt"/>
                <a:cs typeface="+mn-lt"/>
              </a:rPr>
              <a:t>Double tagging adds two VLAN tags to a frame, with most switches removing only the outer tag, enabling the attacker to access the victim's VLAN.</a:t>
            </a:r>
            <a:endParaRPr lang="en-US" sz="1400">
              <a:latin typeface="Arial"/>
              <a:cs typeface="Calibri" panose="020F0502020204030204"/>
            </a:endParaRPr>
          </a:p>
          <a:p>
            <a:pPr marL="285750" indent="-285750">
              <a:buFont typeface="Arial"/>
              <a:buChar char="•"/>
            </a:pPr>
            <a:r>
              <a:rPr lang="en-US" sz="1400" dirty="0">
                <a:latin typeface="Arial"/>
                <a:ea typeface="+mn-lt"/>
                <a:cs typeface="+mn-lt"/>
              </a:rPr>
              <a:t>DHCP starvation attacks involve broadcasting numerous fake DHCP REQUEST messages with spoofed MAC addresses, depleting available IP addresses in the DHCP server scope. </a:t>
            </a:r>
          </a:p>
          <a:p>
            <a:pPr marL="285750" indent="-285750">
              <a:buFont typeface="Arial"/>
              <a:buChar char="•"/>
            </a:pPr>
            <a:r>
              <a:rPr lang="en-US" sz="1400" dirty="0">
                <a:latin typeface="Arial"/>
                <a:ea typeface="+mn-lt"/>
                <a:cs typeface="+mn-lt"/>
              </a:rPr>
              <a:t>With no available IP addresses, the attacker can set up a rogue DHCP server and respond to new DHCP requests, intercepting traffic from network hosts.</a:t>
            </a:r>
          </a:p>
          <a:p>
            <a:pPr marL="285750" indent="-285750">
              <a:buFont typeface="Arial,Sans-Serif"/>
              <a:buChar char="•"/>
            </a:pPr>
            <a:r>
              <a:rPr lang="en-US" sz="1400" b="1">
                <a:latin typeface="Arial"/>
                <a:cs typeface="Arial"/>
              </a:rPr>
              <a:t>Rogue Access Points</a:t>
            </a:r>
            <a:r>
              <a:rPr lang="en-US" sz="1400">
                <a:latin typeface="Arial"/>
                <a:cs typeface="Arial"/>
              </a:rPr>
              <a:t>, </a:t>
            </a:r>
            <a:r>
              <a:rPr lang="en-US" sz="1400" b="1">
                <a:latin typeface="Arial"/>
                <a:cs typeface="Arial"/>
              </a:rPr>
              <a:t>Evil Twin</a:t>
            </a:r>
            <a:r>
              <a:rPr lang="en-US" sz="1400">
                <a:latin typeface="Arial"/>
                <a:cs typeface="Arial"/>
              </a:rPr>
              <a:t>, and </a:t>
            </a:r>
            <a:r>
              <a:rPr lang="en-US" sz="1400" b="1">
                <a:latin typeface="Arial"/>
                <a:cs typeface="Arial"/>
              </a:rPr>
              <a:t>Disassociation</a:t>
            </a:r>
            <a:r>
              <a:rPr lang="en-US" sz="1400">
                <a:latin typeface="Arial"/>
                <a:cs typeface="Arial"/>
              </a:rPr>
              <a:t> attacks involve an attacker installing a rogue AP or impersonating a legitimate one to gain unauthorized access to the network. </a:t>
            </a:r>
            <a:endParaRPr lang="pt-BR" sz="1400">
              <a:latin typeface="Arial"/>
              <a:cs typeface="Arial"/>
            </a:endParaRPr>
          </a:p>
          <a:p>
            <a:pPr marL="285750" indent="-285750">
              <a:buFont typeface="Arial,Sans-Serif"/>
              <a:buChar char="•"/>
            </a:pPr>
            <a:r>
              <a:rPr lang="en-US" sz="1400" dirty="0">
                <a:latin typeface="Arial"/>
                <a:cs typeface="Arial"/>
              </a:rPr>
              <a:t>To defend against such attacks, use packet filtering, cryptographic protocols, and spoofing detection features.</a:t>
            </a:r>
            <a:endParaRPr lang="pt-BR"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103</a:t>
            </a:fld>
            <a:endParaRPr lang="en-US"/>
          </a:p>
        </p:txBody>
      </p:sp>
    </p:spTree>
    <p:extLst>
      <p:ext uri="{BB962C8B-B14F-4D97-AF65-F5344CB8AC3E}">
        <p14:creationId xmlns:p14="http://schemas.microsoft.com/office/powerpoint/2010/main" val="34712828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Wired </a:t>
            </a:r>
            <a:r>
              <a:rPr lang="en-US" sz="1600">
                <a:solidFill>
                  <a:srgbClr val="024C69"/>
                </a:solidFill>
                <a:latin typeface="Arial"/>
                <a:cs typeface="Arial"/>
              </a:rPr>
              <a:t>and </a:t>
            </a:r>
            <a:r>
              <a:rPr lang="en-US">
                <a:latin typeface="Arial"/>
                <a:cs typeface="Arial"/>
              </a:rPr>
              <a:t>Wireless Networks</a:t>
            </a:r>
            <a:r>
              <a:rPr lang="en-US" sz="1600">
                <a:solidFill>
                  <a:srgbClr val="024C69"/>
                </a:solidFill>
                <a:latin typeface="Arial"/>
                <a:cs typeface="Arial"/>
              </a:rPr>
              <a:t> Summary</a:t>
            </a:r>
            <a:endParaRPr lang="pt-BR">
              <a:latin typeface="Arial"/>
              <a:cs typeface="Arial"/>
            </a:endParaRP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dirty="0">
                <a:solidFill>
                  <a:srgbClr val="024C69"/>
                </a:solidFill>
                <a:latin typeface="Arial"/>
                <a:cs typeface="Arial"/>
              </a:rPr>
              <a:t>What Did I Learn in this Module?</a:t>
            </a:r>
            <a:r>
              <a:rPr lang="en-US">
                <a:latin typeface="Arial"/>
                <a:cs typeface="Arial"/>
              </a:rPr>
              <a:t> (Cont.)</a:t>
            </a:r>
            <a:endParaRPr lang="en-US" sz="2200"/>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846980"/>
            <a:ext cx="9139635"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dirty="0">
                <a:latin typeface="Arial"/>
                <a:ea typeface="+mn-lt"/>
                <a:cs typeface="+mn-lt"/>
              </a:rPr>
              <a:t>PNL</a:t>
            </a:r>
            <a:r>
              <a:rPr lang="en-US" sz="1400" dirty="0">
                <a:latin typeface="Arial"/>
                <a:ea typeface="+mn-lt"/>
                <a:cs typeface="+mn-lt"/>
              </a:rPr>
              <a:t> attacks involve attackers listening to client requests and impersonating the wireless networks to intercept communication. </a:t>
            </a:r>
            <a:endParaRPr lang="en-US" sz="1400" dirty="0">
              <a:latin typeface="Arial"/>
              <a:ea typeface="+mn-lt"/>
              <a:cs typeface="Arial"/>
            </a:endParaRPr>
          </a:p>
          <a:p>
            <a:pPr marL="285750" indent="-285750">
              <a:buFont typeface="Arial"/>
              <a:buChar char="•"/>
            </a:pPr>
            <a:r>
              <a:rPr lang="en-US" sz="1400" b="1" dirty="0">
                <a:latin typeface="Arial"/>
                <a:ea typeface="+mn-lt"/>
                <a:cs typeface="+mn-lt"/>
              </a:rPr>
              <a:t>Wireless signal jamming and interference</a:t>
            </a:r>
            <a:r>
              <a:rPr lang="en-US" sz="1400" dirty="0">
                <a:latin typeface="Arial"/>
                <a:ea typeface="+mn-lt"/>
                <a:cs typeface="+mn-lt"/>
              </a:rPr>
              <a:t> involve attackers causing disruption or DoS on wireless networks. </a:t>
            </a:r>
            <a:endParaRPr lang="en-US" sz="1400" dirty="0">
              <a:latin typeface="Arial"/>
              <a:ea typeface="+mn-lt"/>
              <a:cs typeface="Arial"/>
            </a:endParaRPr>
          </a:p>
          <a:p>
            <a:pPr marL="285750" indent="-285750">
              <a:buFont typeface="Arial"/>
              <a:buChar char="•"/>
            </a:pPr>
            <a:r>
              <a:rPr lang="en-US" sz="1400" b="1" dirty="0">
                <a:latin typeface="Arial"/>
                <a:ea typeface="+mn-lt"/>
                <a:cs typeface="+mn-lt"/>
              </a:rPr>
              <a:t>War driving</a:t>
            </a:r>
            <a:r>
              <a:rPr lang="en-US" sz="1400" dirty="0">
                <a:latin typeface="Arial"/>
                <a:ea typeface="+mn-lt"/>
                <a:cs typeface="+mn-lt"/>
              </a:rPr>
              <a:t> and war flying involve attackers searching for wireless networks while driving or flying by in order to exploit them.</a:t>
            </a:r>
            <a:endParaRPr lang="en-US" sz="1400">
              <a:latin typeface="Arial"/>
              <a:cs typeface="Arial"/>
            </a:endParaRPr>
          </a:p>
          <a:p>
            <a:pPr marL="285750" indent="-285750">
              <a:buFont typeface="Arial"/>
              <a:buChar char="•"/>
            </a:pPr>
            <a:r>
              <a:rPr lang="en-US" sz="1400" b="1" dirty="0">
                <a:latin typeface="Arial"/>
                <a:ea typeface="+mn-lt"/>
                <a:cs typeface="+mn-lt"/>
              </a:rPr>
              <a:t>IV</a:t>
            </a:r>
            <a:r>
              <a:rPr lang="en-US" sz="1400" dirty="0">
                <a:latin typeface="Arial"/>
                <a:ea typeface="+mn-lt"/>
                <a:cs typeface="+mn-lt"/>
              </a:rPr>
              <a:t> attacks involve exploiting vulnerabilities in older protocols like WEP. </a:t>
            </a:r>
            <a:endParaRPr lang="pt-BR" sz="1400" dirty="0">
              <a:latin typeface="Arial"/>
              <a:ea typeface="+mn-lt"/>
              <a:cs typeface="+mn-lt"/>
            </a:endParaRPr>
          </a:p>
          <a:p>
            <a:pPr marL="285750" indent="-285750">
              <a:buFont typeface="Arial"/>
              <a:buChar char="•"/>
            </a:pPr>
            <a:r>
              <a:rPr lang="en-US" sz="1400" dirty="0">
                <a:latin typeface="Arial"/>
                <a:ea typeface="+mn-lt"/>
                <a:cs typeface="+mn-lt"/>
              </a:rPr>
              <a:t>Attacks against WEP are possible due to weak encryption methods, while attacks against WPA and WPA2 involve capturing the four-way handshake and brute-forcing the PSK. </a:t>
            </a:r>
            <a:endParaRPr lang="pt-BR" sz="1400">
              <a:latin typeface="Arial"/>
              <a:ea typeface="+mn-lt"/>
              <a:cs typeface="+mn-lt"/>
            </a:endParaRPr>
          </a:p>
          <a:p>
            <a:pPr marL="285750" indent="-285750">
              <a:buFont typeface="Arial"/>
              <a:buChar char="•"/>
            </a:pPr>
            <a:r>
              <a:rPr lang="en-US" sz="1400" dirty="0">
                <a:latin typeface="Arial"/>
                <a:ea typeface="+mn-lt"/>
                <a:cs typeface="+mn-lt"/>
              </a:rPr>
              <a:t>WPA3 addresses many of these vulnerabilities but is not completely immune to attacks such as side-channel attacks, downgrade attacks, and DoS conditions. </a:t>
            </a:r>
            <a:endParaRPr lang="pt-BR" sz="1400">
              <a:latin typeface="Arial"/>
              <a:ea typeface="+mn-lt"/>
              <a:cs typeface="+mn-lt"/>
            </a:endParaRPr>
          </a:p>
          <a:p>
            <a:pPr marL="285750" indent="-285750">
              <a:buFont typeface="Arial"/>
              <a:buChar char="•"/>
            </a:pPr>
            <a:r>
              <a:rPr lang="en-US" sz="1400" dirty="0">
                <a:latin typeface="Arial"/>
                <a:ea typeface="+mn-lt"/>
                <a:cs typeface="+mn-lt"/>
              </a:rPr>
              <a:t>WPS PIN attacks involve brute-forcing the PIN used to provision the wireless device. </a:t>
            </a:r>
            <a:endParaRPr lang="pt-BR" sz="1400">
              <a:latin typeface="Arial"/>
              <a:ea typeface="+mn-lt"/>
              <a:cs typeface="+mn-lt"/>
            </a:endParaRPr>
          </a:p>
          <a:p>
            <a:pPr marL="285750" indent="-285750">
              <a:buFont typeface="Arial"/>
              <a:buChar char="•"/>
            </a:pPr>
            <a:r>
              <a:rPr lang="en-US" sz="1400" dirty="0">
                <a:latin typeface="Arial"/>
                <a:ea typeface="+mn-lt"/>
                <a:cs typeface="+mn-lt"/>
              </a:rPr>
              <a:t>Tools like Reaver can be used to execute WPS attacks.</a:t>
            </a:r>
            <a:endParaRPr lang="pt-BR" sz="1400" dirty="0">
              <a:latin typeface="Arial"/>
              <a:ea typeface="+mn-lt"/>
              <a:cs typeface="+mn-lt"/>
            </a:endParaRPr>
          </a:p>
          <a:p>
            <a:pPr marL="285750" indent="-285750">
              <a:buFont typeface="Arial,Sans-Serif"/>
              <a:buChar char="•"/>
            </a:pPr>
            <a:r>
              <a:rPr lang="en-US" sz="1400" b="1" dirty="0">
                <a:latin typeface="Arial"/>
                <a:ea typeface="+mn-lt"/>
                <a:cs typeface="Arial"/>
              </a:rPr>
              <a:t>KARMA</a:t>
            </a:r>
            <a:r>
              <a:rPr lang="en-US" sz="1400" dirty="0">
                <a:latin typeface="Arial"/>
                <a:ea typeface="+mn-lt"/>
                <a:cs typeface="Arial"/>
              </a:rPr>
              <a:t> is an on-path attack where a rogue AP intercepts wireless traffic from radio machines like mobile devices and laptops.</a:t>
            </a:r>
            <a:endParaRPr lang="pt-BR" sz="1400" dirty="0">
              <a:latin typeface="Arial"/>
              <a:ea typeface="+mn-lt"/>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104</a:t>
            </a:fld>
            <a:endParaRPr lang="en-US"/>
          </a:p>
        </p:txBody>
      </p:sp>
    </p:spTree>
    <p:extLst>
      <p:ext uri="{BB962C8B-B14F-4D97-AF65-F5344CB8AC3E}">
        <p14:creationId xmlns:p14="http://schemas.microsoft.com/office/powerpoint/2010/main" val="25684508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Wired </a:t>
            </a:r>
            <a:r>
              <a:rPr lang="en-US" sz="1600">
                <a:solidFill>
                  <a:srgbClr val="024C69"/>
                </a:solidFill>
                <a:latin typeface="Arial"/>
                <a:cs typeface="Arial"/>
              </a:rPr>
              <a:t>and </a:t>
            </a:r>
            <a:r>
              <a:rPr lang="en-US">
                <a:latin typeface="Arial"/>
                <a:cs typeface="Arial"/>
              </a:rPr>
              <a:t>Wireless Networks</a:t>
            </a:r>
            <a:r>
              <a:rPr lang="en-US" sz="1600">
                <a:solidFill>
                  <a:srgbClr val="024C69"/>
                </a:solidFill>
                <a:latin typeface="Arial"/>
                <a:cs typeface="Arial"/>
              </a:rPr>
              <a:t> Summary</a:t>
            </a:r>
            <a:endParaRPr lang="pt-BR">
              <a:latin typeface="Arial"/>
              <a:cs typeface="Arial"/>
            </a:endParaRP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dirty="0">
                <a:solidFill>
                  <a:srgbClr val="024C69"/>
                </a:solidFill>
                <a:latin typeface="Arial"/>
                <a:cs typeface="Arial"/>
              </a:rPr>
              <a:t>What Did I Learn in this Module?</a:t>
            </a:r>
            <a:r>
              <a:rPr lang="en-US">
                <a:latin typeface="Arial"/>
                <a:cs typeface="Arial"/>
              </a:rPr>
              <a:t> (Cont.)</a:t>
            </a:r>
            <a:endParaRPr lang="en-US" sz="2200"/>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846980"/>
            <a:ext cx="913963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dirty="0">
                <a:latin typeface="Arial"/>
                <a:ea typeface="+mn-lt"/>
                <a:cs typeface="+mn-lt"/>
              </a:rPr>
              <a:t>Fragmentation attacks</a:t>
            </a:r>
            <a:r>
              <a:rPr lang="en-US" sz="1400" dirty="0">
                <a:latin typeface="Arial"/>
                <a:ea typeface="+mn-lt"/>
                <a:cs typeface="+mn-lt"/>
              </a:rPr>
              <a:t> target WEP-configured devices to acquire 1500 bytes of PRGA elements, allowing attackers to generate packets for wireless injection attacks.</a:t>
            </a:r>
            <a:endParaRPr lang="pt-BR"/>
          </a:p>
          <a:p>
            <a:pPr marL="285750" indent="-285750">
              <a:buFont typeface="Arial"/>
              <a:buChar char="•"/>
            </a:pPr>
            <a:r>
              <a:rPr lang="en-US" sz="1400" b="1" dirty="0">
                <a:latin typeface="Arial"/>
                <a:ea typeface="+mn-lt"/>
                <a:cs typeface="+mn-lt"/>
              </a:rPr>
              <a:t>Credential harvesting</a:t>
            </a:r>
            <a:r>
              <a:rPr lang="en-US" sz="1400" dirty="0">
                <a:latin typeface="Arial"/>
                <a:ea typeface="+mn-lt"/>
                <a:cs typeface="+mn-lt"/>
              </a:rPr>
              <a:t> involves obtaining or compromising user credentials through methods like phishing attacks, or by impersonating a wireless AP or a captive portal.</a:t>
            </a:r>
          </a:p>
          <a:p>
            <a:pPr marL="285750" indent="-285750">
              <a:buFont typeface="Arial"/>
              <a:buChar char="•"/>
            </a:pPr>
            <a:r>
              <a:rPr lang="en-US" sz="1400" b="1" dirty="0">
                <a:latin typeface="Arial"/>
                <a:ea typeface="+mn-lt"/>
                <a:cs typeface="+mn-lt"/>
              </a:rPr>
              <a:t>Bluejacking</a:t>
            </a:r>
            <a:r>
              <a:rPr lang="en-US" sz="1400" dirty="0">
                <a:latin typeface="Arial"/>
                <a:ea typeface="+mn-lt"/>
                <a:cs typeface="+mn-lt"/>
              </a:rPr>
              <a:t> sends unsolicited messages to victims via Bluetooth, while </a:t>
            </a:r>
            <a:r>
              <a:rPr lang="en-US" sz="1400" b="1" err="1">
                <a:latin typeface="Arial"/>
                <a:ea typeface="+mn-lt"/>
                <a:cs typeface="+mn-lt"/>
              </a:rPr>
              <a:t>Bluesnarfing</a:t>
            </a:r>
            <a:r>
              <a:rPr lang="en-US" sz="1400" dirty="0">
                <a:latin typeface="Arial"/>
                <a:ea typeface="+mn-lt"/>
                <a:cs typeface="+mn-lt"/>
              </a:rPr>
              <a:t> accesses unauthorized information from a Bluetooth-enabled device.</a:t>
            </a:r>
            <a:endParaRPr lang="en-US" sz="1400">
              <a:latin typeface="Arial"/>
              <a:cs typeface="Arial"/>
            </a:endParaRPr>
          </a:p>
          <a:p>
            <a:pPr marL="285750" indent="-285750">
              <a:buFont typeface="Arial"/>
              <a:buChar char="•"/>
            </a:pPr>
            <a:r>
              <a:rPr lang="en-US" sz="1400" b="1" dirty="0">
                <a:latin typeface="Arial"/>
                <a:ea typeface="+mn-lt"/>
                <a:cs typeface="+mn-lt"/>
              </a:rPr>
              <a:t>BLE</a:t>
            </a:r>
            <a:r>
              <a:rPr lang="en-US" sz="1400" dirty="0">
                <a:latin typeface="Arial"/>
                <a:ea typeface="+mn-lt"/>
                <a:cs typeface="+mn-lt"/>
              </a:rPr>
              <a:t> are typically targeted at IoT devices that use BLE for communication. </a:t>
            </a:r>
          </a:p>
          <a:p>
            <a:pPr marL="285750" indent="-285750">
              <a:buFont typeface="Arial"/>
              <a:buChar char="•"/>
            </a:pPr>
            <a:r>
              <a:rPr lang="en-US" sz="1400" dirty="0">
                <a:latin typeface="Arial"/>
                <a:ea typeface="+mn-lt"/>
                <a:cs typeface="+mn-lt"/>
              </a:rPr>
              <a:t>These devices are susceptible to on-path attacks, with attackers modifying BLE messages or launching DoS attacks.</a:t>
            </a:r>
            <a:endParaRPr lang="en-US"/>
          </a:p>
          <a:p>
            <a:pPr marL="285750" indent="-285750">
              <a:buFont typeface="Arial"/>
              <a:buChar char="•"/>
            </a:pPr>
            <a:r>
              <a:rPr lang="en-US" sz="1400" b="1" dirty="0">
                <a:latin typeface="Arial"/>
                <a:ea typeface="+mn-lt"/>
                <a:cs typeface="+mn-lt"/>
              </a:rPr>
              <a:t>RFID</a:t>
            </a:r>
            <a:r>
              <a:rPr lang="en-US" sz="1400" dirty="0">
                <a:latin typeface="Arial"/>
                <a:ea typeface="+mn-lt"/>
                <a:cs typeface="+mn-lt"/>
              </a:rPr>
              <a:t> technology is used to identify and track tags holding electronically stored information. </a:t>
            </a:r>
          </a:p>
          <a:p>
            <a:pPr marL="285750" indent="-285750">
              <a:buFont typeface="Arial"/>
              <a:buChar char="•"/>
            </a:pPr>
            <a:r>
              <a:rPr lang="en-US" sz="1400" dirty="0">
                <a:latin typeface="Arial"/>
                <a:ea typeface="+mn-lt"/>
                <a:cs typeface="+mn-lt"/>
              </a:rPr>
              <a:t>Common attacks include silently stealing RFID information, cloning RFID tags, implanting skimmers, and performing NFC amplification attacks.</a:t>
            </a:r>
            <a:endParaRPr lang="en-US"/>
          </a:p>
          <a:p>
            <a:pPr marL="285750" indent="-285750">
              <a:buFont typeface="Arial"/>
              <a:buChar char="•"/>
            </a:pPr>
            <a:r>
              <a:rPr lang="en-US" sz="1400" b="1" dirty="0">
                <a:latin typeface="Arial"/>
                <a:ea typeface="+mn-lt"/>
                <a:cs typeface="+mn-lt"/>
              </a:rPr>
              <a:t>Password spraying</a:t>
            </a:r>
            <a:r>
              <a:rPr lang="en-US" sz="1400" dirty="0">
                <a:latin typeface="Arial"/>
                <a:ea typeface="+mn-lt"/>
                <a:cs typeface="+mn-lt"/>
              </a:rPr>
              <a:t> is a type of credential attack where an attacker brute-forces logins using a list of usernames with default passwords.</a:t>
            </a:r>
            <a:endParaRPr lang="en-US" sz="1400">
              <a:latin typeface="Arial"/>
              <a:cs typeface="Arial"/>
            </a:endParaRPr>
          </a:p>
          <a:p>
            <a:pPr marL="285750" indent="-285750">
              <a:buFont typeface="Arial"/>
              <a:buChar char="•"/>
            </a:pPr>
            <a:r>
              <a:rPr lang="en-US" sz="1400" b="1" dirty="0">
                <a:latin typeface="Arial"/>
                <a:ea typeface="+mn-lt"/>
                <a:cs typeface="+mn-lt"/>
              </a:rPr>
              <a:t>Exploit chaining</a:t>
            </a:r>
            <a:r>
              <a:rPr lang="en-US" sz="1400" dirty="0">
                <a:latin typeface="Arial"/>
                <a:ea typeface="+mn-lt"/>
                <a:cs typeface="+mn-lt"/>
              </a:rPr>
              <a:t> are sophisticated attacks that leverage multiple vulnerabilities, where an attacker chains exploits against known or zero-day vulnerabilities to compromise systems and steal, modify, or corrupt data.</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105</a:t>
            </a:fld>
            <a:endParaRPr lang="en-US"/>
          </a:p>
        </p:txBody>
      </p:sp>
    </p:spTree>
    <p:extLst>
      <p:ext uri="{BB962C8B-B14F-4D97-AF65-F5344CB8AC3E}">
        <p14:creationId xmlns:p14="http://schemas.microsoft.com/office/powerpoint/2010/main" val="28963716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Wired </a:t>
            </a:r>
            <a:r>
              <a:rPr lang="en-US" sz="1600" dirty="0">
                <a:solidFill>
                  <a:srgbClr val="024C69"/>
                </a:solidFill>
                <a:latin typeface="Arial"/>
                <a:cs typeface="Arial"/>
              </a:rPr>
              <a:t>and </a:t>
            </a:r>
            <a:r>
              <a:rPr lang="en-US">
                <a:latin typeface="Arial"/>
                <a:cs typeface="Arial"/>
              </a:rPr>
              <a:t>Wireless Networks</a:t>
            </a:r>
            <a:r>
              <a:rPr lang="en-US" dirty="0">
                <a:latin typeface="Arial"/>
                <a:cs typeface="Arial"/>
              </a:rPr>
              <a:t> Summary</a:t>
            </a:r>
            <a:endParaRPr lang="pt-BR" dirty="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Reflection Questions</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rgbClr val="181A1F"/>
                </a:solidFill>
                <a:latin typeface="Arial"/>
                <a:ea typeface="+mn-lt"/>
                <a:cs typeface="+mn-lt"/>
              </a:rPr>
              <a:t>There are many wired and wireless LAN exploits. </a:t>
            </a:r>
            <a:endParaRPr lang="pt-BR" sz="1600">
              <a:solidFill>
                <a:srgbClr val="000000"/>
              </a:solidFill>
              <a:latin typeface="Arial"/>
              <a:ea typeface="+mn-lt"/>
              <a:cs typeface="+mn-lt"/>
            </a:endParaRPr>
          </a:p>
          <a:p>
            <a:pPr marL="285750" indent="-285750">
              <a:buFont typeface="Arial"/>
              <a:buChar char="•"/>
            </a:pPr>
            <a:endParaRPr lang="en-US" sz="1600" dirty="0">
              <a:solidFill>
                <a:srgbClr val="181A1F"/>
              </a:solidFill>
              <a:latin typeface="Arial"/>
              <a:ea typeface="+mn-lt"/>
              <a:cs typeface="+mn-lt"/>
            </a:endParaRPr>
          </a:p>
          <a:p>
            <a:pPr marL="285750" indent="-285750">
              <a:buFont typeface="Arial"/>
              <a:buChar char="•"/>
            </a:pPr>
            <a:r>
              <a:rPr lang="en-US" sz="1600" dirty="0">
                <a:solidFill>
                  <a:srgbClr val="181A1F"/>
                </a:solidFill>
                <a:latin typeface="Arial"/>
                <a:ea typeface="+mn-lt"/>
                <a:cs typeface="+mn-lt"/>
              </a:rPr>
              <a:t>A </a:t>
            </a:r>
            <a:r>
              <a:rPr lang="en-US" sz="1600" err="1">
                <a:solidFill>
                  <a:srgbClr val="181A1F"/>
                </a:solidFill>
                <a:latin typeface="Arial"/>
                <a:ea typeface="+mn-lt"/>
                <a:cs typeface="+mn-lt"/>
              </a:rPr>
              <a:t>pentester</a:t>
            </a:r>
            <a:r>
              <a:rPr lang="en-US" sz="1600" dirty="0">
                <a:solidFill>
                  <a:srgbClr val="181A1F"/>
                </a:solidFill>
                <a:latin typeface="Arial"/>
                <a:ea typeface="+mn-lt"/>
                <a:cs typeface="+mn-lt"/>
              </a:rPr>
              <a:t> needs to be familiar with the exploits and associated tools, but it is not practical to carry out all exploits as a part of a </a:t>
            </a:r>
            <a:r>
              <a:rPr lang="en-US" sz="1600" err="1">
                <a:solidFill>
                  <a:srgbClr val="181A1F"/>
                </a:solidFill>
                <a:latin typeface="Arial"/>
                <a:ea typeface="+mn-lt"/>
                <a:cs typeface="+mn-lt"/>
              </a:rPr>
              <a:t>pentest</a:t>
            </a:r>
            <a:r>
              <a:rPr lang="en-US" sz="1600" dirty="0">
                <a:solidFill>
                  <a:srgbClr val="181A1F"/>
                </a:solidFill>
                <a:latin typeface="Arial"/>
                <a:ea typeface="+mn-lt"/>
                <a:cs typeface="+mn-lt"/>
              </a:rPr>
              <a:t>. </a:t>
            </a:r>
            <a:endParaRPr lang="pt-BR" sz="1600">
              <a:solidFill>
                <a:srgbClr val="000000"/>
              </a:solidFill>
              <a:latin typeface="Arial"/>
              <a:ea typeface="+mn-lt"/>
              <a:cs typeface="+mn-lt"/>
            </a:endParaRPr>
          </a:p>
          <a:p>
            <a:pPr marL="285750" indent="-285750">
              <a:buFont typeface="Arial"/>
              <a:buChar char="•"/>
            </a:pPr>
            <a:endParaRPr lang="en-US" sz="1600" dirty="0">
              <a:solidFill>
                <a:srgbClr val="181A1F"/>
              </a:solidFill>
              <a:latin typeface="Arial"/>
              <a:ea typeface="+mn-lt"/>
              <a:cs typeface="+mn-lt"/>
            </a:endParaRPr>
          </a:p>
          <a:p>
            <a:pPr marL="285750" indent="-285750">
              <a:buFont typeface="Arial"/>
              <a:buChar char="•"/>
            </a:pPr>
            <a:r>
              <a:rPr lang="en-US" sz="1600" dirty="0">
                <a:solidFill>
                  <a:srgbClr val="181A1F"/>
                </a:solidFill>
                <a:latin typeface="Arial"/>
                <a:ea typeface="+mn-lt"/>
                <a:cs typeface="+mn-lt"/>
              </a:rPr>
              <a:t>How do you decide which you should attempt? </a:t>
            </a:r>
            <a:endParaRPr lang="pt-BR" sz="1600">
              <a:solidFill>
                <a:srgbClr val="000000"/>
              </a:solidFill>
              <a:latin typeface="Arial"/>
              <a:ea typeface="+mn-lt"/>
              <a:cs typeface="+mn-lt"/>
            </a:endParaRPr>
          </a:p>
          <a:p>
            <a:pPr marL="285750" indent="-285750">
              <a:buFont typeface="Arial"/>
              <a:buChar char="•"/>
            </a:pPr>
            <a:endParaRPr lang="en-US" sz="1600" dirty="0">
              <a:solidFill>
                <a:srgbClr val="181A1F"/>
              </a:solidFill>
              <a:latin typeface="Arial"/>
              <a:ea typeface="+mn-lt"/>
              <a:cs typeface="+mn-lt"/>
            </a:endParaRPr>
          </a:p>
          <a:p>
            <a:pPr marL="285750" indent="-285750">
              <a:buFont typeface="Arial"/>
              <a:buChar char="•"/>
            </a:pPr>
            <a:r>
              <a:rPr lang="en-US" sz="1600" dirty="0">
                <a:solidFill>
                  <a:srgbClr val="181A1F"/>
                </a:solidFill>
                <a:latin typeface="Arial"/>
                <a:ea typeface="+mn-lt"/>
                <a:cs typeface="+mn-lt"/>
              </a:rPr>
              <a:t>There are many tools available for exploiting both wireless and wired networks. </a:t>
            </a:r>
            <a:endParaRPr lang="pt-BR" sz="1600">
              <a:solidFill>
                <a:srgbClr val="000000"/>
              </a:solidFill>
              <a:latin typeface="Arial"/>
              <a:ea typeface="+mn-lt"/>
              <a:cs typeface="+mn-lt"/>
            </a:endParaRPr>
          </a:p>
          <a:p>
            <a:pPr marL="285750" indent="-285750">
              <a:buFont typeface="Arial"/>
              <a:buChar char="•"/>
            </a:pPr>
            <a:endParaRPr lang="en-US" sz="1600" dirty="0">
              <a:solidFill>
                <a:srgbClr val="181A1F"/>
              </a:solidFill>
              <a:latin typeface="Arial"/>
              <a:ea typeface="+mn-lt"/>
              <a:cs typeface="+mn-lt"/>
            </a:endParaRPr>
          </a:p>
          <a:p>
            <a:pPr marL="285750" indent="-285750">
              <a:buFont typeface="Arial"/>
              <a:buChar char="•"/>
            </a:pPr>
            <a:r>
              <a:rPr lang="en-US" sz="1600" dirty="0">
                <a:solidFill>
                  <a:srgbClr val="181A1F"/>
                </a:solidFill>
                <a:latin typeface="Arial"/>
                <a:ea typeface="+mn-lt"/>
                <a:cs typeface="+mn-lt"/>
              </a:rPr>
              <a:t>Do </a:t>
            </a:r>
            <a:r>
              <a:rPr lang="en-US" sz="1600" dirty="0" err="1">
                <a:solidFill>
                  <a:srgbClr val="181A1F"/>
                </a:solidFill>
                <a:latin typeface="Arial"/>
                <a:ea typeface="+mn-lt"/>
                <a:cs typeface="+mn-lt"/>
              </a:rPr>
              <a:t>pentesters</a:t>
            </a:r>
            <a:r>
              <a:rPr lang="en-US" sz="1600" dirty="0">
                <a:solidFill>
                  <a:srgbClr val="181A1F"/>
                </a:solidFill>
                <a:latin typeface="Arial"/>
                <a:ea typeface="+mn-lt"/>
                <a:cs typeface="+mn-lt"/>
              </a:rPr>
              <a:t> use all of them? Which do you think they use and why?</a:t>
            </a:r>
            <a:endParaRPr lang="pt-BR" sz="160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106</a:t>
            </a:fld>
            <a:endParaRPr lang="en-US"/>
          </a:p>
        </p:txBody>
      </p:sp>
    </p:spTree>
    <p:extLst>
      <p:ext uri="{BB962C8B-B14F-4D97-AF65-F5344CB8AC3E}">
        <p14:creationId xmlns:p14="http://schemas.microsoft.com/office/powerpoint/2010/main" val="2055569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name="Slide 9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pPr marL="0" indent="0">
              <a:buNone/>
            </a:pPr>
            <a:r>
              <a:rPr lang="en-US" sz="1600">
                <a:solidFill>
                  <a:srgbClr val="024C69"/>
                </a:solidFill>
                <a:latin typeface="Arial"/>
                <a:cs typeface="Arial"/>
              </a:rPr>
              <a:t>Module </a:t>
            </a:r>
            <a:r>
              <a:rPr lang="en-US">
                <a:latin typeface="Arial"/>
                <a:cs typeface="Arial"/>
              </a:rPr>
              <a:t>5</a:t>
            </a:r>
            <a:endParaRPr lang="en-US" sz="1600">
              <a:latin typeface="Arial"/>
              <a:cs typeface="Arial"/>
            </a:endParaRPr>
          </a:p>
        </p:txBody>
      </p:sp>
      <p:sp>
        <p:nvSpPr>
          <p:cNvPr id="3" name="Text 0"/>
          <p:cNvSpPr>
            <a:spLocks noGrp="1"/>
          </p:cNvSpPr>
          <p:nvPr>
            <p:ph type="body" idx="100" hasCustomPrompt="1"/>
          </p:nvPr>
        </p:nvSpPr>
        <p:spPr>
          <a:xfrm>
            <a:off x="0" y="274320"/>
            <a:ext cx="9144000" cy="734423"/>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Terms and Commands</a:t>
            </a:r>
            <a:endParaRPr lang="en-US" sz="2200" dirty="0"/>
          </a:p>
        </p:txBody>
      </p:sp>
      <p:sp>
        <p:nvSpPr>
          <p:cNvPr id="5" name="Text 2"/>
          <p:cNvSpPr/>
          <p:nvPr/>
        </p:nvSpPr>
        <p:spPr>
          <a:xfrm>
            <a:off x="278296" y="1282984"/>
            <a:ext cx="8229600" cy="3136616"/>
          </a:xfrm>
          <a:prstGeom prst="rect">
            <a:avLst/>
          </a:prstGeom>
          <a:noFill/>
          <a:ln/>
        </p:spPr>
        <p:txBody>
          <a:bodyPr wrap="square" lIns="91440" tIns="45720" rIns="91440" bIns="45720" rtlCol="0" anchor="t"/>
          <a:lstStyle/>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107</a:t>
            </a:fld>
            <a:endParaRPr lang="en-US"/>
          </a:p>
        </p:txBody>
      </p:sp>
      <p:graphicFrame>
        <p:nvGraphicFramePr>
          <p:cNvPr id="6" name="Tabela 6">
            <a:extLst>
              <a:ext uri="{FF2B5EF4-FFF2-40B4-BE49-F238E27FC236}">
                <a16:creationId xmlns:a16="http://schemas.microsoft.com/office/drawing/2014/main" id="{409DE0C5-815C-583B-1D3A-2E7750D9F924}"/>
              </a:ext>
            </a:extLst>
          </p:cNvPr>
          <p:cNvGraphicFramePr>
            <a:graphicFrameLocks noGrp="1"/>
          </p:cNvGraphicFramePr>
          <p:nvPr>
            <p:extLst>
              <p:ext uri="{D42A27DB-BD31-4B8C-83A1-F6EECF244321}">
                <p14:modId xmlns:p14="http://schemas.microsoft.com/office/powerpoint/2010/main" val="3958136138"/>
              </p:ext>
            </p:extLst>
          </p:nvPr>
        </p:nvGraphicFramePr>
        <p:xfrm>
          <a:off x="107830" y="808726"/>
          <a:ext cx="8889897" cy="4145280"/>
        </p:xfrm>
        <a:graphic>
          <a:graphicData uri="http://schemas.openxmlformats.org/drawingml/2006/table">
            <a:tbl>
              <a:tblPr firstRow="1" bandRow="1">
                <a:tableStyleId>{5C22544A-7EE6-4342-B048-85BDC9FD1C3A}</a:tableStyleId>
              </a:tblPr>
              <a:tblGrid>
                <a:gridCol w="4231821">
                  <a:extLst>
                    <a:ext uri="{9D8B030D-6E8A-4147-A177-3AD203B41FA5}">
                      <a16:colId xmlns:a16="http://schemas.microsoft.com/office/drawing/2014/main" val="3052572171"/>
                    </a:ext>
                  </a:extLst>
                </a:gridCol>
                <a:gridCol w="4658076">
                  <a:extLst>
                    <a:ext uri="{9D8B030D-6E8A-4147-A177-3AD203B41FA5}">
                      <a16:colId xmlns:a16="http://schemas.microsoft.com/office/drawing/2014/main" val="2496594625"/>
                    </a:ext>
                  </a:extLst>
                </a:gridCol>
              </a:tblGrid>
              <a:tr h="4007616">
                <a:tc>
                  <a:txBody>
                    <a:bodyPr/>
                    <a:lstStyle/>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Network Basic Input/Output System (NetBIOS)</a:t>
                      </a: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Link-Local Multicast Name Resolution (LLMNR)</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NetBIOS Name Service (NetBIOS-NS)</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Datagram Service (NetBIOS-DGM)</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Session Service (NetBIOS-SSN)</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NBNSpoof</a:t>
                      </a:r>
                      <a:endParaRPr lang="en-US" sz="1400" b="0" i="0" u="none" strike="noStrike" kern="1200" err="1">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Metasploit</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Responder</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Pupy</a:t>
                      </a:r>
                      <a:endParaRPr lang="en-US" sz="1400" b="0" i="0" u="none" strike="noStrike" kern="1200" err="1">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GitHub</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searchsploit</a:t>
                      </a:r>
                      <a:r>
                        <a:rPr lang="en-US" sz="1400" b="0" i="0" u="none" strike="noStrike" kern="1200" noProof="0" dirty="0">
                          <a:solidFill>
                            <a:schemeClr val="tx1"/>
                          </a:solidFill>
                          <a:latin typeface="Arial"/>
                          <a:ea typeface="+mn-ea"/>
                          <a:cs typeface="+mn-cs"/>
                        </a:rPr>
                        <a:t> command</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EternalBlue</a:t>
                      </a:r>
                      <a:endParaRPr lang="en-US" sz="1400" b="0" i="0" u="none" strike="noStrike" kern="1200" err="1">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Nmap</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Enum4linux</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Server Message Block (SMB)</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WannaCry</a:t>
                      </a:r>
                    </a:p>
                    <a:p>
                      <a:pPr marL="285750" lvl="0" indent="-285750" algn="l">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Conficker</a:t>
                      </a:r>
                      <a:endParaRPr lang="en-US" sz="1400" b="0" i="0" u="none" strike="noStrike" kern="1200" err="1">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DNS cache poisoning</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New </a:t>
                      </a:r>
                      <a:r>
                        <a:rPr lang="en-US" sz="1400" b="0" i="0" u="none" strike="noStrike" kern="1200" noProof="0" dirty="0" err="1">
                          <a:solidFill>
                            <a:schemeClr val="tx1"/>
                          </a:solidFill>
                          <a:latin typeface="Arial"/>
                          <a:ea typeface="+mn-ea"/>
                          <a:cs typeface="+mn-cs"/>
                        </a:rPr>
                        <a:t>Techonology</a:t>
                      </a:r>
                      <a:r>
                        <a:rPr lang="en-US" sz="1400" b="0" i="0" u="none" strike="noStrike" kern="1200" noProof="0" dirty="0">
                          <a:solidFill>
                            <a:schemeClr val="tx1"/>
                          </a:solidFill>
                          <a:latin typeface="Arial"/>
                          <a:ea typeface="+mn-ea"/>
                          <a:cs typeface="+mn-cs"/>
                        </a:rPr>
                        <a:t> LAN Manager (NLTM)</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Domain Name System Security Extensions (DNSSEC)</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Simple Network Management Protocol version 2c (SNMPv2c)</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Simple Network Management Protocol version 3 (SNMPv3)</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Management Information Base (MIB)</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Nmap Scripting Engine (NSE)</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snmp</a:t>
                      </a:r>
                      <a:r>
                        <a:rPr lang="en-US" sz="1400" b="0" i="0" u="none" strike="noStrike" kern="1200" noProof="0" dirty="0">
                          <a:solidFill>
                            <a:schemeClr val="tx1"/>
                          </a:solidFill>
                          <a:latin typeface="Arial"/>
                          <a:ea typeface="+mn-ea"/>
                          <a:cs typeface="+mn-cs"/>
                        </a:rPr>
                        <a:t>-check command</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POP3</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IMAP</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Secure SMTP (SSMTP)</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SMTP over SSL (SMTPS)</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Mail user agent (MUA)</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smtp-user-</a:t>
                      </a:r>
                      <a:r>
                        <a:rPr lang="en-US" sz="1400" b="0" i="0" u="none" strike="noStrike" kern="1200" noProof="0" dirty="0" err="1">
                          <a:solidFill>
                            <a:schemeClr val="tx1"/>
                          </a:solidFill>
                          <a:latin typeface="Arial"/>
                          <a:ea typeface="+mn-ea"/>
                          <a:cs typeface="+mn-cs"/>
                        </a:rPr>
                        <a:t>enum</a:t>
                      </a:r>
                      <a:r>
                        <a:rPr lang="en-US" sz="1400" b="0" i="0" u="none" strike="noStrike" kern="1200" noProof="0" dirty="0">
                          <a:solidFill>
                            <a:schemeClr val="tx1"/>
                          </a:solidFill>
                          <a:latin typeface="Arial"/>
                          <a:ea typeface="+mn-ea"/>
                          <a:cs typeface="+mn-cs"/>
                        </a:rPr>
                        <a:t> command</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File Transfer Protocol Secure (FTPS)</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Secure File Transfer Protocol (SFTP)</a:t>
                      </a:r>
                      <a:endParaRPr lang="en-US" sz="1400" b="0" i="0" u="none" strike="noStrike" kern="1200" dirty="0">
                        <a:solidFill>
                          <a:schemeClr val="tx1"/>
                        </a:solidFill>
                        <a:latin typeface="Arial"/>
                        <a:ea typeface="+mn-ea"/>
                        <a:cs typeface="+mn-cs"/>
                      </a:endParaRPr>
                    </a:p>
                    <a:p>
                      <a:pPr marL="285750" lvl="0" indent="-285750" algn="l" defTabSz="914400">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Blowfish</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Pass-the-Hash attack</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14353655"/>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pPr marL="0" indent="0">
              <a:buNone/>
            </a:pPr>
            <a:r>
              <a:rPr lang="en-US" sz="1600">
                <a:solidFill>
                  <a:srgbClr val="024C69"/>
                </a:solidFill>
                <a:latin typeface="Arial"/>
                <a:cs typeface="Arial"/>
              </a:rPr>
              <a:t>Module </a:t>
            </a:r>
            <a:r>
              <a:rPr lang="en-US">
                <a:latin typeface="Arial"/>
                <a:cs typeface="Arial"/>
              </a:rPr>
              <a:t>5</a:t>
            </a:r>
            <a:endParaRPr lang="en-US" sz="1600">
              <a:latin typeface="Arial"/>
              <a:cs typeface="Arial"/>
            </a:endParaRPr>
          </a:p>
        </p:txBody>
      </p:sp>
      <p:sp>
        <p:nvSpPr>
          <p:cNvPr id="3" name="Text 0"/>
          <p:cNvSpPr>
            <a:spLocks noGrp="1"/>
          </p:cNvSpPr>
          <p:nvPr>
            <p:ph type="body" idx="100" hasCustomPrompt="1"/>
          </p:nvPr>
        </p:nvSpPr>
        <p:spPr>
          <a:xfrm>
            <a:off x="0" y="274320"/>
            <a:ext cx="9144000" cy="734423"/>
          </a:xfrm>
          <a:prstGeom prst="rect">
            <a:avLst/>
          </a:prstGeom>
          <a:noFill/>
          <a:ln/>
        </p:spPr>
        <p:txBody>
          <a:bodyPr wrap="square" lIns="91440" tIns="45720" rIns="91440" bIns="45720" rtlCol="0" anchor="t"/>
          <a:lstStyle/>
          <a:p>
            <a:r>
              <a:rPr lang="en-US" sz="2200">
                <a:solidFill>
                  <a:srgbClr val="024C69"/>
                </a:solidFill>
                <a:latin typeface="Arial"/>
                <a:cs typeface="Arial"/>
              </a:rPr>
              <a:t>Terms and Commands</a:t>
            </a:r>
            <a:r>
              <a:rPr lang="en-US">
                <a:latin typeface="Arial"/>
                <a:cs typeface="Arial"/>
              </a:rPr>
              <a:t> (Cont.)</a:t>
            </a:r>
            <a:endParaRPr lang="en-US" sz="2200" dirty="0"/>
          </a:p>
        </p:txBody>
      </p:sp>
      <p:sp>
        <p:nvSpPr>
          <p:cNvPr id="5" name="Text 2"/>
          <p:cNvSpPr/>
          <p:nvPr/>
        </p:nvSpPr>
        <p:spPr>
          <a:xfrm>
            <a:off x="278296" y="1282984"/>
            <a:ext cx="8229600" cy="3136616"/>
          </a:xfrm>
          <a:prstGeom prst="rect">
            <a:avLst/>
          </a:prstGeom>
          <a:noFill/>
          <a:ln/>
        </p:spPr>
        <p:txBody>
          <a:bodyPr wrap="square" lIns="91440" tIns="45720" rIns="91440" bIns="45720" rtlCol="0" anchor="t"/>
          <a:lstStyle/>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108</a:t>
            </a:fld>
            <a:endParaRPr lang="en-US"/>
          </a:p>
        </p:txBody>
      </p:sp>
      <p:graphicFrame>
        <p:nvGraphicFramePr>
          <p:cNvPr id="6" name="Tabela 6">
            <a:extLst>
              <a:ext uri="{FF2B5EF4-FFF2-40B4-BE49-F238E27FC236}">
                <a16:creationId xmlns:a16="http://schemas.microsoft.com/office/drawing/2014/main" id="{409DE0C5-815C-583B-1D3A-2E7750D9F924}"/>
              </a:ext>
            </a:extLst>
          </p:cNvPr>
          <p:cNvGraphicFramePr>
            <a:graphicFrameLocks noGrp="1"/>
          </p:cNvGraphicFramePr>
          <p:nvPr>
            <p:extLst>
              <p:ext uri="{D42A27DB-BD31-4B8C-83A1-F6EECF244321}">
                <p14:modId xmlns:p14="http://schemas.microsoft.com/office/powerpoint/2010/main" val="658217070"/>
              </p:ext>
            </p:extLst>
          </p:nvPr>
        </p:nvGraphicFramePr>
        <p:xfrm>
          <a:off x="107830" y="808726"/>
          <a:ext cx="8889897" cy="4145280"/>
        </p:xfrm>
        <a:graphic>
          <a:graphicData uri="http://schemas.openxmlformats.org/drawingml/2006/table">
            <a:tbl>
              <a:tblPr firstRow="1" bandRow="1">
                <a:tableStyleId>{5C22544A-7EE6-4342-B048-85BDC9FD1C3A}</a:tableStyleId>
              </a:tblPr>
              <a:tblGrid>
                <a:gridCol w="4231821">
                  <a:extLst>
                    <a:ext uri="{9D8B030D-6E8A-4147-A177-3AD203B41FA5}">
                      <a16:colId xmlns:a16="http://schemas.microsoft.com/office/drawing/2014/main" val="3052572171"/>
                    </a:ext>
                  </a:extLst>
                </a:gridCol>
                <a:gridCol w="4658076">
                  <a:extLst>
                    <a:ext uri="{9D8B030D-6E8A-4147-A177-3AD203B41FA5}">
                      <a16:colId xmlns:a16="http://schemas.microsoft.com/office/drawing/2014/main" val="2496594625"/>
                    </a:ext>
                  </a:extLst>
                </a:gridCol>
              </a:tblGrid>
              <a:tr h="4007616">
                <a:tc>
                  <a:txBody>
                    <a:bodyPr/>
                    <a:lstStyle/>
                    <a:p>
                      <a:pPr marL="285750" lvl="0" indent="-285750" algn="l">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Mimikatz</a:t>
                      </a:r>
                      <a:endParaRPr lang="pt-BR" sz="1400" b="0" i="0" u="none" strike="noStrike" kern="1200" err="1">
                        <a:solidFill>
                          <a:schemeClr val="tx1"/>
                        </a:solidFill>
                        <a:latin typeface="Arial"/>
                        <a:ea typeface="+mn-ea"/>
                        <a:cs typeface="+mn-cs"/>
                      </a:endParaRPr>
                    </a:p>
                    <a:p>
                      <a:pPr marL="285750" lvl="0" indent="-285750" algn="l" defTabSz="914400">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Kerberos</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LDAP-Based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Lightweight Directory Access Protocol (LDAP)</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Directory Information Tree (DIT)</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Distinguished Name (DN)</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Kerberos golden ticket attack</a:t>
                      </a:r>
                      <a:endParaRPr lang="en-US" sz="1400" b="0" i="0" u="none" strike="noStrike" kern="1200" dirty="0">
                        <a:solidFill>
                          <a:schemeClr val="tx1"/>
                        </a:solidFill>
                        <a:latin typeface="Arial"/>
                        <a:ea typeface="+mn-ea"/>
                        <a:cs typeface="+mn-cs"/>
                      </a:endParaRPr>
                    </a:p>
                    <a:p>
                      <a:pPr marL="285750" lvl="0" indent="-285750" algn="l" defTabSz="914400">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Empire</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Kerberos silver ticket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Windows Common Internet File System (CIFS)</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schtasks.exe command</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Windows Management Instrumentation (WMI)</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Kerberoasting</a:t>
                      </a:r>
                      <a:endParaRPr lang="en-US" sz="1400" b="0" i="0" u="none" strike="noStrike" kern="1200" err="1">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On-Path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ARP cache poisoning (ARP spoofing)</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Media Access Control (MAC) spoofing</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Spanning Tree Protocol (STP)</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Cisco Discovery Protocol (CDP)</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packet storm (broadcast storm)</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Downgrade attack</a:t>
                      </a:r>
                      <a:endParaRPr lang="pt-BR"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Padding Oracle on Downgraded Legacy Encryption (POODLE)</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Ettercap</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Route Manipulation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Border Gateway Protocol (BGP)</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BGP hijacking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Denial-of-service attack (DoS)</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Distributed DoS attack (DDoS)</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Amazon Web Services (AWS)</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Microsoft Azure</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Digital Ocean</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Botnet</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Command and Control (</a:t>
                      </a:r>
                      <a:r>
                        <a:rPr lang="en-US" sz="1400" b="0" i="0" u="none" strike="noStrike" kern="1200" noProof="0" dirty="0" err="1">
                          <a:solidFill>
                            <a:schemeClr val="tx1"/>
                          </a:solidFill>
                          <a:latin typeface="Arial"/>
                          <a:ea typeface="+mn-ea"/>
                          <a:cs typeface="+mn-cs"/>
                        </a:rPr>
                        <a:t>CnC</a:t>
                      </a:r>
                      <a:r>
                        <a:rPr lang="en-US" sz="1400" b="0" i="0" u="none" strike="noStrike" kern="1200" noProof="0" dirty="0">
                          <a:solidFill>
                            <a:schemeClr val="tx1"/>
                          </a:solidFill>
                          <a:latin typeface="Arial"/>
                          <a:ea typeface="+mn-ea"/>
                          <a:cs typeface="+mn-cs"/>
                        </a:rPr>
                        <a:t>)</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Internet of Things (IoT)</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Network Time Protocol (NTP)</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Network Access Control (NAC) Bypass</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Virtual Local Area Network (VLAN) Hopping</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DHCP Starvation attack</a:t>
                      </a:r>
                      <a:endParaRPr lang="en-US" sz="1400" b="0" i="0" u="none" strike="noStrike" kern="1200" dirty="0">
                        <a:solidFill>
                          <a:schemeClr val="tx1"/>
                        </a:solidFill>
                        <a:latin typeface="Arial"/>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14353655"/>
                  </a:ext>
                </a:extLst>
              </a:tr>
            </a:tbl>
          </a:graphicData>
        </a:graphic>
      </p:graphicFrame>
    </p:spTree>
    <p:extLst>
      <p:ext uri="{BB962C8B-B14F-4D97-AF65-F5344CB8AC3E}">
        <p14:creationId xmlns:p14="http://schemas.microsoft.com/office/powerpoint/2010/main" val="17662370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pPr marL="0" indent="0">
              <a:buNone/>
            </a:pPr>
            <a:r>
              <a:rPr lang="en-US" sz="1600">
                <a:solidFill>
                  <a:srgbClr val="024C69"/>
                </a:solidFill>
                <a:latin typeface="Arial"/>
                <a:cs typeface="Arial"/>
              </a:rPr>
              <a:t>Module </a:t>
            </a:r>
            <a:r>
              <a:rPr lang="en-US">
                <a:latin typeface="Arial"/>
                <a:cs typeface="Arial"/>
              </a:rPr>
              <a:t>5</a:t>
            </a:r>
            <a:endParaRPr lang="en-US" sz="1600">
              <a:latin typeface="Arial"/>
              <a:cs typeface="Arial"/>
            </a:endParaRPr>
          </a:p>
        </p:txBody>
      </p:sp>
      <p:sp>
        <p:nvSpPr>
          <p:cNvPr id="3" name="Text 0"/>
          <p:cNvSpPr>
            <a:spLocks noGrp="1"/>
          </p:cNvSpPr>
          <p:nvPr>
            <p:ph type="body" idx="100" hasCustomPrompt="1"/>
          </p:nvPr>
        </p:nvSpPr>
        <p:spPr>
          <a:xfrm>
            <a:off x="0" y="274320"/>
            <a:ext cx="9144000" cy="378584"/>
          </a:xfrm>
          <a:prstGeom prst="rect">
            <a:avLst/>
          </a:prstGeom>
          <a:noFill/>
          <a:ln/>
        </p:spPr>
        <p:txBody>
          <a:bodyPr wrap="square" lIns="91440" tIns="45720" rIns="91440" bIns="45720" rtlCol="0" anchor="t"/>
          <a:lstStyle/>
          <a:p>
            <a:r>
              <a:rPr lang="en-US" sz="2200">
                <a:solidFill>
                  <a:srgbClr val="024C69"/>
                </a:solidFill>
                <a:latin typeface="Arial"/>
                <a:cs typeface="Arial"/>
              </a:rPr>
              <a:t>Terms and Commands</a:t>
            </a:r>
            <a:r>
              <a:rPr lang="en-US">
                <a:latin typeface="Arial"/>
                <a:cs typeface="Arial"/>
              </a:rPr>
              <a:t> (Cont.)</a:t>
            </a:r>
            <a:endParaRPr lang="en-US" sz="2200"/>
          </a:p>
        </p:txBody>
      </p:sp>
      <p:sp>
        <p:nvSpPr>
          <p:cNvPr id="5" name="Text 2"/>
          <p:cNvSpPr/>
          <p:nvPr/>
        </p:nvSpPr>
        <p:spPr>
          <a:xfrm>
            <a:off x="278296" y="1282984"/>
            <a:ext cx="8229600" cy="3136616"/>
          </a:xfrm>
          <a:prstGeom prst="rect">
            <a:avLst/>
          </a:prstGeom>
          <a:noFill/>
          <a:ln/>
        </p:spPr>
        <p:txBody>
          <a:bodyPr wrap="square" lIns="91440" tIns="45720" rIns="91440" bIns="45720" rtlCol="0" anchor="t"/>
          <a:lstStyle/>
          <a:p>
            <a:pPr>
              <a:lnSpc>
                <a:spcPts val="2000"/>
              </a:lnSpc>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109</a:t>
            </a:fld>
            <a:endParaRPr lang="en-US"/>
          </a:p>
        </p:txBody>
      </p:sp>
      <p:graphicFrame>
        <p:nvGraphicFramePr>
          <p:cNvPr id="6" name="Tabela 6">
            <a:extLst>
              <a:ext uri="{FF2B5EF4-FFF2-40B4-BE49-F238E27FC236}">
                <a16:creationId xmlns:a16="http://schemas.microsoft.com/office/drawing/2014/main" id="{409DE0C5-815C-583B-1D3A-2E7750D9F924}"/>
              </a:ext>
            </a:extLst>
          </p:cNvPr>
          <p:cNvGraphicFramePr>
            <a:graphicFrameLocks noGrp="1"/>
          </p:cNvGraphicFramePr>
          <p:nvPr>
            <p:extLst>
              <p:ext uri="{D42A27DB-BD31-4B8C-83A1-F6EECF244321}">
                <p14:modId xmlns:p14="http://schemas.microsoft.com/office/powerpoint/2010/main" val="2780023872"/>
              </p:ext>
            </p:extLst>
          </p:nvPr>
        </p:nvGraphicFramePr>
        <p:xfrm>
          <a:off x="107830" y="808726"/>
          <a:ext cx="8889897" cy="4145280"/>
        </p:xfrm>
        <a:graphic>
          <a:graphicData uri="http://schemas.openxmlformats.org/drawingml/2006/table">
            <a:tbl>
              <a:tblPr firstRow="1" bandRow="1">
                <a:tableStyleId>{5C22544A-7EE6-4342-B048-85BDC9FD1C3A}</a:tableStyleId>
              </a:tblPr>
              <a:tblGrid>
                <a:gridCol w="4231821">
                  <a:extLst>
                    <a:ext uri="{9D8B030D-6E8A-4147-A177-3AD203B41FA5}">
                      <a16:colId xmlns:a16="http://schemas.microsoft.com/office/drawing/2014/main" val="3052572171"/>
                    </a:ext>
                  </a:extLst>
                </a:gridCol>
                <a:gridCol w="4658076">
                  <a:extLst>
                    <a:ext uri="{9D8B030D-6E8A-4147-A177-3AD203B41FA5}">
                      <a16:colId xmlns:a16="http://schemas.microsoft.com/office/drawing/2014/main" val="2496594625"/>
                    </a:ext>
                  </a:extLst>
                </a:gridCol>
              </a:tblGrid>
              <a:tr h="4007616">
                <a:tc>
                  <a:txBody>
                    <a:bodyPr/>
                    <a:lstStyle/>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DHCP spoofing</a:t>
                      </a:r>
                      <a:endParaRPr lang="pt-BR"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Rogue Access Point</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Evil Twin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Captive portal</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Disassociation (</a:t>
                      </a:r>
                      <a:r>
                        <a:rPr lang="en-US" sz="1400" b="0" i="0" u="none" strike="noStrike" kern="1200" noProof="0" dirty="0" err="1">
                          <a:solidFill>
                            <a:schemeClr val="tx1"/>
                          </a:solidFill>
                          <a:latin typeface="Arial"/>
                          <a:ea typeface="+mn-ea"/>
                          <a:cs typeface="+mn-cs"/>
                        </a:rPr>
                        <a:t>Deauthentication</a:t>
                      </a:r>
                      <a:r>
                        <a:rPr lang="en-US" sz="1400" b="0" i="0" u="none" strike="noStrike" kern="1200" noProof="0" dirty="0">
                          <a:solidFill>
                            <a:schemeClr val="tx1"/>
                          </a:solidFill>
                          <a:latin typeface="Arial"/>
                          <a:ea typeface="+mn-ea"/>
                          <a:cs typeface="+mn-cs"/>
                        </a:rPr>
                        <a:t>)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Kismet</a:t>
                      </a:r>
                      <a:endParaRPr lang="en-US" sz="1400" b="0" i="0" u="none" strike="noStrike" kern="1200">
                        <a:solidFill>
                          <a:schemeClr val="tx1"/>
                        </a:solidFill>
                        <a:latin typeface="Arial"/>
                        <a:ea typeface="+mn-ea"/>
                        <a:cs typeface="+mn-cs"/>
                      </a:endParaRPr>
                    </a:p>
                    <a:p>
                      <a:pPr marL="285750" lvl="0" indent="-285750" algn="l" defTabSz="914400">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KisMAC</a:t>
                      </a:r>
                      <a:endParaRPr lang="en-US" sz="1400" b="0" i="0" u="none" strike="noStrike" kern="1200" err="1">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Service Set Identifier (SSID)</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Wireless Local Area </a:t>
                      </a:r>
                      <a:r>
                        <a:rPr lang="en-US" sz="1400" b="0" i="0" u="none" strike="noStrike" kern="1200" noProof="0" dirty="0" err="1">
                          <a:solidFill>
                            <a:schemeClr val="tx1"/>
                          </a:solidFill>
                          <a:latin typeface="Arial"/>
                          <a:ea typeface="+mn-ea"/>
                          <a:cs typeface="+mn-cs"/>
                        </a:rPr>
                        <a:t>Netwok</a:t>
                      </a:r>
                      <a:r>
                        <a:rPr lang="en-US" sz="1400" b="0" i="0" u="none" strike="noStrike" kern="1200" noProof="0" dirty="0">
                          <a:solidFill>
                            <a:schemeClr val="tx1"/>
                          </a:solidFill>
                          <a:latin typeface="Arial"/>
                          <a:ea typeface="+mn-ea"/>
                          <a:cs typeface="+mn-cs"/>
                        </a:rPr>
                        <a:t> (WLAN)</a:t>
                      </a:r>
                      <a:endParaRPr lang="en-US" sz="1400" b="0" i="0" u="none" strike="noStrike" kern="120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airmon</a:t>
                      </a:r>
                      <a:r>
                        <a:rPr lang="en-US" sz="1400" b="0" i="0" u="none" strike="noStrike" kern="1200" noProof="0" dirty="0">
                          <a:solidFill>
                            <a:schemeClr val="tx1"/>
                          </a:solidFill>
                          <a:latin typeface="Arial"/>
                          <a:ea typeface="+mn-ea"/>
                          <a:cs typeface="+mn-cs"/>
                        </a:rPr>
                        <a:t>-ng command</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Aircrack</a:t>
                      </a:r>
                      <a:r>
                        <a:rPr lang="en-US" sz="1400" b="0" i="0" u="none" strike="noStrike" kern="1200" noProof="0" dirty="0">
                          <a:solidFill>
                            <a:schemeClr val="tx1"/>
                          </a:solidFill>
                          <a:latin typeface="Arial"/>
                          <a:ea typeface="+mn-ea"/>
                          <a:cs typeface="+mn-cs"/>
                        </a:rPr>
                        <a:t>-ng</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Airodump</a:t>
                      </a:r>
                      <a:r>
                        <a:rPr lang="en-US" sz="1400" b="0" i="0" u="none" strike="noStrike" kern="1200" noProof="0" dirty="0">
                          <a:solidFill>
                            <a:schemeClr val="tx1"/>
                          </a:solidFill>
                          <a:latin typeface="Arial"/>
                          <a:ea typeface="+mn-ea"/>
                          <a:cs typeface="+mn-cs"/>
                        </a:rPr>
                        <a:t>-ng</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Basic Service Set Identifier (BSSID)</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Extended Basic Service Set Identifier (ESSID)</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Wi-Fi Protected Access version 1 (WPA)</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WPA version 2 (WPA2)</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WPA version 3 (WPA3)</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Wired Equivalent Privacy (WEP)</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Open (OPN)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Preferred Network List (PNL)</a:t>
                      </a:r>
                      <a:endParaRPr lang="pt-BR"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jamming</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War Driving</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War flying</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Unmanned aerial vehicle (UAV)</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WiGLE</a:t>
                      </a:r>
                      <a:endParaRPr lang="en-US" sz="1400" b="0" i="0" u="none" strike="noStrike" kern="1200" err="1">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Initialization Vector (IV) attack</a:t>
                      </a:r>
                      <a:endParaRPr lang="en-US" sz="1400" b="0" i="0" u="none" strike="noStrike" kern="120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aireplay</a:t>
                      </a:r>
                      <a:r>
                        <a:rPr lang="en-US" sz="1400" b="0" i="0" u="none" strike="noStrike" kern="1200" noProof="0" dirty="0">
                          <a:solidFill>
                            <a:schemeClr val="tx1"/>
                          </a:solidFill>
                          <a:latin typeface="Arial"/>
                          <a:ea typeface="+mn-ea"/>
                          <a:cs typeface="+mn-cs"/>
                        </a:rPr>
                        <a:t>-ng command</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Krack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Wi-Fi Protected Setup (WPS) PIN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KARMA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Fragmentation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packetforge</a:t>
                      </a:r>
                      <a:r>
                        <a:rPr lang="en-US" sz="1400" b="0" i="0" u="none" strike="noStrike" kern="1200" noProof="0" dirty="0">
                          <a:solidFill>
                            <a:schemeClr val="tx1"/>
                          </a:solidFill>
                          <a:latin typeface="Arial"/>
                          <a:ea typeface="+mn-ea"/>
                          <a:cs typeface="+mn-cs"/>
                        </a:rPr>
                        <a:t>-ng command</a:t>
                      </a:r>
                      <a:endParaRPr lang="en-US" sz="1400" b="0" i="0" u="none" strike="noStrike" kern="120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Credential Harvesting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Social-Engineer Toolkit (SET)</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Bluejacking</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Bluesnarfing</a:t>
                      </a:r>
                      <a:endParaRPr lang="en-US" sz="1400" b="0" i="0" u="none" strike="noStrike" kern="1200" err="1">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Object Exchange (OBEX) protocol</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Bluetooth Low Energy (BLE) attack</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14353655"/>
                  </a:ext>
                </a:extLst>
              </a:tr>
            </a:tbl>
          </a:graphicData>
        </a:graphic>
      </p:graphicFrame>
    </p:spTree>
    <p:extLst>
      <p:ext uri="{BB962C8B-B14F-4D97-AF65-F5344CB8AC3E}">
        <p14:creationId xmlns:p14="http://schemas.microsoft.com/office/powerpoint/2010/main" val="64645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Objectives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583388"/>
          </a:xfrm>
          <a:prstGeom prst="rect">
            <a:avLst/>
          </a:prstGeom>
        </p:spPr>
        <p:txBody>
          <a:bodyPr lIns="91440" tIns="45720" rIns="91440" bIns="45720" anchor="t"/>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None/>
            </a:pPr>
            <a:r>
              <a:rPr lang="en-US" sz="1400" b="1" dirty="0">
                <a:latin typeface="Arial"/>
                <a:cs typeface="Arial"/>
              </a:rPr>
              <a:t>Module Title:</a:t>
            </a:r>
            <a:r>
              <a:rPr lang="en-US" sz="1400" dirty="0">
                <a:latin typeface="Arial"/>
                <a:cs typeface="Arial"/>
              </a:rPr>
              <a:t> Exploiting Wired and Wireless Networks</a:t>
            </a:r>
          </a:p>
          <a:p>
            <a:pPr marL="0" indent="0">
              <a:spcBef>
                <a:spcPct val="30000"/>
              </a:spcBef>
              <a:buNone/>
            </a:pPr>
            <a:r>
              <a:rPr lang="en-US" sz="1400" b="1" dirty="0">
                <a:latin typeface="Arial"/>
                <a:cs typeface="Arial"/>
              </a:rPr>
              <a:t>Module Objective:</a:t>
            </a:r>
            <a:r>
              <a:rPr lang="en-US" sz="1400" dirty="0">
                <a:latin typeface="Arial"/>
                <a:cs typeface="Arial"/>
              </a:rPr>
              <a:t> Explain how to exploit wired and wireless network vulnerabilities.</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4215964941"/>
              </p:ext>
            </p:extLst>
          </p:nvPr>
        </p:nvGraphicFramePr>
        <p:xfrm>
          <a:off x="334273" y="1293962"/>
          <a:ext cx="8354723" cy="1259840"/>
        </p:xfrm>
        <a:graphic>
          <a:graphicData uri="http://schemas.openxmlformats.org/drawingml/2006/table">
            <a:tbl>
              <a:tblPr firstRow="1" bandRow="1">
                <a:tableStyleId>{5C22544A-7EE6-4342-B048-85BDC9FD1C3A}</a:tableStyleId>
              </a:tblPr>
              <a:tblGrid>
                <a:gridCol w="2939141">
                  <a:extLst>
                    <a:ext uri="{9D8B030D-6E8A-4147-A177-3AD203B41FA5}">
                      <a16:colId xmlns:a16="http://schemas.microsoft.com/office/drawing/2014/main" val="1540795028"/>
                    </a:ext>
                  </a:extLst>
                </a:gridCol>
                <a:gridCol w="5415582">
                  <a:extLst>
                    <a:ext uri="{9D8B030D-6E8A-4147-A177-3AD203B41FA5}">
                      <a16:colId xmlns:a16="http://schemas.microsoft.com/office/drawing/2014/main" val="2968452238"/>
                    </a:ext>
                  </a:extLst>
                </a:gridCol>
              </a:tblGrid>
              <a:tr h="370840">
                <a:tc>
                  <a:txBody>
                    <a:bodyPr/>
                    <a:lstStyle/>
                    <a:p>
                      <a:pPr algn="l"/>
                      <a:r>
                        <a:rPr lang="en-US" sz="1400" dirty="0">
                          <a:latin typeface="Arial"/>
                          <a:cs typeface="Arial"/>
                        </a:rPr>
                        <a:t>Topic Title</a:t>
                      </a:r>
                    </a:p>
                  </a:txBody>
                  <a:tcPr/>
                </a:tc>
                <a:tc>
                  <a:txBody>
                    <a:bodyPr/>
                    <a:lstStyle/>
                    <a:p>
                      <a:pPr algn="l"/>
                      <a:r>
                        <a:rPr lang="en-US" sz="1400" dirty="0">
                          <a:latin typeface="Arial"/>
                          <a:cs typeface="Arial"/>
                        </a:rPr>
                        <a:t>Topic Objective</a:t>
                      </a:r>
                    </a:p>
                  </a:txBody>
                  <a:tcPr/>
                </a:tc>
                <a:extLst>
                  <a:ext uri="{0D108BD9-81ED-4DB2-BD59-A6C34878D82A}">
                    <a16:rowId xmlns:a16="http://schemas.microsoft.com/office/drawing/2014/main" val="317262977"/>
                  </a:ext>
                </a:extLst>
              </a:tr>
              <a:tr h="370840">
                <a:tc>
                  <a:txBody>
                    <a:bodyPr/>
                    <a:lstStyle/>
                    <a:p>
                      <a:pPr lvl="0">
                        <a:buNone/>
                      </a:pPr>
                      <a:r>
                        <a:rPr lang="en-US" sz="1400" dirty="0">
                          <a:latin typeface="Arial"/>
                          <a:cs typeface="Arial"/>
                        </a:rPr>
                        <a:t>Exploiting Networking-Based Vulnerabilities</a:t>
                      </a:r>
                    </a:p>
                  </a:txBody>
                  <a:tcPr anchor="ctr"/>
                </a:tc>
                <a:tc>
                  <a:txBody>
                    <a:bodyPr/>
                    <a:lstStyle/>
                    <a:p>
                      <a:r>
                        <a:rPr lang="en-US" sz="1400" dirty="0">
                          <a:latin typeface="Arial"/>
                          <a:cs typeface="Arial"/>
                        </a:rPr>
                        <a:t>Explain how to exploit network-based vulnerabilities.</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77890904"/>
                  </a:ext>
                </a:extLst>
              </a:tr>
              <a:tr h="370840">
                <a:tc>
                  <a:txBody>
                    <a:bodyPr/>
                    <a:lstStyle/>
                    <a:p>
                      <a:r>
                        <a:rPr lang="en-US" sz="1400" dirty="0">
                          <a:latin typeface="Arial"/>
                          <a:cs typeface="Arial"/>
                        </a:rPr>
                        <a:t>Exploiting Wireless Vulnerabilities</a:t>
                      </a:r>
                    </a:p>
                  </a:txBody>
                  <a:tcPr anchor="ctr"/>
                </a:tc>
                <a:tc>
                  <a:txBody>
                    <a:bodyPr/>
                    <a:lstStyle/>
                    <a:p>
                      <a:r>
                        <a:rPr lang="en-US" sz="1400" dirty="0">
                          <a:latin typeface="Arial"/>
                          <a:cs typeface="Arial"/>
                        </a:rPr>
                        <a:t>Explain how to exploit wireless vulnerabilities.</a:t>
                      </a:r>
                    </a:p>
                  </a:txBody>
                  <a:tcPr anchor="ctr"/>
                </a:tc>
                <a:extLst>
                  <a:ext uri="{0D108BD9-81ED-4DB2-BD59-A6C34878D82A}">
                    <a16:rowId xmlns:a16="http://schemas.microsoft.com/office/drawing/2014/main" val="2281025351"/>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11</a:t>
            </a:fld>
            <a:endParaRPr lang="en-US"/>
          </a:p>
        </p:txBody>
      </p:sp>
      <p:pic>
        <p:nvPicPr>
          <p:cNvPr id="2050" name="Picture 2" descr="Chương trình Học viện công nghệ BKACAD">
            <a:extLst>
              <a:ext uri="{FF2B5EF4-FFF2-40B4-BE49-F238E27FC236}">
                <a16:creationId xmlns:a16="http://schemas.microsoft.com/office/drawing/2014/main" id="{82556CE0-7B8B-322C-BE85-C789E817E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941" y="4620185"/>
            <a:ext cx="966765"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724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pPr marL="0" indent="0">
              <a:buNone/>
            </a:pPr>
            <a:r>
              <a:rPr lang="en-US" sz="1600">
                <a:solidFill>
                  <a:srgbClr val="024C69"/>
                </a:solidFill>
                <a:latin typeface="Arial"/>
                <a:cs typeface="Arial"/>
              </a:rPr>
              <a:t>Module </a:t>
            </a:r>
            <a:r>
              <a:rPr lang="en-US">
                <a:latin typeface="Arial"/>
                <a:cs typeface="Arial"/>
              </a:rPr>
              <a:t>5</a:t>
            </a:r>
            <a:endParaRPr lang="en-US" sz="1600">
              <a:latin typeface="Arial"/>
              <a:cs typeface="Arial"/>
            </a:endParaRPr>
          </a:p>
        </p:txBody>
      </p:sp>
      <p:sp>
        <p:nvSpPr>
          <p:cNvPr id="3" name="Text 0"/>
          <p:cNvSpPr>
            <a:spLocks noGrp="1"/>
          </p:cNvSpPr>
          <p:nvPr>
            <p:ph type="body" idx="100" hasCustomPrompt="1"/>
          </p:nvPr>
        </p:nvSpPr>
        <p:spPr>
          <a:xfrm>
            <a:off x="0" y="274320"/>
            <a:ext cx="9144000" cy="378584"/>
          </a:xfrm>
          <a:prstGeom prst="rect">
            <a:avLst/>
          </a:prstGeom>
          <a:noFill/>
          <a:ln/>
        </p:spPr>
        <p:txBody>
          <a:bodyPr wrap="square" lIns="91440" tIns="45720" rIns="91440" bIns="45720" rtlCol="0" anchor="t"/>
          <a:lstStyle/>
          <a:p>
            <a:r>
              <a:rPr lang="en-US" sz="2200">
                <a:solidFill>
                  <a:srgbClr val="024C69"/>
                </a:solidFill>
                <a:latin typeface="Arial"/>
                <a:cs typeface="Arial"/>
              </a:rPr>
              <a:t>Terms and Commands</a:t>
            </a:r>
            <a:r>
              <a:rPr lang="en-US">
                <a:latin typeface="Arial"/>
                <a:cs typeface="Arial"/>
              </a:rPr>
              <a:t> (Cont.)</a:t>
            </a:r>
            <a:endParaRPr lang="en-US" sz="2200"/>
          </a:p>
        </p:txBody>
      </p:sp>
      <p:graphicFrame>
        <p:nvGraphicFramePr>
          <p:cNvPr id="6" name="Tabela 6">
            <a:extLst>
              <a:ext uri="{FF2B5EF4-FFF2-40B4-BE49-F238E27FC236}">
                <a16:creationId xmlns:a16="http://schemas.microsoft.com/office/drawing/2014/main" id="{409DE0C5-815C-583B-1D3A-2E7750D9F924}"/>
              </a:ext>
            </a:extLst>
          </p:cNvPr>
          <p:cNvGraphicFramePr>
            <a:graphicFrameLocks noGrp="1"/>
          </p:cNvGraphicFramePr>
          <p:nvPr>
            <p:extLst>
              <p:ext uri="{D42A27DB-BD31-4B8C-83A1-F6EECF244321}">
                <p14:modId xmlns:p14="http://schemas.microsoft.com/office/powerpoint/2010/main" val="4055086013"/>
              </p:ext>
            </p:extLst>
          </p:nvPr>
        </p:nvGraphicFramePr>
        <p:xfrm>
          <a:off x="107830" y="808726"/>
          <a:ext cx="4231821" cy="4007616"/>
        </p:xfrm>
        <a:graphic>
          <a:graphicData uri="http://schemas.openxmlformats.org/drawingml/2006/table">
            <a:tbl>
              <a:tblPr firstRow="1" bandRow="1">
                <a:tableStyleId>{5C22544A-7EE6-4342-B048-85BDC9FD1C3A}</a:tableStyleId>
              </a:tblPr>
              <a:tblGrid>
                <a:gridCol w="4231821">
                  <a:extLst>
                    <a:ext uri="{9D8B030D-6E8A-4147-A177-3AD203B41FA5}">
                      <a16:colId xmlns:a16="http://schemas.microsoft.com/office/drawing/2014/main" val="3052572171"/>
                    </a:ext>
                  </a:extLst>
                </a:gridCol>
              </a:tblGrid>
              <a:tr h="4007616">
                <a:tc>
                  <a:txBody>
                    <a:bodyPr/>
                    <a:lstStyle/>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Radio-Frequency Identification (RFID) attack</a:t>
                      </a:r>
                      <a:endParaRPr lang="pt-BR"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RFID cloning</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Password Spraying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Credential stuffing attack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Exploit Chaining</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endParaRPr lang="en-US" sz="1400" b="0" i="0" u="none" strike="noStrike" kern="1200" noProof="0" dirty="0">
                        <a:solidFill>
                          <a:schemeClr val="tx1"/>
                        </a:solidFill>
                        <a:latin typeface="Arial"/>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1435365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110</a:t>
            </a:fld>
            <a:endParaRPr lang="en-US"/>
          </a:p>
        </p:txBody>
      </p:sp>
    </p:spTree>
    <p:extLst>
      <p:ext uri="{BB962C8B-B14F-4D97-AF65-F5344CB8AC3E}">
        <p14:creationId xmlns:p14="http://schemas.microsoft.com/office/powerpoint/2010/main" val="50366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399"/>
            <a:ext cx="8229600" cy="2344119"/>
          </a:xfrm>
          <a:prstGeom prst="rect">
            <a:avLst/>
          </a:prstGeom>
          <a:noFill/>
          <a:ln/>
        </p:spPr>
        <p:txBody>
          <a:bodyPr wrap="square" lIns="91440" tIns="45720" rIns="91440" bIns="45720" rtlCol="0" anchor="t"/>
          <a:lstStyle/>
          <a:p>
            <a:r>
              <a:rPr lang="en-US" dirty="0">
                <a:latin typeface="Arial"/>
                <a:cs typeface="Arial"/>
              </a:rPr>
              <a:t>5.1: Exploiting Network-Based Vulnerabilities</a:t>
            </a:r>
            <a:endParaRPr lang="pt-BR" dirty="0">
              <a:latin typeface="Arial"/>
              <a:cs typeface="Arial"/>
            </a:endParaRPr>
          </a:p>
          <a:p>
            <a:pPr marL="0" indent="0">
              <a:buNone/>
            </a:pPr>
            <a:endParaRPr lang="en-US" sz="46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Overview</a:t>
            </a:r>
            <a:endParaRPr lang="en-US" sz="2200" dirty="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03870"/>
            <a:ext cx="875739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We will be conducting asset enumeration of the internal network as a precursor to vulnerability scanning.</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We want to focus on the systems that will potentially give us the most access to proprietary data but need to run vulnerability scans on all in-scope targets.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Once assets are identified and we know what protocols and services are running on the network we can devise exploits as a basis for risk analysis.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We also need to challenge the Identity and Access Management systems to see if they are adequate to block even simple unauthorized access by internal users as well as more complex external threats.</a:t>
            </a:r>
            <a:endParaRPr lang="en-US" sz="1400" dirty="0">
              <a:solidFill>
                <a:srgbClr val="000000"/>
              </a:solidFill>
              <a:latin typeface="Arial"/>
              <a:ea typeface="+mn-lt"/>
              <a:cs typeface="+mn-lt"/>
            </a:endParaRPr>
          </a:p>
          <a:p>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Finally, we will conduct network share enumeration and attempt various on-path (MITM) attacks to gain further unauthorized access to accounts and data.</a:t>
            </a:r>
            <a:endParaRPr lang="en-US" sz="1400">
              <a:latin typeface="Arial"/>
              <a:ea typeface="+mn-lt"/>
              <a:cs typeface="+mn-lt"/>
            </a:endParaRPr>
          </a:p>
          <a:p>
            <a:pPr marL="285750" indent="-285750">
              <a:buFont typeface="Arial"/>
              <a:buChar char="•"/>
            </a:pPr>
            <a:endParaRPr lang="en-US" sz="1400" dirty="0">
              <a:solidFill>
                <a:srgbClr val="181A1F"/>
              </a:solidFill>
              <a:latin typeface="Arial"/>
              <a:ea typeface="Calibri"/>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Overview (Cont.)</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03870"/>
            <a:ext cx="8746614"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Network-based vulnerabilities and exploits can be catastrophic because of the types of damage and impact they can cause in an organization.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following are some examples of network-based attacks and exploits:</a:t>
            </a:r>
            <a:endParaRPr lang="en-US" sz="1400" dirty="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Windows name resolution-based attacks and exploits</a:t>
            </a:r>
            <a:endParaRPr lang="en-US" sz="1400" dirty="0">
              <a:latin typeface="Arial"/>
              <a:cs typeface="Arial"/>
            </a:endParaRPr>
          </a:p>
          <a:p>
            <a:pPr marL="742950" lvl="1" indent="-285750">
              <a:buFont typeface="Arial"/>
              <a:buChar char="•"/>
            </a:pPr>
            <a:r>
              <a:rPr lang="en-US" sz="1400" dirty="0">
                <a:solidFill>
                  <a:srgbClr val="181A1F"/>
                </a:solidFill>
                <a:latin typeface="Arial"/>
                <a:ea typeface="+mn-lt"/>
                <a:cs typeface="+mn-lt"/>
              </a:rPr>
              <a:t>DNS cache poisoning attacks</a:t>
            </a:r>
            <a:endParaRPr lang="en-US" sz="1400" dirty="0">
              <a:latin typeface="Arial"/>
              <a:cs typeface="Arial"/>
            </a:endParaRPr>
          </a:p>
          <a:p>
            <a:pPr marL="742950" lvl="1" indent="-285750">
              <a:buFont typeface="Arial"/>
              <a:buChar char="•"/>
            </a:pPr>
            <a:r>
              <a:rPr lang="en-US" sz="1400" dirty="0">
                <a:solidFill>
                  <a:srgbClr val="181A1F"/>
                </a:solidFill>
                <a:latin typeface="Arial"/>
                <a:ea typeface="+mn-lt"/>
                <a:cs typeface="+mn-lt"/>
              </a:rPr>
              <a:t>Attacks and exploits against Server Message Block (SMB) implementations</a:t>
            </a:r>
            <a:endParaRPr lang="en-US" sz="1400" dirty="0">
              <a:latin typeface="Arial"/>
              <a:cs typeface="Arial"/>
            </a:endParaRPr>
          </a:p>
          <a:p>
            <a:pPr marL="742950" lvl="1" indent="-285750">
              <a:buFont typeface="Arial"/>
              <a:buChar char="•"/>
            </a:pPr>
            <a:r>
              <a:rPr lang="en-US" sz="1400" dirty="0">
                <a:solidFill>
                  <a:srgbClr val="181A1F"/>
                </a:solidFill>
                <a:latin typeface="Arial"/>
                <a:ea typeface="+mn-lt"/>
                <a:cs typeface="+mn-lt"/>
              </a:rPr>
              <a:t>Simple Network Management Protocol (SNMP) vulnerabilities and exploits</a:t>
            </a:r>
            <a:endParaRPr lang="en-US" sz="1400" dirty="0">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Simple Mail Transfer Protocol (SMTP) vulnerabilities and exploits</a:t>
            </a:r>
            <a:endParaRPr lang="en-US" sz="1400" dirty="0">
              <a:latin typeface="Arial"/>
              <a:cs typeface="Arial"/>
            </a:endParaRPr>
          </a:p>
          <a:p>
            <a:pPr marL="742950" lvl="1" indent="-285750">
              <a:buFont typeface="Arial"/>
              <a:buChar char="•"/>
            </a:pPr>
            <a:r>
              <a:rPr lang="en-US" sz="1400" dirty="0">
                <a:solidFill>
                  <a:srgbClr val="181A1F"/>
                </a:solidFill>
                <a:latin typeface="Arial"/>
                <a:ea typeface="+mn-lt"/>
                <a:cs typeface="+mn-lt"/>
              </a:rPr>
              <a:t>File Transfer Protocol (FTP) vulnerabilities and exploits</a:t>
            </a:r>
            <a:endParaRPr lang="en-US" sz="1400" dirty="0">
              <a:latin typeface="Arial"/>
              <a:cs typeface="Arial"/>
            </a:endParaRPr>
          </a:p>
          <a:p>
            <a:pPr marL="742950" lvl="1" indent="-285750">
              <a:buFont typeface="Arial"/>
              <a:buChar char="•"/>
            </a:pPr>
            <a:r>
              <a:rPr lang="en-US" sz="1400" dirty="0">
                <a:solidFill>
                  <a:srgbClr val="181A1F"/>
                </a:solidFill>
                <a:latin typeface="Arial"/>
                <a:ea typeface="+mn-lt"/>
                <a:cs typeface="+mn-lt"/>
              </a:rPr>
              <a:t>Pass-the-hash attacks</a:t>
            </a:r>
            <a:endParaRPr lang="en-US" sz="1400" dirty="0">
              <a:latin typeface="Arial"/>
              <a:cs typeface="Arial"/>
            </a:endParaRPr>
          </a:p>
          <a:p>
            <a:pPr marL="742950" lvl="1" indent="-285750">
              <a:buFont typeface="Arial"/>
              <a:buChar char="•"/>
            </a:pPr>
            <a:r>
              <a:rPr lang="en-US" sz="1400" dirty="0">
                <a:solidFill>
                  <a:srgbClr val="181A1F"/>
                </a:solidFill>
                <a:latin typeface="Arial"/>
                <a:ea typeface="+mn-lt"/>
                <a:cs typeface="+mn-lt"/>
              </a:rPr>
              <a:t>On-path attacks (previously known as man-in-the-middle [MITM] attacks)</a:t>
            </a:r>
            <a:endParaRPr lang="en-US" sz="1400" dirty="0">
              <a:latin typeface="Arial"/>
              <a:cs typeface="Arial"/>
            </a:endParaRPr>
          </a:p>
          <a:p>
            <a:pPr marL="742950" lvl="1" indent="-285750">
              <a:buFont typeface="Arial"/>
              <a:buChar char="•"/>
            </a:pPr>
            <a:r>
              <a:rPr lang="en-US" sz="1400" dirty="0">
                <a:solidFill>
                  <a:srgbClr val="181A1F"/>
                </a:solidFill>
                <a:latin typeface="Arial"/>
                <a:ea typeface="+mn-lt"/>
                <a:cs typeface="+mn-lt"/>
              </a:rPr>
              <a:t>SSL stripping attacks</a:t>
            </a:r>
            <a:endParaRPr lang="en-US" sz="1400" dirty="0">
              <a:latin typeface="Arial"/>
              <a:cs typeface="Arial"/>
            </a:endParaRPr>
          </a:p>
          <a:p>
            <a:pPr marL="742950" lvl="1" indent="-285750">
              <a:buFont typeface="Arial"/>
              <a:buChar char="•"/>
            </a:pPr>
            <a:r>
              <a:rPr lang="en-US" sz="1400" dirty="0">
                <a:solidFill>
                  <a:srgbClr val="181A1F"/>
                </a:solidFill>
                <a:latin typeface="Arial"/>
                <a:ea typeface="+mn-lt"/>
                <a:cs typeface="+mn-lt"/>
              </a:rPr>
              <a:t>Denial-of-service (DoS) and distributed denial-of-service (DDoS) attacks</a:t>
            </a:r>
            <a:endParaRPr lang="en-US" sz="1400" dirty="0">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Network access control (NAC) bypass</a:t>
            </a:r>
            <a:endParaRPr lang="en-US" sz="1400" dirty="0">
              <a:latin typeface="Arial"/>
              <a:cs typeface="Arial"/>
            </a:endParaRPr>
          </a:p>
          <a:p>
            <a:pPr marL="742950" lvl="1" indent="-285750">
              <a:buFont typeface="Arial"/>
              <a:buChar char="•"/>
            </a:pPr>
            <a:r>
              <a:rPr lang="en-US" sz="1400" dirty="0">
                <a:solidFill>
                  <a:srgbClr val="181A1F"/>
                </a:solidFill>
                <a:latin typeface="Arial"/>
                <a:ea typeface="+mn-lt"/>
                <a:cs typeface="+mn-lt"/>
              </a:rPr>
              <a:t>Virtual local area network (VLAN) hopping attacks</a:t>
            </a:r>
            <a:endParaRPr lang="en-US" sz="1400" dirty="0">
              <a:latin typeface="Arial"/>
              <a:cs typeface="Arial"/>
            </a:endParaRPr>
          </a:p>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14</a:t>
            </a:fld>
            <a:endParaRPr lang="en-US"/>
          </a:p>
        </p:txBody>
      </p:sp>
    </p:spTree>
    <p:extLst>
      <p:ext uri="{BB962C8B-B14F-4D97-AF65-F5344CB8AC3E}">
        <p14:creationId xmlns:p14="http://schemas.microsoft.com/office/powerpoint/2010/main" val="414678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Windows Name Resolution and SMB Attacks</a:t>
            </a:r>
          </a:p>
        </p:txBody>
      </p:sp>
      <p:sp>
        <p:nvSpPr>
          <p:cNvPr id="5" name="Text 2"/>
          <p:cNvSpPr/>
          <p:nvPr/>
        </p:nvSpPr>
        <p:spPr>
          <a:xfrm>
            <a:off x="750" y="935427"/>
            <a:ext cx="8919712" cy="155814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Name resolution is one of the most fundamental aspects of networking, operating systems, and applications. </a:t>
            </a:r>
            <a:endParaRPr lang="pt-BR"/>
          </a:p>
          <a:p>
            <a:pPr marL="285750" indent="-285750">
              <a:buFont typeface="Arial"/>
              <a:buChar char="•"/>
            </a:pPr>
            <a:r>
              <a:rPr lang="en-US" sz="1400" dirty="0">
                <a:solidFill>
                  <a:srgbClr val="181A1F"/>
                </a:solidFill>
                <a:latin typeface="Arial"/>
                <a:ea typeface="+mn-lt"/>
                <a:cs typeface="+mn-lt"/>
              </a:rPr>
              <a:t>Some of the name-to-IP address resolution technologies and protocols are NetBIOS, LLMNR, and DNS. </a:t>
            </a:r>
            <a:endParaRPr lang="en-US" dirty="0">
              <a:solidFill>
                <a:srgbClr val="000000"/>
              </a:solidFill>
              <a:latin typeface="Calibri" panose="020F0502020204030204"/>
              <a:ea typeface="+mn-lt"/>
              <a:cs typeface="+mn-lt"/>
            </a:endParaRPr>
          </a:p>
          <a:p>
            <a:pPr marL="742950" lvl="1" indent="-285750">
              <a:buFont typeface="Arial"/>
              <a:buChar char="•"/>
            </a:pPr>
            <a:r>
              <a:rPr lang="en-US" sz="1400" dirty="0">
                <a:solidFill>
                  <a:srgbClr val="181A1F"/>
                </a:solidFill>
                <a:latin typeface="Arial"/>
                <a:ea typeface="+mn-lt"/>
                <a:cs typeface="+mn-lt"/>
              </a:rPr>
              <a:t>NetBIOS and LLMNR are protocols used primarily by Microsoft Windows for host identification.</a:t>
            </a:r>
          </a:p>
          <a:p>
            <a:pPr marL="742950" lvl="1" indent="-285750">
              <a:buFont typeface="Arial"/>
              <a:buChar char="•"/>
            </a:pPr>
            <a:r>
              <a:rPr lang="en-US" sz="1400" dirty="0">
                <a:solidFill>
                  <a:srgbClr val="181A1F"/>
                </a:solidFill>
                <a:latin typeface="Arial"/>
                <a:ea typeface="+mn-lt"/>
                <a:cs typeface="+mn-lt"/>
              </a:rPr>
              <a:t>LLMNR, which is based on the DNS protocol format, allows hosts on the same local link to perform name resolution for other hosts. </a:t>
            </a:r>
            <a:endParaRPr lang="en-US" dirty="0">
              <a:ea typeface="Calibri" panose="020F0502020204030204"/>
              <a:cs typeface="Calibri" panose="020F0502020204030204"/>
            </a:endParaRPr>
          </a:p>
          <a:p>
            <a:endParaRPr lang="en-US" sz="1400" dirty="0">
              <a:solidFill>
                <a:srgbClr val="181A1F"/>
              </a:solidFill>
              <a:latin typeface="Arial" panose="020B0604020202020204" pitchFamily="34" charset="0"/>
              <a:ea typeface="Calibri"/>
              <a:cs typeface="Calibri"/>
            </a:endParaRPr>
          </a:p>
        </p:txBody>
      </p:sp>
      <p:sp>
        <p:nvSpPr>
          <p:cNvPr id="4" name="CaixaDeTexto 3">
            <a:extLst>
              <a:ext uri="{FF2B5EF4-FFF2-40B4-BE49-F238E27FC236}">
                <a16:creationId xmlns:a16="http://schemas.microsoft.com/office/drawing/2014/main" id="{491C4D01-0700-1D1A-E338-00BB9B3FE422}"/>
              </a:ext>
            </a:extLst>
          </p:cNvPr>
          <p:cNvSpPr txBox="1"/>
          <p:nvPr/>
        </p:nvSpPr>
        <p:spPr>
          <a:xfrm>
            <a:off x="-5135" y="2494471"/>
            <a:ext cx="573502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solidFill>
                  <a:srgbClr val="181A1F"/>
                </a:solidFill>
                <a:latin typeface="Arial"/>
                <a:cs typeface="Arial"/>
              </a:rPr>
              <a:t>For example, a Windows host trying to communicate to a printer or to a network shared folder may use NetBIOS, as illustrated in the figure.</a:t>
            </a:r>
          </a:p>
          <a:p>
            <a:pPr marL="285750" indent="-285750">
              <a:buFont typeface="Arial,Sans-Serif"/>
              <a:buChar char="•"/>
            </a:pPr>
            <a:r>
              <a:rPr lang="en-US" sz="1400" dirty="0">
                <a:solidFill>
                  <a:srgbClr val="181A1F"/>
                </a:solidFill>
                <a:latin typeface="Arial"/>
                <a:cs typeface="Arial"/>
              </a:rPr>
              <a:t>NetBIOS provides three different services:</a:t>
            </a:r>
          </a:p>
          <a:p>
            <a:pPr marL="742950" lvl="1" indent="-285750">
              <a:buFont typeface="Arial,Sans-Serif"/>
              <a:buChar char="•"/>
            </a:pPr>
            <a:r>
              <a:rPr lang="en-US" sz="1400" dirty="0">
                <a:solidFill>
                  <a:srgbClr val="181A1F"/>
                </a:solidFill>
                <a:latin typeface="Arial"/>
                <a:cs typeface="Arial"/>
              </a:rPr>
              <a:t>NetBIOS Name Service (NetBIOS-NS) for name registration and resolution</a:t>
            </a:r>
          </a:p>
          <a:p>
            <a:pPr marL="742950" lvl="1" indent="-285750">
              <a:buFont typeface="Arial,Sans-Serif"/>
              <a:buChar char="•"/>
            </a:pPr>
            <a:r>
              <a:rPr lang="en-US" sz="1400" dirty="0">
                <a:solidFill>
                  <a:srgbClr val="181A1F"/>
                </a:solidFill>
                <a:latin typeface="Arial"/>
                <a:cs typeface="Arial"/>
              </a:rPr>
              <a:t>Datagram Service (NetBIOS-DGM) for connectionless communication</a:t>
            </a:r>
          </a:p>
          <a:p>
            <a:pPr marL="742950" lvl="1" indent="-285750">
              <a:buFont typeface="Arial,Sans-Serif"/>
              <a:buChar char="•"/>
            </a:pPr>
            <a:r>
              <a:rPr lang="en-US" sz="1400" dirty="0">
                <a:solidFill>
                  <a:srgbClr val="181A1F"/>
                </a:solidFill>
                <a:latin typeface="Arial"/>
                <a:cs typeface="Arial"/>
              </a:rPr>
              <a:t>Session Service (NetBIOS-SSN) for connection-oriented communication</a:t>
            </a:r>
          </a:p>
        </p:txBody>
      </p:sp>
      <p:pic>
        <p:nvPicPr>
          <p:cNvPr id="6" name="Imagem 6" descr="Diagrama&#10;&#10;Descrição gerada automaticamente">
            <a:extLst>
              <a:ext uri="{FF2B5EF4-FFF2-40B4-BE49-F238E27FC236}">
                <a16:creationId xmlns:a16="http://schemas.microsoft.com/office/drawing/2014/main" id="{216FFFD1-6D72-9228-0F92-821B4956B3D7}"/>
              </a:ext>
            </a:extLst>
          </p:cNvPr>
          <p:cNvPicPr>
            <a:picLocks noChangeAspect="1"/>
          </p:cNvPicPr>
          <p:nvPr/>
        </p:nvPicPr>
        <p:blipFill>
          <a:blip r:embed="rId3"/>
          <a:stretch>
            <a:fillRect/>
          </a:stretch>
        </p:blipFill>
        <p:spPr>
          <a:xfrm>
            <a:off x="5928504" y="2685974"/>
            <a:ext cx="2991209" cy="1615446"/>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15</a:t>
            </a:fld>
            <a:endParaRPr lang="en-US"/>
          </a:p>
        </p:txBody>
      </p:sp>
    </p:spTree>
    <p:extLst>
      <p:ext uri="{BB962C8B-B14F-4D97-AF65-F5344CB8AC3E}">
        <p14:creationId xmlns:p14="http://schemas.microsoft.com/office/powerpoint/2010/main" val="294207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Windows Name Resolution and SMB Attacks</a:t>
            </a:r>
            <a:r>
              <a:rPr lang="en-US">
                <a:latin typeface="Arial"/>
                <a:cs typeface="Arial"/>
              </a:rPr>
              <a:t> (Cont.)</a:t>
            </a:r>
            <a:endParaRPr lang="pt-BR"/>
          </a:p>
        </p:txBody>
      </p:sp>
      <p:sp>
        <p:nvSpPr>
          <p:cNvPr id="5" name="Text 2"/>
          <p:cNvSpPr/>
          <p:nvPr/>
        </p:nvSpPr>
        <p:spPr>
          <a:xfrm>
            <a:off x="750" y="935427"/>
            <a:ext cx="9070674" cy="3585352"/>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NetBIOS-related operations use the following ports and protocols:</a:t>
            </a:r>
            <a:endParaRPr lang="en-US" sz="1400" dirty="0">
              <a:solidFill>
                <a:srgbClr val="000000"/>
              </a:solidFill>
              <a:latin typeface="Arial"/>
              <a:ea typeface="+mn-lt"/>
              <a:cs typeface="Arial"/>
            </a:endParaRPr>
          </a:p>
          <a:p>
            <a:pPr marL="742950" lvl="1" indent="-285750">
              <a:buFont typeface="Arial"/>
              <a:buChar char="•"/>
            </a:pPr>
            <a:r>
              <a:rPr lang="en-US" sz="1400" b="1" dirty="0">
                <a:solidFill>
                  <a:srgbClr val="181A1F"/>
                </a:solidFill>
                <a:latin typeface="Arial"/>
                <a:ea typeface="+mn-lt"/>
                <a:cs typeface="+mn-lt"/>
              </a:rPr>
              <a:t>TCP port 135:</a:t>
            </a:r>
            <a:r>
              <a:rPr lang="en-US" sz="1400" dirty="0">
                <a:solidFill>
                  <a:srgbClr val="181A1F"/>
                </a:solidFill>
                <a:latin typeface="Arial"/>
                <a:ea typeface="+mn-lt"/>
                <a:cs typeface="+mn-lt"/>
              </a:rPr>
              <a:t> MS-RPC endpoint mapper, used for client-to-client and server-to-client communication</a:t>
            </a:r>
            <a:endParaRPr lang="en-US" sz="1400" dirty="0">
              <a:latin typeface="Arial"/>
              <a:cs typeface="Arial"/>
            </a:endParaRPr>
          </a:p>
          <a:p>
            <a:pPr marL="742950" lvl="1" indent="-285750">
              <a:buFont typeface="Arial"/>
              <a:buChar char="•"/>
            </a:pPr>
            <a:r>
              <a:rPr lang="en-US" sz="1400" b="1" dirty="0">
                <a:solidFill>
                  <a:srgbClr val="181A1F"/>
                </a:solidFill>
                <a:latin typeface="Arial"/>
                <a:ea typeface="+mn-lt"/>
                <a:cs typeface="+mn-lt"/>
              </a:rPr>
              <a:t>UDP port 137:</a:t>
            </a:r>
            <a:r>
              <a:rPr lang="en-US" sz="1400" dirty="0">
                <a:solidFill>
                  <a:srgbClr val="181A1F"/>
                </a:solidFill>
                <a:latin typeface="Arial"/>
                <a:ea typeface="+mn-lt"/>
                <a:cs typeface="+mn-lt"/>
              </a:rPr>
              <a:t> NetBIOS Name Service</a:t>
            </a:r>
            <a:endParaRPr lang="en-US" sz="1400">
              <a:latin typeface="Arial"/>
              <a:cs typeface="Arial"/>
            </a:endParaRPr>
          </a:p>
          <a:p>
            <a:pPr marL="742950" lvl="1" indent="-285750">
              <a:buFont typeface="Arial"/>
              <a:buChar char="•"/>
            </a:pPr>
            <a:r>
              <a:rPr lang="en-US" sz="1400" b="1" dirty="0">
                <a:solidFill>
                  <a:srgbClr val="181A1F"/>
                </a:solidFill>
                <a:latin typeface="Arial"/>
                <a:ea typeface="+mn-lt"/>
                <a:cs typeface="+mn-lt"/>
              </a:rPr>
              <a:t>UDP port 138:</a:t>
            </a:r>
            <a:r>
              <a:rPr lang="en-US" sz="1400" dirty="0">
                <a:solidFill>
                  <a:srgbClr val="181A1F"/>
                </a:solidFill>
                <a:latin typeface="Arial"/>
                <a:ea typeface="+mn-lt"/>
                <a:cs typeface="+mn-lt"/>
              </a:rPr>
              <a:t> NetBIOS Datagram Service</a:t>
            </a:r>
            <a:endParaRPr lang="en-US" sz="1400">
              <a:latin typeface="Arial"/>
              <a:cs typeface="Arial"/>
            </a:endParaRPr>
          </a:p>
          <a:p>
            <a:pPr marL="742950" lvl="1" indent="-285750">
              <a:buFont typeface="Arial"/>
              <a:buChar char="•"/>
            </a:pPr>
            <a:r>
              <a:rPr lang="en-US" sz="1400" b="1" dirty="0">
                <a:solidFill>
                  <a:srgbClr val="181A1F"/>
                </a:solidFill>
                <a:latin typeface="Arial"/>
                <a:ea typeface="+mn-lt"/>
                <a:cs typeface="+mn-lt"/>
              </a:rPr>
              <a:t>TCP port 139:</a:t>
            </a:r>
            <a:r>
              <a:rPr lang="en-US" sz="1400" dirty="0">
                <a:solidFill>
                  <a:srgbClr val="181A1F"/>
                </a:solidFill>
                <a:latin typeface="Arial"/>
                <a:ea typeface="+mn-lt"/>
                <a:cs typeface="+mn-lt"/>
              </a:rPr>
              <a:t> NetBIOS Session Service</a:t>
            </a:r>
            <a:endParaRPr lang="en-US" sz="1400">
              <a:latin typeface="Arial"/>
              <a:cs typeface="Arial"/>
            </a:endParaRPr>
          </a:p>
          <a:p>
            <a:pPr marL="742950" lvl="1" indent="-285750">
              <a:buFont typeface="Arial"/>
              <a:buChar char="•"/>
            </a:pPr>
            <a:r>
              <a:rPr lang="en-US" sz="1400" b="1" dirty="0">
                <a:solidFill>
                  <a:srgbClr val="181A1F"/>
                </a:solidFill>
                <a:latin typeface="Arial"/>
                <a:ea typeface="+mn-lt"/>
                <a:cs typeface="+mn-lt"/>
              </a:rPr>
              <a:t>TCP port 445:</a:t>
            </a:r>
            <a:r>
              <a:rPr lang="en-US" sz="1400" dirty="0">
                <a:solidFill>
                  <a:srgbClr val="181A1F"/>
                </a:solidFill>
                <a:latin typeface="Arial"/>
                <a:ea typeface="+mn-lt"/>
                <a:cs typeface="+mn-lt"/>
              </a:rPr>
              <a:t> SMB protocol, used for sharing files between different operating systems, including Windows and Unix-based systems</a:t>
            </a:r>
            <a:endParaRPr lang="en-US" sz="1400">
              <a:latin typeface="Arial"/>
              <a:cs typeface="Arial"/>
            </a:endParaRPr>
          </a:p>
          <a:p>
            <a:pPr marL="742950" lvl="1"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Windows, a workgroup is a LAN peer-to-peer network that can support a maximum of 10 hosts in the same subnet and has no centralized administration. </a:t>
            </a:r>
          </a:p>
          <a:p>
            <a:pPr marL="285750" indent="-285750">
              <a:buFont typeface="Arial"/>
              <a:buChar char="•"/>
            </a:pPr>
            <a:r>
              <a:rPr lang="en-US" sz="1400" dirty="0">
                <a:solidFill>
                  <a:srgbClr val="181A1F"/>
                </a:solidFill>
                <a:latin typeface="Arial"/>
                <a:ea typeface="+mn-lt"/>
                <a:cs typeface="+mn-lt"/>
              </a:rPr>
              <a:t>Basically, each user controls the resources and security locally on his or her system. </a:t>
            </a:r>
            <a:endParaRPr lang="en-US" sz="140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domain-based implementation is a client-to-server network that can support thousands of hosts that are geographically dispersed across many subnets. </a:t>
            </a:r>
            <a:endParaRPr lang="en-US" sz="140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user with an account on the domain can log on to any computer system without having an account on that computer. </a:t>
            </a:r>
          </a:p>
          <a:p>
            <a:pPr marL="285750" indent="-285750">
              <a:buFont typeface="Arial"/>
              <a:buChar char="•"/>
            </a:pPr>
            <a:r>
              <a:rPr lang="en-US" sz="1400" dirty="0">
                <a:solidFill>
                  <a:srgbClr val="181A1F"/>
                </a:solidFill>
                <a:latin typeface="Arial"/>
                <a:ea typeface="+mn-lt"/>
                <a:cs typeface="+mn-lt"/>
              </a:rPr>
              <a:t>It does this by authenticating to a domain controller.</a:t>
            </a:r>
            <a:endParaRPr lang="en-US" sz="1400" dirty="0">
              <a:solidFill>
                <a:srgbClr val="181A1F"/>
              </a:solidFill>
              <a:latin typeface="Arial"/>
              <a:ea typeface="Calibri"/>
              <a:cs typeface="Calibri"/>
            </a:endParaRPr>
          </a:p>
          <a:p>
            <a:pPr marL="285750" indent="-285750">
              <a:buFont typeface="Arial"/>
              <a:buChar char="•"/>
            </a:pPr>
            <a:endParaRPr lang="en-US" sz="1400" dirty="0">
              <a:solidFill>
                <a:srgbClr val="000000"/>
              </a:solidFill>
              <a:latin typeface="Arial" panose="020B0604020202020204" pitchFamily="34" charset="0"/>
              <a:ea typeface="Calibri"/>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16</a:t>
            </a:fld>
            <a:endParaRPr lang="en-US"/>
          </a:p>
        </p:txBody>
      </p:sp>
    </p:spTree>
    <p:extLst>
      <p:ext uri="{BB962C8B-B14F-4D97-AF65-F5344CB8AC3E}">
        <p14:creationId xmlns:p14="http://schemas.microsoft.com/office/powerpoint/2010/main" val="26491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Windows Name Resolution and SMB Attacks</a:t>
            </a:r>
            <a:r>
              <a:rPr lang="en-US">
                <a:latin typeface="Arial"/>
                <a:cs typeface="Arial"/>
              </a:rPr>
              <a:t> (Cont.)</a:t>
            </a:r>
            <a:endParaRPr lang="pt-BR"/>
          </a:p>
        </p:txBody>
      </p:sp>
      <p:sp>
        <p:nvSpPr>
          <p:cNvPr id="5" name="Text 2"/>
          <p:cNvSpPr/>
          <p:nvPr/>
        </p:nvSpPr>
        <p:spPr>
          <a:xfrm>
            <a:off x="750" y="935427"/>
            <a:ext cx="8790316" cy="3822578"/>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Historically, there have been dozens of vulnerabilities in NetBIOS, SMB, and LLMNR.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A simple example: many users leave their workgroup configured with the default name (WORKGROUP) and configure file or printer sharing with weak credentials.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It is very easy for an attacker to enumerate the machines and potentially compromise the system by brute-forcing passwords or leveraging other techniques.</a:t>
            </a:r>
            <a:endParaRPr lang="en-US" sz="1400" dirty="0">
              <a:latin typeface="Arial"/>
              <a:cs typeface="Arial"/>
            </a:endParaRPr>
          </a:p>
          <a:p>
            <a:pPr marL="285750" indent="-285750">
              <a:buFont typeface="Arial"/>
              <a:buChar char="•"/>
            </a:pPr>
            <a:r>
              <a:rPr lang="en-US" sz="1400" dirty="0">
                <a:solidFill>
                  <a:srgbClr val="181A1F"/>
                </a:solidFill>
                <a:latin typeface="Arial"/>
                <a:ea typeface="+mn-lt"/>
                <a:cs typeface="+mn-lt"/>
              </a:rPr>
              <a:t>A common vulnerability in LLMNR involves an attacker spoofing an authoritative source for name resolution on a victim system by responding to LLMNR traffic over UDP port 5355 and NBT-NS traffic over UDP port 137.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The attacker basically poisons the LLMNR service to manipulate the victim’s system.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If the requested host belongs to a resource that requires identification or authentication, the username and NTLMv2 hash are sent to the attacker.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The attacker can then gather the hash sent over the network by using tools such as sniffers.</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Subsequently, the attacker can brute-force or crack the hashes offline to get the plaintext passwords.</a:t>
            </a:r>
            <a:endParaRPr lang="en-US" sz="1400" dirty="0">
              <a:latin typeface="Arial"/>
              <a:cs typeface="Arial"/>
            </a:endParaRPr>
          </a:p>
          <a:p>
            <a:pPr marL="285750" indent="-285750">
              <a:buFont typeface="Arial"/>
              <a:buChar char="•"/>
            </a:pPr>
            <a:endParaRPr lang="en-US" sz="1400" dirty="0">
              <a:solidFill>
                <a:srgbClr val="181A1F"/>
              </a:solidFill>
              <a:latin typeface="Arial" panose="020B0604020202020204" pitchFamily="34" charset="0"/>
              <a:ea typeface="Calibri"/>
              <a:cs typeface="Calibri"/>
            </a:endParaRPr>
          </a:p>
          <a:p>
            <a:pPr marL="285750" indent="-285750">
              <a:buFont typeface="Arial"/>
              <a:buChar char="•"/>
            </a:pPr>
            <a:endParaRPr lang="en-US" sz="1400" dirty="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17</a:t>
            </a:fld>
            <a:endParaRPr lang="en-US"/>
          </a:p>
        </p:txBody>
      </p:sp>
    </p:spTree>
    <p:extLst>
      <p:ext uri="{BB962C8B-B14F-4D97-AF65-F5344CB8AC3E}">
        <p14:creationId xmlns:p14="http://schemas.microsoft.com/office/powerpoint/2010/main" val="380270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Windows Name Resolution and SMB Attacks</a:t>
            </a:r>
            <a:r>
              <a:rPr lang="en-US">
                <a:latin typeface="Arial"/>
                <a:cs typeface="Arial"/>
              </a:rPr>
              <a:t> (Cont.)</a:t>
            </a:r>
            <a:endParaRPr lang="pt-BR"/>
          </a:p>
        </p:txBody>
      </p:sp>
      <p:sp>
        <p:nvSpPr>
          <p:cNvPr id="5" name="Text 2"/>
          <p:cNvSpPr/>
          <p:nvPr/>
        </p:nvSpPr>
        <p:spPr>
          <a:xfrm>
            <a:off x="750" y="935427"/>
            <a:ext cx="9016759" cy="2916806"/>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Several tools can be used to conduct this type of attack, such as </a:t>
            </a:r>
            <a:r>
              <a:rPr lang="en-US" sz="1400" dirty="0" err="1">
                <a:solidFill>
                  <a:srgbClr val="181A1F"/>
                </a:solidFill>
                <a:latin typeface="Arial"/>
                <a:ea typeface="+mn-lt"/>
                <a:cs typeface="+mn-lt"/>
              </a:rPr>
              <a:t>NBNSpoof</a:t>
            </a:r>
            <a:r>
              <a:rPr lang="en-US" sz="1400" dirty="0">
                <a:solidFill>
                  <a:srgbClr val="181A1F"/>
                </a:solidFill>
                <a:latin typeface="Arial"/>
                <a:ea typeface="+mn-lt"/>
                <a:cs typeface="+mn-lt"/>
              </a:rPr>
              <a:t>, Metasploit, and Responder.</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Metasploit is one of the most popular tools and frameworks used by penetration testers and attackers.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Another open-source tool that is very popular and has even been used by malware is </a:t>
            </a:r>
            <a:r>
              <a:rPr lang="en-US" sz="1400" dirty="0" err="1">
                <a:solidFill>
                  <a:srgbClr val="181A1F"/>
                </a:solidFill>
                <a:latin typeface="Arial"/>
                <a:ea typeface="+mn-lt"/>
                <a:cs typeface="+mn-lt"/>
              </a:rPr>
              <a:t>Pupy</a:t>
            </a:r>
            <a:r>
              <a:rPr lang="en-US" sz="1400" dirty="0">
                <a:solidFill>
                  <a:srgbClr val="181A1F"/>
                </a:solidFill>
                <a:latin typeface="Arial"/>
                <a:ea typeface="+mn-lt"/>
                <a:cs typeface="+mn-lt"/>
              </a:rPr>
              <a:t>. </a:t>
            </a:r>
            <a:endParaRPr lang="en-US" sz="1400" dirty="0">
              <a:solidFill>
                <a:srgbClr val="000000"/>
              </a:solidFill>
              <a:latin typeface="Arial"/>
              <a:ea typeface="+mn-lt"/>
              <a:cs typeface="Arial"/>
            </a:endParaRPr>
          </a:p>
          <a:p>
            <a:pPr marL="285750" indent="-285750">
              <a:buFont typeface="Arial"/>
              <a:buChar char="•"/>
            </a:pPr>
            <a:r>
              <a:rPr lang="en-US" sz="1400" dirty="0" err="1">
                <a:solidFill>
                  <a:srgbClr val="181A1F"/>
                </a:solidFill>
                <a:latin typeface="Arial"/>
                <a:ea typeface="+mn-lt"/>
                <a:cs typeface="+mn-lt"/>
              </a:rPr>
              <a:t>Pupy</a:t>
            </a:r>
            <a:r>
              <a:rPr lang="en-US" sz="1400" dirty="0">
                <a:solidFill>
                  <a:srgbClr val="181A1F"/>
                </a:solidFill>
                <a:latin typeface="Arial"/>
                <a:ea typeface="+mn-lt"/>
                <a:cs typeface="+mn-lt"/>
              </a:rPr>
              <a:t> is a Python-based cross-platform remote administration and post-exploitation tool that works on Windows, Linux, macOS, and even Android.</a:t>
            </a:r>
            <a:endParaRPr lang="en-US" sz="1400" dirty="0">
              <a:latin typeface="Arial"/>
              <a:cs typeface="Arial"/>
            </a:endParaRPr>
          </a:p>
          <a:p>
            <a:pPr marL="285750" indent="-285750">
              <a:buFont typeface="Arial"/>
              <a:buChar char="•"/>
            </a:pPr>
            <a:r>
              <a:rPr lang="en-US" sz="1400" dirty="0">
                <a:solidFill>
                  <a:srgbClr val="181A1F"/>
                </a:solidFill>
                <a:latin typeface="Arial"/>
                <a:ea typeface="+mn-lt"/>
                <a:cs typeface="+mn-lt"/>
              </a:rPr>
              <a:t>One of the common mitigations for these types of attacks is to disable LLMNR and NetBIOS in local computer security settings or to configure a group policy. </a:t>
            </a:r>
            <a:endParaRPr lang="en-US" dirty="0"/>
          </a:p>
          <a:p>
            <a:pPr marL="285750" indent="-285750">
              <a:buFont typeface="Arial"/>
              <a:buChar char="•"/>
            </a:pPr>
            <a:r>
              <a:rPr lang="en-US" sz="1400" dirty="0">
                <a:solidFill>
                  <a:srgbClr val="181A1F"/>
                </a:solidFill>
                <a:latin typeface="Arial"/>
                <a:ea typeface="+mn-lt"/>
                <a:cs typeface="+mn-lt"/>
              </a:rPr>
              <a:t>In addition, you can configure additional network- or host-based access controls policies (rules) to block LLMNR/NetBIOS traffic if these protocols are not needed. </a:t>
            </a:r>
          </a:p>
          <a:p>
            <a:pPr marL="285750" indent="-285750">
              <a:buFont typeface="Arial"/>
              <a:buChar char="•"/>
            </a:pPr>
            <a:r>
              <a:rPr lang="en-US" sz="1400" dirty="0">
                <a:solidFill>
                  <a:srgbClr val="181A1F"/>
                </a:solidFill>
                <a:latin typeface="Arial"/>
                <a:ea typeface="+mn-lt"/>
                <a:cs typeface="+mn-lt"/>
              </a:rPr>
              <a:t>One of the common detection techniques for LLMNR poisoning attacks is to monitor the registry key HKLM\Software\Policies\Microsoft\Windows NT\</a:t>
            </a:r>
            <a:r>
              <a:rPr lang="en-US" sz="1400" err="1">
                <a:solidFill>
                  <a:srgbClr val="181A1F"/>
                </a:solidFill>
                <a:latin typeface="Arial"/>
                <a:ea typeface="+mn-lt"/>
                <a:cs typeface="+mn-lt"/>
              </a:rPr>
              <a:t>DNSClient</a:t>
            </a:r>
            <a:r>
              <a:rPr lang="en-US" sz="1400" dirty="0">
                <a:solidFill>
                  <a:srgbClr val="181A1F"/>
                </a:solidFill>
                <a:latin typeface="Arial"/>
                <a:ea typeface="+mn-lt"/>
                <a:cs typeface="+mn-lt"/>
              </a:rPr>
              <a:t> for changes to the </a:t>
            </a:r>
            <a:r>
              <a:rPr lang="en-US" sz="1400" err="1">
                <a:solidFill>
                  <a:srgbClr val="181A1F"/>
                </a:solidFill>
                <a:latin typeface="Arial"/>
                <a:ea typeface="+mn-lt"/>
                <a:cs typeface="+mn-lt"/>
              </a:rPr>
              <a:t>EnableMulticast</a:t>
            </a:r>
            <a:r>
              <a:rPr lang="en-US" sz="1400" dirty="0">
                <a:solidFill>
                  <a:srgbClr val="181A1F"/>
                </a:solidFill>
                <a:latin typeface="Arial"/>
                <a:ea typeface="+mn-lt"/>
                <a:cs typeface="+mn-lt"/>
              </a:rPr>
              <a:t> DWORD value. </a:t>
            </a:r>
            <a:endParaRPr lang="en-US" sz="140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If you see a zero (0) for the value of that key, you know that LLMNR is disabled.</a:t>
            </a:r>
            <a:endParaRPr lang="en-US" sz="1400" dirty="0">
              <a:solidFill>
                <a:srgbClr val="181A1F"/>
              </a:solidFill>
              <a:latin typeface="Arial"/>
              <a:ea typeface="Calibri"/>
              <a:cs typeface="Calibri"/>
            </a:endParaRPr>
          </a:p>
          <a:p>
            <a:pPr marL="285750" indent="-285750">
              <a:buFont typeface="Arial"/>
              <a:buChar char="•"/>
            </a:pPr>
            <a:endParaRPr lang="en-US" sz="1400" dirty="0">
              <a:solidFill>
                <a:srgbClr val="181A1F"/>
              </a:solidFill>
              <a:latin typeface="Arial" panose="020B0604020202020204" pitchFamily="34" charset="0"/>
              <a:ea typeface="Calibri"/>
              <a:cs typeface="Calibri"/>
            </a:endParaRPr>
          </a:p>
          <a:p>
            <a:pPr marL="285750" indent="-285750">
              <a:buFont typeface="Arial"/>
              <a:buChar char="•"/>
            </a:pPr>
            <a:endParaRPr lang="en-US" sz="1400" dirty="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18</a:t>
            </a:fld>
            <a:endParaRPr lang="en-US"/>
          </a:p>
        </p:txBody>
      </p:sp>
    </p:spTree>
    <p:extLst>
      <p:ext uri="{BB962C8B-B14F-4D97-AF65-F5344CB8AC3E}">
        <p14:creationId xmlns:p14="http://schemas.microsoft.com/office/powerpoint/2010/main" val="349688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Windows Name Resolution and SMB Attacks</a:t>
            </a:r>
            <a:r>
              <a:rPr lang="en-US">
                <a:latin typeface="Arial"/>
                <a:cs typeface="Arial"/>
              </a:rPr>
              <a:t> (Cont.)</a:t>
            </a:r>
            <a:endParaRPr lang="pt-BR"/>
          </a:p>
        </p:txBody>
      </p:sp>
      <p:sp>
        <p:nvSpPr>
          <p:cNvPr id="5" name="Text 2"/>
          <p:cNvSpPr/>
          <p:nvPr/>
        </p:nvSpPr>
        <p:spPr>
          <a:xfrm>
            <a:off x="750" y="802184"/>
            <a:ext cx="7269910" cy="296532"/>
          </a:xfrm>
          <a:prstGeom prst="rect">
            <a:avLst/>
          </a:prstGeom>
          <a:noFill/>
          <a:ln/>
        </p:spPr>
        <p:txBody>
          <a:bodyPr wrap="square" lIns="91440" tIns="45720" rIns="91440" bIns="45720" rtlCol="0" anchor="t"/>
          <a:lstStyle/>
          <a:p>
            <a:pPr marL="171450" indent="-171450">
              <a:buFont typeface="Arial"/>
              <a:buChar char="•"/>
            </a:pPr>
            <a:r>
              <a:rPr lang="en-US" sz="1400" dirty="0">
                <a:solidFill>
                  <a:srgbClr val="181A1F"/>
                </a:solidFill>
                <a:latin typeface="Arial"/>
                <a:ea typeface="+mn-lt"/>
                <a:cs typeface="+mn-lt"/>
              </a:rPr>
              <a:t>A very brief example of the </a:t>
            </a:r>
            <a:r>
              <a:rPr lang="en-US" sz="1400" dirty="0" err="1">
                <a:solidFill>
                  <a:srgbClr val="181A1F"/>
                </a:solidFill>
                <a:latin typeface="Arial"/>
                <a:ea typeface="+mn-lt"/>
                <a:cs typeface="+mn-lt"/>
              </a:rPr>
              <a:t>EternalBlue</a:t>
            </a:r>
            <a:r>
              <a:rPr lang="en-US" sz="1400" dirty="0">
                <a:solidFill>
                  <a:srgbClr val="181A1F"/>
                </a:solidFill>
                <a:latin typeface="Arial"/>
                <a:ea typeface="+mn-lt"/>
                <a:cs typeface="+mn-lt"/>
              </a:rPr>
              <a:t> exploit in Metasploit is showed on the figure. </a:t>
            </a:r>
            <a:endParaRPr lang="pt-BR" sz="1400" dirty="0">
              <a:latin typeface="Arial"/>
              <a:ea typeface="Calibri" panose="020F0502020204030204"/>
              <a:cs typeface="Calibri" panose="020F0502020204030204"/>
            </a:endParaRPr>
          </a:p>
        </p:txBody>
      </p:sp>
      <p:sp>
        <p:nvSpPr>
          <p:cNvPr id="8" name="CaixaDeTexto 7">
            <a:extLst>
              <a:ext uri="{FF2B5EF4-FFF2-40B4-BE49-F238E27FC236}">
                <a16:creationId xmlns:a16="http://schemas.microsoft.com/office/drawing/2014/main" id="{F3937EE0-7D62-6676-2761-E3813946E56B}"/>
              </a:ext>
            </a:extLst>
          </p:cNvPr>
          <p:cNvSpPr txBox="1"/>
          <p:nvPr/>
        </p:nvSpPr>
        <p:spPr>
          <a:xfrm>
            <a:off x="8472" y="1105260"/>
            <a:ext cx="523566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1400" dirty="0">
                <a:solidFill>
                  <a:srgbClr val="181A1F"/>
                </a:solidFill>
                <a:latin typeface="Arial"/>
                <a:cs typeface="Arial"/>
              </a:rPr>
              <a:t>The </a:t>
            </a:r>
            <a:r>
              <a:rPr lang="en-US" sz="1400" b="1" dirty="0">
                <a:solidFill>
                  <a:srgbClr val="181A1F"/>
                </a:solidFill>
                <a:latin typeface="Arial"/>
                <a:cs typeface="Arial"/>
              </a:rPr>
              <a:t>use exploit/windows/</a:t>
            </a:r>
            <a:r>
              <a:rPr lang="en-US" sz="1400" b="1" dirty="0" err="1">
                <a:solidFill>
                  <a:srgbClr val="181A1F"/>
                </a:solidFill>
                <a:latin typeface="Arial"/>
                <a:cs typeface="Arial"/>
              </a:rPr>
              <a:t>smb</a:t>
            </a:r>
            <a:r>
              <a:rPr lang="en-US" sz="1400" b="1" dirty="0">
                <a:solidFill>
                  <a:srgbClr val="181A1F"/>
                </a:solidFill>
                <a:latin typeface="Arial"/>
                <a:cs typeface="Arial"/>
              </a:rPr>
              <a:t>/ms17_010_eternalblue</a:t>
            </a:r>
            <a:r>
              <a:rPr lang="en-US" sz="1400" dirty="0">
                <a:solidFill>
                  <a:srgbClr val="181A1F"/>
                </a:solidFill>
                <a:latin typeface="Arial"/>
                <a:cs typeface="Arial"/>
              </a:rPr>
              <a:t> </a:t>
            </a:r>
            <a:endParaRPr lang="pt-BR" dirty="0"/>
          </a:p>
          <a:p>
            <a:r>
              <a:rPr lang="en-US" sz="1400" dirty="0">
                <a:solidFill>
                  <a:srgbClr val="181A1F"/>
                </a:solidFill>
                <a:latin typeface="Arial"/>
                <a:cs typeface="Arial"/>
              </a:rPr>
              <a:t>    command is invoked to use the </a:t>
            </a:r>
            <a:r>
              <a:rPr lang="en-US" sz="1400" dirty="0" err="1">
                <a:solidFill>
                  <a:srgbClr val="181A1F"/>
                </a:solidFill>
                <a:latin typeface="Arial"/>
                <a:cs typeface="Arial"/>
              </a:rPr>
              <a:t>EternalBlue</a:t>
            </a:r>
            <a:r>
              <a:rPr lang="en-US" sz="1400" dirty="0">
                <a:solidFill>
                  <a:srgbClr val="181A1F"/>
                </a:solidFill>
                <a:latin typeface="Arial"/>
                <a:cs typeface="Arial"/>
              </a:rPr>
              <a:t> exploit. </a:t>
            </a:r>
            <a:endParaRPr lang="en-US">
              <a:ea typeface="Calibri" panose="020F0502020204030204"/>
              <a:cs typeface="Calibri" panose="020F0502020204030204"/>
            </a:endParaRPr>
          </a:p>
          <a:p>
            <a:pPr marL="171450" indent="-171450">
              <a:buFont typeface="Arial,Sans-Serif"/>
              <a:buChar char="•"/>
            </a:pPr>
            <a:r>
              <a:rPr lang="en-US" sz="1400" dirty="0">
                <a:solidFill>
                  <a:srgbClr val="181A1F"/>
                </a:solidFill>
                <a:latin typeface="Arial"/>
                <a:cs typeface="Arial"/>
              </a:rPr>
              <a:t>The </a:t>
            </a:r>
            <a:r>
              <a:rPr lang="en-US" sz="1400" b="1" dirty="0">
                <a:solidFill>
                  <a:srgbClr val="181A1F"/>
                </a:solidFill>
                <a:latin typeface="Arial"/>
                <a:cs typeface="Arial"/>
              </a:rPr>
              <a:t>show options</a:t>
            </a:r>
            <a:r>
              <a:rPr lang="en-US" sz="1400" dirty="0">
                <a:solidFill>
                  <a:srgbClr val="181A1F"/>
                </a:solidFill>
                <a:latin typeface="Arial"/>
                <a:cs typeface="Arial"/>
              </a:rPr>
              <a:t> command shows all the configurable options for the </a:t>
            </a:r>
            <a:r>
              <a:rPr lang="en-US" sz="1400" dirty="0" err="1">
                <a:solidFill>
                  <a:srgbClr val="181A1F"/>
                </a:solidFill>
                <a:latin typeface="Arial"/>
                <a:cs typeface="Arial"/>
              </a:rPr>
              <a:t>EternalBlue</a:t>
            </a:r>
            <a:r>
              <a:rPr lang="en-US" sz="1400" dirty="0">
                <a:solidFill>
                  <a:srgbClr val="181A1F"/>
                </a:solidFill>
                <a:latin typeface="Arial"/>
                <a:cs typeface="Arial"/>
              </a:rPr>
              <a:t> exploit.</a:t>
            </a:r>
          </a:p>
          <a:p>
            <a:pPr marL="171450" indent="-171450">
              <a:buFont typeface="Arial,Sans-Serif"/>
              <a:buChar char="•"/>
            </a:pPr>
            <a:r>
              <a:rPr lang="en-US" sz="1400" dirty="0">
                <a:solidFill>
                  <a:srgbClr val="181A1F"/>
                </a:solidFill>
                <a:latin typeface="Arial"/>
                <a:ea typeface="Calibri"/>
                <a:cs typeface="Arial"/>
              </a:rPr>
              <a:t>At a very minimum, the IP address of the remote host (RHOST) and the IP address of the host that you would like the victim to communicate with after exploitation (LHOST) must be configured. </a:t>
            </a:r>
          </a:p>
          <a:p>
            <a:pPr marL="171450" indent="-171450">
              <a:buFont typeface="Arial,Sans-Serif"/>
              <a:buChar char="•"/>
            </a:pPr>
            <a:r>
              <a:rPr lang="en-US" sz="1400" dirty="0">
                <a:solidFill>
                  <a:srgbClr val="181A1F"/>
                </a:solidFill>
                <a:latin typeface="Arial"/>
                <a:ea typeface="Calibri"/>
                <a:cs typeface="Arial"/>
              </a:rPr>
              <a:t>To configure the RHOST, use the </a:t>
            </a:r>
            <a:r>
              <a:rPr lang="en-US" sz="1400" b="1" dirty="0">
                <a:solidFill>
                  <a:srgbClr val="181A1F"/>
                </a:solidFill>
                <a:latin typeface="Arial"/>
                <a:ea typeface="Calibri"/>
                <a:cs typeface="Arial"/>
              </a:rPr>
              <a:t>set RHOST </a:t>
            </a:r>
            <a:r>
              <a:rPr lang="en-US" sz="1400" dirty="0">
                <a:solidFill>
                  <a:srgbClr val="181A1F"/>
                </a:solidFill>
                <a:latin typeface="Arial"/>
                <a:ea typeface="Calibri"/>
                <a:cs typeface="Arial"/>
              </a:rPr>
              <a:t>command</a:t>
            </a:r>
          </a:p>
          <a:p>
            <a:r>
              <a:rPr lang="en-US" sz="1400" dirty="0">
                <a:solidFill>
                  <a:srgbClr val="181A1F"/>
                </a:solidFill>
                <a:latin typeface="Arial"/>
                <a:ea typeface="Calibri"/>
                <a:cs typeface="Arial"/>
              </a:rPr>
              <a:t>    followed by the IP address of the remote system (</a:t>
            </a:r>
            <a:r>
              <a:rPr lang="en-US" sz="1400" b="1" dirty="0">
                <a:solidFill>
                  <a:srgbClr val="181A1F"/>
                </a:solidFill>
                <a:latin typeface="Arial"/>
                <a:ea typeface="Calibri"/>
                <a:cs typeface="Arial"/>
              </a:rPr>
              <a:t>10.1.1.2</a:t>
            </a:r>
            <a:r>
              <a:rPr lang="en-US" sz="1400" dirty="0">
                <a:solidFill>
                  <a:srgbClr val="181A1F"/>
                </a:solidFill>
                <a:latin typeface="Arial"/>
                <a:ea typeface="Calibri"/>
                <a:cs typeface="Arial"/>
              </a:rPr>
              <a:t>).</a:t>
            </a:r>
            <a:endParaRPr lang="en-US" dirty="0">
              <a:ea typeface="Calibri" panose="020F0502020204030204"/>
              <a:cs typeface="Calibri" panose="020F0502020204030204"/>
            </a:endParaRPr>
          </a:p>
        </p:txBody>
      </p:sp>
      <p:pic>
        <p:nvPicPr>
          <p:cNvPr id="7" name="Imagem 7" descr="Interface gráfica do usuário, Texto&#10;&#10;Descrição gerada automaticamente">
            <a:extLst>
              <a:ext uri="{FF2B5EF4-FFF2-40B4-BE49-F238E27FC236}">
                <a16:creationId xmlns:a16="http://schemas.microsoft.com/office/drawing/2014/main" id="{6235BD65-33EC-5910-CB06-DB53B7B8DCEB}"/>
              </a:ext>
            </a:extLst>
          </p:cNvPr>
          <p:cNvPicPr>
            <a:picLocks noChangeAspect="1"/>
          </p:cNvPicPr>
          <p:nvPr/>
        </p:nvPicPr>
        <p:blipFill>
          <a:blip r:embed="rId3"/>
          <a:stretch>
            <a:fillRect/>
          </a:stretch>
        </p:blipFill>
        <p:spPr>
          <a:xfrm>
            <a:off x="5357004" y="1112247"/>
            <a:ext cx="3648973" cy="2228894"/>
          </a:xfrm>
          <a:prstGeom prst="rect">
            <a:avLst/>
          </a:prstGeom>
        </p:spPr>
      </p:pic>
      <p:sp>
        <p:nvSpPr>
          <p:cNvPr id="6" name="CaixaDeTexto 5">
            <a:extLst>
              <a:ext uri="{FF2B5EF4-FFF2-40B4-BE49-F238E27FC236}">
                <a16:creationId xmlns:a16="http://schemas.microsoft.com/office/drawing/2014/main" id="{75A6DF12-B409-5976-8417-78A21D9F37DE}"/>
              </a:ext>
            </a:extLst>
          </p:cNvPr>
          <p:cNvSpPr txBox="1"/>
          <p:nvPr/>
        </p:nvSpPr>
        <p:spPr>
          <a:xfrm>
            <a:off x="3851" y="3405124"/>
            <a:ext cx="881999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181A1F"/>
                </a:solidFill>
                <a:latin typeface="Arial"/>
                <a:ea typeface="+mn-lt"/>
                <a:cs typeface="+mn-lt"/>
              </a:rPr>
              <a:t>To configure the LHOST, use the </a:t>
            </a:r>
            <a:r>
              <a:rPr lang="en-US" sz="1400" b="1" dirty="0">
                <a:solidFill>
                  <a:srgbClr val="181A1F"/>
                </a:solidFill>
                <a:latin typeface="Arial"/>
                <a:ea typeface="+mn-lt"/>
                <a:cs typeface="+mn-lt"/>
              </a:rPr>
              <a:t>set LHOST</a:t>
            </a:r>
            <a:r>
              <a:rPr lang="en-US" sz="1400" dirty="0">
                <a:solidFill>
                  <a:srgbClr val="181A1F"/>
                </a:solidFill>
                <a:latin typeface="Arial"/>
                <a:ea typeface="+mn-lt"/>
                <a:cs typeface="+mn-lt"/>
              </a:rPr>
              <a:t> command followed by the IP address of the remote system (</a:t>
            </a:r>
            <a:r>
              <a:rPr lang="en-US" sz="1400" b="1" dirty="0">
                <a:solidFill>
                  <a:srgbClr val="181A1F"/>
                </a:solidFill>
                <a:latin typeface="Arial"/>
                <a:ea typeface="+mn-lt"/>
                <a:cs typeface="+mn-lt"/>
              </a:rPr>
              <a:t>10.10.66.6</a:t>
            </a:r>
            <a:r>
              <a:rPr lang="en-US" sz="1400" dirty="0">
                <a:solidFill>
                  <a:srgbClr val="181A1F"/>
                </a:solidFill>
                <a:latin typeface="Arial"/>
                <a:ea typeface="+mn-lt"/>
                <a:cs typeface="+mn-lt"/>
              </a:rPr>
              <a:t>). </a:t>
            </a:r>
            <a:endParaRPr lang="en-US" sz="1400" dirty="0">
              <a:solidFill>
                <a:srgbClr val="000000"/>
              </a:solidFill>
              <a:latin typeface="Arial"/>
              <a:ea typeface="+mn-lt"/>
              <a:cs typeface="Arial"/>
            </a:endParaRPr>
          </a:p>
          <a:p>
            <a:pPr marL="171450" indent="-171450">
              <a:buFont typeface="Arial"/>
              <a:buChar char="•"/>
            </a:pPr>
            <a:r>
              <a:rPr lang="en-US" sz="1400" dirty="0">
                <a:solidFill>
                  <a:srgbClr val="181A1F"/>
                </a:solidFill>
                <a:latin typeface="Arial"/>
                <a:ea typeface="+mn-lt"/>
                <a:cs typeface="+mn-lt"/>
              </a:rPr>
              <a:t>The remote port (445) is already configured for you by default. </a:t>
            </a:r>
            <a:endParaRPr lang="en-US" sz="1400" dirty="0">
              <a:solidFill>
                <a:srgbClr val="000000"/>
              </a:solidFill>
              <a:latin typeface="Arial"/>
              <a:ea typeface="+mn-lt"/>
              <a:cs typeface="Arial"/>
            </a:endParaRPr>
          </a:p>
          <a:p>
            <a:pPr marL="171450" indent="-171450">
              <a:buFont typeface="Arial"/>
              <a:buChar char="•"/>
            </a:pPr>
            <a:r>
              <a:rPr lang="en-US" sz="1400" dirty="0">
                <a:solidFill>
                  <a:srgbClr val="181A1F"/>
                </a:solidFill>
                <a:latin typeface="Arial"/>
                <a:ea typeface="+mn-lt"/>
                <a:cs typeface="+mn-lt"/>
              </a:rPr>
              <a:t>After you run the </a:t>
            </a:r>
            <a:r>
              <a:rPr lang="en-US" sz="1400" b="1" dirty="0">
                <a:solidFill>
                  <a:srgbClr val="181A1F"/>
                </a:solidFill>
                <a:latin typeface="Arial"/>
                <a:ea typeface="+mn-lt"/>
                <a:cs typeface="+mn-lt"/>
              </a:rPr>
              <a:t>exploit</a:t>
            </a:r>
            <a:r>
              <a:rPr lang="en-US" sz="1400" dirty="0">
                <a:solidFill>
                  <a:srgbClr val="181A1F"/>
                </a:solidFill>
                <a:latin typeface="Arial"/>
                <a:ea typeface="+mn-lt"/>
                <a:cs typeface="+mn-lt"/>
              </a:rPr>
              <a:t> command, Metasploit executes the exploit against the target system and launches a Meterpreter session to allow you to control and further compromise the system. </a:t>
            </a:r>
            <a:endParaRPr lang="en-US" sz="1400" dirty="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19</a:t>
            </a:fld>
            <a:endParaRPr lang="en-US"/>
          </a:p>
        </p:txBody>
      </p:sp>
    </p:spTree>
    <p:extLst>
      <p:ext uri="{BB962C8B-B14F-4D97-AF65-F5344CB8AC3E}">
        <p14:creationId xmlns:p14="http://schemas.microsoft.com/office/powerpoint/2010/main" val="318724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name="Slide 2">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lIns="91440" tIns="45720" rIns="91440" bIns="45720" rtlCol="0" anchor="t"/>
          <a:lstStyle/>
          <a:p>
            <a:pPr marL="0" indent="0">
              <a:buNone/>
            </a:pPr>
            <a:r>
              <a:rPr lang="en-US" sz="2200" dirty="0">
                <a:solidFill>
                  <a:srgbClr val="024C69"/>
                </a:solidFill>
                <a:latin typeface="Arial"/>
                <a:cs typeface="Arial"/>
              </a:rPr>
              <a:t>Instructor Materials – Module </a:t>
            </a:r>
            <a:r>
              <a:rPr lang="en-US" sz="2200">
                <a:latin typeface="Arial"/>
                <a:cs typeface="Arial"/>
              </a:rPr>
              <a:t>5</a:t>
            </a:r>
            <a:r>
              <a:rPr lang="en-US" sz="2200" dirty="0">
                <a:solidFill>
                  <a:srgbClr val="024C69"/>
                </a:solidFill>
                <a:latin typeface="Arial"/>
                <a:cs typeface="Arial"/>
              </a:rPr>
              <a:t> Planning Guide</a:t>
            </a:r>
            <a:endParaRPr lang="en-US" sz="2200" dirty="0">
              <a:latin typeface="Arial"/>
              <a:cs typeface="Arial"/>
            </a:endParaRPr>
          </a:p>
        </p:txBody>
      </p:sp>
      <p:sp>
        <p:nvSpPr>
          <p:cNvPr id="3" name="Text 1"/>
          <p:cNvSpPr/>
          <p:nvPr/>
        </p:nvSpPr>
        <p:spPr>
          <a:xfrm>
            <a:off x="9625" y="476449"/>
            <a:ext cx="8229600" cy="4453359"/>
          </a:xfrm>
          <a:prstGeom prst="rect">
            <a:avLst/>
          </a:prstGeom>
          <a:noFill/>
          <a:ln/>
        </p:spPr>
        <p:txBody>
          <a:bodyPr wrap="square" lIns="91440" tIns="45720" rIns="91440" bIns="45720" rtlCol="0" anchor="t"/>
          <a:lstStyle/>
          <a:p>
            <a:pPr defTabSz="684213" fontAlgn="base">
              <a:spcBef>
                <a:spcPts val="600"/>
              </a:spcBef>
              <a:spcAft>
                <a:spcPts val="600"/>
              </a:spcAft>
              <a:buClr>
                <a:srgbClr val="58585B"/>
              </a:buClr>
              <a:buSzPct val="90000"/>
              <a:defRPr/>
            </a:pPr>
            <a:r>
              <a:rPr lang="en-CA" sz="1500" dirty="0">
                <a:solidFill>
                  <a:srgbClr val="000000"/>
                </a:solidFill>
                <a:latin typeface="Arial"/>
                <a:ea typeface="ＭＳ Ｐゴシック"/>
                <a:cs typeface="Arial"/>
              </a:rPr>
              <a:t>This PowerPoint deck has two parts: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US" sz="1500" dirty="0">
                <a:solidFill>
                  <a:srgbClr val="000000"/>
                </a:solidFill>
                <a:latin typeface="Arial"/>
                <a:ea typeface="ＭＳ Ｐゴシック"/>
                <a:cs typeface="Arial"/>
              </a:rPr>
              <a:t>Instructor Planning Guide</a:t>
            </a:r>
            <a:endParaRPr lang="en-CA" sz="1500" dirty="0">
              <a:solidFill>
                <a:srgbClr val="000000"/>
              </a:solidFill>
              <a:latin typeface="Arial"/>
              <a:ea typeface="ＭＳ Ｐゴシック"/>
              <a:cs typeface="Arial"/>
            </a:endParaRPr>
          </a:p>
          <a:p>
            <a:pPr marL="358775" lvl="1" indent="-215900" defTabSz="684213" fontAlgn="base">
              <a:spcBef>
                <a:spcPts val="300"/>
              </a:spcBef>
              <a:spcAft>
                <a:spcPts val="300"/>
              </a:spcAft>
              <a:buClr>
                <a:srgbClr val="58585B"/>
              </a:buClr>
              <a:buFont typeface="Arial" charset="0"/>
              <a:buChar char="•"/>
              <a:defRPr/>
            </a:pPr>
            <a:r>
              <a:rPr lang="en-CA" sz="1400" dirty="0">
                <a:solidFill>
                  <a:srgbClr val="000000"/>
                </a:solidFill>
                <a:latin typeface="Arial"/>
                <a:ea typeface="ＭＳ Ｐゴシック"/>
                <a:cs typeface="Arial"/>
              </a:rPr>
              <a:t>Information to help become familiar with the module</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dirty="0">
                <a:solidFill>
                  <a:srgbClr val="000000"/>
                </a:solidFill>
                <a:latin typeface="Arial"/>
                <a:ea typeface="ＭＳ Ｐゴシック"/>
                <a:cs typeface="Arial"/>
              </a:rPr>
              <a:t>Teaching aids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CA" sz="1500" dirty="0">
                <a:solidFill>
                  <a:srgbClr val="000000"/>
                </a:solidFill>
                <a:latin typeface="Arial"/>
                <a:ea typeface="ＭＳ Ｐゴシック"/>
                <a:cs typeface="Arial"/>
              </a:rPr>
              <a:t>Instructor Class Presentation</a:t>
            </a:r>
          </a:p>
          <a:p>
            <a:pPr marL="358775" lvl="1" indent="-215900" defTabSz="684213" fontAlgn="base">
              <a:spcBef>
                <a:spcPts val="300"/>
              </a:spcBef>
              <a:spcAft>
                <a:spcPts val="300"/>
              </a:spcAft>
              <a:buClr>
                <a:srgbClr val="58585B"/>
              </a:buClr>
              <a:buFont typeface="Arial" charset="0"/>
              <a:buChar char="•"/>
              <a:defRPr/>
            </a:pPr>
            <a:r>
              <a:rPr lang="en-CA" sz="1400" dirty="0">
                <a:solidFill>
                  <a:srgbClr val="000000"/>
                </a:solidFill>
                <a:latin typeface="Arial"/>
                <a:ea typeface="ＭＳ Ｐゴシック"/>
                <a:cs typeface="Arial"/>
              </a:rPr>
              <a:t>Optional slides to use in the classroom</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dirty="0">
                <a:solidFill>
                  <a:srgbClr val="000000"/>
                </a:solidFill>
                <a:latin typeface="Arial"/>
                <a:ea typeface="ＭＳ Ｐゴシック"/>
                <a:cs typeface="Arial"/>
              </a:rPr>
              <a:t>Begins on slide # 10</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endParaRPr lang="en-CA" sz="1600" b="1" dirty="0">
              <a:solidFill>
                <a:srgbClr val="000000"/>
              </a:solidFill>
              <a:latin typeface="Arial" pitchFamily="34" charset="0"/>
              <a:ea typeface="ＭＳ Ｐゴシック"/>
              <a:cs typeface="Arial" pitchFamily="34" charset="-120"/>
            </a:endParaRPr>
          </a:p>
          <a:p>
            <a:pPr marL="142875" lvl="1" algn="ctr" defTabSz="684213" fontAlgn="base">
              <a:spcBef>
                <a:spcPts val="300"/>
              </a:spcBef>
              <a:spcAft>
                <a:spcPts val="300"/>
              </a:spcAft>
              <a:buClr>
                <a:srgbClr val="58585B"/>
              </a:buClr>
              <a:defRPr/>
            </a:pPr>
            <a:r>
              <a:rPr lang="en-CA" sz="1600" b="1" dirty="0">
                <a:solidFill>
                  <a:srgbClr val="000000"/>
                </a:solidFill>
                <a:latin typeface="Arial"/>
                <a:ea typeface="ＭＳ Ｐゴシック"/>
                <a:cs typeface="Arial"/>
              </a:rPr>
              <a:t>Note</a:t>
            </a:r>
            <a:r>
              <a:rPr lang="en-CA" sz="1600" dirty="0">
                <a:solidFill>
                  <a:srgbClr val="000000"/>
                </a:solidFill>
                <a:latin typeface="Arial"/>
                <a:ea typeface="ＭＳ Ｐゴシック"/>
                <a:cs typeface="Arial"/>
              </a:rPr>
              <a:t>: Remove the Planning Guide from this presentation before sharing it with anyone.</a:t>
            </a: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lang="en-US" sz="1600" b="1" dirty="0">
              <a:solidFill>
                <a:schemeClr val="accent1">
                  <a:lumMod val="75000"/>
                </a:schemeClr>
              </a:solidFill>
              <a:highlight>
                <a:srgbClr val="FFFF00"/>
              </a:highlight>
              <a:latin typeface="Arial" pitchFamily="34" charset="0"/>
              <a:ea typeface="ＭＳ Ｐゴシック"/>
              <a:cs typeface="Arial" pitchFamily="34" charset="-12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Windows Name Resolution and SMB Attacks</a:t>
            </a:r>
            <a:r>
              <a:rPr lang="en-US">
                <a:latin typeface="Arial"/>
                <a:cs typeface="Arial"/>
              </a:rPr>
              <a:t> (Cont.)</a:t>
            </a:r>
            <a:endParaRPr lang="pt-BR"/>
          </a:p>
        </p:txBody>
      </p:sp>
      <p:sp>
        <p:nvSpPr>
          <p:cNvPr id="5" name="Text 2"/>
          <p:cNvSpPr/>
          <p:nvPr/>
        </p:nvSpPr>
        <p:spPr>
          <a:xfrm>
            <a:off x="750" y="935427"/>
            <a:ext cx="4164401" cy="1946333"/>
          </a:xfrm>
          <a:prstGeom prst="rect">
            <a:avLst/>
          </a:prstGeom>
          <a:noFill/>
          <a:ln/>
        </p:spPr>
        <p:txBody>
          <a:bodyPr wrap="square" lIns="91440" tIns="45720" rIns="91440" bIns="45720" rtlCol="0" anchor="t"/>
          <a:lstStyle/>
          <a:p>
            <a:r>
              <a:rPr lang="en-US" sz="1400" b="1" dirty="0">
                <a:solidFill>
                  <a:srgbClr val="181A1F"/>
                </a:solidFill>
                <a:latin typeface="Arial"/>
                <a:ea typeface="+mn-lt"/>
                <a:cs typeface="+mn-lt"/>
              </a:rPr>
              <a:t>SMB Exploits</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SMB has historically suffered from numerous catastrophic vulnerabilities.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Just explore the dozens of well-known exploits in the Exploit Database (exploit-db.com) by using the </a:t>
            </a:r>
            <a:r>
              <a:rPr lang="en-US" sz="1400" b="1" dirty="0" err="1">
                <a:solidFill>
                  <a:srgbClr val="181A1F"/>
                </a:solidFill>
                <a:latin typeface="Arial"/>
                <a:ea typeface="+mn-lt"/>
                <a:cs typeface="+mn-lt"/>
              </a:rPr>
              <a:t>searchsploit</a:t>
            </a:r>
            <a:r>
              <a:rPr lang="en-US" sz="1400" b="1" dirty="0">
                <a:solidFill>
                  <a:srgbClr val="181A1F"/>
                </a:solidFill>
                <a:latin typeface="Arial"/>
                <a:ea typeface="+mn-lt"/>
                <a:cs typeface="+mn-lt"/>
              </a:rPr>
              <a:t> </a:t>
            </a:r>
            <a:r>
              <a:rPr lang="en-US" sz="1400" b="1" dirty="0" err="1">
                <a:solidFill>
                  <a:srgbClr val="181A1F"/>
                </a:solidFill>
                <a:latin typeface="Arial"/>
                <a:ea typeface="+mn-lt"/>
                <a:cs typeface="+mn-lt"/>
              </a:rPr>
              <a:t>smb</a:t>
            </a:r>
            <a:r>
              <a:rPr lang="en-US" sz="1400" b="1" dirty="0">
                <a:solidFill>
                  <a:srgbClr val="181A1F"/>
                </a:solidFill>
                <a:latin typeface="Arial"/>
                <a:ea typeface="+mn-lt"/>
                <a:cs typeface="+mn-lt"/>
              </a:rPr>
              <a:t> </a:t>
            </a:r>
            <a:r>
              <a:rPr lang="en-US" sz="1400" dirty="0">
                <a:solidFill>
                  <a:srgbClr val="181A1F"/>
                </a:solidFill>
                <a:latin typeface="Arial"/>
                <a:ea typeface="+mn-lt"/>
                <a:cs typeface="+mn-lt"/>
              </a:rPr>
              <a:t>command as show in the figure (the </a:t>
            </a:r>
            <a:r>
              <a:rPr lang="en-US" sz="1400" dirty="0" err="1">
                <a:solidFill>
                  <a:srgbClr val="181A1F"/>
                </a:solidFill>
                <a:latin typeface="Arial"/>
                <a:ea typeface="+mn-lt"/>
                <a:cs typeface="+mn-lt"/>
              </a:rPr>
              <a:t>ouput</a:t>
            </a:r>
            <a:r>
              <a:rPr lang="en-US" sz="1400" dirty="0">
                <a:solidFill>
                  <a:srgbClr val="181A1F"/>
                </a:solidFill>
                <a:latin typeface="Arial"/>
                <a:ea typeface="+mn-lt"/>
                <a:cs typeface="+mn-lt"/>
              </a:rPr>
              <a:t> command is truncated).</a:t>
            </a:r>
            <a:endParaRPr lang="en-US" sz="1400">
              <a:solidFill>
                <a:srgbClr val="181A1F"/>
              </a:solidFill>
              <a:latin typeface="Arial"/>
              <a:ea typeface="Calibri"/>
              <a:cs typeface="Calibri"/>
            </a:endParaRPr>
          </a:p>
          <a:p>
            <a:pPr marL="285750" indent="-285750">
              <a:buFont typeface="Arial"/>
              <a:buChar char="•"/>
            </a:pPr>
            <a:endParaRPr lang="en-US" sz="1400" dirty="0">
              <a:solidFill>
                <a:srgbClr val="181A1F"/>
              </a:solidFill>
              <a:latin typeface="Arial" panose="020B0604020202020204" pitchFamily="34" charset="0"/>
              <a:ea typeface="Calibri"/>
              <a:cs typeface="Calibri"/>
            </a:endParaRPr>
          </a:p>
          <a:p>
            <a:pPr marL="285750" indent="-285750">
              <a:buFont typeface="Arial"/>
              <a:buChar char="•"/>
            </a:pPr>
            <a:endParaRPr lang="en-US" sz="1400" dirty="0">
              <a:latin typeface="Arial" panose="020B0604020202020204" pitchFamily="34" charset="0"/>
              <a:cs typeface="Arial" panose="020B0604020202020204" pitchFamily="34" charset="0"/>
            </a:endParaRPr>
          </a:p>
        </p:txBody>
      </p:sp>
      <p:pic>
        <p:nvPicPr>
          <p:cNvPr id="4" name="Imagem 5" descr="Texto&#10;&#10;Descrição gerada automaticamente">
            <a:extLst>
              <a:ext uri="{FF2B5EF4-FFF2-40B4-BE49-F238E27FC236}">
                <a16:creationId xmlns:a16="http://schemas.microsoft.com/office/drawing/2014/main" id="{7D2A2BD8-713C-F96E-8915-1EC08D52646C}"/>
              </a:ext>
            </a:extLst>
          </p:cNvPr>
          <p:cNvPicPr>
            <a:picLocks noChangeAspect="1"/>
          </p:cNvPicPr>
          <p:nvPr/>
        </p:nvPicPr>
        <p:blipFill>
          <a:blip r:embed="rId3"/>
          <a:stretch>
            <a:fillRect/>
          </a:stretch>
        </p:blipFill>
        <p:spPr>
          <a:xfrm>
            <a:off x="4257136" y="1284188"/>
            <a:ext cx="4662577" cy="1076284"/>
          </a:xfrm>
          <a:prstGeom prst="rect">
            <a:avLst/>
          </a:prstGeom>
        </p:spPr>
      </p:pic>
      <p:sp>
        <p:nvSpPr>
          <p:cNvPr id="6" name="CaixaDeTexto 5">
            <a:extLst>
              <a:ext uri="{FF2B5EF4-FFF2-40B4-BE49-F238E27FC236}">
                <a16:creationId xmlns:a16="http://schemas.microsoft.com/office/drawing/2014/main" id="{75A6DF12-B409-5976-8417-78A21D9F37DE}"/>
              </a:ext>
            </a:extLst>
          </p:cNvPr>
          <p:cNvSpPr txBox="1"/>
          <p:nvPr/>
        </p:nvSpPr>
        <p:spPr>
          <a:xfrm>
            <a:off x="3851" y="3038500"/>
            <a:ext cx="881999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One of the most used SMB exploits in recent times has been the </a:t>
            </a:r>
            <a:r>
              <a:rPr lang="en-US" sz="1400" dirty="0" err="1">
                <a:solidFill>
                  <a:srgbClr val="181A1F"/>
                </a:solidFill>
                <a:latin typeface="Arial"/>
                <a:ea typeface="+mn-lt"/>
                <a:cs typeface="+mn-lt"/>
              </a:rPr>
              <a:t>EternalBlue</a:t>
            </a:r>
            <a:r>
              <a:rPr lang="en-US" sz="1400" dirty="0">
                <a:solidFill>
                  <a:srgbClr val="181A1F"/>
                </a:solidFill>
                <a:latin typeface="Arial"/>
                <a:ea typeface="+mn-lt"/>
                <a:cs typeface="+mn-lt"/>
              </a:rPr>
              <a:t> exploit. </a:t>
            </a:r>
            <a:endParaRPr lang="en-US"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Successful exploitation of </a:t>
            </a:r>
            <a:r>
              <a:rPr lang="en-US" sz="1400" dirty="0" err="1">
                <a:solidFill>
                  <a:srgbClr val="181A1F"/>
                </a:solidFill>
                <a:latin typeface="Arial"/>
                <a:ea typeface="+mn-lt"/>
                <a:cs typeface="+mn-lt"/>
              </a:rPr>
              <a:t>EternalBlue</a:t>
            </a:r>
            <a:r>
              <a:rPr lang="en-US" sz="1400" dirty="0">
                <a:solidFill>
                  <a:srgbClr val="181A1F"/>
                </a:solidFill>
                <a:latin typeface="Arial"/>
                <a:ea typeface="+mn-lt"/>
                <a:cs typeface="+mn-lt"/>
              </a:rPr>
              <a:t> allows an unauthenticated remote attacker to compromise an affected system and execute arbitrary code.</a:t>
            </a:r>
            <a:endParaRPr lang="en-US"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exploit has been used in ransomware such as WannaCry and </a:t>
            </a:r>
            <a:r>
              <a:rPr lang="en-US" sz="1400" dirty="0" err="1">
                <a:solidFill>
                  <a:srgbClr val="181A1F"/>
                </a:solidFill>
                <a:latin typeface="Arial"/>
                <a:ea typeface="+mn-lt"/>
                <a:cs typeface="+mn-lt"/>
              </a:rPr>
              <a:t>Nyeta</a:t>
            </a:r>
            <a:r>
              <a:rPr lang="en-US" sz="1400" dirty="0">
                <a:solidFill>
                  <a:srgbClr val="181A1F"/>
                </a:solidFill>
                <a:latin typeface="Arial"/>
                <a:ea typeface="+mn-lt"/>
                <a:cs typeface="+mn-lt"/>
              </a:rPr>
              <a:t> and has been ported to many different tools, including Metasploit.</a:t>
            </a: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20</a:t>
            </a:fld>
            <a:endParaRPr lang="en-US"/>
          </a:p>
        </p:txBody>
      </p:sp>
    </p:spTree>
    <p:extLst>
      <p:ext uri="{BB962C8B-B14F-4D97-AF65-F5344CB8AC3E}">
        <p14:creationId xmlns:p14="http://schemas.microsoft.com/office/powerpoint/2010/main" val="3496256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Lab - </a:t>
            </a:r>
            <a:r>
              <a:rPr lang="en-US" sz="2300" dirty="0">
                <a:solidFill>
                  <a:srgbClr val="181A1F"/>
                </a:solidFill>
                <a:latin typeface="Arial"/>
                <a:cs typeface="Arial"/>
              </a:rPr>
              <a:t>Scanning for SMB Vulnerabilities with enum4linux</a:t>
            </a:r>
            <a:endParaRPr lang="pt-BR" sz="2300">
              <a:solidFill>
                <a:srgbClr val="181A1F"/>
              </a:solidFill>
              <a:latin typeface="Arial"/>
              <a:cs typeface="Arial"/>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674" y="928687"/>
            <a:ext cx="826889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181A1F"/>
                </a:solidFill>
                <a:latin typeface="Arial"/>
                <a:ea typeface="+mn-lt"/>
                <a:cs typeface="+mn-lt"/>
              </a:rPr>
              <a:t>In this lab, you will complete the following objectives:</a:t>
            </a:r>
            <a:endParaRPr lang="pt-BR" sz="1600" dirty="0">
              <a:latin typeface="Arial"/>
              <a:ea typeface="+mn-lt"/>
              <a:cs typeface="+mn-lt"/>
            </a:endParaRPr>
          </a:p>
          <a:p>
            <a:pPr marL="742950" lvl="1" indent="-285750">
              <a:buFont typeface="Arial"/>
              <a:buChar char="•"/>
            </a:pPr>
            <a:r>
              <a:rPr lang="en-US" sz="1600" dirty="0">
                <a:solidFill>
                  <a:srgbClr val="181A1F"/>
                </a:solidFill>
                <a:latin typeface="Arial"/>
                <a:ea typeface="+mn-lt"/>
                <a:cs typeface="+mn-lt"/>
              </a:rPr>
              <a:t>Launch enum4linux and explore its capabilities.</a:t>
            </a:r>
            <a:endParaRPr lang="en-US" sz="1600" dirty="0">
              <a:latin typeface="Arial"/>
              <a:cs typeface="Arial"/>
            </a:endParaRPr>
          </a:p>
          <a:p>
            <a:pPr marL="742950" lvl="1" indent="-285750">
              <a:buFont typeface="Arial"/>
              <a:buChar char="•"/>
            </a:pPr>
            <a:r>
              <a:rPr lang="en-US" sz="1600" dirty="0">
                <a:solidFill>
                  <a:srgbClr val="181A1F"/>
                </a:solidFill>
                <a:latin typeface="Arial"/>
                <a:ea typeface="+mn-lt"/>
                <a:cs typeface="+mn-lt"/>
              </a:rPr>
              <a:t>Identify computers with SMB services running.</a:t>
            </a:r>
            <a:endParaRPr lang="en-US" sz="1600" dirty="0">
              <a:latin typeface="Arial"/>
              <a:cs typeface="Arial"/>
            </a:endParaRPr>
          </a:p>
          <a:p>
            <a:pPr marL="742950" lvl="1" indent="-285750">
              <a:buFont typeface="Arial"/>
              <a:buChar char="•"/>
            </a:pPr>
            <a:r>
              <a:rPr lang="en-US" sz="1600" dirty="0">
                <a:solidFill>
                  <a:srgbClr val="181A1F"/>
                </a:solidFill>
                <a:latin typeface="Arial"/>
                <a:ea typeface="+mn-lt"/>
                <a:cs typeface="+mn-lt"/>
              </a:rPr>
              <a:t>Use enum4linux to enumerate users and network file shares.</a:t>
            </a:r>
            <a:endParaRPr lang="en-US" sz="1600" dirty="0">
              <a:latin typeface="Arial"/>
              <a:cs typeface="Arial"/>
            </a:endParaRPr>
          </a:p>
          <a:p>
            <a:pPr marL="742950" lvl="1" indent="-285750">
              <a:buFont typeface="Arial"/>
              <a:buChar char="•"/>
            </a:pPr>
            <a:r>
              <a:rPr lang="en-US" sz="1600" dirty="0">
                <a:solidFill>
                  <a:srgbClr val="181A1F"/>
                </a:solidFill>
                <a:latin typeface="Arial"/>
                <a:ea typeface="+mn-lt"/>
                <a:cs typeface="+mn-lt"/>
              </a:rPr>
              <a:t>Use </a:t>
            </a:r>
            <a:r>
              <a:rPr lang="en-US" sz="1600" dirty="0" err="1">
                <a:solidFill>
                  <a:srgbClr val="181A1F"/>
                </a:solidFill>
                <a:latin typeface="Arial"/>
                <a:ea typeface="+mn-lt"/>
                <a:cs typeface="+mn-lt"/>
              </a:rPr>
              <a:t>smbclient</a:t>
            </a:r>
            <a:r>
              <a:rPr lang="en-US" sz="1600" dirty="0">
                <a:solidFill>
                  <a:srgbClr val="181A1F"/>
                </a:solidFill>
                <a:latin typeface="Arial"/>
                <a:ea typeface="+mn-lt"/>
                <a:cs typeface="+mn-lt"/>
              </a:rPr>
              <a:t> to transfer files between systems.</a:t>
            </a:r>
            <a:endParaRPr lang="en-US" sz="16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21</a:t>
            </a:fld>
            <a:endParaRPr lang="en-US"/>
          </a:p>
        </p:txBody>
      </p:sp>
    </p:spTree>
    <p:extLst>
      <p:ext uri="{BB962C8B-B14F-4D97-AF65-F5344CB8AC3E}">
        <p14:creationId xmlns:p14="http://schemas.microsoft.com/office/powerpoint/2010/main" val="2528303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DNS Cache Poisoning</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674" y="917904"/>
            <a:ext cx="887273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i="1" dirty="0">
                <a:solidFill>
                  <a:srgbClr val="181A1F"/>
                </a:solidFill>
                <a:latin typeface="Arial"/>
                <a:ea typeface="+mn-lt"/>
                <a:cs typeface="+mn-lt"/>
              </a:rPr>
              <a:t>DNS cache poisoning</a:t>
            </a:r>
            <a:r>
              <a:rPr lang="en-US" sz="1400" dirty="0">
                <a:solidFill>
                  <a:srgbClr val="181A1F"/>
                </a:solidFill>
                <a:latin typeface="Arial"/>
                <a:ea typeface="+mn-lt"/>
                <a:cs typeface="+mn-lt"/>
              </a:rPr>
              <a:t> is another popular attack leveraged by threat actors that involves the manipulation of the DNS resolver cache through the injection of corrupted DNS data. </a:t>
            </a:r>
            <a:endParaRPr lang="pt-BR"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p:txBody>
      </p:sp>
      <p:sp>
        <p:nvSpPr>
          <p:cNvPr id="6" name="CaixaDeTexto 5">
            <a:extLst>
              <a:ext uri="{FF2B5EF4-FFF2-40B4-BE49-F238E27FC236}">
                <a16:creationId xmlns:a16="http://schemas.microsoft.com/office/drawing/2014/main" id="{ACC803F4-EC51-1434-C9B9-EF7A97642B26}"/>
              </a:ext>
            </a:extLst>
          </p:cNvPr>
          <p:cNvSpPr txBox="1"/>
          <p:nvPr/>
        </p:nvSpPr>
        <p:spPr>
          <a:xfrm>
            <a:off x="0" y="1566875"/>
            <a:ext cx="488367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solidFill>
                  <a:srgbClr val="181A1F"/>
                </a:solidFill>
                <a:latin typeface="Arial"/>
                <a:cs typeface="Arial"/>
              </a:rPr>
              <a:t>This is done to force the DNS server to send the wrong IP address to the victim and redirect the victim to the attacker’s system. </a:t>
            </a:r>
            <a:endParaRPr lang="pt-BR" sz="1400" dirty="0">
              <a:solidFill>
                <a:srgbClr val="181A1F"/>
              </a:solidFill>
              <a:latin typeface="Arial"/>
              <a:cs typeface="Arial"/>
            </a:endParaRPr>
          </a:p>
          <a:p>
            <a:pPr marL="285750" indent="-285750">
              <a:buFont typeface="Arial,Sans-Serif"/>
              <a:buChar char="•"/>
            </a:pPr>
            <a:endParaRPr lang="en-US" sz="1400" dirty="0">
              <a:solidFill>
                <a:srgbClr val="181A1F"/>
              </a:solidFill>
              <a:latin typeface="Arial"/>
              <a:cs typeface="Arial"/>
            </a:endParaRPr>
          </a:p>
          <a:p>
            <a:pPr marL="285750" indent="-285750">
              <a:buFont typeface="Arial,Sans-Serif"/>
              <a:buChar char="•"/>
            </a:pPr>
            <a:r>
              <a:rPr lang="en-US" sz="1400" dirty="0">
                <a:solidFill>
                  <a:srgbClr val="181A1F"/>
                </a:solidFill>
                <a:latin typeface="Arial"/>
                <a:cs typeface="Arial"/>
              </a:rPr>
              <a:t>The figure illustrates the mechanics of DNS cache poisoning.</a:t>
            </a:r>
            <a:endParaRPr lang="pt-BR" sz="1400" dirty="0">
              <a:solidFill>
                <a:srgbClr val="181A1F"/>
              </a:solidFill>
              <a:latin typeface="Arial"/>
              <a:cs typeface="Arial"/>
            </a:endParaRPr>
          </a:p>
        </p:txBody>
      </p:sp>
      <p:pic>
        <p:nvPicPr>
          <p:cNvPr id="5" name="Imagem 5" descr="Diagrama&#10;&#10;Descrição gerada automaticamente">
            <a:extLst>
              <a:ext uri="{FF2B5EF4-FFF2-40B4-BE49-F238E27FC236}">
                <a16:creationId xmlns:a16="http://schemas.microsoft.com/office/drawing/2014/main" id="{6B81CE68-C6E6-E6F6-40F2-8924AAB064D0}"/>
              </a:ext>
            </a:extLst>
          </p:cNvPr>
          <p:cNvPicPr>
            <a:picLocks noChangeAspect="1"/>
          </p:cNvPicPr>
          <p:nvPr/>
        </p:nvPicPr>
        <p:blipFill>
          <a:blip r:embed="rId3"/>
          <a:stretch>
            <a:fillRect/>
          </a:stretch>
        </p:blipFill>
        <p:spPr>
          <a:xfrm>
            <a:off x="5116310" y="1681626"/>
            <a:ext cx="3670539" cy="2855461"/>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22</a:t>
            </a:fld>
            <a:endParaRPr lang="en-US"/>
          </a:p>
        </p:txBody>
      </p:sp>
    </p:spTree>
    <p:extLst>
      <p:ext uri="{BB962C8B-B14F-4D97-AF65-F5344CB8AC3E}">
        <p14:creationId xmlns:p14="http://schemas.microsoft.com/office/powerpoint/2010/main" val="3386279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dirty="0">
                <a:latin typeface="Arial"/>
                <a:cs typeface="Arial"/>
              </a:rPr>
              <a:t>Exploiting Network-Based Vulnerabilities</a:t>
            </a:r>
            <a:endParaRPr lang="pt-BR" dirty="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DNS Cache Poisoning (Cont.)</a:t>
            </a:r>
          </a:p>
          <a:p>
            <a:endParaRPr lang="en-US" sz="2300" dirty="0">
              <a:solidFill>
                <a:srgbClr val="181A1F"/>
              </a:solidFill>
              <a:latin typeface="Arial"/>
              <a:cs typeface="Arial"/>
            </a:endParaRPr>
          </a:p>
        </p:txBody>
      </p:sp>
      <p:sp>
        <p:nvSpPr>
          <p:cNvPr id="5" name="CaixaDeTexto 4">
            <a:extLst>
              <a:ext uri="{FF2B5EF4-FFF2-40B4-BE49-F238E27FC236}">
                <a16:creationId xmlns:a16="http://schemas.microsoft.com/office/drawing/2014/main" id="{3FCFEFDF-EAF3-50B3-3510-F4D70D733E3C}"/>
              </a:ext>
            </a:extLst>
          </p:cNvPr>
          <p:cNvSpPr txBox="1"/>
          <p:nvPr/>
        </p:nvSpPr>
        <p:spPr>
          <a:xfrm>
            <a:off x="0" y="778006"/>
            <a:ext cx="679582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181A1F"/>
                </a:solidFill>
                <a:latin typeface="Arial"/>
                <a:cs typeface="Arial"/>
              </a:rPr>
              <a:t>The following steps are:</a:t>
            </a:r>
            <a:endParaRPr lang="pt-BR" sz="1400" dirty="0">
              <a:solidFill>
                <a:srgbClr val="181A1F"/>
              </a:solidFill>
              <a:latin typeface="Arial"/>
              <a:cs typeface="Arial"/>
            </a:endParaRPr>
          </a:p>
          <a:p>
            <a:pPr marL="285750" indent="-285750">
              <a:buFont typeface="Arial,Sans-Serif"/>
              <a:buChar char="•"/>
            </a:pPr>
            <a:r>
              <a:rPr lang="en-US" sz="1400" b="1" dirty="0">
                <a:solidFill>
                  <a:srgbClr val="181A1F"/>
                </a:solidFill>
                <a:latin typeface="Arial"/>
                <a:cs typeface="Arial"/>
              </a:rPr>
              <a:t>Step 1</a:t>
            </a:r>
            <a:r>
              <a:rPr lang="en-US" sz="1400" b="1" i="1" dirty="0">
                <a:solidFill>
                  <a:srgbClr val="181A1F"/>
                </a:solidFill>
                <a:latin typeface="Arial"/>
                <a:cs typeface="Arial"/>
              </a:rPr>
              <a:t>.</a:t>
            </a:r>
            <a:r>
              <a:rPr lang="en-US" sz="1400" dirty="0">
                <a:solidFill>
                  <a:srgbClr val="181A1F"/>
                </a:solidFill>
                <a:latin typeface="Arial"/>
                <a:cs typeface="Arial"/>
              </a:rPr>
              <a:t> The attacker corrupts the data of the DNS server cache to impersonate the theartofhacking.org website. Before the attacker executes the DNS poisoning attack, the DNS server successfully resolves the IP address of the theartofhacking.org to the correct address (104.27.176.154) by using the </a:t>
            </a:r>
            <a:r>
              <a:rPr lang="en-US" sz="1400" b="1" dirty="0" err="1">
                <a:solidFill>
                  <a:srgbClr val="181A1F"/>
                </a:solidFill>
                <a:latin typeface="Arial"/>
                <a:cs typeface="Arial"/>
              </a:rPr>
              <a:t>nslookup</a:t>
            </a:r>
            <a:r>
              <a:rPr lang="en-US" sz="1400" dirty="0">
                <a:solidFill>
                  <a:srgbClr val="181A1F"/>
                </a:solidFill>
                <a:latin typeface="Arial"/>
                <a:cs typeface="Arial"/>
              </a:rPr>
              <a:t> command.</a:t>
            </a:r>
          </a:p>
        </p:txBody>
      </p:sp>
      <p:pic>
        <p:nvPicPr>
          <p:cNvPr id="7" name="Imagem 7" descr="Texto&#10;&#10;Descrição gerada automaticamente">
            <a:extLst>
              <a:ext uri="{FF2B5EF4-FFF2-40B4-BE49-F238E27FC236}">
                <a16:creationId xmlns:a16="http://schemas.microsoft.com/office/drawing/2014/main" id="{C0E5F1CC-1FB5-9087-9B86-2DFDAE860BA6}"/>
              </a:ext>
            </a:extLst>
          </p:cNvPr>
          <p:cNvPicPr>
            <a:picLocks noChangeAspect="1"/>
          </p:cNvPicPr>
          <p:nvPr/>
        </p:nvPicPr>
        <p:blipFill>
          <a:blip r:embed="rId3"/>
          <a:stretch>
            <a:fillRect/>
          </a:stretch>
        </p:blipFill>
        <p:spPr>
          <a:xfrm>
            <a:off x="6884617" y="1011717"/>
            <a:ext cx="2104126" cy="1276170"/>
          </a:xfrm>
          <a:prstGeom prst="rect">
            <a:avLst/>
          </a:prstGeom>
        </p:spPr>
      </p:pic>
      <p:sp>
        <p:nvSpPr>
          <p:cNvPr id="10" name="CaixaDeTexto 9">
            <a:extLst>
              <a:ext uri="{FF2B5EF4-FFF2-40B4-BE49-F238E27FC236}">
                <a16:creationId xmlns:a16="http://schemas.microsoft.com/office/drawing/2014/main" id="{C6C28DD0-F095-D787-3D15-6C81555B368D}"/>
              </a:ext>
            </a:extLst>
          </p:cNvPr>
          <p:cNvSpPr txBox="1"/>
          <p:nvPr/>
        </p:nvSpPr>
        <p:spPr>
          <a:xfrm>
            <a:off x="1798" y="2309876"/>
            <a:ext cx="670883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b="1" dirty="0">
                <a:solidFill>
                  <a:srgbClr val="181A1F"/>
                </a:solidFill>
                <a:latin typeface="Arial"/>
                <a:cs typeface="Arial"/>
              </a:rPr>
              <a:t>Step 2</a:t>
            </a:r>
            <a:r>
              <a:rPr lang="en-US" sz="1400" b="1" i="1" dirty="0">
                <a:solidFill>
                  <a:srgbClr val="181A1F"/>
                </a:solidFill>
                <a:latin typeface="Arial"/>
                <a:cs typeface="Arial"/>
              </a:rPr>
              <a:t>.</a:t>
            </a:r>
            <a:r>
              <a:rPr lang="en-US" sz="1400" dirty="0">
                <a:solidFill>
                  <a:srgbClr val="181A1F"/>
                </a:solidFill>
                <a:latin typeface="Arial"/>
                <a:cs typeface="Arial"/>
              </a:rPr>
              <a:t> After the attacker executes the DNS poisoning attack, the DNS server resolves the theartofhacking.org to the IP address of the attacker´s system (10.2.3.4).</a:t>
            </a:r>
          </a:p>
        </p:txBody>
      </p:sp>
      <p:pic>
        <p:nvPicPr>
          <p:cNvPr id="8" name="Imagem 8" descr="Texto&#10;&#10;Descrição gerada automaticamente">
            <a:extLst>
              <a:ext uri="{FF2B5EF4-FFF2-40B4-BE49-F238E27FC236}">
                <a16:creationId xmlns:a16="http://schemas.microsoft.com/office/drawing/2014/main" id="{D45F8CCB-D672-9535-61BE-83117EB537B5}"/>
              </a:ext>
            </a:extLst>
          </p:cNvPr>
          <p:cNvPicPr>
            <a:picLocks noChangeAspect="1"/>
          </p:cNvPicPr>
          <p:nvPr/>
        </p:nvPicPr>
        <p:blipFill>
          <a:blip r:embed="rId4"/>
          <a:stretch>
            <a:fillRect/>
          </a:stretch>
        </p:blipFill>
        <p:spPr>
          <a:xfrm>
            <a:off x="6858899" y="2461404"/>
            <a:ext cx="2111674" cy="1266645"/>
          </a:xfrm>
          <a:prstGeom prst="rect">
            <a:avLst/>
          </a:prstGeom>
        </p:spPr>
      </p:pic>
      <p:sp>
        <p:nvSpPr>
          <p:cNvPr id="9" name="CaixaDeTexto 8">
            <a:extLst>
              <a:ext uri="{FF2B5EF4-FFF2-40B4-BE49-F238E27FC236}">
                <a16:creationId xmlns:a16="http://schemas.microsoft.com/office/drawing/2014/main" id="{DE5F0612-7573-5AB9-7AE2-C3399C264D49}"/>
              </a:ext>
            </a:extLst>
          </p:cNvPr>
          <p:cNvSpPr txBox="1"/>
          <p:nvPr/>
        </p:nvSpPr>
        <p:spPr>
          <a:xfrm>
            <a:off x="2823" y="3093955"/>
            <a:ext cx="670652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b="1" dirty="0">
                <a:solidFill>
                  <a:srgbClr val="181A1F"/>
                </a:solidFill>
                <a:latin typeface="Arial"/>
                <a:cs typeface="Arial"/>
              </a:rPr>
              <a:t>Step 3</a:t>
            </a:r>
            <a:r>
              <a:rPr lang="en-US" sz="1400" b="1" i="1" dirty="0">
                <a:solidFill>
                  <a:srgbClr val="181A1F"/>
                </a:solidFill>
                <a:latin typeface="Arial"/>
                <a:cs typeface="Arial"/>
              </a:rPr>
              <a:t>.</a:t>
            </a:r>
            <a:r>
              <a:rPr lang="en-US" sz="1400" dirty="0">
                <a:solidFill>
                  <a:srgbClr val="181A1F"/>
                </a:solidFill>
                <a:latin typeface="Arial"/>
                <a:cs typeface="Arial"/>
              </a:rPr>
              <a:t> The victim sends a request to the DNS server to obtain the IP address of the domain theartofhacking.org.</a:t>
            </a:r>
            <a:endParaRPr lang="pt-BR" dirty="0"/>
          </a:p>
          <a:p>
            <a:pPr marL="285750" indent="-285750">
              <a:buFont typeface="Arial,Sans-Serif"/>
              <a:buChar char="•"/>
            </a:pPr>
            <a:endParaRPr lang="en-US" sz="1400" dirty="0">
              <a:solidFill>
                <a:srgbClr val="181A1F"/>
              </a:solidFill>
              <a:latin typeface="Arial"/>
              <a:cs typeface="Arial"/>
            </a:endParaRPr>
          </a:p>
          <a:p>
            <a:pPr marL="285750" indent="-285750">
              <a:buFont typeface="Arial,Sans-Serif"/>
              <a:buChar char="•"/>
            </a:pPr>
            <a:r>
              <a:rPr lang="en-US" sz="1400" b="1" dirty="0">
                <a:solidFill>
                  <a:srgbClr val="181A1F"/>
                </a:solidFill>
                <a:latin typeface="Arial"/>
                <a:cs typeface="Arial"/>
              </a:rPr>
              <a:t>Step 4</a:t>
            </a:r>
            <a:r>
              <a:rPr lang="en-US" sz="1400" b="1" i="1" dirty="0">
                <a:solidFill>
                  <a:srgbClr val="181A1F"/>
                </a:solidFill>
                <a:latin typeface="Arial"/>
                <a:cs typeface="Arial"/>
              </a:rPr>
              <a:t>.</a:t>
            </a:r>
            <a:r>
              <a:rPr lang="en-US" sz="1400" dirty="0">
                <a:solidFill>
                  <a:srgbClr val="181A1F"/>
                </a:solidFill>
                <a:latin typeface="Arial"/>
                <a:cs typeface="Arial"/>
              </a:rPr>
              <a:t> The DNS server replies with the IP address of the attacker’s system.</a:t>
            </a:r>
          </a:p>
        </p:txBody>
      </p:sp>
      <p:sp>
        <p:nvSpPr>
          <p:cNvPr id="11" name="CaixaDeTexto 10">
            <a:extLst>
              <a:ext uri="{FF2B5EF4-FFF2-40B4-BE49-F238E27FC236}">
                <a16:creationId xmlns:a16="http://schemas.microsoft.com/office/drawing/2014/main" id="{E25A972D-75FA-D98C-2927-BE1450749864}"/>
              </a:ext>
            </a:extLst>
          </p:cNvPr>
          <p:cNvSpPr txBox="1"/>
          <p:nvPr/>
        </p:nvSpPr>
        <p:spPr>
          <a:xfrm>
            <a:off x="16431" y="4116802"/>
            <a:ext cx="897044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b="1" dirty="0">
                <a:solidFill>
                  <a:srgbClr val="181A1F"/>
                </a:solidFill>
                <a:latin typeface="Arial"/>
                <a:cs typeface="Arial"/>
              </a:rPr>
              <a:t>Step 5</a:t>
            </a:r>
            <a:r>
              <a:rPr lang="en-US" sz="1400" b="1" i="1" dirty="0">
                <a:solidFill>
                  <a:srgbClr val="181A1F"/>
                </a:solidFill>
                <a:latin typeface="Arial"/>
                <a:cs typeface="Arial"/>
              </a:rPr>
              <a:t>.</a:t>
            </a:r>
            <a:r>
              <a:rPr lang="en-US" sz="1400" dirty="0">
                <a:solidFill>
                  <a:srgbClr val="181A1F"/>
                </a:solidFill>
                <a:latin typeface="Arial"/>
                <a:cs typeface="Arial"/>
              </a:rPr>
              <a:t> The victim sends an HTTP GET to the attacker’s system, and the attacker impersonates the domain theartofhacking.org.</a:t>
            </a:r>
          </a:p>
        </p:txBody>
      </p:sp>
      <p:sp>
        <p:nvSpPr>
          <p:cNvPr id="25" name="Slide Number Placeholder 0"/>
          <p:cNvSpPr>
            <a:spLocks noGrp="1"/>
          </p:cNvSpPr>
          <p:nvPr>
            <p:ph type="sldNum" sz="quarter" idx="4294967295"/>
          </p:nvPr>
        </p:nvSpPr>
        <p:spPr>
          <a:xfrm>
            <a:off x="8686800" y="4651095"/>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23</a:t>
            </a:fld>
            <a:endParaRPr lang="en-US"/>
          </a:p>
        </p:txBody>
      </p:sp>
    </p:spTree>
    <p:extLst>
      <p:ext uri="{BB962C8B-B14F-4D97-AF65-F5344CB8AC3E}">
        <p14:creationId xmlns:p14="http://schemas.microsoft.com/office/powerpoint/2010/main" val="1183481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SNMP Exploits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674" y="810074"/>
            <a:ext cx="891586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SNMP is a protocol that many individuals and organizations use to manage network devices that uses UDP port 161. </a:t>
            </a: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SNMP implementations, every network device contains an SNMP agent that connects with an independent SNMP server (also known as the SNMP manager). </a:t>
            </a: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 administrator can use SNMP to obtain health information and the configuration of a networking device, to change the configuration, and to perform other administrative tasks. </a:t>
            </a: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is very attractive to attackers because they can leverage SNMP vulnerabilities to perform similar actions in a malicious way.</a:t>
            </a: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There are several versions of SNMP, but the two most popular today are SNMPv2c and SNMPv3.</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SNMPv2c uses community strings, which are passwords that are applied to a networking device to allow an administrator to restrict access to the device in two ways: by providing read-only or read/write access.</a:t>
            </a:r>
            <a:endParaRPr lang="en-US" sz="1400">
              <a:latin typeface="Arial"/>
              <a:cs typeface="Arial"/>
            </a:endParaRPr>
          </a:p>
          <a:p>
            <a:pPr marL="285750" indent="-285750">
              <a:buFont typeface="Arial"/>
              <a:buChar char="•"/>
            </a:pPr>
            <a:r>
              <a:rPr lang="en-US" sz="1400" dirty="0">
                <a:solidFill>
                  <a:srgbClr val="181A1F"/>
                </a:solidFill>
                <a:latin typeface="Arial"/>
                <a:ea typeface="+mn-lt"/>
                <a:cs typeface="+mn-lt"/>
              </a:rPr>
              <a:t>The managed device information is kept in a database called the Management Information Base (MIB).</a:t>
            </a:r>
            <a:endParaRPr lang="en-US" sz="1400">
              <a:latin typeface="Arial"/>
              <a:cs typeface="Arial"/>
            </a:endParaRPr>
          </a:p>
          <a:p>
            <a:pPr marL="285750" indent="-285750">
              <a:buFont typeface="Arial"/>
              <a:buChar char="•"/>
            </a:pPr>
            <a:r>
              <a:rPr lang="en-US" sz="1400" dirty="0">
                <a:solidFill>
                  <a:srgbClr val="181A1F"/>
                </a:solidFill>
                <a:latin typeface="Arial"/>
                <a:ea typeface="+mn-lt"/>
                <a:cs typeface="+mn-lt"/>
              </a:rPr>
              <a:t>A common SNMP attack involves an attacker enumerating SNMP services and then checking for configured default SNMP passwords. </a:t>
            </a:r>
            <a:endParaRPr lang="en-US" sz="140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24</a:t>
            </a:fld>
            <a:endParaRPr lang="en-US"/>
          </a:p>
        </p:txBody>
      </p:sp>
    </p:spTree>
    <p:extLst>
      <p:ext uri="{BB962C8B-B14F-4D97-AF65-F5344CB8AC3E}">
        <p14:creationId xmlns:p14="http://schemas.microsoft.com/office/powerpoint/2010/main" val="2392548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SNMP Exploits </a:t>
            </a:r>
            <a:r>
              <a:rPr lang="en-US" sz="2300" dirty="0">
                <a:solidFill>
                  <a:srgbClr val="181A1F"/>
                </a:solidFill>
                <a:latin typeface="Arial"/>
                <a:cs typeface="Arial"/>
              </a:rPr>
              <a:t>(Cont.)</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674" y="907121"/>
            <a:ext cx="891586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Unfortunately, this is one of the major flaws of many implementations because many users leave weak or default SNMP credentials in networking devices.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SNMPv3 uses usernames and passwords, and it is more secure than all previous SNMP versions.</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Attackers can still perform dictionary and brute-force attacks against SNMPv3 implementations, however.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A more modern and security implementation involves using NETCONF with newer infrastructure devices (such as routers and switches).</a:t>
            </a:r>
            <a:endParaRPr lang="en-US" sz="1400">
              <a:latin typeface="Arial"/>
              <a:cs typeface="Arial"/>
            </a:endParaRPr>
          </a:p>
          <a:p>
            <a:pPr marL="285750" indent="-285750">
              <a:buFont typeface="Arial"/>
              <a:buChar char="•"/>
            </a:pPr>
            <a:r>
              <a:rPr lang="en-US" sz="1400" dirty="0">
                <a:solidFill>
                  <a:srgbClr val="181A1F"/>
                </a:solidFill>
                <a:latin typeface="Arial"/>
                <a:ea typeface="+mn-lt"/>
                <a:cs typeface="+mn-lt"/>
              </a:rPr>
              <a:t>You can leverage Nmap Scripting Engine (NSE) scripts to gather information from SNMP-enabled devices and to brute-force weak credentials. </a:t>
            </a:r>
            <a:endParaRPr lang="en-US" sz="1400">
              <a:solidFill>
                <a:srgbClr val="000000"/>
              </a:solidFill>
              <a:latin typeface="Arial"/>
              <a:ea typeface="+mn-lt"/>
              <a:cs typeface="+mn-lt"/>
            </a:endParaRPr>
          </a:p>
        </p:txBody>
      </p:sp>
      <p:sp>
        <p:nvSpPr>
          <p:cNvPr id="6" name="CaixaDeTexto 5">
            <a:extLst>
              <a:ext uri="{FF2B5EF4-FFF2-40B4-BE49-F238E27FC236}">
                <a16:creationId xmlns:a16="http://schemas.microsoft.com/office/drawing/2014/main" id="{988CE96A-5168-DE22-ECAB-43A543A37872}"/>
              </a:ext>
            </a:extLst>
          </p:cNvPr>
          <p:cNvSpPr txBox="1"/>
          <p:nvPr/>
        </p:nvSpPr>
        <p:spPr>
          <a:xfrm>
            <a:off x="5648" y="2752494"/>
            <a:ext cx="597507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solidFill>
                  <a:srgbClr val="181A1F"/>
                </a:solidFill>
                <a:latin typeface="Arial"/>
                <a:cs typeface="Arial"/>
              </a:rPr>
              <a:t>In Kali Linux, the NSE scripts are located at </a:t>
            </a:r>
            <a:r>
              <a:rPr lang="en-US" sz="1400" b="1" i="1" dirty="0">
                <a:solidFill>
                  <a:srgbClr val="181A1F"/>
                </a:solidFill>
                <a:latin typeface="Arial"/>
                <a:cs typeface="Arial"/>
              </a:rPr>
              <a:t>/</a:t>
            </a:r>
            <a:r>
              <a:rPr lang="en-US" sz="1400" b="1" i="1" dirty="0" err="1">
                <a:solidFill>
                  <a:srgbClr val="181A1F"/>
                </a:solidFill>
                <a:latin typeface="Arial"/>
                <a:cs typeface="Arial"/>
              </a:rPr>
              <a:t>usr</a:t>
            </a:r>
            <a:r>
              <a:rPr lang="en-US" sz="1400" b="1" i="1" dirty="0">
                <a:solidFill>
                  <a:srgbClr val="181A1F"/>
                </a:solidFill>
                <a:latin typeface="Arial"/>
                <a:cs typeface="Arial"/>
              </a:rPr>
              <a:t>/share/</a:t>
            </a:r>
            <a:r>
              <a:rPr lang="en-US" sz="1400" b="1" i="1" dirty="0" err="1">
                <a:solidFill>
                  <a:srgbClr val="181A1F"/>
                </a:solidFill>
                <a:latin typeface="Arial"/>
                <a:cs typeface="Arial"/>
              </a:rPr>
              <a:t>nmap</a:t>
            </a:r>
            <a:r>
              <a:rPr lang="en-US" sz="1400" b="1" i="1" dirty="0">
                <a:solidFill>
                  <a:srgbClr val="181A1F"/>
                </a:solidFill>
                <a:latin typeface="Arial"/>
                <a:cs typeface="Arial"/>
              </a:rPr>
              <a:t>/scripts</a:t>
            </a:r>
            <a:r>
              <a:rPr lang="en-US" sz="1400" dirty="0">
                <a:solidFill>
                  <a:srgbClr val="181A1F"/>
                </a:solidFill>
                <a:latin typeface="Arial"/>
                <a:cs typeface="Arial"/>
              </a:rPr>
              <a:t> by default.</a:t>
            </a:r>
          </a:p>
          <a:p>
            <a:pPr marL="285750" indent="-285750">
              <a:buFont typeface="Arial,Sans-Serif"/>
              <a:buChar char="•"/>
            </a:pPr>
            <a:r>
              <a:rPr lang="en-US" sz="1400" dirty="0">
                <a:solidFill>
                  <a:srgbClr val="181A1F"/>
                </a:solidFill>
                <a:latin typeface="Arial"/>
                <a:cs typeface="Arial"/>
              </a:rPr>
              <a:t>The figure shows the available SNMP-related NSE scripts in a Kali Linux system.</a:t>
            </a:r>
          </a:p>
          <a:p>
            <a:pPr marL="285750" indent="-285750">
              <a:buFont typeface="Arial,Sans-Serif"/>
              <a:buChar char="•"/>
            </a:pPr>
            <a:r>
              <a:rPr lang="en-US" sz="1400" dirty="0">
                <a:solidFill>
                  <a:srgbClr val="181A1F"/>
                </a:solidFill>
                <a:latin typeface="Arial"/>
                <a:cs typeface="Arial"/>
              </a:rPr>
              <a:t>In addition to NSE scripts, you can use the </a:t>
            </a:r>
            <a:r>
              <a:rPr lang="en-US" sz="1400" b="1" err="1">
                <a:solidFill>
                  <a:srgbClr val="181A1F"/>
                </a:solidFill>
                <a:latin typeface="Arial"/>
                <a:cs typeface="Arial"/>
              </a:rPr>
              <a:t>snmp</a:t>
            </a:r>
            <a:r>
              <a:rPr lang="en-US" sz="1400" b="1" dirty="0">
                <a:solidFill>
                  <a:srgbClr val="181A1F"/>
                </a:solidFill>
                <a:latin typeface="Arial"/>
                <a:cs typeface="Arial"/>
              </a:rPr>
              <a:t>-check</a:t>
            </a:r>
            <a:r>
              <a:rPr lang="en-US" sz="1400" dirty="0">
                <a:solidFill>
                  <a:srgbClr val="181A1F"/>
                </a:solidFill>
                <a:latin typeface="Arial"/>
                <a:cs typeface="Arial"/>
              </a:rPr>
              <a:t> tool to perform an </a:t>
            </a:r>
            <a:r>
              <a:rPr lang="en-US" sz="1400" i="1" dirty="0">
                <a:solidFill>
                  <a:srgbClr val="181A1F"/>
                </a:solidFill>
                <a:latin typeface="Arial"/>
                <a:cs typeface="Arial"/>
              </a:rPr>
              <a:t>SNMP walk</a:t>
            </a:r>
            <a:r>
              <a:rPr lang="en-US" sz="1400" dirty="0">
                <a:solidFill>
                  <a:srgbClr val="181A1F"/>
                </a:solidFill>
                <a:latin typeface="Arial"/>
                <a:cs typeface="Arial"/>
              </a:rPr>
              <a:t> in order to gather information on devices configured for SNMP.</a:t>
            </a:r>
          </a:p>
        </p:txBody>
      </p:sp>
      <p:pic>
        <p:nvPicPr>
          <p:cNvPr id="5" name="Imagem 5" descr="Texto&#10;&#10;Descrição gerada automaticamente">
            <a:extLst>
              <a:ext uri="{FF2B5EF4-FFF2-40B4-BE49-F238E27FC236}">
                <a16:creationId xmlns:a16="http://schemas.microsoft.com/office/drawing/2014/main" id="{6E9A628B-8795-1B2A-6913-FDD05D352290}"/>
              </a:ext>
            </a:extLst>
          </p:cNvPr>
          <p:cNvPicPr>
            <a:picLocks noChangeAspect="1"/>
          </p:cNvPicPr>
          <p:nvPr/>
        </p:nvPicPr>
        <p:blipFill>
          <a:blip r:embed="rId3"/>
          <a:stretch>
            <a:fillRect/>
          </a:stretch>
        </p:blipFill>
        <p:spPr>
          <a:xfrm>
            <a:off x="6047117" y="2747816"/>
            <a:ext cx="2743200" cy="2192662"/>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25</a:t>
            </a:fld>
            <a:endParaRPr lang="en-US"/>
          </a:p>
        </p:txBody>
      </p:sp>
    </p:spTree>
    <p:extLst>
      <p:ext uri="{BB962C8B-B14F-4D97-AF65-F5344CB8AC3E}">
        <p14:creationId xmlns:p14="http://schemas.microsoft.com/office/powerpoint/2010/main" val="1527521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SMTP Exploits</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80467" y="907121"/>
            <a:ext cx="883472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Attackers may leverage insecure SMTP servers to send spam and conduct phishing and other email-based attacks. </a:t>
            </a:r>
            <a:endParaRPr lang="pt-BR" dirty="0"/>
          </a:p>
          <a:p>
            <a:pPr marL="285750" indent="-285750">
              <a:buFont typeface="Arial"/>
              <a:buChar char="•"/>
            </a:pPr>
            <a:r>
              <a:rPr lang="en-US" sz="1400" dirty="0">
                <a:solidFill>
                  <a:srgbClr val="181A1F"/>
                </a:solidFill>
                <a:latin typeface="Arial"/>
                <a:ea typeface="+mn-lt"/>
                <a:cs typeface="+mn-lt"/>
              </a:rPr>
              <a:t>SMTP is a server-to-server protocol, which is different from client/server protocols such as POP3 or IMAP.</a:t>
            </a:r>
            <a:endParaRPr lang="en-US" dirty="0"/>
          </a:p>
          <a:p>
            <a:pPr marL="285750" indent="-285750">
              <a:buFont typeface="Arial"/>
              <a:buChar char="•"/>
            </a:pPr>
            <a:r>
              <a:rPr lang="en-US" sz="1400" dirty="0">
                <a:solidFill>
                  <a:srgbClr val="181A1F"/>
                </a:solidFill>
                <a:latin typeface="Arial"/>
                <a:ea typeface="+mn-lt"/>
                <a:cs typeface="+mn-lt"/>
              </a:rPr>
              <a:t>Before you can understand how to exploit email protocol vulnerabilities, you must familiarize yourself with the standard TCP ports used in the different email protocols: </a:t>
            </a:r>
          </a:p>
          <a:p>
            <a:pPr marL="742950" lvl="1" indent="-285750">
              <a:buFont typeface="Arial"/>
              <a:buChar char="•"/>
            </a:pPr>
            <a:r>
              <a:rPr lang="en-US" sz="1400" b="1" dirty="0">
                <a:solidFill>
                  <a:srgbClr val="181A1F"/>
                </a:solidFill>
                <a:latin typeface="Arial"/>
                <a:ea typeface="+mn-lt"/>
                <a:cs typeface="+mn-lt"/>
              </a:rPr>
              <a:t>TCP port 25</a:t>
            </a:r>
            <a:r>
              <a:rPr lang="en-US" sz="1400" dirty="0">
                <a:solidFill>
                  <a:srgbClr val="181A1F"/>
                </a:solidFill>
                <a:latin typeface="Arial"/>
                <a:ea typeface="+mn-lt"/>
                <a:cs typeface="+mn-lt"/>
              </a:rPr>
              <a:t>: The default port used in SMTP for non-encrypted communications.</a:t>
            </a:r>
            <a:endParaRPr lang="en-US" sz="1400" dirty="0">
              <a:latin typeface="Arial"/>
              <a:cs typeface="Calibri" panose="020F0502020204030204"/>
            </a:endParaRPr>
          </a:p>
          <a:p>
            <a:pPr marL="742950" lvl="1" indent="-285750">
              <a:buFont typeface="Arial"/>
              <a:buChar char="•"/>
            </a:pPr>
            <a:r>
              <a:rPr lang="en-US" sz="1400" b="1" dirty="0">
                <a:solidFill>
                  <a:srgbClr val="181A1F"/>
                </a:solidFill>
                <a:latin typeface="Arial"/>
                <a:ea typeface="+mn-lt"/>
                <a:cs typeface="+mn-lt"/>
              </a:rPr>
              <a:t>TCP port 465</a:t>
            </a:r>
            <a:r>
              <a:rPr lang="en-US" sz="1400" dirty="0">
                <a:solidFill>
                  <a:srgbClr val="181A1F"/>
                </a:solidFill>
                <a:latin typeface="Arial"/>
                <a:ea typeface="+mn-lt"/>
                <a:cs typeface="+mn-lt"/>
              </a:rPr>
              <a:t>: The port registered by the IANA for SMTP over SSL (SMTPS). SMTPS has been deprecated in favor of STARTTLS.</a:t>
            </a:r>
            <a:endParaRPr lang="en-US" sz="1400" dirty="0">
              <a:latin typeface="Arial"/>
              <a:cs typeface="Calibri" panose="020F0502020204030204"/>
            </a:endParaRPr>
          </a:p>
          <a:p>
            <a:pPr marL="742950" lvl="1" indent="-285750">
              <a:buFont typeface="Arial"/>
              <a:buChar char="•"/>
            </a:pPr>
            <a:r>
              <a:rPr lang="en-US" sz="1400" b="1" dirty="0">
                <a:solidFill>
                  <a:srgbClr val="181A1F"/>
                </a:solidFill>
                <a:latin typeface="Arial"/>
                <a:ea typeface="+mn-lt"/>
                <a:cs typeface="+mn-lt"/>
              </a:rPr>
              <a:t>TCP port 587</a:t>
            </a:r>
            <a:r>
              <a:rPr lang="en-US" sz="1400" dirty="0">
                <a:solidFill>
                  <a:srgbClr val="181A1F"/>
                </a:solidFill>
                <a:latin typeface="Arial"/>
                <a:ea typeface="+mn-lt"/>
                <a:cs typeface="+mn-lt"/>
              </a:rPr>
              <a:t>: The Secure SMTP (SSMTP) protocol for encrypted communications, as defined in RFC 2487, using STARTTLS. Mail user agents (MUAs) use TCP port 587 for email submission. STARTTLS can also be used over TCP port 25 in some implementations.</a:t>
            </a:r>
            <a:endParaRPr lang="en-US" sz="1400" dirty="0">
              <a:latin typeface="Arial"/>
              <a:cs typeface="Calibri" panose="020F0502020204030204"/>
            </a:endParaRPr>
          </a:p>
          <a:p>
            <a:pPr marL="742950" lvl="1" indent="-285750">
              <a:buFont typeface="Arial"/>
              <a:buChar char="•"/>
            </a:pPr>
            <a:r>
              <a:rPr lang="en-US" sz="1400" b="1" dirty="0">
                <a:solidFill>
                  <a:srgbClr val="181A1F"/>
                </a:solidFill>
                <a:latin typeface="Arial"/>
                <a:ea typeface="+mn-lt"/>
                <a:cs typeface="+mn-lt"/>
              </a:rPr>
              <a:t>TCP port 110</a:t>
            </a:r>
            <a:r>
              <a:rPr lang="en-US" sz="1400" dirty="0">
                <a:solidFill>
                  <a:srgbClr val="181A1F"/>
                </a:solidFill>
                <a:latin typeface="Arial"/>
                <a:ea typeface="+mn-lt"/>
                <a:cs typeface="+mn-lt"/>
              </a:rPr>
              <a:t>: The default port used by the POP3 protocol in non-encrypted communications.</a:t>
            </a:r>
            <a:endParaRPr lang="en-US" sz="1400" dirty="0">
              <a:latin typeface="Arial"/>
              <a:cs typeface="Calibri" panose="020F0502020204030204"/>
            </a:endParaRPr>
          </a:p>
          <a:p>
            <a:pPr marL="742950" lvl="1" indent="-285750">
              <a:buFont typeface="Arial"/>
              <a:buChar char="•"/>
            </a:pPr>
            <a:r>
              <a:rPr lang="en-US" sz="1400" b="1" dirty="0">
                <a:solidFill>
                  <a:srgbClr val="181A1F"/>
                </a:solidFill>
                <a:latin typeface="Arial"/>
                <a:ea typeface="+mn-lt"/>
                <a:cs typeface="+mn-lt"/>
              </a:rPr>
              <a:t>TCP port 995</a:t>
            </a:r>
            <a:r>
              <a:rPr lang="en-US" sz="1400" dirty="0">
                <a:solidFill>
                  <a:srgbClr val="181A1F"/>
                </a:solidFill>
                <a:latin typeface="Arial"/>
                <a:ea typeface="+mn-lt"/>
                <a:cs typeface="+mn-lt"/>
              </a:rPr>
              <a:t>: The default port used by the POP3 protocol in encrypted communications.</a:t>
            </a:r>
            <a:endParaRPr lang="en-US" sz="1400" dirty="0">
              <a:latin typeface="Arial"/>
              <a:cs typeface="Calibri" panose="020F0502020204030204"/>
            </a:endParaRPr>
          </a:p>
          <a:p>
            <a:pPr marL="742950" lvl="1" indent="-285750">
              <a:buFont typeface="Arial"/>
              <a:buChar char="•"/>
            </a:pPr>
            <a:r>
              <a:rPr lang="en-US" sz="1400" b="1" dirty="0">
                <a:solidFill>
                  <a:srgbClr val="181A1F"/>
                </a:solidFill>
                <a:latin typeface="Arial"/>
                <a:ea typeface="+mn-lt"/>
                <a:cs typeface="+mn-lt"/>
              </a:rPr>
              <a:t>TCP port 143</a:t>
            </a:r>
            <a:r>
              <a:rPr lang="en-US" sz="1400" dirty="0">
                <a:solidFill>
                  <a:srgbClr val="181A1F"/>
                </a:solidFill>
                <a:latin typeface="Arial"/>
                <a:ea typeface="+mn-lt"/>
                <a:cs typeface="+mn-lt"/>
              </a:rPr>
              <a:t>: The default port used by the IMAP protocol in non-encrypted communications.</a:t>
            </a:r>
            <a:endParaRPr lang="en-US" sz="1400" dirty="0">
              <a:latin typeface="Arial"/>
              <a:cs typeface="Calibri" panose="020F0502020204030204"/>
            </a:endParaRPr>
          </a:p>
          <a:p>
            <a:pPr marL="742950" lvl="1" indent="-285750">
              <a:buFont typeface="Arial"/>
              <a:buChar char="•"/>
            </a:pPr>
            <a:r>
              <a:rPr lang="en-US" sz="1400" b="1" dirty="0">
                <a:solidFill>
                  <a:srgbClr val="181A1F"/>
                </a:solidFill>
                <a:latin typeface="Arial"/>
                <a:ea typeface="+mn-lt"/>
                <a:cs typeface="+mn-lt"/>
              </a:rPr>
              <a:t>TCP port 993</a:t>
            </a:r>
            <a:r>
              <a:rPr lang="en-US" sz="1400" dirty="0">
                <a:solidFill>
                  <a:srgbClr val="181A1F"/>
                </a:solidFill>
                <a:latin typeface="Arial"/>
                <a:ea typeface="+mn-lt"/>
                <a:cs typeface="+mn-lt"/>
              </a:rPr>
              <a:t>: The default port used by the IMAP protocol in encrypted (SSL/TLS) communications.</a:t>
            </a:r>
            <a:endParaRPr lang="en-US" sz="1400" dirty="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26</a:t>
            </a:fld>
            <a:endParaRPr lang="en-US"/>
          </a:p>
        </p:txBody>
      </p:sp>
    </p:spTree>
    <p:extLst>
      <p:ext uri="{BB962C8B-B14F-4D97-AF65-F5344CB8AC3E}">
        <p14:creationId xmlns:p14="http://schemas.microsoft.com/office/powerpoint/2010/main" val="1175946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SMTP Exploits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674" y="907121"/>
            <a:ext cx="891586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i="1" dirty="0">
                <a:solidFill>
                  <a:srgbClr val="181A1F"/>
                </a:solidFill>
                <a:latin typeface="Arial"/>
                <a:ea typeface="+mn-lt"/>
                <a:cs typeface="+mn-lt"/>
              </a:rPr>
              <a:t>SMTP</a:t>
            </a:r>
            <a:r>
              <a:rPr lang="en-US" sz="1400" b="1" dirty="0">
                <a:solidFill>
                  <a:srgbClr val="181A1F"/>
                </a:solidFill>
                <a:latin typeface="Arial"/>
                <a:ea typeface="+mn-lt"/>
                <a:cs typeface="+mn-lt"/>
              </a:rPr>
              <a:t> </a:t>
            </a:r>
            <a:r>
              <a:rPr lang="en-US" sz="1400" b="1" i="1" dirty="0">
                <a:solidFill>
                  <a:srgbClr val="181A1F"/>
                </a:solidFill>
                <a:latin typeface="Arial"/>
                <a:ea typeface="+mn-lt"/>
                <a:cs typeface="+mn-lt"/>
              </a:rPr>
              <a:t>open relay</a:t>
            </a:r>
            <a:r>
              <a:rPr lang="en-US" sz="1400" dirty="0">
                <a:solidFill>
                  <a:srgbClr val="181A1F"/>
                </a:solidFill>
                <a:latin typeface="Arial"/>
                <a:ea typeface="+mn-lt"/>
                <a:cs typeface="+mn-lt"/>
              </a:rPr>
              <a:t> is the term used for an email server that accepts and </a:t>
            </a:r>
            <a:r>
              <a:rPr lang="en-US" sz="1400" i="1" dirty="0">
                <a:solidFill>
                  <a:srgbClr val="181A1F"/>
                </a:solidFill>
                <a:latin typeface="Arial"/>
                <a:ea typeface="+mn-lt"/>
                <a:cs typeface="+mn-lt"/>
              </a:rPr>
              <a:t>relays</a:t>
            </a:r>
            <a:r>
              <a:rPr lang="en-US" sz="1400" dirty="0">
                <a:solidFill>
                  <a:srgbClr val="181A1F"/>
                </a:solidFill>
                <a:latin typeface="Arial"/>
                <a:ea typeface="+mn-lt"/>
                <a:cs typeface="+mn-lt"/>
              </a:rPr>
              <a:t> (that is, sends) emails from any user. </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It is possible to abuse these configurations to send spoofed emails, spam, phishing, and other email-related scams. </a:t>
            </a: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Nmap has an NSE script to test for open relay configurations. </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figure shows how you can use the script against an email server (10.1.2.14).</a:t>
            </a:r>
            <a:endParaRPr lang="en-US" sz="1400" dirty="0">
              <a:latin typeface="Arial"/>
              <a:cs typeface="Calibri" panose="020F0502020204030204"/>
            </a:endParaRPr>
          </a:p>
        </p:txBody>
      </p:sp>
      <p:pic>
        <p:nvPicPr>
          <p:cNvPr id="5" name="Imagem 5" descr="Tela de computador com texto preto sobre fundo branco&#10;&#10;Descrição gerada automaticamente">
            <a:extLst>
              <a:ext uri="{FF2B5EF4-FFF2-40B4-BE49-F238E27FC236}">
                <a16:creationId xmlns:a16="http://schemas.microsoft.com/office/drawing/2014/main" id="{FE170A7D-9A75-9700-1266-9DEE17041E69}"/>
              </a:ext>
            </a:extLst>
          </p:cNvPr>
          <p:cNvPicPr>
            <a:picLocks noChangeAspect="1"/>
          </p:cNvPicPr>
          <p:nvPr/>
        </p:nvPicPr>
        <p:blipFill>
          <a:blip r:embed="rId3"/>
          <a:stretch>
            <a:fillRect/>
          </a:stretch>
        </p:blipFill>
        <p:spPr>
          <a:xfrm>
            <a:off x="2003485" y="2683632"/>
            <a:ext cx="4824322" cy="1997535"/>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27</a:t>
            </a:fld>
            <a:endParaRPr lang="en-US"/>
          </a:p>
        </p:txBody>
      </p:sp>
    </p:spTree>
    <p:extLst>
      <p:ext uri="{BB962C8B-B14F-4D97-AF65-F5344CB8AC3E}">
        <p14:creationId xmlns:p14="http://schemas.microsoft.com/office/powerpoint/2010/main" val="916996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SMTP Exploits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674" y="907121"/>
            <a:ext cx="8915867"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181A1F"/>
                </a:solidFill>
                <a:latin typeface="Arial"/>
                <a:ea typeface="+mn-lt"/>
                <a:cs typeface="+mn-lt"/>
              </a:rPr>
              <a:t>The following are a few examples of SMTP commands that can be useful for performing a security evaluation of an email server:</a:t>
            </a:r>
            <a:endParaRPr lang="en-US" sz="1400" dirty="0">
              <a:latin typeface="Arial"/>
              <a:cs typeface="Calibri" panose="020F0502020204030204"/>
            </a:endParaRPr>
          </a:p>
          <a:p>
            <a:pPr marL="171450" indent="-171450">
              <a:buFont typeface="Arial"/>
              <a:buChar char="•"/>
            </a:pPr>
            <a:endParaRPr lang="en-US" sz="1400" dirty="0">
              <a:solidFill>
                <a:srgbClr val="181A1F"/>
              </a:solidFill>
              <a:latin typeface="Arial"/>
              <a:ea typeface="+mn-lt"/>
              <a:cs typeface="+mn-lt"/>
            </a:endParaRPr>
          </a:p>
          <a:p>
            <a:pPr marL="628650" lvl="1" indent="-171450">
              <a:buFont typeface="Arial"/>
              <a:buChar char="•"/>
            </a:pPr>
            <a:r>
              <a:rPr lang="en-US" sz="1400" b="1" dirty="0">
                <a:solidFill>
                  <a:srgbClr val="181A1F"/>
                </a:solidFill>
                <a:latin typeface="Arial"/>
                <a:ea typeface="+mn-lt"/>
                <a:cs typeface="+mn-lt"/>
              </a:rPr>
              <a:t>HELO:</a:t>
            </a:r>
            <a:r>
              <a:rPr lang="en-US" sz="1400" dirty="0">
                <a:solidFill>
                  <a:srgbClr val="181A1F"/>
                </a:solidFill>
                <a:latin typeface="Arial"/>
                <a:ea typeface="+mn-lt"/>
                <a:cs typeface="+mn-lt"/>
              </a:rPr>
              <a:t> Used to initiate an SMTP conversation with an email server. The command is followed by an IP address or a domain name (for example, </a:t>
            </a:r>
            <a:r>
              <a:rPr lang="en-US" sz="1400" b="1" dirty="0">
                <a:solidFill>
                  <a:srgbClr val="181A1F"/>
                </a:solidFill>
                <a:latin typeface="Arial"/>
                <a:ea typeface="+mn-lt"/>
                <a:cs typeface="+mn-lt"/>
              </a:rPr>
              <a:t>HELO 10.1.2.14</a:t>
            </a:r>
            <a:r>
              <a:rPr lang="en-US" sz="1400" dirty="0">
                <a:solidFill>
                  <a:srgbClr val="181A1F"/>
                </a:solidFill>
                <a:latin typeface="Arial"/>
                <a:ea typeface="+mn-lt"/>
                <a:cs typeface="+mn-lt"/>
              </a:rPr>
              <a:t> ).</a:t>
            </a:r>
            <a:endParaRPr lang="en-US" sz="1400" dirty="0">
              <a:latin typeface="Arial"/>
              <a:cs typeface="Calibri" panose="020F0502020204030204"/>
            </a:endParaRPr>
          </a:p>
          <a:p>
            <a:pPr marL="628650" lvl="1" indent="-171450">
              <a:buFont typeface="Arial"/>
              <a:buChar char="•"/>
            </a:pPr>
            <a:r>
              <a:rPr lang="en-US" sz="1400" b="1" dirty="0">
                <a:solidFill>
                  <a:srgbClr val="181A1F"/>
                </a:solidFill>
                <a:latin typeface="Arial"/>
                <a:ea typeface="+mn-lt"/>
                <a:cs typeface="+mn-lt"/>
              </a:rPr>
              <a:t>EHLO:</a:t>
            </a:r>
            <a:r>
              <a:rPr lang="en-US" sz="1400" dirty="0">
                <a:solidFill>
                  <a:srgbClr val="181A1F"/>
                </a:solidFill>
                <a:latin typeface="Arial"/>
                <a:ea typeface="+mn-lt"/>
                <a:cs typeface="+mn-lt"/>
              </a:rPr>
              <a:t> Used to initiate a conversation with an Extended SMTP (ESMTP) server. This command is used in the same way as the </a:t>
            </a:r>
            <a:r>
              <a:rPr lang="en-US" sz="1400" b="1" dirty="0">
                <a:solidFill>
                  <a:srgbClr val="181A1F"/>
                </a:solidFill>
                <a:latin typeface="Arial"/>
                <a:ea typeface="+mn-lt"/>
                <a:cs typeface="+mn-lt"/>
              </a:rPr>
              <a:t>HELO</a:t>
            </a:r>
            <a:r>
              <a:rPr lang="en-US" sz="1400" dirty="0">
                <a:solidFill>
                  <a:srgbClr val="181A1F"/>
                </a:solidFill>
                <a:latin typeface="Arial"/>
                <a:ea typeface="+mn-lt"/>
                <a:cs typeface="+mn-lt"/>
              </a:rPr>
              <a:t> command.</a:t>
            </a:r>
            <a:endParaRPr lang="en-US" sz="1400" dirty="0">
              <a:latin typeface="Arial"/>
              <a:cs typeface="Calibri" panose="020F0502020204030204"/>
            </a:endParaRPr>
          </a:p>
          <a:p>
            <a:pPr marL="628650" lvl="1" indent="-171450">
              <a:buFont typeface="Arial"/>
              <a:buChar char="•"/>
            </a:pPr>
            <a:r>
              <a:rPr lang="en-US" sz="1400" b="1" dirty="0">
                <a:solidFill>
                  <a:srgbClr val="181A1F"/>
                </a:solidFill>
                <a:latin typeface="Arial"/>
                <a:ea typeface="+mn-lt"/>
                <a:cs typeface="+mn-lt"/>
              </a:rPr>
              <a:t>STARTTLS:</a:t>
            </a:r>
            <a:r>
              <a:rPr lang="en-US" sz="1400" dirty="0">
                <a:solidFill>
                  <a:srgbClr val="181A1F"/>
                </a:solidFill>
                <a:latin typeface="Arial"/>
                <a:ea typeface="+mn-lt"/>
                <a:cs typeface="+mn-lt"/>
              </a:rPr>
              <a:t> Used to start a Transport Layer Security (TLS) connection to an email server.</a:t>
            </a:r>
            <a:endParaRPr lang="en-US" sz="1400" dirty="0">
              <a:latin typeface="Arial"/>
              <a:cs typeface="Calibri" panose="020F0502020204030204"/>
            </a:endParaRPr>
          </a:p>
          <a:p>
            <a:pPr marL="628650" lvl="1" indent="-171450">
              <a:buFont typeface="Arial"/>
              <a:buChar char="•"/>
            </a:pPr>
            <a:r>
              <a:rPr lang="en-US" sz="1400" b="1" dirty="0">
                <a:solidFill>
                  <a:srgbClr val="181A1F"/>
                </a:solidFill>
                <a:latin typeface="Arial"/>
                <a:ea typeface="+mn-lt"/>
                <a:cs typeface="+mn-lt"/>
              </a:rPr>
              <a:t>RCPT:</a:t>
            </a:r>
            <a:r>
              <a:rPr lang="en-US" sz="1400" dirty="0">
                <a:solidFill>
                  <a:srgbClr val="181A1F"/>
                </a:solidFill>
                <a:latin typeface="Arial"/>
                <a:ea typeface="+mn-lt"/>
                <a:cs typeface="+mn-lt"/>
              </a:rPr>
              <a:t> Used to denote the email address of the recipient.</a:t>
            </a:r>
            <a:endParaRPr lang="en-US" sz="1400" dirty="0">
              <a:latin typeface="Arial"/>
              <a:ea typeface="+mn-lt"/>
              <a:cs typeface="+mn-lt"/>
            </a:endParaRPr>
          </a:p>
          <a:p>
            <a:pPr marL="628650" lvl="1" indent="-171450">
              <a:buFont typeface="Arial"/>
              <a:buChar char="•"/>
            </a:pPr>
            <a:r>
              <a:rPr lang="en-US" sz="1400" b="1" dirty="0">
                <a:solidFill>
                  <a:srgbClr val="181A1F"/>
                </a:solidFill>
                <a:latin typeface="Arial"/>
                <a:ea typeface="+mn-lt"/>
                <a:cs typeface="+mn-lt"/>
              </a:rPr>
              <a:t>DATA:</a:t>
            </a:r>
            <a:r>
              <a:rPr lang="en-US" sz="1400" dirty="0">
                <a:solidFill>
                  <a:srgbClr val="181A1F"/>
                </a:solidFill>
                <a:latin typeface="Arial"/>
                <a:ea typeface="+mn-lt"/>
                <a:cs typeface="+mn-lt"/>
              </a:rPr>
              <a:t> Used to initiate the transfer of the contents of an email message.</a:t>
            </a:r>
            <a:endParaRPr lang="en-US" sz="1400" dirty="0">
              <a:latin typeface="Arial"/>
              <a:cs typeface="Calibri" panose="020F0502020204030204"/>
            </a:endParaRPr>
          </a:p>
          <a:p>
            <a:pPr marL="628650" lvl="1" indent="-171450">
              <a:buFont typeface="Arial"/>
              <a:buChar char="•"/>
            </a:pPr>
            <a:r>
              <a:rPr lang="en-US" sz="1400" b="1" dirty="0">
                <a:solidFill>
                  <a:srgbClr val="181A1F"/>
                </a:solidFill>
                <a:latin typeface="Arial"/>
                <a:ea typeface="+mn-lt"/>
                <a:cs typeface="+mn-lt"/>
              </a:rPr>
              <a:t>RSET:</a:t>
            </a:r>
            <a:r>
              <a:rPr lang="en-US" sz="1400" dirty="0">
                <a:solidFill>
                  <a:srgbClr val="181A1F"/>
                </a:solidFill>
                <a:latin typeface="Arial"/>
                <a:ea typeface="+mn-lt"/>
                <a:cs typeface="+mn-lt"/>
              </a:rPr>
              <a:t> Used to reset (cancel) an email transaction.</a:t>
            </a:r>
            <a:endParaRPr lang="en-US" sz="1400" dirty="0">
              <a:latin typeface="Arial"/>
              <a:ea typeface="+mn-lt"/>
              <a:cs typeface="+mn-lt"/>
            </a:endParaRPr>
          </a:p>
          <a:p>
            <a:pPr marL="628650" lvl="1" indent="-171450">
              <a:buFont typeface="Arial"/>
              <a:buChar char="•"/>
            </a:pPr>
            <a:r>
              <a:rPr lang="en-US" sz="1400" b="1" dirty="0">
                <a:solidFill>
                  <a:srgbClr val="181A1F"/>
                </a:solidFill>
                <a:latin typeface="Arial"/>
                <a:ea typeface="+mn-lt"/>
                <a:cs typeface="+mn-lt"/>
              </a:rPr>
              <a:t>MAIL:</a:t>
            </a:r>
            <a:r>
              <a:rPr lang="en-US" sz="1400" dirty="0">
                <a:solidFill>
                  <a:srgbClr val="181A1F"/>
                </a:solidFill>
                <a:latin typeface="Arial"/>
                <a:ea typeface="+mn-lt"/>
                <a:cs typeface="+mn-lt"/>
              </a:rPr>
              <a:t> Used to denote the email address of the sender.</a:t>
            </a:r>
            <a:endParaRPr lang="en-US" sz="1400" dirty="0">
              <a:latin typeface="Arial"/>
              <a:cs typeface="Calibri" panose="020F0502020204030204"/>
            </a:endParaRPr>
          </a:p>
          <a:p>
            <a:pPr marL="628650" lvl="1" indent="-171450">
              <a:buFont typeface="Arial"/>
              <a:buChar char="•"/>
            </a:pPr>
            <a:r>
              <a:rPr lang="en-US" sz="1400" b="1" dirty="0">
                <a:solidFill>
                  <a:srgbClr val="181A1F"/>
                </a:solidFill>
                <a:latin typeface="Arial"/>
                <a:ea typeface="+mn-lt"/>
                <a:cs typeface="+mn-lt"/>
              </a:rPr>
              <a:t>QUIT:</a:t>
            </a:r>
            <a:r>
              <a:rPr lang="en-US" sz="1400" dirty="0">
                <a:solidFill>
                  <a:srgbClr val="181A1F"/>
                </a:solidFill>
                <a:latin typeface="Arial"/>
                <a:ea typeface="+mn-lt"/>
                <a:cs typeface="+mn-lt"/>
              </a:rPr>
              <a:t> Used to close a connection.</a:t>
            </a:r>
            <a:endParaRPr lang="en-US" sz="1400" dirty="0">
              <a:latin typeface="Arial"/>
              <a:cs typeface="Calibri" panose="020F0502020204030204"/>
            </a:endParaRPr>
          </a:p>
          <a:p>
            <a:pPr marL="628650" lvl="1" indent="-171450">
              <a:buFont typeface="Arial"/>
              <a:buChar char="•"/>
            </a:pPr>
            <a:r>
              <a:rPr lang="en-US" sz="1400" b="1" dirty="0">
                <a:solidFill>
                  <a:srgbClr val="181A1F"/>
                </a:solidFill>
                <a:latin typeface="Arial"/>
                <a:ea typeface="+mn-lt"/>
                <a:cs typeface="+mn-lt"/>
              </a:rPr>
              <a:t>HELP:</a:t>
            </a:r>
            <a:r>
              <a:rPr lang="en-US" sz="1400" dirty="0">
                <a:solidFill>
                  <a:srgbClr val="181A1F"/>
                </a:solidFill>
                <a:latin typeface="Arial"/>
                <a:ea typeface="+mn-lt"/>
                <a:cs typeface="+mn-lt"/>
              </a:rPr>
              <a:t> Used to display a help menu (if available).</a:t>
            </a:r>
            <a:endParaRPr lang="en-US" sz="1400" dirty="0">
              <a:latin typeface="Arial"/>
              <a:cs typeface="Calibri" panose="020F0502020204030204"/>
            </a:endParaRPr>
          </a:p>
          <a:p>
            <a:pPr marL="628650" lvl="1" indent="-171450">
              <a:buFont typeface="Arial"/>
              <a:buChar char="•"/>
            </a:pPr>
            <a:r>
              <a:rPr lang="en-US" sz="1400" b="1" dirty="0">
                <a:solidFill>
                  <a:srgbClr val="181A1F"/>
                </a:solidFill>
                <a:latin typeface="Arial"/>
                <a:ea typeface="+mn-lt"/>
                <a:cs typeface="+mn-lt"/>
              </a:rPr>
              <a:t>AUTH:</a:t>
            </a:r>
            <a:r>
              <a:rPr lang="en-US" sz="1400" dirty="0">
                <a:solidFill>
                  <a:srgbClr val="181A1F"/>
                </a:solidFill>
                <a:latin typeface="Arial"/>
                <a:ea typeface="+mn-lt"/>
                <a:cs typeface="+mn-lt"/>
              </a:rPr>
              <a:t> Used to authenticate a client to the server.</a:t>
            </a:r>
          </a:p>
          <a:p>
            <a:pPr marL="628650" lvl="1" indent="-171450">
              <a:buFont typeface="Arial"/>
              <a:buChar char="•"/>
            </a:pPr>
            <a:r>
              <a:rPr lang="en-US" sz="1400" b="1" dirty="0">
                <a:solidFill>
                  <a:srgbClr val="181A1F"/>
                </a:solidFill>
                <a:latin typeface="Arial"/>
                <a:ea typeface="+mn-lt"/>
                <a:cs typeface="+mn-lt"/>
              </a:rPr>
              <a:t>VRFY:</a:t>
            </a:r>
            <a:r>
              <a:rPr lang="en-US" sz="1400" dirty="0">
                <a:solidFill>
                  <a:srgbClr val="181A1F"/>
                </a:solidFill>
                <a:latin typeface="Arial"/>
                <a:ea typeface="+mn-lt"/>
                <a:cs typeface="+mn-lt"/>
              </a:rPr>
              <a:t> Used to verify whether a user’s email mailbox exists.</a:t>
            </a:r>
          </a:p>
          <a:p>
            <a:pPr marL="628650" lvl="1" indent="-171450">
              <a:buFont typeface="Arial"/>
              <a:buChar char="•"/>
            </a:pPr>
            <a:r>
              <a:rPr lang="en-US" sz="1400" b="1" dirty="0">
                <a:solidFill>
                  <a:srgbClr val="181A1F"/>
                </a:solidFill>
                <a:latin typeface="Arial"/>
                <a:ea typeface="+mn-lt"/>
                <a:cs typeface="+mn-lt"/>
              </a:rPr>
              <a:t>EXPN:</a:t>
            </a:r>
            <a:r>
              <a:rPr lang="en-US" sz="1400" dirty="0">
                <a:solidFill>
                  <a:srgbClr val="181A1F"/>
                </a:solidFill>
                <a:latin typeface="Arial"/>
                <a:ea typeface="+mn-lt"/>
                <a:cs typeface="+mn-lt"/>
              </a:rPr>
              <a:t> Used to request, or expand, a mailing list on the remote server.</a:t>
            </a:r>
            <a:endParaRPr lang="en-US" sz="1400" dirty="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28</a:t>
            </a:fld>
            <a:endParaRPr lang="en-US"/>
          </a:p>
        </p:txBody>
      </p:sp>
    </p:spTree>
    <p:extLst>
      <p:ext uri="{BB962C8B-B14F-4D97-AF65-F5344CB8AC3E}">
        <p14:creationId xmlns:p14="http://schemas.microsoft.com/office/powerpoint/2010/main" val="2616132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SMTP Exploits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674" y="993386"/>
            <a:ext cx="887273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figure shows an example of how you can use some of these commands to reveal email addresses that may exist in the email server. </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this case, you connect to the email server by using </a:t>
            </a:r>
            <a:r>
              <a:rPr lang="en-US" sz="1400" b="1" dirty="0">
                <a:solidFill>
                  <a:srgbClr val="181A1F"/>
                </a:solidFill>
                <a:latin typeface="Arial"/>
                <a:ea typeface="+mn-lt"/>
                <a:cs typeface="+mn-lt"/>
              </a:rPr>
              <a:t>telnet</a:t>
            </a:r>
            <a:r>
              <a:rPr lang="en-US" sz="1400" dirty="0">
                <a:solidFill>
                  <a:srgbClr val="181A1F"/>
                </a:solidFill>
                <a:latin typeface="Arial"/>
                <a:ea typeface="+mn-lt"/>
                <a:cs typeface="+mn-lt"/>
              </a:rPr>
              <a:t> followed by port 25. (In this example, the SMTP server is using plaintext communication over TCP port 25.) </a:t>
            </a: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Then you use the </a:t>
            </a:r>
            <a:r>
              <a:rPr lang="en-US" sz="1400" b="1" dirty="0">
                <a:solidFill>
                  <a:srgbClr val="181A1F"/>
                </a:solidFill>
                <a:latin typeface="Arial"/>
                <a:ea typeface="+mn-lt"/>
                <a:cs typeface="+mn-lt"/>
              </a:rPr>
              <a:t>VRFY</a:t>
            </a:r>
            <a:r>
              <a:rPr lang="en-US" sz="1400" dirty="0">
                <a:solidFill>
                  <a:srgbClr val="181A1F"/>
                </a:solidFill>
                <a:latin typeface="Arial"/>
                <a:ea typeface="+mn-lt"/>
                <a:cs typeface="+mn-lt"/>
              </a:rPr>
              <a:t> (verify) command with the email username to verify whether the user account exists on the system.</a:t>
            </a:r>
            <a:endParaRPr lang="en-US" sz="1400">
              <a:latin typeface="Arial"/>
              <a:ea typeface="+mn-lt"/>
              <a:cs typeface="+mn-lt"/>
            </a:endParaRPr>
          </a:p>
        </p:txBody>
      </p:sp>
      <p:pic>
        <p:nvPicPr>
          <p:cNvPr id="5" name="Imagem 5" descr="Texto&#10;&#10;Descrição gerada automaticamente">
            <a:extLst>
              <a:ext uri="{FF2B5EF4-FFF2-40B4-BE49-F238E27FC236}">
                <a16:creationId xmlns:a16="http://schemas.microsoft.com/office/drawing/2014/main" id="{5A442131-5EB9-60B5-6023-D0BDA9C7E838}"/>
              </a:ext>
            </a:extLst>
          </p:cNvPr>
          <p:cNvPicPr>
            <a:picLocks noChangeAspect="1"/>
          </p:cNvPicPr>
          <p:nvPr/>
        </p:nvPicPr>
        <p:blipFill>
          <a:blip r:embed="rId3"/>
          <a:stretch>
            <a:fillRect/>
          </a:stretch>
        </p:blipFill>
        <p:spPr>
          <a:xfrm>
            <a:off x="2380890" y="2487914"/>
            <a:ext cx="4123425" cy="2227226"/>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29</a:t>
            </a:fld>
            <a:endParaRPr lang="en-US"/>
          </a:p>
        </p:txBody>
      </p:sp>
    </p:spTree>
    <p:extLst>
      <p:ext uri="{BB962C8B-B14F-4D97-AF65-F5344CB8AC3E}">
        <p14:creationId xmlns:p14="http://schemas.microsoft.com/office/powerpoint/2010/main" val="153370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name="Slide 3">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to Expect in this Module</a:t>
            </a:r>
            <a:endParaRPr lang="en-US" sz="2200"/>
          </a:p>
        </p:txBody>
      </p:sp>
      <p:sp>
        <p:nvSpPr>
          <p:cNvPr id="3" name="Text 1"/>
          <p:cNvSpPr/>
          <p:nvPr/>
        </p:nvSpPr>
        <p:spPr>
          <a:xfrm>
            <a:off x="0" y="457200"/>
            <a:ext cx="8229600"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en-US" sz="1500" b="0" i="0" u="none" strike="noStrike" kern="1200" cap="none" spc="0" normalizeH="0" baseline="0" noProof="0">
                <a:ln>
                  <a:noFill/>
                </a:ln>
                <a:solidFill>
                  <a:srgbClr val="000000"/>
                </a:solidFill>
                <a:effectLst/>
                <a:uLnTx/>
                <a:uFillTx/>
                <a:latin typeface="Arial"/>
                <a:ea typeface="ＭＳ Ｐゴシック" charset="0"/>
              </a:rPr>
              <a:t>To facilitate learning, the following features within the UI may be included in this module:</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p:txBody>
      </p:sp>
      <p:graphicFrame>
        <p:nvGraphicFramePr>
          <p:cNvPr id="6" name="Table 5">
            <a:extLst>
              <a:ext uri="{FF2B5EF4-FFF2-40B4-BE49-F238E27FC236}">
                <a16:creationId xmlns:a16="http://schemas.microsoft.com/office/drawing/2014/main" id="{CEA739AB-83E7-3356-BA00-BC3B68876B93}"/>
              </a:ext>
            </a:extLst>
          </p:cNvPr>
          <p:cNvGraphicFramePr>
            <a:graphicFrameLocks noGrp="1"/>
          </p:cNvGraphicFramePr>
          <p:nvPr>
            <p:extLst>
              <p:ext uri="{D42A27DB-BD31-4B8C-83A1-F6EECF244321}">
                <p14:modId xmlns:p14="http://schemas.microsoft.com/office/powerpoint/2010/main" val="286638391"/>
              </p:ext>
            </p:extLst>
          </p:nvPr>
        </p:nvGraphicFramePr>
        <p:xfrm>
          <a:off x="301658" y="1021326"/>
          <a:ext cx="8557528" cy="3013796"/>
        </p:xfrm>
        <a:graphic>
          <a:graphicData uri="http://schemas.openxmlformats.org/drawingml/2006/table">
            <a:tbl>
              <a:tblPr firstRow="1" bandRow="1">
                <a:tableStyleId>{5C22544A-7EE6-4342-B048-85BDC9FD1C3A}</a:tableStyleId>
              </a:tblPr>
              <a:tblGrid>
                <a:gridCol w="2223828">
                  <a:extLst>
                    <a:ext uri="{9D8B030D-6E8A-4147-A177-3AD203B41FA5}">
                      <a16:colId xmlns:a16="http://schemas.microsoft.com/office/drawing/2014/main" val="200107645"/>
                    </a:ext>
                  </a:extLst>
                </a:gridCol>
                <a:gridCol w="6333700">
                  <a:extLst>
                    <a:ext uri="{9D8B030D-6E8A-4147-A177-3AD203B41FA5}">
                      <a16:colId xmlns:a16="http://schemas.microsoft.com/office/drawing/2014/main" val="2648404099"/>
                    </a:ext>
                  </a:extLst>
                </a:gridCol>
              </a:tblGrid>
              <a:tr h="265091">
                <a:tc>
                  <a:txBody>
                    <a:bodyPr/>
                    <a:lstStyle/>
                    <a:p>
                      <a:pPr marL="0" algn="l" defTabSz="914400" rtl="0" eaLnBrk="1" latinLnBrk="0" hangingPunct="1"/>
                      <a:r>
                        <a:rPr lang="en-US" sz="1400" b="1" kern="1200" dirty="0">
                          <a:solidFill>
                            <a:schemeClr val="lt1"/>
                          </a:solidFill>
                          <a:latin typeface="Arial" panose="020B0604020202020204" pitchFamily="34" charset="0"/>
                          <a:ea typeface="+mn-ea"/>
                          <a:cs typeface="Arial" panose="020B0604020202020204" pitchFamily="34" charset="0"/>
                        </a:rPr>
                        <a:t>Feature</a:t>
                      </a:r>
                    </a:p>
                  </a:txBody>
                  <a:tcPr/>
                </a:tc>
                <a:tc>
                  <a:txBody>
                    <a:bodyPr/>
                    <a:lstStyle/>
                    <a:p>
                      <a:pPr marL="0" algn="l" defTabSz="914400" rtl="0" eaLnBrk="1" latinLnBrk="0" hangingPunct="1"/>
                      <a:r>
                        <a:rPr lang="en-US" sz="1400" b="1" kern="1200" dirty="0">
                          <a:solidFill>
                            <a:schemeClr val="lt1"/>
                          </a:solidFill>
                          <a:latin typeface="Arial" panose="020B0604020202020204" pitchFamily="34" charset="0"/>
                          <a:ea typeface="+mn-ea"/>
                          <a:cs typeface="Arial" panose="020B0604020202020204" pitchFamily="34" charset="0"/>
                        </a:rPr>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Avatar</a:t>
                      </a:r>
                    </a:p>
                  </a:txBody>
                  <a:tcPr marL="9525" marR="9525" marT="9525" marB="0" anchor="ctr"/>
                </a:tc>
                <a:tc>
                  <a:txBody>
                    <a:bodyPr/>
                    <a:lstStyle/>
                    <a:p>
                      <a:pPr marL="0" marR="0" lvl="0" indent="0" algn="l">
                        <a:lnSpc>
                          <a:spcPct val="100000"/>
                        </a:lnSpc>
                        <a:spcBef>
                          <a:spcPts val="0"/>
                        </a:spcBef>
                        <a:spcAft>
                          <a:spcPts val="0"/>
                        </a:spcAft>
                        <a:buNone/>
                      </a:pPr>
                      <a:r>
                        <a:rPr lang="en-US" sz="1400" b="0" i="0" u="none" strike="noStrike" noProof="0" dirty="0">
                          <a:latin typeface="Arial" panose="020B0604020202020204" pitchFamily="34" charset="0"/>
                          <a:cs typeface="Arial" panose="020B0604020202020204" pitchFamily="34" charset="0"/>
                        </a:rPr>
                        <a:t>A virtual character representing a subject matter expert adds contextual information to the students' skills and helps them connect the dots by asking open-reflection questions. </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78002380"/>
                  </a:ext>
                </a:extLst>
              </a:tr>
              <a:tr h="33155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Arial" panose="020B0604020202020204" pitchFamily="34" charset="0"/>
                          <a:cs typeface="Arial" panose="020B0604020202020204" pitchFamily="34" charset="0"/>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Arial" panose="020B0604020202020204" pitchFamily="34" charset="0"/>
                          <a:cs typeface="Arial" panose="020B0604020202020204" pitchFamily="34" charset="0"/>
                        </a:rPr>
                        <a:t>Practice</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A variety of formats to help learners gauge content understanding.</a:t>
                      </a:r>
                    </a:p>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4576505"/>
                  </a:ext>
                </a:extLst>
              </a:tr>
              <a:tr h="265091">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Hands-On Labs</a:t>
                      </a:r>
                    </a:p>
                  </a:txBody>
                  <a:tcPr marL="9525" marR="9525" marT="9525" marB="0" anchor="ctr"/>
                </a:tc>
                <a:tc>
                  <a:txBody>
                    <a:bodyPr/>
                    <a:lstStyle/>
                    <a:p>
                      <a:r>
                        <a:rPr lang="en-US" sz="1400" dirty="0">
                          <a:latin typeface="Arial" panose="020B0604020202020204" pitchFamily="34" charset="0"/>
                          <a:cs typeface="Arial" panose="020B0604020202020204" pitchFamily="34" charset="0"/>
                        </a:rPr>
                        <a:t>Labs designed for working with physical equipment.</a:t>
                      </a:r>
                    </a:p>
                  </a:txBody>
                  <a:tcPr/>
                </a:tc>
                <a:extLst>
                  <a:ext uri="{0D108BD9-81ED-4DB2-BD59-A6C34878D82A}">
                    <a16:rowId xmlns:a16="http://schemas.microsoft.com/office/drawing/2014/main" val="372713155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Quizzes</a:t>
                      </a:r>
                    </a:p>
                  </a:txBody>
                  <a:tcPr marL="9525" marR="9525" marT="9525" marB="0" anchor="ctr"/>
                </a:tc>
                <a:tc>
                  <a:txBody>
                    <a:bodyPr/>
                    <a:lstStyle/>
                    <a:p>
                      <a:r>
                        <a:rPr lang="en-US" sz="1400" dirty="0">
                          <a:latin typeface="Arial" panose="020B0604020202020204" pitchFamily="34" charset="0"/>
                          <a:cs typeface="Arial" panose="020B0604020202020204" pitchFamily="34" charset="0"/>
                        </a:rPr>
                        <a:t>Self-assessments that integrate concepts and skills learned throughout the series of topics presented in the module.</a:t>
                      </a:r>
                    </a:p>
                  </a:txBody>
                  <a:tcPr/>
                </a:tc>
                <a:extLst>
                  <a:ext uri="{0D108BD9-81ED-4DB2-BD59-A6C34878D82A}">
                    <a16:rowId xmlns:a16="http://schemas.microsoft.com/office/drawing/2014/main" val="76292321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Summary</a:t>
                      </a:r>
                    </a:p>
                  </a:txBody>
                  <a:tcPr marL="9525" marR="9525" marT="9525" marB="0" anchor="ctr"/>
                </a:tc>
                <a:tc>
                  <a:txBody>
                    <a:bodyPr/>
                    <a:lstStyle/>
                    <a:p>
                      <a:r>
                        <a:rPr lang="en-US" sz="1400" dirty="0">
                          <a:latin typeface="Arial" panose="020B0604020202020204" pitchFamily="34" charset="0"/>
                          <a:cs typeface="Arial" panose="020B0604020202020204" pitchFamily="34" charset="0"/>
                        </a:rPr>
                        <a:t>Briefly recaps module content.</a:t>
                      </a:r>
                    </a:p>
                  </a:txBody>
                  <a:tcPr/>
                </a:tc>
                <a:extLst>
                  <a:ext uri="{0D108BD9-81ED-4DB2-BD59-A6C34878D82A}">
                    <a16:rowId xmlns:a16="http://schemas.microsoft.com/office/drawing/2014/main" val="2156077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SMTP Exploits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6" name="CaixaDeTexto 5">
            <a:extLst>
              <a:ext uri="{FF2B5EF4-FFF2-40B4-BE49-F238E27FC236}">
                <a16:creationId xmlns:a16="http://schemas.microsoft.com/office/drawing/2014/main" id="{D5EBC202-6AAF-2AD3-3E3B-3F77218699F6}"/>
              </a:ext>
            </a:extLst>
          </p:cNvPr>
          <p:cNvSpPr txBox="1"/>
          <p:nvPr/>
        </p:nvSpPr>
        <p:spPr>
          <a:xfrm>
            <a:off x="-5135" y="989727"/>
            <a:ext cx="5534769" cy="1158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a:t>
            </a:r>
            <a:r>
              <a:rPr lang="en-US" sz="1400" b="1" dirty="0">
                <a:solidFill>
                  <a:srgbClr val="181A1F"/>
                </a:solidFill>
                <a:latin typeface="Arial"/>
                <a:ea typeface="+mn-lt"/>
                <a:cs typeface="+mn-lt"/>
              </a:rPr>
              <a:t>smtp-user-</a:t>
            </a:r>
            <a:r>
              <a:rPr lang="en-US" sz="1400" b="1" err="1">
                <a:solidFill>
                  <a:srgbClr val="181A1F"/>
                </a:solidFill>
                <a:latin typeface="Arial"/>
                <a:ea typeface="+mn-lt"/>
                <a:cs typeface="+mn-lt"/>
              </a:rPr>
              <a:t>enum</a:t>
            </a:r>
            <a:r>
              <a:rPr lang="en-US" sz="1400" dirty="0">
                <a:solidFill>
                  <a:srgbClr val="181A1F"/>
                </a:solidFill>
                <a:latin typeface="Arial"/>
                <a:ea typeface="+mn-lt"/>
                <a:cs typeface="+mn-lt"/>
              </a:rPr>
              <a:t> tool (which is installed by default in Kali Linux) enables you to automate these information-gathering steps.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The figure shows the </a:t>
            </a:r>
            <a:r>
              <a:rPr lang="en-US" sz="1400" b="1" dirty="0">
                <a:solidFill>
                  <a:srgbClr val="181A1F"/>
                </a:solidFill>
                <a:latin typeface="Arial"/>
                <a:ea typeface="+mn-lt"/>
                <a:cs typeface="+mn-lt"/>
              </a:rPr>
              <a:t>smtp-user-</a:t>
            </a:r>
            <a:r>
              <a:rPr lang="en-US" sz="1400" b="1" err="1">
                <a:solidFill>
                  <a:srgbClr val="181A1F"/>
                </a:solidFill>
                <a:latin typeface="Arial"/>
                <a:ea typeface="+mn-lt"/>
                <a:cs typeface="+mn-lt"/>
              </a:rPr>
              <a:t>enum</a:t>
            </a:r>
            <a:r>
              <a:rPr lang="en-US" sz="1400" dirty="0">
                <a:solidFill>
                  <a:srgbClr val="181A1F"/>
                </a:solidFill>
                <a:latin typeface="Arial"/>
                <a:ea typeface="+mn-lt"/>
                <a:cs typeface="+mn-lt"/>
              </a:rPr>
              <a:t> options and examples of how to use the tool.</a:t>
            </a:r>
            <a:endParaRPr lang="en-US" sz="1400" dirty="0">
              <a:latin typeface="Arial"/>
              <a:cs typeface="Arial"/>
            </a:endParaRPr>
          </a:p>
        </p:txBody>
      </p:sp>
      <p:pic>
        <p:nvPicPr>
          <p:cNvPr id="7" name="Imagem 7" descr="Texto&#10;&#10;Descrição gerada automaticamente">
            <a:extLst>
              <a:ext uri="{FF2B5EF4-FFF2-40B4-BE49-F238E27FC236}">
                <a16:creationId xmlns:a16="http://schemas.microsoft.com/office/drawing/2014/main" id="{3DD6DCD7-4AD8-5896-A78C-7C2EA07A962C}"/>
              </a:ext>
            </a:extLst>
          </p:cNvPr>
          <p:cNvPicPr>
            <a:picLocks noChangeAspect="1"/>
          </p:cNvPicPr>
          <p:nvPr/>
        </p:nvPicPr>
        <p:blipFill>
          <a:blip r:embed="rId3"/>
          <a:stretch>
            <a:fillRect/>
          </a:stretch>
        </p:blipFill>
        <p:spPr>
          <a:xfrm>
            <a:off x="5734409" y="998436"/>
            <a:ext cx="2743200" cy="390144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30</a:t>
            </a:fld>
            <a:endParaRPr lang="en-US"/>
          </a:p>
        </p:txBody>
      </p:sp>
    </p:spTree>
    <p:extLst>
      <p:ext uri="{BB962C8B-B14F-4D97-AF65-F5344CB8AC3E}">
        <p14:creationId xmlns:p14="http://schemas.microsoft.com/office/powerpoint/2010/main" val="1382061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SMTP Exploits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6" name="CaixaDeTexto 5">
            <a:extLst>
              <a:ext uri="{FF2B5EF4-FFF2-40B4-BE49-F238E27FC236}">
                <a16:creationId xmlns:a16="http://schemas.microsoft.com/office/drawing/2014/main" id="{D5EBC202-6AAF-2AD3-3E3B-3F77218699F6}"/>
              </a:ext>
            </a:extLst>
          </p:cNvPr>
          <p:cNvSpPr txBox="1"/>
          <p:nvPr/>
        </p:nvSpPr>
        <p:spPr>
          <a:xfrm>
            <a:off x="-5135" y="989727"/>
            <a:ext cx="892063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figure shows how to use the </a:t>
            </a:r>
            <a:r>
              <a:rPr lang="en-US" sz="1400" b="1" dirty="0">
                <a:solidFill>
                  <a:srgbClr val="181A1F"/>
                </a:solidFill>
                <a:latin typeface="Arial"/>
                <a:ea typeface="+mn-lt"/>
                <a:cs typeface="+mn-lt"/>
              </a:rPr>
              <a:t>smtp-user-</a:t>
            </a:r>
            <a:r>
              <a:rPr lang="en-US" sz="1400" b="1" dirty="0" err="1">
                <a:solidFill>
                  <a:srgbClr val="181A1F"/>
                </a:solidFill>
                <a:latin typeface="Arial"/>
                <a:ea typeface="+mn-lt"/>
                <a:cs typeface="+mn-lt"/>
              </a:rPr>
              <a:t>enum</a:t>
            </a:r>
            <a:r>
              <a:rPr lang="en-US" sz="1400" dirty="0">
                <a:solidFill>
                  <a:srgbClr val="181A1F"/>
                </a:solidFill>
                <a:latin typeface="Arial"/>
                <a:ea typeface="+mn-lt"/>
                <a:cs typeface="+mn-lt"/>
              </a:rPr>
              <a:t> command to verify whether the user </a:t>
            </a:r>
            <a:r>
              <a:rPr lang="en-US" sz="1400" i="1" dirty="0" err="1">
                <a:solidFill>
                  <a:srgbClr val="181A1F"/>
                </a:solidFill>
                <a:latin typeface="Arial"/>
                <a:ea typeface="+mn-lt"/>
                <a:cs typeface="+mn-lt"/>
              </a:rPr>
              <a:t>omar</a:t>
            </a:r>
            <a:r>
              <a:rPr lang="en-US" sz="1400" dirty="0">
                <a:solidFill>
                  <a:srgbClr val="181A1F"/>
                </a:solidFill>
                <a:latin typeface="Arial"/>
                <a:ea typeface="+mn-lt"/>
                <a:cs typeface="+mn-lt"/>
              </a:rPr>
              <a:t> exists in the server. </a:t>
            </a: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Most modern email servers disable the </a:t>
            </a:r>
            <a:r>
              <a:rPr lang="en-US" sz="1400" b="1" dirty="0">
                <a:solidFill>
                  <a:srgbClr val="181A1F"/>
                </a:solidFill>
                <a:latin typeface="Arial"/>
                <a:ea typeface="+mn-lt"/>
                <a:cs typeface="+mn-lt"/>
              </a:rPr>
              <a:t>VRFY</a:t>
            </a:r>
            <a:r>
              <a:rPr lang="en-US" sz="1400" dirty="0">
                <a:solidFill>
                  <a:srgbClr val="181A1F"/>
                </a:solidFill>
                <a:latin typeface="Arial"/>
                <a:ea typeface="+mn-lt"/>
                <a:cs typeface="+mn-lt"/>
              </a:rPr>
              <a:t> and </a:t>
            </a:r>
            <a:r>
              <a:rPr lang="en-US" sz="1400" b="1" dirty="0">
                <a:solidFill>
                  <a:srgbClr val="181A1F"/>
                </a:solidFill>
                <a:latin typeface="Arial"/>
                <a:ea typeface="+mn-lt"/>
                <a:cs typeface="+mn-lt"/>
              </a:rPr>
              <a:t>EXPN</a:t>
            </a:r>
            <a:r>
              <a:rPr lang="en-US" sz="1400" dirty="0">
                <a:solidFill>
                  <a:srgbClr val="181A1F"/>
                </a:solidFill>
                <a:latin typeface="Arial"/>
                <a:ea typeface="+mn-lt"/>
                <a:cs typeface="+mn-lt"/>
              </a:rPr>
              <a:t> commands.</a:t>
            </a:r>
          </a:p>
          <a:p>
            <a:pPr marL="285750" indent="-285750">
              <a:buFont typeface="Arial"/>
              <a:buChar char="•"/>
            </a:pPr>
            <a:r>
              <a:rPr lang="en-US" sz="1400" dirty="0">
                <a:solidFill>
                  <a:srgbClr val="181A1F"/>
                </a:solidFill>
                <a:latin typeface="Arial"/>
                <a:ea typeface="+mn-lt"/>
                <a:cs typeface="+mn-lt"/>
              </a:rPr>
              <a:t>It is highly recommended that you disable these SMTP commands. </a:t>
            </a:r>
          </a:p>
          <a:p>
            <a:pPr marL="285750" indent="-285750">
              <a:buFont typeface="Arial"/>
              <a:buChar char="•"/>
            </a:pPr>
            <a:r>
              <a:rPr lang="en-US" sz="1400" dirty="0">
                <a:solidFill>
                  <a:srgbClr val="181A1F"/>
                </a:solidFill>
                <a:latin typeface="Arial"/>
                <a:ea typeface="+mn-lt"/>
                <a:cs typeface="+mn-lt"/>
              </a:rPr>
              <a:t>Modern firewalls also help protect and block any attempts at SMTP connections using these commands.</a:t>
            </a:r>
            <a:endParaRPr lang="en-US"/>
          </a:p>
        </p:txBody>
      </p:sp>
      <p:pic>
        <p:nvPicPr>
          <p:cNvPr id="4" name="Imagem 4" descr="Texto&#10;&#10;Descrição gerada automaticamente">
            <a:extLst>
              <a:ext uri="{FF2B5EF4-FFF2-40B4-BE49-F238E27FC236}">
                <a16:creationId xmlns:a16="http://schemas.microsoft.com/office/drawing/2014/main" id="{5D62DCEA-8E4C-ECF3-EFA2-A94C3488CFAD}"/>
              </a:ext>
            </a:extLst>
          </p:cNvPr>
          <p:cNvPicPr>
            <a:picLocks noChangeAspect="1"/>
          </p:cNvPicPr>
          <p:nvPr/>
        </p:nvPicPr>
        <p:blipFill>
          <a:blip r:embed="rId3"/>
          <a:stretch>
            <a:fillRect/>
          </a:stretch>
        </p:blipFill>
        <p:spPr>
          <a:xfrm>
            <a:off x="2715164" y="2230470"/>
            <a:ext cx="3368615" cy="2634286"/>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31</a:t>
            </a:fld>
            <a:endParaRPr lang="en-US"/>
          </a:p>
        </p:txBody>
      </p:sp>
    </p:spTree>
    <p:extLst>
      <p:ext uri="{BB962C8B-B14F-4D97-AF65-F5344CB8AC3E}">
        <p14:creationId xmlns:p14="http://schemas.microsoft.com/office/powerpoint/2010/main" val="4118245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SMTP Exploits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6" name="CaixaDeTexto 5">
            <a:extLst>
              <a:ext uri="{FF2B5EF4-FFF2-40B4-BE49-F238E27FC236}">
                <a16:creationId xmlns:a16="http://schemas.microsoft.com/office/drawing/2014/main" id="{D5EBC202-6AAF-2AD3-3E3B-3F77218699F6}"/>
              </a:ext>
            </a:extLst>
          </p:cNvPr>
          <p:cNvSpPr txBox="1"/>
          <p:nvPr/>
        </p:nvSpPr>
        <p:spPr>
          <a:xfrm>
            <a:off x="-5135" y="989727"/>
            <a:ext cx="458586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181A1F"/>
                </a:solidFill>
                <a:latin typeface="Arial"/>
                <a:ea typeface="+mn-lt"/>
                <a:cs typeface="+mn-lt"/>
              </a:rPr>
              <a:t>Known SMTP Server Exploits</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It is possible to take advantage of exploits that have been created to leverage known SMTP-related vulnerabilities.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figure shows a list of known SMTP exploits using the </a:t>
            </a:r>
            <a:r>
              <a:rPr lang="en-US" sz="1400" b="1" dirty="0" err="1">
                <a:solidFill>
                  <a:srgbClr val="181A1F"/>
                </a:solidFill>
                <a:latin typeface="Arial"/>
                <a:ea typeface="+mn-lt"/>
                <a:cs typeface="+mn-lt"/>
              </a:rPr>
              <a:t>searchsploit</a:t>
            </a:r>
            <a:r>
              <a:rPr lang="en-US" sz="1400" dirty="0">
                <a:solidFill>
                  <a:srgbClr val="181A1F"/>
                </a:solidFill>
                <a:latin typeface="Arial"/>
                <a:ea typeface="+mn-lt"/>
                <a:cs typeface="+mn-lt"/>
              </a:rPr>
              <a:t> command in Kali Linux (output is truncated).</a:t>
            </a:r>
            <a:endParaRPr lang="en-US" sz="1400">
              <a:latin typeface="Arial"/>
              <a:ea typeface="+mn-lt"/>
              <a:cs typeface="+mn-lt"/>
            </a:endParaRPr>
          </a:p>
        </p:txBody>
      </p:sp>
      <p:pic>
        <p:nvPicPr>
          <p:cNvPr id="5" name="Imagem 6" descr="Texto&#10;&#10;Descrição gerada automaticamente">
            <a:extLst>
              <a:ext uri="{FF2B5EF4-FFF2-40B4-BE49-F238E27FC236}">
                <a16:creationId xmlns:a16="http://schemas.microsoft.com/office/drawing/2014/main" id="{E22512AD-A83E-FE98-2A3F-7EEF12B211C5}"/>
              </a:ext>
            </a:extLst>
          </p:cNvPr>
          <p:cNvPicPr>
            <a:picLocks noChangeAspect="1"/>
          </p:cNvPicPr>
          <p:nvPr/>
        </p:nvPicPr>
        <p:blipFill>
          <a:blip r:embed="rId3"/>
          <a:stretch>
            <a:fillRect/>
          </a:stretch>
        </p:blipFill>
        <p:spPr>
          <a:xfrm>
            <a:off x="4807069" y="1114346"/>
            <a:ext cx="3659756" cy="3626488"/>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32</a:t>
            </a:fld>
            <a:endParaRPr lang="en-US"/>
          </a:p>
        </p:txBody>
      </p:sp>
    </p:spTree>
    <p:extLst>
      <p:ext uri="{BB962C8B-B14F-4D97-AF65-F5344CB8AC3E}">
        <p14:creationId xmlns:p14="http://schemas.microsoft.com/office/powerpoint/2010/main" val="2529640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FTP Exploits </a:t>
            </a:r>
          </a:p>
          <a:p>
            <a:endParaRPr lang="en-US" sz="2300" dirty="0">
              <a:solidFill>
                <a:srgbClr val="181A1F"/>
              </a:solidFill>
              <a:latin typeface="Arial"/>
              <a:cs typeface="Arial"/>
            </a:endParaRPr>
          </a:p>
        </p:txBody>
      </p:sp>
      <p:sp>
        <p:nvSpPr>
          <p:cNvPr id="6" name="CaixaDeTexto 5">
            <a:extLst>
              <a:ext uri="{FF2B5EF4-FFF2-40B4-BE49-F238E27FC236}">
                <a16:creationId xmlns:a16="http://schemas.microsoft.com/office/drawing/2014/main" id="{D5EBC202-6AAF-2AD3-3E3B-3F77218699F6}"/>
              </a:ext>
            </a:extLst>
          </p:cNvPr>
          <p:cNvSpPr txBox="1"/>
          <p:nvPr/>
        </p:nvSpPr>
        <p:spPr>
          <a:xfrm>
            <a:off x="-5135" y="989727"/>
            <a:ext cx="892063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Attackers often abuse FTP servers to steal information. </a:t>
            </a:r>
            <a:endParaRPr lang="pt-BR"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The legacy FTP protocol doesn’t use encryption or perform any kind of integrity validation. </a:t>
            </a:r>
            <a:endParaRPr lang="pt-BR"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Recommended practice dictates to implement a more secure alternative, such as FTPS or SFTP.</a:t>
            </a:r>
            <a:endParaRPr lang="pt-BR" sz="1400" dirty="0">
              <a:latin typeface="Arial"/>
              <a:cs typeface="Arial"/>
            </a:endParaRPr>
          </a:p>
          <a:p>
            <a:pPr marL="285750" indent="-285750">
              <a:buFont typeface="Arial"/>
              <a:buChar char="•"/>
            </a:pPr>
            <a:r>
              <a:rPr lang="en-US" sz="1400" dirty="0">
                <a:solidFill>
                  <a:srgbClr val="181A1F"/>
                </a:solidFill>
                <a:latin typeface="Arial"/>
                <a:ea typeface="+mn-lt"/>
                <a:cs typeface="+mn-lt"/>
              </a:rPr>
              <a:t>The SFTP and FTPS protocols use encryption to protect data; however, some implementations – such as Blowfish and DES – offer weak encryption ciphers (encryption algorithms).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You should use stronger algorithms, such as AES.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Similarly, SFTP and FTPS servers use hashing algorithms to verify the integrity of file transmission.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SFTP uses SSH, and FTPS uses FTP over TLS.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Best practice calls for disabling weak hashing protocols such as MD5 or SHA-1 and using stronger algorithms in the SHA-2 family (such as SHA-2 or SHA-512).</a:t>
            </a:r>
            <a:endParaRPr lang="en-US" sz="1400">
              <a:latin typeface="Arial"/>
              <a:cs typeface="Arial"/>
            </a:endParaRPr>
          </a:p>
          <a:p>
            <a:pPr marL="285750" indent="-285750">
              <a:buFont typeface="Arial"/>
              <a:buChar char="•"/>
            </a:pPr>
            <a:r>
              <a:rPr lang="en-US" sz="1400" dirty="0">
                <a:solidFill>
                  <a:srgbClr val="181A1F"/>
                </a:solidFill>
                <a:latin typeface="Arial"/>
                <a:ea typeface="+mn-lt"/>
                <a:cs typeface="+mn-lt"/>
              </a:rPr>
              <a:t>In addition, FTP servers often enable anonymous user authentication, which an attacker may abuse to store unwanted files in your server, potentially for exfiltration.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For example, an attacker who compromises a system and extracts sensitive information can store that information (as a stepping stone) to any FTP server that may be available and allows any user to connect using the anonymous account.</a:t>
            </a:r>
            <a:endParaRPr lang="en-US" sz="1400" dirty="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33</a:t>
            </a:fld>
            <a:endParaRPr lang="en-US"/>
          </a:p>
        </p:txBody>
      </p:sp>
    </p:spTree>
    <p:extLst>
      <p:ext uri="{BB962C8B-B14F-4D97-AF65-F5344CB8AC3E}">
        <p14:creationId xmlns:p14="http://schemas.microsoft.com/office/powerpoint/2010/main" val="968961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FTP Exploits (Cont.)</a:t>
            </a:r>
          </a:p>
          <a:p>
            <a:endParaRPr lang="en-US" sz="2300" dirty="0">
              <a:solidFill>
                <a:srgbClr val="181A1F"/>
              </a:solidFill>
              <a:latin typeface="Arial"/>
              <a:cs typeface="Arial"/>
            </a:endParaRPr>
          </a:p>
        </p:txBody>
      </p:sp>
      <p:sp>
        <p:nvSpPr>
          <p:cNvPr id="6" name="CaixaDeTexto 5">
            <a:extLst>
              <a:ext uri="{FF2B5EF4-FFF2-40B4-BE49-F238E27FC236}">
                <a16:creationId xmlns:a16="http://schemas.microsoft.com/office/drawing/2014/main" id="{D5EBC202-6AAF-2AD3-3E3B-3F77218699F6}"/>
              </a:ext>
            </a:extLst>
          </p:cNvPr>
          <p:cNvSpPr txBox="1"/>
          <p:nvPr/>
        </p:nvSpPr>
        <p:spPr>
          <a:xfrm>
            <a:off x="-5135" y="989727"/>
            <a:ext cx="53083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figure shows a scan (using Nmap) against a server with IP address 172.16.20.136. </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Nmap can determine the type and version of the FTP server (in this case, </a:t>
            </a:r>
            <a:r>
              <a:rPr lang="en-US" sz="1400" dirty="0" err="1">
                <a:solidFill>
                  <a:srgbClr val="181A1F"/>
                </a:solidFill>
                <a:latin typeface="Arial"/>
                <a:ea typeface="+mn-lt"/>
                <a:cs typeface="+mn-lt"/>
              </a:rPr>
              <a:t>vsftpd</a:t>
            </a:r>
            <a:r>
              <a:rPr lang="en-US" sz="1400" dirty="0">
                <a:solidFill>
                  <a:srgbClr val="181A1F"/>
                </a:solidFill>
                <a:latin typeface="Arial"/>
                <a:ea typeface="+mn-lt"/>
                <a:cs typeface="+mn-lt"/>
              </a:rPr>
              <a:t> version 3.0.3).</a:t>
            </a:r>
            <a:endParaRPr lang="en-US" sz="1400">
              <a:latin typeface="Arial"/>
              <a:ea typeface="+mn-lt"/>
              <a:cs typeface="+mn-lt"/>
            </a:endParaRPr>
          </a:p>
        </p:txBody>
      </p:sp>
      <p:pic>
        <p:nvPicPr>
          <p:cNvPr id="4" name="Imagem 4" descr="Texto&#10;&#10;Descrição gerada automaticamente">
            <a:extLst>
              <a:ext uri="{FF2B5EF4-FFF2-40B4-BE49-F238E27FC236}">
                <a16:creationId xmlns:a16="http://schemas.microsoft.com/office/drawing/2014/main" id="{3BFF73D9-F15B-2DE6-8ED5-6DBDCB8EC278}"/>
              </a:ext>
            </a:extLst>
          </p:cNvPr>
          <p:cNvPicPr>
            <a:picLocks noChangeAspect="1"/>
          </p:cNvPicPr>
          <p:nvPr/>
        </p:nvPicPr>
        <p:blipFill>
          <a:blip r:embed="rId3"/>
          <a:stretch>
            <a:fillRect/>
          </a:stretch>
        </p:blipFill>
        <p:spPr>
          <a:xfrm>
            <a:off x="5572664" y="986668"/>
            <a:ext cx="3120605" cy="1196871"/>
          </a:xfrm>
          <a:prstGeom prst="rect">
            <a:avLst/>
          </a:prstGeom>
        </p:spPr>
      </p:pic>
      <p:sp>
        <p:nvSpPr>
          <p:cNvPr id="5" name="CaixaDeTexto 4">
            <a:extLst>
              <a:ext uri="{FF2B5EF4-FFF2-40B4-BE49-F238E27FC236}">
                <a16:creationId xmlns:a16="http://schemas.microsoft.com/office/drawing/2014/main" id="{B963349E-C25B-1B30-C503-D8C1A8B935F6}"/>
              </a:ext>
            </a:extLst>
          </p:cNvPr>
          <p:cNvSpPr txBox="1"/>
          <p:nvPr/>
        </p:nvSpPr>
        <p:spPr>
          <a:xfrm>
            <a:off x="-5135" y="2419247"/>
            <a:ext cx="870086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figure below shows how to test for anonymous login in an FTP server by using Metasploit.</a:t>
            </a:r>
          </a:p>
          <a:p>
            <a:pPr marL="285750" indent="-285750">
              <a:buFont typeface="Arial"/>
              <a:buChar char="•"/>
            </a:pPr>
            <a:r>
              <a:rPr lang="en-US" sz="1400" dirty="0">
                <a:solidFill>
                  <a:srgbClr val="181A1F"/>
                </a:solidFill>
                <a:latin typeface="Arial"/>
                <a:ea typeface="+mn-lt"/>
                <a:cs typeface="+mn-lt"/>
              </a:rPr>
              <a:t>The highlighted line shows that the FTP server is configured for anonymous login. </a:t>
            </a:r>
          </a:p>
          <a:p>
            <a:pPr marL="285750" indent="-285750">
              <a:buFont typeface="Arial"/>
              <a:buChar char="•"/>
            </a:pPr>
            <a:r>
              <a:rPr lang="en-US" sz="1400" dirty="0">
                <a:solidFill>
                  <a:srgbClr val="181A1F"/>
                </a:solidFill>
                <a:latin typeface="Arial"/>
                <a:ea typeface="+mn-lt"/>
                <a:cs typeface="+mn-lt"/>
              </a:rPr>
              <a:t>The mitigation in this example is to edit the FTP server configuration file to disable anonymous login. </a:t>
            </a:r>
            <a:endParaRPr lang="en-US" sz="140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this example, the server is using </a:t>
            </a:r>
            <a:r>
              <a:rPr lang="en-US" sz="1400" dirty="0" err="1">
                <a:solidFill>
                  <a:srgbClr val="181A1F"/>
                </a:solidFill>
                <a:latin typeface="Arial"/>
                <a:ea typeface="+mn-lt"/>
                <a:cs typeface="+mn-lt"/>
              </a:rPr>
              <a:t>vsFTPd</a:t>
            </a:r>
            <a:r>
              <a:rPr lang="en-US" sz="1400" dirty="0">
                <a:solidFill>
                  <a:srgbClr val="181A1F"/>
                </a:solidFill>
                <a:latin typeface="Arial"/>
                <a:ea typeface="+mn-lt"/>
                <a:cs typeface="+mn-lt"/>
              </a:rPr>
              <a:t>, and thus the configuration file is located at /</a:t>
            </a:r>
            <a:r>
              <a:rPr lang="en-US" sz="1400" dirty="0" err="1">
                <a:solidFill>
                  <a:srgbClr val="181A1F"/>
                </a:solidFill>
                <a:latin typeface="Arial"/>
                <a:ea typeface="+mn-lt"/>
                <a:cs typeface="+mn-lt"/>
              </a:rPr>
              <a:t>etc</a:t>
            </a:r>
            <a:r>
              <a:rPr lang="en-US" sz="1400" dirty="0">
                <a:solidFill>
                  <a:srgbClr val="181A1F"/>
                </a:solidFill>
                <a:latin typeface="Arial"/>
                <a:ea typeface="+mn-lt"/>
                <a:cs typeface="+mn-lt"/>
              </a:rPr>
              <a:t>/</a:t>
            </a:r>
            <a:r>
              <a:rPr lang="en-US" sz="1400" dirty="0" err="1">
                <a:solidFill>
                  <a:srgbClr val="181A1F"/>
                </a:solidFill>
                <a:latin typeface="Arial"/>
                <a:ea typeface="+mn-lt"/>
                <a:cs typeface="+mn-lt"/>
              </a:rPr>
              <a:t>vsftpd.conf</a:t>
            </a:r>
            <a:r>
              <a:rPr lang="en-US" sz="1400" dirty="0">
                <a:solidFill>
                  <a:srgbClr val="181A1F"/>
                </a:solidFill>
                <a:latin typeface="Arial"/>
                <a:ea typeface="+mn-lt"/>
                <a:cs typeface="+mn-lt"/>
              </a:rPr>
              <a:t>.</a:t>
            </a:r>
            <a:endParaRPr lang="en-US" sz="1400">
              <a:solidFill>
                <a:srgbClr val="181A1F"/>
              </a:solidFill>
              <a:latin typeface="Arial"/>
              <a:cs typeface="Calibri"/>
            </a:endParaRPr>
          </a:p>
        </p:txBody>
      </p:sp>
      <p:pic>
        <p:nvPicPr>
          <p:cNvPr id="7" name="Imagem 7" descr="Texto&#10;&#10;Descrição gerada automaticamente">
            <a:extLst>
              <a:ext uri="{FF2B5EF4-FFF2-40B4-BE49-F238E27FC236}">
                <a16:creationId xmlns:a16="http://schemas.microsoft.com/office/drawing/2014/main" id="{B03D9F75-79D0-9D30-6841-D28A4A2856D9}"/>
              </a:ext>
            </a:extLst>
          </p:cNvPr>
          <p:cNvPicPr>
            <a:picLocks noChangeAspect="1"/>
          </p:cNvPicPr>
          <p:nvPr/>
        </p:nvPicPr>
        <p:blipFill>
          <a:blip r:embed="rId4"/>
          <a:stretch>
            <a:fillRect/>
          </a:stretch>
        </p:blipFill>
        <p:spPr>
          <a:xfrm>
            <a:off x="2596551" y="3541053"/>
            <a:ext cx="4209690" cy="1199252"/>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34</a:t>
            </a:fld>
            <a:endParaRPr lang="en-US"/>
          </a:p>
        </p:txBody>
      </p:sp>
    </p:spTree>
    <p:extLst>
      <p:ext uri="{BB962C8B-B14F-4D97-AF65-F5344CB8AC3E}">
        <p14:creationId xmlns:p14="http://schemas.microsoft.com/office/powerpoint/2010/main" val="1668570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FTP Exploits (Cont.) </a:t>
            </a:r>
          </a:p>
          <a:p>
            <a:endParaRPr lang="en-US" sz="2300" dirty="0">
              <a:solidFill>
                <a:srgbClr val="181A1F"/>
              </a:solidFill>
              <a:latin typeface="Arial"/>
              <a:cs typeface="Arial"/>
            </a:endParaRPr>
          </a:p>
        </p:txBody>
      </p:sp>
      <p:sp>
        <p:nvSpPr>
          <p:cNvPr id="6" name="CaixaDeTexto 5">
            <a:extLst>
              <a:ext uri="{FF2B5EF4-FFF2-40B4-BE49-F238E27FC236}">
                <a16:creationId xmlns:a16="http://schemas.microsoft.com/office/drawing/2014/main" id="{D5EBC202-6AAF-2AD3-3E3B-3F77218699F6}"/>
              </a:ext>
            </a:extLst>
          </p:cNvPr>
          <p:cNvSpPr txBox="1"/>
          <p:nvPr/>
        </p:nvSpPr>
        <p:spPr>
          <a:xfrm>
            <a:off x="-5135" y="989727"/>
            <a:ext cx="883437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181A1F"/>
                </a:solidFill>
                <a:latin typeface="Arial"/>
                <a:ea typeface="+mn-lt"/>
                <a:cs typeface="+mn-lt"/>
              </a:rPr>
              <a:t>The following are several additional best practices for mitigating FTP server abuse and attacks:</a:t>
            </a:r>
            <a:endParaRPr lang="en-US" sz="1400" dirty="0">
              <a:solidFill>
                <a:srgbClr val="000000"/>
              </a:solidFill>
              <a:latin typeface="Arial"/>
              <a:ea typeface="+mn-lt"/>
              <a:cs typeface="+mn-lt"/>
            </a:endParaRPr>
          </a:p>
          <a:p>
            <a:pPr marL="628650" lvl="1" indent="-171450">
              <a:buFont typeface="Arial"/>
              <a:buChar char="•"/>
            </a:pPr>
            <a:r>
              <a:rPr lang="en-US" sz="1400" dirty="0">
                <a:solidFill>
                  <a:srgbClr val="181A1F"/>
                </a:solidFill>
                <a:latin typeface="Arial"/>
                <a:ea typeface="+mn-lt"/>
                <a:cs typeface="+mn-lt"/>
              </a:rPr>
              <a:t>Use strong passwords and multifactor authentication. A best practice is to use good credential management and strong passwords. When possible, use two-factor authentication for any critical service or server.</a:t>
            </a:r>
            <a:endParaRPr lang="en-US" sz="1400" dirty="0">
              <a:latin typeface="Arial"/>
              <a:cs typeface="Calibri" panose="020F0502020204030204"/>
            </a:endParaRPr>
          </a:p>
          <a:p>
            <a:pPr marL="628650" lvl="1" indent="-171450">
              <a:buFont typeface="Arial"/>
              <a:buChar char="•"/>
            </a:pPr>
            <a:r>
              <a:rPr lang="en-US" sz="1400" dirty="0">
                <a:solidFill>
                  <a:srgbClr val="181A1F"/>
                </a:solidFill>
                <a:latin typeface="Arial"/>
                <a:ea typeface="+mn-lt"/>
                <a:cs typeface="+mn-lt"/>
              </a:rPr>
              <a:t>Implement file and folder security, making sure that users have access to </a:t>
            </a:r>
            <a:r>
              <a:rPr lang="en-US" sz="1400" i="1" dirty="0">
                <a:solidFill>
                  <a:srgbClr val="181A1F"/>
                </a:solidFill>
                <a:latin typeface="Arial"/>
                <a:ea typeface="+mn-lt"/>
                <a:cs typeface="+mn-lt"/>
              </a:rPr>
              <a:t>only</a:t>
            </a:r>
            <a:r>
              <a:rPr lang="en-US" sz="1400" dirty="0">
                <a:solidFill>
                  <a:srgbClr val="181A1F"/>
                </a:solidFill>
                <a:latin typeface="Arial"/>
                <a:ea typeface="+mn-lt"/>
                <a:cs typeface="+mn-lt"/>
              </a:rPr>
              <a:t> the files they are entitled to access.</a:t>
            </a:r>
            <a:endParaRPr lang="en-US" sz="1400" dirty="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Use encryption at rest – that is, encrypt all files stored in the FTP server.</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Lock down administration accounts. You should restrict administrator privileges to a limited number of users and require them to use multifactor authentication. In addition, do not use common administrator usernames such as root or admin.</a:t>
            </a:r>
            <a:endParaRPr lang="en-US" sz="1400">
              <a:latin typeface="Arial"/>
              <a:cs typeface="Calibri" panose="020F0502020204030204"/>
            </a:endParaRPr>
          </a:p>
          <a:p>
            <a:pPr marL="628650" lvl="1" indent="-171450">
              <a:buFont typeface="Arial"/>
              <a:buChar char="•"/>
            </a:pPr>
            <a:r>
              <a:rPr lang="en-US" sz="1400" dirty="0">
                <a:solidFill>
                  <a:srgbClr val="181A1F"/>
                </a:solidFill>
                <a:latin typeface="Arial"/>
                <a:ea typeface="+mn-lt"/>
                <a:cs typeface="+mn-lt"/>
              </a:rPr>
              <a:t>Keep the FTPS or SFTP server software up-to-date.</a:t>
            </a:r>
            <a:endParaRPr lang="en-US" sz="1400" dirty="0">
              <a:latin typeface="Arial"/>
              <a:ea typeface="+mn-lt"/>
              <a:cs typeface="+mn-lt"/>
            </a:endParaRPr>
          </a:p>
          <a:p>
            <a:pPr marL="628650" lvl="1" indent="-171450">
              <a:buFont typeface="Arial"/>
              <a:buChar char="•"/>
            </a:pPr>
            <a:r>
              <a:rPr lang="en-US" sz="1400" dirty="0">
                <a:solidFill>
                  <a:srgbClr val="181A1F"/>
                </a:solidFill>
                <a:latin typeface="Arial"/>
                <a:ea typeface="+mn-lt"/>
                <a:cs typeface="+mn-lt"/>
              </a:rPr>
              <a:t>Use the U.S. government FIPS 140-2 validated encryption ciphers for general guidance on what encryption algorithms to use.</a:t>
            </a:r>
            <a:endParaRPr lang="en-US" sz="1400" dirty="0">
              <a:latin typeface="Arial"/>
              <a:cs typeface="Calibri" panose="020F0502020204030204"/>
            </a:endParaRPr>
          </a:p>
          <a:p>
            <a:pPr marL="628650" lvl="1" indent="-171450">
              <a:buFont typeface="Arial"/>
              <a:buChar char="•"/>
            </a:pPr>
            <a:r>
              <a:rPr lang="en-US" sz="1400" dirty="0">
                <a:solidFill>
                  <a:srgbClr val="181A1F"/>
                </a:solidFill>
                <a:latin typeface="Arial"/>
                <a:ea typeface="+mn-lt"/>
                <a:cs typeface="+mn-lt"/>
              </a:rPr>
              <a:t>Keep any back-end databases on a different server than the FTP server.</a:t>
            </a:r>
            <a:endParaRPr lang="en-US" sz="1400" dirty="0">
              <a:latin typeface="Arial"/>
              <a:cs typeface="Calibri" panose="020F0502020204030204"/>
            </a:endParaRPr>
          </a:p>
          <a:p>
            <a:pPr marL="628650" lvl="1" indent="-171450">
              <a:buFont typeface="Arial"/>
              <a:buChar char="•"/>
            </a:pPr>
            <a:r>
              <a:rPr lang="en-US" sz="1400" dirty="0">
                <a:solidFill>
                  <a:srgbClr val="181A1F"/>
                </a:solidFill>
                <a:latin typeface="Arial"/>
                <a:ea typeface="+mn-lt"/>
                <a:cs typeface="+mn-lt"/>
              </a:rPr>
              <a:t>Require re-authentication of inactive sessions.</a:t>
            </a:r>
            <a:endParaRPr lang="en-US" sz="1400" dirty="0">
              <a:latin typeface="Arial"/>
              <a:cs typeface="Calibri" panose="020F0502020204030204"/>
            </a:endParaRPr>
          </a:p>
          <a:p>
            <a:pPr marL="742950" lvl="1" indent="-285750">
              <a:buFont typeface="Arial"/>
              <a:buChar char="•"/>
            </a:pPr>
            <a:endParaRPr lang="en-US" sz="1400" dirty="0">
              <a:solidFill>
                <a:srgbClr val="181A1F"/>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35</a:t>
            </a:fld>
            <a:endParaRPr lang="en-US"/>
          </a:p>
        </p:txBody>
      </p:sp>
    </p:spTree>
    <p:extLst>
      <p:ext uri="{BB962C8B-B14F-4D97-AF65-F5344CB8AC3E}">
        <p14:creationId xmlns:p14="http://schemas.microsoft.com/office/powerpoint/2010/main" val="3496896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Pass-the-Hash Attacks </a:t>
            </a:r>
          </a:p>
          <a:p>
            <a:endParaRPr lang="en-US" sz="2300" dirty="0">
              <a:solidFill>
                <a:srgbClr val="181A1F"/>
              </a:solidFill>
              <a:latin typeface="Arial"/>
              <a:cs typeface="Arial"/>
            </a:endParaRPr>
          </a:p>
        </p:txBody>
      </p:sp>
      <p:sp>
        <p:nvSpPr>
          <p:cNvPr id="6" name="CaixaDeTexto 5">
            <a:extLst>
              <a:ext uri="{FF2B5EF4-FFF2-40B4-BE49-F238E27FC236}">
                <a16:creationId xmlns:a16="http://schemas.microsoft.com/office/drawing/2014/main" id="{D5EBC202-6AAF-2AD3-3E3B-3F77218699F6}"/>
              </a:ext>
            </a:extLst>
          </p:cNvPr>
          <p:cNvSpPr txBox="1"/>
          <p:nvPr/>
        </p:nvSpPr>
        <p:spPr>
          <a:xfrm>
            <a:off x="-5135" y="989727"/>
            <a:ext cx="8834372"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All Windows versions store passwords as hashes in the Security Accounts Manager (SAM) file.</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operating system does not know what the actual password is because it stores only a hash of it.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Instead of using a well-known hashing algorithm, Microsoft created its own implementation that has developed over the years.</a:t>
            </a:r>
            <a:endParaRPr lang="en-US" sz="1400" dirty="0">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Microsoft also has a suite of security protocols for authentication, called New Technology LAN Manager (NTLM) that had two versions: NTLMv1 and NTLMv2.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Since Windows 2000, Microsoft has used Kerberos in Windows domains.</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Sans-Serif"/>
              <a:buChar char="•"/>
            </a:pPr>
            <a:r>
              <a:rPr lang="en-US" sz="1400" dirty="0">
                <a:solidFill>
                  <a:srgbClr val="181A1F"/>
                </a:solidFill>
                <a:latin typeface="Arial"/>
                <a:ea typeface="+mn-lt"/>
                <a:cs typeface="Arial"/>
              </a:rPr>
              <a:t>However, NTLM may still be used when the client is authenticating to a server via IP address or if a client is authenticating to a server in a different Active Directory (AD) forest configured for NTLM trust instead of a transitive inter-forest trust. </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36</a:t>
            </a:fld>
            <a:endParaRPr lang="en-US"/>
          </a:p>
        </p:txBody>
      </p:sp>
    </p:spTree>
    <p:extLst>
      <p:ext uri="{BB962C8B-B14F-4D97-AF65-F5344CB8AC3E}">
        <p14:creationId xmlns:p14="http://schemas.microsoft.com/office/powerpoint/2010/main" val="256157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Pass-the-Hash Attacks</a:t>
            </a:r>
            <a:r>
              <a:rPr lang="en-US" sz="2300">
                <a:solidFill>
                  <a:srgbClr val="181A1F"/>
                </a:solidFill>
                <a:latin typeface="Arial"/>
                <a:cs typeface="Arial"/>
              </a:rPr>
              <a:t> (Cont.) </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74452"/>
            <a:ext cx="88492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panose="020B0604020202020204" pitchFamily="34" charset="0"/>
              <a:buChar char="•"/>
            </a:pPr>
            <a:r>
              <a:rPr lang="en-US" sz="1400" dirty="0">
                <a:solidFill>
                  <a:srgbClr val="181A1F"/>
                </a:solidFill>
                <a:latin typeface="Arial"/>
                <a:cs typeface="Arial"/>
              </a:rPr>
              <a:t>In addition, NTLM might also still be used if the client is authenticating to a server that doesn’t belong to a domain or if the Kerberos communication is blocked by a firewall.</a:t>
            </a:r>
            <a:endParaRPr lang="pt-BR" dirty="0"/>
          </a:p>
        </p:txBody>
      </p:sp>
      <p:sp>
        <p:nvSpPr>
          <p:cNvPr id="7" name="CaixaDeTexto 6">
            <a:extLst>
              <a:ext uri="{FF2B5EF4-FFF2-40B4-BE49-F238E27FC236}">
                <a16:creationId xmlns:a16="http://schemas.microsoft.com/office/drawing/2014/main" id="{2E251DE7-B827-85EE-8215-A3C879B150C8}"/>
              </a:ext>
            </a:extLst>
          </p:cNvPr>
          <p:cNvSpPr txBox="1"/>
          <p:nvPr/>
        </p:nvSpPr>
        <p:spPr>
          <a:xfrm>
            <a:off x="-7959" y="1465720"/>
            <a:ext cx="562668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solidFill>
                  <a:srgbClr val="181A1F"/>
                </a:solidFill>
                <a:latin typeface="Arial"/>
                <a:cs typeface="Arial"/>
              </a:rPr>
              <a:t>So, what is a pass-the-hash attack? </a:t>
            </a:r>
            <a:endParaRPr lang="pt-BR" sz="1400" dirty="0">
              <a:solidFill>
                <a:srgbClr val="181A1F"/>
              </a:solidFill>
              <a:latin typeface="Arial"/>
              <a:cs typeface="Arial"/>
            </a:endParaRPr>
          </a:p>
          <a:p>
            <a:pPr marL="285750" indent="-285750">
              <a:buFont typeface="Arial,Sans-Serif"/>
              <a:buChar char="•"/>
            </a:pPr>
            <a:endParaRPr lang="en-US" sz="1400" dirty="0">
              <a:solidFill>
                <a:srgbClr val="181A1F"/>
              </a:solidFill>
              <a:latin typeface="Arial"/>
              <a:cs typeface="Arial"/>
            </a:endParaRPr>
          </a:p>
          <a:p>
            <a:pPr marL="285750" indent="-285750">
              <a:buFont typeface="Arial,Sans-Serif"/>
              <a:buChar char="•"/>
            </a:pPr>
            <a:r>
              <a:rPr lang="en-US" sz="1400" dirty="0">
                <a:solidFill>
                  <a:srgbClr val="181A1F"/>
                </a:solidFill>
                <a:latin typeface="Arial"/>
                <a:cs typeface="Arial"/>
              </a:rPr>
              <a:t>Because password hashes cannot be reversed, instead of trying to figure out what the user’s password is, an attacker can just use a password hash collected from a compromised system and then use the same hash to log in to another client or server system. </a:t>
            </a:r>
          </a:p>
          <a:p>
            <a:pPr marL="285750" indent="-285750">
              <a:buFont typeface="Arial,Sans-Serif"/>
              <a:buChar char="•"/>
            </a:pPr>
            <a:endParaRPr lang="en-US" sz="1400" dirty="0">
              <a:solidFill>
                <a:srgbClr val="181A1F"/>
              </a:solidFill>
              <a:latin typeface="Arial"/>
              <a:cs typeface="Arial"/>
            </a:endParaRPr>
          </a:p>
          <a:p>
            <a:pPr marL="285750" indent="-285750">
              <a:buFont typeface="Arial,Sans-Serif"/>
              <a:buChar char="•"/>
            </a:pPr>
            <a:r>
              <a:rPr lang="en-US" sz="1400" dirty="0">
                <a:solidFill>
                  <a:srgbClr val="181A1F"/>
                </a:solidFill>
                <a:latin typeface="Arial "/>
                <a:ea typeface="+mn-lt"/>
                <a:cs typeface="+mn-lt"/>
              </a:rPr>
              <a:t>The Windows operating system and Windows applications ask users to enter their passwords when they log in.</a:t>
            </a:r>
            <a:endParaRPr lang="en-US" sz="1400" dirty="0">
              <a:solidFill>
                <a:srgbClr val="181A1F"/>
              </a:solidFill>
              <a:latin typeface="Arial "/>
              <a:ea typeface="+mn-lt"/>
              <a:cs typeface="Arial"/>
            </a:endParaRPr>
          </a:p>
        </p:txBody>
      </p:sp>
      <p:pic>
        <p:nvPicPr>
          <p:cNvPr id="5" name="Imagem 6" descr="Diagrama&#10;&#10;Descrição gerada automaticamente">
            <a:extLst>
              <a:ext uri="{FF2B5EF4-FFF2-40B4-BE49-F238E27FC236}">
                <a16:creationId xmlns:a16="http://schemas.microsoft.com/office/drawing/2014/main" id="{77DFC7B6-D0EE-10FE-52C6-55EA23C8C6B8}"/>
              </a:ext>
            </a:extLst>
          </p:cNvPr>
          <p:cNvPicPr>
            <a:picLocks noChangeAspect="1"/>
          </p:cNvPicPr>
          <p:nvPr/>
        </p:nvPicPr>
        <p:blipFill>
          <a:blip r:embed="rId3"/>
          <a:stretch>
            <a:fillRect/>
          </a:stretch>
        </p:blipFill>
        <p:spPr>
          <a:xfrm>
            <a:off x="5820673" y="1451362"/>
            <a:ext cx="2937294" cy="2251563"/>
          </a:xfrm>
          <a:prstGeom prst="rect">
            <a:avLst/>
          </a:prstGeom>
          <a:ln>
            <a:noFill/>
          </a:ln>
          <a:effectLst>
            <a:outerShdw blurRad="292100" dist="139700" dir="2700000" algn="tl" rotWithShape="0">
              <a:srgbClr val="333333">
                <a:alpha val="65000"/>
              </a:srgbClr>
            </a:outerShdw>
          </a:effectLst>
        </p:spPr>
      </p:pic>
      <p:sp>
        <p:nvSpPr>
          <p:cNvPr id="8" name="CaixaDeTexto 7">
            <a:extLst>
              <a:ext uri="{FF2B5EF4-FFF2-40B4-BE49-F238E27FC236}">
                <a16:creationId xmlns:a16="http://schemas.microsoft.com/office/drawing/2014/main" id="{D80F8FB6-6FAA-B3FD-0C28-1431F1061313}"/>
              </a:ext>
            </a:extLst>
          </p:cNvPr>
          <p:cNvSpPr txBox="1"/>
          <p:nvPr/>
        </p:nvSpPr>
        <p:spPr>
          <a:xfrm>
            <a:off x="0" y="3831566"/>
            <a:ext cx="893989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0" indent="-285750" algn="l" rtl="0">
              <a:buFont typeface="Arial"/>
              <a:buChar char="•"/>
            </a:pPr>
            <a:r>
              <a:rPr lang="en-US" sz="1400" b="0" i="0" u="none" strike="noStrike" dirty="0">
                <a:solidFill>
                  <a:srgbClr val="181A1F"/>
                </a:solidFill>
                <a:latin typeface="Arial"/>
                <a:ea typeface="Arial"/>
                <a:cs typeface="Arial"/>
              </a:rPr>
              <a:t>The system then converts the passwords into hashes (in most cases, using an API called </a:t>
            </a:r>
            <a:r>
              <a:rPr lang="en-US" sz="1400" b="0" i="0" u="none" strike="noStrike" err="1">
                <a:solidFill>
                  <a:srgbClr val="181A1F"/>
                </a:solidFill>
                <a:latin typeface="Arial"/>
                <a:ea typeface="Arial"/>
                <a:cs typeface="Arial"/>
              </a:rPr>
              <a:t>LsaLogonUser</a:t>
            </a:r>
            <a:r>
              <a:rPr lang="en-US" sz="1400" b="0" i="0" u="none" strike="noStrike" dirty="0">
                <a:solidFill>
                  <a:srgbClr val="181A1F"/>
                </a:solidFill>
                <a:latin typeface="Arial"/>
                <a:ea typeface="Arial"/>
                <a:cs typeface="Arial"/>
              </a:rPr>
              <a:t>). </a:t>
            </a:r>
            <a:r>
              <a:rPr lang="en-US" sz="1400" b="0" i="0" dirty="0">
                <a:solidFill>
                  <a:srgbClr val="181A1F"/>
                </a:solidFill>
                <a:latin typeface="Arial"/>
                <a:ea typeface="Arial"/>
                <a:cs typeface="Arial"/>
              </a:rPr>
              <a:t>​</a:t>
            </a:r>
            <a:endParaRPr lang="pt-BR">
              <a:cs typeface="Calibri" panose="020F0502020204030204"/>
            </a:endParaRPr>
          </a:p>
          <a:p>
            <a:pPr marL="285750" lvl="0" indent="-285750" algn="l" rtl="0">
              <a:buFont typeface="Arial"/>
              <a:buChar char="•"/>
            </a:pPr>
            <a:endParaRPr lang="en-US" sz="1400" b="0" i="0" dirty="0">
              <a:solidFill>
                <a:srgbClr val="181A1F"/>
              </a:solidFill>
              <a:latin typeface="Arial"/>
              <a:ea typeface="Arial"/>
              <a:cs typeface="Arial"/>
            </a:endParaRPr>
          </a:p>
          <a:p>
            <a:pPr marL="285750" lvl="0" indent="-285750" algn="l" rtl="0">
              <a:buFont typeface="Arial"/>
              <a:buChar char="•"/>
            </a:pPr>
            <a:r>
              <a:rPr lang="en-US" sz="1400" b="0" i="0" u="none" strike="noStrike" dirty="0">
                <a:solidFill>
                  <a:srgbClr val="181A1F"/>
                </a:solidFill>
                <a:latin typeface="Arial"/>
                <a:ea typeface="Arial"/>
                <a:cs typeface="Arial"/>
              </a:rPr>
              <a:t>A pass-the-hash attack goes around this process and just sends the hash to the system to authenticate.</a:t>
            </a:r>
            <a:r>
              <a:rPr lang="en-US" sz="1400" b="0" i="0" dirty="0">
                <a:solidFill>
                  <a:srgbClr val="181A1F"/>
                </a:solidFill>
                <a:latin typeface="Arial"/>
                <a:ea typeface="Arial"/>
                <a:cs typeface="Arial"/>
              </a:rPr>
              <a:t>​</a:t>
            </a:r>
            <a:endParaRPr lang="en-US" sz="1400" dirty="0">
              <a:solidFill>
                <a:srgbClr val="181A1F"/>
              </a:solidFill>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37</a:t>
            </a:fld>
            <a:endParaRPr lang="en-US"/>
          </a:p>
        </p:txBody>
      </p:sp>
    </p:spTree>
    <p:extLst>
      <p:ext uri="{BB962C8B-B14F-4D97-AF65-F5344CB8AC3E}">
        <p14:creationId xmlns:p14="http://schemas.microsoft.com/office/powerpoint/2010/main" val="1129857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Kerberos and LDAP-Based Attacks</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74452"/>
            <a:ext cx="884926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cs typeface="Calibri" panose="020F0502020204030204"/>
              </a:rPr>
              <a:t>Kerberos is an authentication protocol defined in RFC 4120 that has been used by Windows for several years and by numerous applications and other operating systems. </a:t>
            </a:r>
            <a:endParaRPr lang="pt-BR" sz="1400" dirty="0">
              <a:solidFill>
                <a:srgbClr val="000000"/>
              </a:solidFill>
              <a:latin typeface="Arial"/>
              <a:cs typeface="Calibri" panose="020F0502020204030204"/>
            </a:endParaRPr>
          </a:p>
          <a:p>
            <a:pPr marL="285750" indent="-285750">
              <a:buFont typeface="Arial"/>
              <a:buChar char="•"/>
            </a:pPr>
            <a:r>
              <a:rPr lang="en-US" sz="1400" dirty="0">
                <a:solidFill>
                  <a:srgbClr val="181A1F"/>
                </a:solidFill>
                <a:latin typeface="Arial"/>
                <a:cs typeface="Calibri" panose="020F0502020204030204"/>
              </a:rPr>
              <a:t> A Kerberos implementation contains three basic elements: Client, Server and Key distribution center (KDC), including the authentication server and the ticket-granting server.</a:t>
            </a:r>
            <a:endParaRPr lang="en-US" sz="1400" dirty="0">
              <a:solidFill>
                <a:srgbClr val="000000"/>
              </a:solidFill>
              <a:latin typeface="Calibri"/>
              <a:cs typeface="Calibri" panose="020F0502020204030204"/>
            </a:endParaRPr>
          </a:p>
        </p:txBody>
      </p:sp>
      <p:sp>
        <p:nvSpPr>
          <p:cNvPr id="9" name="CaixaDeTexto 8">
            <a:extLst>
              <a:ext uri="{FF2B5EF4-FFF2-40B4-BE49-F238E27FC236}">
                <a16:creationId xmlns:a16="http://schemas.microsoft.com/office/drawing/2014/main" id="{402DD272-762D-C097-2F6D-7D9791BEB324}"/>
              </a:ext>
            </a:extLst>
          </p:cNvPr>
          <p:cNvSpPr txBox="1"/>
          <p:nvPr/>
        </p:nvSpPr>
        <p:spPr>
          <a:xfrm>
            <a:off x="-5135" y="1833883"/>
            <a:ext cx="566313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steps in Kerberos authentication are:</a:t>
            </a:r>
            <a:endParaRPr lang="en-US" sz="1400" dirty="0">
              <a:latin typeface="Arial"/>
              <a:cs typeface="Arial"/>
            </a:endParaRPr>
          </a:p>
          <a:p>
            <a:pPr marL="742950" lvl="1" indent="-285750">
              <a:buFont typeface="Arial"/>
              <a:buChar char="•"/>
            </a:pPr>
            <a:r>
              <a:rPr lang="en-US" sz="1400" b="1" dirty="0">
                <a:solidFill>
                  <a:srgbClr val="181A1F"/>
                </a:solidFill>
                <a:latin typeface="Arial"/>
                <a:ea typeface="+mn-lt"/>
                <a:cs typeface="+mn-lt"/>
              </a:rPr>
              <a:t>Step 1</a:t>
            </a:r>
            <a:r>
              <a:rPr lang="en-US" sz="1400" dirty="0">
                <a:solidFill>
                  <a:srgbClr val="181A1F"/>
                </a:solidFill>
                <a:latin typeface="Arial"/>
                <a:ea typeface="+mn-lt"/>
                <a:cs typeface="+mn-lt"/>
              </a:rPr>
              <a:t>. The client sends a request to the authentication server within the KDC.</a:t>
            </a:r>
            <a:endParaRPr lang="en-US" sz="1400" dirty="0">
              <a:latin typeface="Arial"/>
              <a:cs typeface="Arial"/>
            </a:endParaRPr>
          </a:p>
          <a:p>
            <a:pPr marL="742950" lvl="1" indent="-285750">
              <a:buFont typeface="Arial"/>
              <a:buChar char="•"/>
            </a:pPr>
            <a:r>
              <a:rPr lang="en-US" sz="1400" b="1" dirty="0">
                <a:solidFill>
                  <a:srgbClr val="181A1F"/>
                </a:solidFill>
                <a:latin typeface="Arial"/>
                <a:ea typeface="+mn-lt"/>
                <a:cs typeface="+mn-lt"/>
              </a:rPr>
              <a:t>Step 2</a:t>
            </a:r>
            <a:r>
              <a:rPr lang="en-US" sz="1400" dirty="0">
                <a:solidFill>
                  <a:srgbClr val="181A1F"/>
                </a:solidFill>
                <a:latin typeface="Arial"/>
                <a:ea typeface="+mn-lt"/>
                <a:cs typeface="+mn-lt"/>
              </a:rPr>
              <a:t>. The authentication server sends a session key and a ticket-granting ticket (TGT) that is used to verify the client’s identity.</a:t>
            </a:r>
            <a:endParaRPr lang="en-US" sz="1400" dirty="0">
              <a:latin typeface="Arial"/>
              <a:cs typeface="Arial"/>
            </a:endParaRPr>
          </a:p>
          <a:p>
            <a:pPr marL="742950" lvl="1" indent="-285750">
              <a:buFont typeface="Arial"/>
              <a:buChar char="•"/>
            </a:pPr>
            <a:r>
              <a:rPr lang="en-US" sz="1400" b="1" dirty="0">
                <a:solidFill>
                  <a:srgbClr val="181A1F"/>
                </a:solidFill>
                <a:latin typeface="Arial"/>
                <a:ea typeface="+mn-lt"/>
                <a:cs typeface="+mn-lt"/>
              </a:rPr>
              <a:t>Step 3</a:t>
            </a:r>
            <a:r>
              <a:rPr lang="en-US" sz="1400" dirty="0">
                <a:solidFill>
                  <a:srgbClr val="181A1F"/>
                </a:solidFill>
                <a:latin typeface="Arial"/>
                <a:ea typeface="+mn-lt"/>
                <a:cs typeface="+mn-lt"/>
              </a:rPr>
              <a:t>. The client sends the TGT to the ticket-granting server.</a:t>
            </a:r>
            <a:endParaRPr lang="en-US" sz="1400" dirty="0">
              <a:latin typeface="Arial"/>
              <a:cs typeface="Arial"/>
            </a:endParaRPr>
          </a:p>
          <a:p>
            <a:pPr marL="742950" lvl="1" indent="-285750">
              <a:buFont typeface="Arial"/>
              <a:buChar char="•"/>
            </a:pPr>
            <a:r>
              <a:rPr lang="en-US" sz="1400" b="1" dirty="0">
                <a:solidFill>
                  <a:srgbClr val="181A1F"/>
                </a:solidFill>
                <a:latin typeface="Arial"/>
                <a:ea typeface="+mn-lt"/>
                <a:cs typeface="+mn-lt"/>
              </a:rPr>
              <a:t>Step 4</a:t>
            </a:r>
            <a:r>
              <a:rPr lang="en-US" sz="1400" dirty="0">
                <a:solidFill>
                  <a:srgbClr val="181A1F"/>
                </a:solidFill>
                <a:latin typeface="Arial"/>
                <a:ea typeface="+mn-lt"/>
                <a:cs typeface="+mn-lt"/>
              </a:rPr>
              <a:t>. The ticket-granting server generates and sends a ticket to the client.</a:t>
            </a:r>
            <a:endParaRPr lang="en-US" sz="1400" dirty="0">
              <a:latin typeface="Arial"/>
              <a:cs typeface="Arial"/>
            </a:endParaRPr>
          </a:p>
          <a:p>
            <a:pPr marL="742950" lvl="1" indent="-285750">
              <a:buFont typeface="Arial"/>
              <a:buChar char="•"/>
            </a:pPr>
            <a:r>
              <a:rPr lang="en-US" sz="1400" b="1" dirty="0">
                <a:solidFill>
                  <a:srgbClr val="181A1F"/>
                </a:solidFill>
                <a:latin typeface="Arial"/>
                <a:ea typeface="+mn-lt"/>
                <a:cs typeface="+mn-lt"/>
              </a:rPr>
              <a:t>Step 5</a:t>
            </a:r>
            <a:r>
              <a:rPr lang="en-US" sz="1400" dirty="0">
                <a:solidFill>
                  <a:srgbClr val="181A1F"/>
                </a:solidFill>
                <a:latin typeface="Arial"/>
                <a:ea typeface="+mn-lt"/>
                <a:cs typeface="+mn-lt"/>
              </a:rPr>
              <a:t>. The client presents the ticket to the server.</a:t>
            </a:r>
            <a:endParaRPr lang="en-US" sz="1400" dirty="0">
              <a:latin typeface="Arial"/>
              <a:cs typeface="Arial"/>
            </a:endParaRPr>
          </a:p>
          <a:p>
            <a:pPr marL="742950" lvl="1" indent="-285750">
              <a:buFont typeface="Arial"/>
              <a:buChar char="•"/>
            </a:pPr>
            <a:r>
              <a:rPr lang="en-US" sz="1400" b="1" dirty="0">
                <a:solidFill>
                  <a:srgbClr val="181A1F"/>
                </a:solidFill>
                <a:latin typeface="Arial"/>
                <a:ea typeface="+mn-lt"/>
                <a:cs typeface="+mn-lt"/>
              </a:rPr>
              <a:t>Step 6</a:t>
            </a:r>
            <a:r>
              <a:rPr lang="en-US" sz="1400" dirty="0">
                <a:solidFill>
                  <a:srgbClr val="181A1F"/>
                </a:solidFill>
                <a:latin typeface="Arial"/>
                <a:ea typeface="+mn-lt"/>
                <a:cs typeface="+mn-lt"/>
              </a:rPr>
              <a:t>. The server grants access to the client.</a:t>
            </a:r>
            <a:endParaRPr lang="en-US" sz="1400" dirty="0">
              <a:latin typeface="Arial"/>
              <a:cs typeface="Arial"/>
            </a:endParaRPr>
          </a:p>
        </p:txBody>
      </p:sp>
      <p:pic>
        <p:nvPicPr>
          <p:cNvPr id="6" name="Imagem 8" descr="Diagrama, Esquemático&#10;&#10;Descrição gerada automaticamente">
            <a:extLst>
              <a:ext uri="{FF2B5EF4-FFF2-40B4-BE49-F238E27FC236}">
                <a16:creationId xmlns:a16="http://schemas.microsoft.com/office/drawing/2014/main" id="{CCDF18E1-C75A-3C61-2C7C-C3AA226BC25E}"/>
              </a:ext>
            </a:extLst>
          </p:cNvPr>
          <p:cNvPicPr>
            <a:picLocks noChangeAspect="1"/>
          </p:cNvPicPr>
          <p:nvPr/>
        </p:nvPicPr>
        <p:blipFill>
          <a:blip r:embed="rId3"/>
          <a:stretch>
            <a:fillRect/>
          </a:stretch>
        </p:blipFill>
        <p:spPr>
          <a:xfrm>
            <a:off x="5788325" y="2008454"/>
            <a:ext cx="3131388" cy="2377424"/>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38</a:t>
            </a:fld>
            <a:endParaRPr lang="en-US"/>
          </a:p>
        </p:txBody>
      </p:sp>
    </p:spTree>
    <p:extLst>
      <p:ext uri="{BB962C8B-B14F-4D97-AF65-F5344CB8AC3E}">
        <p14:creationId xmlns:p14="http://schemas.microsoft.com/office/powerpoint/2010/main" val="4239664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Kerberos and LDAP-Based Attacks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74452"/>
            <a:ext cx="8849264"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Active Directory uses Lightweight Directory Access Protocol (LDAP) as an access protocol.</a:t>
            </a:r>
            <a:endParaRPr lang="pt-BR" sz="1400" dirty="0">
              <a:solidFill>
                <a:srgbClr val="000000"/>
              </a:solidFill>
              <a:latin typeface="Arial"/>
              <a:ea typeface="+mn-lt"/>
              <a:cs typeface="+mn-lt"/>
            </a:endParaRPr>
          </a:p>
          <a:p>
            <a:pPr marL="285750" indent="-285750">
              <a:buFont typeface="Arial"/>
              <a:buChar char="•"/>
            </a:pP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Windows LDAP implementation supports Kerberos authentication. </a:t>
            </a:r>
            <a:endParaRPr lang="pt-BR"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LDAP uses an inverted-tree hierarchical structure called the Directory Information Tree (DIT), and every entry has a defined position. </a:t>
            </a:r>
            <a:endParaRPr lang="pt-BR"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Distinguished Name (DN) represents the full path of the entry.</a:t>
            </a:r>
            <a:endParaRPr lang="pt-BR"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One of the most common attacks is the Kerberos golden ticket attack. </a:t>
            </a:r>
            <a:endParaRPr lang="en-US" sz="1400" dirty="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An attacker can manipulate Kerberos tickets based on available hashes by compromising a vulnerable system and obtaining the local user credentials and password hashes. </a:t>
            </a:r>
            <a:endParaRPr lang="en-US" sz="1400" dirty="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If the system is connected to a domain, the attacker can identify a Kerberos TGT (KRBTGT) password hash to get the golden ticket.</a:t>
            </a:r>
          </a:p>
          <a:p>
            <a:pPr marL="171450" indent="-171450">
              <a:buFont typeface="Arial,Sans-Serif"/>
              <a:buChar char="•"/>
            </a:pPr>
            <a:endParaRPr lang="en-US" sz="1400" dirty="0">
              <a:solidFill>
                <a:srgbClr val="181A1F"/>
              </a:solidFill>
              <a:latin typeface="Arial"/>
              <a:ea typeface="+mn-lt"/>
              <a:cs typeface="Arial"/>
            </a:endParaRPr>
          </a:p>
          <a:p>
            <a:pPr marL="171450" indent="-171450">
              <a:buFont typeface="Arial,Sans-Serif"/>
              <a:buChar char="•"/>
            </a:pPr>
            <a:r>
              <a:rPr lang="en-US" sz="1400" dirty="0">
                <a:solidFill>
                  <a:srgbClr val="181A1F"/>
                </a:solidFill>
                <a:latin typeface="Arial"/>
                <a:ea typeface="+mn-lt"/>
                <a:cs typeface="Arial"/>
              </a:rPr>
              <a:t>Empire is a post-exploitation framework that includes a pure-PowerShell Windows agent and a Python agent, that can be used to perform golden ticket and many other types of attacks.</a:t>
            </a:r>
            <a:endParaRPr lang="pt-BR" sz="1400" dirty="0">
              <a:solidFill>
                <a:srgbClr val="181A1F"/>
              </a:solidFill>
              <a:latin typeface="Arial"/>
              <a:ea typeface="+mn-lt"/>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39</a:t>
            </a:fld>
            <a:endParaRPr lang="en-US"/>
          </a:p>
        </p:txBody>
      </p:sp>
    </p:spTree>
    <p:extLst>
      <p:ext uri="{BB962C8B-B14F-4D97-AF65-F5344CB8AC3E}">
        <p14:creationId xmlns:p14="http://schemas.microsoft.com/office/powerpoint/2010/main" val="155109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lIns="91440" tIns="45720" rIns="91440" bIns="45720" rtlCol="0" anchor="t"/>
          <a:lstStyle/>
          <a:p>
            <a:pPr marL="0" indent="0">
              <a:buNone/>
            </a:pPr>
            <a:r>
              <a:rPr lang="en-US" sz="2200" dirty="0">
                <a:solidFill>
                  <a:srgbClr val="024C69"/>
                </a:solidFill>
                <a:latin typeface="Arial"/>
                <a:cs typeface="Arial"/>
              </a:rPr>
              <a:t>Module </a:t>
            </a:r>
            <a:r>
              <a:rPr lang="en-US" sz="2200">
                <a:latin typeface="Arial"/>
                <a:cs typeface="Arial"/>
              </a:rPr>
              <a:t>5</a:t>
            </a:r>
            <a:r>
              <a:rPr lang="en-US" sz="2200" dirty="0">
                <a:solidFill>
                  <a:srgbClr val="024C69"/>
                </a:solidFill>
                <a:latin typeface="Arial"/>
                <a:cs typeface="Arial"/>
              </a:rPr>
              <a:t>: Activities</a:t>
            </a:r>
            <a:endParaRPr lang="en-US" sz="2200" dirty="0">
              <a:latin typeface="Arial"/>
              <a:cs typeface="Arial"/>
            </a:endParaRPr>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798044871"/>
              </p:ext>
            </p:extLst>
          </p:nvPr>
        </p:nvGraphicFramePr>
        <p:xfrm>
          <a:off x="116602" y="1051140"/>
          <a:ext cx="8746740" cy="2966718"/>
        </p:xfrm>
        <a:graphic>
          <a:graphicData uri="http://schemas.openxmlformats.org/drawingml/2006/table">
            <a:tbl>
              <a:tblPr firstRow="1" bandRow="1">
                <a:tableStyleId>{5C22544A-7EE6-4342-B048-85BDC9FD1C3A}</a:tableStyleId>
              </a:tblPr>
              <a:tblGrid>
                <a:gridCol w="1083071">
                  <a:extLst>
                    <a:ext uri="{9D8B030D-6E8A-4147-A177-3AD203B41FA5}">
                      <a16:colId xmlns:a16="http://schemas.microsoft.com/office/drawing/2014/main" val="314965042"/>
                    </a:ext>
                  </a:extLst>
                </a:gridCol>
                <a:gridCol w="1539812">
                  <a:extLst>
                    <a:ext uri="{9D8B030D-6E8A-4147-A177-3AD203B41FA5}">
                      <a16:colId xmlns:a16="http://schemas.microsoft.com/office/drawing/2014/main" val="1540795028"/>
                    </a:ext>
                  </a:extLst>
                </a:gridCol>
                <a:gridCol w="4403911">
                  <a:extLst>
                    <a:ext uri="{9D8B030D-6E8A-4147-A177-3AD203B41FA5}">
                      <a16:colId xmlns:a16="http://schemas.microsoft.com/office/drawing/2014/main" val="2968452238"/>
                    </a:ext>
                  </a:extLst>
                </a:gridCol>
                <a:gridCol w="1719946">
                  <a:extLst>
                    <a:ext uri="{9D8B030D-6E8A-4147-A177-3AD203B41FA5}">
                      <a16:colId xmlns:a16="http://schemas.microsoft.com/office/drawing/2014/main" val="286226043"/>
                    </a:ext>
                  </a:extLst>
                </a:gridCol>
              </a:tblGrid>
              <a:tr h="370839">
                <a:tc>
                  <a:txBody>
                    <a:bodyPr/>
                    <a:lstStyle/>
                    <a:p>
                      <a:pPr algn="ctr"/>
                      <a:r>
                        <a:rPr lang="en-US" sz="1400" dirty="0">
                          <a:latin typeface="Arial"/>
                          <a:cs typeface="Arial"/>
                        </a:rPr>
                        <a:t>Page #</a:t>
                      </a:r>
                    </a:p>
                  </a:txBody>
                  <a:tcPr/>
                </a:tc>
                <a:tc>
                  <a:txBody>
                    <a:bodyPr/>
                    <a:lstStyle/>
                    <a:p>
                      <a:pPr algn="ctr"/>
                      <a:r>
                        <a:rPr lang="en-US" sz="1400" dirty="0">
                          <a:latin typeface="Arial"/>
                          <a:cs typeface="Arial"/>
                        </a:rPr>
                        <a:t>Activity</a:t>
                      </a:r>
                    </a:p>
                  </a:txBody>
                  <a:tcPr/>
                </a:tc>
                <a:tc>
                  <a:txBody>
                    <a:bodyPr/>
                    <a:lstStyle/>
                    <a:p>
                      <a:pPr algn="ctr"/>
                      <a:r>
                        <a:rPr lang="en-US" sz="1400" dirty="0">
                          <a:latin typeface="Arial"/>
                          <a:cs typeface="Arial"/>
                        </a:rPr>
                        <a:t>Activity Name</a:t>
                      </a:r>
                    </a:p>
                  </a:txBody>
                  <a:tcPr/>
                </a:tc>
                <a:tc>
                  <a:txBody>
                    <a:bodyPr/>
                    <a:lstStyle/>
                    <a:p>
                      <a:pPr algn="ctr"/>
                      <a:r>
                        <a:rPr lang="en-US" sz="1400" dirty="0">
                          <a:latin typeface="Arial"/>
                          <a:cs typeface="Arial"/>
                        </a:rPr>
                        <a:t>Optional?</a:t>
                      </a:r>
                    </a:p>
                  </a:txBody>
                  <a:tcPr/>
                </a:tc>
                <a:extLst>
                  <a:ext uri="{0D108BD9-81ED-4DB2-BD59-A6C34878D82A}">
                    <a16:rowId xmlns:a16="http://schemas.microsoft.com/office/drawing/2014/main" val="317262977"/>
                  </a:ext>
                </a:extLst>
              </a:tr>
              <a:tr h="370840">
                <a:tc>
                  <a:txBody>
                    <a:bodyPr/>
                    <a:lstStyle/>
                    <a:p>
                      <a:pPr algn="ctr" fontAlgn="t"/>
                      <a:r>
                        <a:rPr lang="en-US" sz="1400" b="0" i="0" u="none" strike="noStrike" dirty="0">
                          <a:solidFill>
                            <a:srgbClr val="000000"/>
                          </a:solidFill>
                          <a:effectLst/>
                          <a:latin typeface="Arial"/>
                        </a:rPr>
                        <a:t>5.1.3</a:t>
                      </a:r>
                    </a:p>
                  </a:txBody>
                  <a:tcPr marL="6350" marR="6350" marT="6350" marB="0" anchor="ctr"/>
                </a:tc>
                <a:tc>
                  <a:txBody>
                    <a:bodyPr/>
                    <a:lstStyle/>
                    <a:p>
                      <a:pPr algn="l" fontAlgn="t"/>
                      <a:r>
                        <a:rPr lang="en-US" sz="1400" b="0" i="0" u="none" strike="noStrike" dirty="0">
                          <a:solidFill>
                            <a:srgbClr val="000000"/>
                          </a:solidFill>
                          <a:effectLst/>
                          <a:latin typeface="Arial"/>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Windows Name Resolution and SMB Attacks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377890904"/>
                  </a:ext>
                </a:extLst>
              </a:tr>
              <a:tr h="370840">
                <a:tc>
                  <a:txBody>
                    <a:bodyPr/>
                    <a:lstStyle/>
                    <a:p>
                      <a:pPr algn="ctr" fontAlgn="t"/>
                      <a:r>
                        <a:rPr lang="en-US" sz="1400" b="0" i="0" u="none" strike="noStrike" dirty="0">
                          <a:solidFill>
                            <a:srgbClr val="000000"/>
                          </a:solidFill>
                          <a:effectLst/>
                          <a:latin typeface="Arial"/>
                        </a:rPr>
                        <a:t>5.1.4</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Arial"/>
                          <a:ea typeface="+mn-ea"/>
                          <a:cs typeface="+mn-cs"/>
                        </a:rPr>
                        <a:t>Lab</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Lab - Scanning for SMB Vulnerabilities with enum4linux</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281025351"/>
                  </a:ext>
                </a:extLst>
              </a:tr>
              <a:tr h="370840">
                <a:tc>
                  <a:txBody>
                    <a:bodyPr/>
                    <a:lstStyle/>
                    <a:p>
                      <a:pPr algn="ctr" fontAlgn="t"/>
                      <a:r>
                        <a:rPr lang="en-US" sz="1400" b="0" i="0" u="none" strike="noStrike" dirty="0">
                          <a:solidFill>
                            <a:srgbClr val="000000"/>
                          </a:solidFill>
                          <a:effectLst/>
                          <a:latin typeface="Arial"/>
                        </a:rPr>
                        <a:t>5.1.6</a:t>
                      </a:r>
                      <a:endParaRPr lang="pt-BR" dirty="0"/>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DNS Cache Poisoning</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217849980"/>
                  </a:ext>
                </a:extLst>
              </a:tr>
              <a:tr h="370840">
                <a:tc>
                  <a:txBody>
                    <a:bodyPr/>
                    <a:lstStyle/>
                    <a:p>
                      <a:pPr algn="ctr" fontAlgn="t"/>
                      <a:r>
                        <a:rPr lang="en-US" sz="1400" b="0" i="0" u="none" strike="noStrike" dirty="0">
                          <a:solidFill>
                            <a:srgbClr val="000000"/>
                          </a:solidFill>
                          <a:effectLst/>
                          <a:latin typeface="Arial"/>
                        </a:rPr>
                        <a:t>5.1.9</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SMTP Commands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496010669"/>
                  </a:ext>
                </a:extLst>
              </a:tr>
              <a:tr h="370840">
                <a:tc>
                  <a:txBody>
                    <a:bodyPr/>
                    <a:lstStyle/>
                    <a:p>
                      <a:pPr algn="ctr" fontAlgn="t"/>
                      <a:r>
                        <a:rPr lang="en-US" sz="1400" b="0" i="0" u="none" strike="noStrike" dirty="0">
                          <a:solidFill>
                            <a:srgbClr val="000000"/>
                          </a:solidFill>
                          <a:effectLst/>
                          <a:latin typeface="Arial"/>
                        </a:rPr>
                        <a:t>5.1.15</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Kerberos, LDAP, and On-Path Attacks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1415166879"/>
                  </a:ext>
                </a:extLst>
              </a:tr>
              <a:tr h="370840">
                <a:tc>
                  <a:txBody>
                    <a:bodyPr/>
                    <a:lstStyle/>
                    <a:p>
                      <a:pPr algn="ctr" fontAlgn="t"/>
                      <a:r>
                        <a:rPr lang="en-US" sz="1400" b="0" i="0" u="none" strike="noStrike" dirty="0">
                          <a:solidFill>
                            <a:srgbClr val="000000"/>
                          </a:solidFill>
                          <a:effectLst/>
                          <a:latin typeface="Arial"/>
                        </a:rPr>
                        <a:t>5.1.16</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Lab</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Lab - On-Path Attacks with Ettercap</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1420027971"/>
                  </a:ext>
                </a:extLst>
              </a:tr>
              <a:tr h="370839">
                <a:tc>
                  <a:txBody>
                    <a:bodyPr/>
                    <a:lstStyle/>
                    <a:p>
                      <a:pPr lvl="0" algn="ctr">
                        <a:buNone/>
                      </a:pPr>
                      <a:r>
                        <a:rPr lang="en-US" sz="1400" b="0" i="0" u="none" strike="noStrike" dirty="0">
                          <a:solidFill>
                            <a:srgbClr val="000000"/>
                          </a:solidFill>
                          <a:effectLst/>
                          <a:latin typeface="Arial"/>
                        </a:rPr>
                        <a:t>5.1.19</a:t>
                      </a:r>
                    </a:p>
                  </a:txBody>
                  <a:tcPr marL="6350" marR="6350" marT="6350" marB="0" anchor="ctr"/>
                </a:tc>
                <a:tc>
                  <a:txBody>
                    <a:bodyPr/>
                    <a:lstStyle/>
                    <a:p>
                      <a:pPr lvl="0" algn="l">
                        <a:buNone/>
                      </a:pPr>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DoS and DDoS Attacks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lvl="0" algn="ctr">
                        <a:buNone/>
                      </a:pPr>
                      <a:r>
                        <a:rPr lang="en-US" sz="1400" dirty="0">
                          <a:latin typeface="Arial"/>
                          <a:cs typeface="Arial"/>
                        </a:rPr>
                        <a:t>Recommended</a:t>
                      </a:r>
                    </a:p>
                  </a:txBody>
                  <a:tcPr anchor="ctr"/>
                </a:tc>
                <a:extLst>
                  <a:ext uri="{0D108BD9-81ED-4DB2-BD59-A6C34878D82A}">
                    <a16:rowId xmlns:a16="http://schemas.microsoft.com/office/drawing/2014/main" val="3202803592"/>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4</a:t>
            </a:fld>
            <a:endParaRPr lang="en-US"/>
          </a:p>
        </p:txBody>
      </p:sp>
    </p:spTree>
    <p:extLst>
      <p:ext uri="{BB962C8B-B14F-4D97-AF65-F5344CB8AC3E}">
        <p14:creationId xmlns:p14="http://schemas.microsoft.com/office/powerpoint/2010/main" val="3094066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Kerberos and LDAP-Based Attacks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74452"/>
            <a:ext cx="908649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181A1F"/>
                </a:solidFill>
                <a:latin typeface="Arial"/>
                <a:ea typeface="+mn-lt"/>
                <a:cs typeface="+mn-lt"/>
              </a:rPr>
              <a:t>A similar attack is the </a:t>
            </a:r>
            <a:r>
              <a:rPr lang="en-US" sz="1400" b="1" i="1" dirty="0">
                <a:solidFill>
                  <a:srgbClr val="181A1F"/>
                </a:solidFill>
                <a:latin typeface="Arial"/>
                <a:ea typeface="+mn-lt"/>
                <a:cs typeface="+mn-lt"/>
              </a:rPr>
              <a:t>Kerberos silver ticket attack</a:t>
            </a:r>
            <a:r>
              <a:rPr lang="en-US" sz="1400" dirty="0">
                <a:solidFill>
                  <a:srgbClr val="181A1F"/>
                </a:solidFill>
                <a:latin typeface="Arial"/>
                <a:ea typeface="+mn-lt"/>
                <a:cs typeface="+mn-lt"/>
              </a:rPr>
              <a:t>. </a:t>
            </a:r>
            <a:endParaRPr lang="pt-BR"/>
          </a:p>
          <a:p>
            <a:pPr marL="171450" indent="-171450">
              <a:buFont typeface="Arial"/>
              <a:buChar char="•"/>
            </a:pPr>
            <a:endParaRPr lang="en-US" sz="1400" b="1" i="1" dirty="0">
              <a:solidFill>
                <a:srgbClr val="181A1F"/>
              </a:solidFill>
              <a:latin typeface="Arial"/>
              <a:ea typeface="+mn-lt"/>
              <a:cs typeface="+mn-lt"/>
            </a:endParaRPr>
          </a:p>
          <a:p>
            <a:pPr marL="171450" indent="-171450">
              <a:buFont typeface="Arial"/>
              <a:buChar char="•"/>
            </a:pPr>
            <a:r>
              <a:rPr lang="en-US" sz="1400" b="1" i="1" dirty="0">
                <a:solidFill>
                  <a:srgbClr val="181A1F"/>
                </a:solidFill>
                <a:latin typeface="Arial"/>
                <a:ea typeface="+mn-lt"/>
                <a:cs typeface="+mn-lt"/>
              </a:rPr>
              <a:t>Silver tickets</a:t>
            </a:r>
            <a:r>
              <a:rPr lang="en-US" sz="1400" dirty="0">
                <a:solidFill>
                  <a:srgbClr val="181A1F"/>
                </a:solidFill>
                <a:latin typeface="Arial"/>
                <a:ea typeface="+mn-lt"/>
                <a:cs typeface="+mn-lt"/>
              </a:rPr>
              <a:t> are forged service tickets for a given service on a particular server. </a:t>
            </a:r>
            <a:endParaRPr lang="en-US">
              <a:solidFill>
                <a:srgbClr val="000000"/>
              </a:solidFill>
              <a:latin typeface="Calibri" panose="020F0502020204030204"/>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The Windows Common Internet File System (CIFS) allows to access files on a particular server, and the HOST service allows to execute </a:t>
            </a:r>
            <a:r>
              <a:rPr lang="en-US" sz="1400" b="1" dirty="0">
                <a:solidFill>
                  <a:srgbClr val="181A1F"/>
                </a:solidFill>
                <a:latin typeface="Arial"/>
                <a:ea typeface="+mn-lt"/>
                <a:cs typeface="+mn-lt"/>
              </a:rPr>
              <a:t>schtasks.exe</a:t>
            </a:r>
            <a:r>
              <a:rPr lang="en-US" sz="1400" dirty="0">
                <a:solidFill>
                  <a:srgbClr val="181A1F"/>
                </a:solidFill>
                <a:latin typeface="Arial"/>
                <a:ea typeface="+mn-lt"/>
                <a:cs typeface="+mn-lt"/>
              </a:rPr>
              <a:t> or Windows Management Instrumentation (WMI) on a given server. </a:t>
            </a:r>
            <a:endParaRPr lang="en-US">
              <a:solidFill>
                <a:srgbClr val="000000"/>
              </a:solidFill>
              <a:latin typeface="Calibri" panose="020F0502020204030204"/>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In order to create a silver ticket, you need the system account (ending in $), the security identifier (SID) for the domain, the fully qualified domain name, and the given service (for example, CIFS, HOST). </a:t>
            </a:r>
            <a:endParaRPr lang="en-US">
              <a:solidFill>
                <a:srgbClr val="000000"/>
              </a:solidFill>
              <a:latin typeface="Calibri" panose="020F0502020204030204"/>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Another weakness in Kerberos implementations is the use of unconstrained Kerberos delegation. </a:t>
            </a:r>
            <a:endParaRPr lang="en-US" sz="1400" dirty="0">
              <a:solidFill>
                <a:srgbClr val="000000"/>
              </a:solidFill>
              <a:latin typeface="Arial"/>
              <a:ea typeface="+mn-lt"/>
              <a:cs typeface="+mn-lt"/>
            </a:endParaRPr>
          </a:p>
          <a:p>
            <a:pPr marL="628650" lvl="1" indent="-171450">
              <a:buFont typeface="Arial"/>
              <a:buChar char="•"/>
            </a:pPr>
            <a:r>
              <a:rPr lang="en-US" sz="1400" dirty="0">
                <a:solidFill>
                  <a:srgbClr val="181A1F"/>
                </a:solidFill>
                <a:latin typeface="Arial"/>
                <a:ea typeface="+mn-lt"/>
                <a:cs typeface="+mn-lt"/>
              </a:rPr>
              <a:t>Kerberos delegation is a feature that allows an application to reuse the end-user credentials to access resources hosted on a different server. </a:t>
            </a:r>
            <a:endParaRPr lang="en-US" sz="1400" dirty="0">
              <a:solidFill>
                <a:srgbClr val="000000"/>
              </a:solidFill>
              <a:latin typeface="Arial"/>
              <a:ea typeface="+mn-lt"/>
              <a:cs typeface="+mn-lt"/>
            </a:endParaRPr>
          </a:p>
          <a:p>
            <a:pPr marL="628650" lvl="1" indent="-171450">
              <a:buFont typeface="Arial"/>
              <a:buChar char="•"/>
            </a:pPr>
            <a:endParaRPr lang="en-US" sz="1400" dirty="0">
              <a:solidFill>
                <a:srgbClr val="181A1F"/>
              </a:solidFill>
              <a:latin typeface="Arial"/>
              <a:ea typeface="+mn-lt"/>
              <a:cs typeface="+mn-lt"/>
            </a:endParaRPr>
          </a:p>
          <a:p>
            <a:pPr marL="628650" lvl="1" indent="-171450">
              <a:buFont typeface="Arial"/>
              <a:buChar char="•"/>
            </a:pPr>
            <a:r>
              <a:rPr lang="en-US" sz="1400" dirty="0">
                <a:solidFill>
                  <a:srgbClr val="181A1F"/>
                </a:solidFill>
                <a:latin typeface="Arial"/>
                <a:ea typeface="+mn-lt"/>
                <a:cs typeface="+mn-lt"/>
              </a:rPr>
              <a:t>Typically, you should allow Kerberos delegation only if the application server is ultimately trusted; however, allowing it could have negative security consequences if abused, and Kerberos delegation is therefore not enabled by default in Active Directory.</a:t>
            </a:r>
            <a:endParaRPr lang="en-US" sz="140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40</a:t>
            </a:fld>
            <a:endParaRPr lang="en-US"/>
          </a:p>
        </p:txBody>
      </p:sp>
    </p:spTree>
    <p:extLst>
      <p:ext uri="{BB962C8B-B14F-4D97-AF65-F5344CB8AC3E}">
        <p14:creationId xmlns:p14="http://schemas.microsoft.com/office/powerpoint/2010/main" val="2264042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Kerberoasting</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74452"/>
            <a:ext cx="908649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Another attack against Kerberos-based deployments is </a:t>
            </a:r>
            <a:r>
              <a:rPr lang="en-US" sz="1400" dirty="0" err="1">
                <a:solidFill>
                  <a:srgbClr val="181A1F"/>
                </a:solidFill>
                <a:latin typeface="Arial"/>
                <a:ea typeface="+mn-lt"/>
                <a:cs typeface="+mn-lt"/>
              </a:rPr>
              <a:t>Kerberoasting</a:t>
            </a:r>
            <a:r>
              <a:rPr lang="en-US" sz="1400" dirty="0">
                <a:solidFill>
                  <a:srgbClr val="181A1F"/>
                </a:solidFill>
                <a:latin typeface="Arial"/>
                <a:ea typeface="+mn-lt"/>
                <a:cs typeface="+mn-lt"/>
              </a:rPr>
              <a:t>. </a:t>
            </a:r>
            <a:endParaRPr lang="pt-BR" sz="1400" dirty="0">
              <a:solidFill>
                <a:srgbClr val="000000"/>
              </a:solidFill>
              <a:latin typeface="Arial"/>
              <a:ea typeface="+mn-lt"/>
              <a:cs typeface="+mn-lt"/>
            </a:endParaRPr>
          </a:p>
          <a:p>
            <a:pPr marL="285750" indent="-285750">
              <a:buFont typeface="Arial"/>
              <a:buChar char="•"/>
            </a:pPr>
            <a:endParaRPr lang="en-US" sz="1400" b="1" i="1" dirty="0">
              <a:solidFill>
                <a:srgbClr val="181A1F"/>
              </a:solidFill>
              <a:latin typeface="Arial"/>
              <a:ea typeface="+mn-lt"/>
              <a:cs typeface="+mn-lt"/>
            </a:endParaRPr>
          </a:p>
          <a:p>
            <a:pPr marL="285750" indent="-285750">
              <a:buFont typeface="Arial"/>
              <a:buChar char="•"/>
            </a:pPr>
            <a:r>
              <a:rPr lang="en-US" sz="1400" b="1" i="1" dirty="0" err="1">
                <a:solidFill>
                  <a:srgbClr val="181A1F"/>
                </a:solidFill>
                <a:latin typeface="Arial"/>
                <a:ea typeface="+mn-lt"/>
                <a:cs typeface="+mn-lt"/>
              </a:rPr>
              <a:t>Kerberoasting</a:t>
            </a:r>
            <a:r>
              <a:rPr lang="en-US" sz="1400" dirty="0">
                <a:solidFill>
                  <a:srgbClr val="181A1F"/>
                </a:solidFill>
                <a:latin typeface="Arial"/>
                <a:ea typeface="+mn-lt"/>
                <a:cs typeface="+mn-lt"/>
              </a:rPr>
              <a:t> is a post-exploitation activity that is used by an attacker to extract service account credential hashes from Active Directory for offline cracking. </a:t>
            </a:r>
            <a:endParaRPr lang="pt-BR"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It is a pervasive attack that exploits a combination of weak encryption implementations and improper password practices. </a:t>
            </a:r>
            <a:endParaRPr lang="pt-BR"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err="1">
                <a:solidFill>
                  <a:srgbClr val="181A1F"/>
                </a:solidFill>
                <a:latin typeface="Arial"/>
                <a:ea typeface="+mn-lt"/>
                <a:cs typeface="+mn-lt"/>
              </a:rPr>
              <a:t>Kerberoasting</a:t>
            </a:r>
            <a:r>
              <a:rPr lang="en-US" sz="1400" dirty="0">
                <a:solidFill>
                  <a:srgbClr val="181A1F"/>
                </a:solidFill>
                <a:latin typeface="Arial"/>
                <a:ea typeface="+mn-lt"/>
                <a:cs typeface="+mn-lt"/>
              </a:rPr>
              <a:t> can be an effective attack because the threat actor can extract service account credential hashes without sending any IP packets to the victim and without having domain admin credentials.</a:t>
            </a:r>
            <a:endParaRPr lang="pt-BR" sz="140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41</a:t>
            </a:fld>
            <a:endParaRPr lang="en-US"/>
          </a:p>
        </p:txBody>
      </p:sp>
    </p:spTree>
    <p:extLst>
      <p:ext uri="{BB962C8B-B14F-4D97-AF65-F5344CB8AC3E}">
        <p14:creationId xmlns:p14="http://schemas.microsoft.com/office/powerpoint/2010/main" val="1554514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On-Path Attacks</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74452"/>
            <a:ext cx="579766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In an </a:t>
            </a:r>
            <a:r>
              <a:rPr lang="en-US" sz="1400" b="1" i="1" dirty="0">
                <a:solidFill>
                  <a:srgbClr val="181A1F"/>
                </a:solidFill>
                <a:latin typeface="Arial"/>
                <a:ea typeface="+mn-lt"/>
                <a:cs typeface="+mn-lt"/>
              </a:rPr>
              <a:t>on-path attack</a:t>
            </a:r>
            <a:r>
              <a:rPr lang="en-US" sz="1400" dirty="0">
                <a:solidFill>
                  <a:srgbClr val="181A1F"/>
                </a:solidFill>
                <a:latin typeface="Arial"/>
                <a:ea typeface="+mn-lt"/>
                <a:cs typeface="+mn-lt"/>
              </a:rPr>
              <a:t> (previously known as a MITM attack), an attacker places himself or herself in-line between two devices or individuals that are communicating to eavesdrop or manipulate the data being transferred. </a:t>
            </a:r>
            <a:endParaRPr lang="pt-BR" sz="1400" dirty="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On-path attacks can happen at L2 or L3. </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b="1" i="1" dirty="0">
                <a:solidFill>
                  <a:srgbClr val="181A1F"/>
                </a:solidFill>
                <a:latin typeface="Arial"/>
                <a:ea typeface="+mn-lt"/>
                <a:cs typeface="+mn-lt"/>
              </a:rPr>
              <a:t>ARP cache poisoning</a:t>
            </a:r>
            <a:r>
              <a:rPr lang="en-US" sz="1400" dirty="0">
                <a:solidFill>
                  <a:srgbClr val="181A1F"/>
                </a:solidFill>
                <a:latin typeface="Arial"/>
                <a:ea typeface="+mn-lt"/>
                <a:cs typeface="+mn-lt"/>
              </a:rPr>
              <a:t> (also known as ARP spoofing) is an attack that leads to an on-path attack scenario. </a:t>
            </a:r>
          </a:p>
          <a:p>
            <a:pPr marL="742950" lvl="1" indent="-285750">
              <a:buFont typeface="Arial"/>
              <a:buChar char="•"/>
            </a:pPr>
            <a:r>
              <a:rPr lang="en-US" sz="1400" dirty="0">
                <a:solidFill>
                  <a:srgbClr val="181A1F"/>
                </a:solidFill>
                <a:latin typeface="Arial"/>
                <a:ea typeface="+mn-lt"/>
                <a:cs typeface="+mn-lt"/>
              </a:rPr>
              <a:t>It can target hosts, switches, and routers connected to a L2 network by poisoning the ARP caches of systems connected to the subnet and intercepting traffic intended for other hosts on the subnet. </a:t>
            </a:r>
            <a:endParaRPr lang="en-US">
              <a:cs typeface="Calibri"/>
            </a:endParaRPr>
          </a:p>
        </p:txBody>
      </p:sp>
      <p:pic>
        <p:nvPicPr>
          <p:cNvPr id="5" name="Imagem 5" descr="Diagrama&#10;&#10;Descrição gerada automaticamente">
            <a:extLst>
              <a:ext uri="{FF2B5EF4-FFF2-40B4-BE49-F238E27FC236}">
                <a16:creationId xmlns:a16="http://schemas.microsoft.com/office/drawing/2014/main" id="{7AE512D8-767A-F9CB-11BD-C0BF1E19CE00}"/>
              </a:ext>
            </a:extLst>
          </p:cNvPr>
          <p:cNvPicPr>
            <a:picLocks noChangeAspect="1"/>
          </p:cNvPicPr>
          <p:nvPr/>
        </p:nvPicPr>
        <p:blipFill>
          <a:blip r:embed="rId3"/>
          <a:stretch>
            <a:fillRect/>
          </a:stretch>
        </p:blipFill>
        <p:spPr>
          <a:xfrm>
            <a:off x="5896155" y="953574"/>
            <a:ext cx="3066690" cy="2168833"/>
          </a:xfrm>
          <a:prstGeom prst="rect">
            <a:avLst/>
          </a:prstGeom>
          <a:ln>
            <a:noFill/>
          </a:ln>
          <a:effectLst>
            <a:outerShdw blurRad="292100" dist="139700" dir="2700000" algn="tl" rotWithShape="0">
              <a:srgbClr val="333333">
                <a:alpha val="65000"/>
              </a:srgbClr>
            </a:outerShdw>
          </a:effectLst>
        </p:spPr>
      </p:pic>
      <p:sp>
        <p:nvSpPr>
          <p:cNvPr id="6" name="CaixaDeTexto 5">
            <a:extLst>
              <a:ext uri="{FF2B5EF4-FFF2-40B4-BE49-F238E27FC236}">
                <a16:creationId xmlns:a16="http://schemas.microsoft.com/office/drawing/2014/main" id="{9B983556-9476-DD37-2357-D5E2131E1138}"/>
              </a:ext>
            </a:extLst>
          </p:cNvPr>
          <p:cNvSpPr txBox="1"/>
          <p:nvPr/>
        </p:nvSpPr>
        <p:spPr>
          <a:xfrm>
            <a:off x="-5135" y="3495238"/>
            <a:ext cx="883103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Sans-Serif"/>
              <a:buChar char="•"/>
            </a:pPr>
            <a:r>
              <a:rPr lang="en-US" sz="1400" dirty="0">
                <a:solidFill>
                  <a:srgbClr val="181A1F"/>
                </a:solidFill>
                <a:latin typeface="Arial"/>
                <a:cs typeface="Arial"/>
              </a:rPr>
              <a:t>In the figure the attacker spoofs L2 MAC addresses to make the victim believe that the L2 address of the attacker is the L2 address of its default gateway (10.2.3.4). </a:t>
            </a:r>
            <a:endParaRPr lang="pt-BR"/>
          </a:p>
          <a:p>
            <a:pPr marL="742950" lvl="1" indent="-285750">
              <a:buFont typeface="Arial,Sans-Serif"/>
              <a:buChar char="•"/>
            </a:pPr>
            <a:r>
              <a:rPr lang="en-US" sz="1400" dirty="0">
                <a:solidFill>
                  <a:srgbClr val="181A1F"/>
                </a:solidFill>
                <a:latin typeface="Arial"/>
                <a:cs typeface="Arial"/>
              </a:rPr>
              <a:t>The packets that are supposed to go to the default gateway are forwarded by the switch to the L2 address of the attacker on the same network. </a:t>
            </a:r>
          </a:p>
          <a:p>
            <a:pPr marL="742950" lvl="1" indent="-285750">
              <a:buFont typeface="Arial,Sans-Serif"/>
              <a:buChar char="•"/>
            </a:pPr>
            <a:r>
              <a:rPr lang="en-US" sz="1400" dirty="0">
                <a:solidFill>
                  <a:srgbClr val="181A1F"/>
                </a:solidFill>
                <a:latin typeface="Arial"/>
                <a:cs typeface="Arial"/>
              </a:rPr>
              <a:t>The attacker can forward the IP packets to the correct destination in order to allow the client to access the web server (10.2.66.77).</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42</a:t>
            </a:fld>
            <a:endParaRPr lang="en-US"/>
          </a:p>
        </p:txBody>
      </p:sp>
    </p:spTree>
    <p:extLst>
      <p:ext uri="{BB962C8B-B14F-4D97-AF65-F5344CB8AC3E}">
        <p14:creationId xmlns:p14="http://schemas.microsoft.com/office/powerpoint/2010/main" val="1838524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On-Path Attacks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74452"/>
            <a:ext cx="905414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i="1" dirty="0">
                <a:solidFill>
                  <a:srgbClr val="181A1F"/>
                </a:solidFill>
                <a:latin typeface="Arial"/>
                <a:ea typeface="+mn-lt"/>
                <a:cs typeface="+mn-lt"/>
              </a:rPr>
              <a:t>Media Access Control (MAC) spoofing</a:t>
            </a:r>
            <a:r>
              <a:rPr lang="en-US" sz="1400" dirty="0">
                <a:solidFill>
                  <a:srgbClr val="181A1F"/>
                </a:solidFill>
                <a:latin typeface="Arial"/>
                <a:ea typeface="+mn-lt"/>
                <a:cs typeface="+mn-lt"/>
              </a:rPr>
              <a:t> is an attack in which a threat actor impersonates the MAC address of another device (typically an infrastructure device such as a router). </a:t>
            </a:r>
            <a:endParaRPr lang="pt-BR" sz="140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In virtual environments, the MAC address could be a virtual address (that is, not assigned to a physical adapter). </a:t>
            </a:r>
            <a:endParaRPr lang="pt-BR" sz="1400" dirty="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An attacker could spoof the MAC address of physical or virtual systems to either circumvent access control measures or perform an on-path attack.</a:t>
            </a:r>
            <a:endParaRPr lang="pt-BR"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Another example of a L2 on-path attack involves placing a switch in the network and manipulating Spanning Tree Protocol (STP) to make it the root switch.</a:t>
            </a:r>
          </a:p>
          <a:p>
            <a:pPr marL="742950" lvl="1" indent="-285750">
              <a:buFont typeface="Arial"/>
              <a:buChar char="•"/>
            </a:pPr>
            <a:r>
              <a:rPr lang="en-US" sz="1400" dirty="0">
                <a:solidFill>
                  <a:srgbClr val="181A1F"/>
                </a:solidFill>
                <a:latin typeface="Arial"/>
                <a:ea typeface="+mn-lt"/>
                <a:cs typeface="+mn-lt"/>
              </a:rPr>
              <a:t>It can allow an attacker to see any traffic that needs to be sent through the root switch.</a:t>
            </a:r>
            <a:endParaRPr lang="en-US" dirty="0">
              <a:cs typeface="Calibri" panose="020F0502020204030204"/>
            </a:endParaRPr>
          </a:p>
          <a:p>
            <a:pPr marL="742950" lvl="1" indent="-285750">
              <a:buFont typeface="Arial"/>
              <a:buChar char="•"/>
            </a:pPr>
            <a:r>
              <a:rPr lang="en-US" sz="1400" dirty="0">
                <a:solidFill>
                  <a:srgbClr val="181A1F"/>
                </a:solidFill>
                <a:latin typeface="Arial"/>
                <a:ea typeface="+mn-lt"/>
                <a:cs typeface="+mn-lt"/>
              </a:rPr>
              <a:t>An attacker can carry out an on-path attack at L3 by placing a rogue router on the network and then tricking the other routers into believing that this new router has a better path than other routers.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It is also possible to perform an on-path attack by compromising the victim’s system and installing malware that can intercept the packets sent by the victim. </a:t>
            </a:r>
          </a:p>
          <a:p>
            <a:pPr marL="742950" lvl="1" indent="-285750">
              <a:buFont typeface="Arial"/>
              <a:buChar char="•"/>
            </a:pPr>
            <a:r>
              <a:rPr lang="en-US" sz="1400" dirty="0">
                <a:solidFill>
                  <a:srgbClr val="181A1F"/>
                </a:solidFill>
                <a:latin typeface="Arial"/>
                <a:ea typeface="+mn-lt"/>
                <a:cs typeface="+mn-lt"/>
              </a:rPr>
              <a:t>The malware can capture packets before they are encrypted if the victim is using SSL/TLS/HTTPS or any other mechanism. </a:t>
            </a:r>
            <a:endParaRPr lang="en-US" sz="1400" dirty="0">
              <a:solidFill>
                <a:srgbClr val="181A1F"/>
              </a:solidFill>
              <a:latin typeface="Arial"/>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43</a:t>
            </a:fld>
            <a:endParaRPr lang="en-US"/>
          </a:p>
        </p:txBody>
      </p:sp>
    </p:spTree>
    <p:extLst>
      <p:ext uri="{BB962C8B-B14F-4D97-AF65-F5344CB8AC3E}">
        <p14:creationId xmlns:p14="http://schemas.microsoft.com/office/powerpoint/2010/main" val="81080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On-Path Attacks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74452"/>
            <a:ext cx="9151187" cy="37087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following are some additional L2 security best practices for securing your infrastructure:</a:t>
            </a:r>
            <a:endParaRPr lang="pt-BR" sz="1400" dirty="0">
              <a:solidFill>
                <a:srgbClr val="000000"/>
              </a:solidFill>
              <a:latin typeface="Arial"/>
              <a:ea typeface="+mn-lt"/>
              <a:cs typeface="+mn-lt"/>
            </a:endParaRPr>
          </a:p>
          <a:p>
            <a:pPr marL="742950" lvl="1" indent="-285750">
              <a:buFont typeface="Arial"/>
              <a:buChar char="•"/>
            </a:pPr>
            <a:r>
              <a:rPr lang="en-US" sz="1300" dirty="0">
                <a:solidFill>
                  <a:srgbClr val="181A1F"/>
                </a:solidFill>
                <a:latin typeface="Arial"/>
                <a:ea typeface="+mn-lt"/>
                <a:cs typeface="+mn-lt"/>
              </a:rPr>
              <a:t>Do not use VLAN 1 as the native VLAN for all your trunks and for any of your enabled access ports. </a:t>
            </a:r>
            <a:endParaRPr lang="en-US" sz="1300" dirty="0">
              <a:solidFill>
                <a:srgbClr val="181A1F"/>
              </a:solidFill>
              <a:latin typeface="Arial"/>
              <a:cs typeface="Calibri"/>
            </a:endParaRPr>
          </a:p>
          <a:p>
            <a:pPr marL="742950" lvl="1" indent="-285750">
              <a:buFont typeface="Arial"/>
              <a:buChar char="•"/>
            </a:pPr>
            <a:r>
              <a:rPr lang="en-US" sz="1300" dirty="0">
                <a:solidFill>
                  <a:srgbClr val="181A1F"/>
                </a:solidFill>
                <a:latin typeface="Arial"/>
                <a:ea typeface="+mn-lt"/>
                <a:cs typeface="+mn-lt"/>
              </a:rPr>
              <a:t>Administratively configure switch ports as access ports so that users cannot negotiate a trunk; do not allow DTP.</a:t>
            </a:r>
            <a:endParaRPr lang="en-US" sz="1300" dirty="0">
              <a:latin typeface="Arial"/>
              <a:cs typeface="Arial"/>
            </a:endParaRPr>
          </a:p>
          <a:p>
            <a:pPr marL="742950" lvl="1" indent="-285750">
              <a:buFont typeface="Arial"/>
              <a:buChar char="•"/>
            </a:pPr>
            <a:r>
              <a:rPr lang="en-US" sz="1300" dirty="0">
                <a:solidFill>
                  <a:srgbClr val="181A1F"/>
                </a:solidFill>
                <a:latin typeface="Arial"/>
                <a:ea typeface="+mn-lt"/>
                <a:cs typeface="+mn-lt"/>
              </a:rPr>
              <a:t>Limit the number of MAC addresses learned on a given port by using the port security feature.</a:t>
            </a:r>
            <a:endParaRPr lang="en-US" sz="1300" dirty="0">
              <a:latin typeface="Arial"/>
              <a:cs typeface="Arial"/>
            </a:endParaRPr>
          </a:p>
          <a:p>
            <a:pPr marL="742950" lvl="1" indent="-285750">
              <a:buFont typeface="Arial"/>
              <a:buChar char="•"/>
            </a:pPr>
            <a:r>
              <a:rPr lang="en-US" sz="1300" dirty="0">
                <a:solidFill>
                  <a:srgbClr val="181A1F"/>
                </a:solidFill>
                <a:latin typeface="Arial"/>
                <a:ea typeface="+mn-lt"/>
                <a:cs typeface="+mn-lt"/>
              </a:rPr>
              <a:t>Control Spanning Tree to stop users or unknown devices from manipulating it, using the BPDU Guard and Root Guard features.</a:t>
            </a:r>
            <a:endParaRPr lang="en-US" sz="1300">
              <a:latin typeface="Arial"/>
              <a:cs typeface="Arial"/>
            </a:endParaRPr>
          </a:p>
          <a:p>
            <a:pPr marL="742950" lvl="1" indent="-285750">
              <a:buFont typeface="Arial"/>
              <a:buChar char="•"/>
            </a:pPr>
            <a:r>
              <a:rPr lang="en-US" sz="1300" dirty="0">
                <a:solidFill>
                  <a:srgbClr val="181A1F"/>
                </a:solidFill>
                <a:latin typeface="Arial"/>
                <a:ea typeface="+mn-lt"/>
                <a:cs typeface="+mn-lt"/>
              </a:rPr>
              <a:t>Turn off CDP on ports facing untrusted or unknown networks that do not require CDP for anything positive.</a:t>
            </a:r>
            <a:endParaRPr lang="en-US" sz="1300" dirty="0">
              <a:solidFill>
                <a:srgbClr val="000000"/>
              </a:solidFill>
              <a:latin typeface="Arial"/>
              <a:ea typeface="+mn-lt"/>
              <a:cs typeface="Arial"/>
            </a:endParaRPr>
          </a:p>
          <a:p>
            <a:pPr marL="742950" lvl="1" indent="-285750">
              <a:buFont typeface="Arial"/>
              <a:buChar char="•"/>
            </a:pPr>
            <a:r>
              <a:rPr lang="en-US" sz="1300" dirty="0">
                <a:solidFill>
                  <a:srgbClr val="181A1F"/>
                </a:solidFill>
                <a:latin typeface="Arial"/>
                <a:ea typeface="+mn-lt"/>
                <a:cs typeface="+mn-lt"/>
              </a:rPr>
              <a:t>On a new switch, shut down all ports and assign them to a VLAN that is not used for anything other than a parking lot. Then bring up the ports and assign correct VLANs as the ports are allocated and needed.</a:t>
            </a:r>
            <a:endParaRPr lang="en-US" sz="1300">
              <a:latin typeface="Arial"/>
              <a:cs typeface="Arial"/>
            </a:endParaRPr>
          </a:p>
          <a:p>
            <a:pPr marL="742950" lvl="1" indent="-285750">
              <a:buFont typeface="Arial"/>
              <a:buChar char="•"/>
            </a:pPr>
            <a:r>
              <a:rPr lang="en-US" sz="1300" dirty="0">
                <a:solidFill>
                  <a:srgbClr val="181A1F"/>
                </a:solidFill>
                <a:latin typeface="Arial"/>
                <a:ea typeface="+mn-lt"/>
                <a:cs typeface="+mn-lt"/>
              </a:rPr>
              <a:t>Use Root Guard to control which ports are not allowed to become root ports to remote switches.</a:t>
            </a:r>
            <a:endParaRPr lang="en-US" sz="1300">
              <a:latin typeface="Arial"/>
              <a:cs typeface="Arial"/>
            </a:endParaRPr>
          </a:p>
          <a:p>
            <a:pPr marL="742950" lvl="1" indent="-285750">
              <a:buFont typeface="Arial"/>
              <a:buChar char="•"/>
            </a:pPr>
            <a:r>
              <a:rPr lang="en-US" sz="1300" dirty="0">
                <a:solidFill>
                  <a:srgbClr val="181A1F"/>
                </a:solidFill>
                <a:latin typeface="Arial"/>
                <a:ea typeface="+mn-lt"/>
                <a:cs typeface="+mn-lt"/>
              </a:rPr>
              <a:t>Use DAI.</a:t>
            </a:r>
            <a:endParaRPr lang="pt-BR" sz="1300">
              <a:latin typeface="Arial"/>
              <a:ea typeface="+mn-lt"/>
              <a:cs typeface="+mn-lt"/>
            </a:endParaRPr>
          </a:p>
          <a:p>
            <a:pPr marL="742950" lvl="1" indent="-285750">
              <a:buFont typeface="Arial"/>
              <a:buChar char="•"/>
            </a:pPr>
            <a:r>
              <a:rPr lang="en-US" sz="1300" dirty="0">
                <a:solidFill>
                  <a:srgbClr val="181A1F"/>
                </a:solidFill>
                <a:latin typeface="Arial"/>
                <a:ea typeface="+mn-lt"/>
                <a:cs typeface="+mn-lt"/>
              </a:rPr>
              <a:t>Use IP Source Guard to prevent spoofing of L3 information by hosts.</a:t>
            </a:r>
            <a:endParaRPr lang="en-US" sz="1300">
              <a:latin typeface="Arial"/>
              <a:cs typeface="Arial"/>
            </a:endParaRPr>
          </a:p>
          <a:p>
            <a:pPr marL="742950" lvl="1" indent="-285750">
              <a:buFont typeface="Arial"/>
              <a:buChar char="•"/>
            </a:pPr>
            <a:r>
              <a:rPr lang="en-US" sz="1300" dirty="0">
                <a:solidFill>
                  <a:srgbClr val="181A1F"/>
                </a:solidFill>
                <a:latin typeface="Arial"/>
                <a:ea typeface="+mn-lt"/>
                <a:cs typeface="+mn-lt"/>
              </a:rPr>
              <a:t>Implement 802.1X to authenticate and authorize users before allowing them to communicate to the rest of the network.</a:t>
            </a:r>
            <a:endParaRPr lang="en-US" sz="1300">
              <a:latin typeface="Arial"/>
              <a:cs typeface="Arial"/>
            </a:endParaRPr>
          </a:p>
          <a:p>
            <a:pPr marL="742950" lvl="1" indent="-285750">
              <a:buFont typeface="Arial"/>
              <a:buChar char="•"/>
            </a:pPr>
            <a:r>
              <a:rPr lang="en-US" sz="1300" dirty="0">
                <a:solidFill>
                  <a:srgbClr val="181A1F"/>
                </a:solidFill>
                <a:latin typeface="Arial"/>
                <a:ea typeface="+mn-lt"/>
                <a:cs typeface="+mn-lt"/>
              </a:rPr>
              <a:t>Use DHCP snooping to prevent rogue DHCP servers from impacting the network.</a:t>
            </a:r>
            <a:endParaRPr lang="en-US" sz="1300">
              <a:latin typeface="Arial"/>
              <a:ea typeface="+mn-lt"/>
              <a:cs typeface="+mn-lt"/>
            </a:endParaRPr>
          </a:p>
          <a:p>
            <a:pPr marL="742950" lvl="1" indent="-285750">
              <a:buFont typeface="Arial"/>
              <a:buChar char="•"/>
            </a:pPr>
            <a:r>
              <a:rPr lang="en-US" sz="1300" dirty="0">
                <a:solidFill>
                  <a:srgbClr val="181A1F"/>
                </a:solidFill>
                <a:latin typeface="Arial"/>
                <a:ea typeface="+mn-lt"/>
                <a:cs typeface="+mn-lt"/>
              </a:rPr>
              <a:t>Use storm control to limit the amount of broadcast or multicast traffic flowing through a switch. An attacker could perform a </a:t>
            </a:r>
            <a:r>
              <a:rPr lang="en-US" sz="1300" b="1" i="1" dirty="0">
                <a:solidFill>
                  <a:srgbClr val="181A1F"/>
                </a:solidFill>
                <a:latin typeface="Arial"/>
                <a:ea typeface="+mn-lt"/>
                <a:cs typeface="+mn-lt"/>
              </a:rPr>
              <a:t>packet storm</a:t>
            </a:r>
            <a:r>
              <a:rPr lang="en-US" sz="1300" dirty="0">
                <a:solidFill>
                  <a:srgbClr val="181A1F"/>
                </a:solidFill>
                <a:latin typeface="Arial"/>
                <a:ea typeface="+mn-lt"/>
                <a:cs typeface="+mn-lt"/>
              </a:rPr>
              <a:t> (or broadcast storm) attack to cause a DoS condition. </a:t>
            </a:r>
          </a:p>
          <a:p>
            <a:pPr marL="742950" lvl="1" indent="-285750">
              <a:buFont typeface="Arial"/>
              <a:buChar char="•"/>
            </a:pPr>
            <a:r>
              <a:rPr lang="en-US" sz="1300" dirty="0">
                <a:solidFill>
                  <a:srgbClr val="181A1F"/>
                </a:solidFill>
                <a:latin typeface="Arial"/>
                <a:ea typeface="+mn-lt"/>
                <a:cs typeface="+mn-lt"/>
              </a:rPr>
              <a:t>Deploy access control lists (ACLs), such as L3 and L2 ACLs, for traffic control and policy enforcement.</a:t>
            </a:r>
            <a:endParaRPr lang="en-US" sz="1300" dirty="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44</a:t>
            </a:fld>
            <a:endParaRPr lang="en-US"/>
          </a:p>
        </p:txBody>
      </p:sp>
    </p:spTree>
    <p:extLst>
      <p:ext uri="{BB962C8B-B14F-4D97-AF65-F5344CB8AC3E}">
        <p14:creationId xmlns:p14="http://schemas.microsoft.com/office/powerpoint/2010/main" val="3476304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On-Path Attacks</a:t>
            </a:r>
            <a:r>
              <a:rPr lang="en-US" sz="2300">
                <a:solidFill>
                  <a:srgbClr val="181A1F"/>
                </a:solidFill>
                <a:latin typeface="Arial"/>
                <a:cs typeface="Arial"/>
              </a:rPr>
              <a:t> (Cont.)</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74452"/>
            <a:ext cx="8913961"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In a </a:t>
            </a:r>
            <a:r>
              <a:rPr lang="en-US" sz="1400" b="1" dirty="0">
                <a:solidFill>
                  <a:srgbClr val="181A1F"/>
                </a:solidFill>
                <a:latin typeface="Arial"/>
                <a:ea typeface="+mn-lt"/>
                <a:cs typeface="+mn-lt"/>
              </a:rPr>
              <a:t>downgrade attack</a:t>
            </a:r>
            <a:r>
              <a:rPr lang="en-US" sz="1400" dirty="0">
                <a:solidFill>
                  <a:srgbClr val="181A1F"/>
                </a:solidFill>
                <a:latin typeface="Arial"/>
                <a:ea typeface="+mn-lt"/>
                <a:cs typeface="+mn-lt"/>
              </a:rPr>
              <a:t>, an attacker forces a system to favor a weak encryption protocol or hashing algorithm that may be susceptible to other vulnerabilities. </a:t>
            </a:r>
            <a:endParaRPr lang="pt-BR"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 example of a downgrade vulnerability and attack is the Padding Oracle on Downgraded Legacy Encryption (POODLE) vulnerability in OpenSSL, which allowed the attacker to negotiate the use of a lower version of TLS between the client and server. </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POODLE was an OpenSSL-specific vulnerability and has been patched since 2014.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However, in practice, removing backward compatibility is often the only way to prevent any other downgrade attacks or flaws.</a:t>
            </a:r>
            <a:endParaRPr lang="en-US" sz="140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45</a:t>
            </a:fld>
            <a:endParaRPr lang="en-US"/>
          </a:p>
        </p:txBody>
      </p:sp>
    </p:spTree>
    <p:extLst>
      <p:ext uri="{BB962C8B-B14F-4D97-AF65-F5344CB8AC3E}">
        <p14:creationId xmlns:p14="http://schemas.microsoft.com/office/powerpoint/2010/main" val="305817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Lab - On-Path Attacks with Ettercap</a:t>
            </a:r>
          </a:p>
          <a:p>
            <a:endParaRPr lang="en-US" sz="2300" dirty="0">
              <a:solidFill>
                <a:srgbClr val="181A1F"/>
              </a:solidFill>
              <a:latin typeface="Arial"/>
              <a:cs typeface="Arial"/>
            </a:endParaRP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74452"/>
            <a:ext cx="9151187"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rgbClr val="181A1F"/>
                </a:solidFill>
                <a:latin typeface="Arial"/>
                <a:ea typeface="+mn-lt"/>
                <a:cs typeface="+mn-lt"/>
              </a:rPr>
              <a:t>In this lab, you will complete the following objectives:</a:t>
            </a:r>
            <a:endParaRPr lang="pt-BR" sz="1600" dirty="0">
              <a:solidFill>
                <a:srgbClr val="000000"/>
              </a:solidFill>
              <a:latin typeface="Arial"/>
              <a:ea typeface="+mn-lt"/>
              <a:cs typeface="+mn-lt"/>
            </a:endParaRPr>
          </a:p>
          <a:p>
            <a:pPr marL="742950" lvl="1" indent="-285750">
              <a:buFont typeface="Arial"/>
              <a:buChar char="•"/>
            </a:pPr>
            <a:r>
              <a:rPr lang="en-US" sz="1600" dirty="0">
                <a:solidFill>
                  <a:srgbClr val="181A1F"/>
                </a:solidFill>
                <a:latin typeface="Arial"/>
                <a:ea typeface="+mn-lt"/>
                <a:cs typeface="+mn-lt"/>
              </a:rPr>
              <a:t>Part 1: Launch Ettercap and Explore Its Capabilities</a:t>
            </a:r>
            <a:endParaRPr lang="en-US" sz="1600" dirty="0">
              <a:latin typeface="Arial"/>
              <a:cs typeface="Calibri" panose="020F0502020204030204"/>
            </a:endParaRPr>
          </a:p>
          <a:p>
            <a:pPr marL="742950" lvl="1" indent="-285750">
              <a:buFont typeface="Arial"/>
              <a:buChar char="•"/>
            </a:pPr>
            <a:r>
              <a:rPr lang="en-US" sz="1600" dirty="0">
                <a:solidFill>
                  <a:srgbClr val="181A1F"/>
                </a:solidFill>
                <a:latin typeface="Arial"/>
                <a:ea typeface="+mn-lt"/>
                <a:cs typeface="+mn-lt"/>
              </a:rPr>
              <a:t>Part 2: Perform the On-Path (MITM) Attack</a:t>
            </a:r>
            <a:endParaRPr lang="en-US" sz="1600" dirty="0">
              <a:latin typeface="Arial"/>
              <a:cs typeface="Calibri" panose="020F0502020204030204"/>
            </a:endParaRPr>
          </a:p>
          <a:p>
            <a:pPr marL="742950" lvl="1" indent="-285750">
              <a:buFont typeface="Arial"/>
              <a:buChar char="•"/>
            </a:pPr>
            <a:r>
              <a:rPr lang="en-US" sz="1600" dirty="0">
                <a:solidFill>
                  <a:srgbClr val="181A1F"/>
                </a:solidFill>
                <a:latin typeface="Arial"/>
                <a:ea typeface="+mn-lt"/>
                <a:cs typeface="+mn-lt"/>
              </a:rPr>
              <a:t>Part 3: Use Wireshark to observe the ARP Spoofing Attack</a:t>
            </a:r>
            <a:endParaRPr lang="en-US" sz="1600" dirty="0">
              <a:latin typeface="Arial"/>
              <a:cs typeface="Calibri" panose="020F0502020204030204"/>
            </a:endParaRPr>
          </a:p>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46</a:t>
            </a:fld>
            <a:endParaRPr lang="en-US"/>
          </a:p>
        </p:txBody>
      </p:sp>
    </p:spTree>
    <p:extLst>
      <p:ext uri="{BB962C8B-B14F-4D97-AF65-F5344CB8AC3E}">
        <p14:creationId xmlns:p14="http://schemas.microsoft.com/office/powerpoint/2010/main" val="1218587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Route Manipulation Attacks</a:t>
            </a:r>
          </a:p>
          <a:p>
            <a:endParaRPr lang="en-US" sz="2300" dirty="0">
              <a:solidFill>
                <a:srgbClr val="181A1F"/>
              </a:solidFill>
              <a:latin typeface="Arial"/>
              <a:cs typeface="Arial"/>
            </a:endParaRP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74452"/>
            <a:ext cx="915118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Although many different route manipulation attacks exist, one of the most common is the BGP hijacking attack.</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Border Gateway Protocol (BGP) is a dynamic routing protocol used to route Internet traffic. </a:t>
            </a: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 attacker can launch a BGP hijacking attack by configuring or compromising an edge router to announce prefixes that have not been assigned to his or her organization. </a:t>
            </a: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If the malicious announcement contains a route that is more specific than the legitimate advertisement or that presents a shorter path, the victim’s traffic could be redirected to the attacker. </a:t>
            </a: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the past, threat actors have leveraged unused prefixes for BGP hijacking to avoid attention from the legitimate user or organization. </a:t>
            </a: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figure illustrates a BGP hijacking route manipulation attack, where the attacker compromises a router and performs a BGP hijack attack to intercept traffic between Host A and Host B.</a:t>
            </a:r>
            <a:endParaRPr lang="pt-BR" sz="1400">
              <a:solidFill>
                <a:srgbClr val="000000"/>
              </a:solidFill>
              <a:latin typeface="Arial"/>
              <a:ea typeface="+mn-lt"/>
              <a:cs typeface="+mn-lt"/>
            </a:endParaRPr>
          </a:p>
        </p:txBody>
      </p:sp>
      <p:pic>
        <p:nvPicPr>
          <p:cNvPr id="5" name="Imagem 5" descr="Diagrama&#10;&#10;Descrição gerada automaticamente">
            <a:extLst>
              <a:ext uri="{FF2B5EF4-FFF2-40B4-BE49-F238E27FC236}">
                <a16:creationId xmlns:a16="http://schemas.microsoft.com/office/drawing/2014/main" id="{0804A481-EAF5-DE96-2541-C6FEC4D02FF6}"/>
              </a:ext>
            </a:extLst>
          </p:cNvPr>
          <p:cNvPicPr>
            <a:picLocks noChangeAspect="1"/>
          </p:cNvPicPr>
          <p:nvPr/>
        </p:nvPicPr>
        <p:blipFill>
          <a:blip r:embed="rId3"/>
          <a:stretch>
            <a:fillRect/>
          </a:stretch>
        </p:blipFill>
        <p:spPr>
          <a:xfrm>
            <a:off x="2348542" y="3246351"/>
            <a:ext cx="4899803" cy="1497513"/>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47</a:t>
            </a:fld>
            <a:endParaRPr lang="en-US"/>
          </a:p>
        </p:txBody>
      </p:sp>
    </p:spTree>
    <p:extLst>
      <p:ext uri="{BB962C8B-B14F-4D97-AF65-F5344CB8AC3E}">
        <p14:creationId xmlns:p14="http://schemas.microsoft.com/office/powerpoint/2010/main" val="4282627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DoS and DDoS Attacks</a:t>
            </a:r>
          </a:p>
          <a:p>
            <a:endParaRPr lang="en-US" sz="2300" dirty="0">
              <a:solidFill>
                <a:srgbClr val="181A1F"/>
              </a:solidFill>
            </a:endParaRP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96018"/>
            <a:ext cx="915118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Denial-of-service (DoS) and distributed DoS (DDoS) attacks have been around for quite some time, but there has been heightened awareness of them over the past few years. </a:t>
            </a:r>
            <a:endParaRPr lang="pt-BR"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DoS attacks can generally be divided into three categories, described in the following sections:</a:t>
            </a:r>
            <a:endParaRPr lang="en-US" sz="1400" dirty="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 Direct</a:t>
            </a:r>
            <a:endParaRPr lang="en-US" sz="1400" dirty="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 Botnet</a:t>
            </a:r>
            <a:endParaRPr lang="en-US" sz="1400" dirty="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 Reflected</a:t>
            </a:r>
          </a:p>
          <a:p>
            <a:pPr marL="742950" lvl="1" indent="-285750">
              <a:buFont typeface="Arial"/>
              <a:buChar char="•"/>
            </a:pPr>
            <a:r>
              <a:rPr lang="en-US" sz="1400" dirty="0">
                <a:solidFill>
                  <a:srgbClr val="181A1F"/>
                </a:solidFill>
                <a:latin typeface="Arial"/>
                <a:ea typeface="+mn-lt"/>
                <a:cs typeface="+mn-lt"/>
              </a:rPr>
              <a:t> Amplification</a:t>
            </a:r>
            <a:endParaRPr lang="en-US" dirty="0">
              <a:solidFill>
                <a:srgbClr val="000000"/>
              </a:solidFill>
              <a:latin typeface="Calibri" panose="020F0502020204030204"/>
              <a:ea typeface="+mn-lt"/>
              <a:cs typeface="+mn-lt"/>
            </a:endParaRPr>
          </a:p>
          <a:p>
            <a:pPr marL="742950" lvl="1" indent="-285750">
              <a:buFont typeface="Arial"/>
              <a:buChar char="•"/>
            </a:pPr>
            <a:endParaRPr lang="en-US" sz="1400" dirty="0">
              <a:solidFill>
                <a:srgbClr val="181A1F"/>
              </a:solidFill>
              <a:latin typeface="Arial"/>
              <a:cs typeface="Calibri" panose="020F0502020204030204"/>
            </a:endParaRPr>
          </a:p>
          <a:p>
            <a:pPr marL="285750" indent="-285750">
              <a:buFont typeface="Arial"/>
              <a:buChar char="•"/>
            </a:pPr>
            <a:r>
              <a:rPr lang="en-US" sz="1400" dirty="0">
                <a:solidFill>
                  <a:srgbClr val="181A1F"/>
                </a:solidFill>
                <a:latin typeface="Arial"/>
                <a:cs typeface="Calibri" panose="020F0502020204030204"/>
              </a:rPr>
              <a:t>As a penetration tester, you might be tasked with performing different types of </a:t>
            </a:r>
            <a:r>
              <a:rPr lang="en-US" sz="1400" i="1" dirty="0">
                <a:solidFill>
                  <a:srgbClr val="181A1F"/>
                </a:solidFill>
                <a:latin typeface="Arial"/>
                <a:cs typeface="Calibri" panose="020F0502020204030204"/>
              </a:rPr>
              <a:t>stress testing for availability</a:t>
            </a:r>
            <a:r>
              <a:rPr lang="en-US" sz="1400" dirty="0">
                <a:solidFill>
                  <a:srgbClr val="181A1F"/>
                </a:solidFill>
                <a:latin typeface="Arial"/>
                <a:cs typeface="Calibri" panose="020F0502020204030204"/>
              </a:rPr>
              <a:t> and demonstrating how a DDoS attack can potentially affect a system or a network. </a:t>
            </a:r>
            <a:endParaRPr lang="en-US" sz="1400">
              <a:solidFill>
                <a:srgbClr val="181A1F"/>
              </a:solidFill>
              <a:latin typeface="Arial"/>
              <a:cs typeface="Calibri" panose="020F0502020204030204"/>
            </a:endParaRPr>
          </a:p>
          <a:p>
            <a:pPr marL="285750" indent="-285750">
              <a:buFont typeface="Arial"/>
              <a:buChar char="•"/>
            </a:pPr>
            <a:endParaRPr lang="en-US" sz="1400" dirty="0">
              <a:solidFill>
                <a:srgbClr val="181A1F"/>
              </a:solidFill>
              <a:latin typeface="Arial"/>
              <a:cs typeface="Calibri" panose="020F0502020204030204"/>
            </a:endParaRPr>
          </a:p>
          <a:p>
            <a:pPr marL="285750" indent="-285750">
              <a:buFont typeface="Arial"/>
              <a:buChar char="•"/>
            </a:pPr>
            <a:r>
              <a:rPr lang="en-US" sz="1400" dirty="0">
                <a:solidFill>
                  <a:srgbClr val="181A1F"/>
                </a:solidFill>
                <a:latin typeface="Arial"/>
                <a:cs typeface="Calibri" panose="020F0502020204030204"/>
              </a:rPr>
              <a:t>In most cases, those types of stress tests are performed in a controlled environment and are typically out of scope in production systems.</a:t>
            </a:r>
            <a:endParaRPr lang="en-US"/>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48</a:t>
            </a:fld>
            <a:endParaRPr lang="en-US"/>
          </a:p>
        </p:txBody>
      </p:sp>
    </p:spTree>
    <p:extLst>
      <p:ext uri="{BB962C8B-B14F-4D97-AF65-F5344CB8AC3E}">
        <p14:creationId xmlns:p14="http://schemas.microsoft.com/office/powerpoint/2010/main" val="3024563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DoS and DDoS Attacks</a:t>
            </a:r>
            <a:r>
              <a:rPr lang="en-US" sz="2300">
                <a:solidFill>
                  <a:srgbClr val="181A1F"/>
                </a:solidFill>
                <a:latin typeface="Arial"/>
                <a:cs typeface="Arial"/>
              </a:rPr>
              <a:t> (Cont.)</a:t>
            </a:r>
          </a:p>
          <a:p>
            <a:endParaRPr lang="en-US" sz="2300" dirty="0">
              <a:solidFill>
                <a:srgbClr val="181A1F"/>
              </a:solidFill>
            </a:endParaRP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96018"/>
            <a:ext cx="915118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dirty="0">
                <a:solidFill>
                  <a:srgbClr val="000000"/>
                </a:solidFill>
                <a:latin typeface="Arial"/>
                <a:ea typeface="+mn-lt"/>
                <a:cs typeface="+mn-lt"/>
              </a:rPr>
              <a:t>Direct DoS Attacks </a:t>
            </a:r>
            <a:r>
              <a:rPr lang="en-US" sz="1400" dirty="0">
                <a:latin typeface="Arial"/>
                <a:ea typeface="+mn-lt"/>
                <a:cs typeface="+mn-lt"/>
              </a:rPr>
              <a:t>occurs when the source of the attack generates the packets, regardless of protocol, application, and so on, that are sent directly to the victim of the attack.</a:t>
            </a:r>
            <a:endParaRPr lang="en-US" sz="1400" dirty="0">
              <a:latin typeface="Arial"/>
              <a:ea typeface="+mn-lt"/>
              <a:cs typeface="Arial"/>
            </a:endParaRPr>
          </a:p>
          <a:p>
            <a:pPr marL="285750" indent="-285750">
              <a:buFont typeface="Arial"/>
              <a:buChar char="•"/>
            </a:pPr>
            <a:r>
              <a:rPr lang="en-US" sz="1400" dirty="0">
                <a:latin typeface="Arial"/>
                <a:ea typeface="+mn-lt"/>
                <a:cs typeface="+mn-lt"/>
              </a:rPr>
              <a:t>In the figure, the attacker launches a direct DoS attack to a web server (the victim) by sending numerous TCP SYN packets.</a:t>
            </a:r>
            <a:endParaRPr lang="en-US" sz="1400" dirty="0">
              <a:latin typeface="Arial"/>
              <a:ea typeface="+mn-lt"/>
              <a:cs typeface="Arial"/>
            </a:endParaRPr>
          </a:p>
          <a:p>
            <a:pPr marL="285750" indent="-285750">
              <a:buFont typeface="Arial"/>
              <a:buChar char="•"/>
            </a:pPr>
            <a:r>
              <a:rPr lang="en-US" sz="1400" dirty="0">
                <a:latin typeface="Arial"/>
                <a:ea typeface="+mn-lt"/>
                <a:cs typeface="+mn-lt"/>
              </a:rPr>
              <a:t>This type of attack (</a:t>
            </a:r>
            <a:r>
              <a:rPr lang="en-US" sz="1400" i="1" dirty="0">
                <a:latin typeface="Arial"/>
                <a:ea typeface="+mn-lt"/>
                <a:cs typeface="Arial"/>
              </a:rPr>
              <a:t>SYN flood attack) </a:t>
            </a:r>
            <a:r>
              <a:rPr lang="en-US" sz="1400" dirty="0">
                <a:latin typeface="Arial"/>
                <a:ea typeface="+mn-lt"/>
                <a:cs typeface="+mn-lt"/>
              </a:rPr>
              <a:t>is aimed at flooding the victim with an overwhelming number of packets to oversaturate its connection bandwidth or deplete the target’s system resources. </a:t>
            </a:r>
            <a:endParaRPr lang="en-US" sz="1400">
              <a:latin typeface="Arial"/>
              <a:ea typeface="+mn-lt"/>
              <a:cs typeface="Arial"/>
            </a:endParaRPr>
          </a:p>
          <a:p>
            <a:pPr marL="285750" indent="-285750">
              <a:buFont typeface="Arial"/>
              <a:buChar char="•"/>
            </a:pPr>
            <a:r>
              <a:rPr lang="en-US" sz="1400" dirty="0">
                <a:latin typeface="Arial"/>
                <a:ea typeface="+mn-lt"/>
                <a:cs typeface="+mn-lt"/>
              </a:rPr>
              <a:t>Cybercriminals can also use DoS and DDoS attacks to produce added costs for the victim when the victim is using cloud services. </a:t>
            </a:r>
            <a:endParaRPr lang="en-US" sz="1400" b="1" dirty="0">
              <a:latin typeface="Arial"/>
              <a:ea typeface="+mn-lt"/>
              <a:cs typeface="+mn-lt"/>
            </a:endParaRPr>
          </a:p>
        </p:txBody>
      </p:sp>
      <p:sp>
        <p:nvSpPr>
          <p:cNvPr id="6" name="CaixaDeTexto 5">
            <a:extLst>
              <a:ext uri="{FF2B5EF4-FFF2-40B4-BE49-F238E27FC236}">
                <a16:creationId xmlns:a16="http://schemas.microsoft.com/office/drawing/2014/main" id="{9B682420-6F8E-F827-941F-46D839D3D191}"/>
              </a:ext>
            </a:extLst>
          </p:cNvPr>
          <p:cNvSpPr txBox="1"/>
          <p:nvPr/>
        </p:nvSpPr>
        <p:spPr>
          <a:xfrm>
            <a:off x="-6913" y="2768195"/>
            <a:ext cx="455734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latin typeface="Arial"/>
                <a:cs typeface="Arial"/>
              </a:rPr>
              <a:t>In most cases, when you use a cloud service such as AWS, Microsoft Azure, or Digital Ocean, you pay per usage. </a:t>
            </a:r>
          </a:p>
          <a:p>
            <a:pPr marL="285750" indent="-285750">
              <a:buFont typeface="Arial,Sans-Serif"/>
              <a:buChar char="•"/>
            </a:pPr>
            <a:r>
              <a:rPr lang="en-US" sz="1400" dirty="0">
                <a:latin typeface="Arial"/>
                <a:cs typeface="Arial"/>
              </a:rPr>
              <a:t>Attackers can launch DDoS attacks to cause you to pay more for usage and resources.</a:t>
            </a:r>
          </a:p>
        </p:txBody>
      </p:sp>
      <p:pic>
        <p:nvPicPr>
          <p:cNvPr id="5" name="Imagem 5" descr="Diagrama&#10;&#10;Descrição gerada automaticamente">
            <a:extLst>
              <a:ext uri="{FF2B5EF4-FFF2-40B4-BE49-F238E27FC236}">
                <a16:creationId xmlns:a16="http://schemas.microsoft.com/office/drawing/2014/main" id="{0DC72160-745C-F5AC-2DEB-D199675EE00E}"/>
              </a:ext>
            </a:extLst>
          </p:cNvPr>
          <p:cNvPicPr>
            <a:picLocks noChangeAspect="1"/>
          </p:cNvPicPr>
          <p:nvPr/>
        </p:nvPicPr>
        <p:blipFill>
          <a:blip r:embed="rId3"/>
          <a:stretch>
            <a:fillRect/>
          </a:stretch>
        </p:blipFill>
        <p:spPr>
          <a:xfrm>
            <a:off x="4817853" y="2702691"/>
            <a:ext cx="3950898" cy="1021298"/>
          </a:xfrm>
          <a:prstGeom prst="rect">
            <a:avLst/>
          </a:prstGeom>
          <a:ln>
            <a:noFill/>
          </a:ln>
          <a:effectLst>
            <a:outerShdw blurRad="292100" dist="139700" dir="2700000" algn="tl" rotWithShape="0">
              <a:srgbClr val="333333">
                <a:alpha val="65000"/>
              </a:srgbClr>
            </a:outerShdw>
          </a:effectLst>
        </p:spPr>
      </p:pic>
      <p:sp>
        <p:nvSpPr>
          <p:cNvPr id="7" name="CaixaDeTexto 6">
            <a:extLst>
              <a:ext uri="{FF2B5EF4-FFF2-40B4-BE49-F238E27FC236}">
                <a16:creationId xmlns:a16="http://schemas.microsoft.com/office/drawing/2014/main" id="{6E198FEB-5479-BFCD-DA43-822CBCD5CA5F}"/>
              </a:ext>
            </a:extLst>
          </p:cNvPr>
          <p:cNvSpPr txBox="1"/>
          <p:nvPr/>
        </p:nvSpPr>
        <p:spPr>
          <a:xfrm>
            <a:off x="3870" y="3908983"/>
            <a:ext cx="89388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latin typeface="Arial"/>
                <a:cs typeface="Arial"/>
              </a:rPr>
              <a:t>Another type of DoS attack involves exploiting vulnerabilities such as buffer overflows to cause a server or even a network infrastructure device to crash, subsequently causing a DoS condition.</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49</a:t>
            </a:fld>
            <a:endParaRPr lang="en-US"/>
          </a:p>
        </p:txBody>
      </p:sp>
    </p:spTree>
    <p:extLst>
      <p:ext uri="{BB962C8B-B14F-4D97-AF65-F5344CB8AC3E}">
        <p14:creationId xmlns:p14="http://schemas.microsoft.com/office/powerpoint/2010/main" val="281295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lIns="91440" tIns="45720" rIns="91440" bIns="45720" rtlCol="0" anchor="t"/>
          <a:lstStyle/>
          <a:p>
            <a:pPr marL="0" indent="0">
              <a:buNone/>
            </a:pPr>
            <a:r>
              <a:rPr lang="en-US" sz="2200" dirty="0">
                <a:solidFill>
                  <a:srgbClr val="024C69"/>
                </a:solidFill>
                <a:latin typeface="Arial"/>
                <a:cs typeface="Arial"/>
              </a:rPr>
              <a:t>Module </a:t>
            </a:r>
            <a:r>
              <a:rPr lang="en-US" sz="2200">
                <a:latin typeface="Arial"/>
                <a:cs typeface="Arial"/>
              </a:rPr>
              <a:t>5</a:t>
            </a:r>
            <a:r>
              <a:rPr lang="en-US" sz="2200" dirty="0">
                <a:solidFill>
                  <a:srgbClr val="024C69"/>
                </a:solidFill>
                <a:latin typeface="Arial"/>
                <a:cs typeface="Arial"/>
              </a:rPr>
              <a:t>: Activities</a:t>
            </a:r>
            <a:endParaRPr lang="en-US" sz="2200" dirty="0">
              <a:latin typeface="Arial"/>
              <a:cs typeface="Arial"/>
            </a:endParaRPr>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2497522400"/>
              </p:ext>
            </p:extLst>
          </p:nvPr>
        </p:nvGraphicFramePr>
        <p:xfrm>
          <a:off x="116602" y="1148187"/>
          <a:ext cx="8746739" cy="1916428"/>
        </p:xfrm>
        <a:graphic>
          <a:graphicData uri="http://schemas.openxmlformats.org/drawingml/2006/table">
            <a:tbl>
              <a:tblPr firstRow="1" bandRow="1">
                <a:tableStyleId>{5C22544A-7EE6-4342-B048-85BDC9FD1C3A}</a:tableStyleId>
              </a:tblPr>
              <a:tblGrid>
                <a:gridCol w="1083071">
                  <a:extLst>
                    <a:ext uri="{9D8B030D-6E8A-4147-A177-3AD203B41FA5}">
                      <a16:colId xmlns:a16="http://schemas.microsoft.com/office/drawing/2014/main" val="314965042"/>
                    </a:ext>
                  </a:extLst>
                </a:gridCol>
                <a:gridCol w="1327897">
                  <a:extLst>
                    <a:ext uri="{9D8B030D-6E8A-4147-A177-3AD203B41FA5}">
                      <a16:colId xmlns:a16="http://schemas.microsoft.com/office/drawing/2014/main" val="1540795028"/>
                    </a:ext>
                  </a:extLst>
                </a:gridCol>
                <a:gridCol w="4800723">
                  <a:extLst>
                    <a:ext uri="{9D8B030D-6E8A-4147-A177-3AD203B41FA5}">
                      <a16:colId xmlns:a16="http://schemas.microsoft.com/office/drawing/2014/main" val="2968452238"/>
                    </a:ext>
                  </a:extLst>
                </a:gridCol>
                <a:gridCol w="1535048">
                  <a:extLst>
                    <a:ext uri="{9D8B030D-6E8A-4147-A177-3AD203B41FA5}">
                      <a16:colId xmlns:a16="http://schemas.microsoft.com/office/drawing/2014/main" val="286226043"/>
                    </a:ext>
                  </a:extLst>
                </a:gridCol>
              </a:tblGrid>
              <a:tr h="370839">
                <a:tc>
                  <a:txBody>
                    <a:bodyPr/>
                    <a:lstStyle/>
                    <a:p>
                      <a:pPr algn="ctr"/>
                      <a:r>
                        <a:rPr lang="en-US" sz="1400" dirty="0">
                          <a:latin typeface="Arial"/>
                          <a:cs typeface="Arial"/>
                        </a:rPr>
                        <a:t>Page #</a:t>
                      </a:r>
                    </a:p>
                  </a:txBody>
                  <a:tcPr/>
                </a:tc>
                <a:tc>
                  <a:txBody>
                    <a:bodyPr/>
                    <a:lstStyle/>
                    <a:p>
                      <a:pPr algn="ctr"/>
                      <a:r>
                        <a:rPr lang="en-US" sz="1400" dirty="0">
                          <a:latin typeface="Arial"/>
                          <a:cs typeface="Arial"/>
                        </a:rPr>
                        <a:t>Activity</a:t>
                      </a:r>
                    </a:p>
                  </a:txBody>
                  <a:tcPr/>
                </a:tc>
                <a:tc>
                  <a:txBody>
                    <a:bodyPr/>
                    <a:lstStyle/>
                    <a:p>
                      <a:pPr algn="ctr"/>
                      <a:r>
                        <a:rPr lang="en-US" sz="1400" dirty="0">
                          <a:latin typeface="Arial"/>
                          <a:cs typeface="Arial"/>
                        </a:rPr>
                        <a:t>Activity Name</a:t>
                      </a:r>
                    </a:p>
                  </a:txBody>
                  <a:tcPr/>
                </a:tc>
                <a:tc>
                  <a:txBody>
                    <a:bodyPr/>
                    <a:lstStyle/>
                    <a:p>
                      <a:pPr algn="ctr"/>
                      <a:r>
                        <a:rPr lang="en-US" sz="1400" dirty="0">
                          <a:latin typeface="Arial"/>
                          <a:cs typeface="Arial"/>
                        </a:rPr>
                        <a:t>Optional?</a:t>
                      </a:r>
                    </a:p>
                  </a:txBody>
                  <a:tcPr/>
                </a:tc>
                <a:extLst>
                  <a:ext uri="{0D108BD9-81ED-4DB2-BD59-A6C34878D82A}">
                    <a16:rowId xmlns:a16="http://schemas.microsoft.com/office/drawing/2014/main" val="317262977"/>
                  </a:ext>
                </a:extLst>
              </a:tr>
              <a:tr h="370839">
                <a:tc>
                  <a:txBody>
                    <a:bodyPr/>
                    <a:lstStyle/>
                    <a:p>
                      <a:pPr lvl="0" algn="ctr">
                        <a:buNone/>
                      </a:pPr>
                      <a:r>
                        <a:rPr lang="en-US" sz="1400" b="0" i="0" u="none" strike="noStrike" dirty="0">
                          <a:solidFill>
                            <a:srgbClr val="000000"/>
                          </a:solidFill>
                          <a:effectLst/>
                          <a:latin typeface="Arial"/>
                        </a:rPr>
                        <a:t>5.1.22</a:t>
                      </a:r>
                      <a:endParaRPr lang="pt-BR"/>
                    </a:p>
                  </a:txBody>
                  <a:tcPr marL="6350" marR="6350" marT="6350" marB="0" anchor="ctr"/>
                </a:tc>
                <a:tc>
                  <a:txBody>
                    <a:bodyPr/>
                    <a:lstStyle/>
                    <a:p>
                      <a:pPr lvl="0" algn="l">
                        <a:buNone/>
                      </a:pPr>
                      <a:r>
                        <a:rPr lang="en-US" sz="1400" b="0" i="0" u="none" strike="noStrike" kern="1200" dirty="0">
                          <a:solidFill>
                            <a:srgbClr val="000000"/>
                          </a:solidFill>
                          <a:effectLst/>
                          <a:latin typeface="Arial"/>
                          <a:ea typeface="+mn-ea"/>
                          <a:cs typeface="+mn-cs"/>
                        </a:rPr>
                        <a:t>Practice</a:t>
                      </a:r>
                      <a:endParaRPr lang="pt-B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NAC Bypass and VLAN Hopping</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lvl="0" algn="ctr">
                        <a:buNone/>
                      </a:pPr>
                      <a:r>
                        <a:rPr lang="en-US" sz="1400" dirty="0">
                          <a:latin typeface="Arial"/>
                          <a:cs typeface="Arial"/>
                        </a:rPr>
                        <a:t>Recommended</a:t>
                      </a:r>
                      <a:endParaRPr lang="pt-BR"/>
                    </a:p>
                  </a:txBody>
                  <a:tcPr anchor="ctr"/>
                </a:tc>
                <a:extLst>
                  <a:ext uri="{0D108BD9-81ED-4DB2-BD59-A6C34878D82A}">
                    <a16:rowId xmlns:a16="http://schemas.microsoft.com/office/drawing/2014/main" val="2036150859"/>
                  </a:ext>
                </a:extLst>
              </a:tr>
              <a:tr h="370840">
                <a:tc>
                  <a:txBody>
                    <a:bodyPr/>
                    <a:lstStyle/>
                    <a:p>
                      <a:pPr algn="ctr" fontAlgn="t"/>
                      <a:r>
                        <a:rPr lang="en-US" sz="1400" b="0" i="0" u="none" strike="noStrike" dirty="0">
                          <a:solidFill>
                            <a:srgbClr val="000000"/>
                          </a:solidFill>
                          <a:effectLst/>
                          <a:latin typeface="Arial"/>
                        </a:rPr>
                        <a:t>5.1.24</a:t>
                      </a:r>
                      <a:endParaRPr lang="pt-BR" dirty="0"/>
                    </a:p>
                  </a:txBody>
                  <a:tcPr marL="6350" marR="6350" marT="6350" marB="0" anchor="ctr"/>
                </a:tc>
                <a:tc>
                  <a:txBody>
                    <a:bodyPr/>
                    <a:lstStyle/>
                    <a:p>
                      <a:pPr algn="l" fontAlgn="t"/>
                      <a:r>
                        <a:rPr lang="en-US" sz="1400" b="0" i="0" u="none" strike="noStrike" dirty="0">
                          <a:solidFill>
                            <a:srgbClr val="000000"/>
                          </a:solidFill>
                          <a:effectLst/>
                          <a:latin typeface="Arial"/>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DHCP Starvation and Rogue DHCP Servers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377890904"/>
                  </a:ext>
                </a:extLst>
              </a:tr>
              <a:tr h="370840">
                <a:tc>
                  <a:txBody>
                    <a:bodyPr/>
                    <a:lstStyle/>
                    <a:p>
                      <a:pPr algn="ctr" fontAlgn="t"/>
                      <a:r>
                        <a:rPr lang="en-US" sz="1400" b="0" i="0" u="none" strike="noStrike" dirty="0">
                          <a:solidFill>
                            <a:srgbClr val="000000"/>
                          </a:solidFill>
                          <a:effectLst/>
                          <a:latin typeface="Arial"/>
                        </a:rPr>
                        <a:t>5.2.11</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IV, Unsecured Wireless, KARMA, and Fragmentation Attacks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281025351"/>
                  </a:ext>
                </a:extLst>
              </a:tr>
              <a:tr h="370840">
                <a:tc>
                  <a:txBody>
                    <a:bodyPr/>
                    <a:lstStyle/>
                    <a:p>
                      <a:pPr algn="ctr" fontAlgn="t"/>
                      <a:r>
                        <a:rPr lang="en-US" sz="1400" b="0" i="0" u="none" strike="noStrike" dirty="0">
                          <a:solidFill>
                            <a:srgbClr val="000000"/>
                          </a:solidFill>
                          <a:effectLst/>
                          <a:latin typeface="Arial"/>
                        </a:rPr>
                        <a:t>5.2.18</a:t>
                      </a:r>
                      <a:endParaRPr lang="pt-BR" dirty="0"/>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Wireless Attacks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21784998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a:t>
            </a:fld>
            <a:endParaRPr lang="en-US"/>
          </a:p>
        </p:txBody>
      </p:sp>
    </p:spTree>
    <p:extLst>
      <p:ext uri="{BB962C8B-B14F-4D97-AF65-F5344CB8AC3E}">
        <p14:creationId xmlns:p14="http://schemas.microsoft.com/office/powerpoint/2010/main" val="2910232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DoS and DDoS Attacks</a:t>
            </a:r>
            <a:r>
              <a:rPr lang="en-US" sz="2300">
                <a:solidFill>
                  <a:srgbClr val="181A1F"/>
                </a:solidFill>
                <a:latin typeface="Arial"/>
                <a:cs typeface="Arial"/>
              </a:rPr>
              <a:t> (Cont.)</a:t>
            </a:r>
          </a:p>
          <a:p>
            <a:endParaRPr lang="en-US" sz="2300" dirty="0">
              <a:solidFill>
                <a:srgbClr val="181A1F"/>
              </a:solidFill>
            </a:endParaRP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896018"/>
            <a:ext cx="5301650" cy="3744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000000"/>
                </a:solidFill>
                <a:latin typeface="Arial"/>
                <a:ea typeface="+mn-lt"/>
                <a:cs typeface="+mn-lt"/>
              </a:rPr>
              <a:t>Many attackers use </a:t>
            </a:r>
            <a:r>
              <a:rPr lang="en-US" sz="1400" b="1" dirty="0">
                <a:solidFill>
                  <a:srgbClr val="000000"/>
                </a:solidFill>
                <a:latin typeface="Arial"/>
                <a:ea typeface="+mn-lt"/>
                <a:cs typeface="+mn-lt"/>
              </a:rPr>
              <a:t>botnets</a:t>
            </a:r>
            <a:r>
              <a:rPr lang="en-US" sz="1400" dirty="0">
                <a:solidFill>
                  <a:srgbClr val="000000"/>
                </a:solidFill>
                <a:latin typeface="Arial"/>
                <a:ea typeface="+mn-lt"/>
                <a:cs typeface="+mn-lt"/>
              </a:rPr>
              <a:t> to launch DDoS attacks. </a:t>
            </a:r>
            <a:endParaRPr lang="pt-BR"/>
          </a:p>
          <a:p>
            <a:pPr marL="285750" indent="-285750">
              <a:buFont typeface="Arial"/>
              <a:buChar char="•"/>
            </a:pPr>
            <a:endParaRPr lang="en-US" sz="1400" dirty="0">
              <a:solidFill>
                <a:srgbClr val="000000"/>
              </a:solidFill>
              <a:latin typeface="Arial"/>
              <a:ea typeface="+mn-lt"/>
              <a:cs typeface="+mn-lt"/>
            </a:endParaRPr>
          </a:p>
          <a:p>
            <a:pPr marL="285750" indent="-285750">
              <a:buFont typeface="Arial"/>
              <a:buChar char="•"/>
            </a:pPr>
            <a:r>
              <a:rPr lang="en-US" sz="1400" dirty="0">
                <a:solidFill>
                  <a:srgbClr val="000000"/>
                </a:solidFill>
                <a:latin typeface="Arial"/>
                <a:ea typeface="+mn-lt"/>
                <a:cs typeface="+mn-lt"/>
              </a:rPr>
              <a:t>A _botnet _is a</a:t>
            </a:r>
            <a:r>
              <a:rPr lang="en-US" sz="1400" dirty="0">
                <a:latin typeface="Arial"/>
                <a:ea typeface="+mn-lt"/>
                <a:cs typeface="+mn-lt"/>
              </a:rPr>
              <a:t> collection of compromised machines that the attacker can manipulate from a command and control (</a:t>
            </a:r>
            <a:r>
              <a:rPr lang="en-US" sz="1400" dirty="0" err="1">
                <a:latin typeface="Arial"/>
                <a:ea typeface="+mn-lt"/>
                <a:cs typeface="+mn-lt"/>
              </a:rPr>
              <a:t>CnC</a:t>
            </a:r>
            <a:r>
              <a:rPr lang="en-US" sz="1400" dirty="0">
                <a:latin typeface="Arial"/>
                <a:ea typeface="+mn-lt"/>
                <a:cs typeface="+mn-lt"/>
              </a:rPr>
              <a:t>, or C2) system to participate in a DDoS attack, send spam emails, and perform other illicit activities. </a:t>
            </a:r>
            <a:endParaRPr lang="en-US">
              <a:latin typeface="Calibri" panose="020F0502020204030204"/>
              <a:ea typeface="+mn-lt"/>
              <a:cs typeface="+mn-lt"/>
            </a:endParaRPr>
          </a:p>
          <a:p>
            <a:pPr marL="285750" indent="-285750">
              <a:buFont typeface="Arial"/>
              <a:buChar char="•"/>
            </a:pPr>
            <a:endParaRPr lang="en-US" sz="1400" dirty="0">
              <a:latin typeface="Arial"/>
              <a:ea typeface="+mn-lt"/>
              <a:cs typeface="+mn-lt"/>
            </a:endParaRPr>
          </a:p>
          <a:p>
            <a:pPr marL="285750" indent="-285750">
              <a:buFont typeface="Arial"/>
              <a:buChar char="•"/>
            </a:pPr>
            <a:r>
              <a:rPr lang="en-US" sz="1400" dirty="0">
                <a:latin typeface="Arial"/>
                <a:ea typeface="+mn-lt"/>
                <a:cs typeface="+mn-lt"/>
              </a:rPr>
              <a:t>The figure shows how an attacker may use a botnet to launch a DDoS attack. </a:t>
            </a:r>
            <a:endParaRPr lang="en-US">
              <a:latin typeface="Calibri" panose="020F0502020204030204"/>
              <a:ea typeface="+mn-lt"/>
              <a:cs typeface="+mn-lt"/>
            </a:endParaRPr>
          </a:p>
          <a:p>
            <a:pPr marL="285750" indent="-285750">
              <a:buFont typeface="Arial"/>
              <a:buChar char="•"/>
            </a:pPr>
            <a:endParaRPr lang="en-US" sz="1400" dirty="0">
              <a:latin typeface="Arial"/>
              <a:ea typeface="+mn-lt"/>
              <a:cs typeface="+mn-lt"/>
            </a:endParaRPr>
          </a:p>
          <a:p>
            <a:pPr marL="285750" indent="-285750">
              <a:buFont typeface="Arial"/>
              <a:buChar char="•"/>
            </a:pPr>
            <a:r>
              <a:rPr lang="en-US" sz="1400" dirty="0">
                <a:latin typeface="Arial"/>
                <a:ea typeface="+mn-lt"/>
                <a:cs typeface="+mn-lt"/>
              </a:rPr>
              <a:t>The botnet is composed of compromised user endpoints (laptops), home wireless routers, and IoT devices such as IP cameras.</a:t>
            </a:r>
            <a:endParaRPr lang="en-US">
              <a:latin typeface="Calibri" panose="020F0502020204030204"/>
              <a:ea typeface="+mn-lt"/>
              <a:cs typeface="+mn-lt"/>
            </a:endParaRPr>
          </a:p>
          <a:p>
            <a:pPr marL="285750" indent="-285750">
              <a:buFont typeface="Arial"/>
              <a:buChar char="•"/>
            </a:pPr>
            <a:endParaRPr lang="en-US" sz="1400" dirty="0">
              <a:latin typeface="Arial"/>
              <a:ea typeface="+mn-lt"/>
              <a:cs typeface="+mn-lt"/>
            </a:endParaRPr>
          </a:p>
          <a:p>
            <a:pPr marL="285750" indent="-285750">
              <a:buFont typeface="Arial"/>
              <a:buChar char="•"/>
            </a:pPr>
            <a:r>
              <a:rPr lang="en-US" sz="1400" dirty="0">
                <a:latin typeface="Arial"/>
                <a:ea typeface="+mn-lt"/>
                <a:cs typeface="+mn-lt"/>
              </a:rPr>
              <a:t>In the figure, the attacker sends instructions to the C2; subsequently, the C2 sends instructions to the bots within the botnet to launch the DDoS attack against the victim server.</a:t>
            </a:r>
            <a:endParaRPr lang="en-US">
              <a:cs typeface="Calibri"/>
            </a:endParaRPr>
          </a:p>
        </p:txBody>
      </p:sp>
      <p:pic>
        <p:nvPicPr>
          <p:cNvPr id="8" name="Imagem 8" descr="Diagrama&#10;&#10;Descrição gerada automaticamente">
            <a:extLst>
              <a:ext uri="{FF2B5EF4-FFF2-40B4-BE49-F238E27FC236}">
                <a16:creationId xmlns:a16="http://schemas.microsoft.com/office/drawing/2014/main" id="{3F05613B-8510-3913-D868-7D82C5E2367F}"/>
              </a:ext>
            </a:extLst>
          </p:cNvPr>
          <p:cNvPicPr>
            <a:picLocks noChangeAspect="1"/>
          </p:cNvPicPr>
          <p:nvPr/>
        </p:nvPicPr>
        <p:blipFill>
          <a:blip r:embed="rId3"/>
          <a:stretch>
            <a:fillRect/>
          </a:stretch>
        </p:blipFill>
        <p:spPr>
          <a:xfrm>
            <a:off x="5400135" y="1585478"/>
            <a:ext cx="3519576" cy="2403863"/>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50</a:t>
            </a:fld>
            <a:endParaRPr lang="en-US"/>
          </a:p>
        </p:txBody>
      </p:sp>
    </p:spTree>
    <p:extLst>
      <p:ext uri="{BB962C8B-B14F-4D97-AF65-F5344CB8AC3E}">
        <p14:creationId xmlns:p14="http://schemas.microsoft.com/office/powerpoint/2010/main" val="1940174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DoS and DDoS Attacks</a:t>
            </a:r>
            <a:r>
              <a:rPr lang="en-US" sz="2300">
                <a:solidFill>
                  <a:srgbClr val="181A1F"/>
                </a:solidFill>
                <a:latin typeface="Arial"/>
                <a:cs typeface="Arial"/>
              </a:rPr>
              <a:t> (Cont.)</a:t>
            </a: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14654" y="923192"/>
            <a:ext cx="889488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latin typeface="Arial"/>
                <a:cs typeface="Arial"/>
              </a:rPr>
              <a:t>With </a:t>
            </a:r>
            <a:r>
              <a:rPr lang="en-US" sz="1400" b="1">
                <a:latin typeface="Arial"/>
                <a:cs typeface="Arial"/>
              </a:rPr>
              <a:t>reflected DoS and DDoS attacks</a:t>
            </a:r>
            <a:r>
              <a:rPr lang="en-US" sz="1400">
                <a:latin typeface="Arial"/>
                <a:cs typeface="Arial"/>
              </a:rPr>
              <a:t>, attackers send to sources spoofed packets that appear to be from the victim, and then the sources become unwitting participants in the reflected attack by sending the response traffic back to the intended victim. </a:t>
            </a:r>
            <a:endParaRPr lang="pt-BR">
              <a:cs typeface="Calibri" panose="020F0502020204030204"/>
            </a:endParaRPr>
          </a:p>
        </p:txBody>
      </p:sp>
      <p:sp>
        <p:nvSpPr>
          <p:cNvPr id="4" name="CaixaDeTexto 3">
            <a:extLst>
              <a:ext uri="{FF2B5EF4-FFF2-40B4-BE49-F238E27FC236}">
                <a16:creationId xmlns:a16="http://schemas.microsoft.com/office/drawing/2014/main" id="{C112F5D6-D727-5DDF-8AA6-EA192BDDB69B}"/>
              </a:ext>
            </a:extLst>
          </p:cNvPr>
          <p:cNvSpPr txBox="1"/>
          <p:nvPr/>
        </p:nvSpPr>
        <p:spPr>
          <a:xfrm>
            <a:off x="-5135" y="1758659"/>
            <a:ext cx="550652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000000"/>
                </a:solidFill>
                <a:latin typeface="Arial"/>
                <a:ea typeface="+mn-lt"/>
                <a:cs typeface="+mn-lt"/>
              </a:rPr>
              <a:t>UDP is often used as the transport mechanism in such attacks because it is more easily spoofed due to the lack of a</a:t>
            </a:r>
            <a:r>
              <a:rPr lang="en-US" sz="1400" dirty="0">
                <a:latin typeface="Arial"/>
                <a:ea typeface="+mn-lt"/>
                <a:cs typeface="+mn-lt"/>
              </a:rPr>
              <a:t> three-way handshake. </a:t>
            </a:r>
            <a:endParaRPr lang="pt-BR" sz="1400">
              <a:latin typeface="Arial"/>
              <a:ea typeface="+mn-lt"/>
              <a:cs typeface="+mn-lt"/>
            </a:endParaRPr>
          </a:p>
          <a:p>
            <a:pPr marL="285750" indent="-285750">
              <a:buFont typeface="Arial"/>
              <a:buChar char="•"/>
            </a:pPr>
            <a:endParaRPr lang="en-US" sz="1400" dirty="0">
              <a:latin typeface="Arial"/>
              <a:ea typeface="+mn-lt"/>
              <a:cs typeface="Calibri"/>
            </a:endParaRPr>
          </a:p>
          <a:p>
            <a:pPr marL="285750" indent="-285750">
              <a:buFont typeface="Arial,Sans-Serif"/>
              <a:buChar char="•"/>
            </a:pPr>
            <a:r>
              <a:rPr lang="en-US" sz="1400" dirty="0">
                <a:latin typeface="Arial"/>
                <a:ea typeface="+mn-lt"/>
                <a:cs typeface="Arial"/>
              </a:rPr>
              <a:t>In the figure, the attacker sends a packet to Host A. </a:t>
            </a:r>
            <a:endParaRPr lang="pt-BR" sz="1400" dirty="0">
              <a:latin typeface="Arial"/>
              <a:ea typeface="+mn-lt"/>
              <a:cs typeface="Arial"/>
            </a:endParaRPr>
          </a:p>
          <a:p>
            <a:pPr marL="285750" indent="-285750">
              <a:buFont typeface="Arial,Sans-Serif"/>
              <a:buChar char="•"/>
            </a:pPr>
            <a:endParaRPr lang="en-US" sz="1400" dirty="0">
              <a:latin typeface="Arial"/>
              <a:ea typeface="+mn-lt"/>
              <a:cs typeface="Arial"/>
            </a:endParaRPr>
          </a:p>
          <a:p>
            <a:pPr marL="285750" indent="-285750">
              <a:buFont typeface="Arial,Sans-Serif"/>
              <a:buChar char="•"/>
            </a:pPr>
            <a:r>
              <a:rPr lang="en-US" sz="1400" dirty="0">
                <a:latin typeface="Arial"/>
                <a:ea typeface="+mn-lt"/>
                <a:cs typeface="Arial"/>
              </a:rPr>
              <a:t>The source IP address is the victim’s IP address (10.1.2.3), and the destination IP address is Host A’s IP address (10.1.1.8). </a:t>
            </a:r>
            <a:endParaRPr lang="pt-BR" sz="1400" dirty="0">
              <a:latin typeface="Arial"/>
              <a:ea typeface="+mn-lt"/>
              <a:cs typeface="Arial"/>
            </a:endParaRPr>
          </a:p>
        </p:txBody>
      </p:sp>
      <p:pic>
        <p:nvPicPr>
          <p:cNvPr id="5" name="Imagem 5" descr="Diagrama&#10;&#10;Descrição gerada automaticamente">
            <a:extLst>
              <a:ext uri="{FF2B5EF4-FFF2-40B4-BE49-F238E27FC236}">
                <a16:creationId xmlns:a16="http://schemas.microsoft.com/office/drawing/2014/main" id="{2C79C434-E484-BB96-9638-79711B72AA74}"/>
              </a:ext>
            </a:extLst>
          </p:cNvPr>
          <p:cNvPicPr>
            <a:picLocks noChangeAspect="1"/>
          </p:cNvPicPr>
          <p:nvPr/>
        </p:nvPicPr>
        <p:blipFill>
          <a:blip r:embed="rId3"/>
          <a:stretch>
            <a:fillRect/>
          </a:stretch>
        </p:blipFill>
        <p:spPr>
          <a:xfrm>
            <a:off x="5626578" y="1680328"/>
            <a:ext cx="3217653" cy="1955373"/>
          </a:xfrm>
          <a:prstGeom prst="rect">
            <a:avLst/>
          </a:prstGeom>
          <a:ln>
            <a:noFill/>
          </a:ln>
          <a:effectLst>
            <a:outerShdw blurRad="292100" dist="139700" dir="2700000" algn="tl" rotWithShape="0">
              <a:srgbClr val="333333">
                <a:alpha val="65000"/>
              </a:srgbClr>
            </a:outerShdw>
          </a:effectLst>
        </p:spPr>
      </p:pic>
      <p:sp>
        <p:nvSpPr>
          <p:cNvPr id="6" name="CaixaDeTexto 5">
            <a:extLst>
              <a:ext uri="{FF2B5EF4-FFF2-40B4-BE49-F238E27FC236}">
                <a16:creationId xmlns:a16="http://schemas.microsoft.com/office/drawing/2014/main" id="{2A20FE50-18B1-B99E-C37D-22AB20265387}"/>
              </a:ext>
            </a:extLst>
          </p:cNvPr>
          <p:cNvSpPr txBox="1"/>
          <p:nvPr/>
        </p:nvSpPr>
        <p:spPr>
          <a:xfrm>
            <a:off x="0" y="3685580"/>
            <a:ext cx="890594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latin typeface="Arial"/>
                <a:cs typeface="Arial"/>
              </a:rPr>
              <a:t>Subsequently, Host A sends an unwanted packet to the victim. </a:t>
            </a:r>
            <a:endParaRPr lang="pt-BR" sz="1400" dirty="0">
              <a:latin typeface="Arial"/>
              <a:cs typeface="Arial"/>
            </a:endParaRPr>
          </a:p>
          <a:p>
            <a:pPr marL="285750" indent="-285750">
              <a:buFont typeface="Arial,Sans-Serif"/>
              <a:buChar char="•"/>
            </a:pPr>
            <a:endParaRPr lang="en-US" sz="1400" dirty="0">
              <a:latin typeface="Arial"/>
              <a:cs typeface="Arial"/>
            </a:endParaRPr>
          </a:p>
          <a:p>
            <a:pPr marL="285750" indent="-285750">
              <a:buFont typeface="Arial,Sans-Serif"/>
              <a:buChar char="•"/>
            </a:pPr>
            <a:r>
              <a:rPr lang="en-US" sz="1400" dirty="0">
                <a:latin typeface="Arial"/>
                <a:cs typeface="Arial"/>
              </a:rPr>
              <a:t>If the attacker continues to send these types of packets, not only does Host A flood the victim, but the victim might also reply with unnecessary packets, thus consuming bandwidth and resources.</a:t>
            </a:r>
            <a:endParaRPr lang="pt-BR"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51</a:t>
            </a:fld>
            <a:endParaRPr lang="en-US"/>
          </a:p>
        </p:txBody>
      </p:sp>
    </p:spTree>
    <p:extLst>
      <p:ext uri="{BB962C8B-B14F-4D97-AF65-F5344CB8AC3E}">
        <p14:creationId xmlns:p14="http://schemas.microsoft.com/office/powerpoint/2010/main" val="1881152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DoS and DDoS Attacks</a:t>
            </a:r>
            <a:r>
              <a:rPr lang="en-US" sz="2300">
                <a:solidFill>
                  <a:srgbClr val="181A1F"/>
                </a:solidFill>
                <a:latin typeface="Arial"/>
                <a:cs typeface="Arial"/>
              </a:rPr>
              <a:t> (Cont.)</a:t>
            </a: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14654" y="923192"/>
            <a:ext cx="889488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Arial"/>
                <a:ea typeface="+mn-lt"/>
                <a:cs typeface="+mn-lt"/>
              </a:rPr>
              <a:t>An </a:t>
            </a:r>
            <a:r>
              <a:rPr lang="en-US" sz="1400" b="1" dirty="0">
                <a:latin typeface="Arial"/>
                <a:ea typeface="+mn-lt"/>
                <a:cs typeface="+mn-lt"/>
              </a:rPr>
              <a:t>amplification attack</a:t>
            </a:r>
            <a:r>
              <a:rPr lang="en-US" sz="1400" dirty="0">
                <a:latin typeface="Arial"/>
                <a:ea typeface="+mn-lt"/>
                <a:cs typeface="+mn-lt"/>
              </a:rPr>
              <a:t> is a form of reflected DoS attack in which the response traffic (sent by the unwitting participant) is made up of packets that are much larger than those that were initially sent by the attacker (spoofing the victim). </a:t>
            </a:r>
            <a:endParaRPr lang="pt-BR" sz="1400" dirty="0">
              <a:latin typeface="Arial"/>
              <a:ea typeface="+mn-lt"/>
              <a:cs typeface="+mn-lt"/>
            </a:endParaRPr>
          </a:p>
        </p:txBody>
      </p:sp>
      <p:sp>
        <p:nvSpPr>
          <p:cNvPr id="6" name="CaixaDeTexto 5">
            <a:extLst>
              <a:ext uri="{FF2B5EF4-FFF2-40B4-BE49-F238E27FC236}">
                <a16:creationId xmlns:a16="http://schemas.microsoft.com/office/drawing/2014/main" id="{2A20FE50-18B1-B99E-C37D-22AB20265387}"/>
              </a:ext>
            </a:extLst>
          </p:cNvPr>
          <p:cNvSpPr txBox="1"/>
          <p:nvPr/>
        </p:nvSpPr>
        <p:spPr>
          <a:xfrm>
            <a:off x="10783" y="1787770"/>
            <a:ext cx="557399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latin typeface="Arial"/>
                <a:cs typeface="Arial"/>
              </a:rPr>
              <a:t>An example of this type of attack is an attacker sending DNS queries to a DNS server configured as an open resolver. </a:t>
            </a:r>
            <a:endParaRPr lang="pt-BR" sz="1400" dirty="0">
              <a:latin typeface="Arial"/>
              <a:cs typeface="Arial"/>
            </a:endParaRPr>
          </a:p>
          <a:p>
            <a:pPr marL="285750" indent="-285750">
              <a:buFont typeface="Arial,Sans-Serif"/>
              <a:buChar char="•"/>
            </a:pPr>
            <a:endParaRPr lang="en-US" sz="1400" dirty="0">
              <a:latin typeface="Arial"/>
              <a:cs typeface="Arial"/>
            </a:endParaRPr>
          </a:p>
          <a:p>
            <a:pPr marL="285750" indent="-285750">
              <a:buFont typeface="Arial,Sans-Serif"/>
              <a:buChar char="•"/>
            </a:pPr>
            <a:r>
              <a:rPr lang="en-US" sz="1400" dirty="0">
                <a:latin typeface="Arial"/>
                <a:cs typeface="Arial"/>
              </a:rPr>
              <a:t>Then the DNS server (open resolver) replies with responses much larger in packet size than the initial query packets. </a:t>
            </a:r>
            <a:endParaRPr lang="pt-BR" sz="1400" dirty="0">
              <a:latin typeface="Arial"/>
              <a:cs typeface="Arial"/>
            </a:endParaRPr>
          </a:p>
          <a:p>
            <a:pPr marL="285750" indent="-285750">
              <a:buFont typeface="Arial,Sans-Serif"/>
              <a:buChar char="•"/>
            </a:pPr>
            <a:endParaRPr lang="en-US" sz="1400" dirty="0">
              <a:latin typeface="Arial"/>
              <a:cs typeface="Arial"/>
            </a:endParaRPr>
          </a:p>
          <a:p>
            <a:pPr marL="285750" indent="-285750">
              <a:buFont typeface="Arial,Sans-Serif"/>
              <a:buChar char="•"/>
            </a:pPr>
            <a:r>
              <a:rPr lang="en-US" sz="1400" dirty="0">
                <a:latin typeface="Arial"/>
                <a:cs typeface="Arial"/>
              </a:rPr>
              <a:t>The result is that the victim’s machine gets flooded by large packets for which it never actually issued queries. </a:t>
            </a:r>
            <a:endParaRPr lang="pt-BR" sz="1400" dirty="0">
              <a:latin typeface="Arial"/>
              <a:cs typeface="Arial"/>
            </a:endParaRPr>
          </a:p>
          <a:p>
            <a:pPr marL="285750" indent="-285750">
              <a:buFont typeface="Arial,Sans-Serif"/>
              <a:buChar char="•"/>
            </a:pPr>
            <a:endParaRPr lang="en-US" sz="1400" dirty="0">
              <a:latin typeface="Arial"/>
              <a:cs typeface="Arial"/>
            </a:endParaRPr>
          </a:p>
          <a:p>
            <a:pPr marL="285750" indent="-285750">
              <a:buFont typeface="Arial,Sans-Serif"/>
              <a:buChar char="•"/>
            </a:pPr>
            <a:r>
              <a:rPr lang="en-US" sz="1400" dirty="0">
                <a:latin typeface="Arial"/>
                <a:cs typeface="Arial"/>
              </a:rPr>
              <a:t>The figure shows an example.</a:t>
            </a:r>
            <a:endParaRPr lang="pt-BR" sz="1400" dirty="0">
              <a:latin typeface="Arial"/>
              <a:cs typeface="Arial"/>
            </a:endParaRPr>
          </a:p>
        </p:txBody>
      </p:sp>
      <p:pic>
        <p:nvPicPr>
          <p:cNvPr id="8" name="Imagem 8" descr="Diagrama, Esquemático&#10;&#10;Descrição gerada automaticamente">
            <a:extLst>
              <a:ext uri="{FF2B5EF4-FFF2-40B4-BE49-F238E27FC236}">
                <a16:creationId xmlns:a16="http://schemas.microsoft.com/office/drawing/2014/main" id="{E0B6FF28-ACC9-5B54-1CE0-8638ED58C22B}"/>
              </a:ext>
            </a:extLst>
          </p:cNvPr>
          <p:cNvPicPr>
            <a:picLocks noChangeAspect="1"/>
          </p:cNvPicPr>
          <p:nvPr/>
        </p:nvPicPr>
        <p:blipFill>
          <a:blip r:embed="rId3"/>
          <a:stretch>
            <a:fillRect/>
          </a:stretch>
        </p:blipFill>
        <p:spPr>
          <a:xfrm>
            <a:off x="5788326" y="1788501"/>
            <a:ext cx="3131388" cy="2245827"/>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52</a:t>
            </a:fld>
            <a:endParaRPr lang="en-US"/>
          </a:p>
        </p:txBody>
      </p:sp>
    </p:spTree>
    <p:extLst>
      <p:ext uri="{BB962C8B-B14F-4D97-AF65-F5344CB8AC3E}">
        <p14:creationId xmlns:p14="http://schemas.microsoft.com/office/powerpoint/2010/main" val="2095041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Network Access Control (NAC) Bypass</a:t>
            </a: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3871" y="923192"/>
            <a:ext cx="8970365"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NAC is a technology designed to interrogate endpoints before joining a wired or wireless network, and  typically used in conjunction with 802.1X for identity management and enforcement. </a:t>
            </a:r>
            <a:endParaRPr lang="pt-BR"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network access switch or wireless AP can be configured to authenticate end users and perform a security posture assessment of the endpoint device to enforce policy. </a:t>
            </a:r>
            <a:endParaRPr lang="pt-BR" sz="140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It can check whether you have security software such as antivirus, anti-malware, and personal firewalls before it allows you to join the network. </a:t>
            </a:r>
            <a:endParaRPr lang="pt-BR" sz="1400" dirty="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It can also check whether you have a specific version of an operating system and whether your system has been patched for specific vulnerabilities.</a:t>
            </a:r>
            <a:endParaRPr lang="pt-BR" sz="1400" dirty="0">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addition, NAC-enabled devices (switches, wireless APs, and so on) can use several detection techniques to detect the endpoint trying to connect to the network.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NAC-enabled device intercepts DHCP requests from endpoints.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broadcast listener is used to look for network traffic, such as ARP requests and DHCP requests generated by endpoints.</a:t>
            </a:r>
            <a:endParaRPr lang="en-US" sz="140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53</a:t>
            </a:fld>
            <a:endParaRPr lang="en-US"/>
          </a:p>
        </p:txBody>
      </p:sp>
    </p:spTree>
    <p:extLst>
      <p:ext uri="{BB962C8B-B14F-4D97-AF65-F5344CB8AC3E}">
        <p14:creationId xmlns:p14="http://schemas.microsoft.com/office/powerpoint/2010/main" val="4399681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Network Access Control (NAC) Bypass</a:t>
            </a:r>
            <a:r>
              <a:rPr lang="en-US" sz="2300">
                <a:solidFill>
                  <a:srgbClr val="181A1F"/>
                </a:solidFill>
                <a:latin typeface="Arial"/>
                <a:cs typeface="Arial"/>
              </a:rPr>
              <a:t> (Cont.)</a:t>
            </a: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14654" y="923192"/>
            <a:ext cx="8894884"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Several NAC solutions use client-based agents to perform endpoint security posture assessments to prevent an endpoint from joining the network until it is evaluated.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addition, some switches can be configured to send an SNMP trap message when a new MAC address is registered with a certain switch port and to trigger the NAC process.</a:t>
            </a:r>
            <a:endParaRPr lang="en-US" sz="1400">
              <a:latin typeface="Arial"/>
              <a:cs typeface="Calibri" panose="020F0502020204030204"/>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NAC implementations can allow specific nodes such as printers, IP phones, and video conferencing equipment to join the network by using an allow list (or whitelist) of MAC addresses corresponding to such devices.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process is known as </a:t>
            </a:r>
            <a:r>
              <a:rPr lang="en-US" sz="1400" i="1" dirty="0">
                <a:solidFill>
                  <a:srgbClr val="181A1F"/>
                </a:solidFill>
                <a:latin typeface="Arial"/>
                <a:ea typeface="+mn-lt"/>
                <a:cs typeface="+mn-lt"/>
              </a:rPr>
              <a:t>MAC authentication (auth) bypass</a:t>
            </a:r>
            <a:r>
              <a:rPr lang="en-US" sz="1400" dirty="0">
                <a:solidFill>
                  <a:srgbClr val="181A1F"/>
                </a:solidFill>
                <a:latin typeface="Arial"/>
                <a:ea typeface="+mn-lt"/>
                <a:cs typeface="+mn-lt"/>
              </a:rPr>
              <a:t>. MAC auth bypass is a feature of NAC.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network administrator can preconfigure or manually change these access levels.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example, a device accessing a specific VLAN (for example, VLAN 88) must be manually predefined for a specific port by an administrator, making deploying a dynamic network policy across multiple ports using port security extremely difficult to maintain.</a:t>
            </a:r>
            <a:endParaRPr lang="en-US" sz="140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54</a:t>
            </a:fld>
            <a:endParaRPr lang="en-US"/>
          </a:p>
        </p:txBody>
      </p:sp>
    </p:spTree>
    <p:extLst>
      <p:ext uri="{BB962C8B-B14F-4D97-AF65-F5344CB8AC3E}">
        <p14:creationId xmlns:p14="http://schemas.microsoft.com/office/powerpoint/2010/main" val="3388758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Network Access Control (NAC) Bypass</a:t>
            </a:r>
            <a:r>
              <a:rPr lang="en-US" sz="2300">
                <a:solidFill>
                  <a:srgbClr val="181A1F"/>
                </a:solidFill>
                <a:latin typeface="Arial"/>
                <a:cs typeface="Arial"/>
              </a:rPr>
              <a:t> (Cont.)</a:t>
            </a: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14654" y="923192"/>
            <a:ext cx="889488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An attacker could easily spoof an authorized MAC address (in a process called </a:t>
            </a:r>
            <a:r>
              <a:rPr lang="en-US" sz="1400" i="1" dirty="0">
                <a:solidFill>
                  <a:srgbClr val="181A1F"/>
                </a:solidFill>
                <a:latin typeface="Arial"/>
                <a:ea typeface="+mn-lt"/>
                <a:cs typeface="+mn-lt"/>
              </a:rPr>
              <a:t>MAC address spoofing</a:t>
            </a:r>
            <a:r>
              <a:rPr lang="en-US" sz="1400" dirty="0">
                <a:solidFill>
                  <a:srgbClr val="181A1F"/>
                </a:solidFill>
                <a:latin typeface="Arial"/>
                <a:ea typeface="+mn-lt"/>
                <a:cs typeface="+mn-lt"/>
              </a:rPr>
              <a:t> ) and bypass a NAC configuration.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example, it is possible to spoof the MAC address of an IP phone and use it to connect to a network.</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is because a port for which MAC auth bypass is enabled can be dynamically enabled or disabled based on the MAC address of the device that connects to it. </a:t>
            </a:r>
            <a:endParaRPr lang="en-US" sz="1400" dirty="0">
              <a:latin typeface="Arial"/>
              <a:ea typeface="+mn-lt"/>
              <a:cs typeface="+mn-lt"/>
            </a:endParaRPr>
          </a:p>
        </p:txBody>
      </p:sp>
      <p:sp>
        <p:nvSpPr>
          <p:cNvPr id="5" name="CaixaDeTexto 4">
            <a:extLst>
              <a:ext uri="{FF2B5EF4-FFF2-40B4-BE49-F238E27FC236}">
                <a16:creationId xmlns:a16="http://schemas.microsoft.com/office/drawing/2014/main" id="{B11615EC-0CB8-1948-352B-B7A70B90BFA4}"/>
              </a:ext>
            </a:extLst>
          </p:cNvPr>
          <p:cNvSpPr txBox="1"/>
          <p:nvPr/>
        </p:nvSpPr>
        <p:spPr>
          <a:xfrm>
            <a:off x="13607" y="2639785"/>
            <a:ext cx="453117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solidFill>
                  <a:srgbClr val="181A1F"/>
                </a:solidFill>
                <a:latin typeface="Arial"/>
                <a:cs typeface="Arial"/>
              </a:rPr>
              <a:t>The figure illustrates this scenario.</a:t>
            </a:r>
            <a:endParaRPr lang="pt-BR" dirty="0"/>
          </a:p>
        </p:txBody>
      </p:sp>
      <p:pic>
        <p:nvPicPr>
          <p:cNvPr id="4" name="Imagem 4" descr="Uma imagem contendo Gráfico&#10;&#10;Descrição gerada automaticamente">
            <a:extLst>
              <a:ext uri="{FF2B5EF4-FFF2-40B4-BE49-F238E27FC236}">
                <a16:creationId xmlns:a16="http://schemas.microsoft.com/office/drawing/2014/main" id="{1E793B41-0F30-02D5-66FF-BB03146D6DC4}"/>
              </a:ext>
            </a:extLst>
          </p:cNvPr>
          <p:cNvPicPr>
            <a:picLocks noChangeAspect="1"/>
          </p:cNvPicPr>
          <p:nvPr/>
        </p:nvPicPr>
        <p:blipFill>
          <a:blip r:embed="rId3"/>
          <a:stretch>
            <a:fillRect/>
          </a:stretch>
        </p:blipFill>
        <p:spPr>
          <a:xfrm>
            <a:off x="5432485" y="2688344"/>
            <a:ext cx="3196086" cy="2117510"/>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55</a:t>
            </a:fld>
            <a:endParaRPr lang="en-US"/>
          </a:p>
        </p:txBody>
      </p:sp>
    </p:spTree>
    <p:extLst>
      <p:ext uri="{BB962C8B-B14F-4D97-AF65-F5344CB8AC3E}">
        <p14:creationId xmlns:p14="http://schemas.microsoft.com/office/powerpoint/2010/main" val="27539681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a:solidFill>
                  <a:srgbClr val="181A1F"/>
                </a:solidFill>
                <a:latin typeface="Arial"/>
                <a:cs typeface="Arial"/>
              </a:rPr>
              <a:t>VLAN Hopping</a:t>
            </a: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3871" y="923192"/>
            <a:ext cx="544431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One way to identify a LAN is to say that all the devices in the same LAN have a common L3 IP network address and that they also are all located in the same L2 broadcast domain.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virtual LAN (VLAN) is another name for a Layer 2 broadcast domain and is controlled by a switch.</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switch also controls which ports are associated with which VLANs.</a:t>
            </a:r>
            <a:endParaRPr lang="en-US" sz="1400" dirty="0">
              <a:solidFill>
                <a:srgbClr val="000000"/>
              </a:solidFill>
              <a:latin typeface="Arial"/>
              <a:ea typeface="+mn-lt"/>
              <a:cs typeface="+mn-lt"/>
            </a:endParaRPr>
          </a:p>
        </p:txBody>
      </p:sp>
      <p:pic>
        <p:nvPicPr>
          <p:cNvPr id="6" name="Imagem 7" descr="Diagrama&#10;&#10;Descrição gerada automaticamente">
            <a:extLst>
              <a:ext uri="{FF2B5EF4-FFF2-40B4-BE49-F238E27FC236}">
                <a16:creationId xmlns:a16="http://schemas.microsoft.com/office/drawing/2014/main" id="{68011FF8-9F39-EC38-88A1-2EDB3253672B}"/>
              </a:ext>
            </a:extLst>
          </p:cNvPr>
          <p:cNvPicPr>
            <a:picLocks noChangeAspect="1"/>
          </p:cNvPicPr>
          <p:nvPr/>
        </p:nvPicPr>
        <p:blipFill>
          <a:blip r:embed="rId3"/>
          <a:stretch>
            <a:fillRect/>
          </a:stretch>
        </p:blipFill>
        <p:spPr>
          <a:xfrm>
            <a:off x="5594229" y="970250"/>
            <a:ext cx="3325483" cy="1822776"/>
          </a:xfrm>
          <a:prstGeom prst="rect">
            <a:avLst/>
          </a:prstGeom>
          <a:ln>
            <a:noFill/>
          </a:ln>
          <a:effectLst>
            <a:outerShdw blurRad="292100" dist="139700" dir="2700000" algn="tl" rotWithShape="0">
              <a:srgbClr val="333333">
                <a:alpha val="65000"/>
              </a:srgbClr>
            </a:outerShdw>
          </a:effectLst>
        </p:spPr>
      </p:pic>
      <p:sp>
        <p:nvSpPr>
          <p:cNvPr id="8" name="CaixaDeTexto 7">
            <a:extLst>
              <a:ext uri="{FF2B5EF4-FFF2-40B4-BE49-F238E27FC236}">
                <a16:creationId xmlns:a16="http://schemas.microsoft.com/office/drawing/2014/main" id="{51BB368A-DEEE-D051-A531-B65F36AA5987}"/>
              </a:ext>
            </a:extLst>
          </p:cNvPr>
          <p:cNvSpPr txBox="1"/>
          <p:nvPr/>
        </p:nvSpPr>
        <p:spPr>
          <a:xfrm>
            <a:off x="5648" y="3018475"/>
            <a:ext cx="905003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solidFill>
                  <a:srgbClr val="181A1F"/>
                </a:solidFill>
                <a:latin typeface="Arial"/>
                <a:cs typeface="Arial"/>
              </a:rPr>
              <a:t>In the figure, if the switches are in their default configuration, all ports by default are assigned to VLAN 1,  which means all the devices, including the two users and the router, are in the same broadcast domain, or VLAN.</a:t>
            </a:r>
          </a:p>
          <a:p>
            <a:pPr marL="285750" indent="-285750">
              <a:buFont typeface="Arial,Sans-Serif"/>
              <a:buChar char="•"/>
            </a:pPr>
            <a:endParaRPr lang="en-US" sz="1400" dirty="0">
              <a:solidFill>
                <a:srgbClr val="181A1F"/>
              </a:solidFill>
              <a:latin typeface="Arial"/>
              <a:cs typeface="Arial"/>
            </a:endParaRPr>
          </a:p>
          <a:p>
            <a:pPr marL="285750" indent="-285750">
              <a:buFont typeface="Arial,Sans-Serif"/>
              <a:buChar char="•"/>
            </a:pPr>
            <a:r>
              <a:rPr lang="en-US" sz="1400" dirty="0">
                <a:solidFill>
                  <a:srgbClr val="181A1F"/>
                </a:solidFill>
                <a:latin typeface="Arial"/>
                <a:cs typeface="Arial"/>
              </a:rPr>
              <a:t>As you start adding hundreds of users, you might want to separate groups of users into individual subnets  and associated individual VLANs. </a:t>
            </a:r>
          </a:p>
          <a:p>
            <a:pPr marL="742950" lvl="1" indent="-285750">
              <a:buFont typeface="Arial,Sans-Serif"/>
              <a:buChar char="•"/>
            </a:pPr>
            <a:r>
              <a:rPr lang="en-US" sz="1400" dirty="0">
                <a:solidFill>
                  <a:srgbClr val="181A1F"/>
                </a:solidFill>
                <a:latin typeface="Arial"/>
                <a:cs typeface="Arial"/>
              </a:rPr>
              <a:t>To do this, you assign the switch ports to the VLAN, and then any device that connects to that specific switch port is a member of that VLAN. </a:t>
            </a:r>
            <a:endParaRPr lang="en-US"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56</a:t>
            </a:fld>
            <a:endParaRPr lang="en-US"/>
          </a:p>
        </p:txBody>
      </p:sp>
    </p:spTree>
    <p:extLst>
      <p:ext uri="{BB962C8B-B14F-4D97-AF65-F5344CB8AC3E}">
        <p14:creationId xmlns:p14="http://schemas.microsoft.com/office/powerpoint/2010/main" val="3873838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VLAN Hopping</a:t>
            </a:r>
            <a:r>
              <a:rPr lang="en-US" sz="2300">
                <a:solidFill>
                  <a:srgbClr val="181A1F"/>
                </a:solidFill>
                <a:latin typeface="Arial"/>
                <a:cs typeface="Arial"/>
              </a:rPr>
              <a:t> (Cont.)</a:t>
            </a: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3871" y="923192"/>
            <a:ext cx="907819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Hopefully, all the devices that connect to switch ports that are assigned to a given VLAN also have a common IP network address configured so that they can communicate with other devices in the same VLAN.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Often, DHCP is used to assign IP addresses from a common subnet range to the devices in a given VLAN.</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One problem with having two users in the same VLAN but not on the same physical switch is that Switch 1 tells Switch 2 that a broadcast or unicast frame is supposed to be for VLAN 10. </a:t>
            </a:r>
            <a:endParaRPr lang="en-US" sz="140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The solution is simple: For connections between two switches that contain ports in VLANs that exist in both switches, you configure specific trunk ports instead of configuring access ports. </a:t>
            </a:r>
            <a:endParaRPr lang="en-US" sz="1400">
              <a:solidFill>
                <a:srgbClr val="000000"/>
              </a:solidFill>
              <a:latin typeface="Arial"/>
              <a:ea typeface="+mn-lt"/>
              <a:cs typeface="+mn-lt"/>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If the two switch ports are configured as trunks, they include additional information called a </a:t>
            </a:r>
            <a:r>
              <a:rPr lang="en-US" sz="1400" i="1" dirty="0">
                <a:solidFill>
                  <a:srgbClr val="181A1F"/>
                </a:solidFill>
                <a:latin typeface="Arial"/>
                <a:ea typeface="+mn-lt"/>
                <a:cs typeface="+mn-lt"/>
              </a:rPr>
              <a:t>tag</a:t>
            </a:r>
            <a:r>
              <a:rPr lang="en-US" sz="1400" dirty="0">
                <a:solidFill>
                  <a:srgbClr val="181A1F"/>
                </a:solidFill>
                <a:latin typeface="Arial"/>
                <a:ea typeface="+mn-lt"/>
                <a:cs typeface="+mn-lt"/>
              </a:rPr>
              <a:t> that identifies which VLAN each frame belongs to. </a:t>
            </a:r>
            <a:endParaRPr lang="en-US" sz="1400">
              <a:solidFill>
                <a:srgbClr val="000000"/>
              </a:solidFill>
              <a:latin typeface="Arial"/>
              <a:ea typeface="+mn-lt"/>
              <a:cs typeface="+mn-lt"/>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802.1Q is the standard protocol for this tagging.</a:t>
            </a:r>
            <a:endParaRPr lang="en-US" sz="1400" dirty="0">
              <a:solidFill>
                <a:srgbClr val="000000"/>
              </a:solidFill>
              <a:latin typeface="Arial"/>
              <a:ea typeface="+mn-lt"/>
              <a:cs typeface="+mn-lt"/>
            </a:endParaRPr>
          </a:p>
          <a:p>
            <a:pPr marL="742950" lvl="1" indent="-285750">
              <a:buFont typeface="Arial"/>
              <a:buChar char="•"/>
            </a:pPr>
            <a:endParaRPr lang="en-US" sz="140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The most critical piece of information (for this discussion) in this tag is the VLAN ID.</a:t>
            </a:r>
            <a:endParaRPr lang="en-US" sz="1400" dirty="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57</a:t>
            </a:fld>
            <a:endParaRPr lang="en-US"/>
          </a:p>
        </p:txBody>
      </p:sp>
    </p:spTree>
    <p:extLst>
      <p:ext uri="{BB962C8B-B14F-4D97-AF65-F5344CB8AC3E}">
        <p14:creationId xmlns:p14="http://schemas.microsoft.com/office/powerpoint/2010/main" val="1478653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VLAN Hopping</a:t>
            </a:r>
            <a:r>
              <a:rPr lang="en-US" sz="2300">
                <a:solidFill>
                  <a:srgbClr val="181A1F"/>
                </a:solidFill>
                <a:latin typeface="Arial"/>
                <a:cs typeface="Arial"/>
              </a:rPr>
              <a:t> (Cont.)</a:t>
            </a: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3871" y="923192"/>
            <a:ext cx="90458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Currently, Host A and Host B in the figure cannot communicate because they are in separate VLANs (VLAN 10 and VLAN 20, respectively). </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inter-switch links (between the two switches) are configured as trunks.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broadcast frame sent from Host A and received by Switch 1 would forward the frame over the trunk tagged as belonging to VLAN 10 to Switch 2. </a:t>
            </a:r>
            <a:endParaRPr lang="en-US" sz="1400" dirty="0">
              <a:solidFill>
                <a:srgbClr val="000000"/>
              </a:solidFill>
              <a:latin typeface="Arial"/>
              <a:ea typeface="+mn-lt"/>
              <a:cs typeface="+mn-lt"/>
            </a:endParaRPr>
          </a:p>
        </p:txBody>
      </p:sp>
      <p:sp>
        <p:nvSpPr>
          <p:cNvPr id="5" name="CaixaDeTexto 4">
            <a:extLst>
              <a:ext uri="{FF2B5EF4-FFF2-40B4-BE49-F238E27FC236}">
                <a16:creationId xmlns:a16="http://schemas.microsoft.com/office/drawing/2014/main" id="{5D9DD6ED-CC6B-ECBE-476E-948757729B1C}"/>
              </a:ext>
            </a:extLst>
          </p:cNvPr>
          <p:cNvSpPr txBox="1"/>
          <p:nvPr/>
        </p:nvSpPr>
        <p:spPr>
          <a:xfrm>
            <a:off x="2824" y="2374574"/>
            <a:ext cx="555710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solidFill>
                  <a:srgbClr val="181A1F"/>
                </a:solidFill>
                <a:latin typeface="Arial"/>
                <a:cs typeface="Arial"/>
              </a:rPr>
              <a:t>Switch 2 would see the tag, know it was a broadcast associated with VLAN 10, remove the tag, and forward the broadcast to all other interfaces associated with VLAN 10, including the switch port that is connected to Host B. </a:t>
            </a:r>
          </a:p>
          <a:p>
            <a:pPr marL="285750" indent="-285750">
              <a:buFont typeface="Arial,Sans-Serif"/>
              <a:buChar char="•"/>
            </a:pPr>
            <a:endParaRPr lang="en-US" sz="1400" dirty="0">
              <a:solidFill>
                <a:srgbClr val="181A1F"/>
              </a:solidFill>
              <a:latin typeface="Arial"/>
              <a:cs typeface="Arial"/>
            </a:endParaRPr>
          </a:p>
          <a:p>
            <a:pPr marL="285750" indent="-285750">
              <a:buFont typeface="Arial,Sans-Serif"/>
              <a:buChar char="•"/>
            </a:pPr>
            <a:r>
              <a:rPr lang="en-US" sz="1400" dirty="0">
                <a:solidFill>
                  <a:srgbClr val="181A1F"/>
                </a:solidFill>
                <a:latin typeface="Arial"/>
                <a:cs typeface="Arial"/>
              </a:rPr>
              <a:t>These two core components (access ports being assigned to a single VLAN and trunk ports that tag the traffic so that a receiving switch knows which VLAN a frame belongs to) are the core building blocks for Layer 2 switching, where a VLAN can extend beyond a single switch.</a:t>
            </a:r>
            <a:endParaRPr lang="en-US"/>
          </a:p>
        </p:txBody>
      </p:sp>
      <p:pic>
        <p:nvPicPr>
          <p:cNvPr id="4" name="Imagem 4" descr="Diagrama&#10;&#10;Descrição gerada automaticamente">
            <a:extLst>
              <a:ext uri="{FF2B5EF4-FFF2-40B4-BE49-F238E27FC236}">
                <a16:creationId xmlns:a16="http://schemas.microsoft.com/office/drawing/2014/main" id="{168889D0-43E6-F92E-022E-A77E2A7287CC}"/>
              </a:ext>
            </a:extLst>
          </p:cNvPr>
          <p:cNvPicPr>
            <a:picLocks noChangeAspect="1"/>
          </p:cNvPicPr>
          <p:nvPr/>
        </p:nvPicPr>
        <p:blipFill>
          <a:blip r:embed="rId3"/>
          <a:stretch>
            <a:fillRect/>
          </a:stretch>
        </p:blipFill>
        <p:spPr>
          <a:xfrm>
            <a:off x="5712843" y="2307343"/>
            <a:ext cx="3120605" cy="1704163"/>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58</a:t>
            </a:fld>
            <a:endParaRPr lang="en-US"/>
          </a:p>
        </p:txBody>
      </p:sp>
    </p:spTree>
    <p:extLst>
      <p:ext uri="{BB962C8B-B14F-4D97-AF65-F5344CB8AC3E}">
        <p14:creationId xmlns:p14="http://schemas.microsoft.com/office/powerpoint/2010/main" val="41348212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VLAN Hopping</a:t>
            </a:r>
            <a:r>
              <a:rPr lang="en-US" sz="2300">
                <a:solidFill>
                  <a:srgbClr val="181A1F"/>
                </a:solidFill>
                <a:latin typeface="Arial"/>
                <a:cs typeface="Arial"/>
              </a:rPr>
              <a:t> (Cont.)</a:t>
            </a: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14654" y="923192"/>
            <a:ext cx="889488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Host A and Host B communicate with each other, and they can communicate with other devices in the same VLAN (which is also the same IP subnet), but they cannot communicate with devices outside their local VLAN without the assistance of a default gateway.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router could be implemented with two physical interfaces: one connecting to an access port on the switch that is been assigned to VLAN 10 and another physical interface connected to a different access port that has been configured for a different VLAN.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With two physical interfaces and a different IP address on each, the router could perform routing between the two VLANs.</a:t>
            </a:r>
            <a:endParaRPr lang="en-US" sz="1400">
              <a:latin typeface="Arial"/>
              <a:cs typeface="Calibri" panose="020F0502020204030204"/>
            </a:endParaRPr>
          </a:p>
          <a:p>
            <a:pPr marL="285750" indent="-285750">
              <a:buFont typeface="Arial"/>
              <a:buChar char="•"/>
            </a:pPr>
            <a:endParaRPr lang="en-US" sz="1400" b="1" i="1" dirty="0">
              <a:solidFill>
                <a:srgbClr val="181A1F"/>
              </a:solidFill>
              <a:latin typeface="Arial"/>
              <a:ea typeface="+mn-lt"/>
              <a:cs typeface="+mn-lt"/>
            </a:endParaRPr>
          </a:p>
          <a:p>
            <a:pPr marL="285750" indent="-285750">
              <a:buFont typeface="Arial"/>
              <a:buChar char="•"/>
            </a:pPr>
            <a:r>
              <a:rPr lang="en-US" sz="1400" b="1" i="1" dirty="0">
                <a:solidFill>
                  <a:srgbClr val="181A1F"/>
                </a:solidFill>
                <a:latin typeface="Arial"/>
                <a:ea typeface="+mn-lt"/>
                <a:cs typeface="+mn-lt"/>
              </a:rPr>
              <a:t>Virtual local area network (VLAN) hopping</a:t>
            </a:r>
            <a:r>
              <a:rPr lang="en-US" sz="1400" dirty="0">
                <a:solidFill>
                  <a:srgbClr val="181A1F"/>
                </a:solidFill>
                <a:latin typeface="Arial"/>
                <a:ea typeface="+mn-lt"/>
                <a:cs typeface="+mn-lt"/>
              </a:rPr>
              <a:t> is a method of gaining access to traffic on other VLANs that would normally not be accessible. </a:t>
            </a:r>
            <a:endParaRPr lang="en-US" sz="140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There are two primary methods of VLAN hopping: switch spoofing and double tagging.</a:t>
            </a:r>
            <a:endParaRPr lang="en-US" sz="1400">
              <a:latin typeface="Arial"/>
              <a:cs typeface="Calibri" panose="020F0502020204030204"/>
            </a:endParaRPr>
          </a:p>
          <a:p>
            <a:pPr marL="742950" lvl="1" indent="-285750">
              <a:buFont typeface="Arial"/>
              <a:buChar char="•"/>
            </a:pPr>
            <a:r>
              <a:rPr lang="en-US" sz="1400" dirty="0">
                <a:solidFill>
                  <a:srgbClr val="181A1F"/>
                </a:solidFill>
                <a:latin typeface="Arial"/>
                <a:ea typeface="+mn-lt"/>
                <a:cs typeface="+mn-lt"/>
              </a:rPr>
              <a:t>When you perform a switch spoofing attack, you imitate a </a:t>
            </a:r>
            <a:r>
              <a:rPr lang="en-US" sz="1400" err="1">
                <a:solidFill>
                  <a:srgbClr val="181A1F"/>
                </a:solidFill>
                <a:latin typeface="Arial"/>
                <a:ea typeface="+mn-lt"/>
                <a:cs typeface="+mn-lt"/>
              </a:rPr>
              <a:t>trunking</a:t>
            </a:r>
            <a:r>
              <a:rPr lang="en-US" sz="1400" dirty="0">
                <a:solidFill>
                  <a:srgbClr val="181A1F"/>
                </a:solidFill>
                <a:latin typeface="Arial"/>
                <a:ea typeface="+mn-lt"/>
                <a:cs typeface="+mn-lt"/>
              </a:rPr>
              <a:t> switch by sending the respective VLAN tag and the specific </a:t>
            </a:r>
            <a:r>
              <a:rPr lang="en-US" sz="1400" err="1">
                <a:solidFill>
                  <a:srgbClr val="181A1F"/>
                </a:solidFill>
                <a:latin typeface="Arial"/>
                <a:ea typeface="+mn-lt"/>
                <a:cs typeface="+mn-lt"/>
              </a:rPr>
              <a:t>trunking</a:t>
            </a:r>
            <a:r>
              <a:rPr lang="en-US" sz="1400" dirty="0">
                <a:solidFill>
                  <a:srgbClr val="181A1F"/>
                </a:solidFill>
                <a:latin typeface="Arial"/>
                <a:ea typeface="+mn-lt"/>
                <a:cs typeface="+mn-lt"/>
              </a:rPr>
              <a:t> protocols. </a:t>
            </a:r>
            <a:endParaRPr lang="en-US" sz="1400" dirty="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59</a:t>
            </a:fld>
            <a:endParaRPr lang="en-US"/>
          </a:p>
        </p:txBody>
      </p:sp>
    </p:spTree>
    <p:extLst>
      <p:ext uri="{BB962C8B-B14F-4D97-AF65-F5344CB8AC3E}">
        <p14:creationId xmlns:p14="http://schemas.microsoft.com/office/powerpoint/2010/main" val="351926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name="Slide 6">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a:solidFill>
                  <a:srgbClr val="024C69"/>
                </a:solidFill>
                <a:latin typeface="Arial"/>
                <a:cs typeface="Arial"/>
              </a:rPr>
              <a:t>Module </a:t>
            </a:r>
            <a:r>
              <a:rPr lang="en-US">
                <a:latin typeface="Arial"/>
                <a:cs typeface="Arial"/>
              </a:rPr>
              <a:t>5</a:t>
            </a:r>
            <a:r>
              <a:rPr lang="en-US" sz="1600">
                <a:solidFill>
                  <a:srgbClr val="024C69"/>
                </a:solidFill>
                <a:latin typeface="Arial"/>
                <a:cs typeface="Arial"/>
              </a:rPr>
              <a:t>: Best Practices</a:t>
            </a:r>
            <a:endParaRPr lang="en-US" sz="1600"/>
          </a:p>
        </p:txBody>
      </p:sp>
      <p:sp>
        <p:nvSpPr>
          <p:cNvPr id="3" name="Text 1"/>
          <p:cNvSpPr/>
          <p:nvPr/>
        </p:nvSpPr>
        <p:spPr>
          <a:xfrm>
            <a:off x="64698" y="349370"/>
            <a:ext cx="8704052" cy="4261825"/>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0000"/>
                </a:solidFill>
                <a:effectLst/>
                <a:uLnTx/>
                <a:uFillTx/>
                <a:latin typeface="Arial"/>
                <a:ea typeface="ＭＳ Ｐゴシック"/>
                <a:cs typeface="Arial"/>
              </a:rPr>
              <a:t>Prior to teaching Module </a:t>
            </a:r>
            <a:r>
              <a:rPr lang="en-US" sz="1400" dirty="0">
                <a:solidFill>
                  <a:srgbClr val="000000"/>
                </a:solidFill>
                <a:latin typeface="Arial"/>
                <a:ea typeface="ＭＳ Ｐゴシック"/>
                <a:cs typeface="Arial"/>
              </a:rPr>
              <a:t>5</a:t>
            </a:r>
            <a:r>
              <a:rPr kumimoji="0" lang="en-US" sz="1400" b="0" i="0" u="none" strike="noStrike" kern="1200" cap="none" spc="0" normalizeH="0" baseline="0" noProof="0" dirty="0">
                <a:ln>
                  <a:noFill/>
                </a:ln>
                <a:solidFill>
                  <a:srgbClr val="000000"/>
                </a:solidFill>
                <a:effectLst/>
                <a:uLnTx/>
                <a:uFillTx/>
                <a:latin typeface="Arial"/>
                <a:ea typeface="ＭＳ Ｐゴシック"/>
                <a:cs typeface="Arial"/>
              </a:rPr>
              <a:t>, the instructor should:</a:t>
            </a:r>
            <a:endParaRPr lang="en-US" sz="1400" b="0" i="0" u="none" strike="noStrike" kern="1200" cap="none" spc="0" normalizeH="0" baseline="0" noProof="0" dirty="0">
              <a:ln>
                <a:noFill/>
              </a:ln>
              <a:solidFill>
                <a:srgbClr val="000000"/>
              </a:solidFill>
              <a:effectLst/>
              <a:uLnTx/>
              <a:uFillTx/>
              <a:latin typeface="Arial"/>
              <a:ea typeface="ＭＳ Ｐゴシック"/>
              <a:cs typeface="Arial"/>
            </a:endParaRP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rPr>
              <a:t>Review the activities and assessments for this module.</a:t>
            </a:r>
            <a:endParaRPr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169545" indent="-169545"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rPr>
              <a:t>Try to include as many questions as possible to keep students engaged during</a:t>
            </a:r>
            <a:r>
              <a:rPr lang="en-US" sz="1400" dirty="0">
                <a:solidFill>
                  <a:srgbClr val="000000"/>
                </a:solidFill>
                <a:latin typeface="Arial" panose="020B0604020202020204" pitchFamily="34" charset="0"/>
                <a:ea typeface="ＭＳ Ｐゴシック"/>
                <a:cs typeface="Arial" panose="020B0604020202020204" pitchFamily="34" charset="0"/>
              </a:rPr>
              <a:t> a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rPr>
              <a:t>classroom presentation.</a:t>
            </a:r>
          </a:p>
          <a:p>
            <a:pPr defTabSz="684213" fontAlgn="base">
              <a:lnSpc>
                <a:spcPct val="85000"/>
              </a:lnSpc>
              <a:spcBef>
                <a:spcPct val="30000"/>
              </a:spcBef>
              <a:spcAft>
                <a:spcPts val="600"/>
              </a:spcAft>
              <a:buClr>
                <a:srgbClr val="58585B"/>
              </a:buClr>
              <a:buSzPct val="90000"/>
              <a:defRPr/>
            </a:pPr>
            <a:endParaRPr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dirty="0">
                <a:latin typeface="Arial"/>
                <a:ea typeface="+mn-lt"/>
                <a:cs typeface="Arial"/>
              </a:rPr>
              <a:t>Topic 5.1</a:t>
            </a:r>
            <a:endParaRPr lang="en-US" sz="1400" dirty="0">
              <a:latin typeface="Arial" panose="020B0604020202020204" pitchFamily="34" charset="0"/>
              <a:ea typeface="+mn-lt"/>
              <a:cs typeface="Arial" panose="020B0604020202020204" pitchFamily="34" charset="0"/>
            </a:endParaRPr>
          </a:p>
          <a:p>
            <a:pPr marL="285750" indent="-285750" defTabSz="684213">
              <a:buFont typeface="Arial"/>
              <a:buChar char="•"/>
              <a:defRPr/>
            </a:pPr>
            <a:r>
              <a:rPr lang="en-US" sz="1400" dirty="0">
                <a:latin typeface="Arial"/>
                <a:ea typeface="+mn-lt"/>
                <a:cs typeface="+mn-lt"/>
              </a:rPr>
              <a:t>Explain how NetBIOS, LLMNR and SMB works, their vulnerabilities and present some tools to conduct attacks by penetration testers and attackers.</a:t>
            </a:r>
            <a:endParaRPr lang="en-US" sz="1400" dirty="0">
              <a:latin typeface="Arial"/>
              <a:cs typeface="Calibri" panose="020F0502020204030204"/>
            </a:endParaRPr>
          </a:p>
          <a:p>
            <a:pPr marL="285750" indent="-285750" defTabSz="684213">
              <a:buFont typeface="Arial"/>
              <a:buChar char="•"/>
              <a:defRPr/>
            </a:pPr>
            <a:r>
              <a:rPr lang="en-US" sz="1400" dirty="0">
                <a:latin typeface="Arial"/>
                <a:ea typeface="+mn-lt"/>
                <a:cs typeface="+mn-lt"/>
              </a:rPr>
              <a:t>Give an example of how to use the </a:t>
            </a:r>
            <a:r>
              <a:rPr lang="en-US" sz="1400" b="1" err="1">
                <a:latin typeface="Arial"/>
                <a:ea typeface="+mn-lt"/>
                <a:cs typeface="+mn-lt"/>
              </a:rPr>
              <a:t>searchsploit</a:t>
            </a:r>
            <a:r>
              <a:rPr lang="en-US" sz="1400" dirty="0">
                <a:latin typeface="Arial"/>
                <a:ea typeface="+mn-lt"/>
                <a:cs typeface="+mn-lt"/>
              </a:rPr>
              <a:t> command.</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Encourage the students to answer the 5.1.3 Practice and the 5.1.4 Lab to learn how to scan for SMB vulnerabilities with </a:t>
            </a:r>
            <a:r>
              <a:rPr lang="en-US" sz="1400" b="1" dirty="0">
                <a:latin typeface="Arial"/>
                <a:ea typeface="+mn-lt"/>
                <a:cs typeface="+mn-lt"/>
              </a:rPr>
              <a:t>enum4linux</a:t>
            </a:r>
            <a:r>
              <a:rPr lang="en-US" sz="1400" dirty="0">
                <a:latin typeface="Arial"/>
                <a:ea typeface="+mn-lt"/>
                <a:cs typeface="+mn-lt"/>
              </a:rPr>
              <a:t> tool.</a:t>
            </a:r>
            <a:endParaRPr lang="en-US" sz="1400" dirty="0">
              <a:latin typeface="Arial"/>
              <a:cs typeface="Calibri" panose="020F0502020204030204"/>
            </a:endParaRPr>
          </a:p>
          <a:p>
            <a:pPr marL="285750" indent="-285750" defTabSz="684213">
              <a:buFont typeface="Arial"/>
              <a:buChar char="•"/>
              <a:defRPr/>
            </a:pPr>
            <a:r>
              <a:rPr lang="en-US" sz="1400" dirty="0">
                <a:latin typeface="Arial"/>
                <a:ea typeface="+mn-lt"/>
                <a:cs typeface="+mn-lt"/>
              </a:rPr>
              <a:t>Ask the students to answer the Skills Check and the Lab Survey.</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the concept of DNS Cache Poisoning and ask the students to answer the 5.1.6 Practice about it.</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how the SNMP protocol works and its vulnerabilities.</a:t>
            </a:r>
          </a:p>
          <a:p>
            <a:pPr marL="285750" indent="-285750" defTabSz="684213">
              <a:buFont typeface="Arial"/>
              <a:buChar char="•"/>
              <a:defRPr/>
            </a:pPr>
            <a:r>
              <a:rPr lang="en-US" sz="1400" dirty="0">
                <a:latin typeface="Arial"/>
                <a:ea typeface="+mn-lt"/>
                <a:cs typeface="+mn-lt"/>
              </a:rPr>
              <a:t>Explain how the SMTP protocol works and its vulnerabilities. </a:t>
            </a:r>
            <a:endParaRPr lang="en-US" sz="1400">
              <a:latin typeface="Arial"/>
              <a:ea typeface="+mn-lt"/>
              <a:cs typeface="+mn-lt"/>
            </a:endParaRPr>
          </a:p>
          <a:p>
            <a:pPr marL="285750" indent="-285750" defTabSz="684213">
              <a:buFont typeface="Arial"/>
              <a:buChar char="•"/>
              <a:defRPr/>
            </a:pPr>
            <a:r>
              <a:rPr lang="en-US" sz="1400" dirty="0">
                <a:latin typeface="Arial"/>
                <a:ea typeface="+mn-lt"/>
                <a:cs typeface="+mn-lt"/>
              </a:rPr>
              <a:t>Explain the differences between SMTP, POP, and IMAP.</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Give an example of how to use the </a:t>
            </a:r>
            <a:r>
              <a:rPr lang="en-US" sz="1400" b="1" dirty="0">
                <a:latin typeface="Arial"/>
                <a:ea typeface="+mn-lt"/>
                <a:cs typeface="+mn-lt"/>
              </a:rPr>
              <a:t>smtp-user-</a:t>
            </a:r>
            <a:r>
              <a:rPr lang="en-US" sz="1400" b="1" err="1">
                <a:latin typeface="Arial"/>
                <a:ea typeface="+mn-lt"/>
                <a:cs typeface="+mn-lt"/>
              </a:rPr>
              <a:t>enum</a:t>
            </a:r>
            <a:r>
              <a:rPr lang="en-US" sz="1400" dirty="0">
                <a:latin typeface="Arial"/>
                <a:ea typeface="+mn-lt"/>
                <a:cs typeface="+mn-lt"/>
              </a:rPr>
              <a:t> tool.</a:t>
            </a:r>
          </a:p>
          <a:p>
            <a:pPr marL="285750" indent="-285750" defTabSz="684213">
              <a:buFont typeface="Arial"/>
              <a:buChar char="•"/>
              <a:defRPr/>
            </a:pPr>
            <a:r>
              <a:rPr lang="en-US" sz="1400" dirty="0">
                <a:latin typeface="Arial"/>
                <a:ea typeface="+mn-lt"/>
                <a:cs typeface="+mn-lt"/>
              </a:rPr>
              <a:t>Ask the students to do the 5.1.9 Practice about SMTP tools.</a:t>
            </a:r>
            <a:endParaRPr lang="en-US" sz="1400" dirty="0">
              <a:latin typeface="Arial"/>
              <a:ea typeface="+mn-lt"/>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a:t>
            </a:fld>
            <a:endParaRPr lang="en-US"/>
          </a:p>
        </p:txBody>
      </p:sp>
    </p:spTree>
    <p:extLst>
      <p:ext uri="{BB962C8B-B14F-4D97-AF65-F5344CB8AC3E}">
        <p14:creationId xmlns:p14="http://schemas.microsoft.com/office/powerpoint/2010/main" val="26691786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VLAN Hopping</a:t>
            </a:r>
            <a:r>
              <a:rPr lang="en-US" sz="2300">
                <a:solidFill>
                  <a:srgbClr val="181A1F"/>
                </a:solidFill>
                <a:latin typeface="Arial"/>
                <a:cs typeface="Arial"/>
              </a:rPr>
              <a:t> (Cont.)</a:t>
            </a: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14654" y="923192"/>
            <a:ext cx="889488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Several best practices can help mitigate VLAN hopping and other Layer 2 attacks. </a:t>
            </a:r>
            <a:endParaRPr lang="pt-BR"/>
          </a:p>
          <a:p>
            <a:pPr marL="742950" lvl="1" indent="-285750">
              <a:buFont typeface="Arial"/>
              <a:buChar char="•"/>
            </a:pPr>
            <a:r>
              <a:rPr lang="en-US" sz="1400" dirty="0">
                <a:solidFill>
                  <a:srgbClr val="181A1F"/>
                </a:solidFill>
                <a:latin typeface="Arial"/>
                <a:ea typeface="+mn-lt"/>
                <a:cs typeface="+mn-lt"/>
              </a:rPr>
              <a:t>You should always avoid using VLAN 1 anywhere because it is a default. </a:t>
            </a:r>
            <a:endParaRPr lang="en-US" dirty="0">
              <a:solidFill>
                <a:srgbClr val="000000"/>
              </a:solidFill>
              <a:latin typeface="Calibri" panose="020F0502020204030204"/>
              <a:ea typeface="+mn-lt"/>
              <a:cs typeface="+mn-lt"/>
            </a:endParaRPr>
          </a:p>
          <a:p>
            <a:pPr marL="742950" lvl="1" indent="-285750">
              <a:buFont typeface="Arial"/>
              <a:buChar char="•"/>
            </a:pPr>
            <a:r>
              <a:rPr lang="en-US" sz="1400" dirty="0">
                <a:solidFill>
                  <a:srgbClr val="181A1F"/>
                </a:solidFill>
                <a:latin typeface="Arial"/>
                <a:ea typeface="+mn-lt"/>
                <a:cs typeface="+mn-lt"/>
              </a:rPr>
              <a:t>Do not use this native VLAN for any of your enabled access ports. </a:t>
            </a:r>
            <a:endParaRPr lang="en-US">
              <a:solidFill>
                <a:srgbClr val="000000"/>
              </a:solidFill>
              <a:latin typeface="Calibri" panose="020F0502020204030204"/>
              <a:ea typeface="+mn-lt"/>
              <a:cs typeface="+mn-lt"/>
            </a:endParaRPr>
          </a:p>
          <a:p>
            <a:pPr marL="742950" lvl="1" indent="-285750">
              <a:buFont typeface="Arial"/>
              <a:buChar char="•"/>
            </a:pPr>
            <a:r>
              <a:rPr lang="en-US" sz="1400" dirty="0">
                <a:solidFill>
                  <a:srgbClr val="181A1F"/>
                </a:solidFill>
                <a:latin typeface="Arial"/>
                <a:ea typeface="+mn-lt"/>
                <a:cs typeface="+mn-lt"/>
              </a:rPr>
              <a:t>On a new switch, shut down all ports and assign them to a VLAN that is not used for anything else other than a parking lot.</a:t>
            </a:r>
            <a:endParaRPr lang="en-US">
              <a:cs typeface="Calibri"/>
            </a:endParaRPr>
          </a:p>
          <a:p>
            <a:pPr marL="742950" lvl="1" indent="-285750">
              <a:buFont typeface="Arial"/>
              <a:buChar char="•"/>
            </a:pPr>
            <a:r>
              <a:rPr lang="en-US" sz="1400" dirty="0">
                <a:solidFill>
                  <a:srgbClr val="181A1F"/>
                </a:solidFill>
                <a:latin typeface="Arial"/>
                <a:ea typeface="+mn-lt"/>
                <a:cs typeface="+mn-lt"/>
              </a:rPr>
              <a:t>Then bring up the ports and assign correct VLANs as the ports are allocated and needed.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Following these best practices can help prevent a user from maliciously negotiating a trunk with a switch and then having full access to each of the VLANs by using custom software on the computer that can both send and receive dot1q-tagged frames.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user with a trunk established could perform VLAN hopping to any VLAN desired by just tagging frames with the VLAN of choice.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Other malicious tricks could be used as well, but forcing the port to an access port with no negotiation removes this risk.</a:t>
            </a:r>
            <a:endParaRPr lang="en-US" sz="1400" dirty="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60</a:t>
            </a:fld>
            <a:endParaRPr lang="en-US"/>
          </a:p>
        </p:txBody>
      </p:sp>
    </p:spTree>
    <p:extLst>
      <p:ext uri="{BB962C8B-B14F-4D97-AF65-F5344CB8AC3E}">
        <p14:creationId xmlns:p14="http://schemas.microsoft.com/office/powerpoint/2010/main" val="2498303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sz="2300" dirty="0">
                <a:solidFill>
                  <a:srgbClr val="181A1F"/>
                </a:solidFill>
                <a:latin typeface="Arial"/>
                <a:cs typeface="Arial"/>
              </a:rPr>
              <a:t>VLAN Hopping</a:t>
            </a:r>
            <a:r>
              <a:rPr lang="en-US" sz="2300">
                <a:solidFill>
                  <a:srgbClr val="181A1F"/>
                </a:solidFill>
                <a:latin typeface="Arial"/>
                <a:cs typeface="Arial"/>
              </a:rPr>
              <a:t> (Cont.)</a:t>
            </a: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14654" y="923192"/>
            <a:ext cx="8894884"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Another 802.1Q VLAN hopping attack is a double-tagging VLAN hopping attack.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Most switches configured for 802.1Q remove only one 802.1Q tag.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 attacker could change the original 802.1Q frame to add two VLAN tags: an outer tag with his or her own VLAN and an inner hidden tag of the victim’s VLAN.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When the double-tagged frame reaches the switch, it only processes the outer tag of the VLAN that the ingress interface belongs to.</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switch removes the outer VLAN tag and forwards the frame to all the ports belong to native VLAN.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copy of the frame is forwarded to the trunk link to reach the next switch.</a:t>
            </a:r>
            <a:endParaRPr lang="en-US" sz="1400">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61</a:t>
            </a:fld>
            <a:endParaRPr lang="en-US"/>
          </a:p>
        </p:txBody>
      </p:sp>
    </p:spTree>
    <p:extLst>
      <p:ext uri="{BB962C8B-B14F-4D97-AF65-F5344CB8AC3E}">
        <p14:creationId xmlns:p14="http://schemas.microsoft.com/office/powerpoint/2010/main" val="31721244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a:spcBef>
                <a:spcPts val="0"/>
              </a:spcBef>
            </a:pPr>
            <a:r>
              <a:rPr lang="en-US" sz="2300">
                <a:solidFill>
                  <a:srgbClr val="181A1F"/>
                </a:solidFill>
                <a:latin typeface="Arial"/>
                <a:cs typeface="Arial"/>
              </a:rPr>
              <a:t>DHCP Starvation Attacks and Rogue DHCP Servers</a:t>
            </a:r>
          </a:p>
          <a:p>
            <a:pPr>
              <a:spcBef>
                <a:spcPts val="0"/>
              </a:spcBef>
            </a:pPr>
            <a:endParaRPr lang="en-US" sz="1200" dirty="0">
              <a:solidFill>
                <a:srgbClr val="000000"/>
              </a:solidFill>
              <a:latin typeface="Calibri"/>
              <a:cs typeface="Calibri"/>
            </a:endParaRPr>
          </a:p>
          <a:p>
            <a:endParaRPr lang="en-US" sz="2300" dirty="0">
              <a:solidFill>
                <a:srgbClr val="181A1F"/>
              </a:solidFill>
              <a:latin typeface="Arial"/>
              <a:cs typeface="Arial"/>
            </a:endParaRP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7" name="CaixaDeTexto 6">
            <a:extLst>
              <a:ext uri="{FF2B5EF4-FFF2-40B4-BE49-F238E27FC236}">
                <a16:creationId xmlns:a16="http://schemas.microsoft.com/office/drawing/2014/main" id="{31E839F1-FE9A-6F63-4CFD-48D19204E302}"/>
              </a:ext>
            </a:extLst>
          </p:cNvPr>
          <p:cNvSpPr txBox="1"/>
          <p:nvPr/>
        </p:nvSpPr>
        <p:spPr>
          <a:xfrm>
            <a:off x="3871" y="923192"/>
            <a:ext cx="891644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two most popular attacks against DHCP servers and infrastructure are </a:t>
            </a:r>
            <a:r>
              <a:rPr lang="en-US" sz="1400" b="1" i="1" dirty="0">
                <a:solidFill>
                  <a:srgbClr val="181A1F"/>
                </a:solidFill>
                <a:latin typeface="Arial"/>
                <a:ea typeface="+mn-lt"/>
                <a:cs typeface="+mn-lt"/>
              </a:rPr>
              <a:t>DHCP starvation</a:t>
            </a:r>
            <a:r>
              <a:rPr lang="en-US" sz="1400" dirty="0">
                <a:solidFill>
                  <a:srgbClr val="181A1F"/>
                </a:solidFill>
                <a:latin typeface="Arial"/>
                <a:ea typeface="+mn-lt"/>
                <a:cs typeface="+mn-lt"/>
              </a:rPr>
              <a:t> and </a:t>
            </a:r>
            <a:r>
              <a:rPr lang="en-US" sz="1400" b="1" i="1" dirty="0">
                <a:solidFill>
                  <a:srgbClr val="181A1F"/>
                </a:solidFill>
                <a:latin typeface="Arial"/>
                <a:ea typeface="+mn-lt"/>
                <a:cs typeface="+mn-lt"/>
              </a:rPr>
              <a:t>DHCP spoofing </a:t>
            </a:r>
            <a:r>
              <a:rPr lang="en-US" sz="1400" dirty="0">
                <a:solidFill>
                  <a:srgbClr val="181A1F"/>
                </a:solidFill>
                <a:latin typeface="Arial"/>
                <a:ea typeface="+mn-lt"/>
                <a:cs typeface="+mn-lt"/>
              </a:rPr>
              <a:t>(which involves rogue DHCP servers).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a DHCP starvation attack, an attacker broadcasts several DHCP REQUEST messages with spoofed source MAC addresses, as illustrated in the figure.</a:t>
            </a:r>
            <a:endParaRPr lang="en-US" sz="1400">
              <a:solidFill>
                <a:srgbClr val="000000"/>
              </a:solidFill>
              <a:latin typeface="Arial"/>
              <a:ea typeface="+mn-lt"/>
              <a:cs typeface="+mn-lt"/>
            </a:endParaRPr>
          </a:p>
        </p:txBody>
      </p:sp>
      <p:pic>
        <p:nvPicPr>
          <p:cNvPr id="4" name="Imagem 4">
            <a:extLst>
              <a:ext uri="{FF2B5EF4-FFF2-40B4-BE49-F238E27FC236}">
                <a16:creationId xmlns:a16="http://schemas.microsoft.com/office/drawing/2014/main" id="{F88228EB-AA0A-62EF-E53D-26E2F30CDB81}"/>
              </a:ext>
            </a:extLst>
          </p:cNvPr>
          <p:cNvPicPr>
            <a:picLocks noChangeAspect="1"/>
          </p:cNvPicPr>
          <p:nvPr/>
        </p:nvPicPr>
        <p:blipFill>
          <a:blip r:embed="rId3"/>
          <a:stretch>
            <a:fillRect/>
          </a:stretch>
        </p:blipFill>
        <p:spPr>
          <a:xfrm>
            <a:off x="2165230" y="2482528"/>
            <a:ext cx="4511615" cy="1450840"/>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62</a:t>
            </a:fld>
            <a:endParaRPr lang="en-US"/>
          </a:p>
        </p:txBody>
      </p:sp>
    </p:spTree>
    <p:extLst>
      <p:ext uri="{BB962C8B-B14F-4D97-AF65-F5344CB8AC3E}">
        <p14:creationId xmlns:p14="http://schemas.microsoft.com/office/powerpoint/2010/main" val="14984144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a:spcBef>
                <a:spcPts val="0"/>
              </a:spcBef>
            </a:pPr>
            <a:r>
              <a:rPr lang="en-US" sz="2300" dirty="0">
                <a:solidFill>
                  <a:srgbClr val="181A1F"/>
                </a:solidFill>
                <a:latin typeface="Arial"/>
                <a:cs typeface="Arial"/>
              </a:rPr>
              <a:t>DHCP Starvation Attacks and Rogue DHCP Servers</a:t>
            </a:r>
            <a:r>
              <a:rPr lang="en-US" sz="2300">
                <a:solidFill>
                  <a:srgbClr val="181A1F"/>
                </a:solidFill>
                <a:latin typeface="Arial"/>
                <a:cs typeface="Arial"/>
              </a:rPr>
              <a:t> (Cont.)</a:t>
            </a:r>
          </a:p>
          <a:p>
            <a:pPr>
              <a:spcBef>
                <a:spcPts val="0"/>
              </a:spcBef>
            </a:pPr>
            <a:endParaRPr lang="en-US" sz="1200" dirty="0">
              <a:solidFill>
                <a:srgbClr val="000000"/>
              </a:solidFill>
              <a:latin typeface="Calibri"/>
              <a:cs typeface="Calibri"/>
            </a:endParaRPr>
          </a:p>
          <a:p>
            <a:endParaRPr lang="en-US" sz="2300" dirty="0">
              <a:solidFill>
                <a:srgbClr val="181A1F"/>
              </a:solidFill>
              <a:latin typeface="Arial"/>
              <a:cs typeface="Arial"/>
            </a:endParaRP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5" name="CaixaDeTexto 4">
            <a:extLst>
              <a:ext uri="{FF2B5EF4-FFF2-40B4-BE49-F238E27FC236}">
                <a16:creationId xmlns:a16="http://schemas.microsoft.com/office/drawing/2014/main" id="{23226195-3BEB-91D9-8310-D4DB5B238ABF}"/>
              </a:ext>
            </a:extLst>
          </p:cNvPr>
          <p:cNvSpPr txBox="1"/>
          <p:nvPr/>
        </p:nvSpPr>
        <p:spPr>
          <a:xfrm>
            <a:off x="2823" y="1027724"/>
            <a:ext cx="561204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If the DHCP server responds to all these fake DHCP REQUEST messages, available IP addresses in the DHCP server scope are depleted within a few minutes or seconds.</a:t>
            </a:r>
            <a:endParaRPr lang="en-US"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After the available number of IP addresses in the DHCP server is depleted, the attacker can then set up a rogue DHCP server and respond to new DHCP requests from network DHCP clients, as shown in the figure.</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attacker sets up a rogue DHCP server to launch a DHCP spoofing attack.</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attacker can set the IP address of the default gateway and DNS server to itself so that it can intercept the traffic from the network hosts.</a:t>
            </a:r>
            <a:endParaRPr lang="en-US" sz="1400">
              <a:solidFill>
                <a:srgbClr val="181A1F"/>
              </a:solidFill>
              <a:latin typeface="Arial"/>
              <a:cs typeface="Calibri"/>
            </a:endParaRPr>
          </a:p>
        </p:txBody>
      </p:sp>
      <p:pic>
        <p:nvPicPr>
          <p:cNvPr id="6" name="Imagem 7" descr="Diagrama&#10;&#10;Descrição gerada automaticamente">
            <a:extLst>
              <a:ext uri="{FF2B5EF4-FFF2-40B4-BE49-F238E27FC236}">
                <a16:creationId xmlns:a16="http://schemas.microsoft.com/office/drawing/2014/main" id="{DEA0375B-6582-5C8D-E48D-3A78EB9759A9}"/>
              </a:ext>
            </a:extLst>
          </p:cNvPr>
          <p:cNvPicPr>
            <a:picLocks noChangeAspect="1"/>
          </p:cNvPicPr>
          <p:nvPr/>
        </p:nvPicPr>
        <p:blipFill>
          <a:blip r:embed="rId3"/>
          <a:stretch>
            <a:fillRect/>
          </a:stretch>
        </p:blipFill>
        <p:spPr>
          <a:xfrm>
            <a:off x="5853023" y="1534181"/>
            <a:ext cx="2958860" cy="2290798"/>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63</a:t>
            </a:fld>
            <a:endParaRPr lang="en-US"/>
          </a:p>
        </p:txBody>
      </p:sp>
    </p:spTree>
    <p:extLst>
      <p:ext uri="{BB962C8B-B14F-4D97-AF65-F5344CB8AC3E}">
        <p14:creationId xmlns:p14="http://schemas.microsoft.com/office/powerpoint/2010/main" val="2970188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Network-Based Vulnerabilities</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a:spcBef>
                <a:spcPts val="0"/>
              </a:spcBef>
            </a:pPr>
            <a:r>
              <a:rPr lang="en-US" sz="2300" dirty="0">
                <a:solidFill>
                  <a:srgbClr val="181A1F"/>
                </a:solidFill>
                <a:latin typeface="Arial"/>
                <a:cs typeface="Arial"/>
              </a:rPr>
              <a:t>DHCP Starvation Attacks and Rogue DHCP Servers</a:t>
            </a:r>
            <a:r>
              <a:rPr lang="en-US" sz="2300">
                <a:solidFill>
                  <a:srgbClr val="181A1F"/>
                </a:solidFill>
                <a:latin typeface="Arial"/>
                <a:cs typeface="Arial"/>
              </a:rPr>
              <a:t> (Cont.)</a:t>
            </a:r>
          </a:p>
          <a:p>
            <a:pPr>
              <a:spcBef>
                <a:spcPts val="0"/>
              </a:spcBef>
            </a:pPr>
            <a:endParaRPr lang="en-US" sz="1200" dirty="0">
              <a:solidFill>
                <a:srgbClr val="000000"/>
              </a:solidFill>
              <a:latin typeface="Calibri"/>
              <a:cs typeface="Calibri"/>
            </a:endParaRPr>
          </a:p>
          <a:p>
            <a:endParaRPr lang="en-US" sz="2300" dirty="0">
              <a:solidFill>
                <a:srgbClr val="181A1F"/>
              </a:solidFill>
              <a:latin typeface="Arial"/>
              <a:cs typeface="Arial"/>
            </a:endParaRPr>
          </a:p>
          <a:p>
            <a:endParaRPr lang="en-US" sz="2300" dirty="0">
              <a:solidFill>
                <a:srgbClr val="181A1F"/>
              </a:solidFill>
              <a:latin typeface="Arial"/>
              <a:cs typeface="Arial"/>
            </a:endParaRPr>
          </a:p>
          <a:p>
            <a:endParaRPr lang="en-US" sz="2300" dirty="0">
              <a:solidFill>
                <a:srgbClr val="181A1F"/>
              </a:solidFill>
            </a:endParaRPr>
          </a:p>
          <a:p>
            <a:endParaRPr lang="en-US" sz="2300" dirty="0">
              <a:solidFill>
                <a:srgbClr val="181A1F"/>
              </a:solidFill>
              <a:latin typeface="Arial"/>
              <a:cs typeface="Arial"/>
            </a:endParaRPr>
          </a:p>
        </p:txBody>
      </p:sp>
      <p:sp>
        <p:nvSpPr>
          <p:cNvPr id="5" name="CaixaDeTexto 4">
            <a:extLst>
              <a:ext uri="{FF2B5EF4-FFF2-40B4-BE49-F238E27FC236}">
                <a16:creationId xmlns:a16="http://schemas.microsoft.com/office/drawing/2014/main" id="{23226195-3BEB-91D9-8310-D4DB5B238ABF}"/>
              </a:ext>
            </a:extLst>
          </p:cNvPr>
          <p:cNvSpPr txBox="1"/>
          <p:nvPr/>
        </p:nvSpPr>
        <p:spPr>
          <a:xfrm>
            <a:off x="2823" y="1027724"/>
            <a:ext cx="85558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figure shows an example of a tool called </a:t>
            </a:r>
            <a:r>
              <a:rPr lang="en-US" sz="1400" dirty="0" err="1">
                <a:solidFill>
                  <a:srgbClr val="181A1F"/>
                </a:solidFill>
                <a:latin typeface="Arial"/>
                <a:ea typeface="+mn-lt"/>
                <a:cs typeface="+mn-lt"/>
              </a:rPr>
              <a:t>Yersenia</a:t>
            </a:r>
            <a:r>
              <a:rPr lang="en-US" sz="1400" dirty="0">
                <a:solidFill>
                  <a:srgbClr val="181A1F"/>
                </a:solidFill>
                <a:latin typeface="Arial"/>
                <a:ea typeface="+mn-lt"/>
                <a:cs typeface="+mn-lt"/>
              </a:rPr>
              <a:t> that can be used to create a rogue DHCP server and launch DHCP starvation and spoofing attacks.</a:t>
            </a:r>
            <a:endParaRPr lang="en-US" sz="1200" dirty="0">
              <a:solidFill>
                <a:srgbClr val="000000"/>
              </a:solidFill>
              <a:latin typeface="Arial"/>
              <a:ea typeface="+mn-lt"/>
              <a:cs typeface="+mn-lt"/>
            </a:endParaRPr>
          </a:p>
        </p:txBody>
      </p:sp>
      <p:pic>
        <p:nvPicPr>
          <p:cNvPr id="4" name="Imagem 6" descr="Uma imagem contendo Texto&#10;&#10;Descrição gerada automaticamente">
            <a:extLst>
              <a:ext uri="{FF2B5EF4-FFF2-40B4-BE49-F238E27FC236}">
                <a16:creationId xmlns:a16="http://schemas.microsoft.com/office/drawing/2014/main" id="{63CFA62D-9040-E0DE-F817-6C4C81619471}"/>
              </a:ext>
            </a:extLst>
          </p:cNvPr>
          <p:cNvPicPr>
            <a:picLocks noChangeAspect="1"/>
          </p:cNvPicPr>
          <p:nvPr/>
        </p:nvPicPr>
        <p:blipFill>
          <a:blip r:embed="rId3"/>
          <a:stretch>
            <a:fillRect/>
          </a:stretch>
        </p:blipFill>
        <p:spPr>
          <a:xfrm>
            <a:off x="2014268" y="1736804"/>
            <a:ext cx="4824322" cy="2888373"/>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64</a:t>
            </a:fld>
            <a:endParaRPr lang="en-US"/>
          </a:p>
        </p:txBody>
      </p:sp>
    </p:spTree>
    <p:extLst>
      <p:ext uri="{BB962C8B-B14F-4D97-AF65-F5344CB8AC3E}">
        <p14:creationId xmlns:p14="http://schemas.microsoft.com/office/powerpoint/2010/main" val="8858188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399"/>
            <a:ext cx="8229600" cy="2344119"/>
          </a:xfrm>
          <a:prstGeom prst="rect">
            <a:avLst/>
          </a:prstGeom>
          <a:noFill/>
          <a:ln/>
        </p:spPr>
        <p:txBody>
          <a:bodyPr wrap="square" lIns="91440" tIns="45720" rIns="91440" bIns="45720" rtlCol="0" anchor="t"/>
          <a:lstStyle/>
          <a:p>
            <a:r>
              <a:rPr lang="en-US">
                <a:latin typeface="Arial"/>
                <a:cs typeface="Arial"/>
              </a:rPr>
              <a:t>5.2 Exploiting </a:t>
            </a:r>
            <a:r>
              <a:rPr lang="en-US" dirty="0">
                <a:latin typeface="Arial"/>
                <a:cs typeface="Arial"/>
              </a:rPr>
              <a:t>Wireless Vulnerabilities</a:t>
            </a:r>
            <a:endParaRPr lang="pt-BR" dirty="0">
              <a:latin typeface="Arial"/>
              <a:cs typeface="Arial"/>
            </a:endParaRPr>
          </a:p>
          <a:p>
            <a:endParaRPr lang="en-US" sz="46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65</a:t>
            </a:fld>
            <a:endParaRPr lang="en-US"/>
          </a:p>
        </p:txBody>
      </p:sp>
    </p:spTree>
    <p:extLst>
      <p:ext uri="{BB962C8B-B14F-4D97-AF65-F5344CB8AC3E}">
        <p14:creationId xmlns:p14="http://schemas.microsoft.com/office/powerpoint/2010/main" val="16534457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Wireless Vulnerabilities</a:t>
            </a:r>
            <a:endParaRPr lang="en-US" sz="1600">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marL="0" indent="0">
              <a:buNone/>
            </a:pPr>
            <a:r>
              <a:rPr lang="en-US">
                <a:latin typeface="Arial"/>
                <a:cs typeface="Arial"/>
              </a:rPr>
              <a:t>Overview</a:t>
            </a:r>
            <a:endParaRPr lang="pt-BR"/>
          </a:p>
        </p:txBody>
      </p:sp>
      <p:sp>
        <p:nvSpPr>
          <p:cNvPr id="5" name="Text 2"/>
          <p:cNvSpPr/>
          <p:nvPr/>
        </p:nvSpPr>
        <p:spPr>
          <a:xfrm>
            <a:off x="0" y="957532"/>
            <a:ext cx="8343898" cy="162284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Customers are concerned about the security of their Wi-Fi networks, as they should be.</a:t>
            </a:r>
            <a:endParaRPr lang="pt-BR"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Because wireless signals can be received outside of facilities, and wireless networks are essentially internal networks, it is essential to periodically verify the effectiveness of Wi-Fi security measures.</a:t>
            </a:r>
            <a:endParaRPr lang="pt-BR"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Not directly related to Wi-Fi, but equally crucial, is the strength of network access security so that if an attacker can gain access to the wireless network, they still cannot access sensitive resources.</a:t>
            </a:r>
            <a:endParaRPr lang="pt-BR"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a:latin typeface="Arial"/>
                <a:cs typeface="Arial"/>
              </a:rPr>
              <a:t>Rogue Access Points</a:t>
            </a:r>
            <a:endParaRPr lang="pt-BR">
              <a:latin typeface="Arial"/>
              <a:cs typeface="Arial"/>
            </a:endParaRPr>
          </a:p>
        </p:txBody>
      </p:sp>
      <p:sp>
        <p:nvSpPr>
          <p:cNvPr id="5" name="Text 2"/>
          <p:cNvSpPr/>
          <p:nvPr/>
        </p:nvSpPr>
        <p:spPr>
          <a:xfrm>
            <a:off x="2245" y="919871"/>
            <a:ext cx="5344817" cy="1934611"/>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dirty="0">
                <a:solidFill>
                  <a:srgbClr val="181A1F"/>
                </a:solidFill>
                <a:latin typeface="Arial"/>
                <a:ea typeface="+mn-lt"/>
                <a:cs typeface="+mn-lt"/>
              </a:rPr>
              <a:t>One of the most simplistic wireless attacks involves an attacker installing a rogue AP in a network to fool users to connect to that AP. </a:t>
            </a:r>
            <a:endParaRPr lang="pt-BR" sz="1400" dirty="0">
              <a:solidFill>
                <a:srgbClr val="000000"/>
              </a:solidFill>
              <a:latin typeface="Arial"/>
              <a:ea typeface="+mn-lt"/>
              <a:cs typeface="+mn-lt"/>
            </a:endParaRPr>
          </a:p>
          <a:p>
            <a:pPr marL="285750" indent="-285750">
              <a:lnSpc>
                <a:spcPts val="2000"/>
              </a:lnSpc>
              <a:buFont typeface="Arial"/>
              <a:buChar char="•"/>
            </a:pPr>
            <a:endParaRPr lang="en-US" sz="1400" dirty="0">
              <a:solidFill>
                <a:srgbClr val="181A1F"/>
              </a:solidFill>
              <a:latin typeface="Arial"/>
              <a:ea typeface="+mn-lt"/>
              <a:cs typeface="+mn-lt"/>
            </a:endParaRPr>
          </a:p>
          <a:p>
            <a:pPr marL="285750" indent="-285750">
              <a:lnSpc>
                <a:spcPts val="2000"/>
              </a:lnSpc>
              <a:buFont typeface="Arial"/>
              <a:buChar char="•"/>
            </a:pPr>
            <a:r>
              <a:rPr lang="en-US" sz="1400" dirty="0">
                <a:solidFill>
                  <a:srgbClr val="181A1F"/>
                </a:solidFill>
                <a:latin typeface="Arial"/>
                <a:ea typeface="+mn-lt"/>
                <a:cs typeface="+mn-lt"/>
              </a:rPr>
              <a:t>Basically, the attacker can use that rogue AP to create a backdoor and obtain access to the network and its systems,</a:t>
            </a:r>
            <a:r>
              <a:rPr lang="en-US" sz="1400" b="0" i="0" dirty="0">
                <a:solidFill>
                  <a:srgbClr val="181A1F"/>
                </a:solidFill>
                <a:effectLst/>
                <a:latin typeface="Arial"/>
                <a:ea typeface="+mn-lt"/>
                <a:cs typeface="+mn-lt"/>
              </a:rPr>
              <a:t> </a:t>
            </a:r>
            <a:r>
              <a:rPr lang="en-US" sz="1400" dirty="0">
                <a:solidFill>
                  <a:srgbClr val="181A1F"/>
                </a:solidFill>
                <a:latin typeface="Arial"/>
                <a:ea typeface="+mn-lt"/>
                <a:cs typeface="+mn-lt"/>
              </a:rPr>
              <a:t>as illustrated in the figure</a:t>
            </a:r>
            <a:r>
              <a:rPr lang="en-US" sz="1400" b="0" i="0" dirty="0">
                <a:solidFill>
                  <a:srgbClr val="181A1F"/>
                </a:solidFill>
                <a:effectLst/>
                <a:latin typeface="Arial"/>
                <a:ea typeface="+mn-lt"/>
                <a:cs typeface="+mn-lt"/>
              </a:rPr>
              <a:t>.</a:t>
            </a:r>
            <a:endParaRPr lang="pt-BR" sz="1400" dirty="0">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67</a:t>
            </a:fld>
            <a:endParaRPr lang="en-US"/>
          </a:p>
        </p:txBody>
      </p:sp>
      <p:pic>
        <p:nvPicPr>
          <p:cNvPr id="4" name="Imagem 5" descr="Diagrama&#10;&#10;Descrição gerada automaticamente">
            <a:extLst>
              <a:ext uri="{FF2B5EF4-FFF2-40B4-BE49-F238E27FC236}">
                <a16:creationId xmlns:a16="http://schemas.microsoft.com/office/drawing/2014/main" id="{0F01185A-B571-BC98-90F2-ECBCEA07EBED}"/>
              </a:ext>
            </a:extLst>
          </p:cNvPr>
          <p:cNvPicPr>
            <a:picLocks noChangeAspect="1"/>
          </p:cNvPicPr>
          <p:nvPr/>
        </p:nvPicPr>
        <p:blipFill>
          <a:blip r:embed="rId3"/>
          <a:stretch>
            <a:fillRect/>
          </a:stretch>
        </p:blipFill>
        <p:spPr>
          <a:xfrm>
            <a:off x="5357004" y="967065"/>
            <a:ext cx="3562708" cy="314467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a:latin typeface="Arial"/>
                <a:cs typeface="Arial"/>
              </a:rPr>
              <a:t>Evil Twin Attacks</a:t>
            </a:r>
            <a:endParaRPr lang="pt-BR">
              <a:latin typeface="Arial"/>
              <a:cs typeface="Arial"/>
            </a:endParaRPr>
          </a:p>
        </p:txBody>
      </p:sp>
      <p:sp>
        <p:nvSpPr>
          <p:cNvPr id="5" name="Text 2"/>
          <p:cNvSpPr/>
          <p:nvPr/>
        </p:nvSpPr>
        <p:spPr>
          <a:xfrm>
            <a:off x="2245" y="919871"/>
            <a:ext cx="5657524" cy="3099178"/>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dirty="0">
                <a:solidFill>
                  <a:srgbClr val="181A1F"/>
                </a:solidFill>
                <a:latin typeface="Arial"/>
                <a:ea typeface="+mn-lt"/>
                <a:cs typeface="+mn-lt"/>
              </a:rPr>
              <a:t>In an </a:t>
            </a:r>
            <a:r>
              <a:rPr lang="en-US" sz="1400" b="1" i="1" dirty="0">
                <a:solidFill>
                  <a:srgbClr val="181A1F"/>
                </a:solidFill>
                <a:latin typeface="Arial"/>
                <a:ea typeface="+mn-lt"/>
                <a:cs typeface="+mn-lt"/>
              </a:rPr>
              <a:t>evil twin</a:t>
            </a:r>
            <a:r>
              <a:rPr lang="en-US" sz="1400" dirty="0">
                <a:solidFill>
                  <a:srgbClr val="181A1F"/>
                </a:solidFill>
                <a:latin typeface="Arial"/>
                <a:ea typeface="+mn-lt"/>
                <a:cs typeface="+mn-lt"/>
              </a:rPr>
              <a:t> attack, the attacker creates a rogue access point and configures it the same as the existing corporate network,</a:t>
            </a:r>
            <a:r>
              <a:rPr lang="en-US" sz="1400" b="0" i="0" dirty="0">
                <a:solidFill>
                  <a:srgbClr val="181A1F"/>
                </a:solidFill>
                <a:effectLst/>
                <a:latin typeface="Arial"/>
                <a:ea typeface="+mn-lt"/>
                <a:cs typeface="+mn-lt"/>
              </a:rPr>
              <a:t> </a:t>
            </a:r>
            <a:r>
              <a:rPr lang="en-US" sz="1400" dirty="0">
                <a:solidFill>
                  <a:srgbClr val="181A1F"/>
                </a:solidFill>
                <a:latin typeface="Arial"/>
                <a:ea typeface="+mn-lt"/>
                <a:cs typeface="+mn-lt"/>
              </a:rPr>
              <a:t>as illustrated in the figure.</a:t>
            </a:r>
          </a:p>
          <a:p>
            <a:pPr marL="285750" indent="-285750">
              <a:lnSpc>
                <a:spcPts val="2000"/>
              </a:lnSpc>
              <a:buFont typeface="Arial"/>
              <a:buChar char="•"/>
            </a:pPr>
            <a:r>
              <a:rPr lang="en-US" sz="1400" dirty="0">
                <a:solidFill>
                  <a:srgbClr val="181A1F"/>
                </a:solidFill>
                <a:latin typeface="Arial"/>
                <a:ea typeface="+mn-lt"/>
                <a:cs typeface="+mn-lt"/>
              </a:rPr>
              <a:t>Typically, the attacker uses DNS spoofing to redirect the victim to a cloned captive portal or a website. </a:t>
            </a:r>
          </a:p>
          <a:p>
            <a:pPr marL="285750" indent="-285750">
              <a:lnSpc>
                <a:spcPts val="2000"/>
              </a:lnSpc>
              <a:buFont typeface="Arial"/>
              <a:buChar char="•"/>
            </a:pPr>
            <a:r>
              <a:rPr lang="en-US" sz="1400" dirty="0">
                <a:solidFill>
                  <a:srgbClr val="181A1F"/>
                </a:solidFill>
                <a:latin typeface="Arial"/>
                <a:ea typeface="+mn-lt"/>
                <a:cs typeface="+mn-lt"/>
              </a:rPr>
              <a:t>When users are logged on to the evil twin, a hacker can easily inject a spoofed DNS record into the DNS cache, changing the DNS record for all users on the fake network. </a:t>
            </a:r>
            <a:endParaRPr lang="en-US">
              <a:solidFill>
                <a:srgbClr val="000000"/>
              </a:solidFill>
              <a:latin typeface="Calibri" panose="020F0502020204030204"/>
              <a:ea typeface="+mn-lt"/>
              <a:cs typeface="+mn-lt"/>
            </a:endParaRPr>
          </a:p>
          <a:p>
            <a:pPr marL="285750" indent="-285750">
              <a:lnSpc>
                <a:spcPts val="2000"/>
              </a:lnSpc>
              <a:buFont typeface="Arial"/>
              <a:buChar char="•"/>
            </a:pPr>
            <a:r>
              <a:rPr lang="en-US" sz="1400" dirty="0">
                <a:solidFill>
                  <a:srgbClr val="181A1F"/>
                </a:solidFill>
                <a:latin typeface="Arial"/>
                <a:ea typeface="+mn-lt"/>
                <a:cs typeface="+mn-lt"/>
              </a:rPr>
              <a:t>Any user who logs in to the evil twin will be redirected by the spoofed DNS record injected into the cache. </a:t>
            </a:r>
            <a:endParaRPr lang="en-US">
              <a:solidFill>
                <a:srgbClr val="000000"/>
              </a:solidFill>
              <a:latin typeface="Calibri" panose="020F0502020204030204"/>
              <a:ea typeface="+mn-lt"/>
              <a:cs typeface="+mn-lt"/>
            </a:endParaRPr>
          </a:p>
          <a:p>
            <a:pPr marL="285750" indent="-285750">
              <a:lnSpc>
                <a:spcPts val="2000"/>
              </a:lnSpc>
              <a:buFont typeface="Arial"/>
              <a:buChar char="•"/>
            </a:pPr>
            <a:r>
              <a:rPr lang="en-US" sz="1400" dirty="0">
                <a:solidFill>
                  <a:srgbClr val="181A1F"/>
                </a:solidFill>
                <a:latin typeface="Arial"/>
                <a:ea typeface="+mn-lt"/>
                <a:cs typeface="+mn-lt"/>
              </a:rPr>
              <a:t>An attacker who performs a DNS cache poisoning attack wants to get the DNS cache to accept a spoofed record. </a:t>
            </a:r>
            <a:endParaRPr lang="en-US">
              <a:cs typeface="Calibri"/>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68</a:t>
            </a:fld>
            <a:endParaRPr lang="en-US"/>
          </a:p>
        </p:txBody>
      </p:sp>
      <p:pic>
        <p:nvPicPr>
          <p:cNvPr id="6" name="Imagem 6" descr="Diagrama&#10;&#10;Descrição gerada automaticamente">
            <a:extLst>
              <a:ext uri="{FF2B5EF4-FFF2-40B4-BE49-F238E27FC236}">
                <a16:creationId xmlns:a16="http://schemas.microsoft.com/office/drawing/2014/main" id="{98FACC8A-6B0C-3378-A0EC-F4929CEF6946}"/>
              </a:ext>
            </a:extLst>
          </p:cNvPr>
          <p:cNvPicPr>
            <a:picLocks noChangeAspect="1"/>
          </p:cNvPicPr>
          <p:nvPr/>
        </p:nvPicPr>
        <p:blipFill>
          <a:blip r:embed="rId3"/>
          <a:stretch>
            <a:fillRect/>
          </a:stretch>
        </p:blipFill>
        <p:spPr>
          <a:xfrm>
            <a:off x="5788324" y="915031"/>
            <a:ext cx="3131388" cy="2731153"/>
          </a:xfrm>
          <a:prstGeom prst="rect">
            <a:avLst/>
          </a:prstGeom>
          <a:ln>
            <a:noFill/>
          </a:ln>
          <a:effectLst>
            <a:outerShdw blurRad="292100" dist="139700" dir="2700000" algn="tl" rotWithShape="0">
              <a:srgbClr val="333333">
                <a:alpha val="65000"/>
              </a:srgbClr>
            </a:outerShdw>
          </a:effectLst>
        </p:spPr>
      </p:pic>
      <p:sp>
        <p:nvSpPr>
          <p:cNvPr id="7" name="CaixaDeTexto 6">
            <a:extLst>
              <a:ext uri="{FF2B5EF4-FFF2-40B4-BE49-F238E27FC236}">
                <a16:creationId xmlns:a16="http://schemas.microsoft.com/office/drawing/2014/main" id="{30C898F3-E252-D651-92D1-3C6943A10949}"/>
              </a:ext>
            </a:extLst>
          </p:cNvPr>
          <p:cNvSpPr txBox="1"/>
          <p:nvPr/>
        </p:nvSpPr>
        <p:spPr>
          <a:xfrm>
            <a:off x="2823" y="4020268"/>
            <a:ext cx="8776607" cy="5820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ts val="2000"/>
              </a:lnSpc>
              <a:buFont typeface="Arial,Sans-Serif"/>
              <a:buChar char="•"/>
            </a:pPr>
            <a:r>
              <a:rPr lang="en-US" sz="1400" dirty="0">
                <a:solidFill>
                  <a:srgbClr val="181A1F"/>
                </a:solidFill>
                <a:latin typeface="Arial"/>
                <a:cs typeface="Arial"/>
              </a:rPr>
              <a:t>Some ways to defend against DNS spoofing are using packet filtering, cryptographic protocols, and spoofing detection features provided by modern wireless implementations.</a:t>
            </a:r>
          </a:p>
        </p:txBody>
      </p:sp>
    </p:spTree>
    <p:extLst>
      <p:ext uri="{BB962C8B-B14F-4D97-AF65-F5344CB8AC3E}">
        <p14:creationId xmlns:p14="http://schemas.microsoft.com/office/powerpoint/2010/main" val="3060107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0"/>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a:latin typeface="Arial"/>
                <a:cs typeface="Arial"/>
              </a:rPr>
              <a:t>Disassociation (or </a:t>
            </a:r>
            <a:r>
              <a:rPr lang="en-US" err="1">
                <a:latin typeface="Arial"/>
                <a:cs typeface="Arial"/>
              </a:rPr>
              <a:t>Deauthentication</a:t>
            </a:r>
            <a:r>
              <a:rPr lang="en-US" dirty="0">
                <a:latin typeface="Arial"/>
                <a:cs typeface="Arial"/>
              </a:rPr>
              <a:t>) Attacks</a:t>
            </a:r>
            <a:endParaRPr lang="pt-BR" dirty="0">
              <a:latin typeface="Arial"/>
              <a:cs typeface="Arial"/>
            </a:endParaRPr>
          </a:p>
        </p:txBody>
      </p:sp>
      <p:sp>
        <p:nvSpPr>
          <p:cNvPr id="5" name="Text 2"/>
          <p:cNvSpPr/>
          <p:nvPr/>
        </p:nvSpPr>
        <p:spPr>
          <a:xfrm>
            <a:off x="2245" y="919871"/>
            <a:ext cx="8967909" cy="1729734"/>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An attacker can cause legitimate wireless clients to </a:t>
            </a:r>
            <a:r>
              <a:rPr lang="en-US" sz="1400" err="1">
                <a:solidFill>
                  <a:srgbClr val="181A1F"/>
                </a:solidFill>
                <a:latin typeface="Arial"/>
                <a:ea typeface="+mn-lt"/>
                <a:cs typeface="+mn-lt"/>
              </a:rPr>
              <a:t>deauthenticate</a:t>
            </a:r>
            <a:r>
              <a:rPr lang="en-US" sz="1400" dirty="0">
                <a:solidFill>
                  <a:srgbClr val="181A1F"/>
                </a:solidFill>
                <a:latin typeface="Arial"/>
                <a:ea typeface="+mn-lt"/>
                <a:cs typeface="+mn-lt"/>
              </a:rPr>
              <a:t> from legitimate wireless APs or wireless routers to either perform a DoS condition or to make those clients connect to an evil twin. </a:t>
            </a: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type of attack is also known as a </a:t>
            </a:r>
            <a:r>
              <a:rPr lang="en-US" sz="1400" b="1" i="1" dirty="0">
                <a:solidFill>
                  <a:srgbClr val="181A1F"/>
                </a:solidFill>
                <a:latin typeface="Arial"/>
                <a:ea typeface="+mn-lt"/>
                <a:cs typeface="+mn-lt"/>
              </a:rPr>
              <a:t>disassociation attack</a:t>
            </a:r>
            <a:r>
              <a:rPr lang="en-US" sz="1400" dirty="0">
                <a:solidFill>
                  <a:srgbClr val="181A1F"/>
                </a:solidFill>
                <a:latin typeface="Arial"/>
                <a:ea typeface="+mn-lt"/>
                <a:cs typeface="+mn-lt"/>
              </a:rPr>
              <a:t> because the attacker disassociates (tries to disconnect) the user from the authenticating wireless AP and then carries out another attack to obtain the user’s valid credentials.</a:t>
            </a:r>
            <a:endParaRPr lang="pt-BR" sz="1400">
              <a:latin typeface="Arial"/>
              <a:ea typeface="+mn-lt"/>
              <a:cs typeface="+mn-lt"/>
            </a:endParaRPr>
          </a:p>
          <a:p>
            <a:pPr marL="285750" indent="-285750">
              <a:buFont typeface="Arial"/>
              <a:buChar char="•"/>
            </a:pPr>
            <a:r>
              <a:rPr lang="en-US" sz="1400" dirty="0">
                <a:solidFill>
                  <a:srgbClr val="181A1F"/>
                </a:solidFill>
                <a:latin typeface="Arial"/>
                <a:ea typeface="+mn-lt"/>
                <a:cs typeface="+mn-lt"/>
              </a:rPr>
              <a:t>A service set identifier (SSID) is the name or identifier associated with an 802.11 WLAN, that is included in plaintext in many wireless packets and beacons. </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wireless client needs to know the SSID in order to associate with a wireless AP. </a:t>
            </a:r>
            <a:endParaRPr lang="en-US" sz="1400">
              <a:solidFill>
                <a:srgbClr val="000000"/>
              </a:solidFill>
              <a:latin typeface="Arial"/>
              <a:ea typeface="+mn-lt"/>
              <a:cs typeface="+mn-lt"/>
            </a:endParaRPr>
          </a:p>
          <a:p>
            <a:pPr marL="285750" indent="-285750">
              <a:lnSpc>
                <a:spcPts val="2000"/>
              </a:lnSpc>
              <a:buFont typeface="Arial"/>
              <a:buChar char="•"/>
            </a:pPr>
            <a:endParaRPr lang="en-US" sz="1400" dirty="0">
              <a:solidFill>
                <a:srgbClr val="181A1F"/>
              </a:solidFill>
              <a:latin typeface="Arial"/>
              <a:cs typeface="Calibri"/>
            </a:endParaRPr>
          </a:p>
        </p:txBody>
      </p:sp>
      <p:sp>
        <p:nvSpPr>
          <p:cNvPr id="8" name="CaixaDeTexto 7">
            <a:extLst>
              <a:ext uri="{FF2B5EF4-FFF2-40B4-BE49-F238E27FC236}">
                <a16:creationId xmlns:a16="http://schemas.microsoft.com/office/drawing/2014/main" id="{268D96FB-36E4-1665-9090-75593ABAA961}"/>
              </a:ext>
            </a:extLst>
          </p:cNvPr>
          <p:cNvSpPr txBox="1"/>
          <p:nvPr/>
        </p:nvSpPr>
        <p:spPr>
          <a:xfrm>
            <a:off x="2823" y="2722455"/>
            <a:ext cx="548444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solidFill>
                  <a:srgbClr val="181A1F"/>
                </a:solidFill>
                <a:latin typeface="Arial"/>
                <a:cs typeface="Arial"/>
              </a:rPr>
              <a:t>It is possible to configure wireless passive tools like Kismet or </a:t>
            </a:r>
            <a:r>
              <a:rPr lang="en-US" sz="1400" dirty="0" err="1">
                <a:solidFill>
                  <a:srgbClr val="181A1F"/>
                </a:solidFill>
                <a:latin typeface="Arial"/>
                <a:cs typeface="Arial"/>
              </a:rPr>
              <a:t>KisMAC</a:t>
            </a:r>
            <a:r>
              <a:rPr lang="en-US" sz="1400" dirty="0">
                <a:solidFill>
                  <a:srgbClr val="181A1F"/>
                </a:solidFill>
                <a:latin typeface="Arial"/>
                <a:cs typeface="Arial"/>
              </a:rPr>
              <a:t> to listen to and capture SSIDs and any other wireless network traffic. </a:t>
            </a:r>
          </a:p>
          <a:p>
            <a:pPr marL="285750" indent="-285750">
              <a:buFont typeface="Arial,Sans-Serif"/>
              <a:buChar char="•"/>
            </a:pPr>
            <a:r>
              <a:rPr lang="en-US" sz="1400" dirty="0">
                <a:solidFill>
                  <a:srgbClr val="181A1F"/>
                </a:solidFill>
                <a:latin typeface="Arial"/>
                <a:cs typeface="Arial"/>
              </a:rPr>
              <a:t>Tools such as </a:t>
            </a:r>
            <a:r>
              <a:rPr lang="en-US" sz="1400" b="1" i="1" dirty="0" err="1">
                <a:solidFill>
                  <a:srgbClr val="181A1F"/>
                </a:solidFill>
                <a:latin typeface="Arial"/>
                <a:cs typeface="Arial"/>
              </a:rPr>
              <a:t>Airmon</a:t>
            </a:r>
            <a:r>
              <a:rPr lang="en-US" sz="1400" b="1" i="1" dirty="0">
                <a:solidFill>
                  <a:srgbClr val="181A1F"/>
                </a:solidFill>
                <a:latin typeface="Arial"/>
                <a:cs typeface="Arial"/>
              </a:rPr>
              <a:t>-ng</a:t>
            </a:r>
            <a:r>
              <a:rPr lang="en-US" sz="1400" dirty="0">
                <a:solidFill>
                  <a:srgbClr val="181A1F"/>
                </a:solidFill>
                <a:latin typeface="Arial"/>
                <a:cs typeface="Arial"/>
              </a:rPr>
              <a:t> (which is part of the </a:t>
            </a:r>
            <a:r>
              <a:rPr lang="en-US" sz="1400" i="1" dirty="0" err="1">
                <a:solidFill>
                  <a:srgbClr val="181A1F"/>
                </a:solidFill>
                <a:latin typeface="Arial"/>
                <a:cs typeface="Arial"/>
              </a:rPr>
              <a:t>Aircrack</a:t>
            </a:r>
            <a:r>
              <a:rPr lang="en-US" sz="1400" i="1" dirty="0">
                <a:solidFill>
                  <a:srgbClr val="181A1F"/>
                </a:solidFill>
                <a:latin typeface="Arial"/>
                <a:cs typeface="Arial"/>
              </a:rPr>
              <a:t>-ng suite</a:t>
            </a:r>
            <a:r>
              <a:rPr lang="en-US" sz="1400" dirty="0">
                <a:solidFill>
                  <a:srgbClr val="181A1F"/>
                </a:solidFill>
                <a:latin typeface="Arial"/>
                <a:cs typeface="Arial"/>
              </a:rPr>
              <a:t>) showed in the figure can perform this reconnaissance. </a:t>
            </a:r>
          </a:p>
          <a:p>
            <a:pPr marL="742950" lvl="1" indent="-285750">
              <a:buFont typeface="Arial,Sans-Serif"/>
              <a:buChar char="•"/>
            </a:pPr>
            <a:r>
              <a:rPr lang="en-US" sz="1400" dirty="0">
                <a:solidFill>
                  <a:srgbClr val="181A1F"/>
                </a:solidFill>
                <a:latin typeface="Arial"/>
                <a:cs typeface="Arial"/>
              </a:rPr>
              <a:t>The system in this example has five different wireless network adapters, and the adapter </a:t>
            </a:r>
            <a:r>
              <a:rPr lang="en-US" sz="1400" b="1" i="1" dirty="0">
                <a:solidFill>
                  <a:srgbClr val="181A1F"/>
                </a:solidFill>
                <a:latin typeface="Arial"/>
                <a:cs typeface="Arial"/>
              </a:rPr>
              <a:t>wlan1</a:t>
            </a:r>
            <a:r>
              <a:rPr lang="en-US" sz="1400" dirty="0">
                <a:solidFill>
                  <a:srgbClr val="181A1F"/>
                </a:solidFill>
                <a:latin typeface="Arial"/>
                <a:cs typeface="Arial"/>
              </a:rPr>
              <a:t> is used for monitoring.</a:t>
            </a:r>
          </a:p>
        </p:txBody>
      </p:sp>
      <p:pic>
        <p:nvPicPr>
          <p:cNvPr id="4" name="Imagem 7" descr="Texto&#10;&#10;Descrição gerada automaticamente">
            <a:extLst>
              <a:ext uri="{FF2B5EF4-FFF2-40B4-BE49-F238E27FC236}">
                <a16:creationId xmlns:a16="http://schemas.microsoft.com/office/drawing/2014/main" id="{06FE978B-38FA-55F1-B922-CFECD66319C9}"/>
              </a:ext>
            </a:extLst>
          </p:cNvPr>
          <p:cNvPicPr>
            <a:picLocks noChangeAspect="1"/>
          </p:cNvPicPr>
          <p:nvPr/>
        </p:nvPicPr>
        <p:blipFill>
          <a:blip r:embed="rId3"/>
          <a:stretch>
            <a:fillRect/>
          </a:stretch>
        </p:blipFill>
        <p:spPr>
          <a:xfrm>
            <a:off x="5637362" y="2767899"/>
            <a:ext cx="3336266" cy="2109361"/>
          </a:xfrm>
          <a:prstGeom prst="rect">
            <a:avLst/>
          </a:prstGeom>
        </p:spPr>
      </p:pic>
      <p:sp>
        <p:nvSpPr>
          <p:cNvPr id="25" name="Slide Number Placeholder 0">
            <a:extLst>
              <a:ext uri="{C183D7F6-B498-43B3-948B-1728B52AA6E4}">
                <adec:decorative xmlns:adec="http://schemas.microsoft.com/office/drawing/2017/decorative" val="0"/>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69</a:t>
            </a:fld>
            <a:endParaRPr lang="en-US"/>
          </a:p>
        </p:txBody>
      </p:sp>
    </p:spTree>
    <p:extLst>
      <p:ext uri="{BB962C8B-B14F-4D97-AF65-F5344CB8AC3E}">
        <p14:creationId xmlns:p14="http://schemas.microsoft.com/office/powerpoint/2010/main" val="165518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dirty="0">
                <a:solidFill>
                  <a:srgbClr val="024C69"/>
                </a:solidFill>
                <a:latin typeface="Arial"/>
                <a:cs typeface="Arial"/>
              </a:rPr>
              <a:t>Module </a:t>
            </a:r>
            <a:r>
              <a:rPr lang="en-US" dirty="0">
                <a:latin typeface="Arial"/>
                <a:cs typeface="Arial"/>
              </a:rPr>
              <a:t>5</a:t>
            </a:r>
            <a:r>
              <a:rPr lang="en-US" sz="1600" dirty="0">
                <a:solidFill>
                  <a:srgbClr val="024C69"/>
                </a:solidFill>
                <a:latin typeface="Arial"/>
                <a:cs typeface="Arial"/>
              </a:rPr>
              <a:t>: Best Practices</a:t>
            </a:r>
            <a:r>
              <a:rPr lang="en-US">
                <a:latin typeface="Arial"/>
                <a:cs typeface="Arial"/>
              </a:rPr>
              <a:t>(Cont.) </a:t>
            </a:r>
            <a:endParaRPr lang="en-US" sz="1600"/>
          </a:p>
        </p:txBody>
      </p:sp>
      <p:sp>
        <p:nvSpPr>
          <p:cNvPr id="3" name="Text 1"/>
          <p:cNvSpPr/>
          <p:nvPr/>
        </p:nvSpPr>
        <p:spPr>
          <a:xfrm>
            <a:off x="64698" y="349370"/>
            <a:ext cx="8704052" cy="4186344"/>
          </a:xfrm>
          <a:prstGeom prst="rect">
            <a:avLst/>
          </a:prstGeom>
          <a:noFill/>
          <a:ln/>
        </p:spPr>
        <p:txBody>
          <a:bodyPr wrap="square" lIns="91440" tIns="45720" rIns="91440" bIns="45720" rtlCol="0" anchor="t"/>
          <a:lstStyle/>
          <a:p>
            <a:pPr defTabSz="684213" fontAlgn="base">
              <a:lnSpc>
                <a:spcPct val="85000"/>
              </a:lnSpc>
              <a:spcBef>
                <a:spcPct val="30000"/>
              </a:spcBef>
              <a:spcAft>
                <a:spcPts val="600"/>
              </a:spcAft>
              <a:buClr>
                <a:srgbClr val="58585B"/>
              </a:buClr>
              <a:buSzPct val="90000"/>
              <a:defRPr/>
            </a:pPr>
            <a:r>
              <a:rPr lang="en-US" sz="1400" dirty="0">
                <a:latin typeface="Arial"/>
                <a:ea typeface="+mn-lt"/>
                <a:cs typeface="Arial"/>
              </a:rPr>
              <a:t>Topic 5.1 (Cont.)</a:t>
            </a:r>
            <a:endParaRPr lang="en-US" sz="1400" dirty="0">
              <a:latin typeface="Arial" panose="020B0604020202020204" pitchFamily="34" charset="0"/>
              <a:ea typeface="+mn-lt"/>
              <a:cs typeface="Arial" panose="020B0604020202020204" pitchFamily="34" charset="0"/>
            </a:endParaRPr>
          </a:p>
          <a:p>
            <a:pPr marL="285750" indent="-285750" defTabSz="684213">
              <a:buFont typeface="Arial"/>
              <a:buChar char="•"/>
              <a:defRPr/>
            </a:pPr>
            <a:r>
              <a:rPr lang="en-US" sz="1400" dirty="0">
                <a:latin typeface="Arial"/>
                <a:ea typeface="+mn-lt"/>
                <a:cs typeface="+mn-lt"/>
              </a:rPr>
              <a:t>Explain how the FTP works and its vulnerabilities. </a:t>
            </a:r>
          </a:p>
          <a:p>
            <a:pPr marL="285750" indent="-285750" defTabSz="684213">
              <a:buFont typeface="Arial"/>
              <a:buChar char="•"/>
              <a:defRPr/>
            </a:pPr>
            <a:r>
              <a:rPr lang="en-US" sz="1400" dirty="0">
                <a:latin typeface="Arial"/>
                <a:ea typeface="+mn-lt"/>
                <a:cs typeface="+mn-lt"/>
              </a:rPr>
              <a:t>Presents the characteristics of SFTP and FTPS protocols.</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Presents some best practices to mitigate FTP attacks.</a:t>
            </a:r>
          </a:p>
          <a:p>
            <a:pPr marL="285750" indent="-285750" defTabSz="684213">
              <a:buFont typeface="Arial"/>
              <a:buChar char="•"/>
              <a:defRPr/>
            </a:pPr>
            <a:r>
              <a:rPr lang="en-US" sz="1400" dirty="0">
                <a:latin typeface="Arial"/>
                <a:ea typeface="+mn-lt"/>
                <a:cs typeface="+mn-lt"/>
              </a:rPr>
              <a:t>Explain how Pass-the-Hash attacks work and introduce </a:t>
            </a:r>
            <a:r>
              <a:rPr lang="en-US" sz="1400" b="1" err="1">
                <a:latin typeface="Arial"/>
                <a:ea typeface="+mn-lt"/>
                <a:cs typeface="+mn-lt"/>
              </a:rPr>
              <a:t>Mimikatz</a:t>
            </a:r>
            <a:r>
              <a:rPr lang="en-US" sz="1400" dirty="0">
                <a:latin typeface="Arial"/>
                <a:ea typeface="+mn-lt"/>
                <a:cs typeface="+mn-lt"/>
              </a:rPr>
              <a:t>, a very useful post-exploitation tool.</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how the Kerberos authentication protocol works, and the two types of attacks: Kerberos golden ticket and Kerberos silver ticket.</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Introduce the </a:t>
            </a:r>
            <a:r>
              <a:rPr lang="en-US" sz="1400" b="1" dirty="0">
                <a:latin typeface="Arial"/>
                <a:ea typeface="+mn-lt"/>
                <a:cs typeface="+mn-lt"/>
              </a:rPr>
              <a:t>Empire</a:t>
            </a:r>
            <a:r>
              <a:rPr lang="en-US" sz="1400" dirty="0">
                <a:latin typeface="Arial"/>
                <a:ea typeface="+mn-lt"/>
                <a:cs typeface="+mn-lt"/>
              </a:rPr>
              <a:t> tool that can be used to perform golden ticket and several other types of attacks.</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how the </a:t>
            </a:r>
            <a:r>
              <a:rPr lang="en-US" sz="1400" err="1">
                <a:latin typeface="Arial"/>
                <a:ea typeface="+mn-lt"/>
                <a:cs typeface="+mn-lt"/>
              </a:rPr>
              <a:t>Kerberoasting</a:t>
            </a:r>
            <a:r>
              <a:rPr lang="en-US" sz="1400" dirty="0">
                <a:latin typeface="Arial"/>
                <a:ea typeface="+mn-lt"/>
                <a:cs typeface="+mn-lt"/>
              </a:rPr>
              <a:t> post-exploitation activity works.</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how On-Path attacks work and the different types of it and illustrate them with examples.</a:t>
            </a:r>
          </a:p>
          <a:p>
            <a:pPr marL="285750" indent="-285750" defTabSz="684213">
              <a:buFont typeface="Arial"/>
              <a:buChar char="•"/>
              <a:defRPr/>
            </a:pPr>
            <a:r>
              <a:rPr lang="en-US" sz="1400" dirty="0">
                <a:latin typeface="Arial"/>
                <a:ea typeface="+mn-lt"/>
                <a:cs typeface="+mn-lt"/>
              </a:rPr>
              <a:t>Ask the students to do the 5.1.15 Practice about Kerberos, LDAP, and On-Path attacks.</a:t>
            </a:r>
          </a:p>
          <a:p>
            <a:pPr marL="285750" indent="-285750" defTabSz="684213">
              <a:buFont typeface="Arial"/>
              <a:buChar char="•"/>
              <a:defRPr/>
            </a:pPr>
            <a:r>
              <a:rPr lang="en-US" sz="1400" dirty="0">
                <a:latin typeface="Arial"/>
                <a:ea typeface="+mn-lt"/>
                <a:cs typeface="+mn-lt"/>
              </a:rPr>
              <a:t>Encourage the students to do the 5.1.16 Lab to perform on-path attacks using the </a:t>
            </a:r>
            <a:r>
              <a:rPr lang="en-US" sz="1400" b="1" dirty="0">
                <a:latin typeface="Arial"/>
                <a:ea typeface="+mn-lt"/>
                <a:cs typeface="+mn-lt"/>
              </a:rPr>
              <a:t>Ettercap</a:t>
            </a:r>
            <a:r>
              <a:rPr lang="en-US" sz="1400" dirty="0">
                <a:latin typeface="Arial"/>
                <a:ea typeface="+mn-lt"/>
                <a:cs typeface="+mn-lt"/>
              </a:rPr>
              <a:t> tool and ask them to answer the Skills Check and the Lab Survey.</a:t>
            </a:r>
          </a:p>
          <a:p>
            <a:pPr marL="285750" indent="-285750" defTabSz="684213">
              <a:buFont typeface="Arial"/>
              <a:buChar char="•"/>
              <a:defRPr/>
            </a:pPr>
            <a:r>
              <a:rPr lang="en-US" sz="1400" dirty="0">
                <a:latin typeface="Arial"/>
                <a:ea typeface="+mn-lt"/>
                <a:cs typeface="+mn-lt"/>
              </a:rPr>
              <a:t>Explain how the BGP protocol works and what a BPG hijacking attack is.</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the different categories of DoS and DDoS attacks and illustrate with some examples.</a:t>
            </a:r>
          </a:p>
          <a:p>
            <a:pPr marL="285750" indent="-285750" defTabSz="684213">
              <a:buFont typeface="Arial"/>
              <a:buChar char="•"/>
              <a:defRPr/>
            </a:pPr>
            <a:r>
              <a:rPr lang="en-US" sz="1400" dirty="0">
                <a:latin typeface="Arial"/>
                <a:ea typeface="+mn-lt"/>
                <a:cs typeface="+mn-lt"/>
              </a:rPr>
              <a:t>Ask the student to answer the 5.1.19 Practice about DoS and DDoS attacks.</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what a Network Access Control (NAC) technology is and how a NAC bypass works.</a:t>
            </a:r>
          </a:p>
          <a:p>
            <a:pPr marL="285750" indent="-285750" defTabSz="684213">
              <a:buFont typeface="Arial,Sans-Serif"/>
              <a:buChar char="•"/>
              <a:defRPr/>
            </a:pPr>
            <a:r>
              <a:rPr lang="en-US" sz="1400" dirty="0">
                <a:latin typeface="Arial"/>
                <a:cs typeface="Arial"/>
              </a:rPr>
              <a:t>Explain the concept of VLAN and how the VLAN Hopping attack works.</a:t>
            </a:r>
          </a:p>
          <a:p>
            <a:pPr marL="285750" indent="-285750" defTabSz="684213">
              <a:buFont typeface="Arial,Sans-Serif"/>
              <a:buChar char="•"/>
              <a:defRPr/>
            </a:pPr>
            <a:r>
              <a:rPr lang="en-US" sz="1400" dirty="0">
                <a:latin typeface="Arial"/>
                <a:cs typeface="Arial"/>
              </a:rPr>
              <a:t>Enumerate the best practices to mitigate this type of attack.</a:t>
            </a:r>
          </a:p>
          <a:p>
            <a:pPr marL="285750" indent="-285750" defTabSz="684213">
              <a:buFont typeface="Arial,Sans-Serif"/>
              <a:buChar char="•"/>
              <a:defRPr/>
            </a:pPr>
            <a:endParaRPr lang="en-US" sz="1400" dirty="0">
              <a:latin typeface="Arial"/>
              <a:cs typeface="Arial"/>
            </a:endParaRPr>
          </a:p>
          <a:p>
            <a:pPr marL="285750" indent="-285750" defTabSz="684213">
              <a:buFont typeface="Arial"/>
              <a:buChar char="•"/>
              <a:defRPr/>
            </a:pPr>
            <a:endParaRPr lang="en-US" sz="1400" dirty="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a:t>
            </a:fld>
            <a:endParaRPr lang="en-US"/>
          </a:p>
        </p:txBody>
      </p:sp>
    </p:spTree>
    <p:extLst>
      <p:ext uri="{BB962C8B-B14F-4D97-AF65-F5344CB8AC3E}">
        <p14:creationId xmlns:p14="http://schemas.microsoft.com/office/powerpoint/2010/main" val="35737181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0"/>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dirty="0">
                <a:latin typeface="Arial"/>
                <a:cs typeface="Arial"/>
              </a:rPr>
              <a:t>Disassociation (or </a:t>
            </a:r>
            <a:r>
              <a:rPr lang="en-US" dirty="0" err="1">
                <a:latin typeface="Arial"/>
                <a:cs typeface="Arial"/>
              </a:rPr>
              <a:t>Deauthentication</a:t>
            </a:r>
            <a:r>
              <a:rPr lang="en-US">
                <a:latin typeface="Arial"/>
                <a:cs typeface="Arial"/>
              </a:rPr>
              <a:t>) Attacks (Cont.)</a:t>
            </a:r>
            <a:endParaRPr lang="pt-BR" dirty="0">
              <a:latin typeface="Arial"/>
              <a:cs typeface="Arial"/>
            </a:endParaRPr>
          </a:p>
        </p:txBody>
      </p:sp>
      <p:sp>
        <p:nvSpPr>
          <p:cNvPr id="5" name="Text 2"/>
          <p:cNvSpPr/>
          <p:nvPr/>
        </p:nvSpPr>
        <p:spPr>
          <a:xfrm>
            <a:off x="2245" y="919871"/>
            <a:ext cx="8957126" cy="1589554"/>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The </a:t>
            </a:r>
            <a:r>
              <a:rPr lang="en-US" sz="1400" b="1" i="1" dirty="0" err="1">
                <a:solidFill>
                  <a:srgbClr val="181A1F"/>
                </a:solidFill>
                <a:latin typeface="Arial"/>
                <a:ea typeface="+mn-lt"/>
                <a:cs typeface="+mn-lt"/>
              </a:rPr>
              <a:t>Airodump</a:t>
            </a:r>
            <a:r>
              <a:rPr lang="en-US" sz="1400" b="1" i="1" dirty="0">
                <a:solidFill>
                  <a:srgbClr val="181A1F"/>
                </a:solidFill>
                <a:latin typeface="Arial"/>
                <a:ea typeface="+mn-lt"/>
                <a:cs typeface="+mn-lt"/>
              </a:rPr>
              <a:t>-ng</a:t>
            </a:r>
            <a:r>
              <a:rPr lang="en-US" sz="1400" dirty="0">
                <a:solidFill>
                  <a:srgbClr val="181A1F"/>
                </a:solidFill>
                <a:latin typeface="Arial"/>
                <a:ea typeface="+mn-lt"/>
                <a:cs typeface="+mn-lt"/>
              </a:rPr>
              <a:t> tool (also part of the </a:t>
            </a:r>
            <a:r>
              <a:rPr lang="en-US" sz="1400" dirty="0" err="1">
                <a:solidFill>
                  <a:srgbClr val="181A1F"/>
                </a:solidFill>
                <a:latin typeface="Arial"/>
                <a:ea typeface="+mn-lt"/>
                <a:cs typeface="+mn-lt"/>
              </a:rPr>
              <a:t>Aircrack</a:t>
            </a:r>
            <a:r>
              <a:rPr lang="en-US" sz="1400" dirty="0">
                <a:solidFill>
                  <a:srgbClr val="181A1F"/>
                </a:solidFill>
                <a:latin typeface="Arial"/>
                <a:ea typeface="+mn-lt"/>
                <a:cs typeface="+mn-lt"/>
              </a:rPr>
              <a:t>-ng suite) can be used to sniff and analyze wireless network traffic, as shown in the figure.</a:t>
            </a:r>
            <a:endParaRPr lang="en-US" sz="1400" dirty="0">
              <a:latin typeface="Arial"/>
              <a:ea typeface="+mn-lt"/>
              <a:cs typeface="+mn-lt"/>
            </a:endParaRPr>
          </a:p>
          <a:p>
            <a:pPr marL="285750" indent="-285750">
              <a:buFont typeface="Arial"/>
              <a:buChar char="•"/>
            </a:pPr>
            <a:r>
              <a:rPr lang="en-US" sz="1400" dirty="0">
                <a:solidFill>
                  <a:srgbClr val="181A1F"/>
                </a:solidFill>
                <a:latin typeface="Arial"/>
                <a:ea typeface="+mn-lt"/>
                <a:cs typeface="+mn-lt"/>
              </a:rPr>
              <a:t>It can be used to sniff wireless networks and obtain their SSIDs, along with the channels they are operating.</a:t>
            </a:r>
            <a:endParaRPr lang="en-US" sz="1400" dirty="0">
              <a:solidFill>
                <a:srgbClr val="181A1F"/>
              </a:solidFill>
              <a:latin typeface="Arial"/>
              <a:cs typeface="Calibri"/>
            </a:endParaRPr>
          </a:p>
          <a:p>
            <a:pPr marL="285750" indent="-285750">
              <a:buFont typeface="Arial,Sans-Serif"/>
              <a:buChar char="•"/>
            </a:pPr>
            <a:r>
              <a:rPr lang="en-US" sz="1400" dirty="0">
                <a:solidFill>
                  <a:srgbClr val="181A1F"/>
                </a:solidFill>
                <a:latin typeface="Arial"/>
                <a:cs typeface="Arial"/>
              </a:rPr>
              <a:t>Many corporations and individuals configure their wireless APs to not advertise (broadcast) their SSIDs and to not respond to broadcast probe requests. </a:t>
            </a:r>
          </a:p>
          <a:p>
            <a:pPr marL="285750" indent="-285750">
              <a:buFont typeface="Arial,Sans-Serif"/>
              <a:buChar char="•"/>
            </a:pPr>
            <a:r>
              <a:rPr lang="en-US" sz="1400" dirty="0">
                <a:solidFill>
                  <a:srgbClr val="181A1F"/>
                </a:solidFill>
                <a:latin typeface="Arial"/>
                <a:cs typeface="Arial"/>
              </a:rPr>
              <a:t>However, if you sniff on a wireless network long enough, you will eventually catch a client trying to associate with the AP and can then get the SSID. </a:t>
            </a:r>
            <a:endParaRPr lang="en-US" dirty="0"/>
          </a:p>
          <a:p>
            <a:pPr marL="285750" indent="-285750">
              <a:buFont typeface="Arial"/>
              <a:buChar char="•"/>
            </a:pPr>
            <a:endParaRPr lang="en-US" sz="1400" dirty="0">
              <a:solidFill>
                <a:srgbClr val="181A1F"/>
              </a:solidFill>
              <a:latin typeface="Arial"/>
              <a:cs typeface="Calibri"/>
            </a:endParaRPr>
          </a:p>
        </p:txBody>
      </p:sp>
      <p:sp>
        <p:nvSpPr>
          <p:cNvPr id="7" name="CaixaDeTexto 6">
            <a:extLst>
              <a:ext uri="{FF2B5EF4-FFF2-40B4-BE49-F238E27FC236}">
                <a16:creationId xmlns:a16="http://schemas.microsoft.com/office/drawing/2014/main" id="{69A4F1BD-0563-EE4A-975C-A0087DB7DD68}"/>
              </a:ext>
            </a:extLst>
          </p:cNvPr>
          <p:cNvSpPr txBox="1"/>
          <p:nvPr/>
        </p:nvSpPr>
        <p:spPr>
          <a:xfrm>
            <a:off x="0" y="2573034"/>
            <a:ext cx="5193564" cy="1589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solidFill>
                  <a:srgbClr val="181A1F"/>
                </a:solidFill>
                <a:latin typeface="Arial"/>
                <a:cs typeface="Arial"/>
              </a:rPr>
              <a:t>In the figure you can see the BSSID and the ESSID for every available wireless network. </a:t>
            </a:r>
            <a:endParaRPr lang="pt-BR" dirty="0">
              <a:cs typeface="Calibri" panose="020F0502020204030204"/>
            </a:endParaRPr>
          </a:p>
          <a:p>
            <a:pPr marL="742950" lvl="1" indent="-285750">
              <a:buFont typeface="Arial,Sans-Serif"/>
              <a:buChar char="•"/>
            </a:pPr>
            <a:r>
              <a:rPr lang="en-US" sz="1400" dirty="0">
                <a:solidFill>
                  <a:srgbClr val="181A1F"/>
                </a:solidFill>
                <a:latin typeface="Arial"/>
                <a:cs typeface="Arial"/>
              </a:rPr>
              <a:t>Basically, the ESSID identifies the same network as the SSID.</a:t>
            </a:r>
            <a:endParaRPr lang="en-US" dirty="0">
              <a:solidFill>
                <a:srgbClr val="000000"/>
              </a:solidFill>
              <a:latin typeface="Calibri" panose="020F0502020204030204"/>
              <a:cs typeface="Calibri" panose="020F0502020204030204"/>
            </a:endParaRPr>
          </a:p>
          <a:p>
            <a:pPr marL="285750" indent="-285750">
              <a:buFont typeface="Arial,Sans-Serif"/>
              <a:buChar char="•"/>
            </a:pPr>
            <a:r>
              <a:rPr lang="en-US" sz="1400" dirty="0">
                <a:solidFill>
                  <a:srgbClr val="181A1F"/>
                </a:solidFill>
                <a:latin typeface="Arial"/>
                <a:cs typeface="Arial"/>
              </a:rPr>
              <a:t>You can also see the ENC encryption protocol. </a:t>
            </a:r>
            <a:endParaRPr lang="en-US" dirty="0">
              <a:solidFill>
                <a:srgbClr val="000000"/>
              </a:solidFill>
              <a:latin typeface="Calibri" panose="020F0502020204030204"/>
              <a:cs typeface="Calibri"/>
            </a:endParaRPr>
          </a:p>
          <a:p>
            <a:pPr marL="742950" lvl="1" indent="-285750">
              <a:buFont typeface="Arial,Sans-Serif"/>
              <a:buChar char="•"/>
            </a:pPr>
            <a:r>
              <a:rPr lang="en-US" sz="1400" dirty="0">
                <a:solidFill>
                  <a:srgbClr val="181A1F"/>
                </a:solidFill>
                <a:latin typeface="Arial"/>
                <a:cs typeface="Arial"/>
              </a:rPr>
              <a:t>The encryption protocols can be WPA version 1, WPA2, WPA3, WEP, or OPN. </a:t>
            </a:r>
          </a:p>
        </p:txBody>
      </p:sp>
      <p:pic>
        <p:nvPicPr>
          <p:cNvPr id="6" name="Imagem 6" descr="Calendário&#10;&#10;Descrição gerada automaticamente">
            <a:extLst>
              <a:ext uri="{FF2B5EF4-FFF2-40B4-BE49-F238E27FC236}">
                <a16:creationId xmlns:a16="http://schemas.microsoft.com/office/drawing/2014/main" id="{E96000AA-8DDA-6F7A-F887-8CACC7522E7C}"/>
              </a:ext>
            </a:extLst>
          </p:cNvPr>
          <p:cNvPicPr>
            <a:picLocks noChangeAspect="1"/>
          </p:cNvPicPr>
          <p:nvPr/>
        </p:nvPicPr>
        <p:blipFill>
          <a:blip r:embed="rId3"/>
          <a:stretch>
            <a:fillRect/>
          </a:stretch>
        </p:blipFill>
        <p:spPr>
          <a:xfrm>
            <a:off x="5259957" y="2632690"/>
            <a:ext cx="3616624" cy="1743585"/>
          </a:xfrm>
          <a:prstGeom prst="rect">
            <a:avLst/>
          </a:prstGeom>
        </p:spPr>
      </p:pic>
      <p:sp>
        <p:nvSpPr>
          <p:cNvPr id="25" name="Slide Number Placeholder 0">
            <a:extLst>
              <a:ext uri="{C183D7F6-B498-43B3-948B-1728B52AA6E4}">
                <adec:decorative xmlns:adec="http://schemas.microsoft.com/office/drawing/2017/decorative" val="0"/>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70</a:t>
            </a:fld>
            <a:endParaRPr lang="en-US"/>
          </a:p>
        </p:txBody>
      </p:sp>
    </p:spTree>
    <p:extLst>
      <p:ext uri="{BB962C8B-B14F-4D97-AF65-F5344CB8AC3E}">
        <p14:creationId xmlns:p14="http://schemas.microsoft.com/office/powerpoint/2010/main" val="42603751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0"/>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dirty="0">
                <a:latin typeface="Arial"/>
                <a:cs typeface="Arial"/>
              </a:rPr>
              <a:t>Disassociation (or </a:t>
            </a:r>
            <a:r>
              <a:rPr lang="en-US" dirty="0" err="1">
                <a:latin typeface="Arial"/>
                <a:cs typeface="Arial"/>
              </a:rPr>
              <a:t>Deauthentication</a:t>
            </a:r>
            <a:r>
              <a:rPr lang="en-US">
                <a:latin typeface="Arial"/>
                <a:cs typeface="Arial"/>
              </a:rPr>
              <a:t>) Attacks (Cont.)</a:t>
            </a:r>
            <a:endParaRPr lang="pt-BR" dirty="0">
              <a:latin typeface="Arial"/>
              <a:cs typeface="Arial"/>
            </a:endParaRPr>
          </a:p>
        </p:txBody>
      </p:sp>
      <p:sp>
        <p:nvSpPr>
          <p:cNvPr id="5" name="Text 2"/>
          <p:cNvSpPr/>
          <p:nvPr/>
        </p:nvSpPr>
        <p:spPr>
          <a:xfrm>
            <a:off x="2245" y="919871"/>
            <a:ext cx="8957126" cy="1514072"/>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A </a:t>
            </a:r>
            <a:r>
              <a:rPr lang="en-US" sz="1400" dirty="0" err="1">
                <a:solidFill>
                  <a:srgbClr val="181A1F"/>
                </a:solidFill>
                <a:latin typeface="Arial"/>
                <a:ea typeface="+mn-lt"/>
                <a:cs typeface="+mn-lt"/>
              </a:rPr>
              <a:t>deauthentication</a:t>
            </a:r>
            <a:r>
              <a:rPr lang="en-US" sz="1400" dirty="0">
                <a:solidFill>
                  <a:srgbClr val="181A1F"/>
                </a:solidFill>
                <a:latin typeface="Arial"/>
                <a:ea typeface="+mn-lt"/>
                <a:cs typeface="+mn-lt"/>
              </a:rPr>
              <a:t> attack can be performed using the </a:t>
            </a:r>
            <a:r>
              <a:rPr lang="en-US" sz="1400" dirty="0" err="1">
                <a:solidFill>
                  <a:srgbClr val="181A1F"/>
                </a:solidFill>
                <a:latin typeface="Arial"/>
                <a:ea typeface="+mn-lt"/>
                <a:cs typeface="Arial"/>
              </a:rPr>
              <a:t>Aireplay</a:t>
            </a:r>
            <a:r>
              <a:rPr lang="en-US" sz="1400" dirty="0">
                <a:solidFill>
                  <a:srgbClr val="181A1F"/>
                </a:solidFill>
                <a:latin typeface="Arial"/>
                <a:ea typeface="+mn-lt"/>
                <a:cs typeface="Arial"/>
              </a:rPr>
              <a:t>-ng utility.</a:t>
            </a:r>
            <a:endParaRPr lang="en-US" sz="1400" dirty="0">
              <a:solidFill>
                <a:srgbClr val="181A1F"/>
              </a:solidFill>
              <a:latin typeface="Arial"/>
              <a:ea typeface="+mn-lt"/>
              <a:cs typeface="Calibri"/>
            </a:endParaRPr>
          </a:p>
          <a:p>
            <a:pPr marL="285750" indent="-285750">
              <a:buFont typeface="Arial"/>
              <a:buChar char="•"/>
            </a:pPr>
            <a:endParaRPr lang="en-US" sz="1400" dirty="0">
              <a:solidFill>
                <a:srgbClr val="181A1F"/>
              </a:solidFill>
              <a:latin typeface="Arial"/>
              <a:ea typeface="+mn-lt"/>
              <a:cs typeface="Arial"/>
            </a:endParaRPr>
          </a:p>
          <a:p>
            <a:pPr marL="285750" indent="-285750">
              <a:buFont typeface="Arial"/>
              <a:buChar char="•"/>
            </a:pPr>
            <a:r>
              <a:rPr lang="en-US" sz="1400">
                <a:solidFill>
                  <a:srgbClr val="181A1F"/>
                </a:solidFill>
                <a:latin typeface="Arial"/>
                <a:ea typeface="+mn-lt"/>
                <a:cs typeface="Arial"/>
              </a:rPr>
              <a:t>An example is illustrated in the figure.</a:t>
            </a:r>
            <a:endParaRPr lang="en-US"/>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802.11w standard defines the Management Frame Protection (MFP) feature.</a:t>
            </a:r>
            <a:endParaRPr lang="en-US" sz="1400" dirty="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MFP protects wireless devices against spoofed management frames from other wireless devices that might otherwise </a:t>
            </a:r>
            <a:r>
              <a:rPr lang="en-US" sz="1400" err="1">
                <a:solidFill>
                  <a:srgbClr val="181A1F"/>
                </a:solidFill>
                <a:latin typeface="Arial"/>
                <a:ea typeface="+mn-lt"/>
                <a:cs typeface="+mn-lt"/>
              </a:rPr>
              <a:t>deauthenticate</a:t>
            </a:r>
            <a:r>
              <a:rPr lang="en-US" sz="1400" dirty="0">
                <a:solidFill>
                  <a:srgbClr val="181A1F"/>
                </a:solidFill>
                <a:latin typeface="Arial"/>
                <a:ea typeface="+mn-lt"/>
                <a:cs typeface="+mn-lt"/>
              </a:rPr>
              <a:t> a valid user session. </a:t>
            </a:r>
            <a:endParaRPr lang="en-US" sz="1400" dirty="0">
              <a:latin typeface="Arial"/>
              <a:cs typeface="Calibri" panose="020F0502020204030204"/>
            </a:endParaRPr>
          </a:p>
        </p:txBody>
      </p:sp>
      <p:sp>
        <p:nvSpPr>
          <p:cNvPr id="8" name="CaixaDeTexto 7">
            <a:extLst>
              <a:ext uri="{FF2B5EF4-FFF2-40B4-BE49-F238E27FC236}">
                <a16:creationId xmlns:a16="http://schemas.microsoft.com/office/drawing/2014/main" id="{7DDCF6B0-8CF9-436A-97BD-BF95D02F9966}"/>
              </a:ext>
            </a:extLst>
          </p:cNvPr>
          <p:cNvSpPr txBox="1"/>
          <p:nvPr/>
        </p:nvSpPr>
        <p:spPr>
          <a:xfrm>
            <a:off x="2824" y="2520402"/>
            <a:ext cx="4332719"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Sans-Serif"/>
              <a:buChar char="•"/>
            </a:pPr>
            <a:r>
              <a:rPr lang="en-US" sz="1400" dirty="0">
                <a:solidFill>
                  <a:srgbClr val="181A1F"/>
                </a:solidFill>
                <a:latin typeface="Arial"/>
                <a:cs typeface="Arial"/>
              </a:rPr>
              <a:t>In other words, MFP helps defend against </a:t>
            </a:r>
            <a:r>
              <a:rPr lang="en-US" sz="1400" dirty="0" err="1">
                <a:solidFill>
                  <a:srgbClr val="181A1F"/>
                </a:solidFill>
                <a:latin typeface="Arial"/>
                <a:cs typeface="Arial"/>
              </a:rPr>
              <a:t>deauthentication</a:t>
            </a:r>
            <a:r>
              <a:rPr lang="en-US" sz="1400" dirty="0">
                <a:solidFill>
                  <a:srgbClr val="181A1F"/>
                </a:solidFill>
                <a:latin typeface="Arial"/>
                <a:cs typeface="Arial"/>
              </a:rPr>
              <a:t> attacks. </a:t>
            </a:r>
          </a:p>
          <a:p>
            <a:pPr marL="742950" lvl="1" indent="-285750">
              <a:buFont typeface="Arial,Sans-Serif"/>
              <a:buChar char="•"/>
            </a:pPr>
            <a:endParaRPr lang="en-US" sz="1400" dirty="0">
              <a:solidFill>
                <a:srgbClr val="181A1F"/>
              </a:solidFill>
              <a:latin typeface="Arial"/>
              <a:cs typeface="Arial"/>
            </a:endParaRPr>
          </a:p>
          <a:p>
            <a:pPr marL="742950" lvl="1" indent="-285750">
              <a:buFont typeface="Arial,Sans-Serif"/>
              <a:buChar char="•"/>
            </a:pPr>
            <a:r>
              <a:rPr lang="en-US" sz="1400" dirty="0">
                <a:solidFill>
                  <a:srgbClr val="181A1F"/>
                </a:solidFill>
                <a:latin typeface="Arial"/>
                <a:cs typeface="Arial"/>
              </a:rPr>
              <a:t>MFP is negotiated between the wireless client (supplicant) and the wireless infrastructure device (AP, wireless router, and so on).</a:t>
            </a:r>
            <a:endParaRPr lang="en-US"/>
          </a:p>
        </p:txBody>
      </p:sp>
      <p:pic>
        <p:nvPicPr>
          <p:cNvPr id="4" name="Imagem 7" descr="Tela de computador com texto preto sobre fundo branco&#10;&#10;Descrição gerada automaticamente">
            <a:extLst>
              <a:ext uri="{FF2B5EF4-FFF2-40B4-BE49-F238E27FC236}">
                <a16:creationId xmlns:a16="http://schemas.microsoft.com/office/drawing/2014/main" id="{766DCB66-C808-E5ED-BB63-AAAEAD8D710C}"/>
              </a:ext>
            </a:extLst>
          </p:cNvPr>
          <p:cNvPicPr>
            <a:picLocks noChangeAspect="1"/>
          </p:cNvPicPr>
          <p:nvPr/>
        </p:nvPicPr>
        <p:blipFill>
          <a:blip r:embed="rId3"/>
          <a:stretch>
            <a:fillRect/>
          </a:stretch>
        </p:blipFill>
        <p:spPr>
          <a:xfrm>
            <a:off x="4483580" y="2543752"/>
            <a:ext cx="4188124" cy="2320430"/>
          </a:xfrm>
          <a:prstGeom prst="rect">
            <a:avLst/>
          </a:prstGeom>
        </p:spPr>
      </p:pic>
      <p:sp>
        <p:nvSpPr>
          <p:cNvPr id="25" name="Slide Number Placeholder 0">
            <a:extLst>
              <a:ext uri="{C183D7F6-B498-43B3-948B-1728B52AA6E4}">
                <adec:decorative xmlns:adec="http://schemas.microsoft.com/office/drawing/2017/decorative" val="0"/>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71</a:t>
            </a:fld>
            <a:endParaRPr lang="en-US"/>
          </a:p>
        </p:txBody>
      </p:sp>
    </p:spTree>
    <p:extLst>
      <p:ext uri="{BB962C8B-B14F-4D97-AF65-F5344CB8AC3E}">
        <p14:creationId xmlns:p14="http://schemas.microsoft.com/office/powerpoint/2010/main" val="31738614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a:latin typeface="Arial"/>
                <a:cs typeface="Arial"/>
              </a:rPr>
              <a:t>Preferred Network List Attacks</a:t>
            </a:r>
            <a:br>
              <a:rPr lang="en-US" sz="1200" dirty="0">
                <a:latin typeface="Calibri"/>
                <a:cs typeface="Calibri"/>
              </a:rPr>
            </a:br>
            <a:endParaRPr lang="en-US" sz="1200" dirty="0">
              <a:solidFill>
                <a:srgbClr val="000000"/>
              </a:solidFill>
              <a:latin typeface="Calibri"/>
              <a:cs typeface="Calibri"/>
            </a:endParaRPr>
          </a:p>
        </p:txBody>
      </p:sp>
      <p:sp>
        <p:nvSpPr>
          <p:cNvPr id="5" name="Text 2"/>
          <p:cNvSpPr/>
          <p:nvPr/>
        </p:nvSpPr>
        <p:spPr>
          <a:xfrm>
            <a:off x="2245" y="919871"/>
            <a:ext cx="8838513" cy="2840382"/>
          </a:xfrm>
          <a:prstGeom prst="rect">
            <a:avLst/>
          </a:prstGeom>
          <a:noFill/>
          <a:ln/>
        </p:spPr>
        <p:txBody>
          <a:bodyPr wrap="square" lIns="91440" tIns="45720" rIns="91440" bIns="45720" rtlCol="0" anchor="t"/>
          <a:lstStyle/>
          <a:p>
            <a:pPr marL="171450" indent="-171450">
              <a:buFont typeface="Arial"/>
              <a:buChar char="•"/>
            </a:pPr>
            <a:r>
              <a:rPr lang="en-US" sz="1400" dirty="0">
                <a:solidFill>
                  <a:srgbClr val="181A1F"/>
                </a:solidFill>
                <a:latin typeface="Arial"/>
                <a:ea typeface="+mn-lt"/>
                <a:cs typeface="+mn-lt"/>
              </a:rPr>
              <a:t>Operating systems and wireless supplicants (clients), in many cases, maintain a list of trusted or preferred wireless networks.</a:t>
            </a:r>
            <a:endParaRPr lang="pt-BR" sz="1400" dirty="0">
              <a:solidFill>
                <a:srgbClr val="000000"/>
              </a:solidFill>
              <a:latin typeface="Arial"/>
              <a:ea typeface="+mn-lt"/>
              <a:cs typeface="+mn-lt"/>
            </a:endParaRPr>
          </a:p>
          <a:p>
            <a:pPr marL="171450" indent="-171450">
              <a:buFont typeface="Arial"/>
              <a:buChar char="•"/>
            </a:pPr>
            <a:endParaRPr lang="pt-BR" sz="140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This is also referred to as the </a:t>
            </a:r>
            <a:r>
              <a:rPr lang="en-US" sz="1400" i="1" dirty="0">
                <a:solidFill>
                  <a:srgbClr val="181A1F"/>
                </a:solidFill>
                <a:latin typeface="Arial"/>
                <a:ea typeface="+mn-lt"/>
                <a:cs typeface="+mn-lt"/>
              </a:rPr>
              <a:t>preferred network list (PNL)</a:t>
            </a:r>
            <a:r>
              <a:rPr lang="en-US" sz="1400" dirty="0">
                <a:solidFill>
                  <a:srgbClr val="181A1F"/>
                </a:solidFill>
                <a:latin typeface="Arial"/>
                <a:ea typeface="+mn-lt"/>
                <a:cs typeface="+mn-lt"/>
              </a:rPr>
              <a:t>. </a:t>
            </a:r>
            <a:endParaRPr lang="pt-BR" sz="1400" dirty="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A PNL includes the wireless network SSID, plaintext passwords, or WEP or WPA passwords. </a:t>
            </a:r>
            <a:endParaRPr lang="pt-BR" sz="140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Clients use these preferred networks to automatically associate to wireless networks when they are not connected to an AP or a wireless router.</a:t>
            </a:r>
            <a:endParaRPr lang="pt-BR" sz="1400">
              <a:latin typeface="Arial"/>
              <a:cs typeface="Calibri" panose="020F0502020204030204"/>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It is possible for attackers to listen to these client requests and impersonate the wireless networks to make the clients connect to the attackers’ wireless devices and eavesdrop on their conversation or manipulate their communication.</a:t>
            </a:r>
            <a:endParaRPr lang="en-US" sz="1400" dirty="0">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72</a:t>
            </a:fld>
            <a:endParaRPr lang="en-US"/>
          </a:p>
        </p:txBody>
      </p:sp>
    </p:spTree>
    <p:extLst>
      <p:ext uri="{BB962C8B-B14F-4D97-AF65-F5344CB8AC3E}">
        <p14:creationId xmlns:p14="http://schemas.microsoft.com/office/powerpoint/2010/main" val="2744267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a:latin typeface="Arial"/>
                <a:cs typeface="Arial"/>
              </a:rPr>
              <a:t>Wireless Signal Jamming and Interference</a:t>
            </a:r>
            <a:br>
              <a:rPr lang="en-US" sz="1200" dirty="0">
                <a:latin typeface="Calibri"/>
                <a:cs typeface="Calibri"/>
              </a:rPr>
            </a:br>
            <a:endParaRPr lang="en-US" sz="1200" dirty="0">
              <a:solidFill>
                <a:srgbClr val="000000"/>
              </a:solidFill>
              <a:latin typeface="Calibri"/>
              <a:cs typeface="Calibri"/>
            </a:endParaRPr>
          </a:p>
          <a:p>
            <a:endParaRPr lang="en-US" dirty="0">
              <a:latin typeface="Arial"/>
              <a:cs typeface="Arial"/>
            </a:endParaRPr>
          </a:p>
        </p:txBody>
      </p:sp>
      <p:sp>
        <p:nvSpPr>
          <p:cNvPr id="5" name="Text 2"/>
          <p:cNvSpPr/>
          <p:nvPr/>
        </p:nvSpPr>
        <p:spPr>
          <a:xfrm>
            <a:off x="2245" y="919871"/>
            <a:ext cx="8838513" cy="2905080"/>
          </a:xfrm>
          <a:prstGeom prst="rect">
            <a:avLst/>
          </a:prstGeom>
          <a:noFill/>
          <a:ln/>
        </p:spPr>
        <p:txBody>
          <a:bodyPr wrap="square" lIns="91440" tIns="45720" rIns="91440" bIns="45720" rtlCol="0" anchor="t"/>
          <a:lstStyle/>
          <a:p>
            <a:pPr marL="171450" indent="-171450">
              <a:buFont typeface="Arial"/>
              <a:buChar char="•"/>
            </a:pPr>
            <a:r>
              <a:rPr lang="en-US" sz="1400" dirty="0">
                <a:solidFill>
                  <a:srgbClr val="181A1F"/>
                </a:solidFill>
                <a:latin typeface="Arial"/>
                <a:ea typeface="+mn-lt"/>
                <a:cs typeface="+mn-lt"/>
              </a:rPr>
              <a:t>The purpose of </a:t>
            </a:r>
            <a:r>
              <a:rPr lang="en-US" sz="1400" b="1" i="1" dirty="0">
                <a:solidFill>
                  <a:srgbClr val="181A1F"/>
                </a:solidFill>
                <a:latin typeface="Arial"/>
                <a:ea typeface="+mn-lt"/>
                <a:cs typeface="+mn-lt"/>
              </a:rPr>
              <a:t>jamming</a:t>
            </a:r>
            <a:r>
              <a:rPr lang="en-US" sz="1400" dirty="0">
                <a:solidFill>
                  <a:srgbClr val="181A1F"/>
                </a:solidFill>
                <a:latin typeface="Arial"/>
                <a:ea typeface="+mn-lt"/>
                <a:cs typeface="+mn-lt"/>
              </a:rPr>
              <a:t> wireless signals or causing wireless network interference is to create a full or partial DoS condition in the wireless network. </a:t>
            </a:r>
            <a:endParaRPr lang="pt-BR" sz="140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Such a condition, if successful, is very disruptive. </a:t>
            </a:r>
            <a:endParaRPr lang="pt-BR" sz="140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Most modern wireless implementations provide built-in features that can help immediately detect such attacks. </a:t>
            </a:r>
            <a:endParaRPr lang="pt-BR" sz="140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In order to jam a Wi-Fi signal or any other type of radio communication, an attacker basically generates random noise on the frequencies that wireless networks use. </a:t>
            </a:r>
            <a:endParaRPr lang="pt-BR" sz="140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With the appropriate tools and wireless adapters that support packet injection, an attacker can cause legitimate clients to disconnect from wireless infrastructure devices.</a:t>
            </a:r>
            <a:endParaRPr lang="pt-BR" sz="1400">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73</a:t>
            </a:fld>
            <a:endParaRPr lang="en-US"/>
          </a:p>
        </p:txBody>
      </p:sp>
    </p:spTree>
    <p:extLst>
      <p:ext uri="{BB962C8B-B14F-4D97-AF65-F5344CB8AC3E}">
        <p14:creationId xmlns:p14="http://schemas.microsoft.com/office/powerpoint/2010/main" val="40763070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a:latin typeface="Arial"/>
                <a:cs typeface="Arial"/>
              </a:rPr>
              <a:t>War Driving</a:t>
            </a:r>
            <a:br>
              <a:rPr lang="en-US" sz="1200" dirty="0">
                <a:latin typeface="Calibri"/>
                <a:cs typeface="Calibri"/>
              </a:rPr>
            </a:br>
            <a:endParaRPr lang="en-US" sz="1200" dirty="0">
              <a:solidFill>
                <a:srgbClr val="000000"/>
              </a:solidFill>
              <a:latin typeface="Calibri"/>
              <a:cs typeface="Calibri"/>
            </a:endParaRPr>
          </a:p>
          <a:p>
            <a:endParaRPr lang="en-US" dirty="0">
              <a:latin typeface="Arial"/>
              <a:cs typeface="Arial"/>
            </a:endParaRPr>
          </a:p>
        </p:txBody>
      </p:sp>
      <p:sp>
        <p:nvSpPr>
          <p:cNvPr id="5" name="Text 2"/>
          <p:cNvSpPr/>
          <p:nvPr/>
        </p:nvSpPr>
        <p:spPr>
          <a:xfrm>
            <a:off x="2245" y="919871"/>
            <a:ext cx="8957126" cy="1643467"/>
          </a:xfrm>
          <a:prstGeom prst="rect">
            <a:avLst/>
          </a:prstGeom>
          <a:noFill/>
          <a:ln/>
        </p:spPr>
        <p:txBody>
          <a:bodyPr wrap="square" lIns="91440" tIns="45720" rIns="91440" bIns="45720" rtlCol="0" anchor="t"/>
          <a:lstStyle/>
          <a:p>
            <a:pPr marL="171450" indent="-171450">
              <a:buFont typeface="Arial"/>
              <a:buChar char="•"/>
            </a:pPr>
            <a:r>
              <a:rPr lang="en-US" sz="1400" i="1" dirty="0">
                <a:solidFill>
                  <a:srgbClr val="181A1F"/>
                </a:solidFill>
                <a:latin typeface="Arial"/>
                <a:ea typeface="+mn-lt"/>
                <a:cs typeface="+mn-lt"/>
              </a:rPr>
              <a:t>War driving</a:t>
            </a:r>
            <a:r>
              <a:rPr lang="en-US" sz="1400" dirty="0">
                <a:solidFill>
                  <a:srgbClr val="181A1F"/>
                </a:solidFill>
                <a:latin typeface="Arial"/>
                <a:ea typeface="+mn-lt"/>
                <a:cs typeface="+mn-lt"/>
              </a:rPr>
              <a:t> is a method attackers use to find wireless access points wherever they might be. </a:t>
            </a:r>
            <a:endParaRPr lang="pt-BR" sz="1400" dirty="0">
              <a:solidFill>
                <a:srgbClr val="181A1F"/>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By just driving (or walking) around, an attacker can obtain a significant amount of information over a very short period. </a:t>
            </a:r>
            <a:endParaRPr lang="pt-BR" sz="1400" dirty="0">
              <a:solidFill>
                <a:srgbClr val="181A1F"/>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Another similar attack is </a:t>
            </a:r>
            <a:r>
              <a:rPr lang="en-US" sz="1400" i="1" dirty="0">
                <a:solidFill>
                  <a:srgbClr val="181A1F"/>
                </a:solidFill>
                <a:latin typeface="Arial"/>
                <a:ea typeface="+mn-lt"/>
                <a:cs typeface="+mn-lt"/>
              </a:rPr>
              <a:t>war flying</a:t>
            </a:r>
            <a:r>
              <a:rPr lang="en-US" sz="1400" dirty="0">
                <a:solidFill>
                  <a:srgbClr val="181A1F"/>
                </a:solidFill>
                <a:latin typeface="Arial"/>
                <a:ea typeface="+mn-lt"/>
                <a:cs typeface="+mn-lt"/>
              </a:rPr>
              <a:t>, which involves using a portable computer or other mobile device to search for wireless networks from an aircraft, such as a drone or another unmanned aerial vehicle (UAV).</a:t>
            </a:r>
            <a:endParaRPr lang="pt-BR" sz="140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74</a:t>
            </a:fld>
            <a:endParaRPr lang="en-US"/>
          </a:p>
        </p:txBody>
      </p:sp>
    </p:spTree>
    <p:extLst>
      <p:ext uri="{BB962C8B-B14F-4D97-AF65-F5344CB8AC3E}">
        <p14:creationId xmlns:p14="http://schemas.microsoft.com/office/powerpoint/2010/main" val="2232927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a:latin typeface="Arial"/>
                <a:cs typeface="Arial"/>
              </a:rPr>
              <a:t>Initialization Vector (IV) Attacks and Unsecured Wireless </a:t>
            </a:r>
            <a:r>
              <a:rPr lang="en-US" dirty="0">
                <a:latin typeface="Arial"/>
                <a:cs typeface="Arial"/>
              </a:rPr>
              <a:t>Protocols</a:t>
            </a:r>
          </a:p>
          <a:p>
            <a:endParaRPr lang="en-US" dirty="0">
              <a:latin typeface="Arial"/>
              <a:cs typeface="Arial"/>
            </a:endParaRPr>
          </a:p>
        </p:txBody>
      </p:sp>
      <p:sp>
        <p:nvSpPr>
          <p:cNvPr id="5" name="Text 2"/>
          <p:cNvSpPr/>
          <p:nvPr/>
        </p:nvSpPr>
        <p:spPr>
          <a:xfrm>
            <a:off x="2245" y="919871"/>
            <a:ext cx="8957126" cy="2926647"/>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An attacker can cause some modification on the initialization vector (IV) of a wireless packet that is encrypted during transmission. </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goal of the attacker is to obtain a lot of information about the plaintext of a single packet and generate another encryption key that can then be used to decrypt other packets using the same IV. </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WEP is susceptible to many different attacks, including IV attacks, so it is considered obsolete.</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WEP must be avoided, and many wireless network devices no longer support it. </a:t>
            </a:r>
            <a:endParaRPr lang="en-US" dirty="0">
              <a:solidFill>
                <a:srgbClr val="000000"/>
              </a:solidFill>
              <a:latin typeface="Calibri" panose="020F0502020204030204"/>
              <a:ea typeface="+mn-lt"/>
              <a:cs typeface="+mn-lt"/>
            </a:endParaRPr>
          </a:p>
          <a:p>
            <a:pPr marL="285750" indent="-285750">
              <a:buFont typeface="Arial"/>
              <a:buChar char="•"/>
            </a:pPr>
            <a:r>
              <a:rPr lang="en-US" sz="1400" dirty="0">
                <a:solidFill>
                  <a:srgbClr val="181A1F"/>
                </a:solidFill>
                <a:latin typeface="Arial"/>
                <a:ea typeface="+mn-lt"/>
                <a:cs typeface="+mn-lt"/>
              </a:rPr>
              <a:t>WEP keys exist in two sizes: 40-bit (5-byte) and 104-bit (13-byte) keys. </a:t>
            </a:r>
            <a:endParaRPr lang="en-US" dirty="0">
              <a:solidFill>
                <a:srgbClr val="000000"/>
              </a:solidFill>
              <a:latin typeface="Calibri" panose="020F0502020204030204"/>
              <a:ea typeface="+mn-lt"/>
              <a:cs typeface="+mn-lt"/>
            </a:endParaRPr>
          </a:p>
          <a:p>
            <a:pPr marL="285750" indent="-285750">
              <a:buFont typeface="Arial"/>
              <a:buChar char="•"/>
            </a:pPr>
            <a:r>
              <a:rPr lang="en-US" sz="1400" dirty="0">
                <a:solidFill>
                  <a:srgbClr val="181A1F"/>
                </a:solidFill>
                <a:latin typeface="Arial"/>
                <a:ea typeface="+mn-lt"/>
                <a:cs typeface="+mn-lt"/>
              </a:rPr>
              <a:t>In addition, WEP uses a 24-bit IV, which is prepended to the pre-shared key (PSK). </a:t>
            </a:r>
            <a:endParaRPr lang="en-US" dirty="0">
              <a:solidFill>
                <a:srgbClr val="000000"/>
              </a:solidFill>
              <a:latin typeface="Calibri" panose="020F0502020204030204"/>
              <a:ea typeface="+mn-lt"/>
              <a:cs typeface="+mn-lt"/>
            </a:endParaRPr>
          </a:p>
          <a:p>
            <a:pPr marL="285750" indent="-285750">
              <a:buFont typeface="Arial"/>
              <a:buChar char="•"/>
            </a:pPr>
            <a:r>
              <a:rPr lang="en-US" sz="1400" dirty="0">
                <a:solidFill>
                  <a:srgbClr val="181A1F"/>
                </a:solidFill>
                <a:latin typeface="Arial"/>
                <a:ea typeface="+mn-lt"/>
                <a:cs typeface="+mn-lt"/>
              </a:rPr>
              <a:t>When you configure a wireless infrastructure device with WEP, the IVs are sent in plaintext.</a:t>
            </a:r>
            <a:endParaRPr lang="en-US">
              <a:cs typeface="Calibri"/>
            </a:endParaRPr>
          </a:p>
          <a:p>
            <a:pPr marL="285750" indent="-285750">
              <a:buFont typeface="Arial"/>
              <a:buChar char="•"/>
            </a:pPr>
            <a:r>
              <a:rPr lang="en-US" sz="1400" dirty="0">
                <a:solidFill>
                  <a:srgbClr val="181A1F"/>
                </a:solidFill>
                <a:latin typeface="Arial"/>
                <a:ea typeface="+mn-lt"/>
                <a:cs typeface="+mn-lt"/>
              </a:rPr>
              <a:t>WEP uses RC4 in a manner that allows an attacker to crack the PSK with little effort.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The problem is related to how WEP uses the IVs in each packet.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When WEP uses RC4 to encrypt a packet, it prepends the IV to the secret key before including the key in RC4. </a:t>
            </a:r>
            <a:endParaRPr lang="en-US" sz="1400">
              <a:latin typeface="Arial"/>
              <a:cs typeface="Arial"/>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75</a:t>
            </a:fld>
            <a:endParaRPr lang="en-US"/>
          </a:p>
        </p:txBody>
      </p:sp>
    </p:spTree>
    <p:extLst>
      <p:ext uri="{BB962C8B-B14F-4D97-AF65-F5344CB8AC3E}">
        <p14:creationId xmlns:p14="http://schemas.microsoft.com/office/powerpoint/2010/main" val="375415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960689" cy="452216"/>
          </a:xfrm>
          <a:prstGeom prst="rect">
            <a:avLst/>
          </a:prstGeom>
          <a:noFill/>
          <a:ln/>
        </p:spPr>
        <p:txBody>
          <a:bodyPr wrap="square" lIns="91440" tIns="45720" rIns="91440" bIns="45720" rtlCol="0" anchor="t"/>
          <a:lstStyle/>
          <a:p>
            <a:r>
              <a:rPr lang="en-US" sz="2100" dirty="0">
                <a:latin typeface="Arial"/>
                <a:cs typeface="Arial"/>
              </a:rPr>
              <a:t>Initialization Vector (IV) Attacks and Unsecured Wireless Protocols</a:t>
            </a:r>
            <a:r>
              <a:rPr lang="en-US" sz="2000" dirty="0">
                <a:latin typeface="Arial"/>
                <a:cs typeface="Arial"/>
              </a:rPr>
              <a:t> (Cont.)</a:t>
            </a:r>
          </a:p>
          <a:p>
            <a:endParaRPr lang="en-US" dirty="0">
              <a:latin typeface="Arial"/>
              <a:cs typeface="Arial"/>
            </a:endParaRPr>
          </a:p>
        </p:txBody>
      </p:sp>
      <p:sp>
        <p:nvSpPr>
          <p:cNvPr id="5" name="Text 2"/>
          <p:cNvSpPr/>
          <p:nvPr/>
        </p:nvSpPr>
        <p:spPr>
          <a:xfrm>
            <a:off x="2245" y="973786"/>
            <a:ext cx="8957126" cy="3562842"/>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Subsequently, an attacker has the first 3 bytes of an allegedly “secret” key used on every packet.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To recover the PSK, an attacker just needs to collect enough data from the air.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An attacker can accelerate this type of attack by just injecting ARP packets (because the length is predictable), which allows the attacker to recover the PSK much faster.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After recovering the WEP key, the attacker can use it to access the wireless network.</a:t>
            </a:r>
          </a:p>
          <a:p>
            <a:pPr marL="285750" indent="-285750">
              <a:buFont typeface="Arial"/>
              <a:buChar char="•"/>
            </a:pPr>
            <a:r>
              <a:rPr lang="en-US" sz="1400" dirty="0">
                <a:solidFill>
                  <a:srgbClr val="181A1F"/>
                </a:solidFill>
                <a:latin typeface="Arial"/>
                <a:ea typeface="+mn-lt"/>
                <a:cs typeface="+mn-lt"/>
              </a:rPr>
              <a:t>An attacker can also use the </a:t>
            </a:r>
            <a:r>
              <a:rPr lang="en-US" sz="1400" err="1">
                <a:solidFill>
                  <a:srgbClr val="181A1F"/>
                </a:solidFill>
                <a:latin typeface="Arial"/>
                <a:ea typeface="+mn-lt"/>
                <a:cs typeface="+mn-lt"/>
              </a:rPr>
              <a:t>Aircrack</a:t>
            </a:r>
            <a:r>
              <a:rPr lang="en-US" sz="1400" dirty="0">
                <a:solidFill>
                  <a:srgbClr val="181A1F"/>
                </a:solidFill>
                <a:latin typeface="Arial"/>
                <a:ea typeface="+mn-lt"/>
                <a:cs typeface="+mn-lt"/>
              </a:rPr>
              <a:t>-ng set of tools to crack (recover) the WEP PSK. </a:t>
            </a:r>
          </a:p>
          <a:p>
            <a:pPr marL="285750" indent="-285750">
              <a:buFont typeface="Arial"/>
              <a:buChar char="•"/>
            </a:pPr>
            <a:r>
              <a:rPr lang="en-US" sz="1400" dirty="0">
                <a:solidFill>
                  <a:srgbClr val="181A1F"/>
                </a:solidFill>
                <a:latin typeface="Arial"/>
                <a:ea typeface="+mn-lt"/>
                <a:cs typeface="+mn-lt"/>
              </a:rPr>
              <a:t>To perform this attack using the </a:t>
            </a:r>
            <a:r>
              <a:rPr lang="en-US" sz="1400" dirty="0" err="1">
                <a:solidFill>
                  <a:srgbClr val="181A1F"/>
                </a:solidFill>
                <a:latin typeface="Arial"/>
                <a:ea typeface="+mn-lt"/>
                <a:cs typeface="+mn-lt"/>
              </a:rPr>
              <a:t>Aircrack</a:t>
            </a:r>
            <a:r>
              <a:rPr lang="en-US" sz="1400" dirty="0">
                <a:solidFill>
                  <a:srgbClr val="181A1F"/>
                </a:solidFill>
                <a:latin typeface="Arial"/>
                <a:ea typeface="+mn-lt"/>
                <a:cs typeface="+mn-lt"/>
              </a:rPr>
              <a:t>-ng suite, an attacker first launches </a:t>
            </a:r>
            <a:r>
              <a:rPr lang="en-US" sz="1400" dirty="0" err="1">
                <a:solidFill>
                  <a:srgbClr val="181A1F"/>
                </a:solidFill>
                <a:latin typeface="Arial"/>
                <a:ea typeface="+mn-lt"/>
                <a:cs typeface="+mn-lt"/>
              </a:rPr>
              <a:t>Airmon</a:t>
            </a:r>
            <a:r>
              <a:rPr lang="en-US" sz="1400" dirty="0">
                <a:solidFill>
                  <a:srgbClr val="181A1F"/>
                </a:solidFill>
                <a:latin typeface="Arial"/>
                <a:ea typeface="+mn-lt"/>
                <a:cs typeface="+mn-lt"/>
              </a:rPr>
              <a:t>-ng, as shown:</a:t>
            </a:r>
            <a:endParaRPr lang="en-US" dirty="0"/>
          </a:p>
          <a:p>
            <a:r>
              <a:rPr lang="en-US" sz="1400" dirty="0">
                <a:latin typeface="Arial"/>
                <a:ea typeface="+mn-lt"/>
                <a:cs typeface="+mn-lt"/>
              </a:rPr>
              <a:t>                                             </a:t>
            </a:r>
            <a:endParaRPr lang="en-US" sz="1400">
              <a:latin typeface="Arial"/>
              <a:ea typeface="+mn-lt"/>
              <a:cs typeface="+mn-lt"/>
            </a:endParaRPr>
          </a:p>
          <a:p>
            <a:pPr algn="ctr"/>
            <a:r>
              <a:rPr lang="en-US" sz="1400" b="1" dirty="0" err="1">
                <a:latin typeface="Arial"/>
                <a:ea typeface="+mn-lt"/>
                <a:cs typeface="+mn-lt"/>
              </a:rPr>
              <a:t>root@kali</a:t>
            </a:r>
            <a:r>
              <a:rPr lang="en-US" sz="1400" b="1" dirty="0">
                <a:latin typeface="Arial"/>
                <a:ea typeface="+mn-lt"/>
                <a:cs typeface="+mn-lt"/>
              </a:rPr>
              <a:t># </a:t>
            </a:r>
            <a:r>
              <a:rPr lang="en-US" sz="1400" b="1" dirty="0" err="1">
                <a:latin typeface="Arial"/>
                <a:ea typeface="+mn-lt"/>
                <a:cs typeface="+mn-lt"/>
              </a:rPr>
              <a:t>airmon</a:t>
            </a:r>
            <a:r>
              <a:rPr lang="en-US" sz="1400" b="1" dirty="0">
                <a:latin typeface="Arial"/>
                <a:ea typeface="+mn-lt"/>
                <a:cs typeface="+mn-lt"/>
              </a:rPr>
              <a:t>-ng start wlan0 11</a:t>
            </a:r>
          </a:p>
          <a:p>
            <a:pPr algn="ctr"/>
            <a:endParaRPr lang="en-US" sz="1400" b="1"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The wireless interface is </a:t>
            </a:r>
            <a:r>
              <a:rPr lang="en-US" sz="1400" b="1" dirty="0">
                <a:solidFill>
                  <a:srgbClr val="181A1F"/>
                </a:solidFill>
                <a:latin typeface="Arial"/>
                <a:ea typeface="+mn-lt"/>
                <a:cs typeface="+mn-lt"/>
              </a:rPr>
              <a:t>wlan0</a:t>
            </a:r>
            <a:r>
              <a:rPr lang="en-US" sz="1400" dirty="0">
                <a:solidFill>
                  <a:srgbClr val="181A1F"/>
                </a:solidFill>
                <a:latin typeface="Arial"/>
                <a:ea typeface="+mn-lt"/>
                <a:cs typeface="+mn-lt"/>
              </a:rPr>
              <a:t>, and the selected wireless channel is </a:t>
            </a:r>
            <a:r>
              <a:rPr lang="en-US" sz="1400" b="1" dirty="0">
                <a:solidFill>
                  <a:srgbClr val="181A1F"/>
                </a:solidFill>
                <a:latin typeface="Arial"/>
                <a:ea typeface="+mn-lt"/>
                <a:cs typeface="+mn-lt"/>
              </a:rPr>
              <a:t>11</a:t>
            </a:r>
            <a:r>
              <a:rPr lang="en-US" sz="1400" dirty="0">
                <a:solidFill>
                  <a:srgbClr val="181A1F"/>
                </a:solidFill>
                <a:latin typeface="Arial"/>
                <a:ea typeface="+mn-lt"/>
                <a:cs typeface="+mn-lt"/>
              </a:rPr>
              <a:t>. </a:t>
            </a:r>
            <a:endParaRPr lang="en-US" sz="140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Now the attacker wants to listen to all communications directed to the BSSID </a:t>
            </a:r>
            <a:r>
              <a:rPr lang="en-US" sz="1400" b="1" dirty="0">
                <a:solidFill>
                  <a:srgbClr val="181A1F"/>
                </a:solidFill>
                <a:latin typeface="Arial"/>
                <a:ea typeface="+mn-lt"/>
                <a:cs typeface="+mn-lt"/>
              </a:rPr>
              <a:t>08:02:8E:D3:88:82</a:t>
            </a:r>
            <a:r>
              <a:rPr lang="en-US" sz="1400" dirty="0">
                <a:solidFill>
                  <a:srgbClr val="181A1F"/>
                </a:solidFill>
                <a:latin typeface="Arial"/>
                <a:ea typeface="+mn-lt"/>
                <a:cs typeface="+mn-lt"/>
              </a:rPr>
              <a:t>.</a:t>
            </a:r>
            <a:endParaRPr lang="en-US" sz="1400"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The command below writes all the traffic to a capture file called </a:t>
            </a:r>
            <a:r>
              <a:rPr lang="en-US" sz="1400" b="1" dirty="0" err="1">
                <a:solidFill>
                  <a:srgbClr val="181A1F"/>
                </a:solidFill>
                <a:latin typeface="Arial"/>
                <a:ea typeface="+mn-lt"/>
                <a:cs typeface="+mn-lt"/>
              </a:rPr>
              <a:t>omar_capture.cap</a:t>
            </a:r>
            <a:r>
              <a:rPr lang="en-US" sz="1400" dirty="0">
                <a:solidFill>
                  <a:srgbClr val="181A1F"/>
                </a:solidFill>
                <a:latin typeface="Arial"/>
                <a:ea typeface="+mn-lt"/>
                <a:cs typeface="+mn-lt"/>
              </a:rPr>
              <a:t>. </a:t>
            </a:r>
            <a:endParaRPr lang="en-US" sz="1400"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The attacker only has to specify the prefix for the capture file.</a:t>
            </a:r>
            <a:endParaRPr lang="en-US" sz="1400">
              <a:latin typeface="Arial"/>
              <a:cs typeface="Calibri" panose="020F0502020204030204"/>
            </a:endParaRPr>
          </a:p>
          <a:p>
            <a:endParaRPr lang="en-US" sz="1400" dirty="0">
              <a:solidFill>
                <a:srgbClr val="181A1F"/>
              </a:solidFill>
              <a:latin typeface="Arial"/>
              <a:ea typeface="+mn-lt"/>
              <a:cs typeface="+mn-lt"/>
            </a:endParaRPr>
          </a:p>
          <a:p>
            <a:pPr algn="ctr"/>
            <a:r>
              <a:rPr lang="en-US" sz="1400" b="1" dirty="0" err="1">
                <a:latin typeface="Arial"/>
                <a:ea typeface="+mn-lt"/>
                <a:cs typeface="+mn-lt"/>
              </a:rPr>
              <a:t>root@kali</a:t>
            </a:r>
            <a:r>
              <a:rPr lang="en-US" sz="1400" b="1" dirty="0">
                <a:latin typeface="Arial"/>
                <a:ea typeface="+mn-lt"/>
                <a:cs typeface="+mn-lt"/>
              </a:rPr>
              <a:t># </a:t>
            </a:r>
            <a:r>
              <a:rPr lang="en-US" sz="1400" b="1" dirty="0" err="1">
                <a:latin typeface="Arial"/>
                <a:ea typeface="+mn-lt"/>
                <a:cs typeface="+mn-lt"/>
              </a:rPr>
              <a:t>airodump</a:t>
            </a:r>
            <a:r>
              <a:rPr lang="en-US" sz="1400" b="1" dirty="0">
                <a:latin typeface="Arial"/>
                <a:ea typeface="+mn-lt"/>
                <a:cs typeface="+mn-lt"/>
              </a:rPr>
              <a:t>-ng -c 11 --</a:t>
            </a:r>
            <a:r>
              <a:rPr lang="en-US" sz="1400" b="1" dirty="0" err="1">
                <a:latin typeface="Arial"/>
                <a:ea typeface="+mn-lt"/>
                <a:cs typeface="+mn-lt"/>
              </a:rPr>
              <a:t>bssid</a:t>
            </a:r>
            <a:r>
              <a:rPr lang="en-US" sz="1400" b="1" dirty="0">
                <a:latin typeface="Arial"/>
                <a:ea typeface="+mn-lt"/>
                <a:cs typeface="+mn-lt"/>
              </a:rPr>
              <a:t> 08:02:8E:D3:88:82 -w </a:t>
            </a:r>
            <a:r>
              <a:rPr lang="en-US" sz="1400" b="1" dirty="0" err="1">
                <a:latin typeface="Arial"/>
                <a:ea typeface="+mn-lt"/>
                <a:cs typeface="+mn-lt"/>
              </a:rPr>
              <a:t>omar_capture</a:t>
            </a:r>
            <a:r>
              <a:rPr lang="en-US" sz="1400" b="1" dirty="0">
                <a:latin typeface="Arial"/>
                <a:ea typeface="+mn-lt"/>
                <a:cs typeface="+mn-lt"/>
              </a:rPr>
              <a:t> wlan0</a:t>
            </a:r>
          </a:p>
          <a:p>
            <a:pPr algn="ctr"/>
            <a:endParaRPr lang="en-US" sz="1400" b="1" dirty="0">
              <a:latin typeface="Arial"/>
              <a:cs typeface="Calibri"/>
            </a:endParaRPr>
          </a:p>
          <a:p>
            <a:pPr algn="ctr"/>
            <a:endParaRPr lang="en-US" sz="1400" b="1" dirty="0">
              <a:latin typeface="Arial"/>
              <a:cs typeface="Calibri"/>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76</a:t>
            </a:fld>
            <a:endParaRPr lang="en-US"/>
          </a:p>
        </p:txBody>
      </p:sp>
    </p:spTree>
    <p:extLst>
      <p:ext uri="{BB962C8B-B14F-4D97-AF65-F5344CB8AC3E}">
        <p14:creationId xmlns:p14="http://schemas.microsoft.com/office/powerpoint/2010/main" val="28260250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0"/>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917557" cy="387518"/>
          </a:xfrm>
          <a:prstGeom prst="rect">
            <a:avLst/>
          </a:prstGeom>
          <a:noFill/>
          <a:ln/>
        </p:spPr>
        <p:txBody>
          <a:bodyPr wrap="square" lIns="91440" tIns="45720" rIns="91440" bIns="45720" rtlCol="0" anchor="t"/>
          <a:lstStyle/>
          <a:p>
            <a:r>
              <a:rPr lang="en-US" sz="2100" dirty="0">
                <a:latin typeface="Arial"/>
                <a:cs typeface="Arial"/>
              </a:rPr>
              <a:t>Initialization Vector (IV) Attacks and Unsecured Wireless Protocols</a:t>
            </a:r>
            <a:r>
              <a:rPr lang="en-US" sz="2000">
                <a:latin typeface="Arial"/>
                <a:cs typeface="Arial"/>
              </a:rPr>
              <a:t> </a:t>
            </a:r>
            <a:r>
              <a:rPr lang="en-US" sz="2000" dirty="0">
                <a:latin typeface="Arial"/>
                <a:cs typeface="Arial"/>
              </a:rPr>
              <a:t>(Cont.)</a:t>
            </a:r>
          </a:p>
          <a:p>
            <a:endParaRPr lang="en-US" dirty="0">
              <a:latin typeface="Arial"/>
              <a:cs typeface="Arial"/>
            </a:endParaRPr>
          </a:p>
          <a:p>
            <a:endParaRPr lang="en-US" dirty="0">
              <a:latin typeface="Arial"/>
              <a:cs typeface="Arial"/>
            </a:endParaRPr>
          </a:p>
        </p:txBody>
      </p:sp>
      <p:sp>
        <p:nvSpPr>
          <p:cNvPr id="5" name="Text 2"/>
          <p:cNvSpPr/>
          <p:nvPr/>
        </p:nvSpPr>
        <p:spPr>
          <a:xfrm>
            <a:off x="2245" y="973786"/>
            <a:ext cx="8957126" cy="953353"/>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The attacker can use </a:t>
            </a:r>
            <a:r>
              <a:rPr lang="en-US" sz="1400" err="1">
                <a:solidFill>
                  <a:srgbClr val="181A1F"/>
                </a:solidFill>
                <a:latin typeface="Arial"/>
                <a:ea typeface="+mn-lt"/>
                <a:cs typeface="+mn-lt"/>
              </a:rPr>
              <a:t>Aireplay</a:t>
            </a:r>
            <a:r>
              <a:rPr lang="en-US" sz="1400" dirty="0">
                <a:solidFill>
                  <a:srgbClr val="181A1F"/>
                </a:solidFill>
                <a:latin typeface="Arial"/>
                <a:ea typeface="+mn-lt"/>
                <a:cs typeface="+mn-lt"/>
              </a:rPr>
              <a:t>-ng to listen for ARP requests and then replay, or inject, them back into the wireless network, as shown:</a:t>
            </a:r>
            <a:r>
              <a:rPr lang="en-US" sz="1400" dirty="0">
                <a:latin typeface="Arial"/>
                <a:ea typeface="+mn-lt"/>
                <a:cs typeface="+mn-lt"/>
              </a:rPr>
              <a:t>                                          </a:t>
            </a:r>
            <a:endParaRPr lang="en-US">
              <a:latin typeface="Calibri" panose="020F0502020204030204"/>
              <a:ea typeface="+mn-lt"/>
              <a:cs typeface="+mn-lt"/>
            </a:endParaRPr>
          </a:p>
          <a:p>
            <a:pPr marL="285750" indent="-285750">
              <a:buFont typeface="Arial"/>
              <a:buChar char="•"/>
            </a:pPr>
            <a:endParaRPr lang="en-US" sz="1400" b="1" dirty="0">
              <a:latin typeface="Arial"/>
              <a:ea typeface="+mn-lt"/>
              <a:cs typeface="+mn-lt"/>
            </a:endParaRPr>
          </a:p>
          <a:p>
            <a:r>
              <a:rPr lang="en-US" sz="1400" b="1" dirty="0">
                <a:latin typeface="Arial"/>
                <a:ea typeface="+mn-lt"/>
                <a:cs typeface="+mn-lt"/>
              </a:rPr>
              <a:t>        </a:t>
            </a:r>
            <a:r>
              <a:rPr lang="en-US" sz="1400" b="1" dirty="0" err="1">
                <a:latin typeface="Arial"/>
                <a:ea typeface="+mn-lt"/>
                <a:cs typeface="+mn-lt"/>
              </a:rPr>
              <a:t>root@kali</a:t>
            </a:r>
            <a:r>
              <a:rPr lang="en-US" sz="1400" b="1" dirty="0">
                <a:latin typeface="Arial"/>
                <a:ea typeface="+mn-lt"/>
                <a:cs typeface="+mn-lt"/>
              </a:rPr>
              <a:t># </a:t>
            </a:r>
            <a:r>
              <a:rPr lang="en-US" sz="1400" b="1" dirty="0" err="1">
                <a:latin typeface="Arial"/>
                <a:ea typeface="+mn-lt"/>
                <a:cs typeface="+mn-lt"/>
              </a:rPr>
              <a:t>aireplay</a:t>
            </a:r>
            <a:r>
              <a:rPr lang="en-US" sz="1400" b="1" dirty="0">
                <a:latin typeface="Arial"/>
                <a:ea typeface="+mn-lt"/>
                <a:cs typeface="+mn-lt"/>
              </a:rPr>
              <a:t>-ng -3 -b 08:02:8E:D3:88:82 -h 00:0F:B5:88:AC:82 wlan0</a:t>
            </a:r>
            <a:endParaRPr lang="en-US" dirty="0">
              <a:cs typeface="Calibri"/>
            </a:endParaRPr>
          </a:p>
          <a:p>
            <a:pPr algn="ctr"/>
            <a:endParaRPr lang="en-US" sz="1400" b="1" dirty="0">
              <a:solidFill>
                <a:srgbClr val="000000"/>
              </a:solidFill>
              <a:latin typeface="Arial"/>
              <a:ea typeface="+mn-lt"/>
              <a:cs typeface="+mn-lt"/>
            </a:endParaRPr>
          </a:p>
        </p:txBody>
      </p:sp>
      <p:sp>
        <p:nvSpPr>
          <p:cNvPr id="7" name="CaixaDeTexto 6">
            <a:extLst>
              <a:ext uri="{FF2B5EF4-FFF2-40B4-BE49-F238E27FC236}">
                <a16:creationId xmlns:a16="http://schemas.microsoft.com/office/drawing/2014/main" id="{7592C6CD-E780-D219-8258-3B175AE20330}"/>
              </a:ext>
            </a:extLst>
          </p:cNvPr>
          <p:cNvSpPr txBox="1"/>
          <p:nvPr/>
        </p:nvSpPr>
        <p:spPr>
          <a:xfrm>
            <a:off x="2824" y="2041071"/>
            <a:ext cx="583720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1400" dirty="0">
                <a:solidFill>
                  <a:srgbClr val="181A1F"/>
                </a:solidFill>
                <a:latin typeface="Arial"/>
                <a:cs typeface="Arial"/>
              </a:rPr>
              <a:t>The attacker can use </a:t>
            </a:r>
            <a:r>
              <a:rPr lang="en-US" sz="1400" dirty="0" err="1">
                <a:solidFill>
                  <a:srgbClr val="181A1F"/>
                </a:solidFill>
                <a:latin typeface="Arial"/>
                <a:cs typeface="Arial"/>
              </a:rPr>
              <a:t>Aircrack</a:t>
            </a:r>
            <a:r>
              <a:rPr lang="en-US" sz="1400" dirty="0">
                <a:solidFill>
                  <a:srgbClr val="181A1F"/>
                </a:solidFill>
                <a:latin typeface="Arial"/>
                <a:cs typeface="Arial"/>
              </a:rPr>
              <a:t>-ng to crack the WEP PSK, as demonstrated:</a:t>
            </a:r>
          </a:p>
          <a:p>
            <a:pPr marL="171450" indent="-171450">
              <a:buFont typeface="Arial,Sans-Serif"/>
              <a:buChar char="•"/>
            </a:pPr>
            <a:endParaRPr lang="en-US" sz="1400" dirty="0">
              <a:latin typeface="Arial"/>
              <a:cs typeface="Arial"/>
            </a:endParaRPr>
          </a:p>
          <a:p>
            <a:r>
              <a:rPr lang="en-US" sz="1400" b="1" dirty="0">
                <a:latin typeface="Arial"/>
                <a:cs typeface="Arial"/>
              </a:rPr>
              <a:t>       </a:t>
            </a:r>
            <a:r>
              <a:rPr lang="en-US" sz="1400" b="1" dirty="0" err="1">
                <a:latin typeface="Arial"/>
                <a:cs typeface="Arial"/>
              </a:rPr>
              <a:t>root@kali</a:t>
            </a:r>
            <a:r>
              <a:rPr lang="en-US" sz="1400" b="1" dirty="0">
                <a:latin typeface="Arial"/>
                <a:cs typeface="Arial"/>
              </a:rPr>
              <a:t># </a:t>
            </a:r>
            <a:r>
              <a:rPr lang="en-US" sz="1400" b="1" dirty="0" err="1">
                <a:latin typeface="Arial"/>
                <a:cs typeface="Arial"/>
              </a:rPr>
              <a:t>aircrack</a:t>
            </a:r>
            <a:r>
              <a:rPr lang="en-US" sz="1400" b="1" dirty="0">
                <a:latin typeface="Arial"/>
                <a:cs typeface="Arial"/>
              </a:rPr>
              <a:t>-ng -b 08:02:8E:D3:88:82 </a:t>
            </a:r>
            <a:r>
              <a:rPr lang="en-US" sz="1400" b="1" dirty="0" err="1">
                <a:latin typeface="Arial"/>
                <a:cs typeface="Arial"/>
              </a:rPr>
              <a:t>omar_capture.cap</a:t>
            </a:r>
            <a:endParaRPr lang="en-US" sz="1400" dirty="0" err="1">
              <a:latin typeface="Arial"/>
              <a:cs typeface="Arial"/>
            </a:endParaRPr>
          </a:p>
        </p:txBody>
      </p:sp>
      <p:sp>
        <p:nvSpPr>
          <p:cNvPr id="6" name="CaixaDeTexto 5">
            <a:extLst>
              <a:ext uri="{FF2B5EF4-FFF2-40B4-BE49-F238E27FC236}">
                <a16:creationId xmlns:a16="http://schemas.microsoft.com/office/drawing/2014/main" id="{A71F356F-3432-F676-9289-13B65DBA4C95}"/>
              </a:ext>
            </a:extLst>
          </p:cNvPr>
          <p:cNvSpPr txBox="1"/>
          <p:nvPr/>
        </p:nvSpPr>
        <p:spPr>
          <a:xfrm>
            <a:off x="2824" y="3166613"/>
            <a:ext cx="566878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solidFill>
                  <a:srgbClr val="181A1F"/>
                </a:solidFill>
                <a:latin typeface="Arial"/>
                <a:cs typeface="Arial"/>
              </a:rPr>
              <a:t>After </a:t>
            </a:r>
            <a:r>
              <a:rPr lang="en-US" sz="1400" dirty="0" err="1">
                <a:solidFill>
                  <a:srgbClr val="181A1F"/>
                </a:solidFill>
                <a:latin typeface="Arial"/>
                <a:cs typeface="Arial"/>
              </a:rPr>
              <a:t>Aircrack</a:t>
            </a:r>
            <a:r>
              <a:rPr lang="en-US" sz="1400" dirty="0">
                <a:solidFill>
                  <a:srgbClr val="181A1F"/>
                </a:solidFill>
                <a:latin typeface="Arial"/>
                <a:cs typeface="Arial"/>
              </a:rPr>
              <a:t>-ng cracks (recovers) the WEP PSK, the output in the example on the side is displayed.</a:t>
            </a:r>
          </a:p>
          <a:p>
            <a:pPr marL="285750" indent="-285750">
              <a:buFont typeface="Arial,Sans-Serif"/>
              <a:buChar char="•"/>
            </a:pPr>
            <a:endParaRPr lang="en-US" sz="1400" dirty="0">
              <a:solidFill>
                <a:srgbClr val="181A1F"/>
              </a:solidFill>
              <a:latin typeface="Arial"/>
              <a:cs typeface="Arial"/>
            </a:endParaRPr>
          </a:p>
          <a:p>
            <a:pPr marL="285750" indent="-285750">
              <a:buFont typeface="Arial,Sans-Serif"/>
              <a:buChar char="•"/>
            </a:pPr>
            <a:r>
              <a:rPr lang="en-US" sz="1400" dirty="0">
                <a:solidFill>
                  <a:srgbClr val="181A1F"/>
                </a:solidFill>
                <a:latin typeface="Arial"/>
                <a:cs typeface="Arial"/>
              </a:rPr>
              <a:t>The cracked (recovered) WEP PSK is shown in the highlighted line.</a:t>
            </a:r>
            <a:endParaRPr lang="en-US" dirty="0"/>
          </a:p>
        </p:txBody>
      </p:sp>
      <p:pic>
        <p:nvPicPr>
          <p:cNvPr id="4" name="Imagem 5" descr="Texto&#10;&#10;Descrição gerada automaticamente">
            <a:extLst>
              <a:ext uri="{FF2B5EF4-FFF2-40B4-BE49-F238E27FC236}">
                <a16:creationId xmlns:a16="http://schemas.microsoft.com/office/drawing/2014/main" id="{BC30D6DE-8170-4F0F-51B3-1EA1F35B1CAD}"/>
              </a:ext>
            </a:extLst>
          </p:cNvPr>
          <p:cNvPicPr>
            <a:picLocks noChangeAspect="1"/>
          </p:cNvPicPr>
          <p:nvPr/>
        </p:nvPicPr>
        <p:blipFill>
          <a:blip r:embed="rId3"/>
          <a:stretch>
            <a:fillRect/>
          </a:stretch>
        </p:blipFill>
        <p:spPr>
          <a:xfrm>
            <a:off x="5917721" y="1994265"/>
            <a:ext cx="3120605" cy="2341103"/>
          </a:xfrm>
          <a:prstGeom prst="rect">
            <a:avLst/>
          </a:prstGeom>
        </p:spPr>
      </p:pic>
      <p:sp>
        <p:nvSpPr>
          <p:cNvPr id="25" name="Slide Number Placeholder 0">
            <a:extLst>
              <a:ext uri="{C183D7F6-B498-43B3-948B-1728B52AA6E4}">
                <adec:decorative xmlns:adec="http://schemas.microsoft.com/office/drawing/2017/decorative" val="0"/>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77</a:t>
            </a:fld>
            <a:endParaRPr lang="en-US"/>
          </a:p>
        </p:txBody>
      </p:sp>
    </p:spTree>
    <p:extLst>
      <p:ext uri="{BB962C8B-B14F-4D97-AF65-F5344CB8AC3E}">
        <p14:creationId xmlns:p14="http://schemas.microsoft.com/office/powerpoint/2010/main" val="38292349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863642" cy="473782"/>
          </a:xfrm>
          <a:prstGeom prst="rect">
            <a:avLst/>
          </a:prstGeom>
          <a:noFill/>
          <a:ln/>
        </p:spPr>
        <p:txBody>
          <a:bodyPr wrap="square" lIns="91440" tIns="45720" rIns="91440" bIns="45720" rtlCol="0" anchor="t"/>
          <a:lstStyle/>
          <a:p>
            <a:r>
              <a:rPr lang="en-US" sz="2100" dirty="0">
                <a:latin typeface="Arial"/>
                <a:cs typeface="Arial"/>
              </a:rPr>
              <a:t>Initialization Vector (IV) Attacks and Unsecured Wireless Protocols</a:t>
            </a:r>
            <a:r>
              <a:rPr lang="en-US" sz="2000">
                <a:latin typeface="Arial"/>
                <a:cs typeface="Arial"/>
              </a:rPr>
              <a:t> </a:t>
            </a:r>
            <a:r>
              <a:rPr lang="en-US" sz="2000" dirty="0">
                <a:latin typeface="Arial"/>
                <a:cs typeface="Arial"/>
              </a:rPr>
              <a:t>(Cont.)</a:t>
            </a:r>
          </a:p>
          <a:p>
            <a:endParaRPr lang="en-US" dirty="0">
              <a:latin typeface="Arial"/>
              <a:cs typeface="Arial"/>
            </a:endParaRPr>
          </a:p>
          <a:p>
            <a:endParaRPr lang="en-US" dirty="0">
              <a:latin typeface="Arial"/>
              <a:cs typeface="Arial"/>
            </a:endParaRPr>
          </a:p>
        </p:txBody>
      </p:sp>
      <p:sp>
        <p:nvSpPr>
          <p:cNvPr id="5" name="Text 2"/>
          <p:cNvSpPr/>
          <p:nvPr/>
        </p:nvSpPr>
        <p:spPr>
          <a:xfrm>
            <a:off x="2245" y="973786"/>
            <a:ext cx="5387947" cy="340109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WPA and WPA2 are susceptible to different vulnerabilities.</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WPA3 addresses all the vulnerabilities to which WPA and WPA2 are susceptible, and many wireless professionals recommend WPA3 to organizations and individuals.</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All versions of WPA support different authentication methods, including PSK.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WPA is not susceptible to the IV attacks that affect WEP; however, it is possible to capture the WPA four-way handshake between a client and a wireless infrastructure device and then brute-force the WPA PSK.</a:t>
            </a:r>
            <a:endParaRPr lang="en-US" sz="1400">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figure illustrates the WPA four-way handshake.</a:t>
            </a:r>
            <a:endParaRPr lang="en-US" sz="1400" dirty="0">
              <a:latin typeface="Arial"/>
              <a:cs typeface="Calibri" panose="020F0502020204030204"/>
            </a:endParaRPr>
          </a:p>
          <a:p>
            <a:endParaRPr lang="en-US" sz="1400" dirty="0">
              <a:solidFill>
                <a:srgbClr val="181A1F"/>
              </a:solidFill>
              <a:latin typeface="Arial"/>
              <a:ea typeface="+mn-lt"/>
              <a:cs typeface="+mn-lt"/>
            </a:endParaRPr>
          </a:p>
          <a:p>
            <a:pPr algn="ctr"/>
            <a:endParaRPr lang="en-US" sz="1400" b="1" dirty="0">
              <a:solidFill>
                <a:srgbClr val="000000"/>
              </a:solidFill>
              <a:latin typeface="Arial"/>
              <a:ea typeface="+mn-lt"/>
              <a:cs typeface="+mn-lt"/>
            </a:endParaRPr>
          </a:p>
          <a:p>
            <a:pPr algn="ctr"/>
            <a:endParaRPr lang="en-US" sz="1400" b="1" dirty="0">
              <a:latin typeface="Arial"/>
              <a:cs typeface="Calibri"/>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78</a:t>
            </a:fld>
            <a:endParaRPr lang="en-US"/>
          </a:p>
        </p:txBody>
      </p:sp>
      <p:pic>
        <p:nvPicPr>
          <p:cNvPr id="4" name="Imagem 5" descr="Diagrama&#10;&#10;Descrição gerada automaticamente">
            <a:extLst>
              <a:ext uri="{FF2B5EF4-FFF2-40B4-BE49-F238E27FC236}">
                <a16:creationId xmlns:a16="http://schemas.microsoft.com/office/drawing/2014/main" id="{1C4B395C-0AA5-693C-7435-64C9E61AA14E}"/>
              </a:ext>
            </a:extLst>
          </p:cNvPr>
          <p:cNvPicPr>
            <a:picLocks noChangeAspect="1"/>
          </p:cNvPicPr>
          <p:nvPr/>
        </p:nvPicPr>
        <p:blipFill>
          <a:blip r:embed="rId3"/>
          <a:stretch>
            <a:fillRect/>
          </a:stretch>
        </p:blipFill>
        <p:spPr>
          <a:xfrm>
            <a:off x="5626579" y="1397127"/>
            <a:ext cx="3336265" cy="2564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47027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906774" cy="484565"/>
          </a:xfrm>
          <a:prstGeom prst="rect">
            <a:avLst/>
          </a:prstGeom>
          <a:noFill/>
          <a:ln/>
        </p:spPr>
        <p:txBody>
          <a:bodyPr wrap="square" lIns="91440" tIns="45720" rIns="91440" bIns="45720" rtlCol="0" anchor="t"/>
          <a:lstStyle/>
          <a:p>
            <a:r>
              <a:rPr lang="en-US" sz="2100" dirty="0">
                <a:latin typeface="Arial"/>
                <a:cs typeface="Arial"/>
              </a:rPr>
              <a:t>Initialization Vector (IV) Attacks and Unsecured Wireless Protocols</a:t>
            </a:r>
            <a:r>
              <a:rPr lang="en-US" sz="2000">
                <a:latin typeface="Arial"/>
                <a:cs typeface="Arial"/>
              </a:rPr>
              <a:t> </a:t>
            </a:r>
            <a:r>
              <a:rPr lang="en-US" sz="2000" dirty="0">
                <a:latin typeface="Arial"/>
                <a:cs typeface="Arial"/>
              </a:rPr>
              <a:t>(Cont.)</a:t>
            </a:r>
          </a:p>
          <a:p>
            <a:endParaRPr lang="en-US" dirty="0">
              <a:latin typeface="Arial"/>
              <a:cs typeface="Arial"/>
            </a:endParaRPr>
          </a:p>
          <a:p>
            <a:endParaRPr lang="en-US" dirty="0">
              <a:latin typeface="Arial"/>
              <a:cs typeface="Arial"/>
            </a:endParaRPr>
          </a:p>
        </p:txBody>
      </p:sp>
      <p:sp>
        <p:nvSpPr>
          <p:cNvPr id="5" name="Text 2"/>
          <p:cNvSpPr/>
          <p:nvPr/>
        </p:nvSpPr>
        <p:spPr>
          <a:xfrm>
            <a:off x="2245" y="973786"/>
            <a:ext cx="5021325" cy="2872727"/>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The figure illustrates the following steps:</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b="1" dirty="0">
                <a:solidFill>
                  <a:srgbClr val="181A1F"/>
                </a:solidFill>
                <a:latin typeface="Arial"/>
                <a:ea typeface="+mn-lt"/>
                <a:cs typeface="+mn-lt"/>
              </a:rPr>
              <a:t>Step 1</a:t>
            </a:r>
            <a:r>
              <a:rPr lang="en-US" sz="1400" dirty="0">
                <a:solidFill>
                  <a:srgbClr val="181A1F"/>
                </a:solidFill>
                <a:latin typeface="Arial"/>
                <a:ea typeface="+mn-lt"/>
                <a:cs typeface="+mn-lt"/>
              </a:rPr>
              <a:t> </a:t>
            </a:r>
            <a:r>
              <a:rPr lang="en-US" sz="1400" b="1" i="1" dirty="0">
                <a:solidFill>
                  <a:srgbClr val="181A1F"/>
                </a:solidFill>
                <a:latin typeface="Arial"/>
                <a:ea typeface="+mn-lt"/>
                <a:cs typeface="+mn-lt"/>
              </a:rPr>
              <a:t>.</a:t>
            </a:r>
            <a:r>
              <a:rPr lang="en-US" sz="1400" dirty="0">
                <a:solidFill>
                  <a:srgbClr val="181A1F"/>
                </a:solidFill>
                <a:latin typeface="Arial"/>
                <a:ea typeface="+mn-lt"/>
                <a:cs typeface="+mn-lt"/>
              </a:rPr>
              <a:t> An attacker monitors the Wi-Fi network and finds wireless clients connected to the </a:t>
            </a:r>
            <a:r>
              <a:rPr lang="en-US" sz="1400" dirty="0" err="1">
                <a:solidFill>
                  <a:srgbClr val="181A1F"/>
                </a:solidFill>
                <a:latin typeface="Arial"/>
                <a:ea typeface="+mn-lt"/>
                <a:cs typeface="+mn-lt"/>
              </a:rPr>
              <a:t>corp</a:t>
            </a:r>
            <a:r>
              <a:rPr lang="en-US" sz="1400" dirty="0">
                <a:solidFill>
                  <a:srgbClr val="181A1F"/>
                </a:solidFill>
                <a:latin typeface="Arial"/>
                <a:ea typeface="+mn-lt"/>
                <a:cs typeface="+mn-lt"/>
              </a:rPr>
              <a:t>-net SSID.</a:t>
            </a:r>
            <a:endParaRPr lang="en-US" sz="1400">
              <a:latin typeface="Arial"/>
              <a:ea typeface="+mn-lt"/>
              <a:cs typeface="+mn-lt"/>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b="1" dirty="0">
                <a:solidFill>
                  <a:srgbClr val="181A1F"/>
                </a:solidFill>
                <a:latin typeface="Arial"/>
                <a:ea typeface="+mn-lt"/>
                <a:cs typeface="+mn-lt"/>
              </a:rPr>
              <a:t>Step 2</a:t>
            </a:r>
            <a:r>
              <a:rPr lang="en-US" sz="1400" dirty="0">
                <a:solidFill>
                  <a:srgbClr val="181A1F"/>
                </a:solidFill>
                <a:latin typeface="Arial"/>
                <a:ea typeface="+mn-lt"/>
                <a:cs typeface="+mn-lt"/>
              </a:rPr>
              <a:t> </a:t>
            </a:r>
            <a:r>
              <a:rPr lang="en-US" sz="1400" b="1" i="1" dirty="0">
                <a:solidFill>
                  <a:srgbClr val="181A1F"/>
                </a:solidFill>
                <a:latin typeface="Arial"/>
                <a:ea typeface="+mn-lt"/>
                <a:cs typeface="+mn-lt"/>
              </a:rPr>
              <a:t>.</a:t>
            </a:r>
            <a:r>
              <a:rPr lang="en-US" sz="1400" dirty="0">
                <a:solidFill>
                  <a:srgbClr val="181A1F"/>
                </a:solidFill>
                <a:latin typeface="Arial"/>
                <a:ea typeface="+mn-lt"/>
                <a:cs typeface="+mn-lt"/>
              </a:rPr>
              <a:t> The attacker sends </a:t>
            </a:r>
            <a:r>
              <a:rPr lang="en-US" sz="1400" err="1">
                <a:solidFill>
                  <a:srgbClr val="181A1F"/>
                </a:solidFill>
                <a:latin typeface="Arial"/>
                <a:ea typeface="+mn-lt"/>
                <a:cs typeface="+mn-lt"/>
              </a:rPr>
              <a:t>DeAuth</a:t>
            </a:r>
            <a:r>
              <a:rPr lang="en-US" sz="1400" dirty="0">
                <a:solidFill>
                  <a:srgbClr val="181A1F"/>
                </a:solidFill>
                <a:latin typeface="Arial"/>
                <a:ea typeface="+mn-lt"/>
                <a:cs typeface="+mn-lt"/>
              </a:rPr>
              <a:t> packets to </a:t>
            </a:r>
            <a:r>
              <a:rPr lang="en-US" sz="1400" err="1">
                <a:solidFill>
                  <a:srgbClr val="181A1F"/>
                </a:solidFill>
                <a:latin typeface="Arial"/>
                <a:ea typeface="+mn-lt"/>
                <a:cs typeface="+mn-lt"/>
              </a:rPr>
              <a:t>deauthenticate</a:t>
            </a:r>
            <a:r>
              <a:rPr lang="en-US" sz="1400" dirty="0">
                <a:solidFill>
                  <a:srgbClr val="181A1F"/>
                </a:solidFill>
                <a:latin typeface="Arial"/>
                <a:ea typeface="+mn-lt"/>
                <a:cs typeface="+mn-lt"/>
              </a:rPr>
              <a:t> the wireless client.</a:t>
            </a:r>
            <a:endParaRPr lang="en-US" sz="1400">
              <a:latin typeface="Arial"/>
              <a:cs typeface="Arial"/>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b="1" dirty="0">
                <a:solidFill>
                  <a:srgbClr val="181A1F"/>
                </a:solidFill>
                <a:latin typeface="Arial"/>
                <a:ea typeface="+mn-lt"/>
                <a:cs typeface="+mn-lt"/>
              </a:rPr>
              <a:t>Step 3</a:t>
            </a:r>
            <a:r>
              <a:rPr lang="en-US" sz="1400" dirty="0">
                <a:solidFill>
                  <a:srgbClr val="181A1F"/>
                </a:solidFill>
                <a:latin typeface="Arial"/>
                <a:ea typeface="+mn-lt"/>
                <a:cs typeface="+mn-lt"/>
              </a:rPr>
              <a:t> </a:t>
            </a:r>
            <a:r>
              <a:rPr lang="en-US" sz="1400" b="1" i="1" dirty="0">
                <a:solidFill>
                  <a:srgbClr val="181A1F"/>
                </a:solidFill>
                <a:latin typeface="Arial"/>
                <a:ea typeface="+mn-lt"/>
                <a:cs typeface="+mn-lt"/>
              </a:rPr>
              <a:t>.</a:t>
            </a:r>
            <a:r>
              <a:rPr lang="en-US" sz="1400" dirty="0">
                <a:solidFill>
                  <a:srgbClr val="181A1F"/>
                </a:solidFill>
                <a:latin typeface="Arial"/>
                <a:ea typeface="+mn-lt"/>
                <a:cs typeface="+mn-lt"/>
              </a:rPr>
              <a:t> The attacker captures the WPA four-way handshake and cracks the WPA PSK. (It is possible to use word lists and tools such as </a:t>
            </a:r>
            <a:r>
              <a:rPr lang="en-US" sz="1400" err="1">
                <a:solidFill>
                  <a:srgbClr val="181A1F"/>
                </a:solidFill>
                <a:latin typeface="Arial"/>
                <a:ea typeface="+mn-lt"/>
                <a:cs typeface="+mn-lt"/>
              </a:rPr>
              <a:t>Aircrack</a:t>
            </a:r>
            <a:r>
              <a:rPr lang="en-US" sz="1400" dirty="0">
                <a:solidFill>
                  <a:srgbClr val="181A1F"/>
                </a:solidFill>
                <a:latin typeface="Arial"/>
                <a:ea typeface="+mn-lt"/>
                <a:cs typeface="+mn-lt"/>
              </a:rPr>
              <a:t>-ng to perform this attack.)</a:t>
            </a:r>
            <a:endParaRPr lang="en-US" sz="1400" dirty="0">
              <a:latin typeface="Arial"/>
              <a:cs typeface="Arial"/>
            </a:endParaRPr>
          </a:p>
          <a:p>
            <a:pPr marL="742950" lvl="1" indent="-285750">
              <a:buFont typeface="Arial"/>
              <a:buChar char="•"/>
            </a:pPr>
            <a:endParaRPr lang="en-US" sz="1400" dirty="0">
              <a:solidFill>
                <a:srgbClr val="181A1F"/>
              </a:solidFill>
              <a:latin typeface="Arial"/>
              <a:ea typeface="+mn-lt"/>
              <a:cs typeface="+mn-lt"/>
            </a:endParaRPr>
          </a:p>
          <a:p>
            <a:pPr algn="ctr"/>
            <a:endParaRPr lang="en-US" sz="1400" b="1" dirty="0">
              <a:solidFill>
                <a:srgbClr val="000000"/>
              </a:solidFill>
              <a:latin typeface="Arial"/>
              <a:ea typeface="+mn-lt"/>
              <a:cs typeface="+mn-lt"/>
            </a:endParaRPr>
          </a:p>
          <a:p>
            <a:pPr algn="ctr"/>
            <a:endParaRPr lang="en-US" sz="1400" b="1" dirty="0">
              <a:latin typeface="Arial"/>
              <a:cs typeface="Calibri"/>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79</a:t>
            </a:fld>
            <a:endParaRPr lang="en-US"/>
          </a:p>
        </p:txBody>
      </p:sp>
      <p:pic>
        <p:nvPicPr>
          <p:cNvPr id="6" name="Imagem 6" descr="Diagrama&#10;&#10;Descrição gerada automaticamente">
            <a:extLst>
              <a:ext uri="{FF2B5EF4-FFF2-40B4-BE49-F238E27FC236}">
                <a16:creationId xmlns:a16="http://schemas.microsoft.com/office/drawing/2014/main" id="{AF4A5B55-5CC5-5EC8-1B2A-1A30B408B96A}"/>
              </a:ext>
            </a:extLst>
          </p:cNvPr>
          <p:cNvPicPr>
            <a:picLocks noChangeAspect="1"/>
          </p:cNvPicPr>
          <p:nvPr/>
        </p:nvPicPr>
        <p:blipFill>
          <a:blip r:embed="rId3"/>
          <a:stretch>
            <a:fillRect/>
          </a:stretch>
        </p:blipFill>
        <p:spPr>
          <a:xfrm>
            <a:off x="5206041" y="1164573"/>
            <a:ext cx="3713671" cy="24045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939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dirty="0">
                <a:solidFill>
                  <a:srgbClr val="024C69"/>
                </a:solidFill>
                <a:latin typeface="Arial"/>
                <a:cs typeface="Arial"/>
              </a:rPr>
              <a:t>Module </a:t>
            </a:r>
            <a:r>
              <a:rPr lang="en-US" dirty="0">
                <a:latin typeface="Arial"/>
                <a:cs typeface="Arial"/>
              </a:rPr>
              <a:t>5</a:t>
            </a:r>
            <a:r>
              <a:rPr lang="en-US" sz="1600" dirty="0">
                <a:solidFill>
                  <a:srgbClr val="024C69"/>
                </a:solidFill>
                <a:latin typeface="Arial"/>
                <a:cs typeface="Arial"/>
              </a:rPr>
              <a:t>: Best Practices</a:t>
            </a:r>
            <a:r>
              <a:rPr lang="en-US">
                <a:latin typeface="Arial"/>
                <a:cs typeface="Arial"/>
              </a:rPr>
              <a:t> (Cont.)</a:t>
            </a:r>
            <a:endParaRPr lang="en-US" sz="1600"/>
          </a:p>
        </p:txBody>
      </p:sp>
      <p:sp>
        <p:nvSpPr>
          <p:cNvPr id="3" name="Text 1"/>
          <p:cNvSpPr/>
          <p:nvPr/>
        </p:nvSpPr>
        <p:spPr>
          <a:xfrm>
            <a:off x="64698" y="349370"/>
            <a:ext cx="8973627" cy="4272608"/>
          </a:xfrm>
          <a:prstGeom prst="rect">
            <a:avLst/>
          </a:prstGeom>
          <a:noFill/>
          <a:ln/>
        </p:spPr>
        <p:txBody>
          <a:bodyPr wrap="square" lIns="91440" tIns="45720" rIns="91440" bIns="45720" rtlCol="0" anchor="t"/>
          <a:lstStyle/>
          <a:p>
            <a:pPr defTabSz="684213" fontAlgn="base">
              <a:lnSpc>
                <a:spcPct val="85000"/>
              </a:lnSpc>
              <a:spcBef>
                <a:spcPct val="30000"/>
              </a:spcBef>
              <a:spcAft>
                <a:spcPts val="600"/>
              </a:spcAft>
              <a:buClr>
                <a:srgbClr val="58585B"/>
              </a:buClr>
              <a:buSzPct val="90000"/>
              <a:defRPr/>
            </a:pPr>
            <a:r>
              <a:rPr lang="en-US" sz="1400" dirty="0">
                <a:latin typeface="Arial"/>
                <a:ea typeface="+mn-lt"/>
                <a:cs typeface="Arial"/>
              </a:rPr>
              <a:t>Topic 5.1 (Cont.)</a:t>
            </a:r>
            <a:endParaRPr lang="en-US" sz="1400" dirty="0">
              <a:latin typeface="Arial" panose="020B0604020202020204" pitchFamily="34" charset="0"/>
              <a:ea typeface="+mn-lt"/>
              <a:cs typeface="Arial" panose="020B0604020202020204" pitchFamily="34" charset="0"/>
            </a:endParaRPr>
          </a:p>
          <a:p>
            <a:pPr marL="285750" indent="-285750" defTabSz="684213">
              <a:buFont typeface="Arial"/>
              <a:buChar char="•"/>
              <a:defRPr/>
            </a:pPr>
            <a:r>
              <a:rPr lang="en-US" sz="1400" dirty="0">
                <a:latin typeface="Arial"/>
                <a:ea typeface="+mn-lt"/>
                <a:cs typeface="+mn-lt"/>
              </a:rPr>
              <a:t>Ask the students to answer the 5.1.22 Practice about NAC Bypass and VLAN Hopping.</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how a DHCP starvation (DHCP spoofing) works. </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Present the </a:t>
            </a:r>
            <a:r>
              <a:rPr lang="en-US" sz="1400" b="1" err="1">
                <a:latin typeface="Arial"/>
                <a:ea typeface="+mn-lt"/>
                <a:cs typeface="+mn-lt"/>
              </a:rPr>
              <a:t>Yersenia</a:t>
            </a:r>
            <a:r>
              <a:rPr lang="en-US" sz="1400" dirty="0">
                <a:latin typeface="Arial"/>
                <a:ea typeface="+mn-lt"/>
                <a:cs typeface="+mn-lt"/>
              </a:rPr>
              <a:t> tool that can be used to create a rogue DHCP server and launch this type of attack.</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mn-lt"/>
              </a:rPr>
              <a:t>Ask the students to answer the 5.1.24 Practice about DHCP Starvation and Rogue DHCP Servers.</a:t>
            </a:r>
            <a:endParaRPr lang="en-US" sz="1400">
              <a:latin typeface="Arial"/>
              <a:cs typeface="Calibri" panose="020F0502020204030204"/>
            </a:endParaRPr>
          </a:p>
          <a:p>
            <a:pPr marL="285750" indent="-285750" defTabSz="684213">
              <a:buFont typeface="Arial"/>
              <a:buChar char="•"/>
              <a:defRPr/>
            </a:pPr>
            <a:r>
              <a:rPr lang="en-US" sz="1400" dirty="0">
                <a:latin typeface="Arial"/>
                <a:ea typeface="+mn-lt"/>
                <a:cs typeface="Calibri"/>
              </a:rPr>
              <a:t>Encourage the students to access the links on the curriculum to know more about tools for penetration testing.</a:t>
            </a:r>
          </a:p>
          <a:p>
            <a:pPr marL="285750" indent="-285750" defTabSz="684213">
              <a:buFont typeface="Arial"/>
              <a:buChar char="•"/>
              <a:defRPr/>
            </a:pPr>
            <a:endParaRPr lang="en-US" sz="1400" dirty="0">
              <a:latin typeface="Arial"/>
              <a:ea typeface="+mn-lt"/>
              <a:cs typeface="Calibri"/>
            </a:endParaRPr>
          </a:p>
          <a:p>
            <a:pPr defTabSz="684213">
              <a:defRPr/>
            </a:pPr>
            <a:r>
              <a:rPr lang="en-US" sz="1400" dirty="0">
                <a:latin typeface="Arial"/>
                <a:ea typeface="+mn-lt"/>
                <a:cs typeface="Calibri"/>
              </a:rPr>
              <a:t>Topic 5.2</a:t>
            </a:r>
          </a:p>
          <a:p>
            <a:pPr marL="285750" indent="-285750" defTabSz="684213">
              <a:buFont typeface="Arial"/>
              <a:buChar char="•"/>
              <a:defRPr/>
            </a:pPr>
            <a:r>
              <a:rPr lang="en-US" sz="1400" dirty="0">
                <a:latin typeface="Arial"/>
                <a:ea typeface="+mn-lt"/>
                <a:cs typeface="+mn-lt"/>
              </a:rPr>
              <a:t>Explain what a Rogue Access Point is and how evil twin attacks work, and illustrate with some examples.</a:t>
            </a:r>
            <a:endParaRPr lang="en-US" sz="1400" dirty="0">
              <a:latin typeface="Arial"/>
              <a:cs typeface="Calibri" panose="020F0502020204030204"/>
            </a:endParaRPr>
          </a:p>
          <a:p>
            <a:pPr marL="285750" indent="-285750" defTabSz="684213">
              <a:buFont typeface="Arial"/>
              <a:buChar char="•"/>
              <a:defRPr/>
            </a:pPr>
            <a:r>
              <a:rPr lang="en-US" sz="1400" dirty="0">
                <a:latin typeface="Arial"/>
                <a:ea typeface="+mn-lt"/>
                <a:cs typeface="+mn-lt"/>
              </a:rPr>
              <a:t>Present the concept of a Captive Portal.</a:t>
            </a:r>
            <a:endParaRPr lang="en-US" sz="1400" dirty="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what a disassociation attack is and present tools such as </a:t>
            </a:r>
            <a:r>
              <a:rPr lang="en-US" sz="1400" b="1" dirty="0">
                <a:latin typeface="Arial"/>
                <a:ea typeface="+mn-lt"/>
                <a:cs typeface="+mn-lt"/>
              </a:rPr>
              <a:t>Kismet</a:t>
            </a:r>
            <a:r>
              <a:rPr lang="en-US" sz="1400" dirty="0">
                <a:latin typeface="Arial"/>
                <a:ea typeface="+mn-lt"/>
                <a:cs typeface="+mn-lt"/>
              </a:rPr>
              <a:t>, </a:t>
            </a:r>
            <a:r>
              <a:rPr lang="en-US" sz="1400" b="1" dirty="0" err="1">
                <a:latin typeface="Arial"/>
                <a:ea typeface="+mn-lt"/>
                <a:cs typeface="+mn-lt"/>
              </a:rPr>
              <a:t>KisMAC</a:t>
            </a:r>
            <a:r>
              <a:rPr lang="en-US" sz="1400" dirty="0">
                <a:latin typeface="Arial"/>
                <a:ea typeface="+mn-lt"/>
                <a:cs typeface="+mn-lt"/>
              </a:rPr>
              <a:t>, and </a:t>
            </a:r>
            <a:r>
              <a:rPr lang="en-US" sz="1400" b="1" dirty="0" err="1">
                <a:latin typeface="Arial"/>
                <a:ea typeface="+mn-lt"/>
                <a:cs typeface="+mn-lt"/>
              </a:rPr>
              <a:t>airmon</a:t>
            </a:r>
            <a:r>
              <a:rPr lang="en-US" sz="1400" b="1" dirty="0">
                <a:latin typeface="Arial"/>
                <a:ea typeface="+mn-lt"/>
                <a:cs typeface="+mn-lt"/>
              </a:rPr>
              <a:t>-ng</a:t>
            </a:r>
            <a:r>
              <a:rPr lang="en-US" sz="1400" dirty="0">
                <a:latin typeface="Arial"/>
                <a:ea typeface="+mn-lt"/>
                <a:cs typeface="+mn-lt"/>
              </a:rPr>
              <a:t> to perform SSID reconnaissance.</a:t>
            </a:r>
            <a:endParaRPr lang="en-US" sz="1400" dirty="0">
              <a:latin typeface="Arial"/>
              <a:cs typeface="Calibri" panose="020F0502020204030204"/>
            </a:endParaRPr>
          </a:p>
          <a:p>
            <a:pPr marL="285750" indent="-285750" defTabSz="684213">
              <a:buFont typeface="Arial"/>
              <a:buChar char="•"/>
              <a:defRPr/>
            </a:pPr>
            <a:r>
              <a:rPr lang="en-US" sz="1400" dirty="0">
                <a:latin typeface="Arial"/>
                <a:ea typeface="+mn-lt"/>
                <a:cs typeface="+mn-lt"/>
              </a:rPr>
              <a:t>Present the </a:t>
            </a:r>
            <a:r>
              <a:rPr lang="en-US" sz="1400" b="1" dirty="0" err="1">
                <a:latin typeface="Arial"/>
                <a:ea typeface="+mn-lt"/>
                <a:cs typeface="+mn-lt"/>
              </a:rPr>
              <a:t>airodump</a:t>
            </a:r>
            <a:r>
              <a:rPr lang="en-US" sz="1400" b="1" dirty="0">
                <a:latin typeface="Arial"/>
                <a:ea typeface="+mn-lt"/>
                <a:cs typeface="+mn-lt"/>
              </a:rPr>
              <a:t>-ng</a:t>
            </a:r>
            <a:r>
              <a:rPr lang="en-US" sz="1400" dirty="0">
                <a:latin typeface="Arial"/>
                <a:ea typeface="+mn-lt"/>
                <a:cs typeface="+mn-lt"/>
              </a:rPr>
              <a:t> tool that can be used to sniff and analyze wireless network traffic.</a:t>
            </a:r>
            <a:endParaRPr lang="en-US" sz="1400" dirty="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what a Preferred Network List (PNL) attack is.</a:t>
            </a:r>
            <a:endParaRPr lang="en-US" sz="1400" dirty="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the concept of wireless signal jamming and how it can be used by attackers.</a:t>
            </a:r>
            <a:endParaRPr lang="en-US" sz="1400" dirty="0">
              <a:latin typeface="Arial"/>
              <a:cs typeface="Calibri" panose="020F0502020204030204"/>
            </a:endParaRPr>
          </a:p>
          <a:p>
            <a:pPr marL="285750" indent="-285750" defTabSz="684213">
              <a:buFont typeface="Arial,Sans-Serif"/>
              <a:buChar char="•"/>
              <a:defRPr/>
            </a:pPr>
            <a:r>
              <a:rPr lang="en-US" sz="1400" dirty="0">
                <a:latin typeface="Arial"/>
                <a:ea typeface="+mn-lt"/>
                <a:cs typeface="Arial"/>
              </a:rPr>
              <a:t>Explain what War Driving and War Flying attack methods are.</a:t>
            </a:r>
          </a:p>
          <a:p>
            <a:pPr marL="285750" indent="-285750" defTabSz="684213">
              <a:buFont typeface="Arial,Sans-Serif"/>
              <a:buChar char="•"/>
              <a:defRPr/>
            </a:pPr>
            <a:r>
              <a:rPr lang="en-US" sz="1400" dirty="0">
                <a:latin typeface="Arial"/>
                <a:ea typeface="+mn-lt"/>
                <a:cs typeface="Arial"/>
              </a:rPr>
              <a:t>Explain the different types of Initialization Vector (IV) attacks using tools such as </a:t>
            </a:r>
            <a:r>
              <a:rPr lang="en-US" sz="1400" b="1" err="1">
                <a:latin typeface="Arial"/>
                <a:ea typeface="+mn-lt"/>
                <a:cs typeface="Arial"/>
              </a:rPr>
              <a:t>airmon</a:t>
            </a:r>
            <a:r>
              <a:rPr lang="en-US" sz="1400" b="1" dirty="0">
                <a:latin typeface="Arial"/>
                <a:ea typeface="+mn-lt"/>
                <a:cs typeface="Arial"/>
              </a:rPr>
              <a:t>-ng</a:t>
            </a:r>
            <a:r>
              <a:rPr lang="en-US" sz="1400" dirty="0">
                <a:latin typeface="Arial"/>
                <a:ea typeface="+mn-lt"/>
                <a:cs typeface="Arial"/>
              </a:rPr>
              <a:t>, </a:t>
            </a:r>
            <a:r>
              <a:rPr lang="en-US" sz="1400" b="1" err="1">
                <a:latin typeface="Arial"/>
                <a:ea typeface="+mn-lt"/>
                <a:cs typeface="Arial"/>
              </a:rPr>
              <a:t>airodump</a:t>
            </a:r>
            <a:r>
              <a:rPr lang="en-US" sz="1400" b="1" dirty="0">
                <a:latin typeface="Arial"/>
                <a:ea typeface="+mn-lt"/>
                <a:cs typeface="Arial"/>
              </a:rPr>
              <a:t>-ng</a:t>
            </a:r>
            <a:r>
              <a:rPr lang="en-US" sz="1400" dirty="0">
                <a:latin typeface="Arial"/>
                <a:ea typeface="+mn-lt"/>
                <a:cs typeface="Arial"/>
              </a:rPr>
              <a:t>,</a:t>
            </a:r>
          </a:p>
          <a:p>
            <a:pPr defTabSz="684213">
              <a:defRPr/>
            </a:pPr>
            <a:r>
              <a:rPr lang="en-US" sz="1400" b="1" dirty="0">
                <a:latin typeface="Arial"/>
                <a:ea typeface="+mn-lt"/>
                <a:cs typeface="Arial"/>
              </a:rPr>
              <a:t>      </a:t>
            </a:r>
            <a:r>
              <a:rPr lang="en-US" sz="1400" b="1" dirty="0" err="1">
                <a:latin typeface="Arial"/>
                <a:ea typeface="+mn-lt"/>
                <a:cs typeface="Arial"/>
              </a:rPr>
              <a:t>aireplay</a:t>
            </a:r>
            <a:r>
              <a:rPr lang="en-US" sz="1400" b="1" dirty="0">
                <a:latin typeface="Arial"/>
                <a:ea typeface="+mn-lt"/>
                <a:cs typeface="Arial"/>
              </a:rPr>
              <a:t>-ng</a:t>
            </a:r>
            <a:r>
              <a:rPr lang="en-US" sz="1400" dirty="0">
                <a:latin typeface="Arial"/>
                <a:ea typeface="+mn-lt"/>
                <a:cs typeface="Arial"/>
              </a:rPr>
              <a:t>, and </a:t>
            </a:r>
            <a:r>
              <a:rPr lang="en-US" sz="1400" b="1" dirty="0" err="1">
                <a:latin typeface="Arial"/>
                <a:ea typeface="+mn-lt"/>
                <a:cs typeface="Arial"/>
              </a:rPr>
              <a:t>aircrack</a:t>
            </a:r>
            <a:r>
              <a:rPr lang="en-US" sz="1400" b="1" dirty="0">
                <a:latin typeface="Arial"/>
                <a:ea typeface="+mn-lt"/>
                <a:cs typeface="Arial"/>
              </a:rPr>
              <a:t>-ng</a:t>
            </a:r>
            <a:r>
              <a:rPr lang="en-US" sz="1400" dirty="0">
                <a:latin typeface="Arial"/>
                <a:ea typeface="+mn-lt"/>
                <a:cs typeface="Arial"/>
              </a:rPr>
              <a:t>.</a:t>
            </a:r>
            <a:endParaRPr lang="en-US">
              <a:ea typeface="Calibri" panose="020F0502020204030204"/>
              <a:cs typeface="Calibri" panose="020F0502020204030204"/>
            </a:endParaRPr>
          </a:p>
          <a:p>
            <a:pPr marL="285750" indent="-285750" defTabSz="684213">
              <a:buFont typeface="Arial,Sans-Serif"/>
              <a:buChar char="•"/>
              <a:defRPr/>
            </a:pPr>
            <a:endParaRPr lang="en-US" sz="1400" dirty="0">
              <a:latin typeface="Arial"/>
              <a:ea typeface="+mn-lt"/>
              <a:cs typeface="Arial"/>
            </a:endParaRPr>
          </a:p>
          <a:p>
            <a:pPr marL="285750" indent="-285750" defTabSz="684213">
              <a:buFont typeface="Arial"/>
              <a:buChar char="•"/>
              <a:defRPr/>
            </a:pPr>
            <a:endParaRPr lang="en-US" sz="1400" dirty="0">
              <a:latin typeface="Arial"/>
              <a:ea typeface="+mn-lt"/>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8</a:t>
            </a:fld>
            <a:endParaRPr lang="en-US"/>
          </a:p>
        </p:txBody>
      </p:sp>
    </p:spTree>
    <p:extLst>
      <p:ext uri="{BB962C8B-B14F-4D97-AF65-F5344CB8AC3E}">
        <p14:creationId xmlns:p14="http://schemas.microsoft.com/office/powerpoint/2010/main" val="29620768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0"/>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906774" cy="516914"/>
          </a:xfrm>
          <a:prstGeom prst="rect">
            <a:avLst/>
          </a:prstGeom>
          <a:noFill/>
          <a:ln/>
        </p:spPr>
        <p:txBody>
          <a:bodyPr wrap="square" lIns="91440" tIns="45720" rIns="91440" bIns="45720" rtlCol="0" anchor="t"/>
          <a:lstStyle/>
          <a:p>
            <a:r>
              <a:rPr lang="en-US" sz="2100" dirty="0">
                <a:latin typeface="Arial"/>
                <a:cs typeface="Arial"/>
              </a:rPr>
              <a:t>Initialization Vector (IV) Attacks and Unsecured Wireless Protocols</a:t>
            </a:r>
            <a:r>
              <a:rPr lang="en-US" sz="2000">
                <a:latin typeface="Arial"/>
                <a:cs typeface="Arial"/>
              </a:rPr>
              <a:t> </a:t>
            </a:r>
            <a:r>
              <a:rPr lang="en-US" sz="2000" dirty="0">
                <a:latin typeface="Arial"/>
                <a:cs typeface="Arial"/>
              </a:rPr>
              <a:t>(Cont.)</a:t>
            </a:r>
          </a:p>
          <a:p>
            <a:endParaRPr lang="en-US" dirty="0">
              <a:latin typeface="Arial"/>
              <a:cs typeface="Arial"/>
            </a:endParaRPr>
          </a:p>
          <a:p>
            <a:endParaRPr lang="en-US" dirty="0">
              <a:latin typeface="Arial"/>
              <a:cs typeface="Arial"/>
            </a:endParaRPr>
          </a:p>
        </p:txBody>
      </p:sp>
      <p:sp>
        <p:nvSpPr>
          <p:cNvPr id="7" name="CaixaDeTexto 6">
            <a:extLst>
              <a:ext uri="{FF2B5EF4-FFF2-40B4-BE49-F238E27FC236}">
                <a16:creationId xmlns:a16="http://schemas.microsoft.com/office/drawing/2014/main" id="{7C74A982-272E-346E-0D19-92BB83FB7E8F}"/>
              </a:ext>
            </a:extLst>
          </p:cNvPr>
          <p:cNvSpPr txBox="1"/>
          <p:nvPr/>
        </p:nvSpPr>
        <p:spPr>
          <a:xfrm>
            <a:off x="-5136" y="1145311"/>
            <a:ext cx="868135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solidFill>
                  <a:srgbClr val="181A1F"/>
                </a:solidFill>
                <a:latin typeface="Arial"/>
                <a:cs typeface="Arial"/>
              </a:rPr>
              <a:t>The following steps show how to perform this attack by using the </a:t>
            </a:r>
            <a:r>
              <a:rPr lang="en-US" sz="1400" dirty="0" err="1">
                <a:solidFill>
                  <a:srgbClr val="181A1F"/>
                </a:solidFill>
                <a:latin typeface="Arial"/>
                <a:cs typeface="Arial"/>
              </a:rPr>
              <a:t>Aircrack</a:t>
            </a:r>
            <a:r>
              <a:rPr lang="en-US" sz="1400" dirty="0">
                <a:solidFill>
                  <a:srgbClr val="181A1F"/>
                </a:solidFill>
                <a:latin typeface="Arial"/>
                <a:cs typeface="Arial"/>
              </a:rPr>
              <a:t>-ng suite of tools.</a:t>
            </a:r>
          </a:p>
        </p:txBody>
      </p:sp>
      <p:sp>
        <p:nvSpPr>
          <p:cNvPr id="5" name="Text 2"/>
          <p:cNvSpPr/>
          <p:nvPr/>
        </p:nvSpPr>
        <p:spPr>
          <a:xfrm>
            <a:off x="-8538" y="1459022"/>
            <a:ext cx="8622852" cy="996484"/>
          </a:xfrm>
          <a:prstGeom prst="rect">
            <a:avLst/>
          </a:prstGeom>
          <a:noFill/>
          <a:ln/>
        </p:spPr>
        <p:txBody>
          <a:bodyPr wrap="square" lIns="91440" tIns="45720" rIns="91440" bIns="45720" rtlCol="0" anchor="t"/>
          <a:lstStyle/>
          <a:p>
            <a:pPr marL="628650" lvl="1" indent="-171450">
              <a:buFont typeface="Arial"/>
              <a:buChar char="•"/>
            </a:pPr>
            <a:r>
              <a:rPr lang="en-US" sz="1400" b="1" dirty="0">
                <a:solidFill>
                  <a:srgbClr val="000000"/>
                </a:solidFill>
                <a:latin typeface="Arial"/>
                <a:ea typeface="+mn-lt"/>
                <a:cs typeface="+mn-lt"/>
              </a:rPr>
              <a:t>Step 1</a:t>
            </a:r>
            <a:r>
              <a:rPr lang="en-US" sz="1400" dirty="0">
                <a:solidFill>
                  <a:srgbClr val="000000"/>
                </a:solidFill>
                <a:latin typeface="Arial"/>
                <a:ea typeface="+mn-lt"/>
                <a:cs typeface="+mn-lt"/>
              </a:rPr>
              <a:t> </a:t>
            </a:r>
            <a:r>
              <a:rPr lang="en-US" sz="1400" b="1" i="1" dirty="0">
                <a:solidFill>
                  <a:srgbClr val="000000"/>
                </a:solidFill>
                <a:latin typeface="Arial"/>
                <a:ea typeface="+mn-lt"/>
                <a:cs typeface="+mn-lt"/>
              </a:rPr>
              <a:t>.</a:t>
            </a:r>
            <a:r>
              <a:rPr lang="en-US" sz="1400" dirty="0">
                <a:solidFill>
                  <a:srgbClr val="000000"/>
                </a:solidFill>
                <a:latin typeface="Arial"/>
                <a:ea typeface="+mn-lt"/>
                <a:cs typeface="+mn-lt"/>
              </a:rPr>
              <a:t> The attacker uses </a:t>
            </a:r>
            <a:r>
              <a:rPr lang="en-US" sz="1400" dirty="0" err="1">
                <a:solidFill>
                  <a:srgbClr val="000000"/>
                </a:solidFill>
                <a:latin typeface="Arial"/>
                <a:ea typeface="+mn-lt"/>
                <a:cs typeface="+mn-lt"/>
              </a:rPr>
              <a:t>Airmon</a:t>
            </a:r>
            <a:r>
              <a:rPr lang="en-US" sz="1400" dirty="0">
                <a:solidFill>
                  <a:srgbClr val="000000"/>
                </a:solidFill>
                <a:latin typeface="Arial"/>
                <a:ea typeface="+mn-lt"/>
                <a:cs typeface="+mn-lt"/>
              </a:rPr>
              <a:t>-ng to start the wireless interface in monitoring mode, using the  </a:t>
            </a:r>
            <a:r>
              <a:rPr lang="en-US" sz="1400" b="1" dirty="0" err="1">
                <a:solidFill>
                  <a:srgbClr val="000000"/>
                </a:solidFill>
                <a:latin typeface="Arial"/>
                <a:ea typeface="+mn-lt"/>
                <a:cs typeface="+mn-lt"/>
              </a:rPr>
              <a:t>airmon</a:t>
            </a:r>
            <a:r>
              <a:rPr lang="en-US" sz="1400" b="1" dirty="0">
                <a:solidFill>
                  <a:srgbClr val="000000"/>
                </a:solidFill>
                <a:latin typeface="Arial"/>
                <a:ea typeface="+mn-lt"/>
                <a:cs typeface="+mn-lt"/>
              </a:rPr>
              <a:t>-ng start wlan0</a:t>
            </a:r>
            <a:r>
              <a:rPr lang="en-US" sz="1400" dirty="0">
                <a:solidFill>
                  <a:srgbClr val="000000"/>
                </a:solidFill>
                <a:latin typeface="Arial"/>
                <a:ea typeface="+mn-lt"/>
                <a:cs typeface="+mn-lt"/>
              </a:rPr>
              <a:t> command. The figure displays three terminal windows. The second terminal window from the top shows the output of the </a:t>
            </a:r>
            <a:r>
              <a:rPr lang="en-US" sz="1400" b="1" dirty="0" err="1">
                <a:solidFill>
                  <a:srgbClr val="000000"/>
                </a:solidFill>
                <a:latin typeface="Arial"/>
                <a:ea typeface="+mn-lt"/>
                <a:cs typeface="+mn-lt"/>
              </a:rPr>
              <a:t>airodump</a:t>
            </a:r>
            <a:r>
              <a:rPr lang="en-US" sz="1400" b="1" dirty="0">
                <a:solidFill>
                  <a:srgbClr val="000000"/>
                </a:solidFill>
                <a:latin typeface="Arial"/>
                <a:ea typeface="+mn-lt"/>
                <a:cs typeface="+mn-lt"/>
              </a:rPr>
              <a:t>-ng wlan0</a:t>
            </a:r>
            <a:r>
              <a:rPr lang="en-US" sz="1400" dirty="0">
                <a:solidFill>
                  <a:srgbClr val="000000"/>
                </a:solidFill>
                <a:latin typeface="Arial"/>
                <a:ea typeface="+mn-lt"/>
                <a:cs typeface="+mn-lt"/>
              </a:rPr>
              <a:t> command, displaying all adjacent wireless networks.</a:t>
            </a:r>
            <a:endParaRPr lang="en-US" sz="1400" b="1" dirty="0">
              <a:solidFill>
                <a:srgbClr val="181A1F"/>
              </a:solidFill>
              <a:latin typeface="Arial"/>
              <a:ea typeface="+mn-lt"/>
              <a:cs typeface="+mn-lt"/>
            </a:endParaRPr>
          </a:p>
        </p:txBody>
      </p:sp>
      <p:sp>
        <p:nvSpPr>
          <p:cNvPr id="6" name="CaixaDeTexto 5">
            <a:extLst>
              <a:ext uri="{FF2B5EF4-FFF2-40B4-BE49-F238E27FC236}">
                <a16:creationId xmlns:a16="http://schemas.microsoft.com/office/drawing/2014/main" id="{452AC89A-B35D-87FA-F17C-7AAEE3DA6330}"/>
              </a:ext>
            </a:extLst>
          </p:cNvPr>
          <p:cNvSpPr txBox="1"/>
          <p:nvPr/>
        </p:nvSpPr>
        <p:spPr>
          <a:xfrm>
            <a:off x="-5135" y="2639785"/>
            <a:ext cx="50074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28650" lvl="1" indent="-171450">
              <a:buFont typeface="Arial,Sans-Serif"/>
              <a:buChar char="•"/>
            </a:pPr>
            <a:r>
              <a:rPr lang="en-US" sz="1400" b="1" dirty="0">
                <a:latin typeface="Arial"/>
                <a:cs typeface="Arial"/>
              </a:rPr>
              <a:t>Step 2</a:t>
            </a:r>
            <a:r>
              <a:rPr lang="en-US" sz="1400" dirty="0">
                <a:latin typeface="Arial"/>
                <a:cs typeface="Arial"/>
              </a:rPr>
              <a:t> </a:t>
            </a:r>
            <a:r>
              <a:rPr lang="en-US" sz="1400" b="1" i="1" dirty="0">
                <a:latin typeface="Arial"/>
                <a:cs typeface="Arial"/>
              </a:rPr>
              <a:t>.</a:t>
            </a:r>
            <a:r>
              <a:rPr lang="en-US" sz="1400" dirty="0">
                <a:latin typeface="Arial"/>
                <a:cs typeface="Arial"/>
              </a:rPr>
              <a:t> After locating the </a:t>
            </a:r>
            <a:r>
              <a:rPr lang="en-US" sz="1400" dirty="0" err="1">
                <a:latin typeface="Arial"/>
                <a:cs typeface="Arial"/>
              </a:rPr>
              <a:t>corp</a:t>
            </a:r>
            <a:r>
              <a:rPr lang="en-US" sz="1400" dirty="0">
                <a:latin typeface="Arial"/>
                <a:cs typeface="Arial"/>
              </a:rPr>
              <a:t>-net network, the attacker uses the </a:t>
            </a:r>
            <a:r>
              <a:rPr lang="en-US" sz="1400" b="1" dirty="0" err="1">
                <a:latin typeface="Arial"/>
                <a:cs typeface="Arial"/>
              </a:rPr>
              <a:t>airodump</a:t>
            </a:r>
            <a:r>
              <a:rPr lang="en-US" sz="1400" b="1" dirty="0">
                <a:latin typeface="Arial"/>
                <a:cs typeface="Arial"/>
              </a:rPr>
              <a:t>-ng</a:t>
            </a:r>
            <a:r>
              <a:rPr lang="en-US" sz="1400" dirty="0">
                <a:latin typeface="Arial"/>
                <a:cs typeface="Arial"/>
              </a:rPr>
              <a:t> command, shown in the first terminal window, to capture all the traffic to a capture file called </a:t>
            </a:r>
            <a:r>
              <a:rPr lang="en-US" sz="1400" b="1" dirty="0" err="1">
                <a:latin typeface="Arial"/>
                <a:cs typeface="Arial"/>
              </a:rPr>
              <a:t>wpa_capture</a:t>
            </a:r>
            <a:r>
              <a:rPr lang="en-US" sz="1400" dirty="0">
                <a:latin typeface="Arial"/>
                <a:cs typeface="Arial"/>
              </a:rPr>
              <a:t>, specifying the wireless channel (</a:t>
            </a:r>
            <a:r>
              <a:rPr lang="en-US" sz="1400" b="1" dirty="0">
                <a:latin typeface="Arial"/>
                <a:cs typeface="Arial"/>
              </a:rPr>
              <a:t>11</a:t>
            </a:r>
            <a:r>
              <a:rPr lang="en-US" sz="1400" dirty="0">
                <a:latin typeface="Arial"/>
                <a:cs typeface="Arial"/>
              </a:rPr>
              <a:t>, in this example), the BSSID, and the wireless interface (</a:t>
            </a:r>
            <a:r>
              <a:rPr lang="en-US" sz="1400" b="1" dirty="0">
                <a:latin typeface="Arial"/>
                <a:cs typeface="Arial"/>
              </a:rPr>
              <a:t>wlan0</a:t>
            </a:r>
            <a:r>
              <a:rPr lang="en-US" sz="1400" dirty="0">
                <a:latin typeface="Arial"/>
                <a:cs typeface="Arial"/>
              </a:rPr>
              <a:t>).</a:t>
            </a:r>
          </a:p>
        </p:txBody>
      </p:sp>
      <p:pic>
        <p:nvPicPr>
          <p:cNvPr id="4" name="Imagem 6" descr="Tela de computador&#10;&#10;Descrição gerada automaticamente">
            <a:extLst>
              <a:ext uri="{FF2B5EF4-FFF2-40B4-BE49-F238E27FC236}">
                <a16:creationId xmlns:a16="http://schemas.microsoft.com/office/drawing/2014/main" id="{43E1A5AC-77DC-3642-8C81-945EF17F811F}"/>
              </a:ext>
            </a:extLst>
          </p:cNvPr>
          <p:cNvPicPr>
            <a:picLocks noChangeAspect="1"/>
          </p:cNvPicPr>
          <p:nvPr/>
        </p:nvPicPr>
        <p:blipFill>
          <a:blip r:embed="rId3"/>
          <a:stretch>
            <a:fillRect/>
          </a:stretch>
        </p:blipFill>
        <p:spPr>
          <a:xfrm>
            <a:off x="5270740" y="2639454"/>
            <a:ext cx="3638191" cy="2053548"/>
          </a:xfrm>
          <a:prstGeom prst="rect">
            <a:avLst/>
          </a:prstGeom>
        </p:spPr>
      </p:pic>
      <p:sp>
        <p:nvSpPr>
          <p:cNvPr id="25" name="Slide Number Placeholder 0">
            <a:extLst>
              <a:ext uri="{C183D7F6-B498-43B3-948B-1728B52AA6E4}">
                <adec:decorative xmlns:adec="http://schemas.microsoft.com/office/drawing/2017/decorative" val="0"/>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80</a:t>
            </a:fld>
            <a:endParaRPr lang="en-US"/>
          </a:p>
        </p:txBody>
      </p:sp>
    </p:spTree>
    <p:extLst>
      <p:ext uri="{BB962C8B-B14F-4D97-AF65-F5344CB8AC3E}">
        <p14:creationId xmlns:p14="http://schemas.microsoft.com/office/powerpoint/2010/main" val="39495924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906774" cy="452216"/>
          </a:xfrm>
          <a:prstGeom prst="rect">
            <a:avLst/>
          </a:prstGeom>
          <a:noFill/>
          <a:ln/>
        </p:spPr>
        <p:txBody>
          <a:bodyPr wrap="square" lIns="91440" tIns="45720" rIns="91440" bIns="45720" rtlCol="0" anchor="t"/>
          <a:lstStyle/>
          <a:p>
            <a:r>
              <a:rPr lang="en-US" sz="2100" dirty="0">
                <a:latin typeface="Arial"/>
                <a:cs typeface="Arial"/>
              </a:rPr>
              <a:t>Initialization Vector (IV) Attacks and Unsecured Wireless Protocols</a:t>
            </a:r>
            <a:r>
              <a:rPr lang="en-US" sz="2000">
                <a:latin typeface="Arial"/>
                <a:cs typeface="Arial"/>
              </a:rPr>
              <a:t> </a:t>
            </a:r>
            <a:r>
              <a:rPr lang="en-US" sz="2000" dirty="0">
                <a:latin typeface="Arial"/>
                <a:cs typeface="Arial"/>
              </a:rPr>
              <a:t>(Cont.)</a:t>
            </a:r>
          </a:p>
          <a:p>
            <a:endParaRPr lang="en-US" dirty="0">
              <a:latin typeface="Arial"/>
              <a:cs typeface="Arial"/>
            </a:endParaRPr>
          </a:p>
          <a:p>
            <a:endParaRPr lang="en-US" dirty="0">
              <a:latin typeface="Arial"/>
              <a:cs typeface="Arial"/>
            </a:endParaRPr>
          </a:p>
        </p:txBody>
      </p:sp>
      <p:sp>
        <p:nvSpPr>
          <p:cNvPr id="5" name="Text 2"/>
          <p:cNvSpPr/>
          <p:nvPr/>
        </p:nvSpPr>
        <p:spPr>
          <a:xfrm>
            <a:off x="2245" y="1113965"/>
            <a:ext cx="8612069" cy="705342"/>
          </a:xfrm>
          <a:prstGeom prst="rect">
            <a:avLst/>
          </a:prstGeom>
          <a:noFill/>
          <a:ln/>
        </p:spPr>
        <p:txBody>
          <a:bodyPr wrap="square" lIns="91440" tIns="45720" rIns="91440" bIns="45720" rtlCol="0" anchor="t"/>
          <a:lstStyle/>
          <a:p>
            <a:pPr marL="628650" lvl="1" indent="-171450">
              <a:buFont typeface="Arial"/>
              <a:buChar char="•"/>
            </a:pPr>
            <a:r>
              <a:rPr lang="en-US" sz="1400" b="1" dirty="0">
                <a:solidFill>
                  <a:srgbClr val="000000"/>
                </a:solidFill>
                <a:latin typeface="Arial"/>
                <a:ea typeface="+mn-lt"/>
                <a:cs typeface="+mn-lt"/>
              </a:rPr>
              <a:t>Step 3</a:t>
            </a:r>
            <a:r>
              <a:rPr lang="en-US" sz="1400" dirty="0">
                <a:solidFill>
                  <a:srgbClr val="000000"/>
                </a:solidFill>
                <a:latin typeface="Arial"/>
                <a:ea typeface="+mn-lt"/>
                <a:cs typeface="+mn-lt"/>
              </a:rPr>
              <a:t> </a:t>
            </a:r>
            <a:r>
              <a:rPr lang="en-US" sz="1400" b="1" i="1" dirty="0">
                <a:solidFill>
                  <a:srgbClr val="000000"/>
                </a:solidFill>
                <a:latin typeface="Arial"/>
                <a:ea typeface="+mn-lt"/>
                <a:cs typeface="+mn-lt"/>
              </a:rPr>
              <a:t>.</a:t>
            </a:r>
            <a:r>
              <a:rPr lang="en-US" sz="1400" dirty="0">
                <a:solidFill>
                  <a:srgbClr val="000000"/>
                </a:solidFill>
                <a:latin typeface="Arial"/>
                <a:ea typeface="+mn-lt"/>
                <a:cs typeface="+mn-lt"/>
              </a:rPr>
              <a:t> The attacker uses the </a:t>
            </a:r>
            <a:r>
              <a:rPr lang="en-US" sz="1400" b="1" dirty="0" err="1">
                <a:solidFill>
                  <a:srgbClr val="000000"/>
                </a:solidFill>
                <a:latin typeface="Arial"/>
                <a:ea typeface="+mn-lt"/>
                <a:cs typeface="+mn-lt"/>
              </a:rPr>
              <a:t>aireplay</a:t>
            </a:r>
            <a:r>
              <a:rPr lang="en-US" sz="1400" b="1" dirty="0">
                <a:solidFill>
                  <a:srgbClr val="000000"/>
                </a:solidFill>
                <a:latin typeface="Arial"/>
                <a:ea typeface="+mn-lt"/>
                <a:cs typeface="+mn-lt"/>
              </a:rPr>
              <a:t>-ng</a:t>
            </a:r>
            <a:r>
              <a:rPr lang="en-US" sz="1400" dirty="0">
                <a:solidFill>
                  <a:srgbClr val="000000"/>
                </a:solidFill>
                <a:latin typeface="Arial"/>
                <a:ea typeface="+mn-lt"/>
                <a:cs typeface="+mn-lt"/>
              </a:rPr>
              <a:t> command, as shown in the figure, to perform a </a:t>
            </a:r>
            <a:r>
              <a:rPr lang="en-US" sz="1400" dirty="0" err="1">
                <a:solidFill>
                  <a:srgbClr val="000000"/>
                </a:solidFill>
                <a:latin typeface="Arial"/>
                <a:ea typeface="+mn-lt"/>
                <a:cs typeface="+mn-lt"/>
              </a:rPr>
              <a:t>deauthentication</a:t>
            </a:r>
            <a:r>
              <a:rPr lang="en-US" sz="1400" dirty="0">
                <a:solidFill>
                  <a:srgbClr val="000000"/>
                </a:solidFill>
                <a:latin typeface="Arial"/>
                <a:ea typeface="+mn-lt"/>
                <a:cs typeface="+mn-lt"/>
              </a:rPr>
              <a:t> attack against the wireless network. In the terminal shown at the top of the figure, you can see that the attacker has collected the WPA handshake.</a:t>
            </a:r>
            <a:endParaRPr lang="en-US" sz="1400" b="1"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81</a:t>
            </a:fld>
            <a:endParaRPr lang="en-US"/>
          </a:p>
        </p:txBody>
      </p:sp>
      <p:pic>
        <p:nvPicPr>
          <p:cNvPr id="6" name="Imagem 7" descr="Tela de computador com texto preto sobre fundo branco&#10;&#10;Descrição gerada automaticamente">
            <a:extLst>
              <a:ext uri="{FF2B5EF4-FFF2-40B4-BE49-F238E27FC236}">
                <a16:creationId xmlns:a16="http://schemas.microsoft.com/office/drawing/2014/main" id="{D883EF40-AEE4-1DAC-7C32-2A53080032E4}"/>
              </a:ext>
            </a:extLst>
          </p:cNvPr>
          <p:cNvPicPr>
            <a:picLocks noChangeAspect="1"/>
          </p:cNvPicPr>
          <p:nvPr/>
        </p:nvPicPr>
        <p:blipFill>
          <a:blip r:embed="rId3"/>
          <a:stretch>
            <a:fillRect/>
          </a:stretch>
        </p:blipFill>
        <p:spPr>
          <a:xfrm>
            <a:off x="2165230" y="1978814"/>
            <a:ext cx="4932152" cy="2781758"/>
          </a:xfrm>
          <a:prstGeom prst="rect">
            <a:avLst/>
          </a:prstGeom>
        </p:spPr>
      </p:pic>
    </p:spTree>
    <p:extLst>
      <p:ext uri="{BB962C8B-B14F-4D97-AF65-F5344CB8AC3E}">
        <p14:creationId xmlns:p14="http://schemas.microsoft.com/office/powerpoint/2010/main" val="33394421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863642" cy="452216"/>
          </a:xfrm>
          <a:prstGeom prst="rect">
            <a:avLst/>
          </a:prstGeom>
          <a:noFill/>
          <a:ln/>
        </p:spPr>
        <p:txBody>
          <a:bodyPr wrap="square" lIns="91440" tIns="45720" rIns="91440" bIns="45720" rtlCol="0" anchor="t"/>
          <a:lstStyle/>
          <a:p>
            <a:r>
              <a:rPr lang="en-US" sz="2100" dirty="0">
                <a:latin typeface="Arial"/>
                <a:cs typeface="Arial"/>
              </a:rPr>
              <a:t>Initialization Vector (IV) Attacks and Unsecured Wireless Protocols</a:t>
            </a:r>
            <a:r>
              <a:rPr lang="en-US" sz="2000">
                <a:latin typeface="Arial"/>
                <a:cs typeface="Arial"/>
              </a:rPr>
              <a:t> </a:t>
            </a:r>
            <a:r>
              <a:rPr lang="en-US" sz="2000" dirty="0">
                <a:latin typeface="Arial"/>
                <a:cs typeface="Arial"/>
              </a:rPr>
              <a:t>(Cont.)</a:t>
            </a:r>
          </a:p>
          <a:p>
            <a:endParaRPr lang="en-US" dirty="0">
              <a:latin typeface="Arial"/>
              <a:cs typeface="Arial"/>
            </a:endParaRPr>
          </a:p>
          <a:p>
            <a:endParaRPr lang="en-US" dirty="0">
              <a:latin typeface="Arial"/>
              <a:cs typeface="Arial"/>
            </a:endParaRPr>
          </a:p>
        </p:txBody>
      </p:sp>
      <p:sp>
        <p:nvSpPr>
          <p:cNvPr id="5" name="Text 2"/>
          <p:cNvSpPr/>
          <p:nvPr/>
        </p:nvSpPr>
        <p:spPr>
          <a:xfrm>
            <a:off x="2245" y="1113965"/>
            <a:ext cx="8687550" cy="532814"/>
          </a:xfrm>
          <a:prstGeom prst="rect">
            <a:avLst/>
          </a:prstGeom>
          <a:noFill/>
          <a:ln/>
        </p:spPr>
        <p:txBody>
          <a:bodyPr wrap="square" lIns="91440" tIns="45720" rIns="91440" bIns="45720" rtlCol="0" anchor="t"/>
          <a:lstStyle/>
          <a:p>
            <a:pPr marL="628650" lvl="1" indent="-171450">
              <a:buFont typeface="Arial"/>
              <a:buChar char="•"/>
            </a:pPr>
            <a:r>
              <a:rPr lang="en-US" sz="1400" b="1" dirty="0">
                <a:solidFill>
                  <a:srgbClr val="000000"/>
                </a:solidFill>
                <a:latin typeface="Arial"/>
                <a:ea typeface="+mn-lt"/>
                <a:cs typeface="+mn-lt"/>
              </a:rPr>
              <a:t>Step 4</a:t>
            </a:r>
            <a:r>
              <a:rPr lang="en-US" sz="1400" dirty="0">
                <a:solidFill>
                  <a:srgbClr val="000000"/>
                </a:solidFill>
                <a:latin typeface="Arial"/>
                <a:ea typeface="+mn-lt"/>
                <a:cs typeface="+mn-lt"/>
              </a:rPr>
              <a:t> </a:t>
            </a:r>
            <a:r>
              <a:rPr lang="en-US" sz="1400" b="1" i="1" dirty="0">
                <a:solidFill>
                  <a:srgbClr val="000000"/>
                </a:solidFill>
                <a:latin typeface="Arial"/>
                <a:ea typeface="+mn-lt"/>
                <a:cs typeface="+mn-lt"/>
              </a:rPr>
              <a:t>.</a:t>
            </a:r>
            <a:r>
              <a:rPr lang="en-US" sz="1400" dirty="0">
                <a:solidFill>
                  <a:srgbClr val="000000"/>
                </a:solidFill>
                <a:latin typeface="Arial"/>
                <a:ea typeface="+mn-lt"/>
                <a:cs typeface="+mn-lt"/>
              </a:rPr>
              <a:t> The attacker uses the </a:t>
            </a:r>
            <a:r>
              <a:rPr lang="en-US" sz="1400" b="1" dirty="0" err="1">
                <a:solidFill>
                  <a:srgbClr val="000000"/>
                </a:solidFill>
                <a:latin typeface="Arial"/>
                <a:ea typeface="+mn-lt"/>
                <a:cs typeface="+mn-lt"/>
              </a:rPr>
              <a:t>aircrack</a:t>
            </a:r>
            <a:r>
              <a:rPr lang="en-US" sz="1400" b="1" dirty="0">
                <a:solidFill>
                  <a:srgbClr val="000000"/>
                </a:solidFill>
                <a:latin typeface="Arial"/>
                <a:ea typeface="+mn-lt"/>
                <a:cs typeface="+mn-lt"/>
              </a:rPr>
              <a:t>-ng</a:t>
            </a:r>
            <a:r>
              <a:rPr lang="en-US" sz="1400" dirty="0">
                <a:solidFill>
                  <a:srgbClr val="000000"/>
                </a:solidFill>
                <a:latin typeface="Arial"/>
                <a:ea typeface="+mn-lt"/>
                <a:cs typeface="+mn-lt"/>
              </a:rPr>
              <a:t> command to crack the WPA PSK by using a word list, as shown in the figure. (The filename is </a:t>
            </a:r>
            <a:r>
              <a:rPr lang="en-US" sz="1400" b="1" dirty="0">
                <a:solidFill>
                  <a:srgbClr val="000000"/>
                </a:solidFill>
                <a:latin typeface="Arial"/>
                <a:ea typeface="+mn-lt"/>
                <a:cs typeface="+mn-lt"/>
              </a:rPr>
              <a:t>words</a:t>
            </a:r>
            <a:r>
              <a:rPr lang="en-US" sz="1400" dirty="0">
                <a:solidFill>
                  <a:srgbClr val="000000"/>
                </a:solidFill>
                <a:latin typeface="Arial"/>
                <a:ea typeface="+mn-lt"/>
                <a:cs typeface="+mn-lt"/>
              </a:rPr>
              <a:t> in this example.)</a:t>
            </a:r>
            <a:endParaRPr lang="en-US" sz="1400" b="1"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82</a:t>
            </a:fld>
            <a:endParaRPr lang="en-US"/>
          </a:p>
        </p:txBody>
      </p:sp>
      <p:pic>
        <p:nvPicPr>
          <p:cNvPr id="4" name="Imagem 6" descr="Tela de computador com texto preto sobre fundo branco&#10;&#10;Descrição gerada automaticamente">
            <a:extLst>
              <a:ext uri="{FF2B5EF4-FFF2-40B4-BE49-F238E27FC236}">
                <a16:creationId xmlns:a16="http://schemas.microsoft.com/office/drawing/2014/main" id="{43D2D522-EFF6-43B5-93B7-B9F56EAA93A6}"/>
              </a:ext>
            </a:extLst>
          </p:cNvPr>
          <p:cNvPicPr>
            <a:picLocks noChangeAspect="1"/>
          </p:cNvPicPr>
          <p:nvPr/>
        </p:nvPicPr>
        <p:blipFill>
          <a:blip r:embed="rId3"/>
          <a:stretch>
            <a:fillRect/>
          </a:stretch>
        </p:blipFill>
        <p:spPr>
          <a:xfrm>
            <a:off x="1852523" y="1786309"/>
            <a:ext cx="5223294" cy="2961891"/>
          </a:xfrm>
          <a:prstGeom prst="rect">
            <a:avLst/>
          </a:prstGeom>
        </p:spPr>
      </p:pic>
    </p:spTree>
    <p:extLst>
      <p:ext uri="{BB962C8B-B14F-4D97-AF65-F5344CB8AC3E}">
        <p14:creationId xmlns:p14="http://schemas.microsoft.com/office/powerpoint/2010/main" val="32063839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917557" cy="473782"/>
          </a:xfrm>
          <a:prstGeom prst="rect">
            <a:avLst/>
          </a:prstGeom>
          <a:noFill/>
          <a:ln/>
        </p:spPr>
        <p:txBody>
          <a:bodyPr wrap="square" lIns="91440" tIns="45720" rIns="91440" bIns="45720" rtlCol="0" anchor="t"/>
          <a:lstStyle/>
          <a:p>
            <a:r>
              <a:rPr lang="en-US" sz="2100" dirty="0">
                <a:latin typeface="Arial"/>
                <a:cs typeface="Arial"/>
              </a:rPr>
              <a:t>Initialization Vector (IV) Attacks and Unsecured Wireless Protocols</a:t>
            </a:r>
            <a:r>
              <a:rPr lang="en-US" sz="2000">
                <a:latin typeface="Arial"/>
                <a:cs typeface="Arial"/>
              </a:rPr>
              <a:t> </a:t>
            </a:r>
            <a:r>
              <a:rPr lang="en-US" sz="2000" dirty="0">
                <a:latin typeface="Arial"/>
                <a:cs typeface="Arial"/>
              </a:rPr>
              <a:t>(Cont.)</a:t>
            </a:r>
          </a:p>
          <a:p>
            <a:endParaRPr lang="en-US" dirty="0">
              <a:latin typeface="Arial"/>
              <a:cs typeface="Arial"/>
            </a:endParaRPr>
          </a:p>
          <a:p>
            <a:endParaRPr lang="en-US" dirty="0">
              <a:latin typeface="Arial"/>
              <a:cs typeface="Arial"/>
            </a:endParaRPr>
          </a:p>
        </p:txBody>
      </p:sp>
      <p:sp>
        <p:nvSpPr>
          <p:cNvPr id="5" name="Text 2"/>
          <p:cNvSpPr/>
          <p:nvPr/>
        </p:nvSpPr>
        <p:spPr>
          <a:xfrm>
            <a:off x="2245" y="1113965"/>
            <a:ext cx="8687550" cy="748474"/>
          </a:xfrm>
          <a:prstGeom prst="rect">
            <a:avLst/>
          </a:prstGeom>
          <a:noFill/>
          <a:ln/>
        </p:spPr>
        <p:txBody>
          <a:bodyPr wrap="square" lIns="91440" tIns="45720" rIns="91440" bIns="45720" rtlCol="0" anchor="t"/>
          <a:lstStyle/>
          <a:p>
            <a:pPr marL="628650" lvl="1" indent="-171450">
              <a:buFont typeface="Arial"/>
              <a:buChar char="•"/>
            </a:pPr>
            <a:r>
              <a:rPr lang="en-US" sz="1400" b="1" dirty="0">
                <a:solidFill>
                  <a:srgbClr val="000000"/>
                </a:solidFill>
                <a:latin typeface="Arial"/>
                <a:ea typeface="+mn-lt"/>
                <a:cs typeface="+mn-lt"/>
              </a:rPr>
              <a:t>Step 5</a:t>
            </a:r>
            <a:r>
              <a:rPr lang="en-US" sz="1400" dirty="0">
                <a:solidFill>
                  <a:srgbClr val="000000"/>
                </a:solidFill>
                <a:latin typeface="Arial"/>
                <a:ea typeface="+mn-lt"/>
                <a:cs typeface="+mn-lt"/>
              </a:rPr>
              <a:t> </a:t>
            </a:r>
            <a:r>
              <a:rPr lang="en-US" sz="1400" b="1" i="1" dirty="0">
                <a:solidFill>
                  <a:srgbClr val="000000"/>
                </a:solidFill>
                <a:latin typeface="Arial"/>
                <a:ea typeface="+mn-lt"/>
                <a:cs typeface="+mn-lt"/>
              </a:rPr>
              <a:t>.</a:t>
            </a:r>
            <a:r>
              <a:rPr lang="en-US" sz="1400" dirty="0">
                <a:solidFill>
                  <a:srgbClr val="000000"/>
                </a:solidFill>
                <a:latin typeface="Arial"/>
                <a:ea typeface="+mn-lt"/>
                <a:cs typeface="+mn-lt"/>
              </a:rPr>
              <a:t> The tool takes a while to process, depending on the computer power and the complexity of the PSK. After it cracks the WPA PSK, a window similar to the one shown in the figure shows the WPA PSK (</a:t>
            </a:r>
            <a:r>
              <a:rPr lang="en-US" sz="1400" b="1" dirty="0" err="1">
                <a:solidFill>
                  <a:srgbClr val="000000"/>
                </a:solidFill>
                <a:latin typeface="Arial"/>
                <a:ea typeface="+mn-lt"/>
                <a:cs typeface="+mn-lt"/>
              </a:rPr>
              <a:t>corpsupersecret</a:t>
            </a:r>
            <a:r>
              <a:rPr lang="en-US" sz="1400" dirty="0">
                <a:solidFill>
                  <a:srgbClr val="000000"/>
                </a:solidFill>
                <a:latin typeface="Arial"/>
                <a:ea typeface="+mn-lt"/>
                <a:cs typeface="+mn-lt"/>
              </a:rPr>
              <a:t> in this example).</a:t>
            </a:r>
            <a:endParaRPr lang="en-US" sz="1400" b="1"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83</a:t>
            </a:fld>
            <a:endParaRPr lang="en-US"/>
          </a:p>
        </p:txBody>
      </p:sp>
      <p:pic>
        <p:nvPicPr>
          <p:cNvPr id="6" name="Imagem 6" descr="Tela de computador com texto preto sobre fundo branco&#10;&#10;Descrição gerada automaticamente">
            <a:extLst>
              <a:ext uri="{FF2B5EF4-FFF2-40B4-BE49-F238E27FC236}">
                <a16:creationId xmlns:a16="http://schemas.microsoft.com/office/drawing/2014/main" id="{E52F8529-5F81-A536-BD9D-AAD6BA1CA10B}"/>
              </a:ext>
            </a:extLst>
          </p:cNvPr>
          <p:cNvPicPr>
            <a:picLocks noChangeAspect="1"/>
          </p:cNvPicPr>
          <p:nvPr/>
        </p:nvPicPr>
        <p:blipFill>
          <a:blip r:embed="rId3"/>
          <a:stretch>
            <a:fillRect/>
          </a:stretch>
        </p:blipFill>
        <p:spPr>
          <a:xfrm>
            <a:off x="2413240" y="1988909"/>
            <a:ext cx="4835104" cy="2750786"/>
          </a:xfrm>
          <a:prstGeom prst="rect">
            <a:avLst/>
          </a:prstGeom>
        </p:spPr>
      </p:pic>
    </p:spTree>
    <p:extLst>
      <p:ext uri="{BB962C8B-B14F-4D97-AF65-F5344CB8AC3E}">
        <p14:creationId xmlns:p14="http://schemas.microsoft.com/office/powerpoint/2010/main" val="4696647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863642" cy="473782"/>
          </a:xfrm>
          <a:prstGeom prst="rect">
            <a:avLst/>
          </a:prstGeom>
          <a:noFill/>
          <a:ln/>
        </p:spPr>
        <p:txBody>
          <a:bodyPr wrap="square" lIns="91440" tIns="45720" rIns="91440" bIns="45720" rtlCol="0" anchor="t"/>
          <a:lstStyle/>
          <a:p>
            <a:r>
              <a:rPr lang="en-US" sz="2100" dirty="0">
                <a:latin typeface="Arial"/>
                <a:cs typeface="Arial"/>
              </a:rPr>
              <a:t>Initialization Vector (IV) Attacks and Unsecured Wireless Protocols</a:t>
            </a:r>
            <a:r>
              <a:rPr lang="en-US" sz="2000">
                <a:latin typeface="Arial"/>
                <a:cs typeface="Arial"/>
              </a:rPr>
              <a:t> </a:t>
            </a:r>
            <a:r>
              <a:rPr lang="en-US" sz="2000" dirty="0">
                <a:latin typeface="Arial"/>
                <a:cs typeface="Arial"/>
              </a:rPr>
              <a:t>(Cont.)</a:t>
            </a:r>
          </a:p>
          <a:p>
            <a:endParaRPr lang="en-US" dirty="0">
              <a:latin typeface="Arial"/>
              <a:cs typeface="Arial"/>
            </a:endParaRPr>
          </a:p>
          <a:p>
            <a:endParaRPr lang="en-US" dirty="0">
              <a:latin typeface="Arial"/>
              <a:cs typeface="Arial"/>
            </a:endParaRPr>
          </a:p>
        </p:txBody>
      </p:sp>
      <p:sp>
        <p:nvSpPr>
          <p:cNvPr id="5" name="Text 2"/>
          <p:cNvSpPr/>
          <p:nvPr/>
        </p:nvSpPr>
        <p:spPr>
          <a:xfrm>
            <a:off x="2245" y="1113965"/>
            <a:ext cx="8741465" cy="3573624"/>
          </a:xfrm>
          <a:prstGeom prst="rect">
            <a:avLst/>
          </a:prstGeom>
          <a:noFill/>
          <a:ln/>
        </p:spPr>
        <p:txBody>
          <a:bodyPr wrap="square" lIns="91440" tIns="45720" rIns="91440" bIns="45720" rtlCol="0" anchor="t"/>
          <a:lstStyle/>
          <a:p>
            <a:pPr marL="171450" indent="-171450">
              <a:buFont typeface="Arial"/>
              <a:buChar char="•"/>
            </a:pPr>
            <a:r>
              <a:rPr lang="en-US" sz="1400" dirty="0">
                <a:solidFill>
                  <a:srgbClr val="181A1F"/>
                </a:solidFill>
                <a:latin typeface="Arial"/>
                <a:ea typeface="+mn-lt"/>
                <a:cs typeface="Arial"/>
              </a:rPr>
              <a:t>KRACK (</a:t>
            </a:r>
            <a:r>
              <a:rPr lang="en-US" sz="1400" i="1" dirty="0">
                <a:solidFill>
                  <a:srgbClr val="181A1F"/>
                </a:solidFill>
                <a:latin typeface="Arial"/>
                <a:ea typeface="+mn-lt"/>
                <a:cs typeface="Arial"/>
              </a:rPr>
              <a:t>key reinstallation attack</a:t>
            </a:r>
            <a:r>
              <a:rPr lang="en-US" sz="1400" dirty="0">
                <a:solidFill>
                  <a:srgbClr val="181A1F"/>
                </a:solidFill>
                <a:latin typeface="Arial"/>
                <a:ea typeface="+mn-lt"/>
                <a:cs typeface="Arial"/>
              </a:rPr>
              <a:t>) is a </a:t>
            </a:r>
            <a:r>
              <a:rPr lang="en-US" sz="1400" dirty="0">
                <a:solidFill>
                  <a:srgbClr val="181A1F"/>
                </a:solidFill>
                <a:latin typeface="Arial"/>
                <a:ea typeface="+mn-lt"/>
                <a:cs typeface="+mn-lt"/>
              </a:rPr>
              <a:t>series of vulnerabilities that affect WPA and WPA2. </a:t>
            </a: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Exploitation of these vulnerabilities depends on the specific device configuration. </a:t>
            </a:r>
            <a:endParaRPr lang="en-US" dirty="0"/>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Successful exploitation could allow unauthenticated attackers to reinstall a previously used encryption or integrity key (either through the client or the access point, depending on the specific vulnerability).</a:t>
            </a:r>
            <a:endParaRPr lang="en-US"/>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When a previously used key has successfully been reinstalled (by exploiting the disclosed vulnerabilities), an attacker may proceed to capture traffic using the reinstalled key and attempt to decrypt such traffic. </a:t>
            </a: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In addition, the attacker may attempt to forge or replay previously seen traffic. </a:t>
            </a:r>
            <a:endParaRPr lang="en-US" dirty="0"/>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An attacker can perform these activities by manipulating retransmissions of handshake messages.</a:t>
            </a:r>
            <a:endParaRPr lang="en-US" sz="1400">
              <a:solidFill>
                <a:srgbClr val="181A1F"/>
              </a:solidFill>
              <a:latin typeface="Arial"/>
              <a:cs typeface="Calibri"/>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Most wireless vendors have provided patches that address the KRACK vulnerabilities, and WPA3 also addresses these vulnerabilities.</a:t>
            </a:r>
            <a:endParaRPr lang="en-US"/>
          </a:p>
          <a:p>
            <a:pPr marL="171450" indent="-171450">
              <a:buFont typeface="Arial"/>
              <a:buChar char="•"/>
            </a:pPr>
            <a:endParaRPr lang="en-US" sz="1400" dirty="0">
              <a:solidFill>
                <a:srgbClr val="000000"/>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84</a:t>
            </a:fld>
            <a:endParaRPr lang="en-US"/>
          </a:p>
        </p:txBody>
      </p:sp>
    </p:spTree>
    <p:extLst>
      <p:ext uri="{BB962C8B-B14F-4D97-AF65-F5344CB8AC3E}">
        <p14:creationId xmlns:p14="http://schemas.microsoft.com/office/powerpoint/2010/main" val="17778976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917557" cy="452216"/>
          </a:xfrm>
          <a:prstGeom prst="rect">
            <a:avLst/>
          </a:prstGeom>
          <a:noFill/>
          <a:ln/>
        </p:spPr>
        <p:txBody>
          <a:bodyPr wrap="square" lIns="91440" tIns="45720" rIns="91440" bIns="45720" rtlCol="0" anchor="t"/>
          <a:lstStyle/>
          <a:p>
            <a:r>
              <a:rPr lang="en-US" sz="2100" dirty="0">
                <a:latin typeface="Arial"/>
                <a:cs typeface="Arial"/>
              </a:rPr>
              <a:t>Initialization Vector (IV) Attacks and Unsecured Wireless Protocols</a:t>
            </a:r>
            <a:r>
              <a:rPr lang="en-US" sz="2000">
                <a:latin typeface="Arial"/>
                <a:cs typeface="Arial"/>
              </a:rPr>
              <a:t> </a:t>
            </a:r>
            <a:r>
              <a:rPr lang="en-US" sz="2000" dirty="0">
                <a:latin typeface="Arial"/>
                <a:cs typeface="Arial"/>
              </a:rPr>
              <a:t>(Cont.)</a:t>
            </a:r>
          </a:p>
          <a:p>
            <a:endParaRPr lang="en-US" dirty="0">
              <a:latin typeface="Arial"/>
              <a:cs typeface="Arial"/>
            </a:endParaRPr>
          </a:p>
          <a:p>
            <a:endParaRPr lang="en-US" dirty="0">
              <a:latin typeface="Arial"/>
              <a:cs typeface="Arial"/>
            </a:endParaRPr>
          </a:p>
        </p:txBody>
      </p:sp>
      <p:sp>
        <p:nvSpPr>
          <p:cNvPr id="5" name="Text 2"/>
          <p:cNvSpPr/>
          <p:nvPr/>
        </p:nvSpPr>
        <p:spPr>
          <a:xfrm>
            <a:off x="2245" y="1113965"/>
            <a:ext cx="8741465" cy="2797247"/>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Cisco Sans"/>
                <a:cs typeface="Cisco Sans"/>
              </a:rPr>
              <a:t>No technology or protocol is perfect. </a:t>
            </a:r>
            <a:endParaRPr lang="en-US">
              <a:solidFill>
                <a:srgbClr val="000000"/>
              </a:solidFill>
              <a:latin typeface="Calibri" panose="020F0502020204030204"/>
              <a:ea typeface="Calibri"/>
              <a:cs typeface="Calibri"/>
            </a:endParaRPr>
          </a:p>
          <a:p>
            <a:pPr marL="285750" indent="-285750">
              <a:buFont typeface="Arial"/>
              <a:buChar char="•"/>
            </a:pPr>
            <a:endParaRPr lang="en-US" sz="1400" dirty="0">
              <a:solidFill>
                <a:srgbClr val="181A1F"/>
              </a:solidFill>
              <a:latin typeface="Arial"/>
              <a:ea typeface="Cisco Sans"/>
              <a:cs typeface="Cisco Sans"/>
            </a:endParaRPr>
          </a:p>
          <a:p>
            <a:pPr marL="285750" indent="-285750">
              <a:buFont typeface="Arial"/>
              <a:buChar char="•"/>
            </a:pPr>
            <a:r>
              <a:rPr lang="en-US" sz="1400" dirty="0">
                <a:solidFill>
                  <a:srgbClr val="181A1F"/>
                </a:solidFill>
                <a:latin typeface="Arial"/>
                <a:ea typeface="Cisco Sans"/>
                <a:cs typeface="Cisco Sans"/>
              </a:rPr>
              <a:t>Several vulnerabilities in WPA3 have been discovered in recent years. </a:t>
            </a:r>
            <a:endParaRPr lang="en-US">
              <a:solidFill>
                <a:srgbClr val="000000"/>
              </a:solidFill>
              <a:latin typeface="Calibri" panose="020F0502020204030204"/>
              <a:ea typeface="Calibri"/>
              <a:cs typeface="Calibri"/>
            </a:endParaRPr>
          </a:p>
          <a:p>
            <a:pPr marL="285750" indent="-285750">
              <a:buFont typeface="Arial"/>
              <a:buChar char="•"/>
            </a:pPr>
            <a:endParaRPr lang="en-US" sz="1400" dirty="0">
              <a:solidFill>
                <a:srgbClr val="181A1F"/>
              </a:solidFill>
              <a:latin typeface="Arial"/>
              <a:ea typeface="Cisco Sans"/>
              <a:cs typeface="Cisco Sans"/>
            </a:endParaRPr>
          </a:p>
          <a:p>
            <a:pPr marL="285750" indent="-285750">
              <a:buFont typeface="Arial"/>
              <a:buChar char="•"/>
            </a:pPr>
            <a:r>
              <a:rPr lang="en-US" sz="1400" dirty="0">
                <a:solidFill>
                  <a:srgbClr val="181A1F"/>
                </a:solidFill>
                <a:latin typeface="Arial"/>
                <a:ea typeface="Cisco Sans"/>
                <a:cs typeface="Cisco Sans"/>
              </a:rPr>
              <a:t>The WPA3 protocol introduced a new handshake called the “dragonfly handshake” that uses Extensible Authentication Protocol (EAP) for authentication. </a:t>
            </a:r>
            <a:endParaRPr lang="en-US">
              <a:solidFill>
                <a:srgbClr val="000000"/>
              </a:solidFill>
              <a:latin typeface="Calibri" panose="020F0502020204030204"/>
              <a:ea typeface="Calibri"/>
              <a:cs typeface="Calibri"/>
            </a:endParaRPr>
          </a:p>
          <a:p>
            <a:pPr marL="285750" indent="-285750">
              <a:buFont typeface="Arial"/>
              <a:buChar char="•"/>
            </a:pPr>
            <a:endParaRPr lang="en-US" sz="1400" dirty="0">
              <a:solidFill>
                <a:srgbClr val="181A1F"/>
              </a:solidFill>
              <a:latin typeface="Arial"/>
              <a:ea typeface="Cisco Sans"/>
              <a:cs typeface="Cisco Sans"/>
            </a:endParaRPr>
          </a:p>
          <a:p>
            <a:pPr marL="285750" indent="-285750">
              <a:buFont typeface="Arial"/>
              <a:buChar char="•"/>
            </a:pPr>
            <a:r>
              <a:rPr lang="en-US" sz="1400" dirty="0">
                <a:solidFill>
                  <a:srgbClr val="181A1F"/>
                </a:solidFill>
                <a:latin typeface="Arial"/>
                <a:ea typeface="Cisco Sans"/>
                <a:cs typeface="Cisco Sans"/>
              </a:rPr>
              <a:t>Several vulnerabilities can allow an attacker to perform different side-channel attacks, downgrade attacks, and DoS conditions. </a:t>
            </a:r>
            <a:endParaRPr lang="en-US">
              <a:solidFill>
                <a:srgbClr val="000000"/>
              </a:solidFill>
              <a:latin typeface="Calibri" panose="020F0502020204030204"/>
              <a:ea typeface="Calibri"/>
              <a:cs typeface="Calibri"/>
            </a:endParaRPr>
          </a:p>
          <a:p>
            <a:pPr marL="285750" indent="-285750">
              <a:buFont typeface="Arial"/>
              <a:buChar char="•"/>
            </a:pPr>
            <a:endParaRPr lang="en-US" sz="1400" dirty="0">
              <a:solidFill>
                <a:srgbClr val="181A1F"/>
              </a:solidFill>
              <a:latin typeface="Arial"/>
              <a:ea typeface="Cisco Sans"/>
              <a:cs typeface="Cisco Sans"/>
            </a:endParaRPr>
          </a:p>
          <a:p>
            <a:pPr marL="285750" indent="-285750">
              <a:buFont typeface="Arial"/>
              <a:buChar char="•"/>
            </a:pPr>
            <a:r>
              <a:rPr lang="en-US" sz="1400" dirty="0" err="1">
                <a:solidFill>
                  <a:srgbClr val="181A1F"/>
                </a:solidFill>
                <a:latin typeface="Arial"/>
                <a:ea typeface="Cisco Sans"/>
                <a:cs typeface="Cisco Sans"/>
              </a:rPr>
              <a:t>FragAttacks</a:t>
            </a:r>
            <a:r>
              <a:rPr lang="en-US" sz="1400" dirty="0">
                <a:solidFill>
                  <a:srgbClr val="181A1F"/>
                </a:solidFill>
                <a:latin typeface="Arial"/>
                <a:ea typeface="Cisco Sans"/>
                <a:cs typeface="Cisco Sans"/>
              </a:rPr>
              <a:t> (which stands for fragmentation and aggregation attacks) is another type of vulnerability that can allow an attacker to exploit WPA3.</a:t>
            </a: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85</a:t>
            </a:fld>
            <a:endParaRPr lang="en-US"/>
          </a:p>
        </p:txBody>
      </p:sp>
    </p:spTree>
    <p:extLst>
      <p:ext uri="{BB962C8B-B14F-4D97-AF65-F5344CB8AC3E}">
        <p14:creationId xmlns:p14="http://schemas.microsoft.com/office/powerpoint/2010/main" val="7438669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906774" cy="419867"/>
          </a:xfrm>
          <a:prstGeom prst="rect">
            <a:avLst/>
          </a:prstGeom>
          <a:noFill/>
          <a:ln/>
        </p:spPr>
        <p:txBody>
          <a:bodyPr wrap="square" lIns="91440" tIns="45720" rIns="91440" bIns="45720" rtlCol="0" anchor="t"/>
          <a:lstStyle/>
          <a:p>
            <a:r>
              <a:rPr lang="en-US" sz="2100" dirty="0">
                <a:latin typeface="Arial"/>
                <a:cs typeface="Arial"/>
              </a:rPr>
              <a:t>Initialization Vector (IV) Attacks and Unsecured Wireless Protocols</a:t>
            </a:r>
            <a:r>
              <a:rPr lang="en-US" sz="2000">
                <a:latin typeface="Arial"/>
                <a:cs typeface="Arial"/>
              </a:rPr>
              <a:t> </a:t>
            </a:r>
            <a:r>
              <a:rPr lang="en-US" sz="2000" dirty="0">
                <a:latin typeface="Arial"/>
                <a:cs typeface="Arial"/>
              </a:rPr>
              <a:t>(Cont.)</a:t>
            </a:r>
          </a:p>
          <a:p>
            <a:endParaRPr lang="en-US" dirty="0">
              <a:latin typeface="Arial"/>
              <a:cs typeface="Arial"/>
            </a:endParaRPr>
          </a:p>
          <a:p>
            <a:endParaRPr lang="en-US" dirty="0">
              <a:latin typeface="Arial"/>
              <a:cs typeface="Arial"/>
            </a:endParaRPr>
          </a:p>
        </p:txBody>
      </p:sp>
      <p:sp>
        <p:nvSpPr>
          <p:cNvPr id="5" name="Text 2"/>
          <p:cNvSpPr/>
          <p:nvPr/>
        </p:nvSpPr>
        <p:spPr>
          <a:xfrm>
            <a:off x="2245" y="1113965"/>
            <a:ext cx="8741465" cy="2775680"/>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Wi-Fi Protected Setup (WPS) is a protocol that simplifies the deployment of wireless networks.</a:t>
            </a:r>
            <a:endParaRPr lang="en-US" sz="1400" dirty="0">
              <a:solidFill>
                <a:srgbClr val="000000"/>
              </a:solidFill>
              <a:latin typeface="Arial"/>
              <a:ea typeface="+mn-lt"/>
              <a:cs typeface="+mn-lt"/>
            </a:endParaRPr>
          </a:p>
          <a:p>
            <a:pPr marL="285750" indent="-285750">
              <a:buFont typeface="Arial"/>
              <a:buChar char="•"/>
            </a:pP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It is implemented so that users can simply generate a WPA PSK with little interaction with a wireless device.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Typically, a PIN printed on the outside of the wireless device or in the box that came with it is used to provision the wireless device.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Most implementations do not care if you incorrectly attempt millions of PIN combinations in a row, which means these devices are susceptible to brute-force attacks.</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tool called Reaver makes WPS attacks very simple and easy to execute.</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86</a:t>
            </a:fld>
            <a:endParaRPr lang="en-US"/>
          </a:p>
        </p:txBody>
      </p:sp>
    </p:spTree>
    <p:extLst>
      <p:ext uri="{BB962C8B-B14F-4D97-AF65-F5344CB8AC3E}">
        <p14:creationId xmlns:p14="http://schemas.microsoft.com/office/powerpoint/2010/main" val="8741557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72501" cy="452216"/>
          </a:xfrm>
          <a:prstGeom prst="rect">
            <a:avLst/>
          </a:prstGeom>
          <a:noFill/>
          <a:ln/>
        </p:spPr>
        <p:txBody>
          <a:bodyPr wrap="square" lIns="91440" tIns="45720" rIns="91440" bIns="45720" rtlCol="0" anchor="t"/>
          <a:lstStyle/>
          <a:p>
            <a:r>
              <a:rPr lang="en-US">
                <a:latin typeface="Arial"/>
                <a:cs typeface="Arial"/>
              </a:rPr>
              <a:t>Karma Attacks</a:t>
            </a:r>
          </a:p>
          <a:p>
            <a:endParaRPr lang="en-US" dirty="0">
              <a:latin typeface="Arial"/>
              <a:cs typeface="Arial"/>
            </a:endParaRPr>
          </a:p>
        </p:txBody>
      </p:sp>
      <p:sp>
        <p:nvSpPr>
          <p:cNvPr id="5" name="Text 2"/>
          <p:cNvSpPr/>
          <p:nvPr/>
        </p:nvSpPr>
        <p:spPr>
          <a:xfrm>
            <a:off x="2245" y="1113965"/>
            <a:ext cx="8741465" cy="2085567"/>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KARMA (</a:t>
            </a:r>
            <a:r>
              <a:rPr lang="en-US" sz="1400" i="1" dirty="0">
                <a:solidFill>
                  <a:srgbClr val="181A1F"/>
                </a:solidFill>
                <a:latin typeface="Arial"/>
                <a:ea typeface="+mn-lt"/>
                <a:cs typeface="+mn-lt"/>
              </a:rPr>
              <a:t>karma attacks radio machines automatically</a:t>
            </a:r>
            <a:r>
              <a:rPr lang="en-US" sz="1400" dirty="0">
                <a:solidFill>
                  <a:srgbClr val="181A1F"/>
                </a:solidFill>
                <a:latin typeface="Arial"/>
                <a:ea typeface="+mn-lt"/>
                <a:cs typeface="+mn-lt"/>
              </a:rPr>
              <a:t>) is an on-path attack that involves creating a rogue AP and allowing an attacker to intercept wireless traffic.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radio machine could be a mobile device, a laptop, or any Wi-Fi-enabled device.</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a KARMA attack scenario, the attacker listens for the probe requests from wireless devices and intercepts them to generate the same SSID for which the device is sending probes.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can be used to attack the PNL.</a:t>
            </a:r>
            <a:endParaRPr lang="en-US" sz="1400" dirty="0">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87</a:t>
            </a:fld>
            <a:endParaRPr lang="en-US"/>
          </a:p>
        </p:txBody>
      </p:sp>
    </p:spTree>
    <p:extLst>
      <p:ext uri="{BB962C8B-B14F-4D97-AF65-F5344CB8AC3E}">
        <p14:creationId xmlns:p14="http://schemas.microsoft.com/office/powerpoint/2010/main" val="35002405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72501" cy="452216"/>
          </a:xfrm>
          <a:prstGeom prst="rect">
            <a:avLst/>
          </a:prstGeom>
          <a:noFill/>
          <a:ln/>
        </p:spPr>
        <p:txBody>
          <a:bodyPr wrap="square" lIns="91440" tIns="45720" rIns="91440" bIns="45720" rtlCol="0" anchor="t"/>
          <a:lstStyle/>
          <a:p>
            <a:r>
              <a:rPr lang="en-US">
                <a:latin typeface="Arial"/>
                <a:cs typeface="Arial"/>
              </a:rPr>
              <a:t>Fragmentation Attacks</a:t>
            </a:r>
          </a:p>
          <a:p>
            <a:endParaRPr lang="en-US" dirty="0">
              <a:latin typeface="Arial"/>
              <a:cs typeface="Arial"/>
            </a:endParaRPr>
          </a:p>
        </p:txBody>
      </p:sp>
      <p:sp>
        <p:nvSpPr>
          <p:cNvPr id="5" name="Text 2"/>
          <p:cNvSpPr/>
          <p:nvPr/>
        </p:nvSpPr>
        <p:spPr>
          <a:xfrm>
            <a:off x="2245" y="887522"/>
            <a:ext cx="6336852" cy="2462973"/>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Wireless fragmentation attacks can be used to acquire 1500 bytes of pseudo-random generation algorithm (PRGA) elements.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Wireless fragmentation attacks can be launched against WEP-configured devices.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These attacks do not recover the WEP key itself but can use the PRGA to generate packets with tools such as </a:t>
            </a:r>
            <a:r>
              <a:rPr lang="en-US" sz="1400" dirty="0" err="1">
                <a:solidFill>
                  <a:srgbClr val="181A1F"/>
                </a:solidFill>
                <a:latin typeface="Arial"/>
                <a:ea typeface="+mn-lt"/>
                <a:cs typeface="+mn-lt"/>
              </a:rPr>
              <a:t>Packetforge</a:t>
            </a:r>
            <a:r>
              <a:rPr lang="en-US" sz="1400" dirty="0">
                <a:solidFill>
                  <a:srgbClr val="181A1F"/>
                </a:solidFill>
                <a:latin typeface="Arial"/>
                <a:ea typeface="+mn-lt"/>
                <a:cs typeface="+mn-lt"/>
              </a:rPr>
              <a:t>-ng (which is part of the </a:t>
            </a:r>
            <a:r>
              <a:rPr lang="en-US" sz="1400" dirty="0" err="1">
                <a:solidFill>
                  <a:srgbClr val="181A1F"/>
                </a:solidFill>
                <a:latin typeface="Arial"/>
                <a:ea typeface="+mn-lt"/>
                <a:cs typeface="+mn-lt"/>
              </a:rPr>
              <a:t>Aircrack</a:t>
            </a:r>
            <a:r>
              <a:rPr lang="en-US" sz="1400" dirty="0">
                <a:solidFill>
                  <a:srgbClr val="181A1F"/>
                </a:solidFill>
                <a:latin typeface="Arial"/>
                <a:ea typeface="+mn-lt"/>
                <a:cs typeface="+mn-lt"/>
              </a:rPr>
              <a:t>-ng suite of tools) to perform wireless injection attacks.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example on the side shows </a:t>
            </a:r>
            <a:r>
              <a:rPr lang="en-US" sz="1400" dirty="0" err="1">
                <a:solidFill>
                  <a:srgbClr val="181A1F"/>
                </a:solidFill>
                <a:latin typeface="Arial"/>
                <a:ea typeface="+mn-lt"/>
                <a:cs typeface="+mn-lt"/>
              </a:rPr>
              <a:t>Packetforge</a:t>
            </a:r>
            <a:r>
              <a:rPr lang="en-US" sz="1400" dirty="0">
                <a:solidFill>
                  <a:srgbClr val="181A1F"/>
                </a:solidFill>
                <a:latin typeface="Arial"/>
                <a:ea typeface="+mn-lt"/>
                <a:cs typeface="+mn-lt"/>
              </a:rPr>
              <a:t>-ng tool options.</a:t>
            </a:r>
            <a:endParaRPr lang="en-US" sz="1400">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88</a:t>
            </a:fld>
            <a:endParaRPr lang="en-US"/>
          </a:p>
        </p:txBody>
      </p:sp>
      <p:pic>
        <p:nvPicPr>
          <p:cNvPr id="4" name="Imagem 5">
            <a:extLst>
              <a:ext uri="{FF2B5EF4-FFF2-40B4-BE49-F238E27FC236}">
                <a16:creationId xmlns:a16="http://schemas.microsoft.com/office/drawing/2014/main" id="{8F2D4B6B-BE58-8E20-A0C1-4435BFBDB853}"/>
              </a:ext>
            </a:extLst>
          </p:cNvPr>
          <p:cNvPicPr>
            <a:picLocks noChangeAspect="1"/>
          </p:cNvPicPr>
          <p:nvPr/>
        </p:nvPicPr>
        <p:blipFill>
          <a:blip r:embed="rId3"/>
          <a:stretch>
            <a:fillRect/>
          </a:stretch>
        </p:blipFill>
        <p:spPr>
          <a:xfrm>
            <a:off x="6467095" y="816275"/>
            <a:ext cx="2226733" cy="4114800"/>
          </a:xfrm>
          <a:prstGeom prst="rect">
            <a:avLst/>
          </a:prstGeom>
        </p:spPr>
      </p:pic>
    </p:spTree>
    <p:extLst>
      <p:ext uri="{BB962C8B-B14F-4D97-AF65-F5344CB8AC3E}">
        <p14:creationId xmlns:p14="http://schemas.microsoft.com/office/powerpoint/2010/main" val="33246992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72501" cy="452216"/>
          </a:xfrm>
          <a:prstGeom prst="rect">
            <a:avLst/>
          </a:prstGeom>
          <a:noFill/>
          <a:ln/>
        </p:spPr>
        <p:txBody>
          <a:bodyPr wrap="square" lIns="91440" tIns="45720" rIns="91440" bIns="45720" rtlCol="0" anchor="t"/>
          <a:lstStyle/>
          <a:p>
            <a:r>
              <a:rPr lang="en-US">
                <a:latin typeface="Arial"/>
                <a:cs typeface="Arial"/>
              </a:rPr>
              <a:t>Credential Harvesting</a:t>
            </a:r>
          </a:p>
          <a:p>
            <a:endParaRPr lang="en-US" dirty="0">
              <a:latin typeface="Arial"/>
              <a:cs typeface="Arial"/>
            </a:endParaRPr>
          </a:p>
        </p:txBody>
      </p:sp>
      <p:sp>
        <p:nvSpPr>
          <p:cNvPr id="5" name="Text 2"/>
          <p:cNvSpPr/>
          <p:nvPr/>
        </p:nvSpPr>
        <p:spPr>
          <a:xfrm>
            <a:off x="2245" y="887522"/>
            <a:ext cx="6336852" cy="2462973"/>
          </a:xfrm>
          <a:prstGeom prst="rect">
            <a:avLst/>
          </a:prstGeom>
          <a:noFill/>
          <a:ln/>
        </p:spPr>
        <p:txBody>
          <a:bodyPr wrap="square" lIns="91440" tIns="45720" rIns="91440" bIns="45720" rtlCol="0" anchor="t"/>
          <a:lstStyle/>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89</a:t>
            </a:fld>
            <a:endParaRPr lang="en-US"/>
          </a:p>
        </p:txBody>
      </p:sp>
      <p:sp>
        <p:nvSpPr>
          <p:cNvPr id="6" name="CaixaDeTexto 5">
            <a:extLst>
              <a:ext uri="{FF2B5EF4-FFF2-40B4-BE49-F238E27FC236}">
                <a16:creationId xmlns:a16="http://schemas.microsoft.com/office/drawing/2014/main" id="{93BD1552-F306-C8C6-26AB-C07B23DE8FE3}"/>
              </a:ext>
            </a:extLst>
          </p:cNvPr>
          <p:cNvSpPr txBox="1"/>
          <p:nvPr/>
        </p:nvSpPr>
        <p:spPr>
          <a:xfrm>
            <a:off x="5648" y="890625"/>
            <a:ext cx="8790470" cy="31301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Credential harvesting is an attack that involves obtaining or compromising user credentials. </a:t>
            </a:r>
            <a:endParaRPr lang="en-US"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These attacks can be launched using common social engineering attacks such as phishing attacks, and they can be performed by impersonating a wireless AP or a captive portal to convince a user to enter his or her credentials.</a:t>
            </a:r>
            <a:endParaRPr lang="en-US" sz="1400">
              <a:latin typeface="Arial"/>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Tools such as Ettercap can spoof DNS replies and divert a user visiting a given website to an attacker’s local system. </a:t>
            </a:r>
            <a:endParaRPr lang="en-US"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example, an attacker might spoof a site like Twitter, and when the user visits the website (which looks like the official Twitter website), he or she is prompted to log in, and the attacker captures the user’s credentials. </a:t>
            </a:r>
            <a:endParaRPr lang="en-US"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Another tool that enables this type of attack is the Social-Engineer Toolkit (SET).</a:t>
            </a:r>
            <a:endParaRPr lang="en-US" sz="1400" dirty="0">
              <a:solidFill>
                <a:srgbClr val="181A1F"/>
              </a:solidFill>
              <a:latin typeface="Arial"/>
              <a:ea typeface="Calibri"/>
              <a:cs typeface="Calibri"/>
            </a:endParaRPr>
          </a:p>
        </p:txBody>
      </p:sp>
    </p:spTree>
    <p:extLst>
      <p:ext uri="{BB962C8B-B14F-4D97-AF65-F5344CB8AC3E}">
        <p14:creationId xmlns:p14="http://schemas.microsoft.com/office/powerpoint/2010/main" val="28239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dirty="0">
                <a:solidFill>
                  <a:srgbClr val="024C69"/>
                </a:solidFill>
                <a:latin typeface="Arial"/>
                <a:cs typeface="Arial"/>
              </a:rPr>
              <a:t>Module </a:t>
            </a:r>
            <a:r>
              <a:rPr lang="en-US">
                <a:latin typeface="Arial"/>
                <a:cs typeface="Arial"/>
              </a:rPr>
              <a:t>5</a:t>
            </a:r>
            <a:r>
              <a:rPr lang="en-US" sz="1600" dirty="0">
                <a:solidFill>
                  <a:srgbClr val="024C69"/>
                </a:solidFill>
                <a:latin typeface="Arial"/>
                <a:cs typeface="Arial"/>
              </a:rPr>
              <a:t>: Best Practices</a:t>
            </a:r>
            <a:r>
              <a:rPr lang="en-US" dirty="0">
                <a:latin typeface="Arial"/>
                <a:cs typeface="Arial"/>
              </a:rPr>
              <a:t> (Cont.)</a:t>
            </a:r>
            <a:endParaRPr lang="en-US" sz="1600" dirty="0"/>
          </a:p>
        </p:txBody>
      </p:sp>
      <p:sp>
        <p:nvSpPr>
          <p:cNvPr id="3" name="Text 1"/>
          <p:cNvSpPr/>
          <p:nvPr/>
        </p:nvSpPr>
        <p:spPr>
          <a:xfrm>
            <a:off x="64698" y="435634"/>
            <a:ext cx="8995193" cy="4186343"/>
          </a:xfrm>
          <a:prstGeom prst="rect">
            <a:avLst/>
          </a:prstGeom>
          <a:noFill/>
          <a:ln/>
        </p:spPr>
        <p:txBody>
          <a:bodyPr wrap="square" lIns="91440" tIns="45720" rIns="91440" bIns="45720" rtlCol="0" anchor="t"/>
          <a:lstStyle/>
          <a:p>
            <a:pPr defTabSz="684213" fontAlgn="base">
              <a:lnSpc>
                <a:spcPct val="85000"/>
              </a:lnSpc>
              <a:spcBef>
                <a:spcPct val="30000"/>
              </a:spcBef>
              <a:spcAft>
                <a:spcPts val="600"/>
              </a:spcAft>
              <a:buClr>
                <a:srgbClr val="58585B"/>
              </a:buClr>
              <a:buSzPct val="90000"/>
              <a:defRPr/>
            </a:pPr>
            <a:r>
              <a:rPr lang="en-US" sz="1400" dirty="0">
                <a:latin typeface="Arial"/>
                <a:ea typeface="+mn-lt"/>
                <a:cs typeface="Arial"/>
              </a:rPr>
              <a:t>Topic 5.2 (Cont.)</a:t>
            </a:r>
            <a:endParaRPr lang="en-US" sz="1400" dirty="0">
              <a:latin typeface="Arial" panose="020B0604020202020204" pitchFamily="34" charset="0"/>
              <a:ea typeface="+mn-lt"/>
              <a:cs typeface="Arial" panose="020B0604020202020204" pitchFamily="34" charset="0"/>
            </a:endParaRPr>
          </a:p>
          <a:p>
            <a:pPr marL="285750" indent="-285750" defTabSz="684213">
              <a:buFont typeface="Arial,Sans-Serif"/>
              <a:buChar char="•"/>
              <a:defRPr/>
            </a:pPr>
            <a:r>
              <a:rPr lang="en-US" sz="1400" dirty="0">
                <a:latin typeface="Arial"/>
                <a:ea typeface="+mn-lt"/>
                <a:cs typeface="Arial"/>
              </a:rPr>
              <a:t>Presents WEP, WPA, and WPS wireless protocols and its vulnerabilities.</a:t>
            </a:r>
          </a:p>
          <a:p>
            <a:pPr marL="285750" indent="-285750" defTabSz="684213">
              <a:buFont typeface="Arial,Sans-Serif"/>
              <a:buChar char="•"/>
              <a:defRPr/>
            </a:pPr>
            <a:r>
              <a:rPr lang="en-US" sz="1400" dirty="0">
                <a:latin typeface="Arial"/>
                <a:ea typeface="+mn-lt"/>
                <a:cs typeface="Arial"/>
              </a:rPr>
              <a:t>Explain what KARMA attacks are.</a:t>
            </a:r>
            <a:endParaRPr lang="en-US" sz="1400" dirty="0">
              <a:latin typeface="Arial"/>
              <a:cs typeface="Arial"/>
            </a:endParaRPr>
          </a:p>
          <a:p>
            <a:pPr marL="285750" indent="-285750" defTabSz="684213">
              <a:buFont typeface="Arial,Sans-Serif"/>
              <a:buChar char="•"/>
              <a:defRPr/>
            </a:pPr>
            <a:r>
              <a:rPr lang="en-US" sz="1400" dirty="0">
                <a:latin typeface="Arial"/>
                <a:ea typeface="+mn-lt"/>
                <a:cs typeface="Arial"/>
              </a:rPr>
              <a:t>Explain what Fragmentation attacks are.</a:t>
            </a:r>
          </a:p>
          <a:p>
            <a:pPr marL="285750" indent="-285750" defTabSz="684213">
              <a:buFont typeface="Arial,Sans-Serif"/>
              <a:buChar char="•"/>
              <a:defRPr/>
            </a:pPr>
            <a:r>
              <a:rPr lang="en-US" sz="1400" dirty="0">
                <a:latin typeface="Arial"/>
                <a:ea typeface="+mn-lt"/>
                <a:cs typeface="Arial"/>
              </a:rPr>
              <a:t>Introduce the </a:t>
            </a:r>
            <a:r>
              <a:rPr lang="en-US" sz="1400" b="1" err="1">
                <a:solidFill>
                  <a:srgbClr val="000000"/>
                </a:solidFill>
                <a:latin typeface="Arial"/>
                <a:ea typeface="+mn-lt"/>
                <a:cs typeface="Arial"/>
              </a:rPr>
              <a:t>Packetforge</a:t>
            </a:r>
            <a:r>
              <a:rPr lang="en-US" sz="1400" b="1" dirty="0">
                <a:solidFill>
                  <a:srgbClr val="000000"/>
                </a:solidFill>
                <a:latin typeface="Arial"/>
                <a:ea typeface="+mn-lt"/>
                <a:cs typeface="Arial"/>
              </a:rPr>
              <a:t>-ng</a:t>
            </a:r>
            <a:r>
              <a:rPr lang="en-US" sz="1400" dirty="0">
                <a:solidFill>
                  <a:srgbClr val="000000"/>
                </a:solidFill>
                <a:latin typeface="Arial"/>
                <a:ea typeface="+mn-lt"/>
                <a:cs typeface="Arial"/>
              </a:rPr>
              <a:t> tool to perform wireless injection </a:t>
            </a:r>
            <a:r>
              <a:rPr lang="en-US" sz="1400" dirty="0">
                <a:latin typeface="Arial"/>
                <a:ea typeface="+mn-lt"/>
                <a:cs typeface="Arial"/>
              </a:rPr>
              <a:t>attacks.</a:t>
            </a:r>
          </a:p>
          <a:p>
            <a:pPr marL="285750" indent="-285750" defTabSz="684213">
              <a:buFont typeface="Arial,Sans-Serif"/>
              <a:buChar char="•"/>
              <a:defRPr/>
            </a:pPr>
            <a:r>
              <a:rPr lang="en-US" sz="1400" dirty="0">
                <a:latin typeface="Arial"/>
                <a:ea typeface="+mn-lt"/>
                <a:cs typeface="Arial"/>
              </a:rPr>
              <a:t>Ask the students to answer the 5.2.11 Practice about IV</a:t>
            </a:r>
            <a:r>
              <a:rPr lang="en-US" sz="1400" dirty="0">
                <a:solidFill>
                  <a:srgbClr val="000000"/>
                </a:solidFill>
                <a:latin typeface="Arial"/>
                <a:ea typeface="+mn-lt"/>
                <a:cs typeface="Arial"/>
              </a:rPr>
              <a:t>, </a:t>
            </a:r>
            <a:r>
              <a:rPr lang="en-US" sz="1400" dirty="0">
                <a:latin typeface="Arial"/>
                <a:ea typeface="+mn-lt"/>
                <a:cs typeface="Arial"/>
              </a:rPr>
              <a:t>unsecured wireless, KARMA and Fragmentation attacks.</a:t>
            </a:r>
          </a:p>
          <a:p>
            <a:pPr marL="285750" indent="-285750" defTabSz="684213">
              <a:buFont typeface="Arial,Sans-Serif"/>
              <a:buChar char="•"/>
              <a:defRPr/>
            </a:pPr>
            <a:r>
              <a:rPr lang="en-US" sz="1400" dirty="0">
                <a:latin typeface="Arial"/>
                <a:ea typeface="+mn-lt"/>
                <a:cs typeface="Arial"/>
              </a:rPr>
              <a:t>Explain what a credential harvesting attack is.</a:t>
            </a:r>
          </a:p>
          <a:p>
            <a:pPr marL="285750" indent="-285750" defTabSz="684213">
              <a:buFont typeface="Arial,Sans-Serif"/>
              <a:buChar char="•"/>
              <a:defRPr/>
            </a:pPr>
            <a:r>
              <a:rPr lang="en-US" sz="1400" dirty="0">
                <a:latin typeface="Arial"/>
                <a:ea typeface="+mn-lt"/>
                <a:cs typeface="Arial"/>
              </a:rPr>
              <a:t>Introduce tools such as </a:t>
            </a:r>
            <a:r>
              <a:rPr lang="en-US" sz="1400" b="1" dirty="0">
                <a:latin typeface="Arial"/>
                <a:ea typeface="+mn-lt"/>
                <a:cs typeface="Arial"/>
              </a:rPr>
              <a:t>Ettercap</a:t>
            </a:r>
            <a:r>
              <a:rPr lang="en-US" sz="1400" dirty="0">
                <a:latin typeface="Arial"/>
                <a:ea typeface="+mn-lt"/>
                <a:cs typeface="Arial"/>
              </a:rPr>
              <a:t> and </a:t>
            </a:r>
            <a:r>
              <a:rPr lang="en-US" sz="1400" b="1" dirty="0">
                <a:latin typeface="Arial"/>
                <a:ea typeface="+mn-lt"/>
                <a:cs typeface="Arial"/>
              </a:rPr>
              <a:t>Social-Engineer Toolkit (SET)</a:t>
            </a:r>
            <a:r>
              <a:rPr lang="en-US" sz="1400" dirty="0">
                <a:latin typeface="Arial"/>
                <a:ea typeface="+mn-lt"/>
                <a:cs typeface="Arial"/>
              </a:rPr>
              <a:t> that can be used to launch this type of attack.</a:t>
            </a:r>
          </a:p>
          <a:p>
            <a:pPr marL="285750" indent="-285750" defTabSz="684213">
              <a:buFont typeface="Arial,Sans-Serif"/>
              <a:buChar char="•"/>
              <a:defRPr/>
            </a:pPr>
            <a:r>
              <a:rPr lang="en-US" sz="1400" dirty="0">
                <a:latin typeface="Arial"/>
                <a:ea typeface="+mn-lt"/>
                <a:cs typeface="Arial"/>
              </a:rPr>
              <a:t>Explain how Bluejacking and </a:t>
            </a:r>
            <a:r>
              <a:rPr lang="en-US" sz="1400" dirty="0" err="1">
                <a:latin typeface="Arial"/>
                <a:ea typeface="+mn-lt"/>
                <a:cs typeface="Arial"/>
              </a:rPr>
              <a:t>Bluesnarfing</a:t>
            </a:r>
            <a:r>
              <a:rPr lang="en-US" sz="1400" dirty="0">
                <a:latin typeface="Arial"/>
                <a:ea typeface="+mn-lt"/>
                <a:cs typeface="Arial"/>
              </a:rPr>
              <a:t> attacks work and introduce the </a:t>
            </a:r>
            <a:r>
              <a:rPr lang="en-US" sz="1400" b="1" dirty="0" err="1">
                <a:latin typeface="Arial"/>
                <a:ea typeface="+mn-lt"/>
                <a:cs typeface="Arial"/>
              </a:rPr>
              <a:t>bluesnarfer</a:t>
            </a:r>
            <a:r>
              <a:rPr lang="en-US" sz="1400" dirty="0">
                <a:latin typeface="Arial"/>
                <a:ea typeface="+mn-lt"/>
                <a:cs typeface="Arial"/>
              </a:rPr>
              <a:t> tool.</a:t>
            </a:r>
          </a:p>
          <a:p>
            <a:pPr marL="285750" indent="-285750" defTabSz="684213">
              <a:buFont typeface="Arial,Sans-Serif"/>
              <a:buChar char="•"/>
              <a:defRPr/>
            </a:pPr>
            <a:r>
              <a:rPr lang="en-US" sz="1400" dirty="0">
                <a:latin typeface="Arial"/>
                <a:ea typeface="+mn-lt"/>
                <a:cs typeface="Arial"/>
              </a:rPr>
              <a:t>Explain how a Bluetooth Low Energy (BLE) attacks work.</a:t>
            </a:r>
          </a:p>
          <a:p>
            <a:pPr marL="285750" indent="-285750" defTabSz="684213">
              <a:buFont typeface="Arial,Sans-Serif"/>
              <a:buChar char="•"/>
              <a:defRPr/>
            </a:pPr>
            <a:r>
              <a:rPr lang="en-US" sz="1400" dirty="0">
                <a:latin typeface="Arial"/>
                <a:ea typeface="+mn-lt"/>
                <a:cs typeface="Arial"/>
              </a:rPr>
              <a:t>Explain how a Radio-Frequency Identification (RFID) attacks work, and the different categories of attacks.</a:t>
            </a:r>
          </a:p>
          <a:p>
            <a:pPr marL="285750" indent="-285750" defTabSz="684213">
              <a:buFont typeface="Arial,Sans-Serif"/>
              <a:buChar char="•"/>
              <a:defRPr/>
            </a:pPr>
            <a:r>
              <a:rPr lang="en-US" sz="1400" dirty="0">
                <a:latin typeface="Arial"/>
                <a:ea typeface="+mn-lt"/>
                <a:cs typeface="Arial"/>
              </a:rPr>
              <a:t>Introduce the </a:t>
            </a:r>
            <a:r>
              <a:rPr lang="en-US" sz="1400" b="1" dirty="0">
                <a:latin typeface="Arial"/>
                <a:ea typeface="+mn-lt"/>
                <a:cs typeface="Arial"/>
              </a:rPr>
              <a:t>Proxmark3</a:t>
            </a:r>
            <a:r>
              <a:rPr lang="en-US" sz="1400" dirty="0">
                <a:latin typeface="Arial"/>
                <a:ea typeface="+mn-lt"/>
                <a:cs typeface="Arial"/>
              </a:rPr>
              <a:t> tool.</a:t>
            </a:r>
          </a:p>
          <a:p>
            <a:pPr marL="285750" indent="-285750" defTabSz="684213">
              <a:buFont typeface="Arial,Sans-Serif"/>
              <a:buChar char="•"/>
              <a:defRPr/>
            </a:pPr>
            <a:r>
              <a:rPr lang="en-US" sz="1400" dirty="0">
                <a:latin typeface="Arial"/>
                <a:ea typeface="+mn-lt"/>
                <a:cs typeface="Arial"/>
              </a:rPr>
              <a:t>Explain what is a Password Spraying attack.</a:t>
            </a:r>
          </a:p>
          <a:p>
            <a:pPr marL="285750" indent="-285750" defTabSz="684213">
              <a:buFont typeface="Arial,Sans-Serif"/>
              <a:buChar char="•"/>
              <a:defRPr/>
            </a:pPr>
            <a:r>
              <a:rPr lang="en-US" sz="1400" dirty="0">
                <a:latin typeface="Arial"/>
                <a:ea typeface="+mn-lt"/>
                <a:cs typeface="Arial"/>
              </a:rPr>
              <a:t>Present the concept of Exploit Chaining.</a:t>
            </a:r>
          </a:p>
          <a:p>
            <a:pPr marL="285750" indent="-285750" defTabSz="684213">
              <a:buFont typeface="Arial,Sans-Serif"/>
              <a:buChar char="•"/>
              <a:defRPr/>
            </a:pPr>
            <a:r>
              <a:rPr lang="en-US" sz="1400" dirty="0">
                <a:latin typeface="Arial"/>
                <a:ea typeface="+mn-lt"/>
                <a:cs typeface="Arial"/>
              </a:rPr>
              <a:t>Ask the students to answer the 5.2.18 Practice about Wireless attacks.</a:t>
            </a:r>
          </a:p>
          <a:p>
            <a:pPr marL="285750" indent="-285750" defTabSz="684213">
              <a:buFont typeface="Arial,Sans-Serif"/>
              <a:buChar char="•"/>
              <a:defRPr/>
            </a:pPr>
            <a:r>
              <a:rPr lang="en-US" sz="1400" dirty="0">
                <a:latin typeface="Arial"/>
                <a:ea typeface="+mn-lt"/>
                <a:cs typeface="Arial"/>
              </a:rPr>
              <a:t>Encourage the students to access the links on the curriculum to know more about tools for penetration testing.</a:t>
            </a:r>
          </a:p>
          <a:p>
            <a:pPr marL="285750" indent="-285750" defTabSz="684213">
              <a:buFont typeface="Arial,Sans-Serif"/>
              <a:buChar char="•"/>
              <a:defRPr/>
            </a:pPr>
            <a:endParaRPr lang="en-US" sz="1400" dirty="0">
              <a:latin typeface="Arial"/>
              <a:ea typeface="+mn-lt"/>
              <a:cs typeface="Arial"/>
            </a:endParaRPr>
          </a:p>
          <a:p>
            <a:pPr marL="285750" indent="-285750" defTabSz="684213">
              <a:buFont typeface="Arial,Sans-Serif"/>
              <a:buChar char="•"/>
              <a:defRPr/>
            </a:pPr>
            <a:endParaRPr lang="en-US" sz="1400" dirty="0">
              <a:latin typeface="Arial"/>
              <a:ea typeface="+mn-lt"/>
              <a:cs typeface="Arial"/>
            </a:endParaRPr>
          </a:p>
          <a:p>
            <a:pPr marL="285750" indent="-285750" defTabSz="684213">
              <a:buFont typeface="Arial,Sans-Serif"/>
              <a:buChar char="•"/>
              <a:defRPr/>
            </a:pPr>
            <a:endParaRPr lang="en-US" sz="1400" dirty="0">
              <a:latin typeface="Arial"/>
              <a:ea typeface="+mn-lt"/>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9</a:t>
            </a:fld>
            <a:endParaRPr lang="en-US"/>
          </a:p>
        </p:txBody>
      </p:sp>
    </p:spTree>
    <p:extLst>
      <p:ext uri="{BB962C8B-B14F-4D97-AF65-F5344CB8AC3E}">
        <p14:creationId xmlns:p14="http://schemas.microsoft.com/office/powerpoint/2010/main" val="23320798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72501" cy="452216"/>
          </a:xfrm>
          <a:prstGeom prst="rect">
            <a:avLst/>
          </a:prstGeom>
          <a:noFill/>
          <a:ln/>
        </p:spPr>
        <p:txBody>
          <a:bodyPr wrap="square" lIns="91440" tIns="45720" rIns="91440" bIns="45720" rtlCol="0" anchor="t"/>
          <a:lstStyle/>
          <a:p>
            <a:r>
              <a:rPr lang="en-US">
                <a:latin typeface="Arial"/>
                <a:cs typeface="Arial"/>
              </a:rPr>
              <a:t>Bluejacking and Bluesnarfing</a:t>
            </a:r>
          </a:p>
          <a:p>
            <a:endParaRPr lang="en-US" dirty="0">
              <a:latin typeface="Arial"/>
              <a:cs typeface="Arial"/>
            </a:endParaRPr>
          </a:p>
        </p:txBody>
      </p:sp>
      <p:sp>
        <p:nvSpPr>
          <p:cNvPr id="5" name="Text 2"/>
          <p:cNvSpPr/>
          <p:nvPr/>
        </p:nvSpPr>
        <p:spPr>
          <a:xfrm>
            <a:off x="2245" y="887522"/>
            <a:ext cx="6336852" cy="2462973"/>
          </a:xfrm>
          <a:prstGeom prst="rect">
            <a:avLst/>
          </a:prstGeom>
          <a:noFill/>
          <a:ln/>
        </p:spPr>
        <p:txBody>
          <a:bodyPr wrap="square" lIns="91440" tIns="45720" rIns="91440" bIns="45720" rtlCol="0" anchor="t"/>
          <a:lstStyle/>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90</a:t>
            </a:fld>
            <a:endParaRPr lang="en-US"/>
          </a:p>
        </p:txBody>
      </p:sp>
      <p:sp>
        <p:nvSpPr>
          <p:cNvPr id="6" name="CaixaDeTexto 5">
            <a:extLst>
              <a:ext uri="{FF2B5EF4-FFF2-40B4-BE49-F238E27FC236}">
                <a16:creationId xmlns:a16="http://schemas.microsoft.com/office/drawing/2014/main" id="{93BD1552-F306-C8C6-26AB-C07B23DE8FE3}"/>
              </a:ext>
            </a:extLst>
          </p:cNvPr>
          <p:cNvSpPr txBox="1"/>
          <p:nvPr/>
        </p:nvSpPr>
        <p:spPr>
          <a:xfrm>
            <a:off x="5648" y="890625"/>
            <a:ext cx="908161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i="1" dirty="0">
                <a:latin typeface="Arial"/>
                <a:ea typeface="+mn-lt"/>
                <a:cs typeface="+mn-lt"/>
              </a:rPr>
              <a:t>Bluejacking</a:t>
            </a:r>
            <a:r>
              <a:rPr lang="en-US" sz="1400" dirty="0">
                <a:latin typeface="Arial"/>
                <a:ea typeface="+mn-lt"/>
                <a:cs typeface="+mn-lt"/>
              </a:rPr>
              <a:t> attacks can be performed using Bluetooth with vulnerable devices in range. </a:t>
            </a:r>
            <a:endParaRPr lang="pt-BR" sz="1400" dirty="0">
              <a:latin typeface="Arial"/>
              <a:ea typeface="+mn-lt"/>
              <a:cs typeface="Arial"/>
            </a:endParaRPr>
          </a:p>
          <a:p>
            <a:pPr marL="742950" lvl="1" indent="-285750">
              <a:buFont typeface="Arial"/>
              <a:buChar char="•"/>
            </a:pPr>
            <a:endParaRPr lang="en-US" sz="1400" dirty="0">
              <a:latin typeface="Arial"/>
              <a:ea typeface="+mn-lt"/>
              <a:cs typeface="+mn-lt"/>
            </a:endParaRPr>
          </a:p>
          <a:p>
            <a:pPr marL="742950" lvl="1" indent="-285750">
              <a:buFont typeface="Arial"/>
              <a:buChar char="•"/>
            </a:pPr>
            <a:r>
              <a:rPr lang="en-US" sz="1400" dirty="0">
                <a:latin typeface="Arial"/>
                <a:ea typeface="+mn-lt"/>
                <a:cs typeface="+mn-lt"/>
              </a:rPr>
              <a:t>An attacker sends unsolicited messages to a victim over Bluetooth, including a contact card (vCard) that typically contains a message in the name field. </a:t>
            </a:r>
            <a:endParaRPr lang="pt-BR" sz="1400">
              <a:latin typeface="Arial"/>
              <a:ea typeface="+mn-lt"/>
              <a:cs typeface="Arial"/>
            </a:endParaRPr>
          </a:p>
          <a:p>
            <a:pPr marL="742950" lvl="1" indent="-285750">
              <a:buFont typeface="Arial"/>
              <a:buChar char="•"/>
            </a:pPr>
            <a:endParaRPr lang="en-US" sz="1400" dirty="0">
              <a:latin typeface="Arial"/>
              <a:ea typeface="+mn-lt"/>
              <a:cs typeface="+mn-lt"/>
            </a:endParaRPr>
          </a:p>
          <a:p>
            <a:pPr marL="742950" lvl="1" indent="-285750">
              <a:buFont typeface="Arial"/>
              <a:buChar char="•"/>
            </a:pPr>
            <a:r>
              <a:rPr lang="en-US" sz="1400" dirty="0">
                <a:latin typeface="Arial"/>
                <a:ea typeface="+mn-lt"/>
                <a:cs typeface="+mn-lt"/>
              </a:rPr>
              <a:t>This is done using the Object Exchange (OBEX) protocol. </a:t>
            </a:r>
            <a:endParaRPr lang="pt-BR" sz="1400">
              <a:latin typeface="Arial"/>
              <a:ea typeface="+mn-lt"/>
              <a:cs typeface="Arial"/>
            </a:endParaRPr>
          </a:p>
          <a:p>
            <a:pPr marL="742950" lvl="1" indent="-285750">
              <a:buFont typeface="Arial"/>
              <a:buChar char="•"/>
            </a:pPr>
            <a:endParaRPr lang="en-US" sz="1400" dirty="0">
              <a:latin typeface="Arial"/>
              <a:ea typeface="+mn-lt"/>
              <a:cs typeface="+mn-lt"/>
            </a:endParaRPr>
          </a:p>
          <a:p>
            <a:pPr marL="742950" lvl="1" indent="-285750">
              <a:buFont typeface="Arial"/>
              <a:buChar char="•"/>
            </a:pPr>
            <a:r>
              <a:rPr lang="en-US" sz="1400" dirty="0">
                <a:latin typeface="Arial"/>
                <a:ea typeface="+mn-lt"/>
                <a:cs typeface="+mn-lt"/>
              </a:rPr>
              <a:t>A vCard can contain name, address, telephone numbers, email addresses, and related web URLs. </a:t>
            </a:r>
            <a:endParaRPr lang="pt-BR" sz="1400" dirty="0">
              <a:latin typeface="Arial"/>
              <a:ea typeface="+mn-lt"/>
              <a:cs typeface="Arial"/>
            </a:endParaRPr>
          </a:p>
          <a:p>
            <a:pPr marL="742950" lvl="1" indent="-285750">
              <a:buFont typeface="Arial"/>
              <a:buChar char="•"/>
            </a:pPr>
            <a:endParaRPr lang="en-US" sz="1400" dirty="0">
              <a:latin typeface="Arial"/>
              <a:ea typeface="+mn-lt"/>
              <a:cs typeface="+mn-lt"/>
            </a:endParaRPr>
          </a:p>
          <a:p>
            <a:pPr marL="742950" lvl="1" indent="-285750">
              <a:buFont typeface="Arial"/>
              <a:buChar char="•"/>
            </a:pPr>
            <a:r>
              <a:rPr lang="en-US" sz="1400" dirty="0">
                <a:latin typeface="Arial"/>
                <a:ea typeface="+mn-lt"/>
                <a:cs typeface="+mn-lt"/>
              </a:rPr>
              <a:t>This type of attack has been mostly performed as a form of spam over Bluetooth connections.</a:t>
            </a:r>
            <a:endParaRPr lang="en-US" b="1" dirty="0">
              <a:ea typeface="Calibri" panose="020F0502020204030204"/>
              <a:cs typeface="Calibri" panose="020F0502020204030204"/>
            </a:endParaRPr>
          </a:p>
        </p:txBody>
      </p:sp>
    </p:spTree>
    <p:extLst>
      <p:ext uri="{BB962C8B-B14F-4D97-AF65-F5344CB8AC3E}">
        <p14:creationId xmlns:p14="http://schemas.microsoft.com/office/powerpoint/2010/main" val="16071240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72501" cy="452216"/>
          </a:xfrm>
          <a:prstGeom prst="rect">
            <a:avLst/>
          </a:prstGeom>
          <a:noFill/>
          <a:ln/>
        </p:spPr>
        <p:txBody>
          <a:bodyPr wrap="square" lIns="91440" tIns="45720" rIns="91440" bIns="45720" rtlCol="0" anchor="t"/>
          <a:lstStyle/>
          <a:p>
            <a:r>
              <a:rPr lang="en-US" dirty="0">
                <a:latin typeface="Arial"/>
                <a:cs typeface="Arial"/>
              </a:rPr>
              <a:t>Bluejacking and </a:t>
            </a:r>
            <a:r>
              <a:rPr lang="en-US" dirty="0" err="1">
                <a:latin typeface="Arial"/>
                <a:cs typeface="Arial"/>
              </a:rPr>
              <a:t>Bluesnarfing</a:t>
            </a:r>
            <a:r>
              <a:rPr lang="en-US">
                <a:latin typeface="Arial"/>
                <a:cs typeface="Arial"/>
              </a:rPr>
              <a:t> (Cont.)</a:t>
            </a:r>
            <a:endParaRPr lang="en-US" dirty="0">
              <a:latin typeface="Arial"/>
              <a:cs typeface="Arial"/>
            </a:endParaRPr>
          </a:p>
          <a:p>
            <a:endParaRPr lang="en-US" dirty="0">
              <a:latin typeface="Arial"/>
              <a:cs typeface="Arial"/>
            </a:endParaRPr>
          </a:p>
        </p:txBody>
      </p:sp>
      <p:sp>
        <p:nvSpPr>
          <p:cNvPr id="5" name="Text 2"/>
          <p:cNvSpPr/>
          <p:nvPr/>
        </p:nvSpPr>
        <p:spPr>
          <a:xfrm>
            <a:off x="2245" y="887522"/>
            <a:ext cx="6336852" cy="2462973"/>
          </a:xfrm>
          <a:prstGeom prst="rect">
            <a:avLst/>
          </a:prstGeom>
          <a:noFill/>
          <a:ln/>
        </p:spPr>
        <p:txBody>
          <a:bodyPr wrap="square" lIns="91440" tIns="45720" rIns="91440" bIns="45720" rtlCol="0" anchor="t"/>
          <a:lstStyle/>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91</a:t>
            </a:fld>
            <a:endParaRPr lang="en-US"/>
          </a:p>
        </p:txBody>
      </p:sp>
      <p:sp>
        <p:nvSpPr>
          <p:cNvPr id="6" name="CaixaDeTexto 5">
            <a:extLst>
              <a:ext uri="{FF2B5EF4-FFF2-40B4-BE49-F238E27FC236}">
                <a16:creationId xmlns:a16="http://schemas.microsoft.com/office/drawing/2014/main" id="{93BD1552-F306-C8C6-26AB-C07B23DE8FE3}"/>
              </a:ext>
            </a:extLst>
          </p:cNvPr>
          <p:cNvSpPr txBox="1"/>
          <p:nvPr/>
        </p:nvSpPr>
        <p:spPr>
          <a:xfrm>
            <a:off x="5648" y="890625"/>
            <a:ext cx="908161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i="1" dirty="0" err="1">
                <a:latin typeface="Arial"/>
                <a:ea typeface="+mn-lt"/>
                <a:cs typeface="+mn-lt"/>
              </a:rPr>
              <a:t>Bluesnarfing</a:t>
            </a:r>
            <a:r>
              <a:rPr lang="en-US" sz="1400" dirty="0">
                <a:latin typeface="Arial"/>
                <a:ea typeface="+mn-lt"/>
                <a:cs typeface="+mn-lt"/>
              </a:rPr>
              <a:t> attacks are performed to obtain unauthorized access to information from a Bluetooth-enabled device. </a:t>
            </a:r>
            <a:endParaRPr lang="pt-BR"/>
          </a:p>
          <a:p>
            <a:pPr marL="742950" lvl="1" indent="-285750">
              <a:buFont typeface="Arial"/>
              <a:buChar char="•"/>
            </a:pPr>
            <a:r>
              <a:rPr lang="en-US" sz="1400" dirty="0">
                <a:latin typeface="Arial"/>
                <a:ea typeface="+mn-lt"/>
                <a:cs typeface="+mn-lt"/>
              </a:rPr>
              <a:t>An attacker can launch attacks to access calendars, contact lists, emails and text messages, pictures, or videos from the victim.</a:t>
            </a:r>
            <a:endParaRPr lang="en-US" sz="1400" dirty="0">
              <a:latin typeface="Arial"/>
              <a:ea typeface="Calibri" panose="020F0502020204030204"/>
              <a:cs typeface="Calibri" panose="020F0502020204030204"/>
            </a:endParaRPr>
          </a:p>
          <a:p>
            <a:pPr marL="742950" lvl="1" indent="-285750">
              <a:buFont typeface="Arial"/>
              <a:buChar char="•"/>
            </a:pPr>
            <a:endParaRPr lang="en-US" sz="1400" dirty="0">
              <a:latin typeface="Arial"/>
              <a:ea typeface="+mn-lt"/>
              <a:cs typeface="+mn-lt"/>
            </a:endParaRPr>
          </a:p>
          <a:p>
            <a:pPr marL="742950" lvl="1" indent="-285750">
              <a:buFont typeface="Arial"/>
              <a:buChar char="•"/>
            </a:pPr>
            <a:r>
              <a:rPr lang="en-US" sz="1400" dirty="0">
                <a:latin typeface="Arial"/>
                <a:ea typeface="+mn-lt"/>
                <a:cs typeface="+mn-lt"/>
              </a:rPr>
              <a:t>It is considered riskier than Bluejacking because Bluejacking attacks only transmit data to the victim device and </a:t>
            </a:r>
            <a:r>
              <a:rPr lang="en-US" sz="1400" dirty="0" err="1">
                <a:latin typeface="Arial"/>
                <a:ea typeface="+mn-lt"/>
                <a:cs typeface="+mn-lt"/>
              </a:rPr>
              <a:t>Bluesnarfing</a:t>
            </a:r>
            <a:r>
              <a:rPr lang="en-US" sz="1400" dirty="0">
                <a:latin typeface="Arial"/>
                <a:ea typeface="+mn-lt"/>
                <a:cs typeface="+mn-lt"/>
              </a:rPr>
              <a:t> attacks steal information from the victim device.</a:t>
            </a:r>
            <a:endParaRPr lang="en-US" sz="1400" dirty="0">
              <a:latin typeface="Arial"/>
              <a:ea typeface="Calibri" panose="020F0502020204030204"/>
              <a:cs typeface="Calibri" panose="020F0502020204030204"/>
            </a:endParaRPr>
          </a:p>
          <a:p>
            <a:pPr marL="742950" lvl="1" indent="-285750">
              <a:buFont typeface="Arial"/>
              <a:buChar char="•"/>
            </a:pPr>
            <a:endParaRPr lang="en-US" sz="1400" dirty="0">
              <a:latin typeface="Arial"/>
              <a:ea typeface="+mn-lt"/>
              <a:cs typeface="+mn-lt"/>
            </a:endParaRPr>
          </a:p>
          <a:p>
            <a:pPr marL="742950" lvl="1" indent="-285750">
              <a:buFont typeface="Arial"/>
              <a:buChar char="•"/>
            </a:pPr>
            <a:r>
              <a:rPr lang="en-US" sz="1400" dirty="0">
                <a:latin typeface="Arial"/>
                <a:ea typeface="+mn-lt"/>
                <a:cs typeface="+mn-lt"/>
              </a:rPr>
              <a:t>It can also be used to obtain the International Mobile Equipment Identity (IMEI) number for a device. </a:t>
            </a:r>
            <a:endParaRPr lang="en-US" dirty="0"/>
          </a:p>
          <a:p>
            <a:pPr marL="742950" lvl="1" indent="-285750">
              <a:buFont typeface="Arial"/>
              <a:buChar char="•"/>
            </a:pPr>
            <a:endParaRPr lang="en-US" sz="1400" dirty="0">
              <a:latin typeface="Arial"/>
              <a:ea typeface="+mn-lt"/>
              <a:cs typeface="+mn-lt"/>
            </a:endParaRPr>
          </a:p>
          <a:p>
            <a:pPr marL="742950" lvl="1" indent="-285750">
              <a:buFont typeface="Arial"/>
              <a:buChar char="•"/>
            </a:pPr>
            <a:r>
              <a:rPr lang="en-US" sz="1400" dirty="0">
                <a:latin typeface="Arial"/>
                <a:ea typeface="+mn-lt"/>
                <a:cs typeface="+mn-lt"/>
              </a:rPr>
              <a:t>Attackers can then divert incoming calls and messages to another device without the user’s knowledge.</a:t>
            </a:r>
            <a:endParaRPr lang="en-US" dirty="0">
              <a:ea typeface="Calibri" panose="020F0502020204030204"/>
              <a:cs typeface="Calibri" panose="020F0502020204030204"/>
            </a:endParaRPr>
          </a:p>
          <a:p>
            <a:pPr marL="742950" lvl="1" indent="-285750">
              <a:buFont typeface="Arial"/>
              <a:buChar char="•"/>
            </a:pPr>
            <a:endParaRPr lang="en-US" sz="1400" dirty="0">
              <a:latin typeface="Arial"/>
              <a:ea typeface="+mn-lt"/>
              <a:cs typeface="+mn-lt"/>
            </a:endParaRPr>
          </a:p>
          <a:p>
            <a:pPr marL="742950" lvl="1" indent="-285750">
              <a:buFont typeface="Arial"/>
              <a:buChar char="•"/>
            </a:pPr>
            <a:r>
              <a:rPr lang="en-US" sz="1400" dirty="0">
                <a:latin typeface="Arial"/>
                <a:ea typeface="+mn-lt"/>
                <a:cs typeface="+mn-lt"/>
              </a:rPr>
              <a:t>The example below shows how to obtain the name (</a:t>
            </a:r>
            <a:r>
              <a:rPr lang="en-US" sz="1400" b="1" dirty="0" err="1">
                <a:latin typeface="Arial"/>
                <a:ea typeface="+mn-lt"/>
                <a:cs typeface="+mn-lt"/>
              </a:rPr>
              <a:t>omar_phone</a:t>
            </a:r>
            <a:r>
              <a:rPr lang="en-US" sz="1400" dirty="0">
                <a:latin typeface="Arial"/>
                <a:ea typeface="+mn-lt"/>
                <a:cs typeface="+mn-lt"/>
              </a:rPr>
              <a:t>) of a Bluetooth-enabled device with address </a:t>
            </a:r>
            <a:r>
              <a:rPr lang="en-US" sz="1400" b="1" dirty="0">
                <a:latin typeface="Arial"/>
                <a:ea typeface="+mn-lt"/>
                <a:cs typeface="+mn-lt"/>
              </a:rPr>
              <a:t>DE:AD:BE:EF:12:23</a:t>
            </a:r>
            <a:r>
              <a:rPr lang="en-US" sz="1400" dirty="0">
                <a:latin typeface="Arial"/>
                <a:ea typeface="+mn-lt"/>
                <a:cs typeface="+mn-lt"/>
              </a:rPr>
              <a:t> by using the </a:t>
            </a:r>
            <a:r>
              <a:rPr lang="en-US" sz="1400" dirty="0" err="1">
                <a:latin typeface="Arial"/>
                <a:ea typeface="+mn-lt"/>
                <a:cs typeface="+mn-lt"/>
              </a:rPr>
              <a:t>Bluesnarfer</a:t>
            </a:r>
            <a:r>
              <a:rPr lang="en-US" sz="1400" dirty="0">
                <a:latin typeface="Arial"/>
                <a:ea typeface="+mn-lt"/>
                <a:cs typeface="+mn-lt"/>
              </a:rPr>
              <a:t> tool.</a:t>
            </a:r>
            <a:endParaRPr lang="en-US" sz="1400" dirty="0">
              <a:latin typeface="Arial"/>
              <a:ea typeface="Calibri" panose="020F0502020204030204"/>
              <a:cs typeface="Calibri" panose="020F0502020204030204"/>
            </a:endParaRPr>
          </a:p>
          <a:p>
            <a:r>
              <a:rPr lang="en-US" sz="1400" dirty="0">
                <a:latin typeface="Arial"/>
                <a:ea typeface="+mn-lt"/>
                <a:cs typeface="+mn-lt"/>
              </a:rPr>
              <a:t>                    </a:t>
            </a:r>
            <a:endParaRPr lang="en-US" sz="1400" b="1">
              <a:latin typeface="Arial"/>
              <a:ea typeface="+mn-lt"/>
              <a:cs typeface="+mn-lt"/>
            </a:endParaRPr>
          </a:p>
          <a:p>
            <a:r>
              <a:rPr lang="en-US" sz="1400" dirty="0">
                <a:latin typeface="Arial"/>
                <a:ea typeface="+mn-lt"/>
                <a:cs typeface="+mn-lt"/>
              </a:rPr>
              <a:t>                                             </a:t>
            </a:r>
            <a:r>
              <a:rPr lang="en-US" sz="1400" b="1" dirty="0" err="1">
                <a:latin typeface="Arial"/>
                <a:ea typeface="+mn-lt"/>
                <a:cs typeface="+mn-lt"/>
              </a:rPr>
              <a:t>root@kali</a:t>
            </a:r>
            <a:r>
              <a:rPr lang="en-US" sz="1400" b="1" dirty="0">
                <a:latin typeface="Arial"/>
                <a:ea typeface="+mn-lt"/>
                <a:cs typeface="+mn-lt"/>
              </a:rPr>
              <a:t>:~# </a:t>
            </a:r>
            <a:r>
              <a:rPr lang="en-US" sz="1400" b="1" dirty="0" err="1">
                <a:latin typeface="Arial"/>
                <a:ea typeface="+mn-lt"/>
                <a:cs typeface="+mn-lt"/>
              </a:rPr>
              <a:t>bluesnarfer</a:t>
            </a:r>
            <a:r>
              <a:rPr lang="en-US" sz="1400" b="1" dirty="0">
                <a:latin typeface="Arial"/>
                <a:ea typeface="+mn-lt"/>
                <a:cs typeface="+mn-lt"/>
              </a:rPr>
              <a:t> -b DE:AD:BE:EF:12:23 -</a:t>
            </a:r>
            <a:r>
              <a:rPr lang="en-US" sz="1400" b="1" dirty="0" err="1">
                <a:latin typeface="Arial"/>
                <a:ea typeface="+mn-lt"/>
                <a:cs typeface="+mn-lt"/>
              </a:rPr>
              <a:t>i</a:t>
            </a:r>
            <a:r>
              <a:rPr lang="en-US" sz="1400" b="1" dirty="0">
                <a:latin typeface="Arial"/>
                <a:ea typeface="+mn-lt"/>
                <a:cs typeface="+mn-lt"/>
              </a:rPr>
              <a:t> </a:t>
            </a:r>
            <a:endParaRPr lang="en-US" b="1" dirty="0" err="1">
              <a:latin typeface="Calibri" panose="020F0502020204030204"/>
              <a:ea typeface="+mn-lt"/>
              <a:cs typeface="+mn-lt"/>
            </a:endParaRPr>
          </a:p>
          <a:p>
            <a:r>
              <a:rPr lang="en-US" sz="1400" b="1" dirty="0">
                <a:latin typeface="Arial"/>
                <a:ea typeface="+mn-lt"/>
                <a:cs typeface="+mn-lt"/>
              </a:rPr>
              <a:t>                                             device name: </a:t>
            </a:r>
            <a:r>
              <a:rPr lang="en-US" sz="1400" b="1" dirty="0" err="1">
                <a:latin typeface="Arial"/>
                <a:ea typeface="+mn-lt"/>
                <a:cs typeface="+mn-lt"/>
              </a:rPr>
              <a:t>omar_phone</a:t>
            </a:r>
            <a:endParaRPr lang="en-US" b="1" dirty="0" err="1">
              <a:ea typeface="Calibri" panose="020F0502020204030204"/>
              <a:cs typeface="Calibri" panose="020F0502020204030204"/>
            </a:endParaRPr>
          </a:p>
        </p:txBody>
      </p:sp>
    </p:spTree>
    <p:extLst>
      <p:ext uri="{BB962C8B-B14F-4D97-AF65-F5344CB8AC3E}">
        <p14:creationId xmlns:p14="http://schemas.microsoft.com/office/powerpoint/2010/main" val="16798993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72501" cy="452216"/>
          </a:xfrm>
          <a:prstGeom prst="rect">
            <a:avLst/>
          </a:prstGeom>
          <a:noFill/>
          <a:ln/>
        </p:spPr>
        <p:txBody>
          <a:bodyPr wrap="square" lIns="91440" tIns="45720" rIns="91440" bIns="45720" rtlCol="0" anchor="t"/>
          <a:lstStyle/>
          <a:p>
            <a:pPr>
              <a:spcBef>
                <a:spcPts val="0"/>
              </a:spcBef>
            </a:pPr>
            <a:r>
              <a:rPr lang="en-US">
                <a:latin typeface="Arial"/>
                <a:cs typeface="Arial"/>
              </a:rPr>
              <a:t>Radio-Frequency Identification (RFID) Attacks</a:t>
            </a:r>
          </a:p>
          <a:p>
            <a:pPr>
              <a:spcBef>
                <a:spcPts val="0"/>
              </a:spcBef>
            </a:pPr>
            <a:br>
              <a:rPr lang="en-US" sz="1200" dirty="0">
                <a:solidFill>
                  <a:srgbClr val="000000"/>
                </a:solidFill>
                <a:latin typeface="Calibri"/>
                <a:ea typeface="Calibri"/>
                <a:cs typeface="Calibri"/>
              </a:rPr>
            </a:br>
            <a:endParaRPr lang="en-US" sz="1200" dirty="0">
              <a:solidFill>
                <a:srgbClr val="000000"/>
              </a:solidFill>
              <a:latin typeface="Calibri"/>
              <a:ea typeface="Calibri"/>
              <a:cs typeface="Calibri"/>
            </a:endParaRPr>
          </a:p>
          <a:p>
            <a:pPr>
              <a:spcBef>
                <a:spcPts val="0"/>
              </a:spcBef>
            </a:pPr>
            <a:br>
              <a:rPr lang="en-US" sz="1200" dirty="0">
                <a:solidFill>
                  <a:srgbClr val="000000"/>
                </a:solidFill>
                <a:latin typeface="Calibri"/>
                <a:ea typeface="Calibri"/>
                <a:cs typeface="Calibri"/>
              </a:rPr>
            </a:br>
            <a:endParaRPr lang="en-US" sz="1200" dirty="0">
              <a:solidFill>
                <a:srgbClr val="000000"/>
              </a:solidFill>
              <a:latin typeface="Calibri"/>
              <a:ea typeface="Calibri"/>
              <a:cs typeface="Calibri"/>
            </a:endParaRPr>
          </a:p>
          <a:p>
            <a:endParaRPr lang="en-US" dirty="0">
              <a:latin typeface="Arial"/>
              <a:cs typeface="Arial"/>
            </a:endParaRPr>
          </a:p>
          <a:p>
            <a:endParaRPr lang="en-US" dirty="0">
              <a:latin typeface="Arial"/>
              <a:cs typeface="Arial"/>
            </a:endParaRPr>
          </a:p>
        </p:txBody>
      </p:sp>
      <p:sp>
        <p:nvSpPr>
          <p:cNvPr id="5" name="Text 2"/>
          <p:cNvSpPr/>
          <p:nvPr/>
        </p:nvSpPr>
        <p:spPr>
          <a:xfrm>
            <a:off x="2245" y="887522"/>
            <a:ext cx="8946342" cy="2462973"/>
          </a:xfrm>
          <a:prstGeom prst="rect">
            <a:avLst/>
          </a:prstGeom>
          <a:noFill/>
          <a:ln/>
        </p:spPr>
        <p:txBody>
          <a:bodyPr wrap="square" lIns="91440" tIns="45720" rIns="91440" bIns="45720" rtlCol="0" anchor="t"/>
          <a:lstStyle/>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92</a:t>
            </a:fld>
            <a:endParaRPr lang="en-US"/>
          </a:p>
        </p:txBody>
      </p:sp>
      <p:sp>
        <p:nvSpPr>
          <p:cNvPr id="6" name="CaixaDeTexto 5">
            <a:extLst>
              <a:ext uri="{FF2B5EF4-FFF2-40B4-BE49-F238E27FC236}">
                <a16:creationId xmlns:a16="http://schemas.microsoft.com/office/drawing/2014/main" id="{93BD1552-F306-C8C6-26AB-C07B23DE8FE3}"/>
              </a:ext>
            </a:extLst>
          </p:cNvPr>
          <p:cNvSpPr txBox="1"/>
          <p:nvPr/>
        </p:nvSpPr>
        <p:spPr>
          <a:xfrm>
            <a:off x="5648" y="890625"/>
            <a:ext cx="8952215"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Radio-frequency identification (RFID) is a technology that uses electromagnetic fields to identify and track tags that hold electronically stored information. </a:t>
            </a:r>
            <a:endParaRPr lang="pt-BR"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There are active and passive RFID tags. </a:t>
            </a:r>
            <a:endParaRPr lang="pt-BR" sz="1400" dirty="0">
              <a:solidFill>
                <a:srgbClr val="000000"/>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Passive tags use energy from RFID readers (via radio waves), and active tags have local power sources and can operate from longer distances. </a:t>
            </a:r>
            <a:endParaRPr lang="pt-BR"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Many organizations use RFID tags to track inventory or in badges used to enter buildings or rooms. </a:t>
            </a:r>
            <a:endParaRPr lang="pt-BR"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RFID tags can even be implanted into animals or people to read specific information that can be stored in </a:t>
            </a:r>
            <a:r>
              <a:rPr lang="en-US" sz="1400" dirty="0">
                <a:solidFill>
                  <a:srgbClr val="181A1F"/>
                </a:solidFill>
                <a:latin typeface="Arial"/>
                <a:ea typeface="+mn-lt"/>
                <a:cs typeface="+mn-lt"/>
              </a:rPr>
              <a:t>the tags.</a:t>
            </a:r>
            <a:endParaRPr lang="pt-BR"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Low-frequency (LF) RFID tags and devices operate at frequencies between 120kHz and 140kHz, and they exchange information at distances shorter than 3 feet. </a:t>
            </a:r>
            <a:endParaRPr lang="en-US"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High-frequency (HF) RFID tags and devices operate at the 13.56MHz frequency and exchange information at distances between 3 and 10 feet. </a:t>
            </a:r>
            <a:endParaRPr lang="en-US" sz="1200">
              <a:ea typeface="+mn-lt"/>
              <a:cs typeface="+mn-lt"/>
            </a:endParaRPr>
          </a:p>
        </p:txBody>
      </p:sp>
    </p:spTree>
    <p:extLst>
      <p:ext uri="{BB962C8B-B14F-4D97-AF65-F5344CB8AC3E}">
        <p14:creationId xmlns:p14="http://schemas.microsoft.com/office/powerpoint/2010/main" val="24215604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72501" cy="452216"/>
          </a:xfrm>
          <a:prstGeom prst="rect">
            <a:avLst/>
          </a:prstGeom>
          <a:noFill/>
          <a:ln/>
        </p:spPr>
        <p:txBody>
          <a:bodyPr wrap="square" lIns="91440" tIns="45720" rIns="91440" bIns="45720" rtlCol="0" anchor="t"/>
          <a:lstStyle/>
          <a:p>
            <a:pPr>
              <a:spcBef>
                <a:spcPts val="0"/>
              </a:spcBef>
            </a:pPr>
            <a:r>
              <a:rPr lang="en-US">
                <a:latin typeface="Arial"/>
                <a:cs typeface="Arial"/>
              </a:rPr>
              <a:t>Bluetooth Low Energy (BLE) Attacks</a:t>
            </a:r>
          </a:p>
          <a:p>
            <a:pPr>
              <a:spcBef>
                <a:spcPts val="0"/>
              </a:spcBef>
            </a:pPr>
            <a:br>
              <a:rPr lang="en-US" sz="1200" dirty="0">
                <a:solidFill>
                  <a:srgbClr val="000000"/>
                </a:solidFill>
                <a:latin typeface="Calibri"/>
                <a:ea typeface="Calibri"/>
                <a:cs typeface="Calibri"/>
              </a:rPr>
            </a:br>
            <a:endParaRPr lang="en-US" sz="1200" dirty="0">
              <a:solidFill>
                <a:srgbClr val="000000"/>
              </a:solidFill>
              <a:latin typeface="Calibri"/>
              <a:ea typeface="Calibri"/>
              <a:cs typeface="Calibri"/>
            </a:endParaRPr>
          </a:p>
          <a:p>
            <a:endParaRPr lang="en-US" dirty="0">
              <a:latin typeface="Arial"/>
              <a:cs typeface="Arial"/>
            </a:endParaRPr>
          </a:p>
          <a:p>
            <a:endParaRPr lang="en-US" dirty="0">
              <a:latin typeface="Arial"/>
              <a:cs typeface="Arial"/>
            </a:endParaRPr>
          </a:p>
        </p:txBody>
      </p:sp>
      <p:sp>
        <p:nvSpPr>
          <p:cNvPr id="5" name="Text 2"/>
          <p:cNvSpPr/>
          <p:nvPr/>
        </p:nvSpPr>
        <p:spPr>
          <a:xfrm>
            <a:off x="2245" y="887522"/>
            <a:ext cx="8946342" cy="2462973"/>
          </a:xfrm>
          <a:prstGeom prst="rect">
            <a:avLst/>
          </a:prstGeom>
          <a:noFill/>
          <a:ln/>
        </p:spPr>
        <p:txBody>
          <a:bodyPr wrap="square" lIns="91440" tIns="45720" rIns="91440" bIns="45720" rtlCol="0" anchor="t"/>
          <a:lstStyle/>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93</a:t>
            </a:fld>
            <a:endParaRPr lang="en-US"/>
          </a:p>
        </p:txBody>
      </p:sp>
      <p:sp>
        <p:nvSpPr>
          <p:cNvPr id="6" name="CaixaDeTexto 5">
            <a:extLst>
              <a:ext uri="{FF2B5EF4-FFF2-40B4-BE49-F238E27FC236}">
                <a16:creationId xmlns:a16="http://schemas.microsoft.com/office/drawing/2014/main" id="{93BD1552-F306-C8C6-26AB-C07B23DE8FE3}"/>
              </a:ext>
            </a:extLst>
          </p:cNvPr>
          <p:cNvSpPr txBox="1"/>
          <p:nvPr/>
        </p:nvSpPr>
        <p:spPr>
          <a:xfrm>
            <a:off x="5648" y="890625"/>
            <a:ext cx="8952215" cy="2472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Numerous IoT devices use Bluetooth Low Energy (BLE) for communication. </a:t>
            </a:r>
            <a:endParaRPr lang="pt-B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BLE communications can be susceptible to on-path attacks, and an attacker could modify the BLE messages between systems that would think that they are communicating with legitimate systems. </a:t>
            </a:r>
            <a:endParaRPr lang="en-US">
              <a:solidFill>
                <a:srgbClr val="000000"/>
              </a:solidFill>
              <a:latin typeface="Calibri" panose="020F0502020204030204"/>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DoS attacks can also be problematic for BLE implementations. </a:t>
            </a:r>
            <a:endParaRPr lang="en-US">
              <a:solidFill>
                <a:srgbClr val="000000"/>
              </a:solidFill>
              <a:latin typeface="Calibri" panose="020F0502020204030204"/>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Several research efforts have demonstrated different BLE attacks. </a:t>
            </a:r>
            <a:endParaRPr lang="en-US">
              <a:solidFill>
                <a:srgbClr val="000000"/>
              </a:solidFill>
              <a:latin typeface="Calibri" panose="020F0502020204030204"/>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instance, Ohio State University researchers have discovered different fingerprinting attacks that can allow an attacker to reveal design flaws and misconfigurations of BLE devices. </a:t>
            </a:r>
            <a:endParaRPr lang="en-US">
              <a:ea typeface="Calibri"/>
              <a:cs typeface="Calibri"/>
            </a:endParaRPr>
          </a:p>
        </p:txBody>
      </p:sp>
    </p:spTree>
    <p:extLst>
      <p:ext uri="{BB962C8B-B14F-4D97-AF65-F5344CB8AC3E}">
        <p14:creationId xmlns:p14="http://schemas.microsoft.com/office/powerpoint/2010/main" val="24129936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72501" cy="452216"/>
          </a:xfrm>
          <a:prstGeom prst="rect">
            <a:avLst/>
          </a:prstGeom>
          <a:noFill/>
          <a:ln/>
        </p:spPr>
        <p:txBody>
          <a:bodyPr wrap="square" lIns="91440" tIns="45720" rIns="91440" bIns="45720" rtlCol="0" anchor="t"/>
          <a:lstStyle/>
          <a:p>
            <a:pPr>
              <a:spcBef>
                <a:spcPts val="0"/>
              </a:spcBef>
            </a:pPr>
            <a:r>
              <a:rPr lang="en-US" dirty="0">
                <a:latin typeface="Arial"/>
                <a:cs typeface="Arial"/>
              </a:rPr>
              <a:t>Radio-Frequency Identification (RFID) Attacks</a:t>
            </a:r>
            <a:r>
              <a:rPr lang="en-US">
                <a:latin typeface="Arial"/>
                <a:cs typeface="Arial"/>
              </a:rPr>
              <a:t> (Cont.)</a:t>
            </a:r>
          </a:p>
          <a:p>
            <a:pPr>
              <a:spcBef>
                <a:spcPts val="0"/>
              </a:spcBef>
            </a:pPr>
            <a:br>
              <a:rPr lang="en-US" sz="1200" dirty="0">
                <a:solidFill>
                  <a:srgbClr val="000000"/>
                </a:solidFill>
                <a:latin typeface="Calibri"/>
                <a:ea typeface="Calibri"/>
                <a:cs typeface="Calibri"/>
              </a:rPr>
            </a:br>
            <a:endParaRPr lang="en-US" sz="1200" dirty="0">
              <a:solidFill>
                <a:srgbClr val="000000"/>
              </a:solidFill>
              <a:latin typeface="Calibri"/>
              <a:ea typeface="Calibri"/>
              <a:cs typeface="Calibri"/>
            </a:endParaRPr>
          </a:p>
          <a:p>
            <a:pPr>
              <a:spcBef>
                <a:spcPts val="0"/>
              </a:spcBef>
            </a:pPr>
            <a:br>
              <a:rPr lang="en-US" sz="1200" dirty="0">
                <a:solidFill>
                  <a:srgbClr val="000000"/>
                </a:solidFill>
                <a:latin typeface="Calibri"/>
                <a:ea typeface="Calibri"/>
                <a:cs typeface="Calibri"/>
              </a:rPr>
            </a:br>
            <a:endParaRPr lang="en-US" sz="1200" dirty="0">
              <a:solidFill>
                <a:srgbClr val="000000"/>
              </a:solidFill>
              <a:latin typeface="Calibri"/>
              <a:ea typeface="Calibri"/>
              <a:cs typeface="Calibri"/>
            </a:endParaRPr>
          </a:p>
          <a:p>
            <a:endParaRPr lang="en-US" dirty="0">
              <a:latin typeface="Arial"/>
              <a:cs typeface="Arial"/>
            </a:endParaRPr>
          </a:p>
          <a:p>
            <a:endParaRPr lang="en-US" dirty="0">
              <a:latin typeface="Arial"/>
              <a:cs typeface="Arial"/>
            </a:endParaRPr>
          </a:p>
        </p:txBody>
      </p:sp>
      <p:sp>
        <p:nvSpPr>
          <p:cNvPr id="5" name="Text 2"/>
          <p:cNvSpPr/>
          <p:nvPr/>
        </p:nvSpPr>
        <p:spPr>
          <a:xfrm>
            <a:off x="2245" y="887522"/>
            <a:ext cx="8946342" cy="2462973"/>
          </a:xfrm>
          <a:prstGeom prst="rect">
            <a:avLst/>
          </a:prstGeom>
          <a:noFill/>
          <a:ln/>
        </p:spPr>
        <p:txBody>
          <a:bodyPr wrap="square" lIns="91440" tIns="45720" rIns="91440" bIns="45720" rtlCol="0" anchor="t"/>
          <a:lstStyle/>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94</a:t>
            </a:fld>
            <a:endParaRPr lang="en-US"/>
          </a:p>
        </p:txBody>
      </p:sp>
      <p:sp>
        <p:nvSpPr>
          <p:cNvPr id="6" name="CaixaDeTexto 5">
            <a:extLst>
              <a:ext uri="{FF2B5EF4-FFF2-40B4-BE49-F238E27FC236}">
                <a16:creationId xmlns:a16="http://schemas.microsoft.com/office/drawing/2014/main" id="{93BD1552-F306-C8C6-26AB-C07B23DE8FE3}"/>
              </a:ext>
            </a:extLst>
          </p:cNvPr>
          <p:cNvSpPr txBox="1"/>
          <p:nvPr/>
        </p:nvSpPr>
        <p:spPr>
          <a:xfrm>
            <a:off x="5648" y="890625"/>
            <a:ext cx="8952215"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Ultra-high-frequency (UHF) RFID tags and devices operate at frequencies between 860MHz and 960MHz (regional) and exchange information at distances of up to 30 feet.</a:t>
            </a:r>
            <a:endParaRPr lang="en-US" sz="1400" dirty="0">
              <a:latin typeface="Arial"/>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few attacks are commonly launched against RFID devices:</a:t>
            </a:r>
            <a:endParaRPr lang="en-US" sz="1400" dirty="0">
              <a:latin typeface="Arial"/>
              <a:cs typeface="Arial"/>
            </a:endParaRPr>
          </a:p>
          <a:p>
            <a:pPr marL="742950" lvl="1" indent="-285750">
              <a:buFont typeface="Arial"/>
              <a:buChar char="•"/>
            </a:pPr>
            <a:r>
              <a:rPr lang="en-US" sz="1400" dirty="0">
                <a:solidFill>
                  <a:srgbClr val="181A1F"/>
                </a:solidFill>
                <a:latin typeface="Arial"/>
                <a:ea typeface="+mn-lt"/>
                <a:cs typeface="+mn-lt"/>
              </a:rPr>
              <a:t>Attackers can silently steal RFID information (such as a badge or a tag) with an RFID reader such as the Proxmark3 by just walking near an individual or a tag.</a:t>
            </a:r>
            <a:endParaRPr lang="en-US" sz="1400" dirty="0">
              <a:latin typeface="Arial"/>
              <a:ea typeface="+mn-lt"/>
              <a:cs typeface="+mn-lt"/>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Attackers can create and clone an RFID tag (in a process called </a:t>
            </a:r>
            <a:r>
              <a:rPr lang="en-US" sz="1400" b="1" i="1" dirty="0">
                <a:solidFill>
                  <a:srgbClr val="181A1F"/>
                </a:solidFill>
                <a:latin typeface="Arial"/>
                <a:ea typeface="+mn-lt"/>
                <a:cs typeface="+mn-lt"/>
              </a:rPr>
              <a:t>RFID cloning</a:t>
            </a:r>
            <a:r>
              <a:rPr lang="en-US" sz="1400" dirty="0">
                <a:solidFill>
                  <a:srgbClr val="181A1F"/>
                </a:solidFill>
                <a:latin typeface="Arial"/>
                <a:ea typeface="+mn-lt"/>
                <a:cs typeface="+mn-lt"/>
              </a:rPr>
              <a:t>). They can then use the cloned RFID tags to enter a building or a specific room.</a:t>
            </a:r>
            <a:endParaRPr lang="en-US" sz="1400">
              <a:latin typeface="Arial"/>
              <a:ea typeface="+mn-lt"/>
              <a:cs typeface="+mn-lt"/>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a:solidFill>
                  <a:srgbClr val="181A1F"/>
                </a:solidFill>
                <a:latin typeface="Arial"/>
                <a:ea typeface="+mn-lt"/>
                <a:cs typeface="+mn-lt"/>
              </a:rPr>
              <a:t>Attackers can implant skimmers behind RFID card readers in a building or a room.</a:t>
            </a:r>
            <a:endParaRPr lang="en-US" sz="1400">
              <a:latin typeface="Arial"/>
              <a:cs typeface="Arial"/>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Attackers can use amplified antennas to perform NFC amplification attacks. Attackers can also use amplified antennas to exfiltrate small amounts of data, such as passwords and encryption keys, over relatively long distances.</a:t>
            </a:r>
            <a:endParaRPr lang="en-US"/>
          </a:p>
        </p:txBody>
      </p:sp>
    </p:spTree>
    <p:extLst>
      <p:ext uri="{BB962C8B-B14F-4D97-AF65-F5344CB8AC3E}">
        <p14:creationId xmlns:p14="http://schemas.microsoft.com/office/powerpoint/2010/main" val="40688453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72501" cy="452216"/>
          </a:xfrm>
          <a:prstGeom prst="rect">
            <a:avLst/>
          </a:prstGeom>
          <a:noFill/>
          <a:ln/>
        </p:spPr>
        <p:txBody>
          <a:bodyPr wrap="square" lIns="91440" tIns="45720" rIns="91440" bIns="45720" rtlCol="0" anchor="t"/>
          <a:lstStyle/>
          <a:p>
            <a:pPr>
              <a:spcBef>
                <a:spcPts val="0"/>
              </a:spcBef>
            </a:pPr>
            <a:r>
              <a:rPr lang="en-US">
                <a:latin typeface="Arial"/>
                <a:cs typeface="Arial"/>
              </a:rPr>
              <a:t>Password Spraying</a:t>
            </a:r>
          </a:p>
          <a:p>
            <a:pPr>
              <a:spcBef>
                <a:spcPts val="0"/>
              </a:spcBef>
            </a:pPr>
            <a:br>
              <a:rPr lang="en-US" sz="1200" dirty="0">
                <a:solidFill>
                  <a:srgbClr val="000000"/>
                </a:solidFill>
                <a:latin typeface="Calibri"/>
                <a:ea typeface="Calibri"/>
                <a:cs typeface="Calibri"/>
              </a:rPr>
            </a:br>
            <a:endParaRPr lang="en-US" sz="1200" dirty="0">
              <a:solidFill>
                <a:srgbClr val="000000"/>
              </a:solidFill>
              <a:latin typeface="Calibri"/>
              <a:ea typeface="Calibri"/>
              <a:cs typeface="Calibri"/>
            </a:endParaRPr>
          </a:p>
          <a:p>
            <a:pPr>
              <a:spcBef>
                <a:spcPts val="0"/>
              </a:spcBef>
            </a:pPr>
            <a:br>
              <a:rPr lang="en-US" sz="1200" dirty="0">
                <a:solidFill>
                  <a:srgbClr val="000000"/>
                </a:solidFill>
                <a:latin typeface="Calibri"/>
                <a:ea typeface="Calibri"/>
                <a:cs typeface="Calibri"/>
              </a:rPr>
            </a:br>
            <a:endParaRPr lang="en-US" sz="1200" dirty="0">
              <a:solidFill>
                <a:srgbClr val="000000"/>
              </a:solidFill>
              <a:latin typeface="Calibri"/>
              <a:ea typeface="Calibri"/>
              <a:cs typeface="Calibri"/>
            </a:endParaRPr>
          </a:p>
          <a:p>
            <a:endParaRPr lang="en-US" dirty="0">
              <a:latin typeface="Arial"/>
              <a:cs typeface="Arial"/>
            </a:endParaRPr>
          </a:p>
          <a:p>
            <a:endParaRPr lang="en-US" dirty="0">
              <a:latin typeface="Arial"/>
              <a:cs typeface="Arial"/>
            </a:endParaRPr>
          </a:p>
        </p:txBody>
      </p:sp>
      <p:sp>
        <p:nvSpPr>
          <p:cNvPr id="5" name="Text 2"/>
          <p:cNvSpPr/>
          <p:nvPr/>
        </p:nvSpPr>
        <p:spPr>
          <a:xfrm>
            <a:off x="2245" y="887522"/>
            <a:ext cx="8946342" cy="2462973"/>
          </a:xfrm>
          <a:prstGeom prst="rect">
            <a:avLst/>
          </a:prstGeom>
          <a:noFill/>
          <a:ln/>
        </p:spPr>
        <p:txBody>
          <a:bodyPr wrap="square" lIns="91440" tIns="45720" rIns="91440" bIns="45720" rtlCol="0" anchor="t"/>
          <a:lstStyle/>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95</a:t>
            </a:fld>
            <a:endParaRPr lang="en-US"/>
          </a:p>
        </p:txBody>
      </p:sp>
      <p:sp>
        <p:nvSpPr>
          <p:cNvPr id="6" name="CaixaDeTexto 5">
            <a:extLst>
              <a:ext uri="{FF2B5EF4-FFF2-40B4-BE49-F238E27FC236}">
                <a16:creationId xmlns:a16="http://schemas.microsoft.com/office/drawing/2014/main" id="{93BD1552-F306-C8C6-26AB-C07B23DE8FE3}"/>
              </a:ext>
            </a:extLst>
          </p:cNvPr>
          <p:cNvSpPr txBox="1"/>
          <p:nvPr/>
        </p:nvSpPr>
        <p:spPr>
          <a:xfrm>
            <a:off x="5648" y="890625"/>
            <a:ext cx="895221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i="1" dirty="0">
                <a:solidFill>
                  <a:srgbClr val="181A1F"/>
                </a:solidFill>
                <a:latin typeface="Arial"/>
                <a:ea typeface="+mn-lt"/>
                <a:cs typeface="+mn-lt"/>
              </a:rPr>
              <a:t>Password spraying</a:t>
            </a:r>
            <a:r>
              <a:rPr lang="en-US" sz="1400" dirty="0">
                <a:solidFill>
                  <a:srgbClr val="181A1F"/>
                </a:solidFill>
                <a:latin typeface="Arial"/>
                <a:ea typeface="+mn-lt"/>
                <a:cs typeface="+mn-lt"/>
              </a:rPr>
              <a:t> is a type of credential attack in which an attacker brute-forces logins (that is, attempts to authenticate numerous times) based on a list of usernames with default passwords of common systems or applications.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example, an attacker could try to log in with the word password1 using numerous usernames in a wordlist.</a:t>
            </a:r>
            <a:endParaRPr lang="en-US" sz="1400" dirty="0">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similar attack is credential stuffing. </a:t>
            </a:r>
          </a:p>
          <a:p>
            <a:pPr marL="742950" lvl="1" indent="-285750">
              <a:buFont typeface="Arial"/>
              <a:buChar char="•"/>
            </a:pPr>
            <a:r>
              <a:rPr lang="en-US" sz="1400" dirty="0">
                <a:solidFill>
                  <a:srgbClr val="181A1F"/>
                </a:solidFill>
                <a:latin typeface="Arial"/>
                <a:ea typeface="+mn-lt"/>
                <a:cs typeface="+mn-lt"/>
              </a:rPr>
              <a:t>In this type of attack, the attacker performs automated injection of usernames and passwords that have been exposed in previous breaches</a:t>
            </a:r>
            <a:r>
              <a:rPr lang="en-US" sz="1400">
                <a:solidFill>
                  <a:srgbClr val="181A1F"/>
                </a:solidFill>
                <a:latin typeface="Arial"/>
                <a:ea typeface="+mn-lt"/>
                <a:cs typeface="+mn-lt"/>
              </a:rPr>
              <a:t>.  </a:t>
            </a:r>
            <a:endParaRPr lang="en-US" sz="1400" dirty="0">
              <a:solidFill>
                <a:srgbClr val="181A1F"/>
              </a:solidFill>
              <a:latin typeface="Arial"/>
              <a:ea typeface="+mn-lt"/>
              <a:cs typeface="+mn-lt"/>
            </a:endParaRPr>
          </a:p>
        </p:txBody>
      </p:sp>
    </p:spTree>
    <p:extLst>
      <p:ext uri="{BB962C8B-B14F-4D97-AF65-F5344CB8AC3E}">
        <p14:creationId xmlns:p14="http://schemas.microsoft.com/office/powerpoint/2010/main" val="34847833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a:latin typeface="Arial"/>
                <a:cs typeface="Arial"/>
              </a:rPr>
              <a:t>Exploiting Wireless Vulnerabilities</a:t>
            </a:r>
          </a:p>
          <a:p>
            <a:pPr marL="0" indent="0">
              <a:buNone/>
            </a:pPr>
            <a:endParaRPr lang="en-US" sz="1600" dirty="0"/>
          </a:p>
        </p:txBody>
      </p:sp>
      <p:sp>
        <p:nvSpPr>
          <p:cNvPr id="3" name="Text 0"/>
          <p:cNvSpPr>
            <a:spLocks noGrp="1"/>
          </p:cNvSpPr>
          <p:nvPr>
            <p:ph type="body" idx="100" hasCustomPrompt="1"/>
          </p:nvPr>
        </p:nvSpPr>
        <p:spPr>
          <a:xfrm>
            <a:off x="0" y="274320"/>
            <a:ext cx="8572501" cy="452216"/>
          </a:xfrm>
          <a:prstGeom prst="rect">
            <a:avLst/>
          </a:prstGeom>
          <a:noFill/>
          <a:ln/>
        </p:spPr>
        <p:txBody>
          <a:bodyPr wrap="square" lIns="91440" tIns="45720" rIns="91440" bIns="45720" rtlCol="0" anchor="t"/>
          <a:lstStyle/>
          <a:p>
            <a:pPr>
              <a:spcBef>
                <a:spcPts val="0"/>
              </a:spcBef>
            </a:pPr>
            <a:r>
              <a:rPr lang="en-US">
                <a:latin typeface="Arial"/>
                <a:cs typeface="Arial"/>
              </a:rPr>
              <a:t>Exploit Chaining</a:t>
            </a:r>
          </a:p>
          <a:p>
            <a:pPr>
              <a:spcBef>
                <a:spcPts val="0"/>
              </a:spcBef>
            </a:pPr>
            <a:br>
              <a:rPr lang="en-US" sz="1200" dirty="0">
                <a:solidFill>
                  <a:srgbClr val="000000"/>
                </a:solidFill>
                <a:latin typeface="Calibri"/>
                <a:ea typeface="Calibri"/>
                <a:cs typeface="Calibri"/>
              </a:rPr>
            </a:br>
            <a:endParaRPr lang="en-US" sz="1200" dirty="0">
              <a:solidFill>
                <a:srgbClr val="000000"/>
              </a:solidFill>
              <a:latin typeface="Calibri"/>
              <a:ea typeface="Calibri"/>
              <a:cs typeface="Calibri"/>
            </a:endParaRPr>
          </a:p>
          <a:p>
            <a:pPr>
              <a:spcBef>
                <a:spcPts val="0"/>
              </a:spcBef>
            </a:pPr>
            <a:br>
              <a:rPr lang="en-US" sz="1200" dirty="0">
                <a:solidFill>
                  <a:srgbClr val="000000"/>
                </a:solidFill>
                <a:latin typeface="Calibri"/>
                <a:ea typeface="Calibri"/>
                <a:cs typeface="Calibri"/>
              </a:rPr>
            </a:br>
            <a:endParaRPr lang="en-US" sz="1200" dirty="0">
              <a:solidFill>
                <a:srgbClr val="000000"/>
              </a:solidFill>
              <a:latin typeface="Calibri"/>
              <a:ea typeface="Calibri"/>
              <a:cs typeface="Calibri"/>
            </a:endParaRPr>
          </a:p>
          <a:p>
            <a:endParaRPr lang="en-US" dirty="0">
              <a:latin typeface="Arial"/>
              <a:cs typeface="Arial"/>
            </a:endParaRPr>
          </a:p>
          <a:p>
            <a:endParaRPr lang="en-US" dirty="0">
              <a:latin typeface="Arial"/>
              <a:cs typeface="Arial"/>
            </a:endParaRPr>
          </a:p>
        </p:txBody>
      </p:sp>
      <p:sp>
        <p:nvSpPr>
          <p:cNvPr id="5" name="Text 2"/>
          <p:cNvSpPr/>
          <p:nvPr/>
        </p:nvSpPr>
        <p:spPr>
          <a:xfrm>
            <a:off x="2245" y="887522"/>
            <a:ext cx="8946342" cy="2462973"/>
          </a:xfrm>
          <a:prstGeom prst="rect">
            <a:avLst/>
          </a:prstGeom>
          <a:noFill/>
          <a:ln/>
        </p:spPr>
        <p:txBody>
          <a:bodyPr wrap="square" lIns="91440" tIns="45720" rIns="91440" bIns="45720" rtlCol="0" anchor="t"/>
          <a:lstStyle/>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96</a:t>
            </a:fld>
            <a:endParaRPr lang="en-US"/>
          </a:p>
        </p:txBody>
      </p:sp>
      <p:sp>
        <p:nvSpPr>
          <p:cNvPr id="6" name="CaixaDeTexto 5">
            <a:extLst>
              <a:ext uri="{FF2B5EF4-FFF2-40B4-BE49-F238E27FC236}">
                <a16:creationId xmlns:a16="http://schemas.microsoft.com/office/drawing/2014/main" id="{93BD1552-F306-C8C6-26AB-C07B23DE8FE3}"/>
              </a:ext>
            </a:extLst>
          </p:cNvPr>
          <p:cNvSpPr txBox="1"/>
          <p:nvPr/>
        </p:nvSpPr>
        <p:spPr>
          <a:xfrm>
            <a:off x="5648" y="890625"/>
            <a:ext cx="895221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solidFill>
                  <a:srgbClr val="181A1F"/>
                </a:solidFill>
                <a:latin typeface="Arial"/>
                <a:ea typeface="+mn-lt"/>
                <a:cs typeface="+mn-lt"/>
              </a:rPr>
              <a:t>Most sophisticated attacks leverage multiple vulnerabilities to compromise systems. </a:t>
            </a:r>
            <a:endParaRPr lang="pt-BR" dirty="0">
              <a:solidFill>
                <a:srgbClr val="000000"/>
              </a:solidFill>
              <a:latin typeface="Arial"/>
              <a:ea typeface="+mn-lt"/>
              <a:cs typeface="Arial"/>
            </a:endParaRPr>
          </a:p>
          <a:p>
            <a:pPr marL="285750" indent="-285750">
              <a:buFont typeface="Arial"/>
              <a:buChar char="•"/>
            </a:pPr>
            <a:endParaRPr lang="en-US" sz="1600" dirty="0">
              <a:solidFill>
                <a:srgbClr val="181A1F"/>
              </a:solidFill>
              <a:latin typeface="Arial"/>
              <a:ea typeface="+mn-lt"/>
              <a:cs typeface="+mn-lt"/>
            </a:endParaRPr>
          </a:p>
          <a:p>
            <a:pPr marL="285750" indent="-285750">
              <a:buFont typeface="Arial"/>
              <a:buChar char="•"/>
            </a:pPr>
            <a:r>
              <a:rPr lang="en-US" sz="1600" dirty="0">
                <a:solidFill>
                  <a:srgbClr val="181A1F"/>
                </a:solidFill>
                <a:latin typeface="Arial"/>
                <a:ea typeface="+mn-lt"/>
                <a:cs typeface="+mn-lt"/>
              </a:rPr>
              <a:t>An attacker may “chain” (that is, use multiple) exploits against known or zero-day vulnerabilities to compromise systems, steal, modify, or corrupt data.</a:t>
            </a:r>
            <a:endParaRPr lang="pt-BR">
              <a:latin typeface="Arial"/>
              <a:cs typeface="Arial"/>
            </a:endParaRPr>
          </a:p>
        </p:txBody>
      </p:sp>
    </p:spTree>
    <p:extLst>
      <p:ext uri="{BB962C8B-B14F-4D97-AF65-F5344CB8AC3E}">
        <p14:creationId xmlns:p14="http://schemas.microsoft.com/office/powerpoint/2010/main" val="40533606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18817" cy="1485900"/>
          </a:xfrm>
          <a:prstGeom prst="rect">
            <a:avLst/>
          </a:prstGeom>
          <a:noFill/>
          <a:ln/>
        </p:spPr>
        <p:txBody>
          <a:bodyPr wrap="square" lIns="91440" tIns="45720" rIns="91440" bIns="45720" rtlCol="0" anchor="t"/>
          <a:lstStyle/>
          <a:p>
            <a:r>
              <a:rPr lang="en-US">
                <a:latin typeface="Arial"/>
                <a:cs typeface="Arial"/>
              </a:rPr>
              <a:t>5.3 </a:t>
            </a:r>
            <a:r>
              <a:rPr lang="en-US" sz="3600">
                <a:solidFill>
                  <a:srgbClr val="AFE8FB"/>
                </a:solidFill>
                <a:latin typeface="Arial"/>
                <a:cs typeface="Arial"/>
              </a:rPr>
              <a:t>Exploiting Wired and Wireless Networks Summary</a:t>
            </a:r>
            <a:endParaRPr lang="en-US"/>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Wired and Wireless Networks Summary</a:t>
            </a:r>
            <a:endParaRPr lang="en-US" sz="1600">
              <a:latin typeface="Arial"/>
              <a:cs typeface="Arial"/>
            </a:endParaRP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a:t>
            </a:r>
            <a:endParaRPr lang="en-US" sz="2200"/>
          </a:p>
        </p:txBody>
      </p:sp>
      <p:sp>
        <p:nvSpPr>
          <p:cNvPr id="5" name="Text 2"/>
          <p:cNvSpPr/>
          <p:nvPr/>
        </p:nvSpPr>
        <p:spPr>
          <a:xfrm>
            <a:off x="233569" y="1170174"/>
            <a:ext cx="8229600" cy="3132466"/>
          </a:xfrm>
          <a:prstGeom prst="rect">
            <a:avLst/>
          </a:prstGeom>
          <a:noFill/>
          <a:ln/>
        </p:spPr>
        <p:txBody>
          <a:bodyPr wrap="square" lIns="91440" tIns="45720" rIns="91440" bIns="45720" rtlCol="0" anchor="t"/>
          <a:lstStyle/>
          <a:p>
            <a:pPr marL="285750" indent="-285750">
              <a:lnSpc>
                <a:spcPts val="2000"/>
              </a:lnSpc>
              <a:buFont typeface="Arial"/>
              <a:buChar char="•"/>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98</a:t>
            </a:fld>
            <a:endParaRPr lang="en-US"/>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739150"/>
            <a:ext cx="9031805"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Arial"/>
                <a:ea typeface="+mn-lt"/>
                <a:cs typeface="+mn-lt"/>
              </a:rPr>
              <a:t>NetBIOS and LLMNR are protocols primarily used by Microsoft Windows for host identification. </a:t>
            </a:r>
            <a:endParaRPr lang="pt-BR" sz="1400" dirty="0">
              <a:latin typeface="Arial"/>
              <a:ea typeface="+mn-lt"/>
              <a:cs typeface="+mn-lt"/>
            </a:endParaRPr>
          </a:p>
          <a:p>
            <a:pPr marL="285750" indent="-285750">
              <a:buFont typeface="Arial"/>
              <a:buChar char="•"/>
            </a:pPr>
            <a:r>
              <a:rPr lang="en-US" sz="1400" dirty="0">
                <a:latin typeface="Arial"/>
                <a:ea typeface="+mn-lt"/>
                <a:cs typeface="+mn-lt"/>
              </a:rPr>
              <a:t>LLMNR is based on the DNS protocol format. </a:t>
            </a:r>
            <a:endParaRPr lang="pt-BR" sz="1400" dirty="0">
              <a:latin typeface="Arial"/>
              <a:ea typeface="+mn-lt"/>
              <a:cs typeface="+mn-lt"/>
            </a:endParaRPr>
          </a:p>
          <a:p>
            <a:pPr marL="285750" indent="-285750">
              <a:buFont typeface="Arial"/>
              <a:buChar char="•"/>
            </a:pPr>
            <a:r>
              <a:rPr lang="en-US" sz="1400" dirty="0">
                <a:latin typeface="Arial"/>
                <a:ea typeface="+mn-lt"/>
                <a:cs typeface="+mn-lt"/>
              </a:rPr>
              <a:t>NetBIOS provides three services: Name Service (NetBIOS-NS), Datagram Service (NetBIOS-DGM), and Session Service (NetBIOS-SSN). </a:t>
            </a:r>
            <a:endParaRPr lang="pt-BR" sz="1400">
              <a:latin typeface="Arial"/>
              <a:ea typeface="+mn-lt"/>
              <a:cs typeface="+mn-lt"/>
            </a:endParaRPr>
          </a:p>
          <a:p>
            <a:pPr marL="285750" indent="-285750">
              <a:buFont typeface="Arial"/>
              <a:buChar char="•"/>
            </a:pPr>
            <a:r>
              <a:rPr lang="en-US" sz="1400" dirty="0">
                <a:latin typeface="Arial"/>
                <a:ea typeface="+mn-lt"/>
                <a:cs typeface="+mn-lt"/>
              </a:rPr>
              <a:t>These operations use specific TCP and UDP ports for communication. </a:t>
            </a:r>
            <a:endParaRPr lang="pt-BR" sz="1400" dirty="0">
              <a:latin typeface="Arial"/>
              <a:ea typeface="+mn-lt"/>
              <a:cs typeface="+mn-lt"/>
            </a:endParaRPr>
          </a:p>
          <a:p>
            <a:pPr marL="285750" indent="-285750">
              <a:buFont typeface="Arial"/>
              <a:buChar char="•"/>
            </a:pPr>
            <a:r>
              <a:rPr lang="en-US" sz="1400" dirty="0">
                <a:latin typeface="Arial"/>
                <a:ea typeface="+mn-lt"/>
                <a:cs typeface="+mn-lt"/>
              </a:rPr>
              <a:t>Windows workgroups are LAN peer-to-peer networks, while domain-based implementations are client-to-server networks supporting numerous hosts across multiple subnets.</a:t>
            </a:r>
            <a:endParaRPr lang="pt-BR" sz="1400">
              <a:latin typeface="Arial"/>
              <a:ea typeface="+mn-lt"/>
              <a:cs typeface="+mn-lt"/>
            </a:endParaRPr>
          </a:p>
          <a:p>
            <a:pPr marL="285750" indent="-285750">
              <a:buFont typeface="Arial"/>
              <a:buChar char="•"/>
            </a:pPr>
            <a:r>
              <a:rPr lang="en-US" sz="1400" dirty="0">
                <a:latin typeface="Arial"/>
                <a:ea typeface="+mn-lt"/>
                <a:cs typeface="+mn-lt"/>
              </a:rPr>
              <a:t>Historically, there have been many vulnerabilities in NetBIOS, SMB, and LLMNR. </a:t>
            </a:r>
          </a:p>
          <a:p>
            <a:pPr marL="285750" indent="-285750">
              <a:buFont typeface="Arial"/>
              <a:buChar char="•"/>
            </a:pPr>
            <a:r>
              <a:rPr lang="en-US" sz="1400" dirty="0">
                <a:latin typeface="Arial"/>
                <a:ea typeface="+mn-lt"/>
                <a:cs typeface="+mn-lt"/>
              </a:rPr>
              <a:t>A common LLMNR vulnerability involves an attacker spoofing an authoritative source for name resolution, poisoning the LLMNR service, and obtaining the victim's username and NTLMv2 hash. </a:t>
            </a:r>
            <a:endParaRPr lang="en-US" dirty="0">
              <a:latin typeface="Calibri" panose="020F0502020204030204"/>
              <a:ea typeface="+mn-lt"/>
              <a:cs typeface="+mn-lt"/>
            </a:endParaRPr>
          </a:p>
          <a:p>
            <a:pPr marL="285750" indent="-285750">
              <a:buFont typeface="Arial"/>
              <a:buChar char="•"/>
            </a:pPr>
            <a:r>
              <a:rPr lang="en-US" sz="1400" dirty="0">
                <a:latin typeface="Arial"/>
                <a:ea typeface="+mn-lt"/>
                <a:cs typeface="+mn-lt"/>
              </a:rPr>
              <a:t>Tools like </a:t>
            </a:r>
            <a:r>
              <a:rPr lang="en-US" sz="1400" dirty="0" err="1">
                <a:latin typeface="Arial"/>
                <a:ea typeface="+mn-lt"/>
                <a:cs typeface="+mn-lt"/>
              </a:rPr>
              <a:t>NBNSpoof</a:t>
            </a:r>
            <a:r>
              <a:rPr lang="en-US" sz="1400" dirty="0">
                <a:latin typeface="Arial"/>
                <a:ea typeface="+mn-lt"/>
                <a:cs typeface="+mn-lt"/>
              </a:rPr>
              <a:t>, Metasploit, and Responder can be used to conduct these attacks. </a:t>
            </a:r>
            <a:endParaRPr lang="en-US">
              <a:latin typeface="Calibri" panose="020F0502020204030204"/>
              <a:ea typeface="+mn-lt"/>
              <a:cs typeface="+mn-lt"/>
            </a:endParaRPr>
          </a:p>
          <a:p>
            <a:pPr marL="285750" indent="-285750">
              <a:buFont typeface="Arial"/>
              <a:buChar char="•"/>
            </a:pPr>
            <a:r>
              <a:rPr lang="en-US" sz="1400" err="1">
                <a:latin typeface="Arial"/>
                <a:ea typeface="+mn-lt"/>
                <a:cs typeface="+mn-lt"/>
              </a:rPr>
              <a:t>Pupy</a:t>
            </a:r>
            <a:r>
              <a:rPr lang="en-US" sz="1400" dirty="0">
                <a:latin typeface="Arial"/>
                <a:ea typeface="+mn-lt"/>
                <a:cs typeface="+mn-lt"/>
              </a:rPr>
              <a:t>, an open-source Python-based cross-platform remote administration tool, is also popular among penetration testers and attackers.</a:t>
            </a:r>
          </a:p>
          <a:p>
            <a:pPr marL="285750" indent="-285750">
              <a:buFont typeface="Arial"/>
              <a:buChar char="•"/>
            </a:pPr>
            <a:r>
              <a:rPr lang="en-US" sz="1400" dirty="0">
                <a:solidFill>
                  <a:srgbClr val="181A1F"/>
                </a:solidFill>
                <a:latin typeface="Arial"/>
                <a:ea typeface="+mn-lt"/>
                <a:cs typeface="Arial"/>
              </a:rPr>
              <a:t>One of the most used SMB exploits in recent times has been the </a:t>
            </a:r>
            <a:r>
              <a:rPr lang="en-US" sz="1400" err="1">
                <a:solidFill>
                  <a:srgbClr val="181A1F"/>
                </a:solidFill>
                <a:latin typeface="Arial"/>
                <a:ea typeface="+mn-lt"/>
                <a:cs typeface="Arial"/>
              </a:rPr>
              <a:t>EternalBlue</a:t>
            </a:r>
            <a:r>
              <a:rPr lang="en-US" sz="1400" dirty="0">
                <a:solidFill>
                  <a:srgbClr val="181A1F"/>
                </a:solidFill>
                <a:latin typeface="Arial"/>
                <a:ea typeface="+mn-lt"/>
                <a:cs typeface="Arial"/>
              </a:rPr>
              <a:t> exploit that </a:t>
            </a:r>
            <a:r>
              <a:rPr lang="en-US" sz="1400" dirty="0">
                <a:latin typeface="Arial"/>
                <a:ea typeface="+mn-lt"/>
                <a:cs typeface="+mn-lt"/>
              </a:rPr>
              <a:t>has been used in ransomware like WannaCry and </a:t>
            </a:r>
            <a:r>
              <a:rPr lang="en-US" sz="1400" err="1">
                <a:latin typeface="Arial"/>
                <a:ea typeface="+mn-lt"/>
                <a:cs typeface="+mn-lt"/>
              </a:rPr>
              <a:t>Nyeta</a:t>
            </a:r>
            <a:r>
              <a:rPr lang="en-US" sz="1400" dirty="0">
                <a:latin typeface="Arial"/>
                <a:ea typeface="+mn-lt"/>
                <a:cs typeface="+mn-lt"/>
              </a:rPr>
              <a:t>. </a:t>
            </a:r>
          </a:p>
          <a:p>
            <a:pPr marL="285750" indent="-285750">
              <a:buFont typeface="Arial"/>
              <a:buChar char="•"/>
            </a:pPr>
            <a:r>
              <a:rPr lang="en-US" sz="1400" dirty="0">
                <a:latin typeface="Arial"/>
                <a:ea typeface="+mn-lt"/>
                <a:cs typeface="+mn-lt"/>
              </a:rPr>
              <a:t>Metasploit is one tool that has ported the </a:t>
            </a:r>
            <a:r>
              <a:rPr lang="en-US" sz="1400" err="1">
                <a:latin typeface="Arial"/>
                <a:ea typeface="+mn-lt"/>
                <a:cs typeface="+mn-lt"/>
              </a:rPr>
              <a:t>EternalBlue</a:t>
            </a:r>
            <a:r>
              <a:rPr lang="en-US" sz="1400" dirty="0">
                <a:latin typeface="Arial"/>
                <a:ea typeface="+mn-lt"/>
                <a:cs typeface="+mn-lt"/>
              </a:rPr>
              <a:t> exploit. </a:t>
            </a:r>
            <a:endParaRPr lang="en-US" sz="1400">
              <a:latin typeface="Arial"/>
              <a:ea typeface="+mn-lt"/>
              <a:cs typeface="+mn-lt"/>
            </a:endParaRPr>
          </a:p>
          <a:p>
            <a:pPr marL="285750" indent="-285750">
              <a:buFont typeface="Arial"/>
              <a:buChar char="•"/>
            </a:pPr>
            <a:r>
              <a:rPr lang="en-US" sz="1400" dirty="0">
                <a:latin typeface="Arial"/>
                <a:ea typeface="+mn-lt"/>
                <a:cs typeface="+mn-lt"/>
              </a:rPr>
              <a:t>Once executed, Metasploit launches a Meterpreter session for further system control and compromise.</a:t>
            </a:r>
          </a:p>
          <a:p>
            <a:pPr marL="285750" indent="-285750">
              <a:buFont typeface="Arial"/>
              <a:buChar char="•"/>
            </a:pPr>
            <a:r>
              <a:rPr lang="en-US" sz="1400" dirty="0">
                <a:latin typeface="Arial"/>
                <a:ea typeface="+mn-lt"/>
                <a:cs typeface="+mn-lt"/>
              </a:rPr>
              <a:t>Enumeration is an essential aspect of penetration testing, and tools like Nmap and Enum4linux can gather information on vulnerable SMB systems, which can then be exploited using Metasploit.</a:t>
            </a:r>
            <a:endParaRPr lang="en-US" sz="1400">
              <a:latin typeface="Arial"/>
              <a:cs typeface="Calibri"/>
            </a:endParaRPr>
          </a:p>
        </p:txBody>
      </p:sp>
    </p:spTree>
    <p:extLst>
      <p:ext uri="{BB962C8B-B14F-4D97-AF65-F5344CB8AC3E}">
        <p14:creationId xmlns:p14="http://schemas.microsoft.com/office/powerpoint/2010/main" val="15934950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Exploiting Wired </a:t>
            </a:r>
            <a:r>
              <a:rPr lang="en-US" sz="1600">
                <a:solidFill>
                  <a:srgbClr val="024C69"/>
                </a:solidFill>
                <a:latin typeface="Arial"/>
                <a:cs typeface="Arial"/>
              </a:rPr>
              <a:t>and </a:t>
            </a:r>
            <a:r>
              <a:rPr lang="en-US">
                <a:latin typeface="Arial"/>
                <a:cs typeface="Arial"/>
              </a:rPr>
              <a:t>Wireless Networks</a:t>
            </a:r>
            <a:r>
              <a:rPr lang="en-US" sz="1600">
                <a:solidFill>
                  <a:srgbClr val="024C69"/>
                </a:solidFill>
                <a:latin typeface="Arial"/>
                <a:cs typeface="Arial"/>
              </a:rPr>
              <a:t> Summary</a:t>
            </a:r>
            <a:endParaRPr lang="pt-BR">
              <a:latin typeface="Arial"/>
              <a:cs typeface="Arial"/>
            </a:endParaRP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dirty="0">
                <a:solidFill>
                  <a:srgbClr val="024C69"/>
                </a:solidFill>
                <a:latin typeface="Arial"/>
                <a:cs typeface="Arial"/>
              </a:rPr>
              <a:t>What Did I Learn in this Module?</a:t>
            </a:r>
            <a:r>
              <a:rPr lang="en-US">
                <a:latin typeface="Arial"/>
                <a:cs typeface="Arial"/>
              </a:rPr>
              <a:t> (Cont.)</a:t>
            </a:r>
            <a:endParaRPr lang="en-US" sz="2200"/>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846980"/>
            <a:ext cx="9139635" cy="37872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Arial"/>
                <a:ea typeface="+mn-lt"/>
                <a:cs typeface="+mn-lt"/>
              </a:rPr>
              <a:t>DNS cache poisoning is an attack in which threat actors manipulate the DNS resolver cache by injecting corrupted data. </a:t>
            </a:r>
            <a:endParaRPr lang="en-US" sz="1400">
              <a:latin typeface="Arial"/>
              <a:ea typeface="+mn-lt"/>
              <a:cs typeface="+mn-lt"/>
            </a:endParaRPr>
          </a:p>
          <a:p>
            <a:pPr marL="285750" indent="-285750">
              <a:buFont typeface="Arial"/>
              <a:buChar char="•"/>
            </a:pPr>
            <a:r>
              <a:rPr lang="en-US" sz="1400" dirty="0">
                <a:latin typeface="Arial"/>
                <a:ea typeface="+mn-lt"/>
                <a:cs typeface="+mn-lt"/>
              </a:rPr>
              <a:t>This forces the DNS server to send the wrong IP address to the victim, redirecting them to the attacker's system. </a:t>
            </a:r>
            <a:endParaRPr lang="en-US" sz="1400">
              <a:latin typeface="Arial"/>
              <a:ea typeface="+mn-lt"/>
              <a:cs typeface="+mn-lt"/>
            </a:endParaRPr>
          </a:p>
          <a:p>
            <a:pPr marL="285750" indent="-285750">
              <a:buFont typeface="Arial"/>
              <a:buChar char="•"/>
            </a:pPr>
            <a:r>
              <a:rPr lang="en-US" sz="1400" dirty="0">
                <a:latin typeface="Arial"/>
                <a:ea typeface="+mn-lt"/>
                <a:cs typeface="+mn-lt"/>
              </a:rPr>
              <a:t>DNS cache poisoning attacks may also use social engineering tactics to trick victims into downloading malware or entering sensitive data into spoofed forms and applications.</a:t>
            </a:r>
          </a:p>
          <a:p>
            <a:pPr marL="285750" indent="-285750">
              <a:buFont typeface="Arial"/>
              <a:buChar char="•"/>
            </a:pPr>
            <a:r>
              <a:rPr lang="en-US" sz="1400" dirty="0">
                <a:latin typeface="Arial"/>
                <a:ea typeface="+mn-lt"/>
                <a:cs typeface="+mn-lt"/>
              </a:rPr>
              <a:t>SNMP is a protocol used to manage network devices, with each device containing an SNMP agent that connects to an SNMP server. </a:t>
            </a:r>
          </a:p>
          <a:p>
            <a:pPr marL="285750" indent="-285750">
              <a:buFont typeface="Arial"/>
              <a:buChar char="•"/>
            </a:pPr>
            <a:r>
              <a:rPr lang="en-US" sz="1400" dirty="0">
                <a:latin typeface="Arial"/>
                <a:ea typeface="+mn-lt"/>
                <a:cs typeface="+mn-lt"/>
              </a:rPr>
              <a:t>Administrators can use SNMP to obtain information, change configurations, and perform other tasks. </a:t>
            </a:r>
            <a:endParaRPr lang="en-US" sz="1400">
              <a:latin typeface="Arial"/>
              <a:ea typeface="+mn-lt"/>
              <a:cs typeface="+mn-lt"/>
            </a:endParaRPr>
          </a:p>
          <a:p>
            <a:pPr marL="285750" indent="-285750">
              <a:buFont typeface="Arial"/>
              <a:buChar char="•"/>
            </a:pPr>
            <a:r>
              <a:rPr lang="en-US" sz="1400" dirty="0">
                <a:latin typeface="Arial"/>
                <a:ea typeface="+mn-lt"/>
                <a:cs typeface="+mn-lt"/>
              </a:rPr>
              <a:t>There are multiple versions, with SNMPv2c and SNMPv3 being the most popular. </a:t>
            </a:r>
            <a:endParaRPr lang="en-US" sz="1400">
              <a:latin typeface="Arial"/>
              <a:ea typeface="+mn-lt"/>
              <a:cs typeface="+mn-lt"/>
            </a:endParaRPr>
          </a:p>
          <a:p>
            <a:pPr marL="285750" indent="-285750">
              <a:buFont typeface="Arial"/>
              <a:buChar char="•"/>
            </a:pPr>
            <a:r>
              <a:rPr lang="en-US" sz="1400" dirty="0">
                <a:latin typeface="Arial"/>
                <a:ea typeface="+mn-lt"/>
                <a:cs typeface="+mn-lt"/>
              </a:rPr>
              <a:t>SNMPv2c uses community strings as passwords, while SNMPv3 is more secure with usernames and passwords. </a:t>
            </a:r>
            <a:endParaRPr lang="en-US" sz="1400">
              <a:latin typeface="Arial"/>
              <a:ea typeface="+mn-lt"/>
              <a:cs typeface="+mn-lt"/>
            </a:endParaRPr>
          </a:p>
          <a:p>
            <a:pPr marL="285750" indent="-285750">
              <a:buFont typeface="Arial"/>
              <a:buChar char="•"/>
            </a:pPr>
            <a:r>
              <a:rPr lang="en-US" sz="1400" dirty="0">
                <a:latin typeface="Arial"/>
                <a:ea typeface="+mn-lt"/>
                <a:cs typeface="+mn-lt"/>
              </a:rPr>
              <a:t>Both versions are susceptible to attacks if weak or default credentials are used.</a:t>
            </a:r>
            <a:endParaRPr lang="en-US" sz="1400" dirty="0">
              <a:latin typeface="Arial"/>
              <a:cs typeface="Calibri"/>
            </a:endParaRPr>
          </a:p>
          <a:p>
            <a:pPr marL="285750" indent="-285750">
              <a:buFont typeface="Arial"/>
              <a:buChar char="•"/>
            </a:pPr>
            <a:r>
              <a:rPr lang="en-US" sz="1400" dirty="0">
                <a:latin typeface="Arial"/>
                <a:ea typeface="+mn-lt"/>
                <a:cs typeface="+mn-lt"/>
              </a:rPr>
              <a:t>The Nmap scanner, along with its NSE scripts, can be used to gather information from SNMP-enabled devices and brute-force weak credentials. </a:t>
            </a:r>
            <a:endParaRPr lang="en-US" sz="1400">
              <a:latin typeface="Arial"/>
              <a:ea typeface="+mn-lt"/>
              <a:cs typeface="Arial"/>
            </a:endParaRPr>
          </a:p>
          <a:p>
            <a:pPr marL="285750" indent="-285750">
              <a:buFont typeface="Arial"/>
              <a:buChar char="•"/>
            </a:pPr>
            <a:r>
              <a:rPr lang="en-US" sz="1400" dirty="0">
                <a:latin typeface="Arial"/>
                <a:ea typeface="+mn-lt"/>
                <a:cs typeface="+mn-lt"/>
              </a:rPr>
              <a:t>Insecure SMTP servers can be exploited to send spam and conduct phishing and other email-based attacks. </a:t>
            </a:r>
          </a:p>
          <a:p>
            <a:pPr marL="285750" indent="-285750">
              <a:buFont typeface="Arial"/>
              <a:buChar char="•"/>
            </a:pPr>
            <a:r>
              <a:rPr lang="en-US" sz="1400" dirty="0">
                <a:latin typeface="Arial"/>
                <a:ea typeface="+mn-lt"/>
                <a:cs typeface="+mn-lt"/>
              </a:rPr>
              <a:t>SMTP open relay is an email server configuration that can be abused for such purposes. </a:t>
            </a:r>
            <a:endParaRPr lang="en-US" sz="1400" dirty="0">
              <a:latin typeface="Arial"/>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99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cf0ffbd-cd96-4ba4-bd4f-bd34e8409846">
      <Terms xmlns="http://schemas.microsoft.com/office/infopath/2007/PartnerControls"/>
    </lcf76f155ced4ddcb4097134ff3c332f>
    <TaxCatchAll xmlns="ef7ae401-bd17-41a5-97cb-ef653218410e" xsi:nil="true"/>
    <Hyperlink xmlns="6cf0ffbd-cd96-4ba4-bd4f-bd34e8409846">
      <Url xsi:nil="true"/>
      <Description xsi:nil="true"/>
    </Hyperlink>
    <SharedWithUsers xmlns="ef7ae401-bd17-41a5-97cb-ef653218410e">
      <UserInfo>
        <DisplayName/>
        <AccountId xsi:nil="true"/>
        <AccountType/>
      </UserInfo>
    </SharedWithUsers>
    <MediaLengthInSeconds xmlns="6cf0ffbd-cd96-4ba4-bd4f-bd34e840984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8F9F34832A35489A19D5E200F54CC8" ma:contentTypeVersion="19" ma:contentTypeDescription="Create a new document." ma:contentTypeScope="" ma:versionID="215db7e03b3f81d13e12b47a43431ead">
  <xsd:schema xmlns:xsd="http://www.w3.org/2001/XMLSchema" xmlns:xs="http://www.w3.org/2001/XMLSchema" xmlns:p="http://schemas.microsoft.com/office/2006/metadata/properties" xmlns:ns2="6cf0ffbd-cd96-4ba4-bd4f-bd34e8409846" xmlns:ns3="ef7ae401-bd17-41a5-97cb-ef653218410e" targetNamespace="http://schemas.microsoft.com/office/2006/metadata/properties" ma:root="true" ma:fieldsID="b2710064e6242af8a2520d7ce33544cd" ns2:_="" ns3:_="">
    <xsd:import namespace="6cf0ffbd-cd96-4ba4-bd4f-bd34e8409846"/>
    <xsd:import namespace="ef7ae401-bd17-41a5-97cb-ef65321841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Hyperlink"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ffbd-cd96-4ba4-bd4f-bd34e8409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Hyperlink" ma:index="23"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7ae401-bd17-41a5-97cb-ef65321841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aefe5af-a435-4393-a14b-6f721e236a53}" ma:internalName="TaxCatchAll" ma:showField="CatchAllData" ma:web="ef7ae401-bd17-41a5-97cb-ef65321841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551257-9976-4DFA-AF04-E8B3661B046E}">
  <ds:schemaRefs>
    <ds:schemaRef ds:uri="http://schemas.microsoft.com/office/2006/documentManagement/types"/>
    <ds:schemaRef ds:uri="http://purl.org/dc/dcmitype/"/>
    <ds:schemaRef ds:uri="http://schemas.microsoft.com/office/infopath/2007/PartnerControls"/>
    <ds:schemaRef ds:uri="http://www.w3.org/XML/1998/namespace"/>
    <ds:schemaRef ds:uri="810553ce-449d-4340-bb0a-414d416a9b51"/>
    <ds:schemaRef ds:uri="http://schemas.openxmlformats.org/package/2006/metadata/core-properties"/>
    <ds:schemaRef ds:uri="http://purl.org/dc/elements/1.1/"/>
    <ds:schemaRef ds:uri="http://schemas.microsoft.com/office/2006/metadata/properties"/>
    <ds:schemaRef ds:uri="20a0b39e-fcd0-423b-9f17-9d26d967be51"/>
    <ds:schemaRef ds:uri="http://purl.org/dc/terms/"/>
    <ds:schemaRef ds:uri="6cf0ffbd-cd96-4ba4-bd4f-bd34e8409846"/>
    <ds:schemaRef ds:uri="ef7ae401-bd17-41a5-97cb-ef653218410e"/>
  </ds:schemaRefs>
</ds:datastoreItem>
</file>

<file path=customXml/itemProps2.xml><?xml version="1.0" encoding="utf-8"?>
<ds:datastoreItem xmlns:ds="http://schemas.openxmlformats.org/officeDocument/2006/customXml" ds:itemID="{4D187DCF-456E-4F52-AE21-8214073320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ffbd-cd96-4ba4-bd4f-bd34e8409846"/>
    <ds:schemaRef ds:uri="ef7ae401-bd17-41a5-97cb-ef65321841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AC4121-1C78-4402-A8E9-7F09CBD9DA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1576</TotalTime>
  <Words>17550</Words>
  <Application>Microsoft Office PowerPoint</Application>
  <PresentationFormat>On-screen Show (16:9)</PresentationFormat>
  <Paragraphs>1685</Paragraphs>
  <Slides>110</Slides>
  <Notes>110</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110</vt:i4>
      </vt:variant>
    </vt:vector>
  </HeadingPairs>
  <TitlesOfParts>
    <vt:vector size="116" baseType="lpstr">
      <vt:lpstr>Arial </vt:lpstr>
      <vt:lpstr>Arial,Sans-Serif</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Nguyen Ngoc Tuan</cp:lastModifiedBy>
  <cp:revision>5124</cp:revision>
  <dcterms:created xsi:type="dcterms:W3CDTF">2022-10-03T22:07:09Z</dcterms:created>
  <dcterms:modified xsi:type="dcterms:W3CDTF">2024-09-30T03:55:55Z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0x010100198F9F34832A35489A19D5E200F54CC8</vt:lpwstr>
  </property>
  <property fmtid="{D5CDD505-2E9C-101B-9397-08002B2CF9AE}" pid="3" name="MediaServiceImageTags">
    <vt:lpwstr/>
  </property>
  <property fmtid="{D5CDD505-2E9C-101B-9397-08002B2CF9AE}" pid="4" name="Order">
    <vt:r8>4151500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