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470A-9E8A-463E-B4CB-66691E9E0D37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EDA0-CCB0-4B6B-B736-33F11FF4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7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EDA0-CCB0-4B6B-B736-33F11FF404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77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1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4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3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0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6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7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3792-BE67-4E79-9BCD-617A314FF3BC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3C00-0F1F-49CF-B674-6C399C0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jMeter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10" y="2329442"/>
            <a:ext cx="7373380" cy="306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6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jMeter</a:t>
            </a:r>
            <a:r>
              <a:rPr lang="en-US" altLang="ko-KR" dirty="0" smtClean="0"/>
              <a:t> Download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7" y="1600200"/>
            <a:ext cx="63594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915816" y="4149080"/>
            <a:ext cx="1944216" cy="7200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76056" y="45091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다운로</a:t>
            </a:r>
            <a:r>
              <a:rPr lang="ko-KR" altLang="en-US" dirty="0"/>
              <a:t>드</a:t>
            </a:r>
          </a:p>
        </p:txBody>
      </p:sp>
    </p:spTree>
    <p:extLst>
      <p:ext uri="{BB962C8B-B14F-4D97-AF65-F5344CB8AC3E}">
        <p14:creationId xmlns:p14="http://schemas.microsoft.com/office/powerpoint/2010/main" val="317946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 풀고 </a:t>
            </a:r>
            <a:r>
              <a:rPr lang="en-US" altLang="ko-KR" dirty="0" smtClean="0"/>
              <a:t>jmeter.bat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05" y="2218792"/>
            <a:ext cx="5577175" cy="460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73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37"/>
          <a:stretch/>
        </p:blipFill>
        <p:spPr bwMode="auto">
          <a:xfrm>
            <a:off x="15210" y="620688"/>
            <a:ext cx="9082231" cy="341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5936" y="443711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Name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테스트명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Add </a:t>
            </a:r>
            <a:r>
              <a:rPr lang="ko-KR" altLang="en-US" dirty="0"/>
              <a:t>버튼 눌러서 사용자 변수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1" b="41965"/>
          <a:stretch/>
        </p:blipFill>
        <p:spPr bwMode="auto">
          <a:xfrm>
            <a:off x="-13773" y="1617708"/>
            <a:ext cx="9122277" cy="188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59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" y="11766"/>
            <a:ext cx="9122277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3490" y="5085184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계획에 </a:t>
            </a:r>
            <a:r>
              <a:rPr lang="ko-KR" altLang="en-US" dirty="0" err="1" smtClean="0"/>
              <a:t>오른쪽클릭하여</a:t>
            </a:r>
            <a:r>
              <a:rPr lang="ko-KR" altLang="en-US" dirty="0" smtClean="0"/>
              <a:t> 아래 설정들을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Thread Group : </a:t>
            </a:r>
            <a:r>
              <a:rPr lang="ko-KR" altLang="en-US" dirty="0" smtClean="0"/>
              <a:t>실행할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개수 설정 및 반복 횟수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HttpRequest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웹 테스트 설정</a:t>
            </a:r>
            <a:r>
              <a:rPr lang="en-US" altLang="ko-KR" dirty="0" smtClean="0"/>
              <a:t>, URL,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Graph Result, Summary Report, View Results in Table </a:t>
            </a:r>
            <a:r>
              <a:rPr lang="ko-KR" altLang="en-US" dirty="0" smtClean="0"/>
              <a:t>테스트 결과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6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03977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9632" y="537321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Thread Group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3977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5085184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 Request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를 눌러 쿼리 </a:t>
            </a:r>
            <a:r>
              <a:rPr lang="ko-KR" altLang="en-US" dirty="0" err="1" smtClean="0"/>
              <a:t>스트링에</a:t>
            </a:r>
            <a:r>
              <a:rPr lang="ko-KR" altLang="en-US" dirty="0" smtClean="0"/>
              <a:t> 해당하는 변수명과 값을 쓰면 됨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  <a:r>
              <a:rPr lang="ko-KR" altLang="en-US" dirty="0" smtClean="0"/>
              <a:t>에 경로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71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72712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608" y="566124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dirty="0"/>
              <a:t>Graph Result, Summary Report, View Results in Table </a:t>
            </a:r>
            <a:r>
              <a:rPr lang="ko-KR" altLang="en-US" dirty="0"/>
              <a:t>테스트 결과 </a:t>
            </a:r>
            <a:r>
              <a:rPr lang="ko-KR" altLang="en-US" dirty="0" smtClean="0"/>
              <a:t>화면 추가</a:t>
            </a:r>
            <a:endParaRPr lang="en-US" altLang="ko-KR" dirty="0" smtClean="0"/>
          </a:p>
          <a:p>
            <a:pPr marL="0" lvl="1"/>
            <a:endParaRPr lang="en-US" altLang="ko-KR" dirty="0"/>
          </a:p>
          <a:p>
            <a:pPr marL="0" lvl="1"/>
            <a:r>
              <a:rPr lang="ko-KR" altLang="en-US" dirty="0" err="1" smtClean="0"/>
              <a:t>그후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Start </a:t>
            </a:r>
            <a:r>
              <a:rPr lang="ko-KR" altLang="en-US" dirty="0" smtClean="0"/>
              <a:t>버튼 누르면 테스트가 수행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19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예시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4553586" cy="364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37321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이런 형식으로 여러 개의 테스트를 </a:t>
            </a:r>
            <a:r>
              <a:rPr lang="ko-KR" altLang="en-US" dirty="0" err="1" smtClean="0"/>
              <a:t>수행시킬수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02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110</Words>
  <Application>Microsoft Office PowerPoint</Application>
  <PresentationFormat>화면 슬라이드 쇼(4:3)</PresentationFormat>
  <Paragraphs>21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jMeter 사이트 접속</vt:lpstr>
      <vt:lpstr>jMeter Download</vt:lpstr>
      <vt:lpstr>실행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설정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Elzenaro</cp:lastModifiedBy>
  <cp:revision>4</cp:revision>
  <dcterms:created xsi:type="dcterms:W3CDTF">2021-01-26T05:06:51Z</dcterms:created>
  <dcterms:modified xsi:type="dcterms:W3CDTF">2021-02-25T13:52:43Z</dcterms:modified>
</cp:coreProperties>
</file>