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3" autoAdjust="0"/>
    <p:restoredTop sz="94660"/>
  </p:normalViewPr>
  <p:slideViewPr>
    <p:cSldViewPr snapToGrid="0">
      <p:cViewPr>
        <p:scale>
          <a:sx n="66" d="100"/>
          <a:sy n="66" d="100"/>
        </p:scale>
        <p:origin x="202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E402-469D-4C64-88E7-2C35060F2A0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58F2-1F8B-410F-A5A0-458927228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5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E402-469D-4C64-88E7-2C35060F2A0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58F2-1F8B-410F-A5A0-458927228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9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E402-469D-4C64-88E7-2C35060F2A0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58F2-1F8B-410F-A5A0-458927228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E402-469D-4C64-88E7-2C35060F2A0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58F2-1F8B-410F-A5A0-458927228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66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E402-469D-4C64-88E7-2C35060F2A0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58F2-1F8B-410F-A5A0-458927228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2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E402-469D-4C64-88E7-2C35060F2A0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58F2-1F8B-410F-A5A0-458927228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1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E402-469D-4C64-88E7-2C35060F2A0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58F2-1F8B-410F-A5A0-458927228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08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E402-469D-4C64-88E7-2C35060F2A0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58F2-1F8B-410F-A5A0-458927228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48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E402-469D-4C64-88E7-2C35060F2A0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58F2-1F8B-410F-A5A0-458927228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15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E402-469D-4C64-88E7-2C35060F2A0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58F2-1F8B-410F-A5A0-458927228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17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E402-469D-4C64-88E7-2C35060F2A0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A58F2-1F8B-410F-A5A0-458927228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15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8E402-469D-4C64-88E7-2C35060F2A0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A58F2-1F8B-410F-A5A0-458927228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4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62862" y="285496"/>
            <a:ext cx="11301028" cy="1252359"/>
            <a:chOff x="645623" y="277959"/>
            <a:chExt cx="15569736" cy="172541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623" y="277959"/>
              <a:ext cx="5189912" cy="172541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5447" y="277959"/>
              <a:ext cx="5189912" cy="172541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535" y="277959"/>
              <a:ext cx="5189912" cy="1725410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638327" y="2415198"/>
            <a:ext cx="3767009" cy="125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1</a:t>
            </a:r>
            <a:endParaRPr lang="ko-KR" altLang="en-US" sz="4000" dirty="0"/>
          </a:p>
        </p:txBody>
      </p:sp>
      <p:sp>
        <p:nvSpPr>
          <p:cNvPr id="9" name="직사각형 8"/>
          <p:cNvSpPr/>
          <p:nvPr/>
        </p:nvSpPr>
        <p:spPr>
          <a:xfrm>
            <a:off x="4421593" y="2415199"/>
            <a:ext cx="3767009" cy="12523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2</a:t>
            </a:r>
            <a:endParaRPr lang="ko-KR" altLang="en-US" sz="4000" dirty="0"/>
          </a:p>
        </p:txBody>
      </p:sp>
      <p:sp>
        <p:nvSpPr>
          <p:cNvPr id="10" name="직사각형 9"/>
          <p:cNvSpPr/>
          <p:nvPr/>
        </p:nvSpPr>
        <p:spPr>
          <a:xfrm>
            <a:off x="8204859" y="2398775"/>
            <a:ext cx="3767009" cy="12523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3</a:t>
            </a:r>
            <a:endParaRPr lang="ko-KR" altLang="en-US" sz="4000" dirty="0"/>
          </a:p>
        </p:txBody>
      </p:sp>
      <p:sp>
        <p:nvSpPr>
          <p:cNvPr id="11" name="직사각형 10"/>
          <p:cNvSpPr/>
          <p:nvPr/>
        </p:nvSpPr>
        <p:spPr>
          <a:xfrm>
            <a:off x="628997" y="2236124"/>
            <a:ext cx="3767009" cy="159604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4814" y="3877576"/>
            <a:ext cx="3790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화면에 보이는 컨테이너</a:t>
            </a:r>
            <a:endParaRPr lang="ko-KR" altLang="en-US" sz="2400" dirty="0"/>
          </a:p>
        </p:txBody>
      </p:sp>
      <p:sp>
        <p:nvSpPr>
          <p:cNvPr id="13" name="오른쪽 화살표 12"/>
          <p:cNvSpPr/>
          <p:nvPr/>
        </p:nvSpPr>
        <p:spPr>
          <a:xfrm flipH="1">
            <a:off x="1868265" y="1583264"/>
            <a:ext cx="1288472" cy="573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97467" y="4656667"/>
            <a:ext cx="46905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left </a:t>
            </a:r>
            <a:r>
              <a:rPr lang="ko-KR" altLang="en-US" sz="3200" dirty="0" smtClean="0"/>
              <a:t>값이 </a:t>
            </a:r>
            <a:r>
              <a:rPr lang="ko-KR" altLang="en-US" sz="3200" dirty="0" err="1" smtClean="0"/>
              <a:t>양수면</a:t>
            </a:r>
            <a:r>
              <a:rPr lang="ko-KR" altLang="en-US" sz="3200" dirty="0" smtClean="0"/>
              <a:t> 오른쪽</a:t>
            </a:r>
            <a:endParaRPr lang="en-US" altLang="ko-KR" sz="3200" dirty="0" smtClean="0"/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           </a:t>
            </a:r>
            <a:r>
              <a:rPr lang="ko-KR" altLang="en-US" sz="3200" dirty="0" err="1" smtClean="0"/>
              <a:t>음수면</a:t>
            </a:r>
            <a:r>
              <a:rPr lang="ko-KR" altLang="en-US" sz="3200" dirty="0" smtClean="0"/>
              <a:t> 왼쪽</a:t>
            </a:r>
            <a:endParaRPr lang="en-US" altLang="ko-KR" sz="3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588000" y="4656667"/>
            <a:ext cx="62737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margin-left </a:t>
            </a:r>
            <a:r>
              <a:rPr lang="ko-KR" altLang="en-US" sz="3200" dirty="0" smtClean="0"/>
              <a:t>값이 </a:t>
            </a:r>
            <a:r>
              <a:rPr lang="ko-KR" altLang="en-US" sz="3200" dirty="0" err="1" smtClean="0"/>
              <a:t>양수면</a:t>
            </a:r>
            <a:r>
              <a:rPr lang="ko-KR" altLang="en-US" sz="3200" dirty="0" smtClean="0"/>
              <a:t> 오른쪽</a:t>
            </a:r>
            <a:endParaRPr lang="en-US" altLang="ko-KR" sz="3200" dirty="0" smtClean="0"/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                      </a:t>
            </a:r>
            <a:r>
              <a:rPr lang="ko-KR" altLang="en-US" sz="3200" dirty="0" err="1" smtClean="0"/>
              <a:t>음수면</a:t>
            </a:r>
            <a:r>
              <a:rPr lang="ko-KR" altLang="en-US" sz="3200" dirty="0" smtClean="0"/>
              <a:t> 왼쪽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35848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33" y="807418"/>
            <a:ext cx="3767009" cy="12523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217" y="807418"/>
            <a:ext cx="3767009" cy="12523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742" y="807418"/>
            <a:ext cx="3767009" cy="125235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02711" y="3004949"/>
            <a:ext cx="3767009" cy="125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1</a:t>
            </a:r>
            <a:endParaRPr lang="ko-KR" altLang="en-US" sz="4000" dirty="0"/>
          </a:p>
        </p:txBody>
      </p:sp>
      <p:sp>
        <p:nvSpPr>
          <p:cNvPr id="9" name="직사각형 8"/>
          <p:cNvSpPr/>
          <p:nvPr/>
        </p:nvSpPr>
        <p:spPr>
          <a:xfrm>
            <a:off x="4194444" y="3004949"/>
            <a:ext cx="3767009" cy="12523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2</a:t>
            </a:r>
            <a:endParaRPr lang="ko-KR" altLang="en-US" sz="4000" dirty="0"/>
          </a:p>
        </p:txBody>
      </p:sp>
      <p:sp>
        <p:nvSpPr>
          <p:cNvPr id="10" name="직사각형 9"/>
          <p:cNvSpPr/>
          <p:nvPr/>
        </p:nvSpPr>
        <p:spPr>
          <a:xfrm>
            <a:off x="7984175" y="3004949"/>
            <a:ext cx="3767009" cy="12523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3</a:t>
            </a:r>
            <a:endParaRPr lang="ko-KR" altLang="en-US" sz="4000" dirty="0"/>
          </a:p>
        </p:txBody>
      </p:sp>
      <p:sp>
        <p:nvSpPr>
          <p:cNvPr id="11" name="직사각형 10"/>
          <p:cNvSpPr/>
          <p:nvPr/>
        </p:nvSpPr>
        <p:spPr>
          <a:xfrm>
            <a:off x="420969" y="2831208"/>
            <a:ext cx="3767009" cy="159604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7374" y="4625476"/>
            <a:ext cx="3790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화면에 보이는 컨테이너</a:t>
            </a:r>
            <a:endParaRPr lang="ko-KR" altLang="en-US" sz="2400" dirty="0"/>
          </a:p>
        </p:txBody>
      </p:sp>
      <p:sp>
        <p:nvSpPr>
          <p:cNvPr id="13" name="오른쪽 화살표 12"/>
          <p:cNvSpPr/>
          <p:nvPr/>
        </p:nvSpPr>
        <p:spPr>
          <a:xfrm flipH="1">
            <a:off x="1660237" y="2178348"/>
            <a:ext cx="1288472" cy="573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97466" y="5280780"/>
            <a:ext cx="10771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한번 슬라이드 이동시 문제는 없지만</a:t>
            </a:r>
            <a:endParaRPr lang="en-US" altLang="ko-KR" sz="3200" dirty="0" smtClean="0"/>
          </a:p>
          <a:p>
            <a:r>
              <a:rPr lang="en-US" altLang="ko-KR" sz="3200" dirty="0" smtClean="0"/>
              <a:t>2</a:t>
            </a:r>
            <a:r>
              <a:rPr lang="ko-KR" altLang="en-US" sz="3200" dirty="0" smtClean="0"/>
              <a:t>번째부터는 더 이상 이동하지 않음</a:t>
            </a:r>
            <a:endParaRPr lang="en-US" altLang="ko-KR" sz="3200" dirty="0" smtClean="0"/>
          </a:p>
          <a:p>
            <a:r>
              <a:rPr lang="ko-KR" altLang="en-US" sz="3200" dirty="0" err="1" smtClean="0"/>
              <a:t>화면기준</a:t>
            </a:r>
            <a:r>
              <a:rPr lang="ko-KR" altLang="en-US" sz="3200" dirty="0" smtClean="0"/>
              <a:t> 왼쪽으로 벗어난 슬라이드는 매번 </a:t>
            </a:r>
            <a:r>
              <a:rPr lang="ko-KR" altLang="en-US" sz="3200" dirty="0" err="1" smtClean="0"/>
              <a:t>맨뒤로</a:t>
            </a:r>
            <a:r>
              <a:rPr lang="ko-KR" altLang="en-US" sz="3200" dirty="0" smtClean="0"/>
              <a:t> 이동</a:t>
            </a:r>
            <a:endParaRPr lang="en-US" altLang="ko-KR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74171" y="0"/>
            <a:ext cx="521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처음상태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206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731" y="772459"/>
            <a:ext cx="3767009" cy="12523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20" y="772459"/>
            <a:ext cx="3767009" cy="12523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45" y="772459"/>
            <a:ext cx="3767009" cy="125235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977709" y="2969990"/>
            <a:ext cx="3767009" cy="125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1</a:t>
            </a:r>
            <a:endParaRPr lang="ko-KR" altLang="en-US" sz="4000" dirty="0"/>
          </a:p>
        </p:txBody>
      </p:sp>
      <p:sp>
        <p:nvSpPr>
          <p:cNvPr id="9" name="직사각형 8"/>
          <p:cNvSpPr/>
          <p:nvPr/>
        </p:nvSpPr>
        <p:spPr>
          <a:xfrm>
            <a:off x="398247" y="2969990"/>
            <a:ext cx="3767009" cy="12523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2</a:t>
            </a:r>
            <a:endParaRPr lang="ko-KR" altLang="en-US" sz="4000" dirty="0"/>
          </a:p>
        </p:txBody>
      </p:sp>
      <p:sp>
        <p:nvSpPr>
          <p:cNvPr id="10" name="직사각형 9"/>
          <p:cNvSpPr/>
          <p:nvPr/>
        </p:nvSpPr>
        <p:spPr>
          <a:xfrm>
            <a:off x="4187978" y="2969990"/>
            <a:ext cx="3767009" cy="12523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3</a:t>
            </a:r>
            <a:endParaRPr lang="ko-KR" altLang="en-US" sz="4000" dirty="0"/>
          </a:p>
        </p:txBody>
      </p:sp>
      <p:sp>
        <p:nvSpPr>
          <p:cNvPr id="11" name="직사각형 10"/>
          <p:cNvSpPr/>
          <p:nvPr/>
        </p:nvSpPr>
        <p:spPr>
          <a:xfrm>
            <a:off x="420969" y="2831208"/>
            <a:ext cx="3767009" cy="159604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7374" y="4625476"/>
            <a:ext cx="3790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화면에 보이는 컨테이너</a:t>
            </a:r>
            <a:endParaRPr lang="ko-KR" altLang="en-US" sz="2400" dirty="0"/>
          </a:p>
        </p:txBody>
      </p:sp>
      <p:sp>
        <p:nvSpPr>
          <p:cNvPr id="13" name="오른쪽 화살표 12"/>
          <p:cNvSpPr/>
          <p:nvPr/>
        </p:nvSpPr>
        <p:spPr>
          <a:xfrm flipH="1">
            <a:off x="1660237" y="2178348"/>
            <a:ext cx="1288472" cy="573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97466" y="5280780"/>
            <a:ext cx="10771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한번 슬라이드 이동시 문제는 없지만</a:t>
            </a:r>
            <a:endParaRPr lang="en-US" altLang="ko-KR" sz="3200" dirty="0" smtClean="0"/>
          </a:p>
          <a:p>
            <a:r>
              <a:rPr lang="en-US" altLang="ko-KR" sz="3200" dirty="0" smtClean="0"/>
              <a:t>2</a:t>
            </a:r>
            <a:r>
              <a:rPr lang="ko-KR" altLang="en-US" sz="3200" dirty="0" smtClean="0"/>
              <a:t>번째부터는 더 이상 이동하지 않음</a:t>
            </a:r>
            <a:endParaRPr lang="en-US" altLang="ko-KR" sz="3200" dirty="0" smtClean="0"/>
          </a:p>
          <a:p>
            <a:r>
              <a:rPr lang="ko-KR" altLang="en-US" sz="3200" dirty="0" err="1" smtClean="0"/>
              <a:t>화면기준</a:t>
            </a:r>
            <a:r>
              <a:rPr lang="ko-KR" altLang="en-US" sz="3200" dirty="0" smtClean="0"/>
              <a:t> 왼쪽으로 벗어난 슬라이드는 매번 </a:t>
            </a:r>
            <a:r>
              <a:rPr lang="ko-KR" altLang="en-US" sz="3200" dirty="0" err="1" smtClean="0"/>
              <a:t>맨뒤로</a:t>
            </a:r>
            <a:r>
              <a:rPr lang="ko-KR" altLang="en-US" sz="3200" dirty="0" smtClean="0"/>
              <a:t> 이동</a:t>
            </a:r>
            <a:endParaRPr lang="en-US" altLang="ko-KR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74171" y="0"/>
            <a:ext cx="521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슬라이드로 이동된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298" y="765620"/>
            <a:ext cx="3767009" cy="12523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89" y="772459"/>
            <a:ext cx="3767009" cy="12523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307" y="772459"/>
            <a:ext cx="3767009" cy="125235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87978" y="2969990"/>
            <a:ext cx="3767009" cy="125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1</a:t>
            </a:r>
            <a:endParaRPr lang="ko-KR" altLang="en-US" sz="4000" dirty="0"/>
          </a:p>
        </p:txBody>
      </p:sp>
      <p:sp>
        <p:nvSpPr>
          <p:cNvPr id="9" name="직사각형 8"/>
          <p:cNvSpPr/>
          <p:nvPr/>
        </p:nvSpPr>
        <p:spPr>
          <a:xfrm>
            <a:off x="7965197" y="2969990"/>
            <a:ext cx="3767009" cy="12523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2</a:t>
            </a:r>
            <a:endParaRPr lang="ko-KR" altLang="en-US" sz="4000" dirty="0"/>
          </a:p>
        </p:txBody>
      </p:sp>
      <p:sp>
        <p:nvSpPr>
          <p:cNvPr id="10" name="직사각형 9"/>
          <p:cNvSpPr/>
          <p:nvPr/>
        </p:nvSpPr>
        <p:spPr>
          <a:xfrm>
            <a:off x="398247" y="2969990"/>
            <a:ext cx="3767009" cy="12523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3</a:t>
            </a:r>
            <a:endParaRPr lang="ko-KR" altLang="en-US" sz="4000" dirty="0"/>
          </a:p>
        </p:txBody>
      </p:sp>
      <p:sp>
        <p:nvSpPr>
          <p:cNvPr id="11" name="직사각형 10"/>
          <p:cNvSpPr/>
          <p:nvPr/>
        </p:nvSpPr>
        <p:spPr>
          <a:xfrm>
            <a:off x="420969" y="2831208"/>
            <a:ext cx="3767009" cy="159604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7374" y="4625476"/>
            <a:ext cx="3790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화면에 보이는 컨테이너</a:t>
            </a:r>
            <a:endParaRPr lang="ko-KR" altLang="en-US" sz="2400" dirty="0"/>
          </a:p>
        </p:txBody>
      </p:sp>
      <p:sp>
        <p:nvSpPr>
          <p:cNvPr id="13" name="오른쪽 화살표 12"/>
          <p:cNvSpPr/>
          <p:nvPr/>
        </p:nvSpPr>
        <p:spPr>
          <a:xfrm flipH="1">
            <a:off x="1660237" y="2178348"/>
            <a:ext cx="1288472" cy="573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97466" y="5280780"/>
            <a:ext cx="10771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한번 슬라이드 이동시 문제는 없지만</a:t>
            </a:r>
            <a:endParaRPr lang="en-US" altLang="ko-KR" sz="3200" dirty="0" smtClean="0"/>
          </a:p>
          <a:p>
            <a:r>
              <a:rPr lang="en-US" altLang="ko-KR" sz="3200" dirty="0" smtClean="0"/>
              <a:t>2</a:t>
            </a:r>
            <a:r>
              <a:rPr lang="ko-KR" altLang="en-US" sz="3200" dirty="0" smtClean="0"/>
              <a:t>번째부터는 더 이상 이동하지 않음</a:t>
            </a:r>
            <a:endParaRPr lang="en-US" altLang="ko-KR" sz="3200" dirty="0" smtClean="0"/>
          </a:p>
          <a:p>
            <a:r>
              <a:rPr lang="ko-KR" altLang="en-US" sz="3200" dirty="0" err="1" smtClean="0"/>
              <a:t>화면기준</a:t>
            </a:r>
            <a:r>
              <a:rPr lang="ko-KR" altLang="en-US" sz="3200" dirty="0" smtClean="0"/>
              <a:t> 왼쪽으로 벗어난 슬라이드는 매번 </a:t>
            </a:r>
            <a:r>
              <a:rPr lang="ko-KR" altLang="en-US" sz="3200" dirty="0" err="1" smtClean="0"/>
              <a:t>맨뒤로</a:t>
            </a:r>
            <a:r>
              <a:rPr lang="ko-KR" altLang="en-US" sz="3200" dirty="0" smtClean="0"/>
              <a:t> 이동</a:t>
            </a:r>
            <a:endParaRPr lang="en-US" altLang="ko-KR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74171" y="0"/>
            <a:ext cx="521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번 슬라이드로 이동된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37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103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ITSC</dc:creator>
  <cp:lastModifiedBy>ITSC</cp:lastModifiedBy>
  <cp:revision>5</cp:revision>
  <dcterms:created xsi:type="dcterms:W3CDTF">2021-05-03T00:39:03Z</dcterms:created>
  <dcterms:modified xsi:type="dcterms:W3CDTF">2021-05-03T02:30:07Z</dcterms:modified>
</cp:coreProperties>
</file>