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5" r:id="rId4"/>
    <p:sldId id="261" r:id="rId5"/>
    <p:sldId id="263" r:id="rId6"/>
    <p:sldId id="264" r:id="rId7"/>
    <p:sldId id="267" r:id="rId8"/>
    <p:sldId id="256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3:4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5596 235 24575,'-158'2'0,"-182"-5"0,151-19 0,-1 0 0,-421 14 0,386 10 0,-278 21 0,194-6 0,-269 30 0,445-16 0,93-20 0,0-2 0,-45 5 0,-12 1 0,1 4 0,-147 48 0,201-54 0,-138 42 0,-178 51 0,33-24 0,147-36 0,122-34 0,1 3 0,-66 25 0,97-30 0,0 2 0,0 0 0,1 2 0,1 0 0,0 1 0,1 1 0,-20 20 0,25-17 0,0-1 0,0 2 0,2 0 0,1 1 0,-16 32 0,-43 120 0,43-99 0,21-50 0,0 1 0,2 0 0,1 0 0,0 1 0,0 41 0,4-23 0,2 0 0,10 63 0,-5-78 0,0 0 0,2 0 0,1 0 0,1-1 0,24 45 0,-23-53 0,0-1 0,2 0 0,0-1 0,1 0 0,1-1 0,1-1 0,0 0 0,22 16 0,-17-19 0,2-1 0,-1-2 0,1 0 0,1-1 0,48 12 0,13 4 0,-40-10 0,0-3 0,0-1 0,1-3 0,0-1 0,89 0 0,130 16 0,-40 0 0,-164-21 0,-16-2 0,0 2 0,1 2 0,-2 2 0,82 21 0,148 57 0,-225-73 0,0-2 0,99 5 0,106-15 0,-145-1 0,656 0 0,-687-2 0,-1-4 0,139-32 0,-121 20 0,100-8 0,1 24 0,-116 5 0,89-11 0,71-28 0,103-12 0,-287 46 0,1-2 0,-1-3 0,108-31 0,-117 20 0,0-2 0,-1-2 0,61-43 0,-86 52 0,-1-1 0,-1-1 0,-1 0 0,0-2 0,-2 0 0,17-24 0,4-13 0,33-65 0,-50 81 0,-2-1 0,-2-1 0,-2 0 0,-1-1 0,-3 0 0,-1-1 0,-2 0 0,-2-1 0,-2-78 0,-3 78 0,-5-97 0,3 124 0,-1 0 0,-1 0 0,-1 0 0,0 1 0,-14-31 0,-43-73 0,-41-92 0,91 186 0,-1 1 0,-1 0 0,-1 1 0,-35-44 0,-89-79 0,115 122 36,2-1-1,-27-40 0,32 41-402,-2 1-1,0 1 0,-33-31 0,28 35-6458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6:06.8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1 467 24575,'7'-1'0,"0"0"0,-1 0 0,1 0 0,0-1 0,0 0 0,-1 0 0,1-1 0,7-4 0,51-32 0,-44 26 0,261-154 0,-202 125 0,136-49 0,-147 69 0,0 2 0,1 3 0,1 4 0,1 3 0,-1 2 0,105 4 0,-151 5 0,0 2 0,0 1 0,0 1 0,0 1 0,-1 1 0,0 1 0,-1 1 0,1 2 0,-2 0 0,0 1 0,35 25 0,-37-23 0,143 96 0,-140-97 0,0-2 0,0-1 0,1-1 0,0 0 0,46 8 0,0-7 0,0-4 0,0-3 0,1-2 0,91-12 0,280-60 0,-250 36 0,83-6 0,-202 33 0,129 4 0,-176 7 0,1 1 0,-1 1 0,0 1 0,-1 2 0,0 0 0,0 2 0,33 18 0,-22-13 0,0-1 0,1-2 0,0-1 0,1-2 0,0-1 0,0-3 0,56 3 0,8-9 0,160-20 0,-197 13 0,117-10 0,-148 16 0,1 2 0,-1 2 0,46 7 0,34 16 0,58 11 0,279-2 0,8-31 0,-314-4 0,479-29 0,-244 6 0,-330 25 0,-1 2 0,0 2 0,-1 3 0,59 16 0,100 14 0,-104-31-8,175-11 0,105-32-699,-266 23 221,921-120 208,-590 79 93,-427 52 212,1 1-1,-1 0 1,0 2 0,1 0-1,-1 2 1,0 0-1,0 1 1,35 12-1,-49-13 73,89 33 345,1-3 1,138 26 0,274-9-419,3-53-648,-406-3 593,0-4-1,-1-5 0,168-46 0,-271 61 30,25-9 0,0 2 0,33-4 0,-49 10 0,0 0 0,0 1 0,0 1 0,0-1 0,0 2 0,-1 0 0,1 0 0,19 7 0,211 97 251,-162-67-96,1-4-1,139 40 1,-119-53-240,1-6 1,0-3-1,1-5 0,0-5 0,171-15 0,-108-9-29,-1-7-1,267-82 1,-86-23 114,-254 93 0,-79 35 0,-1-1 0,1 2 0,0 0 0,0 0 0,0 1 0,1 1 0,-1 0 0,1 0 0,-1 2 0,1-1 0,0 2 0,-1-1 0,1 2 0,-1 0 0,20 5 0,85 33 18,71 18 674,-85-37-672,1-5 1,0-5-1,0-4 0,1-5 1,0-4-1,136-21 0,-229 20-20,1 2 0,0-1 0,0 2 0,0 0 0,-1 0 0,1 1 0,0 1 0,0 0 0,-1 0 0,1 2 0,-1-1 0,0 2 0,18 8 0,-20-8 0,34 18 0,1-1 0,2-3 0,0-1 0,77 17 0,-69-25 0,1-3 0,0-3 0,0-2 0,0-2 0,1-3 0,-1-2 0,-1-3 0,1-2 0,-2-3 0,98-35 0,-139 42-116,-7 5 12,-1-1-1,1 0 1,-1 0 0,0-1 0,0 1 0,0-1 0,0 0 0,0-1 0,-1 1 0,1-1 0,3-4 0,-4-5-6722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4:38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0 428 24575,'37'-47'0,"-31"37"0,1 1 0,0 0 0,15-15 0,221-192 0,-233 206 0,1 1 0,1 0 0,24-14 0,-33 21 0,0 1 0,0-1 0,0 1 0,0 0 0,1 0 0,-1 0 0,1 0 0,-1 1 0,1-1 0,-1 1 0,1 0 0,-1 0 0,1 0 0,-1 0 0,1 1 0,-1-1 0,0 1 0,1 0 0,-1 0 0,0 0 0,1 0 0,4 4 0,11 9 0,-1 1 0,-1 1 0,0 1 0,-1 1 0,17 23 0,38 41 0,-49-61 0,1-1 0,0 0 0,2-2 0,43 24 0,-50-33 0,0-1 0,0-1 0,1 0 0,0-1 0,0-2 0,0 0 0,0 0 0,27 0 0,-9-4 0,1-1 0,-1-1 0,0-3 0,68-16 0,-69 12 0,1 1 0,42-3 0,-64 10 0,-1 1 0,0 0 0,1 1 0,-1 0 0,0 1 0,1 1 0,-1 1 0,22 8 0,10 6 0,86 23 0,-105-36 0,0 0 0,0-2 0,0 0 0,53-4 0,-47-3 0,-1-1 0,0-1 0,44-15 0,92-43 0,-79 29 0,-70 27 0,22-8 0,1 1 0,1 2 0,79-14 0,-109 26 0,-1-1 0,1 2 0,-1 0 0,0 0 0,1 1 0,-1 1 0,1 0 0,-1 1 0,0 0 0,0 1 0,-1 0 0,1 1 0,-1 0 0,0 1 0,0 0 0,0 0 0,-1 2 0,17 14 0,45 57 0,-49-51 0,42 38 0,-56-58 0,1 0 0,0-1 0,1 0 0,0 0 0,0-1 0,0-1 0,1 0 0,16 5 0,-1-4 0,0 0 0,1-3 0,48 2 0,90-12 0,-35-10 0,-2-5 0,245-77 0,-275 66 0,148-73 0,-226 96 0,-2 0 0,1 1 0,23-8 0,-37 15 0,0 1 0,0-1 0,0 1 0,0 0 0,0 1 0,0 0 0,0 0 0,0 0 0,0 1 0,0-1 0,0 1 0,8 3 0,0 2 0,-1 1 0,0 0 0,0 1 0,0 1 0,-1 0 0,-1 1 0,15 14 0,22 17 0,-26-23 0,1-2 0,0-1 0,1 0 0,1-2 0,0-1 0,1-1 0,0-1 0,1-1 0,54 10 0,-26-13 0,0-2 0,0-3 0,0-2 0,0-3 0,0-2 0,75-18 0,313-110 0,-409 123 0,-9 2 0,1 0 0,0 0 0,1 2 0,35-6 0,-54 12 0,0 1 0,0-1 0,0 1 0,0 1 0,0 0 0,0 0 0,0 0 0,0 1 0,0 0 0,-1 1 0,1 0 0,-1 0 0,1 0 0,-1 1 0,11 8 0,13 13 0,29 31 0,26 21 0,-74-68 0,0 0 0,1-1 0,-1-1 0,2 0 0,24 9 0,-6-7 0,0-2 0,1-1 0,0-1 0,0-2 0,0-2 0,0 0 0,0-2 0,34-6 0,28-9 0,130-38 0,291-127 0,-509 177 0,1 1 0,0 0 0,1 1 0,-1 0 0,0 0 0,14 0 0,-17 2 0,-1 0 0,1 1 0,-1 0 0,1-1 0,-1 2 0,0-1 0,1 0 0,-1 1 0,0 0 0,0 0 0,0 0 0,0 1 0,3 2 0,21 15 0,-14-8 0,0-1 0,1-1 0,1-1 0,0 0 0,0-1 0,0 0 0,1-2 0,23 7 0,12-3 4,1-3-1,1-2 0,-1-2 0,85-6 1,224-44-218,91-43-774,276-40 991,-612 121-3,-102 9 0,1 1 0,0 0 0,0 1 0,28 8 0,-39-9-1,0 1 0,0 0 1,0 0-1,0 0 1,0 1-1,0-1 0,-1 1 1,1 0-1,-1 1 0,0-1 1,0 1-1,0 0 0,0 0 1,4 6-1,-2 0 14,-1 1 0,0 0-1,0-1 1,5 23 0,1 0 130,-10-29-109,1 0-1,-1 0 1,1 0 0,0 0 0,0-1 0,0 1-1,0 0 1,1-1 0,0 0 0,-1 0 0,1 1 0,0-1-1,1-1 1,-1 1 0,0-1 0,1 1 0,-1-1-1,1 0 1,0 0 0,0 0 0,0-1 0,0 1-1,0-1 1,0 0 0,0 0 0,0-1 0,1 1 0,-1-1-1,0 0 1,0 0 0,6-1 0,11-2-64,0-2 0,0 0 0,-1-1 0,1-1 0,20-10 0,-7 3 113,273-81-80,10 23-321,-203 48 7,-48 9 251,255-45-14,-279 56 75,0 1 1,0 2-1,0 2 1,0 2-1,72 13 0,-51 1-108,-32-9 312,50 9-1,-70-16-154,0-1 0,1 1 0,-1-2 0,0 1 0,0-2 0,0 1 0,0-2 0,15-4 0,24-11-50,-22 7 0,52-13 0,-70 22 0,1 0 0,0 1 0,-1 1 0,1-1 0,0 2 0,0-1 0,-1 2 0,19 3 0,55 24 0,-56-19 0,35 10 0,-52-18 0,0 0 0,-1-1 0,1 0 0,0 0 0,0-1 0,0-1 0,11-1 0,-4-2 21,1-1 1,-2 0-1,1-1 0,32-17 0,60-42-1492,-41 18-5355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7:1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3152 157 24575,'-100'1'0,"-26"0"0,-210-24 0,154-10 0,91 14 0,-1 4 0,-102-3 0,127 18 0,18 1 0,0-3 0,-90-14 0,66 3 0,-147-8 0,-77 22 0,124 2 0,-389-3 0,549-1 0,0 2 0,0 0 0,-1 0 0,1 1 0,0 1 0,1 0 0,-1 1 0,0 0 0,1 1 0,0 0 0,0 1 0,0 1 0,1-1 0,0 2 0,0 0 0,1 0 0,-12 13 0,2-2 0,2 2 0,0 0 0,1 1 0,-24 39 0,32-44 0,1 0 0,0 0 0,2 0 0,0 1 0,0 0 0,2 0 0,-4 34 0,5 203 0,5-156 0,-2-85 0,1 0 0,0 0 0,1-1 0,0 1 0,1-1 0,1 1 0,0-1 0,0 0 0,2 0 0,-1-1 0,2 0 0,0 0 0,9 12 0,10 12 0,2 0 0,1-3 0,2 0 0,49 40 0,-62-58 0,2-1 0,0 0 0,0-2 0,1 0 0,41 16 0,-46-22 0,11 5 0,1-2 0,0 0 0,0-2 0,44 5 0,-36-7 0,60 15 0,-58-11 0,47 6 0,60 10 0,10 1 0,8-1 0,11 0 0,345-18 0,-290-10 0,263 3 0,-482 1 0,0-1 0,0-1 0,0 1 0,0-2 0,0 1 0,-1-1 0,1-1 0,-1 0 0,1 0 0,-1-1 0,0 0 0,0-1 0,-1 0 0,1 0 0,-1 0 0,15-14 0,65-85 0,-24 27 0,-36 42 0,-1-1 0,-2-1 0,-2-1 0,-1-1 0,-2-2 0,-2 1 0,-2-2 0,16-64 0,-25 80 0,-2 0 0,0 0 0,-2 0 0,-1 0 0,-2-46 0,-2 53 0,0 1 0,-2-1 0,0 1 0,-1 0 0,0 1 0,-2-1 0,0 1 0,-19-32 0,14 28 0,-1 1 0,-1 0 0,-1 1 0,-1 0 0,-1 1 0,0 1 0,-23-17 0,-50-33-1365,64 50-5461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0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5530 24575,'20'-427'0,"22"-52"0,-25 249 0,29-722 0,-41 1 0,-5 688 0,8 78 0,43-244 0,-15 173 0,36-154 0,-39 241 0,-9 61 0,-10 47 0,9-89 0,-16 94 0,14-59 0,-2 16 0,-13 17 0,-4 29 0,-1 51 0,-1 0 0,0-1 0,0 1 0,1 0 0,0-1 0,-1 1 0,1 0 0,0 0 0,0 0 0,0 0 0,0 0 0,0 0 0,1 0 0,-1 0 0,1 0 0,-1 0 0,1 1 0,0-1 0,2-1 0,-1 1 0,0 0 0,1 1 0,-1-1 0,1 1 0,-1 0 0,1 0 0,0 0 0,-1 0 0,1 1 0,0 0 0,4 0 0,10 1 0,0 1 0,-1 0 0,1 2 0,18 5 0,-23-5 0,85 23 0,72 17 0,-136-37 0,0-2 0,1-1 0,37-1 0,-31-2 0,64 11 0,-39-3 0,101 11 0,-35-2 0,134-1 0,-239-17 0,-1 1 0,0 1 0,45 10 0,-30-5-7,1-2 0,0-2 0,0-2 0,48-4-1,4 1-1321,-72 2-5497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0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24575,'1'13'0,"0"-1"0,0 0 0,1 1 0,1-1 0,0 0 0,9 21 0,37 65 0,-37-76 0,-11-20 0,1-1 0,-1 1 0,0 0 0,-1 0 0,1-1 0,0 1 0,0 0 0,-1 0 0,1 0 0,-1 0 0,0 0 0,1 0 0,-1 0 0,0 0 0,0 0 0,0 0 0,-1 0 0,1 0 0,0 0 0,-1 0 0,1 0 0,-1 0 0,0 0 0,0 0 0,1-1 0,-1 1 0,0 0 0,-1 0 0,0 1 0,-3 1 0,0 1 0,-1-2 0,1 1 0,0-1 0,-1 0 0,0 0 0,0 0 0,-7 1 0,-36 11-1365,27-10-5461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1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24575,'139'-12'0,"-21"0"0,478 23 0,-149 3 0,68-15 0,-495 2-6,0 1 1,33 8-1,-17-3-1342,-16-4-5478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1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24575,'0'4'0,"0"7"0,5 0 0,0 4 0,6 3 0,-1 4 0,4 1 0,-2 2 0,-6-3 0,-9-1 0,-9-4 0,-2-1 0,-3-2 0,1-5-8191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24575,'-4'0'0,"-7"4"0,0 7 0,-4 0 0,2 4 0,-2-2 0,1 3 0,4 1 0,-2 4 0,2 2 0,3-2-8191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2533 3137 24575,'-195'1'0,"-219"-3"0,325-5 0,-101-21 0,-27-4 0,-309-21 0,313 40 0,211 13 0,0-1 0,0 1 0,0-1 0,0 1 0,0-1 0,1 1 0,-1-1 0,0 0 0,0 0 0,1 0 0,-1 0 0,0 0 0,1 0 0,-1-1 0,1 1 0,0 0 0,-1-1 0,1 1 0,0-1 0,0 0 0,0 1 0,0-1 0,0 0 0,0 1 0,-1-5 0,-1-3 0,1-1 0,0 0 0,1 1 0,-1-13 0,0-5 0,-26-106 0,-5 2 0,-80-201 0,-24-102 0,120 357 0,4-1 0,2-1 0,1-138 0,-1-125 0,1 60 0,-3-32 0,0-29 0,14 333 0,0 1 0,1-1 0,4-15 0,-3 17 0,-1 0 0,-1 0 0,1 0 0,0-13 0,-2 21 0,0-1 0,0 1 0,0-1 0,0 1 0,0-1 0,0 1 0,0-1 0,-1 1 0,1-1 0,0 1 0,0-1 0,0 0 0,0 1 0,-1 0 0,1-1 0,0 1 0,-1-1 0,1 1 0,0-1 0,-1 1 0,1-1 0,0 1 0,-1 0 0,1-1 0,-1 1 0,1 0 0,-1-1 0,1 1 0,-1 0 0,1 0 0,-1-1 0,-18 5 0,-17 20 0,14-5-170,0 0-1,2 1 0,0 1 1,1 1-1,1 1 0,2 0 1,-20 35-1,26-37-6655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1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24575,'4'0'0,"2"5"0,4 9 0,5 8 0,4 4 0,4 3 0,6 0 0,7 4 0,-1 1 0,-4 0 0,3-2 0,-1-2 0,-5-2 0,-8-5-8191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3:4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2903 199 24575,'-38'-1'0,"1"-2"0,0-1 0,0-1 0,0-2 0,1-2 0,-62-24 0,32 6 0,37 13 0,0 2 0,-2 2 0,-36-9 0,-9 9 0,-1 4 0,0 2 0,-86 9 0,42-2 0,27-2 0,-12-1 0,-167 21 0,208-11 0,1 3 0,0 3 0,-71 28 0,-178 104 0,191-92 0,-24 12 0,126-57 0,1 1 0,1 0 0,0 2 0,0 0 0,-18 20 0,9-3 0,1 2 0,1 1 0,2 0 0,-22 44 0,-61 159 0,53-89 0,45-120 0,1 0 0,2 0 0,-3 44 0,6-42 0,2-1 0,0 1 0,10 57 0,-8-77 0,0 0 0,1-1 0,1 1 0,0-1 0,0 0 0,0 0 0,1 0 0,1 0 0,-1-1 0,1 0 0,1 0 0,0-1 0,0 0 0,0 0 0,11 8 0,130 85 0,-124-86 0,0-2 0,1 0 0,1-2 0,39 11 0,-31-13 0,1-2 0,69 2 0,74-10 0,-68-1 0,-48 2 0,1 2 0,110 18 0,120 58 0,-223-56 0,-16-9 0,0-2 0,0-3 0,96 1 0,-76-5 0,86 13 0,254 45 0,3-40 0,-390-22 0,0-2 0,0-1 0,0-1 0,-1-1 0,1-1 0,38-17 0,-27 7 0,0-1 0,-2-2 0,55-40 0,-81 51 0,0 0 0,0 0 0,-1-1 0,0 0 0,-1 0 0,0-1 0,-1 0 0,0 0 0,-1-1 0,0 0 0,-1 0 0,0-1 0,-1 1 0,0-1 0,3-20 0,-1-14 0,-2-1 0,-2 1 0,-5-49 0,2 38 0,1-70 0,-5-107 0,0 200 0,-2 1 0,-18-53 0,23 81 0,-3-9 0,-1 1 0,0 0 0,-1 0 0,-1 0 0,0 1 0,-1 0 0,-13-14 0,-82-76 0,32 34 0,22 14 0,-61-85 0,60 76 0,-2 2 0,-63-55 0,110 111 0,-9-7-170,-1 0-1,0 1 0,-1 1 1,0 0-1,-1 1 0,0 1 1,-21-7-1,6 5-6655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2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12741 0 24575,'-6'1'0,"1"-1"0,0 1 0,0 0 0,0 0 0,0 1 0,0 0 0,0 0 0,1 0 0,-9 4 0,-5 4 0,-157 72 0,-1415 621-4844,1184-527 4474,-3173 1385-1557,3112-1342 2229,350-156 281,-206 147 0,225-136 1623,-43 35-518,-161 92-1,145-117-1828,-292 111-1,-188 10-279,-682 112 421,1152-281 0,-473 112 0,-154 52 0,-6-46 0,560-120 796,215-31-906,-23 3-309,-1 2 1,-73 24 0,102-24-6408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 24575,'-11'0'0,"0"1"0,1 1 0,-1-1 0,1 2 0,-1 0 0,-16 7 0,-59 32 0,58-27 0,13-7 0,0-2 0,1 2 0,0 0 0,0 0 0,1 2 0,-18 15 0,30-24 0,0 1 0,0-1 0,0 0 0,0 1 0,1-1 0,-1 0 0,1 1 0,-1-1 0,1 1 0,-1-1 0,1 1 0,0-1 0,0 1 0,0-1 0,0 1 0,0-1 0,0 1 0,0-1 0,0 1 0,0-1 0,1 1 0,-1-1 0,1 1 0,-1-1 0,1 0 0,-1 1 0,1-1 0,0 0 0,0 1 0,0-1 0,0 0 0,0 0 0,1 2 0,5 5 0,1 0 0,0-1 0,14 11 0,-14-12 0,31 24 0,2-2 0,0-1 0,68 30 0,-30-22 0,93 27 0,-137-50-1365,-10-1-5461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2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12359 470 24575,'-1344'-12'-1913,"182"-1"-152,941 12 2038,-2185-35-305,455-23-2655,648 48 5670,1037 14-171,-301-4-361,7-41-2173,36-62 22,255 45 0,120 34 0,-266-12 0,-156 37 0,374 3 0,170-3 0,1-1 0,-1-1 0,0-2 0,1-1 0,-41-12 0,26 6 0,-63-8 0,44 10 0,34 5-1365,4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2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28 24575,'0'-1'0,"0"0"0,-1 1 0,1-1 0,0 0 0,0 1 0,-1-1 0,1 0 0,-1 0 0,1 1 0,0-1 0,-1 0 0,1 1 0,-1-1 0,1 1 0,-1-1 0,0 1 0,1-1 0,-1 1 0,0-1 0,1 1 0,-1 0 0,0-1 0,1 1 0,-1 0 0,0 0 0,0-1 0,-1 1 0,-25-5 0,22 5 0,-37-5 0,-76 2 0,95 5 0,0 0 0,1 1 0,-1 1 0,1 1 0,-24 9 0,44-14 0,-1 1 0,1 0 0,0 0 0,0 0 0,0 0 0,0 0 0,1 0 0,-1 0 0,0 0 0,0 1 0,1-1 0,-1 1 0,1-1 0,-1 1 0,1 0 0,-1 0 0,0 2 0,2-2 0,-1 0 0,1 0 0,0 0 0,0-1 0,0 1 0,0 0 0,1 0 0,-1 0 0,0 0 0,1 0 0,-1 0 0,1 0 0,0-1 0,0 1 0,-1 0 0,1-1 0,0 1 0,1 0 0,-1-1 0,3 3 0,31 40 28,2-2 0,2-2 0,53 43 0,141 93-1248,-217-165 963,10 9-6569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3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24575,'572'34'0,"-448"-24"0,655 30 0,-455-28 0,542 24 0,-470-10 0,114 1 0,-475-28 0,-26 0 0,1 0 0,-1 1 0,1 0 0,-1 1 0,0 0 0,1 1 0,12 3 0,-20-4 0,1 0 0,-1 1 0,0 0 0,0-1 0,0 1 0,0 0 0,0 0 0,0 0 0,0 0 0,-1 1 0,1-1 0,-1 0 0,1 1 0,-1-1 0,0 1 0,0-1 0,0 1 0,0 0 0,-1 0 0,1-1 0,-1 1 0,0 0 0,1 0 0,-1 2 0,0 12 0,0 0 0,-4 29 0,3-42 0,-31 248 0,-37 366 0,63-532 0,-50 1019 0,56-987 0,-4 374 0,-26-4 0,11-251 0,19-228 0,-2 1 0,1 0 0,-1-1 0,0 1 0,-1-1 0,0 1 0,-7 12 0,8-18 0,-1 1 0,0-1 0,-1 0 0,1 1 0,-1-2 0,0 1 0,0 0 0,0-1 0,0 0 0,0 1 0,-1-2 0,0 1 0,1-1 0,-1 1 0,-6 1 0,-13 3 0,0 0 0,0-2 0,0-1 0,-35 2 0,-104-5 0,92-2 0,-90-1 0,-256-35 0,-44-28 0,-1 33 0,-304 32 0,326 2 0,424-1-341,0 1 0,0 0-1,-31 9 1,29-6-6485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4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1463 24575,'27'-1'0,"-1"-2"0,46-10 0,3-1 0,548-62 0,-204 27 0,958-96-2216,221-32 2118,-690 68 98,84-12 0,-578 61 0,841-139 0,-1106 169 696,170-57 1,332-85 178,-441 122-829,-194 46-46,-1-2 0,24-11 0,10-3 0,-16 11 0,40-7 0,14-3 0,-43 9 0,72-7 0,-54 9 0,70-18-1365,-115 21-5461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4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24575,'12'1'0,"0"0"0,0 1 0,0 1 0,13 4 0,4 1 0,-25-7 0,1 0 0,-1 0 0,0 0 0,0 1 0,0 0 0,0 0 0,0 0 0,0 1 0,0-1 0,0 1 0,-1 0 0,0 0 0,1 0 0,-1 0 0,0 1 0,-1-1 0,1 1 0,-1 0 0,1 0 0,2 7 0,-3-5 0,0 0 0,-1-1 0,0 1 0,0 0 0,-1 0 0,1 0 0,-1 0 0,-1 0 0,1 0 0,-1-1 0,0 1 0,0 0 0,-1 0 0,1-1 0,-6 11 0,-1 0 14,-1-1 0,-1 0 1,0 0-1,-1-1 0,-14 14 0,-17 23-1464,25-27-5376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24575,'18'1'0,"-1"0"0,-1 1 0,1 1 0,0 1 0,22 7 0,79 38 0,-65-26 0,1216 549-529,-872-389 442,1259 469-1143,-1656-652 1230,732 240 257,18-47 1,291-22-258,-682-118 0,484 89 1320,-625-104-1316,-2 9-1,260 92 1,291 175-4,-679-270 0,-1 3 0,-3 4 0,130 103 0,189 204 0,-388-341-1365,-4-4-5461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24575,'2'9'0,"0"-1"0,0 1 0,0 0 0,1-1 0,0 0 0,1 0 0,0 0 0,7 11 0,-1-1 0,44 73 0,-34-61 0,29 59 0,-47-84 0,0-1 0,0 0 0,-1 0 0,1 1 0,-1-1 0,0 1 0,0-1 0,-1 1 0,1 0 0,-1-1 0,0 1 0,-1-1 0,1 1 0,-1 0 0,0-1 0,0 1 0,0-1 0,0 0 0,-1 1 0,0-1 0,0 0 0,0 0 0,0 0 0,-1 0 0,1 0 0,-1-1 0,0 1 0,0-1 0,-1 1 0,-5 4 0,-8 4 0,1-1 0,-2 0 0,1-1 0,-2-1 0,1-1 0,-33 10 0,-121 25 0,88-29-682,-107 6-1,131-17-6143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5802 4438 24575,'0'-2'0,"-1"-1"0,0 1 0,0 0 0,-1-1 0,1 1 0,-1 0 0,1 0 0,-1-1 0,1 1 0,-1 0 0,0 1 0,-4-4 0,-4-5 0,-262-342 0,43 53 0,-199-225 0,-234-294 0,388 485 0,-540-506 0,745 776 0,-3 3 0,-2 3 0,-3 3 0,-2 3 0,-114-53 0,-92-23 0,-191-91 0,448 204 0,-40-21 0,-2 3 0,-2 2 0,-85-22 0,-249-32 0,312 63 0,-126-46 0,134 38 0,-157-32 0,84 28 0,44 7 0,88 20-1365,7-2-5461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3:4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3106 109 24575,'-7'0'0,"0"-1"0,-1-1 0,1 0 0,0 0 0,0 0 0,-10-5 0,-23-7 0,-5 5 0,-2 2 0,-61-1 0,-98 9 0,98 1 0,62 0 0,1 2 0,1 2 0,-64 17 0,-130 50 0,196-59 0,-238 72 0,72-23 0,-242 107 0,350-125 0,-167 83 0,187-84 0,2 4 0,-136 110 0,198-143 0,0 2 0,1 0 0,1 0 0,-23 40 0,19-30 0,-25 31 0,25-37 0,0 1 0,2 0 0,-15 28 0,24-35 0,0 0 0,1 0 0,0 0 0,2 1 0,-1 0 0,-2 27 0,3-13 0,2 0 0,1 0 0,1 0 0,1 0 0,8 38 0,-6-52 0,1 0 0,1 0 0,1 0 0,0-1 0,1 1 0,1-2 0,0 1 0,1-1 0,1 0 0,0-1 0,13 14 0,-1-6 0,1 0 0,1-1 0,1-2 0,0 0 0,2-2 0,0-1 0,36 15 0,-12-10 0,1-2 0,0-3 0,70 12 0,-36-16 0,0-5 0,150-7 0,-87-3 0,-114 4 0,1-2 0,-1-1 0,0-2 0,0-2 0,52-16 0,260-74 0,-290 88 0,106-4 0,-117 12 0,0-2 0,-1-2 0,87-21 0,299-92 0,-314 93 0,-36 9 0,104-35 0,-159 41 0,-1 0 0,0-2 0,0-1 0,-2 0 0,1-2 0,-2-1 0,0 0 0,20-21 0,-23 19 0,-2 0 0,0-1 0,-1 0 0,-1-2 0,-1 0 0,0 0 0,-2-1 0,-1-1 0,0 0 0,-2 0 0,-1-1 0,8-36 0,-8 2 0,-3-2 0,-6-115 0,-1 103 0,0 47 0,0-1 0,-2 1 0,-1 0 0,-1 0 0,-2 0 0,0 1 0,-1 0 0,-1 1 0,-2 0 0,-15-24 0,-18-21 0,-98-112 0,109 141 0,-1 1 0,-2 2 0,-2 2 0,-75-53 0,103 81 15,0 0 0,-1 1 0,1 0 0,-1 1 0,0 0 0,0 1 0,-18-3 0,2 3-510,-1 1 0,-29 2 0,16 2-6331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24575,'-24'1'0,"1"1"0,0 1 0,0 1 0,-42 14 0,-85 39 0,147-56 0,1 0 0,0 0 0,-1 0 0,1 1 0,0-1 0,0 0 0,-1 1 0,1 0 0,0-1 0,0 1 0,1 0 0,-1 0 0,0 0 0,1 0 0,-1 0 0,1 0 0,0 1 0,-1-1 0,0 4 0,2-3 0,-1 0 0,1 0 0,0-1 0,0 1 0,1 0 0,-1 0 0,1 0 0,-1-1 0,1 1 0,0 0 0,0 0 0,0-1 0,0 1 0,1-1 0,-1 1 0,1-1 0,3 4 0,13 17 32,2 0 0,39 33 0,-40-39-324,0 0 0,-2 1-1,0 1 1,23 34 0,-29-34-6534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24575,'-26'552'0,"2"-104"0,10-93 0,-1 195 0,14-543 0,1 0 0,0-1 0,0 1 0,1-1 0,0 1 0,0-1 0,1 1 0,-1-1 0,1 0 0,1 0 0,-1 0 0,1 0 0,0 0 0,0 0 0,1-1 0,0 1 0,0-1 0,0 0 0,1 0 0,-1-1 0,1 1 0,0-1 0,8 5 0,35 18 0,0-2 0,2-2 0,73 22 0,-91-34 0,679 216 0,-257-88 0,-399-122 0,985 303 0,-668-205 0,-5 16 0,377 193 0,-591-249 0,222 102 0,17-25 0,-153-77 0,358 123 0,-405-127 0,-171-68 114,-20-3-152,-1-1 0,1 1 0,-1 0 0,0 0 0,1-1 0,-1 1 0,0 0 0,1-1 1,-1 1-1,0 0 0,0-1 0,1 1 0,-1-1 0,0 1 0,0-1 0,0 1 0,1 0 0,-1-1 0,0 1 0,0-1 0,0 1 1,0-1-1,0 1 0,0-1 0,0 1 0,0 0 0,0-1 0,0 1 0,0-1 0,0 1 0,-1-1 0,1 1 0,0-1 1,0 1-1,0 0 0,0-1 0,-1 1 0,1-1 0,-7-14-6788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6:5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24575,'0'2'0,"1"0"0,0-1 0,0 1 0,0 0 0,0 0 0,0 0 0,0-1 0,0 1 0,1-1 0,-1 1 0,0-1 0,1 1 0,0-1 0,2 2 0,2 3 0,235 237 0,-238-240 0,0 1 0,0-1 0,0 1 0,-1-1 0,1 1 0,-1 0 0,0 0 0,0 0 0,0 0 0,0 1 0,-1-1 0,2 8 0,-3-9 0,0-1 0,0 1 0,-1-1 0,1 1 0,-1-1 0,0 1 0,1-1 0,-1 0 0,0 1 0,-1-1 0,1 0 0,0 0 0,0 0 0,-1 0 0,1 0 0,-1 0 0,0 0 0,0 0 0,0-1 0,0 1 0,0-1 0,0 1 0,0-1 0,0 0 0,-3 1 0,-45 23-155,-2-4 0,0-1-1,-87 20 1,103-30-589,-9 2-6082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7:0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24575,'343'-12'0,"-71"1"0,483 6 35,124-3-562,128-9 429,-747 5 430,-42 0-74,347 10-258,-288 3 0,-256-2 0,-1-1 0,38-9 0,-35 6 0,-1 1 0,26-1 0,28 5-1365,-53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7:0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24575,'36'33'0,"55"38"0,-8-7 0,-60-45 0,-2-2 0,26 26 0,-43-38 0,0-1 0,0 1 0,0 0 0,0 0 0,-1 0 0,0 1 0,0-1 0,-1 1 0,0 0 0,1-1 0,1 12 0,-4-13 0,0 1 0,0-1 0,-1 0 0,0 1 0,1-1 0,-1 0 0,-1 1 0,1-1 0,-1 0 0,1 0 0,-1 0 0,0 0 0,-1-1 0,1 1 0,-5 5 0,-7 7 0,-29 29 0,25-28 0,-44 42-1365,38-37-5461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8:3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6066 1 24575,'-2'1'0,"1"0"0,-1 0 0,1 0 0,0 0 0,-1 1 0,1-1 0,0 0 0,0 1 0,0-1 0,0 1 0,0-1 0,0 1 0,0 0 0,1-1 0,-1 1 0,1 0 0,-1-1 0,0 3 0,0-1 0,-22 68 0,-19 49 0,-206 365 20,-32-27-964,-120 113 712,271-412 255,-209 201 1,-45-27-24,-18-18 0,-166 139 0,99-27-150,109-95-43,-17-20 95,262-229 98,-4-5 0,-3-5 0,-3-6 0,-3-4 0,-144 48 0,124-62 310,-2-6 0,-1-6 0,-2-7 0,-309 20 0,442-50-310,4 1 0,1-1 0,-24-2 0,38 2 0,0 0 0,-1 0 0,1 0 0,-1 0 0,1 0 0,-1 0 0,1 0 0,-1-1 0,1 1 0,-1 0 0,1 0 0,0 0 0,-1-1 0,1 1 0,-1 0 0,1 0 0,0-1 0,-1 1 0,1 0 0,0-1 0,-1 1 0,1 0 0,0-1 0,0 1 0,-1-1 0,1 1 0,0 0 0,0-1 0,0 1 0,-1-1 0,1 1 0,0-1 0,0 1 0,0-1 0,0 1 0,0-1 0,0 1 0,0-1 0,0 1 0,0 0 0,0-1 0,0 1 0,1-1 0,-1 1 0,0-1 0,0 1 0,0-1 0,0 1 0,1 0 0,-1-1 0,0 1 0,0-1 0,1 1 0,-1 0 0,0-1 0,1 1 0,-1 0 0,1-1 0,23-22 0,-22 21 0,2-2-66,3-3-78,1 0-1,0 0 1,1 1 0,-1 0-1,1 1 1,1 0 0,-1 0-1,14-5 1,-4 6-6682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4:58:3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0 24575,'-5'1'0,"0"0"0,1 0 0,-1 0 0,1 0 0,-1 0 0,1 1 0,0 0 0,-1 0 0,1 0 0,0 1 0,0 0 0,-4 3 0,-43 40 0,46-40 0,-10 9 0,-11 8 0,2 2 0,1 0 0,1 2 0,2 0 0,-26 45 0,33-49 0,6-11 0,1 0 0,1 0 0,-8 21 0,12-28 0,0 0 0,0 0 0,1 0 0,-1 1 0,1-1 0,0 0 0,1 0 0,-1 1 0,1-1 0,0 0 0,0 0 0,1 0 0,1 5 0,2-1 0,-1-1 0,1 1 0,0-1 0,1 0 0,0-1 0,0 1 0,1-1 0,0 0 0,0-1 0,1 0 0,9 7 0,16 8 0,52 24 0,-50-27 0,169 93 0,-154-88-1365,-28-15-5461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3:5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4272 56 24575,'-13'-1'0,"1"0"0,-1-1 0,1-1 0,0 0 0,-20-9 0,-32-7 0,-12 10 0,0 4 0,-111 5 0,92 1 0,-271-2 0,-323 5 0,493 9 0,1 9 0,-366 90 0,74 42 0,444-139 0,0 2 0,2 2 0,0 2 0,-68 46 0,-89 83 0,110-76 0,4 3 0,-80 95 0,118-122 0,8-10 0,1 2 0,2 2 0,3 1 0,-32 58 0,20-32 0,34-57 0,1 0 0,0 1 0,1 0 0,1 0 0,0 0 0,1 1 0,0 0 0,-5 34 0,7-23 0,2 1 0,3 51 0,0-67 0,1 0 0,0 0 0,1-1 0,0 1 0,0-1 0,1 0 0,1 0 0,0 0 0,8 13 0,3-2 0,1 0 0,0-1 0,2-1 0,0-1 0,2 0 0,0-2 0,1 0 0,0-2 0,1 0 0,34 15 0,-25-15 0,1-2 0,0-2 0,0 0 0,1-3 0,1-1 0,-1-1 0,61 2 0,401-9 0,-188-2 0,1555 3 0,-1496 26 0,-28 0 0,109-26 0,-197-1 0,-184-3 0,102-17 0,-15 0 0,103-17 0,-90 11 0,142-4 0,-161 19 0,-137 11 0,1 0 0,-1-1 0,0 0 0,0-1 0,-1 0 0,1 0 0,10-6 0,-17 7 0,0-1 0,-1 1 0,1-1 0,-1 1 0,1-1 0,-1 0 0,0 0 0,0-1 0,-1 1 0,1 0 0,-1-1 0,0 0 0,0 0 0,0 0 0,0 1 0,0-2 0,-1 1 0,0 0 0,0 0 0,1-6 0,0-23 0,0 0 0,-3 1 0,-7-58 0,0 7 0,7 56 0,-1 0 0,-1-1 0,-2 2 0,-1-1 0,0 0 0,-2 1 0,-2 1 0,0-1 0,-1 2 0,-22-36 0,-23-23 0,-4 2 0,-3 2 0,-86-82 0,85 101 0,8 6 0,-88-64 0,109 93 0,0 1 0,-2 2 0,-1 2 0,-45-18 0,43 24 0,0 1 0,-2 2 0,-68-9 0,75 17 0,1-2 0,-1-1 0,1-2 0,1-2 0,0-1 0,-57-27 0,-96-43 0,160 70 0,-141-47 0,88 38-1365,43 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5:38.2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0 260 24575,'1'2'0,"-1"0"0,0-1 0,1 1 0,-1 0 0,1-1 0,0 1 0,0 0 0,-1-1 0,1 1 0,0-1 0,0 1 0,0-1 0,1 0 0,-1 1 0,0-1 0,0 0 0,1 0 0,-1 0 0,1 0 0,-1 0 0,1 0 0,-1 0 0,1 0 0,0-1 0,-1 1 0,1-1 0,0 1 0,0-1 0,-1 0 0,4 1 0,3 0 0,1 0 0,-1 0 0,1-1 0,-1 0 0,10-1 0,17-6 0,0-2 0,-1-1 0,-1-2 0,0-1 0,36-21 0,-3 4 0,-38 17 0,-14 6 0,0 1 0,29-9 0,-37 14 0,0 0 0,0 0 0,0 1 0,0-1 0,1 1 0,-1 1 0,0-1 0,0 1 0,0 0 0,11 4 0,-6-1 0,0 1 0,0 0 0,0 1 0,-1 0 0,0 0 0,18 16 0,53 58 0,-40-37 0,-25-28 0,4 6 0,2-1 0,39 29 0,-53-44 0,0 0 0,1-1 0,0 1 0,-1-2 0,1 1 0,1-1 0,-1-1 0,0 1 0,1-2 0,-1 1 0,1-1 0,12-1 0,-4-1 0,0-1 0,0-1 0,-1 0 0,30-11 0,70-34 0,2 0 0,-80 37 0,1 1 0,-1 3 0,1 1 0,43-1 0,162 9 0,-122 1 0,-50-2 0,-1-4 0,92-14 0,-142 13 0,0 1 0,1 1 0,43 2 0,-57 1 0,-1 0 0,1 0 0,-1 1 0,0 0 0,1 1 0,-1 0 0,0 0 0,-1 1 0,1 0 0,0 0 0,-1 1 0,0 0 0,9 8 0,5 10 0,0 1 0,-1 0 0,30 53 0,-31-47 0,2 0 0,38 44 0,-56-70 0,1 0 0,0-1 0,1 1 0,-1-1 0,0 0 0,1 0 0,0 0 0,0 0 0,6 2 0,-8-5 0,1 1 0,-1 0 0,0-1 0,1 1 0,-1-1 0,1 0 0,-1 0 0,1-1 0,-1 1 0,1-1 0,-1 0 0,0 1 0,1-1 0,-1-1 0,0 1 0,5-3 0,11-7 0,1-2 0,-1 0 0,21-20 0,-10 9 0,72-56 0,3 4 0,4 5 0,141-69 0,-206 118 0,95-40 0,-126 57 0,1 1 0,0 0 0,0 1 0,0 0 0,0 2 0,1-1 0,-1 2 0,15 0 0,-21 1 0,0 1 0,0 0 0,0 0 0,0 0 0,-1 1 0,1 1 0,-1-1 0,11 8 0,51 42 0,-4-3 0,-35-34 0,0-1 0,1-1 0,0-2 0,1-1 0,0-1 0,1-2 0,-1-2 0,45 4 0,37-3 0,124-7 0,-139-3 0,89 4 0,130-6 0,-291 2 0,0-1 0,-1-1 0,0-2 0,0 0 0,-1-2 0,36-17 0,139-85 0,-178 98 0,34-23 0,33-19 0,-77 49 0,-1 0 0,2 1 0,-1 0 0,1 1 0,18-4 0,-26 8 0,0-1 0,-1 1 0,1 0 0,0 1 0,-1-1 0,1 1 0,-1 0 0,1 0 0,0 0 0,-1 0 0,0 1 0,1 0 0,-1 0 0,0 0 0,0 1 0,0-1 0,0 1 0,-1 0 0,1 0 0,-1 0 0,0 0 0,4 6 0,6 7 0,-1 2 0,0 0 0,15 32 0,-8-14 0,-4-10 0,1-1 0,1 0 0,23 25 0,-30-40 0,0 0 0,0-1 0,1 0 0,0-1 0,1 0 0,-1 0 0,2-2 0,23 11 0,-18-11 0,0-1 0,1 0 0,-1-2 0,1 0 0,0-1 0,0-1 0,0-1 0,0-1 0,-1 0 0,1-1 0,0-1 0,-1-1 0,1-1 0,21-8 0,21-12 0,-2-2 0,100-64 0,-47 25 0,-96 57 0,21-12 0,2 2 0,49-19 0,-75 34 0,-1 0 0,1 1 0,0 0 0,-1 1 0,1 1 0,0 0 0,0 0 0,0 2 0,0-1 0,0 2 0,0 0 0,13 3 0,22 11 0,45 23 0,28 9 0,-56-28 0,1-3 0,1-3 0,1-3 0,95 4 0,-109-14 0,-1-2 0,1-2 0,-1-3 0,0-3 0,-1-1 0,57-19 0,-33 2 0,-29 9 0,68-15 0,-110 32 0,0 0 0,0 0 0,0 1 0,1-1 0,-1 1 0,0 0 0,1 1 0,-1-1 0,0 1 0,9 3 0,-10-3 0,-1 1 0,1 0 0,-1 0 0,0 0 0,0 0 0,0 0 0,0 1 0,0-1 0,-1 1 0,1 0 0,-1 0 0,0 0 0,1 0 0,-1 1 0,1 2 0,38 79 0,23 40 0,-57-113 0,1-1 0,1 1 0,-1-2 0,2 1 0,-1-1 0,1-1 0,22 16 0,-27-22 0,0 0 0,0 0 0,0 0 0,1-1 0,-1 0 0,1 0 0,0-1 0,0 1 0,-1-1 0,1 0 0,0-1 0,0 1 0,0-1 0,0-1 0,0 1 0,0-1 0,0 0 0,6-2 0,7-3 0,1-2 0,-1 0 0,35-21 0,-43 23 0,22-13 0,192-101 0,-168 93 0,2 2 0,66-17 0,-55 24 0,0 2 0,1 4 0,0 3 0,139 1 0,-199 8 0,1 1 0,-1 1 0,1 0 0,-1 1 0,0 0 0,0 0 0,0 1 0,0 1 0,-1 0 0,0 0 0,0 1 0,0 0 0,-1 1 0,1 0 0,-2 1 0,12 11 0,-10-10 0,2-1 0,-1 0 0,1 0 0,0-1 0,1-1 0,-1 0 0,1 0 0,0-1 0,1-1 0,-1-1 0,1 0 0,26 3 0,11-3 0,-1-2 0,61-7 0,-88 4 0,494-76 0,-314 40 0,-198 37 0,22-5 0,1 2 0,-1 1 0,45 2 0,-65 1 0,0 1 0,0-1 0,-1 2 0,1-1 0,0 1 0,-1 0 0,1 0 0,-1 1 0,1 0 0,-1 0 0,0 0 0,0 1 0,-1 0 0,1 0 0,-1 1 0,0-1 0,0 1 0,0 0 0,5 9 0,-3-3 0,0 1 0,8 24 0,-13-28 0,1-1 0,0 1 0,1-1 0,-1 0 0,1 0 0,1 0 0,-1-1 0,1 1 0,0-1 0,7 6 0,-10-11 0,0 0 0,0 0 0,-1-1 0,1 1 0,0-1 0,0 1 0,0-1 0,0 1 0,0-1 0,0 0 0,0 0 0,0 0 0,0 0 0,0-1 0,0 1 0,0 0 0,-1-1 0,1 1 0,0-1 0,0 0 0,0 1 0,0-1 0,-1 0 0,1 0 0,0 0 0,-1-1 0,1 1 0,-1 0 0,3-3 0,7-6 0,0-1 0,17-21 0,-19 20 0,-1 2 0,1 1 0,0 1 0,0-1 0,1 1 0,0 1 0,0 0 0,0 0 0,1 1 0,0 0 0,1 1 0,-1 0 0,1 1 0,0 0 0,0 1 0,0 1 0,0 0 0,1 0 0,12 0 0,119-2 0,43-4 0,-54-9-1365,-12-3-5461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4:49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24575,'35'-2'0,"1"-1"0,67-17 0,24-2 0,-109 20 0,-1 1 0,1 0 0,0 2 0,21 2 0,-29-1 0,0 1 0,-1 0 0,1 0 0,0 1 0,-1 0 0,0 0 0,0 1 0,15 11 0,5 7 0,48 51 0,15 13 0,-82-79 0,1 0 0,0 0 0,1-1 0,0-1 0,0 0 0,25 9 0,-30-13 0,0-1 0,-1 0 0,1 0 0,0 0 0,0-1 0,-1 0 0,1-1 0,0 1 0,-1-1 0,14-4 0,1-2 0,-1 0 0,21-13 0,-23 11 0,1 1 0,33-10 0,-11 10 0,0 1 0,71-2 0,88 12 0,-86 0 0,566-2 0,-630-4 0,1-2 0,52-12 0,33-4 0,-115 21 0,1 0 0,-1 1 0,0 1 0,1 2 0,35 9 0,-39-8 0,0 0 0,1-1 0,0-2 0,-1 1 0,1-2 0,0-1 0,0 0 0,25-4 0,87-35 0,-90 25 0,65-13 0,-92 24 0,1 1 0,1 1 0,-1 0 0,0 1 0,0 1 0,0 1 0,0 0 0,18 5 0,15 4 0,0-2 0,95 6 0,99-14 0,-145-2 0,-82 1-273,0 0 0,0 1 0,1 1 0,15 3 0,1 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4:51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0 253 24575,'1'-3'0,"0"1"0,0-1 0,0 1 0,1-1 0,-1 1 0,1 0 0,-1-1 0,1 1 0,0 0 0,0 0 0,0 0 0,0 0 0,0 1 0,1-1 0,-1 1 0,0-1 0,1 1 0,-1 0 0,4-1 0,7-6 0,42-26 0,2 4 0,64-26 0,-69 33 0,-45 20 0,24-11 0,66-21 0,-89 33 0,1-1 0,-1 2 0,0-1 0,1 1 0,-1 1 0,1-1 0,-1 2 0,1-1 0,-1 1 0,1 0 0,-1 1 0,1 0 0,14 5 0,-9 1 0,-1 0 0,1 1 0,-1 1 0,-1 0 0,0 1 0,16 17 0,59 79 0,-77-93 0,14 17 0,-8-7 0,2-2 0,32 33 0,-43-49 0,1 1 0,-1-1 0,2-1 0,-1 0 0,0 0 0,1 0 0,0-1 0,0 0 0,0-1 0,1 0 0,14 2 0,-4-3 0,0 0 0,-1-2 0,1 0 0,0-1 0,0-2 0,0 0 0,25-7 0,132-49 0,-159 52 0,44-19 0,-33 13 0,43-13 0,-62 24 0,1-1 0,0 2 0,-1-1 0,1 1 0,0 1 0,0 0 0,22 3 0,-6 3 0,1 2 0,50 20 0,-47-16 0,54 15 0,-62-23 0,1-2 0,0 0 0,0-1 0,0-1 0,0-2 0,37-6 0,-46 7 0,1 0 0,0 0 0,-1 2 0,1 0 0,-1 1 0,1 0 0,-1 1 0,0 1 0,0 1 0,15 5 0,-19-5 0,0-1 0,1 0 0,0-1 0,0-1 0,0 0 0,0 0 0,0-1 0,0-1 0,0 0 0,0-1 0,0 0 0,0-1 0,0 0 0,15-5 0,168-69 0,-8 3 0,-174 70 0,0 0 0,1 0 0,0 1 0,0 1 0,-1 1 0,19 0 0,81 17 0,-80-11 0,1-1 0,43 1 0,-34-9 0,0-1 0,0-3 0,-1-2 0,53-17 0,-23 6 0,-53 16 0,-1 1 0,1 1 0,0 0 0,35 2 0,77 14 0,-15-1 0,187-5 0,-288-9-91,0 0 0,0-1 0,0 0 0,-1-1 0,1-1 0,-1 0 0,0-1 0,0 0 0,0-2 0,-1 1 0,0-2 0,0 0 0,-1 0 0,20-18 0,-1-1-6735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4:53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0 178 24575,'22'-1'0,"0"-1"0,-1 0 0,0-2 0,0-1 0,0 0 0,0-2 0,24-11 0,132-75 0,-176 92 0,5-3 0,1 0 0,0 1 0,0 0 0,0 0 0,0 0 0,0 1 0,1 0 0,-1 0 0,1 1 0,10-1 0,-14 3 0,1-1 0,-1 1 0,1 0 0,-1 0 0,0 0 0,0 0 0,0 1 0,0 0 0,0 0 0,0 0 0,0 0 0,0 1 0,-1-1 0,1 1 0,-1 0 0,0 0 0,0 0 0,0 1 0,4 6 0,4 6 0,-2 1 0,0 1 0,-1 0 0,-1 0 0,0 0 0,6 34 0,-8-31 0,1 0 0,1 0 0,1 0 0,1-1 0,12 22 0,-18-38 0,-1 0 0,1 0 0,0-1 0,0 1 0,1 0 0,-1-1 0,1 0 0,0 0 0,0 0 0,0 0 0,0-1 0,0 1 0,1-1 0,-1 0 0,1-1 0,0 1 0,-1-1 0,1 0 0,0 0 0,0 0 0,5 0 0,-3-1 0,1-1 0,-1 0 0,0 0 0,0-1 0,0 0 0,0 0 0,0 0 0,0-1 0,-1 0 0,1 0 0,-1-1 0,0 0 0,10-8 0,22-19 0,-18 14 0,0 0 0,1 2 0,44-25 0,-58 37 0,-1 0 0,1 1 0,-1-1 0,1 1 0,0 1 0,0-1 0,0 1 0,0 0 0,0 1 0,0 0 0,0 0 0,0 1 0,0-1 0,0 1 0,0 1 0,0-1 0,0 1 0,0 1 0,8 3 0,-3 1 0,1 1 0,-1 0 0,-1 1 0,0 0 0,0 1 0,11 13 0,35 30 0,-52-49 0,1 0 0,0-1 0,0 1 0,0-1 0,0 0 0,1 0 0,-1-1 0,1 0 0,0 0 0,0-1 0,0 0 0,-1 0 0,1 0 0,0-1 0,0 0 0,12-2 0,5-3 0,-1 0 0,0-2 0,36-15 0,-35 12 0,1 2 0,44-11 0,57 8 0,-87 10 0,0-3 0,55-11 0,-19-5 0,-2-4 0,0-3 0,-2-3 0,120-69 0,-187 96 0,9-6 0,1 2 0,0 0 0,28-11 0,-38 16 0,0 1 0,0 1 0,1-1 0,-1 0 0,0 1 0,0 0 0,0 0 0,0 0 0,1 1 0,-1-1 0,0 1 0,0 0 0,0 0 0,0 0 0,0 1 0,0-1 0,0 1 0,-1 0 0,6 3 0,35 31 0,-38-29 0,1-1 0,-1-1 0,1 1 0,0-1 0,0-1 0,0 1 0,1-1 0,0 0 0,-1-1 0,1 0 0,1 0 0,-1-1 0,13 2 0,1-3 0,0-2 0,0-1 0,0-1 0,0-1 0,0 0 0,35-14 0,3 2 0,46-14 0,82-17 0,-169 45 0,0 1 0,-1 1 0,1 1 0,0 0 0,-1 2 0,25 5 0,-27-4 0,1 0 0,0-2 0,-1 0 0,1-1 0,0 0 0,0-2 0,31-4 0,45-22 12,-65 18-356,0 1 0,1 1-1,53-6 1,-33 13-6482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2:34:55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0 235 24575,'9'0'0,"0"-1"0,0 0 0,0-1 0,0 0 0,0-1 0,-1 0 0,1 0 0,7-4 0,65-40 0,-62 35 0,33-21 0,117-65 0,-161 94 0,0 0 0,1 1 0,-1 1 0,1-1 0,-1 1 0,1 1 0,0-1 0,-1 1 0,1 1 0,0 0 0,0 0 0,12 2 0,-9 1 0,-1 0 0,0 1 0,0 0 0,0 0 0,0 2 0,-1-1 0,1 1 0,15 12 0,37 34 0,-35-29 0,0-1 0,37 22 0,-55-39 0,-1 0 0,1 0 0,0-1 0,0-1 0,0 1 0,0-2 0,0 1 0,1-1 0,0-1 0,-1 0 0,21-1 0,112-23 0,-92 14 0,57-5 0,-61 11 0,0 2 0,0 3 0,0 1 0,70 14 0,-70-7 0,1-2 0,0-2 0,0-2 0,1-2 0,-1-3 0,0-1 0,0-3 0,60-13 0,-73 10 0,-9 1 0,0 2 0,0 0 0,45-1 0,-63 6 0,-1 0 0,0 0 0,0 1 0,0 0 0,1 1 0,-1 0 0,0 0 0,-1 0 0,1 1 0,0 0 0,-1 0 0,1 0 0,-1 1 0,0 0 0,0 1 0,-1-1 0,1 1 0,6 8 0,18 26 0,-23-28 0,1-1 0,0 1 0,17 14 0,-21-21 0,1-1 0,-1 0 0,0 0 0,1-1 0,0 0 0,0 1 0,-1-1 0,1-1 0,0 1 0,1-1 0,-1 0 0,0 0 0,6 0 0,0-1 0,1 0 0,-1-1 0,1 0 0,-1-1 0,1 0 0,15-5 0,65-30 0,-60 24 0,205-96 0,-220 103 0,1 1 0,-1 0 0,1 1 0,0 2 0,0-1 0,33 2 0,-12 3 0,-1 1 0,42 9 0,-6 9 0,-62-16 0,0-1 0,1 0 0,0-1 0,0 0 0,0-1 0,0 0 0,0-2 0,16 0 0,6-5 0,0-2 0,61-22 0,-14 4 0,-78 23 0,1 1 0,0-1 0,-1 1 0,1 0 0,0 0 0,0 1 0,0-1 0,0 1 0,0 0 0,0 1 0,0-1 0,-1 1 0,1 0 0,0 0 0,0 0 0,-1 1 0,1 0 0,0 0 0,-1 0 0,0 0 0,1 1 0,-1 0 0,0-1 0,-1 2 0,7 5 0,15 18 0,33 47 0,-6-6 0,-51-66 0,1-1 0,-1 1 0,0-1 0,1 0 0,-1 1 0,1-1 0,-1 0 0,1 0 0,0 0 0,-1 0 0,4 1 0,-4-2 0,-1 0 0,1 0 0,0 0 0,-1 0 0,1 0 0,-1 0 0,1 0 0,0 0 0,-1 0 0,1 0 0,0 0 0,-1 0 0,1-1 0,0 1 0,-1 0 0,1 0 0,-1-1 0,1 1 0,-1-1 0,1 1 0,-1 0 0,1-1 0,0 0 0,2-3 0,-1 0 0,1 0 0,-1 0 0,0-1 0,0 1 0,-1 0 0,3-7 0,0-1 0,7-24-1365,0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9252-73B8-4EC5-A1C1-4FF10613652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847A-EF23-4515-84D3-545896A13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5847A-EF23-4515-84D3-545896A13B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5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5847A-EF23-4515-84D3-545896A13B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BA88-7F45-465A-A75C-923498B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4EC895-9304-42DA-986E-CB4ED6B5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02AEA-B0BE-4CA7-84C8-F37DED8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E8EED-E270-4FA4-983F-A8B64A7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9E821-1212-44FB-A77D-F2DAF83A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0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9B520-08F1-48D2-93B9-6433F0DE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11EA5-E4FF-491D-AB4A-E13D7D0A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CFA50-D54D-4F09-89E6-A3C35E3B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C09D6-3D15-4810-93E2-D00A16FE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165C-1A0E-46A4-8FAF-C0AFF89F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0A0393-19F4-4A11-9FD0-1EAB079EA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48AB-326A-4D7C-AE29-C5D12F4D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9CE8C-AB9A-4035-A852-DA059E42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6EA6C-4BF3-4243-B79D-5BE8B090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DF2D3-32E1-4C80-A94D-499EB65A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994F8-C9DD-4A1C-B354-2D79932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8722B-0781-4564-A239-445FEC30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59B98-0AF1-4A16-990E-C27C4F31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2678-5E30-4C91-9A26-66D46A57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43029-48F4-461F-9F4E-9811899B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39623-4F9F-4FE6-A119-30FC51D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DE46A-EF15-4261-8E39-3475AB94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952A5-A84A-4337-B506-9ED0918B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F5BE9-7DBE-41FF-A4F7-4385CCA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FBE0D-E28A-4F69-9029-910E97ED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F61F9-8A4C-425E-AC5F-4499A86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E417C-EFD2-42FA-A082-37AC5735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29059-A512-47BB-82AF-85C1AAD5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39D12-6906-4503-AD5F-4A988D4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9A8DE-A306-4CF0-86CA-EA775259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E5206-E116-4E36-A6E6-F27C5E61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DC049-EEA2-4EB7-B5D2-0CFEAF7A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AF1E3-A346-45C4-9EAA-D63735FC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47B53-A4D1-42ED-BC6C-F3649C5B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03CE7-B85A-4BDA-92B2-5F9A9BAC5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BFE90-79A7-4B70-BA1E-744FC721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BA54C-3EBA-409E-A0EC-8AD9A6BD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C9A1C-E5E6-4EFD-8CDB-CCA23994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0A787-24AE-4EE0-8E82-6B4956A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3D56-1A57-4B8C-81D5-030E1E0B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F286F4-E7CE-440D-9774-F053384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70032B-AC78-4029-B467-0A641015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5B380D-8F25-4DCF-9DDD-F2CF2C2E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39390-4502-4D6C-95F0-59B6A051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6A540-352B-47E8-AF8A-2B4E4F01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259F8-C6E6-4EFA-BCF6-FECB0BE0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11A8-2F58-41E5-A2D8-1352BEB5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E5BF8-FA70-40D5-85C0-4D810780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B857E-FDF6-424C-A324-E5F09622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24683-ECD9-47B7-AB59-0F6E5AF7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CA1-22F5-4E2C-87E1-7BB7A0A2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8164A-E718-4B79-9E86-09A21B7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1E82-D3BB-47A0-BA05-356049B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F4DBAB-0828-43D2-8989-14D0F5814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C061D-1139-4549-ADDF-481AF441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6F57A-4174-4590-B640-78A9FDC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12FFC-9B05-4200-A3B8-9F0F380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5D1BF-F1C8-4E2C-B2F1-2EED486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0BCCB-D3A7-40D9-9518-BEEB56B4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9D942-E6DD-4913-8699-928016B1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3EF1-909B-49F0-B625-66211233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D750-3B2C-4D0F-8228-340F5477F8B8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1F37F-F5E9-4DB4-85ED-782A4AE9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95334-A685-4595-9821-9DAC5296D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501A-768E-434C-BF92-4B450D1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21.png"/><Relationship Id="rId21" Type="http://schemas.openxmlformats.org/officeDocument/2006/relationships/customXml" Target="../ink/ink8.xml"/><Relationship Id="rId7" Type="http://schemas.openxmlformats.org/officeDocument/2006/relationships/customXml" Target="../ink/ink2.xml"/><Relationship Id="rId12" Type="http://schemas.openxmlformats.org/officeDocument/2006/relationships/image" Target="../media/image26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4.xml"/><Relationship Id="rId24" Type="http://schemas.openxmlformats.org/officeDocument/2006/relationships/image" Target="../media/image33.png"/><Relationship Id="rId5" Type="http://schemas.openxmlformats.org/officeDocument/2006/relationships/customXml" Target="../ink/ink1.xml"/><Relationship Id="rId15" Type="http://schemas.openxmlformats.org/officeDocument/2006/relationships/image" Target="../media/image28.png"/><Relationship Id="rId23" Type="http://schemas.openxmlformats.org/officeDocument/2006/relationships/customXml" Target="../ink/ink9.xml"/><Relationship Id="rId28" Type="http://schemas.openxmlformats.org/officeDocument/2006/relationships/customXml" Target="../ink/ink11.xml"/><Relationship Id="rId10" Type="http://schemas.openxmlformats.org/officeDocument/2006/relationships/image" Target="../media/image25.png"/><Relationship Id="rId19" Type="http://schemas.openxmlformats.org/officeDocument/2006/relationships/customXml" Target="../ink/ink7.xml"/><Relationship Id="rId31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63.png"/><Relationship Id="rId7" Type="http://schemas.openxmlformats.org/officeDocument/2006/relationships/image" Target="../media/image43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58.png"/><Relationship Id="rId40" Type="http://schemas.openxmlformats.org/officeDocument/2006/relationships/customXml" Target="../ink/ink32.xml"/><Relationship Id="rId45" Type="http://schemas.openxmlformats.org/officeDocument/2006/relationships/image" Target="../media/image62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64.png"/><Relationship Id="rId10" Type="http://schemas.openxmlformats.org/officeDocument/2006/relationships/customXml" Target="../ink/ink17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34.xml"/><Relationship Id="rId4" Type="http://schemas.openxmlformats.org/officeDocument/2006/relationships/customXml" Target="../ink/ink14.xml"/><Relationship Id="rId9" Type="http://schemas.openxmlformats.org/officeDocument/2006/relationships/image" Target="../media/image44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53.png"/><Relationship Id="rId30" Type="http://schemas.openxmlformats.org/officeDocument/2006/relationships/customXml" Target="../ink/ink27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36.xml"/><Relationship Id="rId8" Type="http://schemas.openxmlformats.org/officeDocument/2006/relationships/customXml" Target="../ink/ink16.xml"/><Relationship Id="rId3" Type="http://schemas.openxmlformats.org/officeDocument/2006/relationships/image" Target="../media/image41.png"/><Relationship Id="rId12" Type="http://schemas.openxmlformats.org/officeDocument/2006/relationships/customXml" Target="../ink/ink18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0" Type="http://schemas.openxmlformats.org/officeDocument/2006/relationships/customXml" Target="../ink/ink22.xml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76EB7DB-C7EE-45D0-93DF-C55108FB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-1"/>
            <a:ext cx="36957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39AA49-6468-4D14-93E5-84D8D163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" y="105827"/>
            <a:ext cx="5300766" cy="664634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3A90DC5-CC6B-48FA-937B-809BCC69F196}"/>
              </a:ext>
            </a:extLst>
          </p:cNvPr>
          <p:cNvGrpSpPr/>
          <p:nvPr/>
        </p:nvGrpSpPr>
        <p:grpSpPr>
          <a:xfrm>
            <a:off x="8898902" y="216815"/>
            <a:ext cx="2912883" cy="1036948"/>
            <a:chOff x="8898902" y="216815"/>
            <a:chExt cx="2912883" cy="10369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0F99C8-09B3-4A32-930E-049593844FC1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EC506B-657A-482C-803F-34DEA6EE0260}"/>
                </a:ext>
              </a:extLst>
            </p:cNvPr>
            <p:cNvSpPr txBox="1"/>
            <p:nvPr/>
          </p:nvSpPr>
          <p:spPr>
            <a:xfrm>
              <a:off x="8898902" y="216815"/>
              <a:ext cx="320511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DA3D81-4DFA-465A-B0DF-8A89AFFC1B38}"/>
              </a:ext>
            </a:extLst>
          </p:cNvPr>
          <p:cNvSpPr txBox="1"/>
          <p:nvPr/>
        </p:nvSpPr>
        <p:spPr>
          <a:xfrm>
            <a:off x="3944460" y="209520"/>
            <a:ext cx="391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블루투스 </a:t>
            </a:r>
            <a:r>
              <a:rPr lang="ko-KR" altLang="en-US" sz="1600" dirty="0" err="1"/>
              <a:t>연결시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함수</a:t>
            </a:r>
            <a:r>
              <a:rPr lang="en-US" altLang="ko-KR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번 그림이 </a:t>
            </a:r>
            <a:r>
              <a:rPr lang="en-US" altLang="ko-KR" sz="1600" dirty="0"/>
              <a:t>1-1</a:t>
            </a:r>
            <a:r>
              <a:rPr lang="ko-KR" altLang="en-US" sz="1600" dirty="0"/>
              <a:t>번 그림으로 변경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번 그림이 </a:t>
            </a:r>
            <a:r>
              <a:rPr lang="en-US" altLang="ko-KR" sz="1600" dirty="0"/>
              <a:t>2-1</a:t>
            </a:r>
            <a:r>
              <a:rPr lang="ko-KR" altLang="en-US" sz="1600" dirty="0"/>
              <a:t>번 그림으로 변경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59B3A3-D192-44B9-B715-A8E1DCFBF78B}"/>
              </a:ext>
            </a:extLst>
          </p:cNvPr>
          <p:cNvGrpSpPr/>
          <p:nvPr/>
        </p:nvGrpSpPr>
        <p:grpSpPr>
          <a:xfrm>
            <a:off x="10935093" y="4685121"/>
            <a:ext cx="1275757" cy="1309755"/>
            <a:chOff x="8898902" y="216814"/>
            <a:chExt cx="2912883" cy="10369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C3CED7-4AE3-4D49-917D-04C1941D743D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73F85B-6DCB-4352-AA57-9FFD398D5026}"/>
                </a:ext>
              </a:extLst>
            </p:cNvPr>
            <p:cNvSpPr txBox="1"/>
            <p:nvPr/>
          </p:nvSpPr>
          <p:spPr>
            <a:xfrm>
              <a:off x="8898902" y="216814"/>
              <a:ext cx="688763" cy="2924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1B7DDC-4DA9-4282-ABC1-3D9AB24344F5}"/>
              </a:ext>
            </a:extLst>
          </p:cNvPr>
          <p:cNvGrpSpPr/>
          <p:nvPr/>
        </p:nvGrpSpPr>
        <p:grpSpPr>
          <a:xfrm>
            <a:off x="10927437" y="6000345"/>
            <a:ext cx="1275757" cy="833142"/>
            <a:chOff x="8898902" y="216815"/>
            <a:chExt cx="2912883" cy="103694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AA07CBF-712E-49F1-A091-84053068DBF1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FF244B-DB8C-461B-962A-D9996FB15DBD}"/>
                </a:ext>
              </a:extLst>
            </p:cNvPr>
            <p:cNvSpPr txBox="1"/>
            <p:nvPr/>
          </p:nvSpPr>
          <p:spPr>
            <a:xfrm>
              <a:off x="8898902" y="228547"/>
              <a:ext cx="1240712" cy="4596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206530D-8B4F-4706-B10F-BB384102D06B}"/>
              </a:ext>
            </a:extLst>
          </p:cNvPr>
          <p:cNvGrpSpPr/>
          <p:nvPr/>
        </p:nvGrpSpPr>
        <p:grpSpPr>
          <a:xfrm>
            <a:off x="8496300" y="2064470"/>
            <a:ext cx="3714550" cy="1139129"/>
            <a:chOff x="8898902" y="216815"/>
            <a:chExt cx="2912883" cy="10369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BA771F-2848-47A9-B13D-FDDA8C307135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C7380A-9778-4712-A03B-8BF53B2A40E5}"/>
                </a:ext>
              </a:extLst>
            </p:cNvPr>
            <p:cNvSpPr txBox="1"/>
            <p:nvPr/>
          </p:nvSpPr>
          <p:spPr>
            <a:xfrm>
              <a:off x="8898902" y="216815"/>
              <a:ext cx="249183" cy="3362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6103020-1943-4880-937F-5DBE5BAB8E54}"/>
              </a:ext>
            </a:extLst>
          </p:cNvPr>
          <p:cNvGrpSpPr/>
          <p:nvPr/>
        </p:nvGrpSpPr>
        <p:grpSpPr>
          <a:xfrm>
            <a:off x="8496300" y="4710203"/>
            <a:ext cx="1345284" cy="1227641"/>
            <a:chOff x="8898902" y="216815"/>
            <a:chExt cx="2912883" cy="103694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5F15C7-AAC6-4116-9C55-CD0AB60C53E5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4D657F-34B2-4B5B-87F6-7BDBA883C863}"/>
                </a:ext>
              </a:extLst>
            </p:cNvPr>
            <p:cNvSpPr txBox="1"/>
            <p:nvPr/>
          </p:nvSpPr>
          <p:spPr>
            <a:xfrm>
              <a:off x="8898902" y="216815"/>
              <a:ext cx="688036" cy="311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020C68-204A-4269-8B81-4F11E79AB429}"/>
              </a:ext>
            </a:extLst>
          </p:cNvPr>
          <p:cNvGrpSpPr/>
          <p:nvPr/>
        </p:nvGrpSpPr>
        <p:grpSpPr>
          <a:xfrm>
            <a:off x="8496299" y="5962532"/>
            <a:ext cx="1345284" cy="895468"/>
            <a:chOff x="8898902" y="216815"/>
            <a:chExt cx="2912883" cy="103694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2F94A-9A80-4680-9A63-A68D4EB043D2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256EBA-0D09-4A00-A4ED-88EA26A5EAD9}"/>
                </a:ext>
              </a:extLst>
            </p:cNvPr>
            <p:cNvSpPr txBox="1"/>
            <p:nvPr/>
          </p:nvSpPr>
          <p:spPr>
            <a:xfrm>
              <a:off x="8898902" y="228547"/>
              <a:ext cx="1240713" cy="4276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E2AFA3A5-3B34-4247-BB22-35D0D440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220" y="6070430"/>
            <a:ext cx="718451" cy="68174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4F9372F-C2EC-4794-9C0C-AEA5BA287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113" y="6057032"/>
            <a:ext cx="676936" cy="69859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9192629-B9D8-4740-B4DC-265578D7E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0121" y="3203599"/>
            <a:ext cx="1993259" cy="63906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4B509B8-BB0F-49D8-9D57-39DC984EB57E}"/>
              </a:ext>
            </a:extLst>
          </p:cNvPr>
          <p:cNvGrpSpPr/>
          <p:nvPr/>
        </p:nvGrpSpPr>
        <p:grpSpPr>
          <a:xfrm>
            <a:off x="10209934" y="3209068"/>
            <a:ext cx="1993260" cy="633591"/>
            <a:chOff x="8898901" y="216815"/>
            <a:chExt cx="2912884" cy="103694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C6C7F7-10A3-4FFA-A7DD-FEE52BE66019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8D647-138F-4023-AF1C-40CB481B1372}"/>
                </a:ext>
              </a:extLst>
            </p:cNvPr>
            <p:cNvSpPr txBox="1"/>
            <p:nvPr/>
          </p:nvSpPr>
          <p:spPr>
            <a:xfrm>
              <a:off x="8898901" y="216815"/>
              <a:ext cx="839307" cy="604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4-1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9680AE9B-18B1-4578-976A-48D84CF3D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0817" y="1287121"/>
            <a:ext cx="1746764" cy="60880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D515A-4608-49DE-99C2-0D9DD5A37AD5}"/>
              </a:ext>
            </a:extLst>
          </p:cNvPr>
          <p:cNvGrpSpPr/>
          <p:nvPr/>
        </p:nvGrpSpPr>
        <p:grpSpPr>
          <a:xfrm>
            <a:off x="9480373" y="1253763"/>
            <a:ext cx="2352101" cy="642165"/>
            <a:chOff x="7877952" y="216815"/>
            <a:chExt cx="3933833" cy="10369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4B991E-51C1-4CE1-840F-834E801A4801}"/>
                </a:ext>
              </a:extLst>
            </p:cNvPr>
            <p:cNvSpPr/>
            <p:nvPr/>
          </p:nvSpPr>
          <p:spPr>
            <a:xfrm>
              <a:off x="8898903" y="216815"/>
              <a:ext cx="2912882" cy="10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098703-62F3-433A-A84F-51A397C0E5CE}"/>
                </a:ext>
              </a:extLst>
            </p:cNvPr>
            <p:cNvSpPr txBox="1"/>
            <p:nvPr/>
          </p:nvSpPr>
          <p:spPr>
            <a:xfrm>
              <a:off x="7877952" y="216815"/>
              <a:ext cx="986348" cy="5963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731650-210E-4031-8E79-4350D384BA9F}"/>
              </a:ext>
            </a:extLst>
          </p:cNvPr>
          <p:cNvSpPr txBox="1"/>
          <p:nvPr/>
        </p:nvSpPr>
        <p:spPr>
          <a:xfrm>
            <a:off x="4075465" y="1648972"/>
            <a:ext cx="4079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블루투스 연결을 끊을 시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함수</a:t>
            </a:r>
            <a:r>
              <a:rPr lang="en-US" altLang="ko-KR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블루투스 연결을 끊음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번 그림이 </a:t>
            </a:r>
            <a:r>
              <a:rPr lang="en-US" altLang="ko-KR" sz="1600" dirty="0"/>
              <a:t>1-1</a:t>
            </a:r>
            <a:r>
              <a:rPr lang="ko-KR" altLang="en-US" sz="1600" dirty="0"/>
              <a:t>번 그림으로 변경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번 그림이 </a:t>
            </a:r>
            <a:r>
              <a:rPr lang="en-US" altLang="ko-KR" sz="1600" dirty="0"/>
              <a:t>2-1</a:t>
            </a:r>
            <a:r>
              <a:rPr lang="ko-KR" altLang="en-US" sz="1600" dirty="0"/>
              <a:t>번 그림으로 변경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4-1</a:t>
            </a:r>
            <a:r>
              <a:rPr lang="ko-KR" altLang="en-US" sz="1600" dirty="0"/>
              <a:t>번 그림과 같이 출력되던 것이 </a:t>
            </a:r>
            <a:r>
              <a:rPr lang="en-US" altLang="ko-KR" sz="1600" dirty="0"/>
              <a:t>4</a:t>
            </a:r>
            <a:r>
              <a:rPr lang="ko-KR" altLang="en-US" sz="1600" dirty="0"/>
              <a:t>번 그림과 같이 변경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E212-A9E4-43AB-A4DD-3197D7EE6154}"/>
              </a:ext>
            </a:extLst>
          </p:cNvPr>
          <p:cNvSpPr txBox="1"/>
          <p:nvPr/>
        </p:nvSpPr>
        <p:spPr>
          <a:xfrm>
            <a:off x="4822073" y="3807916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화면 초기화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배경 색 설정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블루투스 연결을 끊은 상태로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초마다 화면 갱신</a:t>
            </a:r>
            <a:endParaRPr lang="en-US" altLang="ko-K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E0DC9-9753-4A14-AB08-B3416215530A}"/>
              </a:ext>
            </a:extLst>
          </p:cNvPr>
          <p:cNvSpPr txBox="1"/>
          <p:nvPr/>
        </p:nvSpPr>
        <p:spPr>
          <a:xfrm>
            <a:off x="5058338" y="5654931"/>
            <a:ext cx="336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블루투스 목록에서 고른 후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블루투스가 연결되어 있다</a:t>
            </a:r>
            <a:endParaRPr lang="en-US" altLang="ko-KR" sz="1600" dirty="0"/>
          </a:p>
          <a:p>
            <a:pPr lvl="1"/>
            <a:r>
              <a:rPr lang="en-US" altLang="ko-KR" sz="1600" dirty="0"/>
              <a:t>&lt;</a:t>
            </a:r>
            <a:r>
              <a:rPr lang="ko-KR" altLang="en-US" sz="1600" dirty="0"/>
              <a:t>블루투스 연결</a:t>
            </a:r>
            <a:r>
              <a:rPr lang="en-US" altLang="ko-KR" sz="1600" dirty="0"/>
              <a:t>&gt;</a:t>
            </a:r>
            <a:r>
              <a:rPr lang="ko-KR" altLang="en-US" sz="1600" dirty="0"/>
              <a:t> 함수 실행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67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B05759F2-AE91-4D63-8060-7C0D8C64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" y="226671"/>
            <a:ext cx="5619750" cy="6334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577F71-11D5-4098-9281-FC5F279ACD42}"/>
              </a:ext>
            </a:extLst>
          </p:cNvPr>
          <p:cNvSpPr txBox="1"/>
          <p:nvPr/>
        </p:nvSpPr>
        <p:spPr>
          <a:xfrm>
            <a:off x="1913874" y="58013"/>
            <a:ext cx="136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버튼 </a:t>
            </a:r>
            <a:r>
              <a:rPr lang="en-US" altLang="ko-KR" sz="1600" dirty="0"/>
              <a:t>= off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F0D02C-96D3-4E18-A073-56D266B387CB}"/>
              </a:ext>
            </a:extLst>
          </p:cNvPr>
          <p:cNvSpPr txBox="1"/>
          <p:nvPr/>
        </p:nvSpPr>
        <p:spPr>
          <a:xfrm>
            <a:off x="3473666" y="58013"/>
            <a:ext cx="434727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신호 보내기 버튼 클릭 시</a:t>
            </a:r>
            <a:r>
              <a:rPr lang="en-US" altLang="ko-KR" sz="1600" dirty="0"/>
              <a:t>&gt;(3</a:t>
            </a:r>
            <a:r>
              <a:rPr lang="ko-KR" altLang="en-US" sz="1600" dirty="0"/>
              <a:t>번 그림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블루투스가 연결되어 있다면</a:t>
            </a:r>
            <a:endParaRPr lang="en-US" altLang="ko-KR" sz="1600" dirty="0"/>
          </a:p>
          <a:p>
            <a:endParaRPr lang="en-US" altLang="ko-KR" sz="1600" baseline="-250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버튼이 꺼져 있을 때</a:t>
            </a:r>
            <a:r>
              <a:rPr lang="en-US" altLang="ko-KR" sz="1600" dirty="0"/>
              <a:t>  </a:t>
            </a:r>
          </a:p>
          <a:p>
            <a:pPr marL="1200150" lvl="2" indent="-285750">
              <a:buFontTx/>
              <a:buChar char="-"/>
            </a:pPr>
            <a:endParaRPr lang="en-US" altLang="ko-KR" sz="1600" baseline="-25000" dirty="0"/>
          </a:p>
          <a:p>
            <a:pPr lvl="1"/>
            <a:r>
              <a:rPr lang="en-US" altLang="ko-KR" sz="1600" dirty="0"/>
              <a:t>	3</a:t>
            </a:r>
            <a:r>
              <a:rPr lang="ko-KR" altLang="en-US" sz="1600" dirty="0"/>
              <a:t>번 그림 </a:t>
            </a:r>
            <a:r>
              <a:rPr lang="en-US" altLang="ko-KR" sz="1600" dirty="0"/>
              <a:t>-&gt; 3-1</a:t>
            </a:r>
            <a:r>
              <a:rPr lang="ko-KR" altLang="en-US" sz="1600" dirty="0"/>
              <a:t>번 그림으로 변경</a:t>
            </a:r>
            <a:endParaRPr lang="en-US" altLang="ko-KR" sz="1600" dirty="0"/>
          </a:p>
          <a:p>
            <a:pPr lvl="1"/>
            <a:r>
              <a:rPr lang="en-US" altLang="ko-KR" sz="1600" dirty="0"/>
              <a:t>	</a:t>
            </a:r>
            <a:r>
              <a:rPr lang="ko-KR" altLang="en-US" sz="1600" dirty="0"/>
              <a:t>핸드폰에 </a:t>
            </a:r>
            <a:r>
              <a:rPr lang="en-US" altLang="ko-KR" sz="1600" dirty="0"/>
              <a:t>‘1’</a:t>
            </a:r>
            <a:r>
              <a:rPr lang="ko-KR" altLang="en-US" sz="1600" dirty="0"/>
              <a:t>을 보냄</a:t>
            </a:r>
            <a:endParaRPr lang="en-US" altLang="ko-KR" sz="1600" dirty="0"/>
          </a:p>
          <a:p>
            <a:pPr lvl="1"/>
            <a:r>
              <a:rPr lang="en-US" altLang="ko-KR" sz="1600" dirty="0"/>
              <a:t>	&lt;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&gt;</a:t>
            </a:r>
            <a:r>
              <a:rPr lang="ko-KR" altLang="en-US" sz="1600" dirty="0"/>
              <a:t> 버튼을 </a:t>
            </a:r>
            <a:r>
              <a:rPr lang="en-US" altLang="ko-KR" sz="1600" dirty="0"/>
              <a:t>on</a:t>
            </a:r>
            <a:r>
              <a:rPr lang="ko-KR" altLang="en-US" sz="1600" dirty="0"/>
              <a:t>으로 변경</a:t>
            </a:r>
            <a:endParaRPr lang="en-US" altLang="ko-KR" sz="1600" dirty="0"/>
          </a:p>
          <a:p>
            <a:pPr lvl="1"/>
            <a:endParaRPr lang="en-US" altLang="ko-KR" sz="1600" baseline="-250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버튼이 켜져 있을 때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endParaRPr lang="en-US" altLang="ko-KR" sz="1600" baseline="-25000" dirty="0"/>
          </a:p>
          <a:p>
            <a:pPr lvl="1"/>
            <a:r>
              <a:rPr lang="en-US" altLang="ko-KR" sz="1600" dirty="0"/>
              <a:t>	3-1</a:t>
            </a:r>
            <a:r>
              <a:rPr lang="ko-KR" altLang="en-US" sz="1600" dirty="0"/>
              <a:t>번 그림 </a:t>
            </a:r>
            <a:r>
              <a:rPr lang="en-US" altLang="ko-KR" sz="1600" dirty="0"/>
              <a:t>-&gt; 3</a:t>
            </a:r>
            <a:r>
              <a:rPr lang="ko-KR" altLang="en-US" sz="1600" dirty="0"/>
              <a:t>번 그림으로 변경</a:t>
            </a:r>
            <a:endParaRPr lang="en-US" altLang="ko-KR" sz="1600" dirty="0"/>
          </a:p>
          <a:p>
            <a:pPr lvl="1"/>
            <a:r>
              <a:rPr lang="en-US" altLang="ko-KR" sz="1600" dirty="0"/>
              <a:t>	</a:t>
            </a:r>
            <a:r>
              <a:rPr lang="ko-KR" altLang="en-US" sz="1600" dirty="0"/>
              <a:t>핸드폰에 </a:t>
            </a:r>
            <a:r>
              <a:rPr lang="en-US" altLang="ko-KR" sz="1600" dirty="0"/>
              <a:t>‘2’</a:t>
            </a:r>
            <a:r>
              <a:rPr lang="ko-KR" altLang="en-US" sz="1600" dirty="0"/>
              <a:t>을 보냄</a:t>
            </a:r>
            <a:endParaRPr lang="en-US" altLang="ko-KR" sz="1600" dirty="0"/>
          </a:p>
          <a:p>
            <a:pPr lvl="1"/>
            <a:r>
              <a:rPr lang="en-US" altLang="ko-KR" sz="1600" dirty="0"/>
              <a:t>	&lt;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&gt;</a:t>
            </a:r>
            <a:r>
              <a:rPr lang="ko-KR" altLang="en-US" sz="1600" dirty="0"/>
              <a:t> 버튼을 </a:t>
            </a:r>
            <a:r>
              <a:rPr lang="en-US" altLang="ko-KR" sz="1600" dirty="0"/>
              <a:t>off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46ACD-E854-470C-BE11-64ED2EEC2BDC}"/>
              </a:ext>
            </a:extLst>
          </p:cNvPr>
          <p:cNvSpPr txBox="1"/>
          <p:nvPr/>
        </p:nvSpPr>
        <p:spPr>
          <a:xfrm>
            <a:off x="7131944" y="2688828"/>
            <a:ext cx="50600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블루투스 버튼 클릭 시</a:t>
            </a:r>
            <a:r>
              <a:rPr lang="en-US" altLang="ko-KR" sz="1600" dirty="0"/>
              <a:t>&gt;</a:t>
            </a:r>
          </a:p>
          <a:p>
            <a:pPr algn="ctr"/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휴대폰 블루투스가 활성화 되어있을 때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블루투스 연결되어 있을 때</a:t>
            </a:r>
            <a:endParaRPr lang="en-US" altLang="ko-KR" sz="1600" dirty="0"/>
          </a:p>
          <a:p>
            <a:pPr lvl="2"/>
            <a:r>
              <a:rPr lang="en-US" altLang="ko-KR" sz="1600" dirty="0"/>
              <a:t>      </a:t>
            </a:r>
            <a:r>
              <a:rPr lang="ko-KR" altLang="en-US" sz="1600" dirty="0"/>
              <a:t>블루투스 연결 끊기 알림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블루투스 연결되어 있지 않을 때</a:t>
            </a:r>
            <a:endParaRPr lang="en-US" altLang="ko-KR" sz="1600" dirty="0"/>
          </a:p>
          <a:p>
            <a:pPr lvl="3"/>
            <a:r>
              <a:rPr lang="ko-KR" altLang="en-US" sz="1600" dirty="0"/>
              <a:t>블루투스 연결할 목록 보이기</a:t>
            </a:r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휴대폰 블루투스가 활성화 되어있지 않을 때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블루투스 활성화 요청 알림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456B0A5-DE8F-4B25-8822-42B8EFB5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18" y="187490"/>
            <a:ext cx="3914775" cy="23431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E3F543D-F09E-4C37-8944-B36F5994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965" y="5225005"/>
            <a:ext cx="2362200" cy="13049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5D422D2-D7AC-4CB3-B47A-5FFCD6D13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490" y="3623711"/>
            <a:ext cx="2075150" cy="107664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5E24761-EC06-43C9-B07E-77E818F14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764" y="4827875"/>
            <a:ext cx="2514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DFBB09-C7EA-460C-8A0B-265B17F7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584040"/>
            <a:ext cx="5648325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0EA0EC-0E06-4AFF-90C3-EB446AD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4" y="293751"/>
            <a:ext cx="4657725" cy="160972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69BA11-6B39-402A-AA34-487BBB1C3884}"/>
              </a:ext>
            </a:extLst>
          </p:cNvPr>
          <p:cNvGrpSpPr/>
          <p:nvPr/>
        </p:nvGrpSpPr>
        <p:grpSpPr>
          <a:xfrm>
            <a:off x="537490" y="5616728"/>
            <a:ext cx="2402431" cy="1076647"/>
            <a:chOff x="5727116" y="68096"/>
            <a:chExt cx="2402431" cy="10766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468EAEA-2192-4115-8355-AB8E981C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4395" y="68096"/>
              <a:ext cx="2075150" cy="1076647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D14564A-D72B-40F7-BE53-2ED7D748ACFB}"/>
                </a:ext>
              </a:extLst>
            </p:cNvPr>
            <p:cNvGrpSpPr/>
            <p:nvPr/>
          </p:nvGrpSpPr>
          <p:grpSpPr>
            <a:xfrm>
              <a:off x="5727116" y="78518"/>
              <a:ext cx="2402431" cy="1066225"/>
              <a:chOff x="8467962" y="207565"/>
              <a:chExt cx="3343823" cy="104619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2135F3-B50D-4DAC-8571-38667FD0B622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982D40-FD5F-4125-A36E-A9D2771CCBD5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3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2C920D-BB06-4808-AA17-5DEE49C44763}"/>
              </a:ext>
            </a:extLst>
          </p:cNvPr>
          <p:cNvGrpSpPr/>
          <p:nvPr/>
        </p:nvGrpSpPr>
        <p:grpSpPr>
          <a:xfrm>
            <a:off x="4715859" y="5575095"/>
            <a:ext cx="2402431" cy="1159912"/>
            <a:chOff x="5727114" y="1281630"/>
            <a:chExt cx="2402431" cy="11599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8634A94-C573-431A-BB27-D7FA32D8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731" y="1285431"/>
              <a:ext cx="2092814" cy="1156111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408952-3F36-45E6-A8E3-397044A8F199}"/>
                </a:ext>
              </a:extLst>
            </p:cNvPr>
            <p:cNvGrpSpPr/>
            <p:nvPr/>
          </p:nvGrpSpPr>
          <p:grpSpPr>
            <a:xfrm>
              <a:off x="5727114" y="1281630"/>
              <a:ext cx="2402431" cy="1159912"/>
              <a:chOff x="8467962" y="207565"/>
              <a:chExt cx="3343823" cy="10461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861E334-219F-4455-97C9-4B25B3580DA8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157528-8DB3-4811-BA95-2DAD54D78671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3" cy="3331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7E8F73-1F34-4481-A83A-CC4DF0D46252}"/>
              </a:ext>
            </a:extLst>
          </p:cNvPr>
          <p:cNvGrpSpPr/>
          <p:nvPr/>
        </p:nvGrpSpPr>
        <p:grpSpPr>
          <a:xfrm>
            <a:off x="8584612" y="5580712"/>
            <a:ext cx="2402431" cy="1072787"/>
            <a:chOff x="5727114" y="2582230"/>
            <a:chExt cx="2402431" cy="10727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545005-715F-4DCF-8942-4CC0EC4B7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731" y="2582230"/>
              <a:ext cx="2092814" cy="1072787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1D8AEE-951E-4186-A901-E84905A4B2C7}"/>
                </a:ext>
              </a:extLst>
            </p:cNvPr>
            <p:cNvGrpSpPr/>
            <p:nvPr/>
          </p:nvGrpSpPr>
          <p:grpSpPr>
            <a:xfrm>
              <a:off x="5727114" y="2582230"/>
              <a:ext cx="2402431" cy="1066225"/>
              <a:chOff x="8467962" y="207565"/>
              <a:chExt cx="3343823" cy="104619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1F7CC7D-1145-4F57-A267-0D2F7375077E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C034A0-B733-45BF-BCAA-754F545024E1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3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BF61B7-C1B9-496B-AEE3-DB583E52C7A2}"/>
              </a:ext>
            </a:extLst>
          </p:cNvPr>
          <p:cNvSpPr txBox="1"/>
          <p:nvPr/>
        </p:nvSpPr>
        <p:spPr>
          <a:xfrm>
            <a:off x="6352664" y="2464781"/>
            <a:ext cx="5060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알림 후 선택지 중 선택 시</a:t>
            </a:r>
            <a:r>
              <a:rPr lang="en-US" altLang="ko-KR" sz="1600" dirty="0"/>
              <a:t>&gt;</a:t>
            </a:r>
          </a:p>
          <a:p>
            <a:pPr algn="ctr"/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번 그림에서 예를 클릭 시</a:t>
            </a:r>
            <a:endParaRPr lang="en-US" altLang="ko-KR" sz="1600" dirty="0"/>
          </a:p>
          <a:p>
            <a:pPr marL="1657350" lvl="3" indent="-285750">
              <a:buFontTx/>
              <a:buChar char="-"/>
            </a:pPr>
            <a:r>
              <a:rPr lang="ko-KR" altLang="en-US" sz="1600" dirty="0"/>
              <a:t>블루투스 연결 끊기</a:t>
            </a:r>
            <a:endParaRPr lang="en-US" altLang="ko-KR" sz="1600" dirty="0"/>
          </a:p>
          <a:p>
            <a:pPr marL="1657350" lvl="3" indent="-285750">
              <a:buFontTx/>
              <a:buChar char="-"/>
            </a:pP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번 그림에서 설정 클릭 시</a:t>
            </a:r>
            <a:endParaRPr lang="en-US" altLang="ko-KR" sz="1600" dirty="0"/>
          </a:p>
          <a:p>
            <a:pPr marL="1657350" lvl="3" indent="-285750">
              <a:buFontTx/>
              <a:buChar char="-"/>
            </a:pPr>
            <a:r>
              <a:rPr lang="ko-KR" altLang="en-US" sz="1600" dirty="0"/>
              <a:t>휴대폰 설정 열기</a:t>
            </a:r>
            <a:endParaRPr lang="en-US" altLang="ko-KR" sz="1600" dirty="0"/>
          </a:p>
          <a:p>
            <a:pPr marL="1657350" lvl="3" indent="-285750">
              <a:buFontTx/>
              <a:buChar char="-"/>
            </a:pP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번 그림에서 종료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657350" lvl="3" indent="-285750">
              <a:buFontTx/>
              <a:buChar char="-"/>
            </a:pPr>
            <a:r>
              <a:rPr lang="ko-KR" altLang="en-US" sz="1600" dirty="0"/>
              <a:t>앱 종료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CA4E42-1B43-4D0C-9115-6840CE4A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016" y="588818"/>
            <a:ext cx="2092814" cy="1072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621F31-DCAB-4A5E-AF96-8AF9D6D501CD}"/>
              </a:ext>
            </a:extLst>
          </p:cNvPr>
          <p:cNvSpPr txBox="1"/>
          <p:nvPr/>
        </p:nvSpPr>
        <p:spPr>
          <a:xfrm>
            <a:off x="7988907" y="588818"/>
            <a:ext cx="347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화면에서 뒤로 가기 클릭 시</a:t>
            </a:r>
            <a:r>
              <a:rPr lang="en-US" altLang="ko-KR" dirty="0"/>
              <a:t>&gt;</a:t>
            </a:r>
          </a:p>
          <a:p>
            <a:endParaRPr lang="en-US" altLang="ko-KR" baseline="-25000" dirty="0"/>
          </a:p>
          <a:p>
            <a:r>
              <a:rPr lang="en-US" altLang="ko-KR" dirty="0"/>
              <a:t>   - </a:t>
            </a:r>
            <a:r>
              <a:rPr lang="ko-KR" altLang="en-US" dirty="0"/>
              <a:t>앱 종료 알림</a:t>
            </a:r>
          </a:p>
        </p:txBody>
      </p:sp>
    </p:spTree>
    <p:extLst>
      <p:ext uri="{BB962C8B-B14F-4D97-AF65-F5344CB8AC3E}">
        <p14:creationId xmlns:p14="http://schemas.microsoft.com/office/powerpoint/2010/main" val="138541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50CC7A-2CC4-4C76-82C8-157FC970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" y="131978"/>
            <a:ext cx="6572250" cy="553402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5B0775-06A6-40D4-BC96-7E5B1D4F1C12}"/>
              </a:ext>
            </a:extLst>
          </p:cNvPr>
          <p:cNvGrpSpPr/>
          <p:nvPr/>
        </p:nvGrpSpPr>
        <p:grpSpPr>
          <a:xfrm>
            <a:off x="9302354" y="5382056"/>
            <a:ext cx="2671303" cy="1326939"/>
            <a:chOff x="9236365" y="5382056"/>
            <a:chExt cx="2671303" cy="13269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02DCA1-3E84-4B90-BD83-AB8BC3D4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4518" y="5385020"/>
              <a:ext cx="2343150" cy="132397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C2A86DF-319F-4EF2-B7AA-97780529D30C}"/>
                </a:ext>
              </a:extLst>
            </p:cNvPr>
            <p:cNvGrpSpPr/>
            <p:nvPr/>
          </p:nvGrpSpPr>
          <p:grpSpPr>
            <a:xfrm>
              <a:off x="9236365" y="5382056"/>
              <a:ext cx="2671303" cy="1323975"/>
              <a:chOff x="8467962" y="207565"/>
              <a:chExt cx="3343823" cy="104619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C03E868-12A7-4B68-88E0-0FE3A8AF15C4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75F238-8C84-4E9A-9E06-95F9BA1202E2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2" cy="2918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E45F1B-EAC6-4110-AC9B-D3FE10FDA819}"/>
              </a:ext>
            </a:extLst>
          </p:cNvPr>
          <p:cNvGrpSpPr/>
          <p:nvPr/>
        </p:nvGrpSpPr>
        <p:grpSpPr>
          <a:xfrm>
            <a:off x="6520142" y="5374710"/>
            <a:ext cx="2671303" cy="1324760"/>
            <a:chOff x="6454153" y="5374710"/>
            <a:chExt cx="2671303" cy="13247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90185E-E209-4C76-9C03-6C099E1FB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2306" y="5385020"/>
              <a:ext cx="2333625" cy="1314450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135E059-B081-4EE7-9D7D-6A82917019B8}"/>
                </a:ext>
              </a:extLst>
            </p:cNvPr>
            <p:cNvGrpSpPr/>
            <p:nvPr/>
          </p:nvGrpSpPr>
          <p:grpSpPr>
            <a:xfrm>
              <a:off x="6454153" y="5374710"/>
              <a:ext cx="2671303" cy="1323975"/>
              <a:chOff x="8467962" y="207565"/>
              <a:chExt cx="3343823" cy="104619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1EBB43F-3228-4153-A33A-63DBBA7C3FCD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42425B-64BF-41D9-8060-9983BC1429D3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2" cy="2918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033B214-1762-498B-A0E4-8BFC84357AB4}"/>
              </a:ext>
            </a:extLst>
          </p:cNvPr>
          <p:cNvGrpSpPr/>
          <p:nvPr/>
        </p:nvGrpSpPr>
        <p:grpSpPr>
          <a:xfrm>
            <a:off x="3728405" y="5382056"/>
            <a:ext cx="2671303" cy="1323975"/>
            <a:chOff x="3662416" y="5382056"/>
            <a:chExt cx="2671303" cy="13239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4AD6EC-1569-45A7-BD92-7C18F220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0569" y="5385020"/>
              <a:ext cx="2343150" cy="1314450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49CC24-3E25-426D-97C5-15AEF2AFF655}"/>
                </a:ext>
              </a:extLst>
            </p:cNvPr>
            <p:cNvGrpSpPr/>
            <p:nvPr/>
          </p:nvGrpSpPr>
          <p:grpSpPr>
            <a:xfrm>
              <a:off x="3662416" y="5382056"/>
              <a:ext cx="2671303" cy="1323975"/>
              <a:chOff x="8467962" y="207565"/>
              <a:chExt cx="3343823" cy="104619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2FE761-0CF2-4FE8-9E7D-BDF8820F3EC6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4E2E24-EE35-4A2B-8A59-89589A699A72}"/>
                  </a:ext>
                </a:extLst>
              </p:cNvPr>
              <p:cNvSpPr txBox="1"/>
              <p:nvPr/>
            </p:nvSpPr>
            <p:spPr>
              <a:xfrm>
                <a:off x="8467962" y="207565"/>
                <a:ext cx="414882" cy="2918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B67DA9-17FB-4A31-BB99-EEEA7D6E0047}"/>
              </a:ext>
            </a:extLst>
          </p:cNvPr>
          <p:cNvSpPr txBox="1"/>
          <p:nvPr/>
        </p:nvSpPr>
        <p:spPr>
          <a:xfrm>
            <a:off x="7300169" y="310691"/>
            <a:ext cx="42420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오류 발생 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오류 번호 </a:t>
            </a:r>
            <a:r>
              <a:rPr lang="en-US" altLang="ko-KR" dirty="0"/>
              <a:t>507</a:t>
            </a:r>
            <a:r>
              <a:rPr lang="ko-KR" altLang="en-US" dirty="0"/>
              <a:t>번이면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그림과 같이 출력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오류 번호 </a:t>
            </a:r>
            <a:r>
              <a:rPr lang="en-US" altLang="ko-KR" dirty="0"/>
              <a:t>515</a:t>
            </a:r>
            <a:r>
              <a:rPr lang="ko-KR" altLang="en-US" dirty="0"/>
              <a:t>번이면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 그림과 같이 출력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오류 번호 </a:t>
            </a:r>
            <a:r>
              <a:rPr lang="en-US" altLang="ko-KR" dirty="0"/>
              <a:t>516</a:t>
            </a:r>
            <a:r>
              <a:rPr lang="ko-KR" altLang="en-US" dirty="0"/>
              <a:t>번이면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 그림과 같이 출력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설정하지 않은 오류 번호이면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밑의 그림과는 같은 형식이지만 메시지가 다르게 출력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블루투스 연결 끊기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16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D23A0-0D61-4C3E-B8AB-00501C31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5" y="773884"/>
            <a:ext cx="12032605" cy="4806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1E379-28E8-4730-B710-57F33C9E3708}"/>
              </a:ext>
            </a:extLst>
          </p:cNvPr>
          <p:cNvSpPr txBox="1"/>
          <p:nvPr/>
        </p:nvSpPr>
        <p:spPr>
          <a:xfrm>
            <a:off x="3699164" y="323627"/>
            <a:ext cx="888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202122"/>
                </a:solidFill>
                <a:latin typeface="Arial" panose="020B0604020202020204" pitchFamily="34" charset="0"/>
              </a:rPr>
              <a:t>하버사인</a:t>
            </a:r>
            <a:r>
              <a:rPr lang="en-US" altLang="ko-KR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ko-KR" alt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공식 </a:t>
            </a:r>
            <a:r>
              <a:rPr lang="en-US" altLang="ko-KR" sz="3200" b="1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Haversine Formula</a:t>
            </a:r>
            <a:r>
              <a:rPr lang="en-US" altLang="ko-KR" sz="3200" b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경도와 위도가 주어진 구의 두 점 사이 의 대원 거리를 결정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2EE8D-10B8-4075-959F-77352C245D9E}"/>
              </a:ext>
            </a:extLst>
          </p:cNvPr>
          <p:cNvSpPr txBox="1"/>
          <p:nvPr/>
        </p:nvSpPr>
        <p:spPr>
          <a:xfrm>
            <a:off x="159395" y="5833871"/>
            <a:ext cx="8069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https://aia.bizadmin.co.kr/gps%EC%A2%8C%ED%91%9C%EA%B0%84%EC%9D%98-%EA%B1%B0%EB%A6%AC%EA%B5%AC%ED%95%98%EA%B8%B0/</a:t>
            </a:r>
          </a:p>
        </p:txBody>
      </p:sp>
    </p:spTree>
    <p:extLst>
      <p:ext uri="{BB962C8B-B14F-4D97-AF65-F5344CB8AC3E}">
        <p14:creationId xmlns:p14="http://schemas.microsoft.com/office/powerpoint/2010/main" val="33871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F72BEA-82C2-44CC-8FAD-8C6569F5D78E}"/>
              </a:ext>
            </a:extLst>
          </p:cNvPr>
          <p:cNvGrpSpPr/>
          <p:nvPr/>
        </p:nvGrpSpPr>
        <p:grpSpPr>
          <a:xfrm>
            <a:off x="659533" y="5546211"/>
            <a:ext cx="3853234" cy="1241869"/>
            <a:chOff x="7277481" y="36577"/>
            <a:chExt cx="3853234" cy="12418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DB82A3-53C7-4E2C-AAFC-358666E1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7481" y="36577"/>
              <a:ext cx="1695250" cy="124186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9DF3B5-056A-4192-8579-FDC304981984}"/>
                </a:ext>
              </a:extLst>
            </p:cNvPr>
            <p:cNvSpPr txBox="1"/>
            <p:nvPr/>
          </p:nvSpPr>
          <p:spPr>
            <a:xfrm>
              <a:off x="8972731" y="365123"/>
              <a:ext cx="2157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</a:t>
              </a:r>
              <a:r>
                <a:rPr lang="ko-KR" altLang="en-US" sz="3200" dirty="0"/>
                <a:t>중심각</a:t>
              </a:r>
              <a:r>
                <a:rPr lang="en-US" altLang="ko-KR" sz="3200" dirty="0"/>
                <a:t>)</a:t>
              </a:r>
              <a:endParaRPr lang="ko-KR" altLang="en-US" sz="3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AE41CF-A9AD-4A5C-9B66-D5FD0AC9EF4E}"/>
              </a:ext>
            </a:extLst>
          </p:cNvPr>
          <p:cNvGrpSpPr/>
          <p:nvPr/>
        </p:nvGrpSpPr>
        <p:grpSpPr>
          <a:xfrm>
            <a:off x="427660" y="4019010"/>
            <a:ext cx="4257568" cy="1424399"/>
            <a:chOff x="200335" y="4121812"/>
            <a:chExt cx="4257568" cy="142439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66EBC40-3D48-4E25-8846-BCD27265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335" y="4121812"/>
              <a:ext cx="1317569" cy="14243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168CE-B7D1-4E5D-9CF0-CC846BAE16B3}"/>
                </a:ext>
              </a:extLst>
            </p:cNvPr>
            <p:cNvSpPr txBox="1"/>
            <p:nvPr/>
          </p:nvSpPr>
          <p:spPr>
            <a:xfrm>
              <a:off x="1714703" y="4878357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(</a:t>
              </a:r>
              <a:r>
                <a:rPr lang="ko-KR" altLang="en-US" sz="2800" dirty="0"/>
                <a:t>각 위치의 경도</a:t>
              </a:r>
              <a:r>
                <a:rPr lang="en-US" altLang="ko-KR" sz="2800" dirty="0"/>
                <a:t>)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0C574-0F07-4C6A-B950-16FC438D13F7}"/>
                </a:ext>
              </a:extLst>
            </p:cNvPr>
            <p:cNvSpPr txBox="1"/>
            <p:nvPr/>
          </p:nvSpPr>
          <p:spPr>
            <a:xfrm>
              <a:off x="1714703" y="4221267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(</a:t>
              </a:r>
              <a:r>
                <a:rPr lang="ko-KR" altLang="en-US" sz="2800" dirty="0"/>
                <a:t>각 위치의 위도</a:t>
              </a:r>
              <a:r>
                <a:rPr lang="en-US" altLang="ko-KR" sz="2800" dirty="0"/>
                <a:t>)</a:t>
              </a:r>
              <a:endParaRPr lang="ko-KR" altLang="en-US" sz="28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D0BA9B-6390-4006-97DF-0D336AC33664}"/>
              </a:ext>
            </a:extLst>
          </p:cNvPr>
          <p:cNvGrpSpPr/>
          <p:nvPr/>
        </p:nvGrpSpPr>
        <p:grpSpPr>
          <a:xfrm>
            <a:off x="1217674" y="144288"/>
            <a:ext cx="9269844" cy="1260812"/>
            <a:chOff x="1217674" y="-2016"/>
            <a:chExt cx="9269844" cy="12608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C5B778A-BB68-44D4-865F-EC3E80A0D064}"/>
                </a:ext>
              </a:extLst>
            </p:cNvPr>
            <p:cNvGrpSpPr/>
            <p:nvPr/>
          </p:nvGrpSpPr>
          <p:grpSpPr>
            <a:xfrm>
              <a:off x="1217674" y="219115"/>
              <a:ext cx="9269844" cy="1039681"/>
              <a:chOff x="907220" y="1315936"/>
              <a:chExt cx="9269844" cy="103968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62A597B-3704-4EA0-8C63-1347BEB22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220" y="1315936"/>
                <a:ext cx="8835507" cy="64834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34EA74-F809-47A4-B499-4F727BEBD571}"/>
                  </a:ext>
                </a:extLst>
              </p:cNvPr>
              <p:cNvSpPr txBox="1"/>
              <p:nvPr/>
            </p:nvSpPr>
            <p:spPr>
              <a:xfrm>
                <a:off x="3149816" y="1986285"/>
                <a:ext cx="2051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위도</a:t>
                </a:r>
                <a:r>
                  <a:rPr lang="en-US" altLang="ko-KR" dirty="0"/>
                  <a:t>_</a:t>
                </a:r>
                <a:r>
                  <a:rPr lang="ko-KR" altLang="en-US" dirty="0"/>
                  <a:t>차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8C9F3A-181D-4158-B98B-BC716A4FD1F6}"/>
                  </a:ext>
                </a:extLst>
              </p:cNvPr>
              <p:cNvSpPr txBox="1"/>
              <p:nvPr/>
            </p:nvSpPr>
            <p:spPr>
              <a:xfrm>
                <a:off x="4956048" y="1913482"/>
                <a:ext cx="1463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사용자</a:t>
                </a:r>
                <a:r>
                  <a:rPr lang="en-US" altLang="ko-KR" dirty="0"/>
                  <a:t>_</a:t>
                </a:r>
                <a:r>
                  <a:rPr lang="ko-KR" altLang="en-US" dirty="0"/>
                  <a:t>위도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7FD6BC-7991-46E9-A36D-262AAE01FC80}"/>
                  </a:ext>
                </a:extLst>
              </p:cNvPr>
              <p:cNvSpPr txBox="1"/>
              <p:nvPr/>
            </p:nvSpPr>
            <p:spPr>
              <a:xfrm>
                <a:off x="6372389" y="1910296"/>
                <a:ext cx="1463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장치</a:t>
                </a:r>
                <a:r>
                  <a:rPr lang="en-US" altLang="ko-KR" dirty="0"/>
                  <a:t>_</a:t>
                </a:r>
                <a:r>
                  <a:rPr lang="ko-KR" altLang="en-US" dirty="0"/>
                  <a:t>위도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3A306B-AC9D-4953-9DF8-2414D7DC7F22}"/>
                  </a:ext>
                </a:extLst>
              </p:cNvPr>
              <p:cNvSpPr txBox="1"/>
              <p:nvPr/>
            </p:nvSpPr>
            <p:spPr>
              <a:xfrm>
                <a:off x="8125308" y="1881182"/>
                <a:ext cx="2051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경도</a:t>
                </a:r>
                <a:r>
                  <a:rPr lang="en-US" altLang="ko-KR" dirty="0"/>
                  <a:t>_</a:t>
                </a:r>
                <a:r>
                  <a:rPr lang="ko-KR" altLang="en-US" dirty="0"/>
                  <a:t>차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1F9536A-D027-4D71-82DB-24F493F02ABF}"/>
                </a:ext>
              </a:extLst>
            </p:cNvPr>
            <p:cNvGrpSpPr/>
            <p:nvPr/>
          </p:nvGrpSpPr>
          <p:grpSpPr>
            <a:xfrm>
              <a:off x="2868408" y="-2016"/>
              <a:ext cx="7179840" cy="918000"/>
              <a:chOff x="2868408" y="-2016"/>
              <a:chExt cx="7179840" cy="91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2" name="잉크 31">
                    <a:extLst>
                      <a:ext uri="{FF2B5EF4-FFF2-40B4-BE49-F238E27FC236}">
                        <a16:creationId xmlns:a16="http://schemas.microsoft.com/office/drawing/2014/main" id="{B6FED4FE-F2BC-4D46-9099-62D9D8C2C6AC}"/>
                      </a:ext>
                    </a:extLst>
                  </p14:cNvPr>
                  <p14:cNvContentPartPr/>
                  <p14:nvPr/>
                </p14:nvContentPartPr>
                <p14:xfrm>
                  <a:off x="2868408" y="24264"/>
                  <a:ext cx="2162160" cy="891720"/>
                </p14:xfrm>
              </p:contentPart>
            </mc:Choice>
            <mc:Fallback xmlns="">
              <p:pic>
                <p:nvPicPr>
                  <p:cNvPr id="32" name="잉크 31">
                    <a:extLst>
                      <a:ext uri="{FF2B5EF4-FFF2-40B4-BE49-F238E27FC236}">
                        <a16:creationId xmlns:a16="http://schemas.microsoft.com/office/drawing/2014/main" id="{B6FED4FE-F2BC-4D46-9099-62D9D8C2C6A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859408" y="15264"/>
                    <a:ext cx="2179800" cy="90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51134F1E-D3D4-496E-8AA5-5BEEA27A2933}"/>
                      </a:ext>
                    </a:extLst>
                  </p14:cNvPr>
                  <p14:cNvContentPartPr/>
                  <p14:nvPr/>
                </p14:nvContentPartPr>
                <p14:xfrm>
                  <a:off x="5410368" y="74664"/>
                  <a:ext cx="1248840" cy="73080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51134F1E-D3D4-496E-8AA5-5BEEA27A29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401728" y="65664"/>
                    <a:ext cx="1266480" cy="74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979CAB99-C382-4C5F-8E6F-FED426036B08}"/>
                      </a:ext>
                    </a:extLst>
                  </p14:cNvPr>
                  <p14:cNvContentPartPr/>
                  <p14:nvPr/>
                </p14:nvContentPartPr>
                <p14:xfrm>
                  <a:off x="6580368" y="69624"/>
                  <a:ext cx="1266840" cy="736920"/>
                </p14:xfrm>
              </p:contentPart>
            </mc:Choice>
            <mc:Fallback xmlns=""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979CAB99-C382-4C5F-8E6F-FED426036B0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571728" y="60624"/>
                    <a:ext cx="1284480" cy="75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6C937701-83D7-42DD-9CD2-BB0D69F4C462}"/>
                      </a:ext>
                    </a:extLst>
                  </p14:cNvPr>
                  <p14:cNvContentPartPr/>
                  <p14:nvPr/>
                </p14:nvContentPartPr>
                <p14:xfrm>
                  <a:off x="7843968" y="-2016"/>
                  <a:ext cx="2204280" cy="75204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6C937701-83D7-42DD-9CD2-BB0D69F4C46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834968" y="-10656"/>
                    <a:ext cx="2221920" cy="769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C7D7878-B42C-4EC7-B298-248B1359074A}"/>
              </a:ext>
            </a:extLst>
          </p:cNvPr>
          <p:cNvGrpSpPr/>
          <p:nvPr/>
        </p:nvGrpSpPr>
        <p:grpSpPr>
          <a:xfrm>
            <a:off x="0" y="3008385"/>
            <a:ext cx="4945766" cy="754119"/>
            <a:chOff x="0" y="3008385"/>
            <a:chExt cx="4945766" cy="75411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86EF647-333A-4606-83FC-192368E8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3008385"/>
              <a:ext cx="4945766" cy="7245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9340602-BB9B-46A7-8639-EFB9C946C145}"/>
                    </a:ext>
                  </a:extLst>
                </p14:cNvPr>
                <p14:cNvContentPartPr/>
                <p14:nvPr/>
              </p14:nvContentPartPr>
              <p14:xfrm>
                <a:off x="164448" y="3526704"/>
                <a:ext cx="4695840" cy="235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9340602-BB9B-46A7-8639-EFB9C946C1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448" y="3517704"/>
                  <a:ext cx="471348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1BB15B6-BD94-4617-83A3-B53FFB066436}"/>
              </a:ext>
            </a:extLst>
          </p:cNvPr>
          <p:cNvGrpSpPr/>
          <p:nvPr/>
        </p:nvGrpSpPr>
        <p:grpSpPr>
          <a:xfrm>
            <a:off x="5084063" y="2176272"/>
            <a:ext cx="7034785" cy="4590287"/>
            <a:chOff x="5084063" y="2176272"/>
            <a:chExt cx="7034785" cy="459028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F3EBE84-4281-4AFD-8BE2-532C4112F335}"/>
                </a:ext>
              </a:extLst>
            </p:cNvPr>
            <p:cNvGrpSpPr/>
            <p:nvPr/>
          </p:nvGrpSpPr>
          <p:grpSpPr>
            <a:xfrm>
              <a:off x="5084063" y="2176272"/>
              <a:ext cx="7034785" cy="4590287"/>
              <a:chOff x="13990" y="27150"/>
              <a:chExt cx="6762181" cy="435254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A693B43-B7AD-420B-B00D-00F907501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90" y="27150"/>
                <a:ext cx="6762181" cy="43525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C458B-1612-44D4-B9E4-5C217E7B4FD7}"/>
                  </a:ext>
                </a:extLst>
              </p:cNvPr>
              <p:cNvSpPr txBox="1"/>
              <p:nvPr/>
            </p:nvSpPr>
            <p:spPr>
              <a:xfrm>
                <a:off x="13990" y="4051023"/>
                <a:ext cx="616305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https://en.wikipedia.org/wiki/Haversine_formula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7FB8CE4-2E21-49E1-A9A4-E2987F11F9EF}"/>
                    </a:ext>
                  </a:extLst>
                </p14:cNvPr>
                <p14:cNvContentPartPr/>
                <p14:nvPr/>
              </p14:nvContentPartPr>
              <p14:xfrm>
                <a:off x="6894288" y="2614968"/>
                <a:ext cx="1472760" cy="106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7FB8CE4-2E21-49E1-A9A4-E2987F11F9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5288" y="2605968"/>
                  <a:ext cx="149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9E0B9A9-B504-4E4E-BD54-9F3E06FA0433}"/>
                    </a:ext>
                  </a:extLst>
                </p14:cNvPr>
                <p14:cNvContentPartPr/>
                <p14:nvPr/>
              </p14:nvContentPartPr>
              <p14:xfrm>
                <a:off x="6765984" y="3310272"/>
                <a:ext cx="1635480" cy="149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9E0B9A9-B504-4E4E-BD54-9F3E06FA04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56984" y="3301272"/>
                  <a:ext cx="1653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92076F4-8C96-4B70-9733-FA8F324DC543}"/>
                    </a:ext>
                  </a:extLst>
                </p14:cNvPr>
                <p14:cNvContentPartPr/>
                <p14:nvPr/>
              </p14:nvContentPartPr>
              <p14:xfrm>
                <a:off x="10130688" y="2569032"/>
                <a:ext cx="1430280" cy="149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92076F4-8C96-4B70-9733-FA8F324DC5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21688" y="2560392"/>
                  <a:ext cx="144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1E84EE5-CC43-47BF-B538-74A11CFF2574}"/>
                    </a:ext>
                  </a:extLst>
                </p14:cNvPr>
                <p14:cNvContentPartPr/>
                <p14:nvPr/>
              </p14:nvContentPartPr>
              <p14:xfrm>
                <a:off x="10185624" y="3353256"/>
                <a:ext cx="1477440" cy="132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1E84EE5-CC43-47BF-B538-74A11CFF25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76624" y="3344616"/>
                  <a:ext cx="1495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B1F0F43-CAB8-48D1-8394-4741A0999866}"/>
                    </a:ext>
                  </a:extLst>
                </p14:cNvPr>
                <p14:cNvContentPartPr/>
                <p14:nvPr/>
              </p14:nvContentPartPr>
              <p14:xfrm>
                <a:off x="5357808" y="3379176"/>
                <a:ext cx="6495840" cy="207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B1F0F43-CAB8-48D1-8394-4741A09998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9168" y="3370536"/>
                  <a:ext cx="651348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10B8FCE-1DF8-47EF-A954-C0DA112898F1}"/>
              </a:ext>
            </a:extLst>
          </p:cNvPr>
          <p:cNvGrpSpPr/>
          <p:nvPr/>
        </p:nvGrpSpPr>
        <p:grpSpPr>
          <a:xfrm>
            <a:off x="60452" y="1418286"/>
            <a:ext cx="4970116" cy="1146498"/>
            <a:chOff x="60452" y="1418286"/>
            <a:chExt cx="4970116" cy="114649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C9DA3F2-DC35-406A-B96D-DD6D305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0452" y="1566667"/>
              <a:ext cx="4970116" cy="9917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0D9B67E-97AE-4772-B78F-242E69948664}"/>
                    </a:ext>
                  </a:extLst>
                </p14:cNvPr>
                <p14:cNvContentPartPr/>
                <p14:nvPr/>
              </p14:nvContentPartPr>
              <p14:xfrm>
                <a:off x="164448" y="2350944"/>
                <a:ext cx="4759920" cy="213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0D9B67E-97AE-4772-B78F-242E699486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5448" y="2342304"/>
                  <a:ext cx="4777560" cy="231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588559-B826-4E06-93FA-41D380414EB5}"/>
                </a:ext>
              </a:extLst>
            </p:cNvPr>
            <p:cNvSpPr txBox="1"/>
            <p:nvPr/>
          </p:nvSpPr>
          <p:spPr>
            <a:xfrm>
              <a:off x="127872" y="1418286"/>
              <a:ext cx="122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하버</a:t>
              </a:r>
              <a:r>
                <a:rPr lang="ko-KR" altLang="en-US" dirty="0"/>
                <a:t> 사인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EE36124-1B3B-4158-B003-37E5162A861A}"/>
                    </a:ext>
                  </a:extLst>
                </p14:cNvPr>
                <p14:cNvContentPartPr/>
                <p14:nvPr/>
              </p14:nvContentPartPr>
              <p14:xfrm>
                <a:off x="108288" y="1717344"/>
                <a:ext cx="1191240" cy="533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EE36124-1B3B-4158-B003-37E5162A86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288" y="1708344"/>
                  <a:ext cx="1208880" cy="55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88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DAB771-7AFF-4F55-A500-0C557BBE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87"/>
            <a:ext cx="6477000" cy="6600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4D2AA-CE9B-4F2E-BF69-7DEC794C1621}"/>
              </a:ext>
            </a:extLst>
          </p:cNvPr>
          <p:cNvSpPr txBox="1"/>
          <p:nvPr/>
        </p:nvSpPr>
        <p:spPr>
          <a:xfrm>
            <a:off x="3788301" y="408083"/>
            <a:ext cx="424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장치에서 받아온 값들과 핸드폰의 위치 값을 저장하기 위한 전역 변수 생성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EA9CA-98A7-4136-BBFA-1EE2226912D0}"/>
              </a:ext>
            </a:extLst>
          </p:cNvPr>
          <p:cNvSpPr txBox="1"/>
          <p:nvPr/>
        </p:nvSpPr>
        <p:spPr>
          <a:xfrm>
            <a:off x="6096000" y="3379509"/>
            <a:ext cx="6521151" cy="349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      &lt;</a:t>
            </a:r>
            <a:r>
              <a:rPr lang="ko-KR" altLang="en-US" sz="1600" dirty="0"/>
              <a:t>입력 값 및 출력 값 갱신</a:t>
            </a:r>
            <a:r>
              <a:rPr lang="en-US" altLang="ko-KR" sz="1600" dirty="0"/>
              <a:t>&gt;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블루투스가 연결되어 있을 때</a:t>
            </a:r>
            <a:endParaRPr lang="en-US" altLang="ko-KR" sz="1600" baseline="-25000" dirty="0"/>
          </a:p>
          <a:p>
            <a:pPr marL="285750" indent="-285750">
              <a:buFontTx/>
              <a:buChar char="-"/>
            </a:pPr>
            <a:endParaRPr lang="en-US" altLang="ko-KR" sz="1600" baseline="-250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작동 확인을 위해 장치에 </a:t>
            </a:r>
            <a:r>
              <a:rPr lang="en-US" altLang="ko-KR" sz="1600" dirty="0"/>
              <a:t>0</a:t>
            </a:r>
            <a:r>
              <a:rPr lang="ko-KR" altLang="en-US" sz="1600" dirty="0"/>
              <a:t>의 신호를 보냄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baseline="-250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블루투스가 장치와 통신하고 있다면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장치에서 데이터를 받아 옴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기울임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“,”</a:t>
            </a:r>
            <a:r>
              <a:rPr lang="ko-KR" altLang="en-US" sz="1600" dirty="0"/>
              <a:t>을 기반해서 받아온 데이터의 </a:t>
            </a:r>
            <a:r>
              <a:rPr lang="en-US" altLang="ko-KR" sz="1600" dirty="0"/>
              <a:t>2</a:t>
            </a:r>
            <a:r>
              <a:rPr lang="ko-KR" altLang="en-US" sz="1600" dirty="0"/>
              <a:t>번째 값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위도 </a:t>
            </a:r>
            <a:r>
              <a:rPr lang="en-US" altLang="ko-KR" sz="1600" dirty="0"/>
              <a:t>= “,”</a:t>
            </a:r>
            <a:r>
              <a:rPr lang="ko-KR" altLang="en-US" sz="1600" dirty="0"/>
              <a:t>을 기반해서 받아온 데이터의 </a:t>
            </a:r>
            <a:r>
              <a:rPr lang="en-US" altLang="ko-KR" sz="1600" dirty="0"/>
              <a:t>3</a:t>
            </a:r>
            <a:r>
              <a:rPr lang="ko-KR" altLang="en-US" sz="1600" dirty="0"/>
              <a:t>번째 값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경도 </a:t>
            </a:r>
            <a:r>
              <a:rPr lang="en-US" altLang="ko-KR" sz="1600" dirty="0"/>
              <a:t>= “,”</a:t>
            </a:r>
            <a:r>
              <a:rPr lang="ko-KR" altLang="en-US" sz="1600" dirty="0"/>
              <a:t>을 기반해서 받아온 데이터의 </a:t>
            </a:r>
            <a:r>
              <a:rPr lang="en-US" altLang="ko-KR" sz="1600" dirty="0"/>
              <a:t>4</a:t>
            </a:r>
            <a:r>
              <a:rPr lang="ko-KR" altLang="en-US" sz="1600" dirty="0"/>
              <a:t>번째 값</a:t>
            </a:r>
            <a:endParaRPr lang="en-US" altLang="ko-KR" sz="1600" dirty="0"/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9A17AF-AE6A-4D75-9E76-2FB7922B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541" y="1238624"/>
            <a:ext cx="3421930" cy="17023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D3F6B2-E10D-471F-89C9-BA65029F98B8}"/>
              </a:ext>
            </a:extLst>
          </p:cNvPr>
          <p:cNvSpPr/>
          <p:nvPr/>
        </p:nvSpPr>
        <p:spPr>
          <a:xfrm>
            <a:off x="0" y="1072002"/>
            <a:ext cx="6521151" cy="220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697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C49EF0-C10F-4A91-9C9D-16676FBA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94" y="201922"/>
            <a:ext cx="6477000" cy="6600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EA9CA-98A7-4136-BBFA-1EE2226912D0}"/>
              </a:ext>
            </a:extLst>
          </p:cNvPr>
          <p:cNvSpPr txBox="1"/>
          <p:nvPr/>
        </p:nvSpPr>
        <p:spPr>
          <a:xfrm>
            <a:off x="4916111" y="2882322"/>
            <a:ext cx="6323770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        &lt;</a:t>
            </a:r>
            <a:r>
              <a:rPr lang="ko-KR" altLang="en-US" sz="1600" dirty="0"/>
              <a:t>입력 값 및 출력 값 갱신</a:t>
            </a:r>
            <a:r>
              <a:rPr lang="en-US" altLang="ko-KR" sz="1600" dirty="0"/>
              <a:t>&gt;</a:t>
            </a:r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</a:p>
          <a:p>
            <a:pPr lvl="6">
              <a:lnSpc>
                <a:spcPct val="50000"/>
              </a:lnSpc>
            </a:pPr>
            <a:r>
              <a:rPr lang="en-US" altLang="ko-KR" sz="3200" dirty="0"/>
              <a:t>.</a:t>
            </a:r>
            <a:endParaRPr lang="en-US" altLang="ko-KR" sz="2000" dirty="0"/>
          </a:p>
          <a:p>
            <a:pPr algn="ctr"/>
            <a:endParaRPr lang="en-US" altLang="ko-KR" sz="1600" baseline="-250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만약 기울임의 값 </a:t>
            </a:r>
            <a:r>
              <a:rPr lang="en-US" altLang="ko-KR" sz="1600" dirty="0"/>
              <a:t>45</a:t>
            </a:r>
            <a:r>
              <a:rPr lang="ko-KR" altLang="en-US" sz="1600" dirty="0"/>
              <a:t>라면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번 그림과 </a:t>
            </a:r>
            <a:r>
              <a:rPr lang="ko-KR" altLang="en-US" sz="1600" dirty="0" err="1"/>
              <a:t>같이푸시</a:t>
            </a:r>
            <a:r>
              <a:rPr lang="ko-KR" altLang="en-US" sz="1600" dirty="0"/>
              <a:t> 알림으로 </a:t>
            </a:r>
            <a:endParaRPr lang="en-US" altLang="ko-KR" sz="1600" dirty="0"/>
          </a:p>
          <a:p>
            <a:pPr lvl="2"/>
            <a:r>
              <a:rPr lang="en-US" altLang="ko-KR" sz="1600" dirty="0"/>
              <a:t>    </a:t>
            </a:r>
            <a:r>
              <a:rPr lang="ko-KR" altLang="en-US" sz="1600" dirty="0"/>
              <a:t>핸드폰에 알림을 보냄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장치에 </a:t>
            </a:r>
            <a:r>
              <a:rPr lang="en-US" altLang="ko-KR" sz="1600" dirty="0"/>
              <a:t>“1”</a:t>
            </a:r>
            <a:r>
              <a:rPr lang="ko-KR" altLang="en-US" sz="1600" dirty="0"/>
              <a:t>을 보내 </a:t>
            </a:r>
            <a:r>
              <a:rPr lang="ko-KR" altLang="en-US" sz="1600" dirty="0" err="1"/>
              <a:t>부저를</a:t>
            </a:r>
            <a:r>
              <a:rPr lang="ko-KR" altLang="en-US" sz="1600" dirty="0"/>
              <a:t> 울림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baseline="-250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사용자의 위도</a:t>
            </a:r>
            <a:r>
              <a:rPr lang="en-US" altLang="ko-KR" sz="1600" dirty="0"/>
              <a:t>, </a:t>
            </a:r>
            <a:r>
              <a:rPr lang="ko-KR" altLang="en-US" sz="1600" dirty="0"/>
              <a:t>경도 값을 갱신함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4-1</a:t>
            </a:r>
            <a:r>
              <a:rPr lang="ko-KR" altLang="en-US" sz="1600" dirty="0"/>
              <a:t>번 그림과 같이 거리 값과 위도</a:t>
            </a:r>
            <a:r>
              <a:rPr lang="en-US" altLang="ko-KR" sz="1600" dirty="0"/>
              <a:t>, </a:t>
            </a:r>
            <a:r>
              <a:rPr lang="ko-KR" altLang="en-US" sz="1600" dirty="0"/>
              <a:t>경도를 표시함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만약 거리 차이가 </a:t>
            </a:r>
            <a:r>
              <a:rPr lang="en-US" altLang="ko-KR" sz="1600" dirty="0"/>
              <a:t>1000m</a:t>
            </a:r>
            <a:r>
              <a:rPr lang="ko-KR" altLang="en-US" sz="1600" dirty="0"/>
              <a:t>가 넘어가면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장치에 </a:t>
            </a:r>
            <a:r>
              <a:rPr lang="en-US" altLang="ko-KR" sz="1600" dirty="0"/>
              <a:t>“1”</a:t>
            </a:r>
            <a:r>
              <a:rPr lang="ko-KR" altLang="en-US" sz="1600" dirty="0"/>
              <a:t>을 보내 </a:t>
            </a:r>
            <a:r>
              <a:rPr lang="ko-KR" altLang="en-US" sz="1600" dirty="0" err="1"/>
              <a:t>부저를</a:t>
            </a:r>
            <a:r>
              <a:rPr lang="ko-KR" altLang="en-US" sz="1600" dirty="0"/>
              <a:t> 울림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6F3F6A-81F1-4BC5-B216-425F060DFC61}"/>
              </a:ext>
            </a:extLst>
          </p:cNvPr>
          <p:cNvGrpSpPr/>
          <p:nvPr/>
        </p:nvGrpSpPr>
        <p:grpSpPr>
          <a:xfrm>
            <a:off x="8917757" y="52276"/>
            <a:ext cx="3140098" cy="4898744"/>
            <a:chOff x="9256461" y="141401"/>
            <a:chExt cx="2661877" cy="427976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B42CC9-E854-46A9-AFDB-A9048E87E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1603" y="141401"/>
              <a:ext cx="2316735" cy="427976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2DACA-7D59-4484-8CBF-B6C465890FC2}"/>
                </a:ext>
              </a:extLst>
            </p:cNvPr>
            <p:cNvGrpSpPr/>
            <p:nvPr/>
          </p:nvGrpSpPr>
          <p:grpSpPr>
            <a:xfrm>
              <a:off x="9256461" y="152456"/>
              <a:ext cx="2661876" cy="4268714"/>
              <a:chOff x="8479762" y="212165"/>
              <a:chExt cx="3332023" cy="104159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7BC4168-9DE1-4749-9620-D24944F1C9DB}"/>
                  </a:ext>
                </a:extLst>
              </p:cNvPr>
              <p:cNvSpPr/>
              <p:nvPr/>
            </p:nvSpPr>
            <p:spPr>
              <a:xfrm>
                <a:off x="8898903" y="216815"/>
                <a:ext cx="2912882" cy="10369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76579-544C-47BA-9E8B-ABCC70C10C72}"/>
                  </a:ext>
                </a:extLst>
              </p:cNvPr>
              <p:cNvSpPr txBox="1"/>
              <p:nvPr/>
            </p:nvSpPr>
            <p:spPr>
              <a:xfrm>
                <a:off x="8479762" y="212165"/>
                <a:ext cx="414882" cy="901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5F33EC-5450-4516-B94B-A1E1064BE69F}"/>
              </a:ext>
            </a:extLst>
          </p:cNvPr>
          <p:cNvSpPr txBox="1"/>
          <p:nvPr/>
        </p:nvSpPr>
        <p:spPr>
          <a:xfrm>
            <a:off x="3645749" y="948877"/>
            <a:ext cx="567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&gt; </a:t>
            </a:r>
          </a:p>
          <a:p>
            <a:pPr algn="ctr"/>
            <a:r>
              <a:rPr lang="en-US" altLang="ko-KR" sz="1600" dirty="0"/>
              <a:t>“Start,(</a:t>
            </a:r>
            <a:r>
              <a:rPr lang="ko-KR" altLang="en-US" sz="1600" dirty="0"/>
              <a:t>기울기 값</a:t>
            </a:r>
            <a:r>
              <a:rPr lang="en-US" altLang="ko-KR" sz="1600" dirty="0"/>
              <a:t>),(</a:t>
            </a:r>
            <a:r>
              <a:rPr lang="ko-KR" altLang="en-US" sz="1600" dirty="0"/>
              <a:t>장치 위도 값</a:t>
            </a:r>
            <a:r>
              <a:rPr lang="en-US" altLang="ko-KR" sz="1600" dirty="0"/>
              <a:t>),(</a:t>
            </a:r>
            <a:r>
              <a:rPr lang="ko-KR" altLang="en-US" sz="1600" dirty="0"/>
              <a:t>장치 경도 값</a:t>
            </a:r>
            <a:r>
              <a:rPr lang="en-US" altLang="ko-KR" sz="1600" dirty="0"/>
              <a:t>),Stop”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A5327-C0C4-4A59-92DC-95C9D0A47689}"/>
              </a:ext>
            </a:extLst>
          </p:cNvPr>
          <p:cNvSpPr txBox="1"/>
          <p:nvPr/>
        </p:nvSpPr>
        <p:spPr>
          <a:xfrm>
            <a:off x="4061678" y="263968"/>
            <a:ext cx="424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장치에서 받아온 값들과 핸드폰의 위치 값을 저장하기 위한 전역 변수 생성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C81415-DB69-4F20-9A99-AB7F69F85317}"/>
              </a:ext>
            </a:extLst>
          </p:cNvPr>
          <p:cNvSpPr/>
          <p:nvPr/>
        </p:nvSpPr>
        <p:spPr>
          <a:xfrm>
            <a:off x="6009" y="3284367"/>
            <a:ext cx="5084466" cy="3465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206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B3803C-A765-46AB-9A92-E668DDA4A3B7}"/>
              </a:ext>
            </a:extLst>
          </p:cNvPr>
          <p:cNvSpPr/>
          <p:nvPr/>
        </p:nvSpPr>
        <p:spPr>
          <a:xfrm>
            <a:off x="420624" y="223887"/>
            <a:ext cx="11375136" cy="6410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C362BC-6377-41CF-A9C2-E5B42B29D5B7}"/>
              </a:ext>
            </a:extLst>
          </p:cNvPr>
          <p:cNvSpPr/>
          <p:nvPr/>
        </p:nvSpPr>
        <p:spPr>
          <a:xfrm>
            <a:off x="0" y="3050749"/>
            <a:ext cx="1216058" cy="75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장치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00DD6D-6526-4F75-95C8-AC73E3D92EAD}"/>
              </a:ext>
            </a:extLst>
          </p:cNvPr>
          <p:cNvSpPr/>
          <p:nvPr/>
        </p:nvSpPr>
        <p:spPr>
          <a:xfrm>
            <a:off x="10975942" y="3050749"/>
            <a:ext cx="1216058" cy="75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1F705-5AD4-42BC-8B69-075AC0D171B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8192" y="223887"/>
            <a:ext cx="0" cy="6410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08AE10-7EE8-4A56-A5CF-D3F30BDF0070}"/>
              </a:ext>
            </a:extLst>
          </p:cNvPr>
          <p:cNvSpPr/>
          <p:nvPr/>
        </p:nvSpPr>
        <p:spPr>
          <a:xfrm>
            <a:off x="1851027" y="781853"/>
            <a:ext cx="10936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기울기 감지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618FB-9403-4838-A83C-00D977C76D7F}"/>
              </a:ext>
            </a:extLst>
          </p:cNvPr>
          <p:cNvSpPr/>
          <p:nvPr/>
        </p:nvSpPr>
        <p:spPr>
          <a:xfrm>
            <a:off x="1774828" y="2010267"/>
            <a:ext cx="12460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위도 경도 감지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6D67FB-E305-4228-9861-432A4DCA3C73}"/>
              </a:ext>
            </a:extLst>
          </p:cNvPr>
          <p:cNvSpPr/>
          <p:nvPr/>
        </p:nvSpPr>
        <p:spPr>
          <a:xfrm>
            <a:off x="7925425" y="5226013"/>
            <a:ext cx="12460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전원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D4BC1-8D0B-4BC5-A70E-5AD6FF580393}"/>
              </a:ext>
            </a:extLst>
          </p:cNvPr>
          <p:cNvSpPr/>
          <p:nvPr/>
        </p:nvSpPr>
        <p:spPr>
          <a:xfrm>
            <a:off x="7836856" y="1003383"/>
            <a:ext cx="12460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거리 계산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1731B8-4FA3-4358-9413-B0205321A8A2}"/>
              </a:ext>
            </a:extLst>
          </p:cNvPr>
          <p:cNvSpPr/>
          <p:nvPr/>
        </p:nvSpPr>
        <p:spPr>
          <a:xfrm>
            <a:off x="4984376" y="0"/>
            <a:ext cx="2223248" cy="56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블루투스 연결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94485B-CE8C-42A4-9163-752B641B5444}"/>
              </a:ext>
            </a:extLst>
          </p:cNvPr>
          <p:cNvSpPr/>
          <p:nvPr/>
        </p:nvSpPr>
        <p:spPr>
          <a:xfrm>
            <a:off x="7873167" y="3013964"/>
            <a:ext cx="12460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푸시 알림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4507B4-A0F9-4298-BBC0-150EF743AE85}"/>
              </a:ext>
            </a:extLst>
          </p:cNvPr>
          <p:cNvSpPr/>
          <p:nvPr/>
        </p:nvSpPr>
        <p:spPr>
          <a:xfrm>
            <a:off x="1851027" y="4716957"/>
            <a:ext cx="1246095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A8018E-1A3C-427A-8686-F235D240A244}"/>
              </a:ext>
            </a:extLst>
          </p:cNvPr>
          <p:cNvGrpSpPr/>
          <p:nvPr/>
        </p:nvGrpSpPr>
        <p:grpSpPr>
          <a:xfrm>
            <a:off x="904673" y="1006478"/>
            <a:ext cx="857160" cy="1991160"/>
            <a:chOff x="904673" y="1006478"/>
            <a:chExt cx="857160" cy="19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B1192C9-ACCA-42E9-AA89-AD172A7C1960}"/>
                    </a:ext>
                  </a:extLst>
                </p14:cNvPr>
                <p14:cNvContentPartPr/>
                <p14:nvPr/>
              </p14:nvContentPartPr>
              <p14:xfrm>
                <a:off x="904673" y="1006478"/>
                <a:ext cx="857160" cy="1991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B1192C9-ACCA-42E9-AA89-AD172A7C19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6033" y="997838"/>
                  <a:ext cx="874800" cy="20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2393639-344D-4757-AC63-2C4C3D9E31C8}"/>
                    </a:ext>
                  </a:extLst>
                </p14:cNvPr>
                <p14:cNvContentPartPr/>
                <p14:nvPr/>
              </p14:nvContentPartPr>
              <p14:xfrm>
                <a:off x="1708193" y="1008278"/>
                <a:ext cx="50400" cy="1216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2393639-344D-4757-AC63-2C4C3D9E31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9553" y="999278"/>
                  <a:ext cx="68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4F412DC-FA95-4506-8C2C-4D5CBA36C0AF}"/>
                    </a:ext>
                  </a:extLst>
                </p14:cNvPr>
                <p14:cNvContentPartPr/>
                <p14:nvPr/>
              </p14:nvContentPartPr>
              <p14:xfrm>
                <a:off x="942113" y="2300678"/>
                <a:ext cx="707400" cy="172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4F412DC-FA95-4506-8C2C-4D5CBA36C0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473" y="2291678"/>
                  <a:ext cx="725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5F0422B-3DC0-46BE-B1EF-E2B1360081AC}"/>
                    </a:ext>
                  </a:extLst>
                </p14:cNvPr>
                <p14:cNvContentPartPr/>
                <p14:nvPr/>
              </p14:nvContentPartPr>
              <p14:xfrm>
                <a:off x="1621073" y="2252438"/>
                <a:ext cx="23040" cy="82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5F0422B-3DC0-46BE-B1EF-E2B1360081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2073" y="2243798"/>
                  <a:ext cx="40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350CF8A-8F6B-4A25-88B7-F2ADF3E6FF6C}"/>
                    </a:ext>
                  </a:extLst>
                </p14:cNvPr>
                <p14:cNvContentPartPr/>
                <p14:nvPr/>
              </p14:nvContentPartPr>
              <p14:xfrm>
                <a:off x="1586153" y="2328398"/>
                <a:ext cx="44280" cy="55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350CF8A-8F6B-4A25-88B7-F2ADF3E6F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7513" y="2319398"/>
                  <a:ext cx="619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2FF3C81-5F8B-406F-B6FC-938C50408F50}"/>
              </a:ext>
            </a:extLst>
          </p:cNvPr>
          <p:cNvGrpSpPr/>
          <p:nvPr/>
        </p:nvGrpSpPr>
        <p:grpSpPr>
          <a:xfrm>
            <a:off x="860033" y="3970718"/>
            <a:ext cx="912240" cy="1130040"/>
            <a:chOff x="860033" y="3970718"/>
            <a:chExt cx="912240" cy="11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8D8BB0A-3557-4CF8-B746-86DD58108081}"/>
                    </a:ext>
                  </a:extLst>
                </p14:cNvPr>
                <p14:cNvContentPartPr/>
                <p14:nvPr/>
              </p14:nvContentPartPr>
              <p14:xfrm>
                <a:off x="860033" y="3970718"/>
                <a:ext cx="912240" cy="1130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8D8BB0A-3557-4CF8-B746-86DD581080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393" y="3961718"/>
                  <a:ext cx="92988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BA9FC10-633B-47A6-85E8-61BFE51A649C}"/>
                    </a:ext>
                  </a:extLst>
                </p14:cNvPr>
                <p14:cNvContentPartPr/>
                <p14:nvPr/>
              </p14:nvContentPartPr>
              <p14:xfrm>
                <a:off x="961193" y="3977918"/>
                <a:ext cx="116640" cy="122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BA9FC10-633B-47A6-85E8-61BFE51A64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553" y="3968918"/>
                  <a:ext cx="134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ADFBD5-BBB9-4876-8E2B-1B8AEDF074B1}"/>
              </a:ext>
            </a:extLst>
          </p:cNvPr>
          <p:cNvGrpSpPr/>
          <p:nvPr/>
        </p:nvGrpSpPr>
        <p:grpSpPr>
          <a:xfrm>
            <a:off x="3199313" y="3412358"/>
            <a:ext cx="4662720" cy="2158920"/>
            <a:chOff x="3199313" y="3412358"/>
            <a:chExt cx="4662720" cy="21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360081-9971-4A4A-A119-DBA8868EA905}"/>
                    </a:ext>
                  </a:extLst>
                </p14:cNvPr>
                <p14:cNvContentPartPr/>
                <p14:nvPr/>
              </p14:nvContentPartPr>
              <p14:xfrm>
                <a:off x="3237473" y="3412358"/>
                <a:ext cx="4587120" cy="174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360081-9971-4A4A-A119-DBA8868EA9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8473" y="3403358"/>
                  <a:ext cx="4604760" cy="17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EF6E7D8-88AE-4FD4-9450-4A05177FBDC1}"/>
                    </a:ext>
                  </a:extLst>
                </p14:cNvPr>
                <p14:cNvContentPartPr/>
                <p14:nvPr/>
              </p14:nvContentPartPr>
              <p14:xfrm>
                <a:off x="3199313" y="5043158"/>
                <a:ext cx="218520" cy="183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EF6E7D8-88AE-4FD4-9450-4A05177FBD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0673" y="5034518"/>
                  <a:ext cx="236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ED66E4F-46CC-46A3-BACB-57C9DAECCE83}"/>
                    </a:ext>
                  </a:extLst>
                </p14:cNvPr>
                <p14:cNvContentPartPr/>
                <p14:nvPr/>
              </p14:nvContentPartPr>
              <p14:xfrm>
                <a:off x="3412793" y="5401718"/>
                <a:ext cx="4449240" cy="1695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ED66E4F-46CC-46A3-BACB-57C9DAECCE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4153" y="5393078"/>
                  <a:ext cx="4466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6EAD988-79AF-4948-855E-BE8164E1369B}"/>
                    </a:ext>
                  </a:extLst>
                </p14:cNvPr>
                <p14:cNvContentPartPr/>
                <p14:nvPr/>
              </p14:nvContentPartPr>
              <p14:xfrm>
                <a:off x="3324593" y="5344118"/>
                <a:ext cx="177480" cy="183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6EAD988-79AF-4948-855E-BE8164E13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5593" y="5335118"/>
                  <a:ext cx="19512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DB741650-F0B7-469E-9104-55BF49C59663}"/>
                  </a:ext>
                </a:extLst>
              </p14:cNvPr>
              <p14:cNvContentPartPr/>
              <p14:nvPr/>
            </p14:nvContentPartPr>
            <p14:xfrm>
              <a:off x="2987633" y="1036718"/>
              <a:ext cx="1342440" cy="14065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DB741650-F0B7-469E-9104-55BF49C596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993" y="1027718"/>
                <a:ext cx="13600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CADD5466-9BF7-4443-9D26-2A46A77C0141}"/>
                  </a:ext>
                </a:extLst>
              </p14:cNvPr>
              <p14:cNvContentPartPr/>
              <p14:nvPr/>
            </p14:nvContentPartPr>
            <p14:xfrm>
              <a:off x="4260593" y="1292678"/>
              <a:ext cx="3527640" cy="527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CADD5466-9BF7-4443-9D26-2A46A77C01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1593" y="1283678"/>
                <a:ext cx="35452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6C11837-D969-4E40-AE25-7EC513209251}"/>
                  </a:ext>
                </a:extLst>
              </p14:cNvPr>
              <p14:cNvContentPartPr/>
              <p14:nvPr/>
            </p14:nvContentPartPr>
            <p14:xfrm>
              <a:off x="7720193" y="1243718"/>
              <a:ext cx="66960" cy="1317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6C11837-D969-4E40-AE25-7EC5132092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1193" y="1235078"/>
                <a:ext cx="84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BA6473E-E440-4146-A703-F3E98E83B552}"/>
                  </a:ext>
                </a:extLst>
              </p14:cNvPr>
              <p14:cNvContentPartPr/>
              <p14:nvPr/>
            </p14:nvContentPartPr>
            <p14:xfrm>
              <a:off x="4279313" y="1856438"/>
              <a:ext cx="3571560" cy="12682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BA6473E-E440-4146-A703-F3E98E83B5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0313" y="1847798"/>
                <a:ext cx="358920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13C890D1-EBD0-44CD-9E0F-FF25B1579990}"/>
                  </a:ext>
                </a:extLst>
              </p14:cNvPr>
              <p14:cNvContentPartPr/>
              <p14:nvPr/>
            </p14:nvContentPartPr>
            <p14:xfrm>
              <a:off x="7595993" y="2940758"/>
              <a:ext cx="254520" cy="2196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13C890D1-EBD0-44CD-9E0F-FF25B15799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7353" y="2931758"/>
                <a:ext cx="2721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4556136C-FF5D-41F5-B247-3711078F1944}"/>
              </a:ext>
            </a:extLst>
          </p:cNvPr>
          <p:cNvGrpSpPr/>
          <p:nvPr/>
        </p:nvGrpSpPr>
        <p:grpSpPr>
          <a:xfrm>
            <a:off x="8832233" y="1347398"/>
            <a:ext cx="2470320" cy="2197800"/>
            <a:chOff x="8832233" y="1347398"/>
            <a:chExt cx="2470320" cy="21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DADF34A-59BD-47FB-A61F-923563DC2CBF}"/>
                    </a:ext>
                  </a:extLst>
                </p14:cNvPr>
                <p14:cNvContentPartPr/>
                <p14:nvPr/>
              </p14:nvContentPartPr>
              <p14:xfrm>
                <a:off x="9213473" y="1418678"/>
                <a:ext cx="2089080" cy="15980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DADF34A-59BD-47FB-A61F-923563DC2C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04833" y="1409678"/>
                  <a:ext cx="2106720" cy="16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57954EF-16A7-4564-BA59-22AB32588412}"/>
                    </a:ext>
                  </a:extLst>
                </p14:cNvPr>
                <p14:cNvContentPartPr/>
                <p14:nvPr/>
              </p14:nvContentPartPr>
              <p14:xfrm>
                <a:off x="9150833" y="1347398"/>
                <a:ext cx="125280" cy="1515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57954EF-16A7-4564-BA59-22AB325884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41833" y="1338758"/>
                  <a:ext cx="142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A476E54-39F1-4231-8823-D6CBE0A1969F}"/>
                    </a:ext>
                  </a:extLst>
                </p14:cNvPr>
                <p14:cNvContentPartPr/>
                <p14:nvPr/>
              </p14:nvContentPartPr>
              <p14:xfrm>
                <a:off x="8832233" y="1819358"/>
                <a:ext cx="2192400" cy="15134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A476E54-39F1-4231-8823-D6CBE0A196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23233" y="1810358"/>
                  <a:ext cx="2210040" cy="15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6975EA6-805E-41B5-9F59-BC0D9A2820FE}"/>
                    </a:ext>
                  </a:extLst>
                </p14:cNvPr>
                <p14:cNvContentPartPr/>
                <p14:nvPr/>
              </p14:nvContentPartPr>
              <p14:xfrm>
                <a:off x="10828793" y="3176558"/>
                <a:ext cx="147960" cy="1854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6975EA6-805E-41B5-9F59-BC0D9A2820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19793" y="3167918"/>
                  <a:ext cx="165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08E403-6596-4BC8-94AC-7DDD8579B710}"/>
                    </a:ext>
                  </a:extLst>
                </p14:cNvPr>
                <p14:cNvContentPartPr/>
                <p14:nvPr/>
              </p14:nvContentPartPr>
              <p14:xfrm>
                <a:off x="9077753" y="3392918"/>
                <a:ext cx="1752480" cy="385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08E403-6596-4BC8-94AC-7DDD8579B7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68753" y="3383918"/>
                  <a:ext cx="1770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73A7551-F09A-46E6-8972-C10791047E03}"/>
                    </a:ext>
                  </a:extLst>
                </p14:cNvPr>
                <p14:cNvContentPartPr/>
                <p14:nvPr/>
              </p14:nvContentPartPr>
              <p14:xfrm>
                <a:off x="10708553" y="3346478"/>
                <a:ext cx="123120" cy="198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73A7551-F09A-46E6-8972-C10791047E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9553" y="3337478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560174-EB26-4A23-A25F-AE40F1500858}"/>
              </a:ext>
            </a:extLst>
          </p:cNvPr>
          <p:cNvSpPr/>
          <p:nvPr/>
        </p:nvSpPr>
        <p:spPr>
          <a:xfrm>
            <a:off x="3641611" y="1424409"/>
            <a:ext cx="1852458" cy="76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기울기값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위도 값</a:t>
            </a:r>
            <a:r>
              <a:rPr lang="en-US" altLang="ko-KR" dirty="0"/>
              <a:t>, </a:t>
            </a:r>
            <a:r>
              <a:rPr lang="ko-KR" altLang="en-US" dirty="0"/>
              <a:t>경도 값 출력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CEEE00-43B8-4A93-9782-91AF14D87617}"/>
              </a:ext>
            </a:extLst>
          </p:cNvPr>
          <p:cNvSpPr txBox="1"/>
          <p:nvPr/>
        </p:nvSpPr>
        <p:spPr>
          <a:xfrm rot="20057642">
            <a:off x="5488503" y="4096371"/>
            <a:ext cx="221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푸시 </a:t>
            </a:r>
            <a:r>
              <a:rPr lang="ko-KR" altLang="en-US" dirty="0" err="1"/>
              <a:t>알림받으면</a:t>
            </a:r>
            <a:r>
              <a:rPr lang="ko-KR" altLang="en-US" dirty="0"/>
              <a:t> 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9E3D32-7671-42F8-ACCE-9E7454E6070C}"/>
              </a:ext>
            </a:extLst>
          </p:cNvPr>
          <p:cNvGrpSpPr/>
          <p:nvPr/>
        </p:nvGrpSpPr>
        <p:grpSpPr>
          <a:xfrm>
            <a:off x="9165953" y="3845438"/>
            <a:ext cx="2184120" cy="1979280"/>
            <a:chOff x="9165953" y="3845438"/>
            <a:chExt cx="2184120" cy="19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A3BA210-6464-4721-8438-AD43A5D984DE}"/>
                    </a:ext>
                  </a:extLst>
                </p14:cNvPr>
                <p14:cNvContentPartPr/>
                <p14:nvPr/>
              </p14:nvContentPartPr>
              <p14:xfrm>
                <a:off x="9165953" y="3845438"/>
                <a:ext cx="2184120" cy="18417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A3BA210-6464-4721-8438-AD43A5D984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56953" y="3836798"/>
                  <a:ext cx="2201760" cy="18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4574072-F5E6-4ABC-A91D-713B7134454D}"/>
                    </a:ext>
                  </a:extLst>
                </p14:cNvPr>
                <p14:cNvContentPartPr/>
                <p14:nvPr/>
              </p14:nvContentPartPr>
              <p14:xfrm>
                <a:off x="9228593" y="5542478"/>
                <a:ext cx="187920" cy="282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4574072-F5E6-4ABC-A91D-713B713445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19593" y="5533478"/>
                  <a:ext cx="205560" cy="29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BE0612-747D-48F0-99F5-8B9AA60CA9E7}"/>
              </a:ext>
            </a:extLst>
          </p:cNvPr>
          <p:cNvSpPr txBox="1"/>
          <p:nvPr/>
        </p:nvSpPr>
        <p:spPr>
          <a:xfrm rot="177483">
            <a:off x="9644718" y="1506976"/>
            <a:ext cx="142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위도 경도 값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D1D738-EFAA-4C39-A995-5A8DA5B27B76}"/>
              </a:ext>
            </a:extLst>
          </p:cNvPr>
          <p:cNvSpPr txBox="1"/>
          <p:nvPr/>
        </p:nvSpPr>
        <p:spPr>
          <a:xfrm>
            <a:off x="8515899" y="2571426"/>
            <a:ext cx="2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거리계산값</a:t>
            </a:r>
            <a:r>
              <a:rPr lang="ko-KR" altLang="en-US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262310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637</Words>
  <Application>Microsoft Office PowerPoint</Application>
  <PresentationFormat>와이드스크린</PresentationFormat>
  <Paragraphs>152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상원</dc:creator>
  <cp:lastModifiedBy>남 상원</cp:lastModifiedBy>
  <cp:revision>20</cp:revision>
  <dcterms:created xsi:type="dcterms:W3CDTF">2021-11-28T12:03:18Z</dcterms:created>
  <dcterms:modified xsi:type="dcterms:W3CDTF">2021-11-29T10:20:27Z</dcterms:modified>
</cp:coreProperties>
</file>