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437" r:id="rId1"/>
    <p:sldMasterId id="2147484445" r:id="rId2"/>
    <p:sldMasterId id="2147484464" r:id="rId3"/>
  </p:sldMasterIdLst>
  <p:notesMasterIdLst>
    <p:notesMasterId r:id="rId13"/>
  </p:notesMasterIdLst>
  <p:handoutMasterIdLst>
    <p:handoutMasterId r:id="rId14"/>
  </p:handoutMasterIdLst>
  <p:sldIdLst>
    <p:sldId id="540" r:id="rId4"/>
    <p:sldId id="524" r:id="rId5"/>
    <p:sldId id="541" r:id="rId6"/>
    <p:sldId id="542" r:id="rId7"/>
    <p:sldId id="543" r:id="rId8"/>
    <p:sldId id="544" r:id="rId9"/>
    <p:sldId id="545" r:id="rId10"/>
    <p:sldId id="546" r:id="rId11"/>
    <p:sldId id="547" r:id="rId12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414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659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pos="3120">
          <p15:clr>
            <a:srgbClr val="A4A3A4"/>
          </p15:clr>
        </p15:guide>
        <p15:guide id="8" pos="6068">
          <p15:clr>
            <a:srgbClr val="A4A3A4"/>
          </p15:clr>
        </p15:guide>
        <p15:guide id="9" pos="1850">
          <p15:clr>
            <a:srgbClr val="A4A3A4"/>
          </p15:clr>
        </p15:guide>
        <p15:guide id="10" pos="739">
          <p15:clr>
            <a:srgbClr val="A4A3A4"/>
          </p15:clr>
        </p15:guide>
        <p15:guide id="11" pos="3528">
          <p15:clr>
            <a:srgbClr val="A4A3A4"/>
          </p15:clr>
        </p15:guide>
        <p15:guide id="13" pos="4005">
          <p15:clr>
            <a:srgbClr val="A4A3A4"/>
          </p15:clr>
        </p15:guide>
        <p15:guide id="14" pos="4730">
          <p15:clr>
            <a:srgbClr val="A4A3A4"/>
          </p15:clr>
        </p15:guide>
        <p15:guide id="15" pos="1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n(Nguyễn Hồng Sơn)" initials="SHS" lastIdx="1" clrIdx="0">
    <p:extLst>
      <p:ext uri="{19B8F6BF-5375-455C-9EA6-DF929625EA0E}">
        <p15:presenceInfo xmlns:p15="http://schemas.microsoft.com/office/powerpoint/2012/main" userId="S-1-5-21-1392812808-4054824930-3425494244-98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8000"/>
    <a:srgbClr val="FFFFCC"/>
    <a:srgbClr val="FFFF99"/>
    <a:srgbClr val="FFCCCC"/>
    <a:srgbClr val="00CC00"/>
    <a:srgbClr val="D9D9D9"/>
    <a:srgbClr val="BFBFB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1686" autoAdjust="0"/>
  </p:normalViewPr>
  <p:slideViewPr>
    <p:cSldViewPr snapToObjects="1" showGuides="1">
      <p:cViewPr varScale="1">
        <p:scale>
          <a:sx n="86" d="100"/>
          <a:sy n="86" d="100"/>
        </p:scale>
        <p:origin x="1330" y="53"/>
      </p:cViewPr>
      <p:guideLst>
        <p:guide orient="horz" pos="3974"/>
        <p:guide orient="horz" pos="414"/>
        <p:guide orient="horz" pos="4247"/>
        <p:guide orient="horz" pos="572"/>
        <p:guide orient="horz" pos="2659"/>
        <p:guide orient="horz" pos="731"/>
        <p:guide pos="3120"/>
        <p:guide pos="6068"/>
        <p:guide pos="1850"/>
        <p:guide pos="739"/>
        <p:guide pos="3528"/>
        <p:guide pos="4005"/>
        <p:guide pos="4730"/>
        <p:guide pos="126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49" d="100"/>
          <a:sy n="49" d="100"/>
        </p:scale>
        <p:origin x="-2922" y="-102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62A670-D454-4CD6-8AD3-21EEBEF9CACB}" type="datetimeFigureOut">
              <a:rPr lang="ko-KR" altLang="en-US"/>
              <a:pPr>
                <a:defRPr/>
              </a:pPr>
              <a:t>2022-08-05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6"/>
            <a:ext cx="2948252" cy="49752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A38410-E999-452D-B49C-B426EA98A7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1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5" y="4720908"/>
            <a:ext cx="5448305" cy="44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7BBB7F-EEE1-46AC-8613-D85348C314A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80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2FB3310-8E5E-43DD-9DBE-257FD62C8EA6}" type="datetime1">
              <a:rPr lang="ko-KR" altLang="en-US" smtClean="0"/>
              <a:t>2022-08-05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5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4" y="6421439"/>
            <a:ext cx="9718674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75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18" y="41512"/>
            <a:ext cx="4516828" cy="3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1">
            <a:extLst>
              <a:ext uri="{FF2B5EF4-FFF2-40B4-BE49-F238E27FC236}">
                <a16:creationId xmlns:a16="http://schemas.microsoft.com/office/drawing/2014/main" id="{7AC8E459-33C7-4AED-BF24-C441BCDC1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C2FB3310-8E5E-43DD-9DBE-257FD62C8EA6}" type="datetime1">
              <a:rPr lang="ko-KR" altLang="en-US" smtClean="0"/>
              <a:t>2022-08-05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5935801-2F00-4270-B5DD-CD114FF51B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LGIT V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08432"/>
            <a:ext cx="1028590" cy="232936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209603" y="419104"/>
            <a:ext cx="9470682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8572" tIns="18572" rIns="18572" bIns="18572"/>
          <a:lstStyle/>
          <a:p>
            <a:pPr defTabSz="335291"/>
            <a:endParaRPr sz="2316" b="0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5" name="TextBox 121"/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856" y="110827"/>
            <a:ext cx="1073572" cy="36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096" tIns="42213" rIns="84425" bIns="42213" anchor="b">
            <a:spAutoFit/>
          </a:bodyPr>
          <a:lstStyle/>
          <a:p>
            <a:pPr algn="l"/>
            <a:r>
              <a:rPr lang="en-US" altLang="ko-KR" sz="1788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VH |</a:t>
            </a:r>
            <a:endParaRPr lang="en-US" altLang="ko-KR" sz="1788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9" name="Shape 39"/>
          <p:cNvSpPr txBox="1">
            <a:spLocks/>
          </p:cNvSpPr>
          <p:nvPr userDrawn="1"/>
        </p:nvSpPr>
        <p:spPr>
          <a:xfrm>
            <a:off x="4708527" y="6514391"/>
            <a:ext cx="243940" cy="241567"/>
          </a:xfrm>
          <a:prstGeom prst="rect">
            <a:avLst/>
          </a:prstGeom>
          <a:ln w="12700">
            <a:miter lim="400000"/>
          </a:ln>
        </p:spPr>
        <p:txBody>
          <a:bodyPr wrap="none" lIns="42209" tIns="42209" rIns="42209" bIns="4220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1016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97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32B1C-DEF1-4785-9249-C0F3F702AB0C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07010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GIT VH WI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08432"/>
            <a:ext cx="1028590" cy="232936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209603" y="419104"/>
            <a:ext cx="9470682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8572" tIns="18572" rIns="18572" bIns="18572"/>
          <a:lstStyle/>
          <a:p>
            <a:pPr defTabSz="335291"/>
            <a:endParaRPr sz="2316" b="0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855" y="110827"/>
            <a:ext cx="1346082" cy="36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096" tIns="42213" rIns="84425" bIns="42213" anchor="b">
            <a:spAutoFit/>
          </a:bodyPr>
          <a:lstStyle/>
          <a:p>
            <a:pPr algn="l"/>
            <a:r>
              <a:rPr lang="en-US" altLang="ko-KR" sz="1788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</a:t>
            </a:r>
            <a:r>
              <a:rPr lang="en-US" altLang="ko-KR" sz="1788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VH DB|</a:t>
            </a:r>
            <a:endParaRPr lang="en-US" altLang="ko-KR" sz="1788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3CFD1-484F-4C3C-B725-67D6C4931CD7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12" name="TextBox 121">
            <a:extLst>
              <a:ext uri="{FF2B5EF4-FFF2-40B4-BE49-F238E27FC236}">
                <a16:creationId xmlns:a16="http://schemas.microsoft.com/office/drawing/2014/main" id="{B79B27DA-D159-46D9-B931-1150DB5FD4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3" name="Shape 39">
            <a:extLst>
              <a:ext uri="{FF2B5EF4-FFF2-40B4-BE49-F238E27FC236}">
                <a16:creationId xmlns:a16="http://schemas.microsoft.com/office/drawing/2014/main" id="{F1904C0E-64DE-4032-87B0-007CB010117B}"/>
              </a:ext>
            </a:extLst>
          </p:cNvPr>
          <p:cNvSpPr txBox="1">
            <a:spLocks/>
          </p:cNvSpPr>
          <p:nvPr userDrawn="1"/>
        </p:nvSpPr>
        <p:spPr>
          <a:xfrm>
            <a:off x="4708527" y="6514391"/>
            <a:ext cx="243940" cy="241567"/>
          </a:xfrm>
          <a:prstGeom prst="rect">
            <a:avLst/>
          </a:prstGeom>
          <a:ln w="12700">
            <a:miter lim="400000"/>
          </a:ln>
        </p:spPr>
        <p:txBody>
          <a:bodyPr wrap="none" lIns="42209" tIns="42209" rIns="42209" bIns="4220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1016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97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2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GIT VH ML-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08432"/>
            <a:ext cx="1028590" cy="232936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209603" y="419104"/>
            <a:ext cx="9470682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8572" tIns="18572" rIns="18572" bIns="18572"/>
          <a:lstStyle/>
          <a:p>
            <a:pPr defTabSz="335291"/>
            <a:endParaRPr sz="2316" b="0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855" y="110827"/>
            <a:ext cx="1346082" cy="36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096" tIns="42213" rIns="84425" bIns="42213" anchor="b">
            <a:spAutoFit/>
          </a:bodyPr>
          <a:lstStyle/>
          <a:p>
            <a:pPr algn="l"/>
            <a:r>
              <a:rPr lang="en-US" altLang="ko-KR" sz="1788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</a:t>
            </a:r>
            <a:r>
              <a:rPr lang="en-US" altLang="ko-KR" sz="1788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VH DB|</a:t>
            </a:r>
            <a:endParaRPr lang="en-US" altLang="ko-KR" sz="1788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3702E-406B-4A1F-B02D-1203CB0CF437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12" name="TextBox 121">
            <a:extLst>
              <a:ext uri="{FF2B5EF4-FFF2-40B4-BE49-F238E27FC236}">
                <a16:creationId xmlns:a16="http://schemas.microsoft.com/office/drawing/2014/main" id="{48F7E253-60DC-443F-8577-81D1EC644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3" name="Shape 39">
            <a:extLst>
              <a:ext uri="{FF2B5EF4-FFF2-40B4-BE49-F238E27FC236}">
                <a16:creationId xmlns:a16="http://schemas.microsoft.com/office/drawing/2014/main" id="{44CDDCC3-3DCE-4739-A59A-CDEB6BA6324C}"/>
              </a:ext>
            </a:extLst>
          </p:cNvPr>
          <p:cNvSpPr txBox="1">
            <a:spLocks/>
          </p:cNvSpPr>
          <p:nvPr userDrawn="1"/>
        </p:nvSpPr>
        <p:spPr>
          <a:xfrm>
            <a:off x="4708527" y="6514391"/>
            <a:ext cx="243940" cy="241567"/>
          </a:xfrm>
          <a:prstGeom prst="rect">
            <a:avLst/>
          </a:prstGeom>
          <a:ln w="12700">
            <a:miter lim="400000"/>
          </a:ln>
        </p:spPr>
        <p:txBody>
          <a:bodyPr wrap="none" lIns="42209" tIns="42209" rIns="42209" bIns="4220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1016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97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265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GIT VH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08432"/>
            <a:ext cx="1028590" cy="232936"/>
          </a:xfrm>
          <a:prstGeom prst="rect">
            <a:avLst/>
          </a:prstGeom>
        </p:spPr>
      </p:pic>
      <p:sp>
        <p:nvSpPr>
          <p:cNvPr id="8" name="Shape 99"/>
          <p:cNvSpPr/>
          <p:nvPr userDrawn="1"/>
        </p:nvSpPr>
        <p:spPr>
          <a:xfrm>
            <a:off x="209603" y="419104"/>
            <a:ext cx="9470682" cy="0"/>
          </a:xfrm>
          <a:prstGeom prst="line">
            <a:avLst/>
          </a:prstGeom>
          <a:ln w="12700">
            <a:solidFill>
              <a:srgbClr val="929292"/>
            </a:solidFill>
          </a:ln>
        </p:spPr>
        <p:txBody>
          <a:bodyPr lIns="18572" tIns="18572" rIns="18572" bIns="18572"/>
          <a:lstStyle/>
          <a:p>
            <a:pPr defTabSz="335291"/>
            <a:endParaRPr sz="2316" b="0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6688CCB6-77BC-4609-AFE0-6649924C08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855" y="110827"/>
            <a:ext cx="1346082" cy="36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096" tIns="42213" rIns="84425" bIns="42213" anchor="b">
            <a:spAutoFit/>
          </a:bodyPr>
          <a:lstStyle/>
          <a:p>
            <a:pPr algn="l"/>
            <a:r>
              <a:rPr lang="en-US" altLang="ko-KR" sz="1788" dirty="0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LGIT </a:t>
            </a:r>
            <a:r>
              <a:rPr lang="en-US" altLang="ko-KR" sz="1788">
                <a:solidFill>
                  <a:srgbClr val="0080FF"/>
                </a:solidFill>
                <a:latin typeface="Calibri" pitchFamily="34" charset="0"/>
                <a:cs typeface="Helvetica"/>
                <a:sym typeface="Helvetica"/>
              </a:rPr>
              <a:t>VH DB|</a:t>
            </a:r>
            <a:endParaRPr lang="en-US" altLang="ko-KR" sz="1788" dirty="0">
              <a:solidFill>
                <a:srgbClr val="0080FF"/>
              </a:solidFill>
              <a:latin typeface="Calibri" pitchFamily="34" charset="0"/>
              <a:cs typeface="Helvetica"/>
              <a:sym typeface="Helvetica Neue" charset="0"/>
            </a:endParaRPr>
          </a:p>
        </p:txBody>
      </p:sp>
      <p:sp>
        <p:nvSpPr>
          <p:cNvPr id="12" name="TextBox 121">
            <a:extLst>
              <a:ext uri="{FF2B5EF4-FFF2-40B4-BE49-F238E27FC236}">
                <a16:creationId xmlns:a16="http://schemas.microsoft.com/office/drawing/2014/main" id="{B826E519-7ED3-48DE-9339-255B497AD0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  <p:sp>
        <p:nvSpPr>
          <p:cNvPr id="13" name="Shape 39">
            <a:extLst>
              <a:ext uri="{FF2B5EF4-FFF2-40B4-BE49-F238E27FC236}">
                <a16:creationId xmlns:a16="http://schemas.microsoft.com/office/drawing/2014/main" id="{0686B411-0477-4E9B-B175-226705A2D8A1}"/>
              </a:ext>
            </a:extLst>
          </p:cNvPr>
          <p:cNvSpPr txBox="1">
            <a:spLocks/>
          </p:cNvSpPr>
          <p:nvPr userDrawn="1"/>
        </p:nvSpPr>
        <p:spPr>
          <a:xfrm>
            <a:off x="4708527" y="6514391"/>
            <a:ext cx="243940" cy="241567"/>
          </a:xfrm>
          <a:prstGeom prst="rect">
            <a:avLst/>
          </a:prstGeom>
          <a:ln w="12700">
            <a:miter lim="400000"/>
          </a:ln>
        </p:spPr>
        <p:txBody>
          <a:bodyPr wrap="none" lIns="42209" tIns="42209" rIns="42209" bIns="4220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1016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97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044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1922B9-9AC2-4A71-BA0A-CFD385CE193C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6" name="TextBox 121">
            <a:extLst>
              <a:ext uri="{FF2B5EF4-FFF2-40B4-BE49-F238E27FC236}">
                <a16:creationId xmlns:a16="http://schemas.microsoft.com/office/drawing/2014/main" id="{65B4F003-13A2-4CCC-A0A7-0FAE10E370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9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F21A5-BAE2-48B7-8253-C81139C2163D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3" name="TextBox 121">
            <a:extLst>
              <a:ext uri="{FF2B5EF4-FFF2-40B4-BE49-F238E27FC236}">
                <a16:creationId xmlns:a16="http://schemas.microsoft.com/office/drawing/2014/main" id="{37434B76-D187-499A-A85E-8FBFC157ED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1EB0E-4D2D-4FAD-A146-814C1CAA45AE}"/>
              </a:ext>
            </a:extLst>
          </p:cNvPr>
          <p:cNvSpPr/>
          <p:nvPr userDrawn="1"/>
        </p:nvSpPr>
        <p:spPr>
          <a:xfrm>
            <a:off x="8818793" y="69850"/>
            <a:ext cx="861493" cy="255908"/>
          </a:xfrm>
          <a:prstGeom prst="rect">
            <a:avLst/>
          </a:prstGeom>
          <a:ln w="3175"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r>
              <a:rPr lang="en-US" sz="975" b="1">
                <a:solidFill>
                  <a:srgbClr val="FF0000"/>
                </a:solidFill>
                <a:latin typeface="Calibri Light" pitchFamily="34" charset="0"/>
                <a:cs typeface="Calibri Light" pitchFamily="34" charset="0"/>
                <a:sym typeface="Helvetica Neue Medium"/>
              </a:rPr>
              <a:t>Restricted</a:t>
            </a:r>
            <a:endParaRPr lang="en-US" sz="975" b="1" dirty="0">
              <a:solidFill>
                <a:srgbClr val="FF0000"/>
              </a:solidFill>
              <a:latin typeface="Calibri Light" pitchFamily="34" charset="0"/>
              <a:cs typeface="Calibri Light" pitchFamily="34" charset="0"/>
              <a:sym typeface="Helvetica Neue Medium"/>
            </a:endParaRPr>
          </a:p>
        </p:txBody>
      </p:sp>
      <p:sp>
        <p:nvSpPr>
          <p:cNvPr id="3" name="TextBox 121">
            <a:extLst>
              <a:ext uri="{FF2B5EF4-FFF2-40B4-BE49-F238E27FC236}">
                <a16:creationId xmlns:a16="http://schemas.microsoft.com/office/drawing/2014/main" id="{DCE38715-2BA7-4A05-8ABC-728111D638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649" y="6573284"/>
            <a:ext cx="2376332" cy="1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5" tIns="14625" rIns="14625" bIns="14625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Copyrightⓒ</a:t>
            </a:r>
            <a:r>
              <a:rPr lang="en-US" altLang="ko-KR" sz="975">
                <a:solidFill>
                  <a:srgbClr val="7F7F7F"/>
                </a:solidFill>
                <a:ea typeface="굴림" charset="-127"/>
                <a:cs typeface="Arial" charset="0"/>
              </a:rPr>
              <a:t>. 2022. </a:t>
            </a:r>
            <a:r>
              <a:rPr lang="en-US" altLang="ko-KR" sz="975" dirty="0">
                <a:solidFill>
                  <a:srgbClr val="7F7F7F"/>
                </a:solidFill>
                <a:ea typeface="굴림" charset="-127"/>
                <a:cs typeface="Arial" charset="0"/>
              </a:rPr>
              <a:t>All Rights Reserved.</a:t>
            </a:r>
            <a:endParaRPr lang="ko-KR" altLang="en-US" sz="975" dirty="0">
              <a:solidFill>
                <a:srgbClr val="7F7F7F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926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93663" y="6489340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4AAE10C-1145-4BD1-8F39-80196641FA1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32520A8F-ED9E-433F-A9F8-95E602654F4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A924B4D8-5DAD-46C4-8306-20C1BF05C9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488786"/>
            <a:ext cx="955066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B933973-BA0B-4C8C-B8C4-8BD064C538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659108" y="284740"/>
            <a:ext cx="1114679" cy="21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7">
            <a:extLst>
              <a:ext uri="{FF2B5EF4-FFF2-40B4-BE49-F238E27FC236}">
                <a16:creationId xmlns:a16="http://schemas.microsoft.com/office/drawing/2014/main" id="{D6884072-9C44-4720-95CD-71A1152DE1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37007"/>
            <a:ext cx="1028590" cy="2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9F3BCA0B-9445-4A55-A28F-DBCA49DB0A60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>
              <a:solidFill>
                <a:srgbClr val="808080"/>
              </a:solidFill>
              <a:latin typeface="LG스마트체 SemiBold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EA1493FF-7031-42D3-91DF-CC4BE3485725}"/>
              </a:ext>
            </a:extLst>
          </p:cNvPr>
          <p:cNvSpPr txBox="1"/>
          <p:nvPr userDrawn="1"/>
        </p:nvSpPr>
        <p:spPr>
          <a:xfrm>
            <a:off x="8700686" y="-675"/>
            <a:ext cx="1205314" cy="2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>
              <a:solidFill>
                <a:srgbClr val="C0004B"/>
              </a:solidFill>
              <a:latin typeface="LG스마트체2.0 Bold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06B99F-F8E8-4C2B-82DB-984D159D82AE}"/>
              </a:ext>
            </a:extLst>
          </p:cNvPr>
          <p:cNvGrpSpPr/>
          <p:nvPr userDrawn="1"/>
        </p:nvGrpSpPr>
        <p:grpSpPr>
          <a:xfrm>
            <a:off x="72297" y="189502"/>
            <a:ext cx="3204580" cy="307777"/>
            <a:chOff x="83159" y="537857"/>
            <a:chExt cx="2332045" cy="254188"/>
          </a:xfrm>
        </p:grpSpPr>
        <p:cxnSp>
          <p:nvCxnSpPr>
            <p:cNvPr id="14" name="직선 연결선 8">
              <a:extLst>
                <a:ext uri="{FF2B5EF4-FFF2-40B4-BE49-F238E27FC236}">
                  <a16:creationId xmlns:a16="http://schemas.microsoft.com/office/drawing/2014/main" id="{84A9B2B2-281C-4CD8-90A4-8A40ECC111F9}"/>
                </a:ext>
              </a:extLst>
            </p:cNvPr>
            <p:cNvCxnSpPr/>
            <p:nvPr/>
          </p:nvCxnSpPr>
          <p:spPr>
            <a:xfrm rot="16200000">
              <a:off x="2297648" y="664951"/>
              <a:ext cx="145391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968BD0-3077-43A4-ACB6-DF08D9A7BEDB}"/>
                </a:ext>
              </a:extLst>
            </p:cNvPr>
            <p:cNvSpPr txBox="1"/>
            <p:nvPr userDrawn="1"/>
          </p:nvSpPr>
          <p:spPr>
            <a:xfrm>
              <a:off x="731330" y="550565"/>
              <a:ext cx="1683874" cy="22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38949" latinLnBrk="1">
                <a:defRPr/>
              </a:pPr>
              <a:r>
                <a:rPr lang="en-US" altLang="zh-CN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504F4F"/>
                  </a:solidFill>
                  <a:latin typeface="Calibri Body"/>
                  <a:ea typeface="LG스마트체 Regular" panose="020B0600000101010101" pitchFamily="50" charset="-127"/>
                </a:rPr>
                <a:t>Material &amp; Component Company</a:t>
              </a: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CA46931-5BB7-440A-A87B-47928855EC0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0834" y="592256"/>
              <a:ext cx="297000" cy="14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DB63AF-4958-4465-8229-E1DC03518911}"/>
                </a:ext>
              </a:extLst>
            </p:cNvPr>
            <p:cNvSpPr txBox="1"/>
            <p:nvPr userDrawn="1"/>
          </p:nvSpPr>
          <p:spPr>
            <a:xfrm>
              <a:off x="83159" y="537857"/>
              <a:ext cx="493164" cy="254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38949" latinLnBrk="1"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C7004C"/>
                  </a:solidFill>
                  <a:latin typeface="Calibri Body"/>
                  <a:ea typeface="LG스마트체 Bold" panose="020B0600000101010101" pitchFamily="50" charset="-127"/>
                </a:rPr>
                <a:t>Global</a:t>
              </a:r>
              <a:endPara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C7004C"/>
                </a:solidFill>
                <a:latin typeface="Calibri Body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CFFFB1-D6FB-4E09-A68A-0D12CEE403C6}"/>
              </a:ext>
            </a:extLst>
          </p:cNvPr>
          <p:cNvGrpSpPr/>
          <p:nvPr userDrawn="1"/>
        </p:nvGrpSpPr>
        <p:grpSpPr>
          <a:xfrm>
            <a:off x="3320360" y="228252"/>
            <a:ext cx="3528392" cy="196551"/>
            <a:chOff x="2623996" y="603126"/>
            <a:chExt cx="2646294" cy="1474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C7AE80-9E7C-41A9-98DC-D9388E2E1759}"/>
                </a:ext>
              </a:extLst>
            </p:cNvPr>
            <p:cNvSpPr txBox="1"/>
            <p:nvPr/>
          </p:nvSpPr>
          <p:spPr>
            <a:xfrm>
              <a:off x="2623996" y="603126"/>
              <a:ext cx="790614" cy="147413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defTabSz="1038949" latinLnBrk="1">
                <a:defRPr/>
              </a:pPr>
              <a:r>
                <a:rPr lang="en-US" altLang="zh-CN" sz="105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Customer Focus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1C658C-F972-4085-A68C-8536298BAB3A}"/>
                </a:ext>
              </a:extLst>
            </p:cNvPr>
            <p:cNvSpPr txBox="1"/>
            <p:nvPr/>
          </p:nvSpPr>
          <p:spPr>
            <a:xfrm>
              <a:off x="3504759" y="603126"/>
              <a:ext cx="718740" cy="147413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defTabSz="1038949" latinLnBrk="1">
                <a:defRPr/>
              </a:pPr>
              <a:r>
                <a:rPr lang="en-US" altLang="zh-CN" sz="105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New Challenge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169B08-8B8C-47F6-AA7A-D54E43685F56}"/>
                </a:ext>
              </a:extLst>
            </p:cNvPr>
            <p:cNvSpPr txBox="1"/>
            <p:nvPr/>
          </p:nvSpPr>
          <p:spPr>
            <a:xfrm>
              <a:off x="4313647" y="603126"/>
              <a:ext cx="956643" cy="147413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defTabSz="1038949" latinLnBrk="1">
                <a:defRPr/>
              </a:pPr>
              <a:r>
                <a:rPr lang="en-US" altLang="zh-CN" sz="105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Striving for Success</a:t>
              </a:r>
            </a:p>
          </p:txBody>
        </p:sp>
        <p:sp>
          <p:nvSpPr>
            <p:cNvPr id="22" name="타원 12">
              <a:extLst>
                <a:ext uri="{FF2B5EF4-FFF2-40B4-BE49-F238E27FC236}">
                  <a16:creationId xmlns:a16="http://schemas.microsoft.com/office/drawing/2014/main" id="{4AA38298-8F56-460A-90C7-3F306DD91D7F}"/>
                </a:ext>
              </a:extLst>
            </p:cNvPr>
            <p:cNvSpPr/>
            <p:nvPr/>
          </p:nvSpPr>
          <p:spPr>
            <a:xfrm>
              <a:off x="3446184" y="663332"/>
              <a:ext cx="27000" cy="27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38949" latinLnBrk="1">
                <a:defRPr/>
              </a:pPr>
              <a:endParaRPr lang="ko-KR" altLang="en-US" sz="1535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타원 13">
              <a:extLst>
                <a:ext uri="{FF2B5EF4-FFF2-40B4-BE49-F238E27FC236}">
                  <a16:creationId xmlns:a16="http://schemas.microsoft.com/office/drawing/2014/main" id="{4DE9C94E-4CD8-4A58-84D8-97AB7104065F}"/>
                </a:ext>
              </a:extLst>
            </p:cNvPr>
            <p:cNvSpPr/>
            <p:nvPr/>
          </p:nvSpPr>
          <p:spPr>
            <a:xfrm>
              <a:off x="4255073" y="663332"/>
              <a:ext cx="27000" cy="27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38949" latinLnBrk="1">
                <a:defRPr/>
              </a:pPr>
              <a:endParaRPr lang="ko-KR" altLang="en-US" sz="1535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Line 2">
            <a:extLst>
              <a:ext uri="{FF2B5EF4-FFF2-40B4-BE49-F238E27FC236}">
                <a16:creationId xmlns:a16="http://schemas.microsoft.com/office/drawing/2014/main" id="{9174743F-FB5B-47AE-901C-2C57ED8939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488786"/>
            <a:ext cx="955066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ED863C0-48C5-486C-9866-71C1A92DC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659108" y="284740"/>
            <a:ext cx="1114679" cy="21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7453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210057" y="444504"/>
            <a:ext cx="9472109" cy="0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18572" tIns="18572" rIns="18572" bIns="18572"/>
          <a:lstStyle/>
          <a:p>
            <a:pPr defTabSz="335019"/>
            <a:endParaRPr sz="2316" b="0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3390" y="768352"/>
            <a:ext cx="9034066" cy="561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24" y="6508432"/>
            <a:ext cx="1028590" cy="232936"/>
          </a:xfrm>
          <a:prstGeom prst="rect">
            <a:avLst/>
          </a:prstGeom>
        </p:spPr>
      </p:pic>
      <p:sp>
        <p:nvSpPr>
          <p:cNvPr id="7" name="Shape 39">
            <a:extLst>
              <a:ext uri="{FF2B5EF4-FFF2-40B4-BE49-F238E27FC236}">
                <a16:creationId xmlns:a16="http://schemas.microsoft.com/office/drawing/2014/main" id="{E8288CB6-850C-4BEA-ABBD-A68AC7748913}"/>
              </a:ext>
            </a:extLst>
          </p:cNvPr>
          <p:cNvSpPr txBox="1">
            <a:spLocks/>
          </p:cNvSpPr>
          <p:nvPr userDrawn="1"/>
        </p:nvSpPr>
        <p:spPr>
          <a:xfrm>
            <a:off x="4708527" y="6514391"/>
            <a:ext cx="243940" cy="241567"/>
          </a:xfrm>
          <a:prstGeom prst="rect">
            <a:avLst/>
          </a:prstGeom>
          <a:ln w="12700">
            <a:miter lim="400000"/>
          </a:ln>
        </p:spPr>
        <p:txBody>
          <a:bodyPr wrap="none" lIns="42209" tIns="42209" rIns="42209" bIns="4220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1016" smtClean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097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</p:sldLayoutIdLst>
  <p:transition spd="med"/>
  <p:txStyles>
    <p:titleStyle>
      <a:lvl1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66" b="0" i="0" u="none" strike="noStrike" cap="none" spc="0" baseline="0">
          <a:ln>
            <a:noFill/>
          </a:ln>
          <a:solidFill>
            <a:srgbClr val="0096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06145" marR="0" indent="-77308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Pct val="75000"/>
        <a:buFontTx/>
        <a:buChar char="•"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386539" marR="0" indent="-77308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Pct val="75000"/>
        <a:buFontTx/>
        <a:buChar char="-"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566923" marR="0" indent="-77308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Pct val="75000"/>
        <a:buFontTx/>
        <a:buChar char="‣"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747278" marR="0" indent="-77308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Pct val="75000"/>
        <a:buFontTx/>
        <a:buChar char="-"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927692" marR="0" indent="-77308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Pct val="75000"/>
        <a:buFontTx/>
        <a:buChar char="-"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Tx/>
        <a:buFontTx/>
        <a:buNone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Tx/>
        <a:buFontTx/>
        <a:buNone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Tx/>
        <a:buFontTx/>
        <a:buNone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335019" rtl="0" latinLnBrk="0">
        <a:lnSpc>
          <a:spcPct val="80000"/>
        </a:lnSpc>
        <a:spcBef>
          <a:spcPts val="569"/>
        </a:spcBef>
        <a:spcAft>
          <a:spcPts val="0"/>
        </a:spcAft>
        <a:buClrTx/>
        <a:buSzTx/>
        <a:buFontTx/>
        <a:buNone/>
        <a:tabLst/>
        <a:defRPr sz="1016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33501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4">
            <a:extLst>
              <a:ext uri="{FF2B5EF4-FFF2-40B4-BE49-F238E27FC236}">
                <a16:creationId xmlns:a16="http://schemas.microsoft.com/office/drawing/2014/main" id="{F5BCF2C6-C72E-461A-89F7-E077CE601D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3445" y="366308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5">
            <a:extLst>
              <a:ext uri="{FF2B5EF4-FFF2-40B4-BE49-F238E27FC236}">
                <a16:creationId xmlns:a16="http://schemas.microsoft.com/office/drawing/2014/main" id="{E5CC1C2C-2EBF-4CE3-A38A-B54E31572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20160" y="368372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AFA0A7-5E9A-48C3-ADCA-CA4CD83DA3A9}"/>
              </a:ext>
            </a:extLst>
          </p:cNvPr>
          <p:cNvSpPr txBox="1"/>
          <p:nvPr/>
        </p:nvSpPr>
        <p:spPr>
          <a:xfrm>
            <a:off x="1982497" y="3125562"/>
            <a:ext cx="5941005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hangingPunct="1"/>
            <a:r>
              <a:rPr lang="en-US" altLang="ko-KR" sz="3200" dirty="0" err="1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Pycharm</a:t>
            </a:r>
            <a:r>
              <a:rPr lang="en-US" altLang="ko-KR" sz="32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11367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 txBox="1">
            <a:spLocks/>
          </p:cNvSpPr>
          <p:nvPr/>
        </p:nvSpPr>
        <p:spPr>
          <a:xfrm>
            <a:off x="4433213" y="6453336"/>
            <a:ext cx="1015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pPr algn="ctr"/>
              <a:t>1</a:t>
            </a:fld>
            <a:r>
              <a:rPr lang="ko-KR" altLang="en-US" sz="11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7</a:t>
            </a:r>
            <a:endParaRPr lang="ko-KR" altLang="en-US" sz="11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E5F3EF1A-06EF-43A8-A90D-236F0DB1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9539"/>
            <a:ext cx="2072680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3B88D-CC7B-42BE-A6E7-215CDDD493AD}"/>
              </a:ext>
            </a:extLst>
          </p:cNvPr>
          <p:cNvSpPr txBox="1"/>
          <p:nvPr/>
        </p:nvSpPr>
        <p:spPr>
          <a:xfrm>
            <a:off x="236476" y="711563"/>
            <a:ext cx="5941005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1, Download and Install Pycharm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Search download Pycharm in google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Download Community version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Choose and click all options when you install this PGM</a:t>
            </a:r>
            <a:endParaRPr lang="en-US" altLang="ko-KR" sz="1800" b="0" dirty="0">
              <a:solidFill>
                <a:srgbClr val="000000"/>
              </a:solidFill>
              <a:latin typeface="Arial Narrow"/>
              <a:ea typeface="LG스마트체 Regular"/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33F6A-63A5-4442-8387-94C6CEE7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00" y="549291"/>
            <a:ext cx="1076847" cy="1692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E5000-F72C-46D5-84C0-9D4C7737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88" y="800708"/>
            <a:ext cx="1227875" cy="12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5"/>
          <p:cNvSpPr txBox="1">
            <a:spLocks/>
          </p:cNvSpPr>
          <p:nvPr/>
        </p:nvSpPr>
        <p:spPr>
          <a:xfrm>
            <a:off x="4433213" y="6453336"/>
            <a:ext cx="1015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fld id="{F7A74BF9-5870-42E7-84E9-3566DB235430}" type="slidenum">
              <a:rPr lang="ko-KR" altLang="en-US" sz="110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pPr algn="ctr"/>
              <a:t>2</a:t>
            </a:fld>
            <a:r>
              <a:rPr lang="ko-KR" altLang="en-US" sz="11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7</a:t>
            </a:r>
            <a:endParaRPr lang="ko-KR" altLang="en-US" sz="11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" name="직사각형 6">
            <a:extLst>
              <a:ext uri="{FF2B5EF4-FFF2-40B4-BE49-F238E27FC236}">
                <a16:creationId xmlns:a16="http://schemas.microsoft.com/office/drawing/2014/main" id="{E5F3EF1A-06EF-43A8-A90D-236F0DB1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9539"/>
            <a:ext cx="2072680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Install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38E6A-E98E-4102-B01D-5C752BF5D8DB}"/>
              </a:ext>
            </a:extLst>
          </p:cNvPr>
          <p:cNvSpPr txBox="1"/>
          <p:nvPr/>
        </p:nvSpPr>
        <p:spPr>
          <a:xfrm>
            <a:off x="128464" y="601663"/>
            <a:ext cx="5941005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2, Download and Install Python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Search download Python in google or access https://www.python.org/downloads/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Download lastest version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Choose and click all options when you install this PGM</a:t>
            </a:r>
            <a:endParaRPr lang="en-US" altLang="ko-KR" sz="1800" b="0" dirty="0">
              <a:solidFill>
                <a:srgbClr val="000000"/>
              </a:solidFill>
              <a:latin typeface="Arial Narrow"/>
              <a:ea typeface="LG스마트체 Regular"/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F804-32BE-4EA7-A895-FD69225D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798341"/>
            <a:ext cx="5241032" cy="16186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02E2C5-24B6-4473-809A-E8119F023144}"/>
              </a:ext>
            </a:extLst>
          </p:cNvPr>
          <p:cNvSpPr/>
          <p:nvPr/>
        </p:nvSpPr>
        <p:spPr>
          <a:xfrm>
            <a:off x="2642218" y="1991788"/>
            <a:ext cx="487278" cy="14646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A1EF8-7F44-4125-B323-962FC72855CD}"/>
              </a:ext>
            </a:extLst>
          </p:cNvPr>
          <p:cNvSpPr txBox="1"/>
          <p:nvPr/>
        </p:nvSpPr>
        <p:spPr>
          <a:xfrm>
            <a:off x="3224808" y="1949604"/>
            <a:ext cx="788999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Example (1)</a:t>
            </a:r>
            <a:endParaRPr 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9CB64-F2E4-48A0-AEB4-6C05303E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3861082"/>
            <a:ext cx="5133020" cy="1921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DA92DD-74F2-4C91-BA6C-A5A6250CB794}"/>
              </a:ext>
            </a:extLst>
          </p:cNvPr>
          <p:cNvSpPr txBox="1"/>
          <p:nvPr/>
        </p:nvSpPr>
        <p:spPr>
          <a:xfrm>
            <a:off x="128464" y="3521212"/>
            <a:ext cx="1515158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Roll to the end of page (2)</a:t>
            </a:r>
            <a:endParaRPr 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6BC3F-0BA5-4007-83B7-682862E3F506}"/>
              </a:ext>
            </a:extLst>
          </p:cNvPr>
          <p:cNvSpPr txBox="1"/>
          <p:nvPr/>
        </p:nvSpPr>
        <p:spPr>
          <a:xfrm>
            <a:off x="2558837" y="5398741"/>
            <a:ext cx="1869423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Choose your Window Installer (3)</a:t>
            </a:r>
            <a:endParaRPr 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6">
            <a:extLst>
              <a:ext uri="{FF2B5EF4-FFF2-40B4-BE49-F238E27FC236}">
                <a16:creationId xmlns:a16="http://schemas.microsoft.com/office/drawing/2014/main" id="{E5F3EF1A-06EF-43A8-A90D-236F0DB1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9539"/>
            <a:ext cx="2072680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Install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38E6A-E98E-4102-B01D-5C752BF5D8DB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3, PIP Install environments into python by cmd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9814B-EED5-47B0-A115-1324FF8D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31" r="87279"/>
          <a:stretch/>
        </p:blipFill>
        <p:spPr>
          <a:xfrm>
            <a:off x="122196" y="1880829"/>
            <a:ext cx="2346528" cy="3733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37629-CBE1-4955-8228-739BBADCD40B}"/>
              </a:ext>
            </a:extLst>
          </p:cNvPr>
          <p:cNvSpPr txBox="1"/>
          <p:nvPr/>
        </p:nvSpPr>
        <p:spPr>
          <a:xfrm>
            <a:off x="164468" y="1027999"/>
            <a:ext cx="594100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Open “Command Prompt”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python --version</a:t>
            </a:r>
            <a:endParaRPr lang="en-US" altLang="ko-KR" sz="1800" b="0" dirty="0">
              <a:solidFill>
                <a:srgbClr val="000000"/>
              </a:solidFill>
              <a:latin typeface="Arial Narrow"/>
              <a:ea typeface="LG스마트체 Regular"/>
              <a:sym typeface="Wingdings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FA797-F28D-462E-8397-A635D52704E5}"/>
              </a:ext>
            </a:extLst>
          </p:cNvPr>
          <p:cNvSpPr txBox="1"/>
          <p:nvPr/>
        </p:nvSpPr>
        <p:spPr>
          <a:xfrm>
            <a:off x="2792761" y="945305"/>
            <a:ext cx="2700300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Open “Command Prompt”</a:t>
            </a:r>
          </a:p>
          <a:p>
            <a:pPr marL="285750" indent="-285750" eaLnBrk="1" hangingPunct="1">
              <a:buFontTx/>
              <a:buChar char="-"/>
            </a:pPr>
            <a:r>
              <a:rPr lang="en-US" altLang="ko-KR" sz="1400" b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Write as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C457C-9C0D-49F3-BB40-0A73E0A11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69" y="1728940"/>
            <a:ext cx="4680520" cy="39683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224DA5-21EF-4CB7-B2DC-BDD9484A8D5C}"/>
              </a:ext>
            </a:extLst>
          </p:cNvPr>
          <p:cNvCxnSpPr/>
          <p:nvPr/>
        </p:nvCxnSpPr>
        <p:spPr>
          <a:xfrm>
            <a:off x="2576736" y="3645024"/>
            <a:ext cx="21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AB5A83-A944-4DC2-A976-C351DFDCBE13}"/>
              </a:ext>
            </a:extLst>
          </p:cNvPr>
          <p:cNvSpPr/>
          <p:nvPr/>
        </p:nvSpPr>
        <p:spPr>
          <a:xfrm>
            <a:off x="7819553" y="966210"/>
            <a:ext cx="182842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pip install pandas</a:t>
            </a:r>
          </a:p>
          <a:p>
            <a:r>
              <a:rPr lang="en-US" b="0" dirty="0"/>
              <a:t>pip install </a:t>
            </a:r>
            <a:r>
              <a:rPr lang="en-US" b="0" dirty="0" err="1"/>
              <a:t>openpyxl</a:t>
            </a:r>
            <a:endParaRPr lang="en-US" b="0" dirty="0"/>
          </a:p>
          <a:p>
            <a:r>
              <a:rPr lang="en-US" b="0" dirty="0"/>
              <a:t>pip install </a:t>
            </a:r>
            <a:r>
              <a:rPr lang="en-US" b="0" dirty="0" err="1"/>
              <a:t>xlsxwriter</a:t>
            </a:r>
            <a:endParaRPr lang="en-US" b="0" dirty="0"/>
          </a:p>
          <a:p>
            <a:r>
              <a:rPr lang="en-US" b="0" dirty="0"/>
              <a:t>pip install matplotlib</a:t>
            </a:r>
          </a:p>
          <a:p>
            <a:r>
              <a:rPr lang="en-US" b="0" dirty="0"/>
              <a:t>pip install seaborn</a:t>
            </a:r>
          </a:p>
          <a:p>
            <a:r>
              <a:rPr lang="en-US" b="0" dirty="0"/>
              <a:t>pip install pillow</a:t>
            </a:r>
          </a:p>
          <a:p>
            <a:r>
              <a:rPr lang="en-US" b="0" dirty="0"/>
              <a:t>pip install </a:t>
            </a:r>
            <a:r>
              <a:rPr lang="en-US" b="0" dirty="0" err="1"/>
              <a:t>opencv</a:t>
            </a:r>
            <a:r>
              <a:rPr lang="en-US" b="0" dirty="0"/>
              <a:t>-python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D47CA-F381-4348-A2A8-DDDAAEC5BD78}"/>
              </a:ext>
            </a:extLst>
          </p:cNvPr>
          <p:cNvCxnSpPr>
            <a:cxnSpLocks/>
          </p:cNvCxnSpPr>
          <p:nvPr/>
        </p:nvCxnSpPr>
        <p:spPr>
          <a:xfrm>
            <a:off x="4142911" y="123217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74153DD-4FDF-491B-998D-D1FFB84A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69" y="3423410"/>
            <a:ext cx="4748993" cy="12763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7A5AD2-91A2-422C-A0E9-0DCD626A86F1}"/>
              </a:ext>
            </a:extLst>
          </p:cNvPr>
          <p:cNvSpPr txBox="1"/>
          <p:nvPr/>
        </p:nvSpPr>
        <p:spPr>
          <a:xfrm>
            <a:off x="7905328" y="772884"/>
            <a:ext cx="111612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40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7296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4DEFD2-EBCF-04A6-4A0F-E0823B5E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11" y="1065431"/>
            <a:ext cx="9906000" cy="5350800"/>
          </a:xfrm>
          <a:prstGeom prst="rect">
            <a:avLst/>
          </a:prstGeom>
        </p:spPr>
      </p:pic>
      <p:sp>
        <p:nvSpPr>
          <p:cNvPr id="28" name="직사각형 6">
            <a:extLst>
              <a:ext uri="{FF2B5EF4-FFF2-40B4-BE49-F238E27FC236}">
                <a16:creationId xmlns:a16="http://schemas.microsoft.com/office/drawing/2014/main" id="{E5F3EF1A-06EF-43A8-A90D-236F0DB1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" y="39051"/>
            <a:ext cx="4124907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 dirty="0" err="1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 dirty="0" err="1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How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 to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38E6A-E98E-4102-B01D-5C752BF5D8DB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4, Run Python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8E0FC-6068-46FE-BA4B-E39E352AB54D}"/>
              </a:ext>
            </a:extLst>
          </p:cNvPr>
          <p:cNvSpPr/>
          <p:nvPr/>
        </p:nvSpPr>
        <p:spPr>
          <a:xfrm>
            <a:off x="96911" y="803821"/>
            <a:ext cx="5941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b="0" dirty="0"/>
              <a:t>Input script and interpreter to run the SCRIPT.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D83BB-A0D0-EA38-7856-651A0DE8C03E}"/>
              </a:ext>
            </a:extLst>
          </p:cNvPr>
          <p:cNvSpPr/>
          <p:nvPr/>
        </p:nvSpPr>
        <p:spPr>
          <a:xfrm>
            <a:off x="8077574" y="5877272"/>
            <a:ext cx="1828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A151D-A059-1493-100F-DFDBBD0C6469}"/>
              </a:ext>
            </a:extLst>
          </p:cNvPr>
          <p:cNvSpPr/>
          <p:nvPr/>
        </p:nvSpPr>
        <p:spPr>
          <a:xfrm>
            <a:off x="7977336" y="5589240"/>
            <a:ext cx="18722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B5D27-DEA3-5736-4870-C878F730AC83}"/>
              </a:ext>
            </a:extLst>
          </p:cNvPr>
          <p:cNvSpPr/>
          <p:nvPr/>
        </p:nvSpPr>
        <p:spPr>
          <a:xfrm>
            <a:off x="2846045" y="1988840"/>
            <a:ext cx="1828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script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6F7C9-6E52-9D72-77D7-985E228C8BC7}"/>
              </a:ext>
            </a:extLst>
          </p:cNvPr>
          <p:cNvSpPr/>
          <p:nvPr/>
        </p:nvSpPr>
        <p:spPr>
          <a:xfrm>
            <a:off x="2900772" y="1700808"/>
            <a:ext cx="18722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084911-E58F-7CA4-D16E-6E6C3C6F1132}"/>
              </a:ext>
            </a:extLst>
          </p:cNvPr>
          <p:cNvSpPr/>
          <p:nvPr/>
        </p:nvSpPr>
        <p:spPr>
          <a:xfrm>
            <a:off x="6986504" y="1554073"/>
            <a:ext cx="2178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Input script for running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85A94A-287E-3361-29A0-57CCAF051DA2}"/>
              </a:ext>
            </a:extLst>
          </p:cNvPr>
          <p:cNvSpPr/>
          <p:nvPr/>
        </p:nvSpPr>
        <p:spPr>
          <a:xfrm>
            <a:off x="7113241" y="1139034"/>
            <a:ext cx="2052226" cy="741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16285-E0B2-E029-35E7-649EE5C5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2" y="1065431"/>
            <a:ext cx="9363496" cy="5266967"/>
          </a:xfrm>
          <a:prstGeom prst="rect">
            <a:avLst/>
          </a:prstGeom>
        </p:spPr>
      </p:pic>
      <p:sp>
        <p:nvSpPr>
          <p:cNvPr id="4" name="직사각형 6">
            <a:extLst>
              <a:ext uri="{FF2B5EF4-FFF2-40B4-BE49-F238E27FC236}">
                <a16:creationId xmlns:a16="http://schemas.microsoft.com/office/drawing/2014/main" id="{E9E8B633-00F8-FC19-2DF6-43FB502C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" y="39051"/>
            <a:ext cx="4124907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 dirty="0" err="1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 dirty="0" err="1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How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 to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BC12-0401-4F41-CD48-9F6DA84F58C7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4, Run Python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00C0-E0A6-C010-464C-AA133C828180}"/>
              </a:ext>
            </a:extLst>
          </p:cNvPr>
          <p:cNvSpPr/>
          <p:nvPr/>
        </p:nvSpPr>
        <p:spPr>
          <a:xfrm>
            <a:off x="96911" y="803821"/>
            <a:ext cx="5941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b="0" dirty="0"/>
              <a:t>Drag the script and add current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B62C8-4C73-3569-E88B-F4C16EA9467A}"/>
              </a:ext>
            </a:extLst>
          </p:cNvPr>
          <p:cNvSpPr/>
          <p:nvPr/>
        </p:nvSpPr>
        <p:spPr>
          <a:xfrm>
            <a:off x="7005228" y="2096852"/>
            <a:ext cx="2178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Edit Config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B62CAB-E491-3E7C-AFC4-54E1E16316B2}"/>
              </a:ext>
            </a:extLst>
          </p:cNvPr>
          <p:cNvSpPr/>
          <p:nvPr/>
        </p:nvSpPr>
        <p:spPr>
          <a:xfrm>
            <a:off x="7185248" y="1137796"/>
            <a:ext cx="1853482" cy="135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DF3F5-7A2D-88F3-0D84-55ABE7658A47}"/>
              </a:ext>
            </a:extLst>
          </p:cNvPr>
          <p:cNvSpPr/>
          <p:nvPr/>
        </p:nvSpPr>
        <p:spPr>
          <a:xfrm>
            <a:off x="3627874" y="1966894"/>
            <a:ext cx="2178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Drag this script to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B9863-53D8-8859-EA24-09788D0B9EE1}"/>
              </a:ext>
            </a:extLst>
          </p:cNvPr>
          <p:cNvSpPr/>
          <p:nvPr/>
        </p:nvSpPr>
        <p:spPr>
          <a:xfrm>
            <a:off x="380492" y="2327982"/>
            <a:ext cx="1853482" cy="13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13E0D-6926-FC85-FC17-9F37FEBE8736}"/>
              </a:ext>
            </a:extLst>
          </p:cNvPr>
          <p:cNvCxnSpPr>
            <a:stCxn id="10" idx="3"/>
          </p:cNvCxnSpPr>
          <p:nvPr/>
        </p:nvCxnSpPr>
        <p:spPr>
          <a:xfrm flipV="1">
            <a:off x="2233974" y="2132856"/>
            <a:ext cx="1638906" cy="262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63DDCC-26C1-E81A-4473-3505F1DE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0" y="1080820"/>
            <a:ext cx="9428597" cy="5303586"/>
          </a:xfrm>
          <a:prstGeom prst="rect">
            <a:avLst/>
          </a:prstGeom>
        </p:spPr>
      </p:pic>
      <p:sp>
        <p:nvSpPr>
          <p:cNvPr id="4" name="직사각형 6">
            <a:extLst>
              <a:ext uri="{FF2B5EF4-FFF2-40B4-BE49-F238E27FC236}">
                <a16:creationId xmlns:a16="http://schemas.microsoft.com/office/drawing/2014/main" id="{E9E8B633-00F8-FC19-2DF6-43FB502C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" y="39051"/>
            <a:ext cx="4124907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 dirty="0" err="1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 dirty="0" err="1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How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 to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BC12-0401-4F41-CD48-9F6DA84F58C7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4, Run Python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00C0-E0A6-C010-464C-AA133C828180}"/>
              </a:ext>
            </a:extLst>
          </p:cNvPr>
          <p:cNvSpPr/>
          <p:nvPr/>
        </p:nvSpPr>
        <p:spPr>
          <a:xfrm>
            <a:off x="96911" y="803821"/>
            <a:ext cx="5941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b="0" dirty="0"/>
              <a:t>Input Run/Debug 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DF3F5-7A2D-88F3-0D84-55ABE7658A47}"/>
              </a:ext>
            </a:extLst>
          </p:cNvPr>
          <p:cNvSpPr/>
          <p:nvPr/>
        </p:nvSpPr>
        <p:spPr>
          <a:xfrm>
            <a:off x="1641800" y="1550107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B9863-53D8-8859-EA24-09788D0B9EE1}"/>
              </a:ext>
            </a:extLst>
          </p:cNvPr>
          <p:cNvSpPr/>
          <p:nvPr/>
        </p:nvSpPr>
        <p:spPr>
          <a:xfrm>
            <a:off x="1640632" y="2132856"/>
            <a:ext cx="1044116" cy="13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43C41-CC8F-8C4E-26F8-C26D2F29FCA2}"/>
              </a:ext>
            </a:extLst>
          </p:cNvPr>
          <p:cNvSpPr/>
          <p:nvPr/>
        </p:nvSpPr>
        <p:spPr>
          <a:xfrm>
            <a:off x="1636228" y="1680912"/>
            <a:ext cx="184424" cy="19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AEBCB-9EF1-D162-BF07-0E67C88A38E5}"/>
              </a:ext>
            </a:extLst>
          </p:cNvPr>
          <p:cNvSpPr/>
          <p:nvPr/>
        </p:nvSpPr>
        <p:spPr>
          <a:xfrm>
            <a:off x="2547953" y="2096852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492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29005-4EF6-ECA7-B422-DB5F2633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8" y="1114032"/>
            <a:ext cx="9616734" cy="5093289"/>
          </a:xfrm>
          <a:prstGeom prst="rect">
            <a:avLst/>
          </a:prstGeom>
        </p:spPr>
      </p:pic>
      <p:sp>
        <p:nvSpPr>
          <p:cNvPr id="4" name="직사각형 6">
            <a:extLst>
              <a:ext uri="{FF2B5EF4-FFF2-40B4-BE49-F238E27FC236}">
                <a16:creationId xmlns:a16="http://schemas.microsoft.com/office/drawing/2014/main" id="{E9E8B633-00F8-FC19-2DF6-43FB502C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" y="39051"/>
            <a:ext cx="4124907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 dirty="0" err="1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 dirty="0" err="1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How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 to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BC12-0401-4F41-CD48-9F6DA84F58C7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4, Run Python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00C0-E0A6-C010-464C-AA133C828180}"/>
              </a:ext>
            </a:extLst>
          </p:cNvPr>
          <p:cNvSpPr/>
          <p:nvPr/>
        </p:nvSpPr>
        <p:spPr>
          <a:xfrm>
            <a:off x="96911" y="803821"/>
            <a:ext cx="5941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b="0" dirty="0"/>
              <a:t>Follow the sequence from #1 to #6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B9863-53D8-8859-EA24-09788D0B9EE1}"/>
              </a:ext>
            </a:extLst>
          </p:cNvPr>
          <p:cNvSpPr/>
          <p:nvPr/>
        </p:nvSpPr>
        <p:spPr>
          <a:xfrm>
            <a:off x="1648836" y="2004591"/>
            <a:ext cx="1044116" cy="13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AEBCB-9EF1-D162-BF07-0E67C88A38E5}"/>
              </a:ext>
            </a:extLst>
          </p:cNvPr>
          <p:cNvSpPr/>
          <p:nvPr/>
        </p:nvSpPr>
        <p:spPr>
          <a:xfrm>
            <a:off x="5565068" y="1651036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69F47-DC45-6999-1A1D-906661CB9D03}"/>
              </a:ext>
            </a:extLst>
          </p:cNvPr>
          <p:cNvSpPr/>
          <p:nvPr/>
        </p:nvSpPr>
        <p:spPr>
          <a:xfrm>
            <a:off x="3620844" y="1863390"/>
            <a:ext cx="2520287" cy="134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55A8B-BA25-9314-D507-9BEBDF0BFCFF}"/>
              </a:ext>
            </a:extLst>
          </p:cNvPr>
          <p:cNvSpPr/>
          <p:nvPr/>
        </p:nvSpPr>
        <p:spPr>
          <a:xfrm>
            <a:off x="4628964" y="2456892"/>
            <a:ext cx="334837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CF067-F012-D8D5-06D0-32DCACECBB05}"/>
              </a:ext>
            </a:extLst>
          </p:cNvPr>
          <p:cNvSpPr/>
          <p:nvPr/>
        </p:nvSpPr>
        <p:spPr>
          <a:xfrm>
            <a:off x="4642832" y="3419202"/>
            <a:ext cx="334837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79872-22DE-C0C0-BB70-D082C3330DD2}"/>
              </a:ext>
            </a:extLst>
          </p:cNvPr>
          <p:cNvSpPr/>
          <p:nvPr/>
        </p:nvSpPr>
        <p:spPr>
          <a:xfrm>
            <a:off x="3764868" y="4813261"/>
            <a:ext cx="1188132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57CFF-A521-714F-F081-90B5A0E2F56C}"/>
              </a:ext>
            </a:extLst>
          </p:cNvPr>
          <p:cNvSpPr/>
          <p:nvPr/>
        </p:nvSpPr>
        <p:spPr>
          <a:xfrm>
            <a:off x="6501172" y="5841268"/>
            <a:ext cx="1656184" cy="24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C2CA11-A827-C449-07ED-AB82BD1CC5C8}"/>
              </a:ext>
            </a:extLst>
          </p:cNvPr>
          <p:cNvSpPr/>
          <p:nvPr/>
        </p:nvSpPr>
        <p:spPr>
          <a:xfrm>
            <a:off x="7302003" y="2205163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A0DF8-9ADC-E00B-8ACA-F33D737F82DD}"/>
              </a:ext>
            </a:extLst>
          </p:cNvPr>
          <p:cNvSpPr/>
          <p:nvPr/>
        </p:nvSpPr>
        <p:spPr>
          <a:xfrm>
            <a:off x="7149244" y="3165488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5E5F0-D433-238E-4B2B-87408AFE8502}"/>
              </a:ext>
            </a:extLst>
          </p:cNvPr>
          <p:cNvSpPr/>
          <p:nvPr/>
        </p:nvSpPr>
        <p:spPr>
          <a:xfrm>
            <a:off x="4808984" y="4772466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58E804-B9F7-0814-17B1-E5CBCA4E925E}"/>
              </a:ext>
            </a:extLst>
          </p:cNvPr>
          <p:cNvSpPr/>
          <p:nvPr/>
        </p:nvSpPr>
        <p:spPr>
          <a:xfrm>
            <a:off x="7525669" y="5601463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68E47-A647-DA33-4AD8-090BED81FD11}"/>
              </a:ext>
            </a:extLst>
          </p:cNvPr>
          <p:cNvSpPr/>
          <p:nvPr/>
        </p:nvSpPr>
        <p:spPr>
          <a:xfrm>
            <a:off x="6517557" y="5601463"/>
            <a:ext cx="6316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212888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E9E8B633-00F8-FC19-2DF6-43FB502C6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" y="39051"/>
            <a:ext cx="4124907" cy="4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2272" tIns="51955" rIns="103909" bIns="51955" anchor="b">
            <a:spAutoFit/>
          </a:bodyPr>
          <a:lstStyle/>
          <a:p>
            <a:r>
              <a:rPr lang="en-US" altLang="ko-KR" sz="2200" dirty="0" err="1">
                <a:solidFill>
                  <a:srgbClr val="0070C0"/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Pycharm|</a:t>
            </a:r>
            <a:r>
              <a:rPr lang="en-US" altLang="ko-KR" sz="2200" dirty="0" err="1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How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Calibri Body"/>
                <a:ea typeface="LG스마트체 SemiBold" panose="020B0600000101010101" pitchFamily="50" charset="-127"/>
                <a:cs typeface="Times New Roman" pitchFamily="18" charset="0"/>
                <a:sym typeface="Helvetica"/>
              </a:rPr>
              <a:t> to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BC12-0401-4F41-CD48-9F6DA84F58C7}"/>
              </a:ext>
            </a:extLst>
          </p:cNvPr>
          <p:cNvSpPr txBox="1"/>
          <p:nvPr/>
        </p:nvSpPr>
        <p:spPr>
          <a:xfrm>
            <a:off x="113690" y="549037"/>
            <a:ext cx="5941005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0000"/>
                </a:solidFill>
                <a:latin typeface="Arial Narrow"/>
                <a:ea typeface="LG스마트체 Regular"/>
                <a:sym typeface="Wingdings" pitchFamily="2" charset="2"/>
              </a:rPr>
              <a:t>4, Run Python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00C0-E0A6-C010-464C-AA133C828180}"/>
              </a:ext>
            </a:extLst>
          </p:cNvPr>
          <p:cNvSpPr/>
          <p:nvPr/>
        </p:nvSpPr>
        <p:spPr>
          <a:xfrm>
            <a:off x="96911" y="803821"/>
            <a:ext cx="59410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b="0" dirty="0"/>
              <a:t>Can run normally after script and interpreter </a:t>
            </a:r>
            <a:r>
              <a:rPr lang="en-US" b="0"/>
              <a:t>were added.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F32AC-5313-F84E-351F-C16C8F42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1" y="1080820"/>
            <a:ext cx="9591838" cy="51490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DA7F49-71BD-13E7-9DCF-FB9316224945}"/>
              </a:ext>
            </a:extLst>
          </p:cNvPr>
          <p:cNvSpPr/>
          <p:nvPr/>
        </p:nvSpPr>
        <p:spPr>
          <a:xfrm>
            <a:off x="7077236" y="1612287"/>
            <a:ext cx="21789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Inputted Script and can click Run normally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B06EB6-581E-CA6B-189B-90E4574D39AF}"/>
              </a:ext>
            </a:extLst>
          </p:cNvPr>
          <p:cNvSpPr/>
          <p:nvPr/>
        </p:nvSpPr>
        <p:spPr>
          <a:xfrm>
            <a:off x="7581291" y="1139034"/>
            <a:ext cx="1440161" cy="41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84B4AB-60D4-E9A6-521E-04853158C00E}"/>
              </a:ext>
            </a:extLst>
          </p:cNvPr>
          <p:cNvSpPr/>
          <p:nvPr/>
        </p:nvSpPr>
        <p:spPr>
          <a:xfrm>
            <a:off x="7738225" y="5718966"/>
            <a:ext cx="2178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INTERPRETER is added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7CB81-969B-707B-6934-74D3E866224C}"/>
              </a:ext>
            </a:extLst>
          </p:cNvPr>
          <p:cNvSpPr/>
          <p:nvPr/>
        </p:nvSpPr>
        <p:spPr>
          <a:xfrm>
            <a:off x="8193361" y="6021288"/>
            <a:ext cx="1555558" cy="208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647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</a:spPr>
      <a:bodyPr wrap="square" rtlCol="0">
        <a:spAutoFit/>
      </a:bodyPr>
      <a:lstStyle>
        <a:defPPr algn="ctr">
          <a:defRPr sz="9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00"/>
        </a:solidFill>
      </a:spPr>
      <a:bodyPr wrap="square" rtlCol="0">
        <a:spAutoFit/>
      </a:bodyPr>
      <a:lstStyle>
        <a:defPPr algn="ctr">
          <a:defRPr sz="900" dirty="0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9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  <a:effectStyle>
          <a:effectLst>
            <a:outerShdw blurRad="38100" dist="17960" dir="2700000" rotWithShape="0">
              <a:srgbClr val="013C73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7960" dir="2700000" rotWithShape="0">
            <a:srgbClr val="013C73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40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64375</TotalTime>
  <Words>278</Words>
  <Application>Microsoft Office PowerPoint</Application>
  <PresentationFormat>A4 Paper (210x297 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Calibri Body</vt:lpstr>
      <vt:lpstr>굴림</vt:lpstr>
      <vt:lpstr>Helvetica Neue Light</vt:lpstr>
      <vt:lpstr>LG스마트체 Regular</vt:lpstr>
      <vt:lpstr>LG스마트체 SemiBold</vt:lpstr>
      <vt:lpstr>LG스마트체2.0 Bold</vt:lpstr>
      <vt:lpstr>맑은 고딕</vt:lpstr>
      <vt:lpstr>Arial</vt:lpstr>
      <vt:lpstr>Arial Narrow</vt:lpstr>
      <vt:lpstr>Calibri</vt:lpstr>
      <vt:lpstr>Calibri Light</vt:lpstr>
      <vt:lpstr>Helvetica</vt:lpstr>
      <vt:lpstr>1_디자인 사용자 지정</vt:lpstr>
      <vt:lpstr>2_디자인 사용자 지정</vt:lpstr>
      <vt:lpstr>9_Default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Bobby(Đỗ Đình Hùng)</cp:lastModifiedBy>
  <cp:revision>4670</cp:revision>
  <cp:lastPrinted>2020-12-03T23:00:08Z</cp:lastPrinted>
  <dcterms:created xsi:type="dcterms:W3CDTF">2010-01-12T05:42:54Z</dcterms:created>
  <dcterms:modified xsi:type="dcterms:W3CDTF">2022-08-05T04:42:02Z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2021-12-30T01:54:43Z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e10469f1-f7df-47a0-8a86-be3cf76d7935</vt:lpwstr>
  </property>
  <property fmtid="{D5CDD505-2E9C-101B-9397-08002B2CF9AE}" pid="8" name="MSIP_Label_99b8a968-831d-4cfc-b1f9-4367a1331151_ContentBits">
    <vt:lpwstr>3</vt:lpwstr>
  </property>
</Properties>
</file>