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2"/>
  </p:notesMasterIdLst>
  <p:sldIdLst>
    <p:sldId id="256" r:id="rId2"/>
    <p:sldId id="257" r:id="rId3"/>
    <p:sldId id="258" r:id="rId4"/>
    <p:sldId id="259" r:id="rId5"/>
    <p:sldId id="261" r:id="rId6"/>
    <p:sldId id="263" r:id="rId7"/>
    <p:sldId id="264" r:id="rId8"/>
    <p:sldId id="265" r:id="rId9"/>
    <p:sldId id="266" r:id="rId10"/>
    <p:sldId id="268" r:id="rId11"/>
    <p:sldId id="308" r:id="rId12"/>
    <p:sldId id="271" r:id="rId13"/>
    <p:sldId id="273" r:id="rId14"/>
    <p:sldId id="276" r:id="rId15"/>
    <p:sldId id="275" r:id="rId16"/>
    <p:sldId id="279" r:id="rId17"/>
    <p:sldId id="299" r:id="rId18"/>
    <p:sldId id="300" r:id="rId19"/>
    <p:sldId id="280" r:id="rId20"/>
    <p:sldId id="281" r:id="rId21"/>
    <p:sldId id="305" r:id="rId22"/>
    <p:sldId id="309" r:id="rId23"/>
    <p:sldId id="306" r:id="rId24"/>
    <p:sldId id="307" r:id="rId25"/>
    <p:sldId id="284" r:id="rId26"/>
    <p:sldId id="302" r:id="rId27"/>
    <p:sldId id="304" r:id="rId28"/>
    <p:sldId id="286" r:id="rId29"/>
    <p:sldId id="303" r:id="rId30"/>
    <p:sldId id="287" r:id="rId31"/>
  </p:sldIdLst>
  <p:sldSz cx="9144000" cy="5143500" type="screen16x9"/>
  <p:notesSz cx="6858000" cy="9144000"/>
  <p:embeddedFontLst>
    <p:embeddedFont>
      <p:font typeface="Calibri" panose="020F0502020204030204" pitchFamily="34" charset="0"/>
      <p:regular r:id="rId33"/>
      <p:bold r:id="rId34"/>
      <p:italic r:id="rId35"/>
      <p:boldItalic r:id="rId36"/>
    </p:embeddedFont>
    <p:embeddedFont>
      <p:font typeface="Cambria Math" panose="02040503050406030204" pitchFamily="18" charset="0"/>
      <p:regular r:id="rId37"/>
    </p:embeddedFont>
    <p:embeddedFont>
      <p:font typeface="Dosis Light" panose="020B0604020202020204" charset="0"/>
      <p:regular r:id="rId38"/>
      <p:bold r:id="rId39"/>
    </p:embeddedFont>
    <p:embeddedFont>
      <p:font typeface="Pontano Sans" panose="020B0604020202020204" charset="0"/>
      <p:regular r:id="rId40"/>
      <p:bold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E5F3A276-A28F-496E-A08C-EDE3E96ECB91}">
          <p14:sldIdLst>
            <p14:sldId id="256"/>
            <p14:sldId id="257"/>
            <p14:sldId id="258"/>
            <p14:sldId id="259"/>
            <p14:sldId id="261"/>
            <p14:sldId id="263"/>
            <p14:sldId id="264"/>
            <p14:sldId id="265"/>
            <p14:sldId id="266"/>
            <p14:sldId id="268"/>
            <p14:sldId id="308"/>
            <p14:sldId id="271"/>
            <p14:sldId id="273"/>
            <p14:sldId id="276"/>
            <p14:sldId id="275"/>
            <p14:sldId id="279"/>
            <p14:sldId id="299"/>
            <p14:sldId id="300"/>
            <p14:sldId id="280"/>
            <p14:sldId id="281"/>
            <p14:sldId id="305"/>
            <p14:sldId id="309"/>
            <p14:sldId id="306"/>
            <p14:sldId id="307"/>
            <p14:sldId id="284"/>
            <p14:sldId id="302"/>
            <p14:sldId id="304"/>
            <p14:sldId id="286"/>
            <p14:sldId id="303"/>
            <p14:sldId id="287"/>
          </p14:sldIdLst>
        </p14:section>
      </p14:sectionLst>
    </p:ex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3" roundtripDataSignature="AMtx7mhB59oRAlr/PXPTr5nJy4ZzaVxp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53"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5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9" name="Google Shape;33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extLst>
      <p:ext uri="{BB962C8B-B14F-4D97-AF65-F5344CB8AC3E}">
        <p14:creationId xmlns:p14="http://schemas.microsoft.com/office/powerpoint/2010/main" val="2491265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9" name="Google Shape;33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9" name="Google Shape;33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extLst>
      <p:ext uri="{BB962C8B-B14F-4D97-AF65-F5344CB8AC3E}">
        <p14:creationId xmlns:p14="http://schemas.microsoft.com/office/powerpoint/2010/main" val="146080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9" name="Google Shape;33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extLst>
      <p:ext uri="{BB962C8B-B14F-4D97-AF65-F5344CB8AC3E}">
        <p14:creationId xmlns:p14="http://schemas.microsoft.com/office/powerpoint/2010/main" val="1491809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7" name="Google Shape;347;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3" name="Google Shape;35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9" name="Google Shape;33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extLst>
      <p:ext uri="{BB962C8B-B14F-4D97-AF65-F5344CB8AC3E}">
        <p14:creationId xmlns:p14="http://schemas.microsoft.com/office/powerpoint/2010/main" val="33659914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9" name="Google Shape;33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extLst>
      <p:ext uri="{BB962C8B-B14F-4D97-AF65-F5344CB8AC3E}">
        <p14:creationId xmlns:p14="http://schemas.microsoft.com/office/powerpoint/2010/main" val="20358259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9" name="Google Shape;33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extLst>
      <p:ext uri="{BB962C8B-B14F-4D97-AF65-F5344CB8AC3E}">
        <p14:creationId xmlns:p14="http://schemas.microsoft.com/office/powerpoint/2010/main" val="33409133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9" name="Google Shape;33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extLst>
      <p:ext uri="{BB962C8B-B14F-4D97-AF65-F5344CB8AC3E}">
        <p14:creationId xmlns:p14="http://schemas.microsoft.com/office/powerpoint/2010/main" val="23520269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2" name="Google Shape;402;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9" name="Google Shape;33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extLst>
      <p:ext uri="{BB962C8B-B14F-4D97-AF65-F5344CB8AC3E}">
        <p14:creationId xmlns:p14="http://schemas.microsoft.com/office/powerpoint/2010/main" val="23064442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9" name="Google Shape;33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extLst>
      <p:ext uri="{BB962C8B-B14F-4D97-AF65-F5344CB8AC3E}">
        <p14:creationId xmlns:p14="http://schemas.microsoft.com/office/powerpoint/2010/main" val="27586740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5" name="Google Shape;415;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9" name="Google Shape;33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extLst>
      <p:ext uri="{BB962C8B-B14F-4D97-AF65-F5344CB8AC3E}">
        <p14:creationId xmlns:p14="http://schemas.microsoft.com/office/powerpoint/2010/main" val="595024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1" name="Google Shape;421;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34"/>
          <p:cNvSpPr/>
          <p:nvPr/>
        </p:nvSpPr>
        <p:spPr>
          <a:xfrm>
            <a:off x="0" y="0"/>
            <a:ext cx="9144093" cy="5143522"/>
          </a:xfrm>
          <a:custGeom>
            <a:avLst/>
            <a:gdLst/>
            <a:ahLst/>
            <a:cxnLst/>
            <a:rect l="l" t="t" r="r" b="b"/>
            <a:pathLst>
              <a:path w="94269" h="53026" extrusionOk="0">
                <a:moveTo>
                  <a:pt x="49675" y="4677"/>
                </a:moveTo>
                <a:lnTo>
                  <a:pt x="49730" y="5469"/>
                </a:lnTo>
                <a:lnTo>
                  <a:pt x="49748" y="6408"/>
                </a:lnTo>
                <a:lnTo>
                  <a:pt x="49785" y="7660"/>
                </a:lnTo>
                <a:lnTo>
                  <a:pt x="49785" y="9169"/>
                </a:lnTo>
                <a:lnTo>
                  <a:pt x="49730" y="10900"/>
                </a:lnTo>
                <a:lnTo>
                  <a:pt x="49693" y="11858"/>
                </a:lnTo>
                <a:lnTo>
                  <a:pt x="49638" y="12833"/>
                </a:lnTo>
                <a:lnTo>
                  <a:pt x="49583" y="13846"/>
                </a:lnTo>
                <a:lnTo>
                  <a:pt x="49491" y="14895"/>
                </a:lnTo>
                <a:lnTo>
                  <a:pt x="49380" y="15982"/>
                </a:lnTo>
                <a:lnTo>
                  <a:pt x="49251" y="17086"/>
                </a:lnTo>
                <a:lnTo>
                  <a:pt x="49086" y="18191"/>
                </a:lnTo>
                <a:lnTo>
                  <a:pt x="48920" y="19314"/>
                </a:lnTo>
                <a:lnTo>
                  <a:pt x="48699" y="20456"/>
                </a:lnTo>
                <a:lnTo>
                  <a:pt x="48478" y="21597"/>
                </a:lnTo>
                <a:lnTo>
                  <a:pt x="48202" y="22720"/>
                </a:lnTo>
                <a:lnTo>
                  <a:pt x="47907" y="23844"/>
                </a:lnTo>
                <a:lnTo>
                  <a:pt x="47576" y="24948"/>
                </a:lnTo>
                <a:lnTo>
                  <a:pt x="47208" y="26053"/>
                </a:lnTo>
                <a:lnTo>
                  <a:pt x="47005" y="26587"/>
                </a:lnTo>
                <a:lnTo>
                  <a:pt x="46803" y="27121"/>
                </a:lnTo>
                <a:lnTo>
                  <a:pt x="46582" y="27636"/>
                </a:lnTo>
                <a:lnTo>
                  <a:pt x="46361" y="28152"/>
                </a:lnTo>
                <a:lnTo>
                  <a:pt x="46121" y="28667"/>
                </a:lnTo>
                <a:lnTo>
                  <a:pt x="45882" y="29165"/>
                </a:lnTo>
                <a:lnTo>
                  <a:pt x="45624" y="29643"/>
                </a:lnTo>
                <a:lnTo>
                  <a:pt x="45348" y="30122"/>
                </a:lnTo>
                <a:lnTo>
                  <a:pt x="45072" y="30601"/>
                </a:lnTo>
                <a:lnTo>
                  <a:pt x="44777" y="31061"/>
                </a:lnTo>
                <a:lnTo>
                  <a:pt x="44483" y="31503"/>
                </a:lnTo>
                <a:lnTo>
                  <a:pt x="44170" y="31926"/>
                </a:lnTo>
                <a:lnTo>
                  <a:pt x="43838" y="32350"/>
                </a:lnTo>
                <a:lnTo>
                  <a:pt x="43507" y="32736"/>
                </a:lnTo>
                <a:lnTo>
                  <a:pt x="43157" y="33123"/>
                </a:lnTo>
                <a:lnTo>
                  <a:pt x="42826" y="33491"/>
                </a:lnTo>
                <a:lnTo>
                  <a:pt x="42457" y="33841"/>
                </a:lnTo>
                <a:lnTo>
                  <a:pt x="42108" y="34154"/>
                </a:lnTo>
                <a:lnTo>
                  <a:pt x="41739" y="34467"/>
                </a:lnTo>
                <a:lnTo>
                  <a:pt x="41371" y="34780"/>
                </a:lnTo>
                <a:lnTo>
                  <a:pt x="41003" y="35056"/>
                </a:lnTo>
                <a:lnTo>
                  <a:pt x="40616" y="35314"/>
                </a:lnTo>
                <a:lnTo>
                  <a:pt x="40230" y="35572"/>
                </a:lnTo>
                <a:lnTo>
                  <a:pt x="39843" y="35811"/>
                </a:lnTo>
                <a:lnTo>
                  <a:pt x="39456" y="36032"/>
                </a:lnTo>
                <a:lnTo>
                  <a:pt x="39051" y="36253"/>
                </a:lnTo>
                <a:lnTo>
                  <a:pt x="38665" y="36437"/>
                </a:lnTo>
                <a:lnTo>
                  <a:pt x="38260" y="36621"/>
                </a:lnTo>
                <a:lnTo>
                  <a:pt x="37873" y="36805"/>
                </a:lnTo>
                <a:lnTo>
                  <a:pt x="37468" y="36953"/>
                </a:lnTo>
                <a:lnTo>
                  <a:pt x="36658" y="37247"/>
                </a:lnTo>
                <a:lnTo>
                  <a:pt x="35866" y="37487"/>
                </a:lnTo>
                <a:lnTo>
                  <a:pt x="35056" y="37689"/>
                </a:lnTo>
                <a:lnTo>
                  <a:pt x="34264" y="37836"/>
                </a:lnTo>
                <a:lnTo>
                  <a:pt x="33491" y="37965"/>
                </a:lnTo>
                <a:lnTo>
                  <a:pt x="32718" y="38057"/>
                </a:lnTo>
                <a:lnTo>
                  <a:pt x="31963" y="38131"/>
                </a:lnTo>
                <a:lnTo>
                  <a:pt x="31226" y="38168"/>
                </a:lnTo>
                <a:lnTo>
                  <a:pt x="30527" y="38186"/>
                </a:lnTo>
                <a:lnTo>
                  <a:pt x="29845" y="38168"/>
                </a:lnTo>
                <a:lnTo>
                  <a:pt x="29201" y="38149"/>
                </a:lnTo>
                <a:lnTo>
                  <a:pt x="28575" y="38113"/>
                </a:lnTo>
                <a:lnTo>
                  <a:pt x="27986" y="38057"/>
                </a:lnTo>
                <a:lnTo>
                  <a:pt x="27452" y="37984"/>
                </a:lnTo>
                <a:lnTo>
                  <a:pt x="26955" y="37928"/>
                </a:lnTo>
                <a:lnTo>
                  <a:pt x="26089" y="37781"/>
                </a:lnTo>
                <a:lnTo>
                  <a:pt x="25445" y="37652"/>
                </a:lnTo>
                <a:lnTo>
                  <a:pt x="25040" y="37560"/>
                </a:lnTo>
                <a:lnTo>
                  <a:pt x="24911" y="37523"/>
                </a:lnTo>
                <a:lnTo>
                  <a:pt x="24837" y="37395"/>
                </a:lnTo>
                <a:lnTo>
                  <a:pt x="24635" y="37026"/>
                </a:lnTo>
                <a:lnTo>
                  <a:pt x="24322" y="36456"/>
                </a:lnTo>
                <a:lnTo>
                  <a:pt x="23954" y="35664"/>
                </a:lnTo>
                <a:lnTo>
                  <a:pt x="23751" y="35204"/>
                </a:lnTo>
                <a:lnTo>
                  <a:pt x="23549" y="34706"/>
                </a:lnTo>
                <a:lnTo>
                  <a:pt x="23346" y="34154"/>
                </a:lnTo>
                <a:lnTo>
                  <a:pt x="23125" y="33565"/>
                </a:lnTo>
                <a:lnTo>
                  <a:pt x="22923" y="32957"/>
                </a:lnTo>
                <a:lnTo>
                  <a:pt x="22738" y="32294"/>
                </a:lnTo>
                <a:lnTo>
                  <a:pt x="22554" y="31613"/>
                </a:lnTo>
                <a:lnTo>
                  <a:pt x="22389" y="30895"/>
                </a:lnTo>
                <a:lnTo>
                  <a:pt x="22241" y="30159"/>
                </a:lnTo>
                <a:lnTo>
                  <a:pt x="22112" y="29385"/>
                </a:lnTo>
                <a:lnTo>
                  <a:pt x="22020" y="28612"/>
                </a:lnTo>
                <a:lnTo>
                  <a:pt x="21965" y="27802"/>
                </a:lnTo>
                <a:lnTo>
                  <a:pt x="21928" y="26974"/>
                </a:lnTo>
                <a:lnTo>
                  <a:pt x="21947" y="26145"/>
                </a:lnTo>
                <a:lnTo>
                  <a:pt x="22002" y="25298"/>
                </a:lnTo>
                <a:lnTo>
                  <a:pt x="22039" y="24856"/>
                </a:lnTo>
                <a:lnTo>
                  <a:pt x="22094" y="24433"/>
                </a:lnTo>
                <a:lnTo>
                  <a:pt x="22168" y="23991"/>
                </a:lnTo>
                <a:lnTo>
                  <a:pt x="22241" y="23567"/>
                </a:lnTo>
                <a:lnTo>
                  <a:pt x="22333" y="23125"/>
                </a:lnTo>
                <a:lnTo>
                  <a:pt x="22444" y="22684"/>
                </a:lnTo>
                <a:lnTo>
                  <a:pt x="22573" y="22260"/>
                </a:lnTo>
                <a:lnTo>
                  <a:pt x="22702" y="21818"/>
                </a:lnTo>
                <a:lnTo>
                  <a:pt x="22849" y="21376"/>
                </a:lnTo>
                <a:lnTo>
                  <a:pt x="23033" y="20935"/>
                </a:lnTo>
                <a:lnTo>
                  <a:pt x="23217" y="20493"/>
                </a:lnTo>
                <a:lnTo>
                  <a:pt x="23420" y="20069"/>
                </a:lnTo>
                <a:lnTo>
                  <a:pt x="23622" y="19627"/>
                </a:lnTo>
                <a:lnTo>
                  <a:pt x="23862" y="19185"/>
                </a:lnTo>
                <a:lnTo>
                  <a:pt x="24119" y="18762"/>
                </a:lnTo>
                <a:lnTo>
                  <a:pt x="24396" y="18320"/>
                </a:lnTo>
                <a:lnTo>
                  <a:pt x="24690" y="17897"/>
                </a:lnTo>
                <a:lnTo>
                  <a:pt x="24985" y="17473"/>
                </a:lnTo>
                <a:lnTo>
                  <a:pt x="25316" y="17050"/>
                </a:lnTo>
                <a:lnTo>
                  <a:pt x="25666" y="16645"/>
                </a:lnTo>
                <a:lnTo>
                  <a:pt x="26034" y="16240"/>
                </a:lnTo>
                <a:lnTo>
                  <a:pt x="26402" y="15834"/>
                </a:lnTo>
                <a:lnTo>
                  <a:pt x="26789" y="15448"/>
                </a:lnTo>
                <a:lnTo>
                  <a:pt x="27176" y="15061"/>
                </a:lnTo>
                <a:lnTo>
                  <a:pt x="27599" y="14693"/>
                </a:lnTo>
                <a:lnTo>
                  <a:pt x="28023" y="14325"/>
                </a:lnTo>
                <a:lnTo>
                  <a:pt x="28446" y="13956"/>
                </a:lnTo>
                <a:lnTo>
                  <a:pt x="28888" y="13607"/>
                </a:lnTo>
                <a:lnTo>
                  <a:pt x="29348" y="13257"/>
                </a:lnTo>
                <a:lnTo>
                  <a:pt x="29809" y="12925"/>
                </a:lnTo>
                <a:lnTo>
                  <a:pt x="30766" y="12263"/>
                </a:lnTo>
                <a:lnTo>
                  <a:pt x="31742" y="11637"/>
                </a:lnTo>
                <a:lnTo>
                  <a:pt x="32736" y="11047"/>
                </a:lnTo>
                <a:lnTo>
                  <a:pt x="33749" y="10477"/>
                </a:lnTo>
                <a:lnTo>
                  <a:pt x="34780" y="9943"/>
                </a:lnTo>
                <a:lnTo>
                  <a:pt x="35811" y="9446"/>
                </a:lnTo>
                <a:lnTo>
                  <a:pt x="36842" y="8949"/>
                </a:lnTo>
                <a:lnTo>
                  <a:pt x="37873" y="8507"/>
                </a:lnTo>
                <a:lnTo>
                  <a:pt x="38904" y="8065"/>
                </a:lnTo>
                <a:lnTo>
                  <a:pt x="39898" y="7678"/>
                </a:lnTo>
                <a:lnTo>
                  <a:pt x="40892" y="7291"/>
                </a:lnTo>
                <a:lnTo>
                  <a:pt x="41850" y="6960"/>
                </a:lnTo>
                <a:lnTo>
                  <a:pt x="42770" y="6629"/>
                </a:lnTo>
                <a:lnTo>
                  <a:pt x="43673" y="6334"/>
                </a:lnTo>
                <a:lnTo>
                  <a:pt x="45330" y="5819"/>
                </a:lnTo>
                <a:lnTo>
                  <a:pt x="46784" y="5395"/>
                </a:lnTo>
                <a:lnTo>
                  <a:pt x="47981" y="5082"/>
                </a:lnTo>
                <a:lnTo>
                  <a:pt x="48902" y="4861"/>
                </a:lnTo>
                <a:lnTo>
                  <a:pt x="49675" y="4677"/>
                </a:lnTo>
                <a:close/>
                <a:moveTo>
                  <a:pt x="12299" y="28888"/>
                </a:moveTo>
                <a:lnTo>
                  <a:pt x="12888" y="28925"/>
                </a:lnTo>
                <a:lnTo>
                  <a:pt x="13496" y="28962"/>
                </a:lnTo>
                <a:lnTo>
                  <a:pt x="14085" y="29036"/>
                </a:lnTo>
                <a:lnTo>
                  <a:pt x="14656" y="29128"/>
                </a:lnTo>
                <a:lnTo>
                  <a:pt x="15226" y="29238"/>
                </a:lnTo>
                <a:lnTo>
                  <a:pt x="15779" y="29385"/>
                </a:lnTo>
                <a:lnTo>
                  <a:pt x="16313" y="29551"/>
                </a:lnTo>
                <a:lnTo>
                  <a:pt x="16828" y="29754"/>
                </a:lnTo>
                <a:lnTo>
                  <a:pt x="17233" y="29938"/>
                </a:lnTo>
                <a:lnTo>
                  <a:pt x="17620" y="30140"/>
                </a:lnTo>
                <a:lnTo>
                  <a:pt x="17988" y="30343"/>
                </a:lnTo>
                <a:lnTo>
                  <a:pt x="18320" y="30582"/>
                </a:lnTo>
                <a:lnTo>
                  <a:pt x="18651" y="30822"/>
                </a:lnTo>
                <a:lnTo>
                  <a:pt x="18964" y="31061"/>
                </a:lnTo>
                <a:lnTo>
                  <a:pt x="19240" y="31337"/>
                </a:lnTo>
                <a:lnTo>
                  <a:pt x="19516" y="31613"/>
                </a:lnTo>
                <a:lnTo>
                  <a:pt x="19756" y="31889"/>
                </a:lnTo>
                <a:lnTo>
                  <a:pt x="19995" y="32184"/>
                </a:lnTo>
                <a:lnTo>
                  <a:pt x="20216" y="32479"/>
                </a:lnTo>
                <a:lnTo>
                  <a:pt x="20419" y="32773"/>
                </a:lnTo>
                <a:lnTo>
                  <a:pt x="20603" y="33068"/>
                </a:lnTo>
                <a:lnTo>
                  <a:pt x="20768" y="33381"/>
                </a:lnTo>
                <a:lnTo>
                  <a:pt x="20934" y="33694"/>
                </a:lnTo>
                <a:lnTo>
                  <a:pt x="21081" y="34007"/>
                </a:lnTo>
                <a:lnTo>
                  <a:pt x="21339" y="34614"/>
                </a:lnTo>
                <a:lnTo>
                  <a:pt x="21542" y="35222"/>
                </a:lnTo>
                <a:lnTo>
                  <a:pt x="21707" y="35811"/>
                </a:lnTo>
                <a:lnTo>
                  <a:pt x="21836" y="36363"/>
                </a:lnTo>
                <a:lnTo>
                  <a:pt x="21928" y="36879"/>
                </a:lnTo>
                <a:lnTo>
                  <a:pt x="22002" y="37339"/>
                </a:lnTo>
                <a:lnTo>
                  <a:pt x="22039" y="37763"/>
                </a:lnTo>
                <a:lnTo>
                  <a:pt x="22076" y="38113"/>
                </a:lnTo>
                <a:lnTo>
                  <a:pt x="8359" y="32957"/>
                </a:lnTo>
                <a:lnTo>
                  <a:pt x="21597" y="39162"/>
                </a:lnTo>
                <a:lnTo>
                  <a:pt x="21321" y="39383"/>
                </a:lnTo>
                <a:lnTo>
                  <a:pt x="20989" y="39641"/>
                </a:lnTo>
                <a:lnTo>
                  <a:pt x="20603" y="39917"/>
                </a:lnTo>
                <a:lnTo>
                  <a:pt x="20161" y="40212"/>
                </a:lnTo>
                <a:lnTo>
                  <a:pt x="19682" y="40506"/>
                </a:lnTo>
                <a:lnTo>
                  <a:pt x="19148" y="40801"/>
                </a:lnTo>
                <a:lnTo>
                  <a:pt x="18559" y="41058"/>
                </a:lnTo>
                <a:lnTo>
                  <a:pt x="17951" y="41298"/>
                </a:lnTo>
                <a:lnTo>
                  <a:pt x="17638" y="41408"/>
                </a:lnTo>
                <a:lnTo>
                  <a:pt x="17307" y="41519"/>
                </a:lnTo>
                <a:lnTo>
                  <a:pt x="16957" y="41592"/>
                </a:lnTo>
                <a:lnTo>
                  <a:pt x="16626" y="41666"/>
                </a:lnTo>
                <a:lnTo>
                  <a:pt x="16276" y="41740"/>
                </a:lnTo>
                <a:lnTo>
                  <a:pt x="15908" y="41776"/>
                </a:lnTo>
                <a:lnTo>
                  <a:pt x="15539" y="41813"/>
                </a:lnTo>
                <a:lnTo>
                  <a:pt x="15171" y="41832"/>
                </a:lnTo>
                <a:lnTo>
                  <a:pt x="14785" y="41832"/>
                </a:lnTo>
                <a:lnTo>
                  <a:pt x="14416" y="41813"/>
                </a:lnTo>
                <a:lnTo>
                  <a:pt x="14011" y="41776"/>
                </a:lnTo>
                <a:lnTo>
                  <a:pt x="13625" y="41703"/>
                </a:lnTo>
                <a:lnTo>
                  <a:pt x="13220" y="41611"/>
                </a:lnTo>
                <a:lnTo>
                  <a:pt x="12815" y="41519"/>
                </a:lnTo>
                <a:lnTo>
                  <a:pt x="12410" y="41371"/>
                </a:lnTo>
                <a:lnTo>
                  <a:pt x="12004" y="41224"/>
                </a:lnTo>
                <a:lnTo>
                  <a:pt x="11507" y="40985"/>
                </a:lnTo>
                <a:lnTo>
                  <a:pt x="11010" y="40727"/>
                </a:lnTo>
                <a:lnTo>
                  <a:pt x="10513" y="40432"/>
                </a:lnTo>
                <a:lnTo>
                  <a:pt x="10034" y="40101"/>
                </a:lnTo>
                <a:lnTo>
                  <a:pt x="9574" y="39751"/>
                </a:lnTo>
                <a:lnTo>
                  <a:pt x="9114" y="39383"/>
                </a:lnTo>
                <a:lnTo>
                  <a:pt x="8654" y="38978"/>
                </a:lnTo>
                <a:lnTo>
                  <a:pt x="8230" y="38573"/>
                </a:lnTo>
                <a:lnTo>
                  <a:pt x="7788" y="38149"/>
                </a:lnTo>
                <a:lnTo>
                  <a:pt x="7383" y="37708"/>
                </a:lnTo>
                <a:lnTo>
                  <a:pt x="6978" y="37266"/>
                </a:lnTo>
                <a:lnTo>
                  <a:pt x="6591" y="36805"/>
                </a:lnTo>
                <a:lnTo>
                  <a:pt x="6223" y="36345"/>
                </a:lnTo>
                <a:lnTo>
                  <a:pt x="5855" y="35885"/>
                </a:lnTo>
                <a:lnTo>
                  <a:pt x="5192" y="34983"/>
                </a:lnTo>
                <a:lnTo>
                  <a:pt x="4585" y="34080"/>
                </a:lnTo>
                <a:lnTo>
                  <a:pt x="4032" y="33252"/>
                </a:lnTo>
                <a:lnTo>
                  <a:pt x="3572" y="32479"/>
                </a:lnTo>
                <a:lnTo>
                  <a:pt x="3167" y="31797"/>
                </a:lnTo>
                <a:lnTo>
                  <a:pt x="2854" y="31245"/>
                </a:lnTo>
                <a:lnTo>
                  <a:pt x="2633" y="30803"/>
                </a:lnTo>
                <a:lnTo>
                  <a:pt x="2430" y="30435"/>
                </a:lnTo>
                <a:lnTo>
                  <a:pt x="2835" y="30324"/>
                </a:lnTo>
                <a:lnTo>
                  <a:pt x="3296" y="30177"/>
                </a:lnTo>
                <a:lnTo>
                  <a:pt x="3922" y="30011"/>
                </a:lnTo>
                <a:lnTo>
                  <a:pt x="4677" y="29827"/>
                </a:lnTo>
                <a:lnTo>
                  <a:pt x="5560" y="29625"/>
                </a:lnTo>
                <a:lnTo>
                  <a:pt x="6536" y="29422"/>
                </a:lnTo>
                <a:lnTo>
                  <a:pt x="7604" y="29238"/>
                </a:lnTo>
                <a:lnTo>
                  <a:pt x="8727" y="29091"/>
                </a:lnTo>
                <a:lnTo>
                  <a:pt x="9298" y="29017"/>
                </a:lnTo>
                <a:lnTo>
                  <a:pt x="9887" y="28962"/>
                </a:lnTo>
                <a:lnTo>
                  <a:pt x="10495" y="28925"/>
                </a:lnTo>
                <a:lnTo>
                  <a:pt x="11084" y="28907"/>
                </a:lnTo>
                <a:lnTo>
                  <a:pt x="11691" y="28888"/>
                </a:lnTo>
                <a:close/>
                <a:moveTo>
                  <a:pt x="0" y="0"/>
                </a:moveTo>
                <a:lnTo>
                  <a:pt x="0" y="53026"/>
                </a:lnTo>
                <a:lnTo>
                  <a:pt x="17694" y="53026"/>
                </a:lnTo>
                <a:lnTo>
                  <a:pt x="17583" y="52621"/>
                </a:lnTo>
                <a:lnTo>
                  <a:pt x="17510" y="52216"/>
                </a:lnTo>
                <a:lnTo>
                  <a:pt x="17436" y="51829"/>
                </a:lnTo>
                <a:lnTo>
                  <a:pt x="17381" y="51424"/>
                </a:lnTo>
                <a:lnTo>
                  <a:pt x="17344" y="51093"/>
                </a:lnTo>
                <a:lnTo>
                  <a:pt x="17325" y="50761"/>
                </a:lnTo>
                <a:lnTo>
                  <a:pt x="17325" y="50117"/>
                </a:lnTo>
                <a:lnTo>
                  <a:pt x="17344" y="49491"/>
                </a:lnTo>
                <a:lnTo>
                  <a:pt x="17417" y="48883"/>
                </a:lnTo>
                <a:lnTo>
                  <a:pt x="17528" y="48294"/>
                </a:lnTo>
                <a:lnTo>
                  <a:pt x="17675" y="47723"/>
                </a:lnTo>
                <a:lnTo>
                  <a:pt x="17841" y="47171"/>
                </a:lnTo>
                <a:lnTo>
                  <a:pt x="18043" y="46656"/>
                </a:lnTo>
                <a:lnTo>
                  <a:pt x="18264" y="46140"/>
                </a:lnTo>
                <a:lnTo>
                  <a:pt x="18504" y="45661"/>
                </a:lnTo>
                <a:lnTo>
                  <a:pt x="18780" y="45201"/>
                </a:lnTo>
                <a:lnTo>
                  <a:pt x="19056" y="44759"/>
                </a:lnTo>
                <a:lnTo>
                  <a:pt x="19351" y="44336"/>
                </a:lnTo>
                <a:lnTo>
                  <a:pt x="19664" y="43931"/>
                </a:lnTo>
                <a:lnTo>
                  <a:pt x="19977" y="43544"/>
                </a:lnTo>
                <a:lnTo>
                  <a:pt x="20290" y="43176"/>
                </a:lnTo>
                <a:lnTo>
                  <a:pt x="20621" y="42844"/>
                </a:lnTo>
                <a:lnTo>
                  <a:pt x="20934" y="42531"/>
                </a:lnTo>
                <a:lnTo>
                  <a:pt x="21266" y="42237"/>
                </a:lnTo>
                <a:lnTo>
                  <a:pt x="21579" y="41961"/>
                </a:lnTo>
                <a:lnTo>
                  <a:pt x="22168" y="41463"/>
                </a:lnTo>
                <a:lnTo>
                  <a:pt x="22702" y="41077"/>
                </a:lnTo>
                <a:lnTo>
                  <a:pt x="23162" y="40764"/>
                </a:lnTo>
                <a:lnTo>
                  <a:pt x="23512" y="40525"/>
                </a:lnTo>
                <a:lnTo>
                  <a:pt x="23825" y="40359"/>
                </a:lnTo>
                <a:lnTo>
                  <a:pt x="24175" y="40451"/>
                </a:lnTo>
                <a:lnTo>
                  <a:pt x="24561" y="40598"/>
                </a:lnTo>
                <a:lnTo>
                  <a:pt x="25095" y="40801"/>
                </a:lnTo>
                <a:lnTo>
                  <a:pt x="25703" y="41058"/>
                </a:lnTo>
                <a:lnTo>
                  <a:pt x="26384" y="41408"/>
                </a:lnTo>
                <a:lnTo>
                  <a:pt x="26752" y="41592"/>
                </a:lnTo>
                <a:lnTo>
                  <a:pt x="27139" y="41813"/>
                </a:lnTo>
                <a:lnTo>
                  <a:pt x="27526" y="42053"/>
                </a:lnTo>
                <a:lnTo>
                  <a:pt x="27912" y="42310"/>
                </a:lnTo>
                <a:lnTo>
                  <a:pt x="28317" y="42587"/>
                </a:lnTo>
                <a:lnTo>
                  <a:pt x="28704" y="42881"/>
                </a:lnTo>
                <a:lnTo>
                  <a:pt x="29091" y="43213"/>
                </a:lnTo>
                <a:lnTo>
                  <a:pt x="29477" y="43562"/>
                </a:lnTo>
                <a:lnTo>
                  <a:pt x="29845" y="43931"/>
                </a:lnTo>
                <a:lnTo>
                  <a:pt x="30214" y="44317"/>
                </a:lnTo>
                <a:lnTo>
                  <a:pt x="30563" y="44741"/>
                </a:lnTo>
                <a:lnTo>
                  <a:pt x="30895" y="45183"/>
                </a:lnTo>
                <a:lnTo>
                  <a:pt x="31208" y="45643"/>
                </a:lnTo>
                <a:lnTo>
                  <a:pt x="31502" y="46140"/>
                </a:lnTo>
                <a:lnTo>
                  <a:pt x="31760" y="46656"/>
                </a:lnTo>
                <a:lnTo>
                  <a:pt x="32000" y="47208"/>
                </a:lnTo>
                <a:lnTo>
                  <a:pt x="32221" y="47779"/>
                </a:lnTo>
                <a:lnTo>
                  <a:pt x="32386" y="48386"/>
                </a:lnTo>
                <a:lnTo>
                  <a:pt x="32534" y="49012"/>
                </a:lnTo>
                <a:lnTo>
                  <a:pt x="32570" y="49344"/>
                </a:lnTo>
                <a:lnTo>
                  <a:pt x="32626" y="49675"/>
                </a:lnTo>
                <a:lnTo>
                  <a:pt x="32662" y="50080"/>
                </a:lnTo>
                <a:lnTo>
                  <a:pt x="32681" y="50485"/>
                </a:lnTo>
                <a:lnTo>
                  <a:pt x="32699" y="50909"/>
                </a:lnTo>
                <a:lnTo>
                  <a:pt x="32681" y="51332"/>
                </a:lnTo>
                <a:lnTo>
                  <a:pt x="32662" y="51756"/>
                </a:lnTo>
                <a:lnTo>
                  <a:pt x="32644" y="52179"/>
                </a:lnTo>
                <a:lnTo>
                  <a:pt x="32589" y="52603"/>
                </a:lnTo>
                <a:lnTo>
                  <a:pt x="32534" y="53026"/>
                </a:lnTo>
                <a:lnTo>
                  <a:pt x="94268" y="53026"/>
                </a:lnTo>
                <a:lnTo>
                  <a:pt x="9426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34"/>
          <p:cNvSpPr/>
          <p:nvPr/>
        </p:nvSpPr>
        <p:spPr>
          <a:xfrm>
            <a:off x="0" y="4136135"/>
            <a:ext cx="1085915" cy="1007345"/>
          </a:xfrm>
          <a:custGeom>
            <a:avLst/>
            <a:gdLst/>
            <a:ahLst/>
            <a:cxnLst/>
            <a:rect l="l" t="t" r="r" b="b"/>
            <a:pathLst>
              <a:path w="11195" h="10385" extrusionOk="0">
                <a:moveTo>
                  <a:pt x="3811" y="1"/>
                </a:moveTo>
                <a:lnTo>
                  <a:pt x="3517" y="19"/>
                </a:lnTo>
                <a:lnTo>
                  <a:pt x="2964" y="93"/>
                </a:lnTo>
                <a:lnTo>
                  <a:pt x="2430" y="203"/>
                </a:lnTo>
                <a:lnTo>
                  <a:pt x="1915" y="351"/>
                </a:lnTo>
                <a:lnTo>
                  <a:pt x="1399" y="535"/>
                </a:lnTo>
                <a:lnTo>
                  <a:pt x="921" y="756"/>
                </a:lnTo>
                <a:lnTo>
                  <a:pt x="442" y="995"/>
                </a:lnTo>
                <a:lnTo>
                  <a:pt x="0" y="1290"/>
                </a:lnTo>
                <a:lnTo>
                  <a:pt x="0" y="10385"/>
                </a:lnTo>
                <a:lnTo>
                  <a:pt x="10403" y="10385"/>
                </a:lnTo>
                <a:lnTo>
                  <a:pt x="10568" y="10017"/>
                </a:lnTo>
                <a:lnTo>
                  <a:pt x="10734" y="9630"/>
                </a:lnTo>
                <a:lnTo>
                  <a:pt x="10881" y="9225"/>
                </a:lnTo>
                <a:lnTo>
                  <a:pt x="10992" y="8820"/>
                </a:lnTo>
                <a:lnTo>
                  <a:pt x="11084" y="8397"/>
                </a:lnTo>
                <a:lnTo>
                  <a:pt x="11139" y="7973"/>
                </a:lnTo>
                <a:lnTo>
                  <a:pt x="11176" y="7550"/>
                </a:lnTo>
                <a:lnTo>
                  <a:pt x="11194" y="7108"/>
                </a:lnTo>
                <a:lnTo>
                  <a:pt x="11176" y="6740"/>
                </a:lnTo>
                <a:lnTo>
                  <a:pt x="11158" y="6390"/>
                </a:lnTo>
                <a:lnTo>
                  <a:pt x="11121" y="6021"/>
                </a:lnTo>
                <a:lnTo>
                  <a:pt x="11047" y="5672"/>
                </a:lnTo>
                <a:lnTo>
                  <a:pt x="10973" y="5340"/>
                </a:lnTo>
                <a:lnTo>
                  <a:pt x="10881" y="4990"/>
                </a:lnTo>
                <a:lnTo>
                  <a:pt x="10771" y="4659"/>
                </a:lnTo>
                <a:lnTo>
                  <a:pt x="10642" y="4346"/>
                </a:lnTo>
                <a:lnTo>
                  <a:pt x="10495" y="4033"/>
                </a:lnTo>
                <a:lnTo>
                  <a:pt x="10329" y="3720"/>
                </a:lnTo>
                <a:lnTo>
                  <a:pt x="10163" y="3425"/>
                </a:lnTo>
                <a:lnTo>
                  <a:pt x="9979" y="3131"/>
                </a:lnTo>
                <a:lnTo>
                  <a:pt x="9777" y="2855"/>
                </a:lnTo>
                <a:lnTo>
                  <a:pt x="9574" y="2578"/>
                </a:lnTo>
                <a:lnTo>
                  <a:pt x="9353" y="2321"/>
                </a:lnTo>
                <a:lnTo>
                  <a:pt x="9114" y="2081"/>
                </a:lnTo>
                <a:lnTo>
                  <a:pt x="8874" y="1842"/>
                </a:lnTo>
                <a:lnTo>
                  <a:pt x="8617" y="1621"/>
                </a:lnTo>
                <a:lnTo>
                  <a:pt x="8341" y="1419"/>
                </a:lnTo>
                <a:lnTo>
                  <a:pt x="8064" y="1216"/>
                </a:lnTo>
                <a:lnTo>
                  <a:pt x="7770" y="1032"/>
                </a:lnTo>
                <a:lnTo>
                  <a:pt x="7475" y="866"/>
                </a:lnTo>
                <a:lnTo>
                  <a:pt x="7162" y="700"/>
                </a:lnTo>
                <a:lnTo>
                  <a:pt x="6849" y="553"/>
                </a:lnTo>
                <a:lnTo>
                  <a:pt x="6536" y="424"/>
                </a:lnTo>
                <a:lnTo>
                  <a:pt x="6205" y="314"/>
                </a:lnTo>
                <a:lnTo>
                  <a:pt x="5855" y="222"/>
                </a:lnTo>
                <a:lnTo>
                  <a:pt x="5524" y="148"/>
                </a:lnTo>
                <a:lnTo>
                  <a:pt x="5174" y="74"/>
                </a:lnTo>
                <a:lnTo>
                  <a:pt x="4805" y="38"/>
                </a:lnTo>
                <a:lnTo>
                  <a:pt x="4456" y="19"/>
                </a:lnTo>
                <a:lnTo>
                  <a:pt x="4087" y="1"/>
                </a:lnTo>
                <a:close/>
              </a:path>
            </a:pathLst>
          </a:custGeom>
          <a:solidFill>
            <a:srgbClr val="B8F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34"/>
          <p:cNvSpPr/>
          <p:nvPr/>
        </p:nvSpPr>
        <p:spPr>
          <a:xfrm>
            <a:off x="0" y="0"/>
            <a:ext cx="1936023" cy="2500369"/>
          </a:xfrm>
          <a:custGeom>
            <a:avLst/>
            <a:gdLst/>
            <a:ahLst/>
            <a:cxnLst/>
            <a:rect l="l" t="t" r="r" b="b"/>
            <a:pathLst>
              <a:path w="19959" h="25777" extrusionOk="0">
                <a:moveTo>
                  <a:pt x="0" y="0"/>
                </a:moveTo>
                <a:lnTo>
                  <a:pt x="0" y="24727"/>
                </a:lnTo>
                <a:lnTo>
                  <a:pt x="626" y="24967"/>
                </a:lnTo>
                <a:lnTo>
                  <a:pt x="1289" y="25188"/>
                </a:lnTo>
                <a:lnTo>
                  <a:pt x="1952" y="25353"/>
                </a:lnTo>
                <a:lnTo>
                  <a:pt x="2614" y="25501"/>
                </a:lnTo>
                <a:lnTo>
                  <a:pt x="3296" y="25629"/>
                </a:lnTo>
                <a:lnTo>
                  <a:pt x="3995" y="25703"/>
                </a:lnTo>
                <a:lnTo>
                  <a:pt x="4695" y="25758"/>
                </a:lnTo>
                <a:lnTo>
                  <a:pt x="5413" y="25777"/>
                </a:lnTo>
                <a:lnTo>
                  <a:pt x="6168" y="25758"/>
                </a:lnTo>
                <a:lnTo>
                  <a:pt x="6904" y="25703"/>
                </a:lnTo>
                <a:lnTo>
                  <a:pt x="7622" y="25611"/>
                </a:lnTo>
                <a:lnTo>
                  <a:pt x="8341" y="25482"/>
                </a:lnTo>
                <a:lnTo>
                  <a:pt x="9040" y="25316"/>
                </a:lnTo>
                <a:lnTo>
                  <a:pt x="9740" y="25114"/>
                </a:lnTo>
                <a:lnTo>
                  <a:pt x="10421" y="24893"/>
                </a:lnTo>
                <a:lnTo>
                  <a:pt x="11084" y="24635"/>
                </a:lnTo>
                <a:lnTo>
                  <a:pt x="11710" y="24341"/>
                </a:lnTo>
                <a:lnTo>
                  <a:pt x="12354" y="24028"/>
                </a:lnTo>
                <a:lnTo>
                  <a:pt x="12962" y="23678"/>
                </a:lnTo>
                <a:lnTo>
                  <a:pt x="13551" y="23291"/>
                </a:lnTo>
                <a:lnTo>
                  <a:pt x="14122" y="22886"/>
                </a:lnTo>
                <a:lnTo>
                  <a:pt x="14674" y="22463"/>
                </a:lnTo>
                <a:lnTo>
                  <a:pt x="15190" y="22002"/>
                </a:lnTo>
                <a:lnTo>
                  <a:pt x="15705" y="21524"/>
                </a:lnTo>
                <a:lnTo>
                  <a:pt x="16184" y="21008"/>
                </a:lnTo>
                <a:lnTo>
                  <a:pt x="16644" y="20493"/>
                </a:lnTo>
                <a:lnTo>
                  <a:pt x="17068" y="19940"/>
                </a:lnTo>
                <a:lnTo>
                  <a:pt x="17473" y="19370"/>
                </a:lnTo>
                <a:lnTo>
                  <a:pt x="17859" y="18780"/>
                </a:lnTo>
                <a:lnTo>
                  <a:pt x="18209" y="18173"/>
                </a:lnTo>
                <a:lnTo>
                  <a:pt x="18522" y="17528"/>
                </a:lnTo>
                <a:lnTo>
                  <a:pt x="18817" y="16902"/>
                </a:lnTo>
                <a:lnTo>
                  <a:pt x="19075" y="16240"/>
                </a:lnTo>
                <a:lnTo>
                  <a:pt x="19295" y="15558"/>
                </a:lnTo>
                <a:lnTo>
                  <a:pt x="19498" y="14859"/>
                </a:lnTo>
                <a:lnTo>
                  <a:pt x="19664" y="14159"/>
                </a:lnTo>
                <a:lnTo>
                  <a:pt x="19793" y="13441"/>
                </a:lnTo>
                <a:lnTo>
                  <a:pt x="19885" y="12723"/>
                </a:lnTo>
                <a:lnTo>
                  <a:pt x="19940" y="11986"/>
                </a:lnTo>
                <a:lnTo>
                  <a:pt x="19958" y="11232"/>
                </a:lnTo>
                <a:lnTo>
                  <a:pt x="19958" y="10808"/>
                </a:lnTo>
                <a:lnTo>
                  <a:pt x="19940" y="10385"/>
                </a:lnTo>
                <a:lnTo>
                  <a:pt x="19903" y="9980"/>
                </a:lnTo>
                <a:lnTo>
                  <a:pt x="19866" y="9556"/>
                </a:lnTo>
                <a:lnTo>
                  <a:pt x="19811" y="9151"/>
                </a:lnTo>
                <a:lnTo>
                  <a:pt x="19737" y="8746"/>
                </a:lnTo>
                <a:lnTo>
                  <a:pt x="19664" y="8341"/>
                </a:lnTo>
                <a:lnTo>
                  <a:pt x="19590" y="7936"/>
                </a:lnTo>
                <a:lnTo>
                  <a:pt x="19480" y="7549"/>
                </a:lnTo>
                <a:lnTo>
                  <a:pt x="19388" y="7163"/>
                </a:lnTo>
                <a:lnTo>
                  <a:pt x="19259" y="6776"/>
                </a:lnTo>
                <a:lnTo>
                  <a:pt x="19130" y="6389"/>
                </a:lnTo>
                <a:lnTo>
                  <a:pt x="19001" y="6021"/>
                </a:lnTo>
                <a:lnTo>
                  <a:pt x="18854" y="5653"/>
                </a:lnTo>
                <a:lnTo>
                  <a:pt x="18522" y="4916"/>
                </a:lnTo>
                <a:lnTo>
                  <a:pt x="18154" y="4217"/>
                </a:lnTo>
                <a:lnTo>
                  <a:pt x="17749" y="3536"/>
                </a:lnTo>
                <a:lnTo>
                  <a:pt x="17325" y="2873"/>
                </a:lnTo>
                <a:lnTo>
                  <a:pt x="16847" y="2247"/>
                </a:lnTo>
                <a:lnTo>
                  <a:pt x="16350" y="1639"/>
                </a:lnTo>
                <a:lnTo>
                  <a:pt x="15816" y="1068"/>
                </a:lnTo>
                <a:lnTo>
                  <a:pt x="15245" y="516"/>
                </a:lnTo>
                <a:lnTo>
                  <a:pt x="14656" y="0"/>
                </a:lnTo>
                <a:close/>
              </a:path>
            </a:pathLst>
          </a:custGeom>
          <a:solidFill>
            <a:srgbClr val="9BCF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34"/>
          <p:cNvSpPr/>
          <p:nvPr/>
        </p:nvSpPr>
        <p:spPr>
          <a:xfrm>
            <a:off x="2221665" y="0"/>
            <a:ext cx="971649" cy="843027"/>
          </a:xfrm>
          <a:custGeom>
            <a:avLst/>
            <a:gdLst/>
            <a:ahLst/>
            <a:cxnLst/>
            <a:rect l="l" t="t" r="r" b="b"/>
            <a:pathLst>
              <a:path w="10017" h="8691" extrusionOk="0">
                <a:moveTo>
                  <a:pt x="1620" y="0"/>
                </a:moveTo>
                <a:lnTo>
                  <a:pt x="1436" y="185"/>
                </a:lnTo>
                <a:lnTo>
                  <a:pt x="1252" y="369"/>
                </a:lnTo>
                <a:lnTo>
                  <a:pt x="1105" y="553"/>
                </a:lnTo>
                <a:lnTo>
                  <a:pt x="939" y="755"/>
                </a:lnTo>
                <a:lnTo>
                  <a:pt x="792" y="958"/>
                </a:lnTo>
                <a:lnTo>
                  <a:pt x="663" y="1179"/>
                </a:lnTo>
                <a:lnTo>
                  <a:pt x="553" y="1400"/>
                </a:lnTo>
                <a:lnTo>
                  <a:pt x="442" y="1639"/>
                </a:lnTo>
                <a:lnTo>
                  <a:pt x="332" y="1878"/>
                </a:lnTo>
                <a:lnTo>
                  <a:pt x="258" y="2118"/>
                </a:lnTo>
                <a:lnTo>
                  <a:pt x="166" y="2376"/>
                </a:lnTo>
                <a:lnTo>
                  <a:pt x="111" y="2615"/>
                </a:lnTo>
                <a:lnTo>
                  <a:pt x="55" y="2873"/>
                </a:lnTo>
                <a:lnTo>
                  <a:pt x="37" y="3149"/>
                </a:lnTo>
                <a:lnTo>
                  <a:pt x="0" y="3407"/>
                </a:lnTo>
                <a:lnTo>
                  <a:pt x="0" y="3683"/>
                </a:lnTo>
                <a:lnTo>
                  <a:pt x="0" y="3941"/>
                </a:lnTo>
                <a:lnTo>
                  <a:pt x="19" y="4198"/>
                </a:lnTo>
                <a:lnTo>
                  <a:pt x="55" y="4438"/>
                </a:lnTo>
                <a:lnTo>
                  <a:pt x="111" y="4695"/>
                </a:lnTo>
                <a:lnTo>
                  <a:pt x="166" y="4935"/>
                </a:lnTo>
                <a:lnTo>
                  <a:pt x="221" y="5174"/>
                </a:lnTo>
                <a:lnTo>
                  <a:pt x="313" y="5413"/>
                </a:lnTo>
                <a:lnTo>
                  <a:pt x="387" y="5634"/>
                </a:lnTo>
                <a:lnTo>
                  <a:pt x="497" y="5855"/>
                </a:lnTo>
                <a:lnTo>
                  <a:pt x="608" y="6076"/>
                </a:lnTo>
                <a:lnTo>
                  <a:pt x="718" y="6279"/>
                </a:lnTo>
                <a:lnTo>
                  <a:pt x="847" y="6481"/>
                </a:lnTo>
                <a:lnTo>
                  <a:pt x="994" y="6684"/>
                </a:lnTo>
                <a:lnTo>
                  <a:pt x="1142" y="6868"/>
                </a:lnTo>
                <a:lnTo>
                  <a:pt x="1307" y="7052"/>
                </a:lnTo>
                <a:lnTo>
                  <a:pt x="1473" y="7218"/>
                </a:lnTo>
                <a:lnTo>
                  <a:pt x="1639" y="7384"/>
                </a:lnTo>
                <a:lnTo>
                  <a:pt x="1823" y="7549"/>
                </a:lnTo>
                <a:lnTo>
                  <a:pt x="2007" y="7697"/>
                </a:lnTo>
                <a:lnTo>
                  <a:pt x="2210" y="7844"/>
                </a:lnTo>
                <a:lnTo>
                  <a:pt x="2412" y="7973"/>
                </a:lnTo>
                <a:lnTo>
                  <a:pt x="2615" y="8083"/>
                </a:lnTo>
                <a:lnTo>
                  <a:pt x="2836" y="8194"/>
                </a:lnTo>
                <a:lnTo>
                  <a:pt x="3057" y="8304"/>
                </a:lnTo>
                <a:lnTo>
                  <a:pt x="3277" y="8378"/>
                </a:lnTo>
                <a:lnTo>
                  <a:pt x="3517" y="8470"/>
                </a:lnTo>
                <a:lnTo>
                  <a:pt x="3756" y="8525"/>
                </a:lnTo>
                <a:lnTo>
                  <a:pt x="3996" y="8580"/>
                </a:lnTo>
                <a:lnTo>
                  <a:pt x="4253" y="8636"/>
                </a:lnTo>
                <a:lnTo>
                  <a:pt x="4493" y="8672"/>
                </a:lnTo>
                <a:lnTo>
                  <a:pt x="4750" y="8691"/>
                </a:lnTo>
                <a:lnTo>
                  <a:pt x="5266" y="8691"/>
                </a:lnTo>
                <a:lnTo>
                  <a:pt x="5524" y="8672"/>
                </a:lnTo>
                <a:lnTo>
                  <a:pt x="5763" y="8636"/>
                </a:lnTo>
                <a:lnTo>
                  <a:pt x="6021" y="8580"/>
                </a:lnTo>
                <a:lnTo>
                  <a:pt x="6260" y="8525"/>
                </a:lnTo>
                <a:lnTo>
                  <a:pt x="6500" y="8470"/>
                </a:lnTo>
                <a:lnTo>
                  <a:pt x="6739" y="8378"/>
                </a:lnTo>
                <a:lnTo>
                  <a:pt x="6960" y="8304"/>
                </a:lnTo>
                <a:lnTo>
                  <a:pt x="7181" y="8194"/>
                </a:lnTo>
                <a:lnTo>
                  <a:pt x="7402" y="8083"/>
                </a:lnTo>
                <a:lnTo>
                  <a:pt x="7604" y="7973"/>
                </a:lnTo>
                <a:lnTo>
                  <a:pt x="7807" y="7844"/>
                </a:lnTo>
                <a:lnTo>
                  <a:pt x="8009" y="7697"/>
                </a:lnTo>
                <a:lnTo>
                  <a:pt x="8193" y="7549"/>
                </a:lnTo>
                <a:lnTo>
                  <a:pt x="8378" y="7384"/>
                </a:lnTo>
                <a:lnTo>
                  <a:pt x="8543" y="7218"/>
                </a:lnTo>
                <a:lnTo>
                  <a:pt x="8709" y="7052"/>
                </a:lnTo>
                <a:lnTo>
                  <a:pt x="8875" y="6868"/>
                </a:lnTo>
                <a:lnTo>
                  <a:pt x="9022" y="6684"/>
                </a:lnTo>
                <a:lnTo>
                  <a:pt x="9169" y="6481"/>
                </a:lnTo>
                <a:lnTo>
                  <a:pt x="9298" y="6279"/>
                </a:lnTo>
                <a:lnTo>
                  <a:pt x="9409" y="6076"/>
                </a:lnTo>
                <a:lnTo>
                  <a:pt x="9519" y="5855"/>
                </a:lnTo>
                <a:lnTo>
                  <a:pt x="9630" y="5634"/>
                </a:lnTo>
                <a:lnTo>
                  <a:pt x="9703" y="5413"/>
                </a:lnTo>
                <a:lnTo>
                  <a:pt x="9795" y="5174"/>
                </a:lnTo>
                <a:lnTo>
                  <a:pt x="9850" y="4935"/>
                </a:lnTo>
                <a:lnTo>
                  <a:pt x="9906" y="4695"/>
                </a:lnTo>
                <a:lnTo>
                  <a:pt x="9961" y="4438"/>
                </a:lnTo>
                <a:lnTo>
                  <a:pt x="9998" y="4198"/>
                </a:lnTo>
                <a:lnTo>
                  <a:pt x="10016" y="3941"/>
                </a:lnTo>
                <a:lnTo>
                  <a:pt x="10016" y="3683"/>
                </a:lnTo>
                <a:lnTo>
                  <a:pt x="10016" y="3407"/>
                </a:lnTo>
                <a:lnTo>
                  <a:pt x="9979" y="3149"/>
                </a:lnTo>
                <a:lnTo>
                  <a:pt x="9961" y="2873"/>
                </a:lnTo>
                <a:lnTo>
                  <a:pt x="9906" y="2615"/>
                </a:lnTo>
                <a:lnTo>
                  <a:pt x="9850" y="2376"/>
                </a:lnTo>
                <a:lnTo>
                  <a:pt x="9758" y="2118"/>
                </a:lnTo>
                <a:lnTo>
                  <a:pt x="9685" y="1878"/>
                </a:lnTo>
                <a:lnTo>
                  <a:pt x="9574" y="1639"/>
                </a:lnTo>
                <a:lnTo>
                  <a:pt x="9464" y="1400"/>
                </a:lnTo>
                <a:lnTo>
                  <a:pt x="9353" y="1179"/>
                </a:lnTo>
                <a:lnTo>
                  <a:pt x="9224" y="958"/>
                </a:lnTo>
                <a:lnTo>
                  <a:pt x="9077" y="755"/>
                </a:lnTo>
                <a:lnTo>
                  <a:pt x="8911" y="553"/>
                </a:lnTo>
                <a:lnTo>
                  <a:pt x="8764" y="369"/>
                </a:lnTo>
                <a:lnTo>
                  <a:pt x="8580" y="185"/>
                </a:lnTo>
                <a:lnTo>
                  <a:pt x="8396" y="0"/>
                </a:lnTo>
                <a:close/>
              </a:path>
            </a:pathLst>
          </a:custGeom>
          <a:solidFill>
            <a:srgbClr val="51B1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34"/>
          <p:cNvSpPr txBox="1">
            <a:spLocks noGrp="1"/>
          </p:cNvSpPr>
          <p:nvPr>
            <p:ph type="ctrTitle"/>
          </p:nvPr>
        </p:nvSpPr>
        <p:spPr>
          <a:xfrm>
            <a:off x="4918075" y="1991850"/>
            <a:ext cx="3957900" cy="1159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 background">
  <p:cSld name="BLANK_1">
    <p:bg>
      <p:bgPr>
        <a:solidFill>
          <a:schemeClr val="accent2"/>
        </a:solidFill>
        <a:effectLst/>
      </p:bgPr>
    </p:bg>
    <p:spTree>
      <p:nvGrpSpPr>
        <p:cNvPr id="1" name="Shape 98"/>
        <p:cNvGrpSpPr/>
        <p:nvPr/>
      </p:nvGrpSpPr>
      <p:grpSpPr>
        <a:xfrm>
          <a:off x="0" y="0"/>
          <a:ext cx="0" cy="0"/>
          <a:chOff x="0" y="0"/>
          <a:chExt cx="0" cy="0"/>
        </a:xfrm>
      </p:grpSpPr>
      <p:sp>
        <p:nvSpPr>
          <p:cNvPr id="99" name="Google Shape;99;p45"/>
          <p:cNvSpPr txBox="1">
            <a:spLocks noGrp="1"/>
          </p:cNvSpPr>
          <p:nvPr>
            <p:ph type="sldNum" idx="12"/>
          </p:nvPr>
        </p:nvSpPr>
        <p:spPr>
          <a:xfrm>
            <a:off x="76209" y="4749851"/>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300"/>
              <a:buFont typeface="Arial"/>
              <a:buNone/>
              <a:defRPr sz="1300" b="0" i="0" u="none" strike="noStrike" cap="none">
                <a:solidFill>
                  <a:srgbClr val="FFFFFF"/>
                </a:solidFill>
                <a:latin typeface="Dosis Light"/>
                <a:ea typeface="Dosis Light"/>
                <a:cs typeface="Dosis Light"/>
                <a:sym typeface="Dosis Light"/>
              </a:defRPr>
            </a:lvl1pPr>
            <a:lvl2pPr marL="0" marR="0" lvl="1" indent="0" algn="l">
              <a:lnSpc>
                <a:spcPct val="100000"/>
              </a:lnSpc>
              <a:spcBef>
                <a:spcPts val="0"/>
              </a:spcBef>
              <a:spcAft>
                <a:spcPts val="0"/>
              </a:spcAft>
              <a:buClr>
                <a:srgbClr val="000000"/>
              </a:buClr>
              <a:buSzPts val="1300"/>
              <a:buFont typeface="Arial"/>
              <a:buNone/>
              <a:defRPr sz="1300" b="0" i="0" u="none" strike="noStrike" cap="none">
                <a:solidFill>
                  <a:srgbClr val="FFFFFF"/>
                </a:solidFill>
                <a:latin typeface="Dosis Light"/>
                <a:ea typeface="Dosis Light"/>
                <a:cs typeface="Dosis Light"/>
                <a:sym typeface="Dosis Light"/>
              </a:defRPr>
            </a:lvl2pPr>
            <a:lvl3pPr marL="0" marR="0" lvl="2" indent="0" algn="l">
              <a:lnSpc>
                <a:spcPct val="100000"/>
              </a:lnSpc>
              <a:spcBef>
                <a:spcPts val="0"/>
              </a:spcBef>
              <a:spcAft>
                <a:spcPts val="0"/>
              </a:spcAft>
              <a:buClr>
                <a:srgbClr val="000000"/>
              </a:buClr>
              <a:buSzPts val="1300"/>
              <a:buFont typeface="Arial"/>
              <a:buNone/>
              <a:defRPr sz="1300" b="0" i="0" u="none" strike="noStrike" cap="none">
                <a:solidFill>
                  <a:srgbClr val="FFFFFF"/>
                </a:solidFill>
                <a:latin typeface="Dosis Light"/>
                <a:ea typeface="Dosis Light"/>
                <a:cs typeface="Dosis Light"/>
                <a:sym typeface="Dosis Light"/>
              </a:defRPr>
            </a:lvl3pPr>
            <a:lvl4pPr marL="0" marR="0" lvl="3" indent="0" algn="l">
              <a:lnSpc>
                <a:spcPct val="100000"/>
              </a:lnSpc>
              <a:spcBef>
                <a:spcPts val="0"/>
              </a:spcBef>
              <a:spcAft>
                <a:spcPts val="0"/>
              </a:spcAft>
              <a:buClr>
                <a:srgbClr val="000000"/>
              </a:buClr>
              <a:buSzPts val="1300"/>
              <a:buFont typeface="Arial"/>
              <a:buNone/>
              <a:defRPr sz="1300" b="0" i="0" u="none" strike="noStrike" cap="none">
                <a:solidFill>
                  <a:srgbClr val="FFFFFF"/>
                </a:solidFill>
                <a:latin typeface="Dosis Light"/>
                <a:ea typeface="Dosis Light"/>
                <a:cs typeface="Dosis Light"/>
                <a:sym typeface="Dosis Light"/>
              </a:defRPr>
            </a:lvl4pPr>
            <a:lvl5pPr marL="0" marR="0" lvl="4" indent="0" algn="l">
              <a:lnSpc>
                <a:spcPct val="100000"/>
              </a:lnSpc>
              <a:spcBef>
                <a:spcPts val="0"/>
              </a:spcBef>
              <a:spcAft>
                <a:spcPts val="0"/>
              </a:spcAft>
              <a:buClr>
                <a:srgbClr val="000000"/>
              </a:buClr>
              <a:buSzPts val="1300"/>
              <a:buFont typeface="Arial"/>
              <a:buNone/>
              <a:defRPr sz="1300" b="0" i="0" u="none" strike="noStrike" cap="none">
                <a:solidFill>
                  <a:srgbClr val="FFFFFF"/>
                </a:solidFill>
                <a:latin typeface="Dosis Light"/>
                <a:ea typeface="Dosis Light"/>
                <a:cs typeface="Dosis Light"/>
                <a:sym typeface="Dosis Light"/>
              </a:defRPr>
            </a:lvl5pPr>
            <a:lvl6pPr marL="0" marR="0" lvl="5" indent="0" algn="l">
              <a:lnSpc>
                <a:spcPct val="100000"/>
              </a:lnSpc>
              <a:spcBef>
                <a:spcPts val="0"/>
              </a:spcBef>
              <a:spcAft>
                <a:spcPts val="0"/>
              </a:spcAft>
              <a:buClr>
                <a:srgbClr val="000000"/>
              </a:buClr>
              <a:buSzPts val="1300"/>
              <a:buFont typeface="Arial"/>
              <a:buNone/>
              <a:defRPr sz="1300" b="0" i="0" u="none" strike="noStrike" cap="none">
                <a:solidFill>
                  <a:srgbClr val="FFFFFF"/>
                </a:solidFill>
                <a:latin typeface="Dosis Light"/>
                <a:ea typeface="Dosis Light"/>
                <a:cs typeface="Dosis Light"/>
                <a:sym typeface="Dosis Light"/>
              </a:defRPr>
            </a:lvl6pPr>
            <a:lvl7pPr marL="0" marR="0" lvl="6" indent="0" algn="l">
              <a:lnSpc>
                <a:spcPct val="100000"/>
              </a:lnSpc>
              <a:spcBef>
                <a:spcPts val="0"/>
              </a:spcBef>
              <a:spcAft>
                <a:spcPts val="0"/>
              </a:spcAft>
              <a:buClr>
                <a:srgbClr val="000000"/>
              </a:buClr>
              <a:buSzPts val="1300"/>
              <a:buFont typeface="Arial"/>
              <a:buNone/>
              <a:defRPr sz="1300" b="0" i="0" u="none" strike="noStrike" cap="none">
                <a:solidFill>
                  <a:srgbClr val="FFFFFF"/>
                </a:solidFill>
                <a:latin typeface="Dosis Light"/>
                <a:ea typeface="Dosis Light"/>
                <a:cs typeface="Dosis Light"/>
                <a:sym typeface="Dosis Light"/>
              </a:defRPr>
            </a:lvl7pPr>
            <a:lvl8pPr marL="0" marR="0" lvl="7" indent="0" algn="l">
              <a:lnSpc>
                <a:spcPct val="100000"/>
              </a:lnSpc>
              <a:spcBef>
                <a:spcPts val="0"/>
              </a:spcBef>
              <a:spcAft>
                <a:spcPts val="0"/>
              </a:spcAft>
              <a:buClr>
                <a:srgbClr val="000000"/>
              </a:buClr>
              <a:buSzPts val="1300"/>
              <a:buFont typeface="Arial"/>
              <a:buNone/>
              <a:defRPr sz="1300" b="0" i="0" u="none" strike="noStrike" cap="none">
                <a:solidFill>
                  <a:srgbClr val="FFFFFF"/>
                </a:solidFill>
                <a:latin typeface="Dosis Light"/>
                <a:ea typeface="Dosis Light"/>
                <a:cs typeface="Dosis Light"/>
                <a:sym typeface="Dosis Light"/>
              </a:defRPr>
            </a:lvl8pPr>
            <a:lvl9pPr marL="0" marR="0" lvl="8" indent="0" algn="l">
              <a:lnSpc>
                <a:spcPct val="100000"/>
              </a:lnSpc>
              <a:spcBef>
                <a:spcPts val="0"/>
              </a:spcBef>
              <a:spcAft>
                <a:spcPts val="0"/>
              </a:spcAft>
              <a:buClr>
                <a:srgbClr val="000000"/>
              </a:buClr>
              <a:buSzPts val="1300"/>
              <a:buFont typeface="Arial"/>
              <a:buNone/>
              <a:defRPr sz="1300" b="0" i="0" u="none" strike="noStrike" cap="none">
                <a:solidFill>
                  <a:srgbClr val="FFFFFF"/>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en-US"/>
              <a:t>‹#›</a:t>
            </a:fld>
            <a:endParaRPr/>
          </a:p>
        </p:txBody>
      </p:sp>
      <p:sp>
        <p:nvSpPr>
          <p:cNvPr id="100" name="Google Shape;100;p45"/>
          <p:cNvSpPr/>
          <p:nvPr/>
        </p:nvSpPr>
        <p:spPr>
          <a:xfrm rot="3560713">
            <a:off x="7919979" y="4139908"/>
            <a:ext cx="1129759" cy="685684"/>
          </a:xfrm>
          <a:custGeom>
            <a:avLst/>
            <a:gdLst/>
            <a:ahLst/>
            <a:cxnLst/>
            <a:rect l="l" t="t" r="r" b="b"/>
            <a:pathLst>
              <a:path w="15412" h="9354" extrusionOk="0">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45"/>
          <p:cNvSpPr/>
          <p:nvPr/>
        </p:nvSpPr>
        <p:spPr>
          <a:xfrm rot="1619439">
            <a:off x="7518911" y="3963338"/>
            <a:ext cx="440102" cy="657294"/>
          </a:xfrm>
          <a:custGeom>
            <a:avLst/>
            <a:gdLst/>
            <a:ahLst/>
            <a:cxnLst/>
            <a:rect l="l" t="t" r="r" b="b"/>
            <a:pathLst>
              <a:path w="6004" h="8967" extrusionOk="0">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45"/>
          <p:cNvSpPr/>
          <p:nvPr/>
        </p:nvSpPr>
        <p:spPr>
          <a:xfrm rot="-5564790">
            <a:off x="1156803" y="211500"/>
            <a:ext cx="672035" cy="536827"/>
          </a:xfrm>
          <a:custGeom>
            <a:avLst/>
            <a:gdLst/>
            <a:ahLst/>
            <a:cxnLst/>
            <a:rect l="l" t="t" r="r" b="b"/>
            <a:pathLst>
              <a:path w="13184" h="10532" extrusionOk="0">
                <a:moveTo>
                  <a:pt x="4640" y="0"/>
                </a:moveTo>
                <a:lnTo>
                  <a:pt x="4107" y="19"/>
                </a:lnTo>
                <a:lnTo>
                  <a:pt x="3609" y="55"/>
                </a:lnTo>
                <a:lnTo>
                  <a:pt x="3112" y="147"/>
                </a:lnTo>
                <a:lnTo>
                  <a:pt x="2652" y="240"/>
                </a:lnTo>
                <a:lnTo>
                  <a:pt x="2229" y="368"/>
                </a:lnTo>
                <a:lnTo>
                  <a:pt x="1823" y="497"/>
                </a:lnTo>
                <a:lnTo>
                  <a:pt x="1455" y="645"/>
                </a:lnTo>
                <a:lnTo>
                  <a:pt x="1124" y="792"/>
                </a:lnTo>
                <a:lnTo>
                  <a:pt x="608" y="1050"/>
                </a:lnTo>
                <a:lnTo>
                  <a:pt x="9280" y="7659"/>
                </a:lnTo>
                <a:lnTo>
                  <a:pt x="93" y="1731"/>
                </a:lnTo>
                <a:lnTo>
                  <a:pt x="38" y="2302"/>
                </a:lnTo>
                <a:lnTo>
                  <a:pt x="1" y="2651"/>
                </a:lnTo>
                <a:lnTo>
                  <a:pt x="1" y="3038"/>
                </a:lnTo>
                <a:lnTo>
                  <a:pt x="1" y="3480"/>
                </a:lnTo>
                <a:lnTo>
                  <a:pt x="38" y="3922"/>
                </a:lnTo>
                <a:lnTo>
                  <a:pt x="93" y="4401"/>
                </a:lnTo>
                <a:lnTo>
                  <a:pt x="166" y="4879"/>
                </a:lnTo>
                <a:lnTo>
                  <a:pt x="295" y="5376"/>
                </a:lnTo>
                <a:lnTo>
                  <a:pt x="461" y="5873"/>
                </a:lnTo>
                <a:lnTo>
                  <a:pt x="553" y="6131"/>
                </a:lnTo>
                <a:lnTo>
                  <a:pt x="664" y="6389"/>
                </a:lnTo>
                <a:lnTo>
                  <a:pt x="792" y="6628"/>
                </a:lnTo>
                <a:lnTo>
                  <a:pt x="940" y="6868"/>
                </a:lnTo>
                <a:lnTo>
                  <a:pt x="1087" y="7107"/>
                </a:lnTo>
                <a:lnTo>
                  <a:pt x="1253" y="7346"/>
                </a:lnTo>
                <a:lnTo>
                  <a:pt x="1437" y="7586"/>
                </a:lnTo>
                <a:lnTo>
                  <a:pt x="1639" y="7807"/>
                </a:lnTo>
                <a:lnTo>
                  <a:pt x="1842" y="8028"/>
                </a:lnTo>
                <a:lnTo>
                  <a:pt x="2081" y="8249"/>
                </a:lnTo>
                <a:lnTo>
                  <a:pt x="2321" y="8451"/>
                </a:lnTo>
                <a:lnTo>
                  <a:pt x="2597" y="8654"/>
                </a:lnTo>
                <a:lnTo>
                  <a:pt x="2928" y="8875"/>
                </a:lnTo>
                <a:lnTo>
                  <a:pt x="3296" y="9077"/>
                </a:lnTo>
                <a:lnTo>
                  <a:pt x="3683" y="9280"/>
                </a:lnTo>
                <a:lnTo>
                  <a:pt x="4070" y="9445"/>
                </a:lnTo>
                <a:lnTo>
                  <a:pt x="4475" y="9611"/>
                </a:lnTo>
                <a:lnTo>
                  <a:pt x="4898" y="9758"/>
                </a:lnTo>
                <a:lnTo>
                  <a:pt x="5322" y="9869"/>
                </a:lnTo>
                <a:lnTo>
                  <a:pt x="5764" y="9998"/>
                </a:lnTo>
                <a:lnTo>
                  <a:pt x="6187" y="10090"/>
                </a:lnTo>
                <a:lnTo>
                  <a:pt x="6629" y="10182"/>
                </a:lnTo>
                <a:lnTo>
                  <a:pt x="7071" y="10255"/>
                </a:lnTo>
                <a:lnTo>
                  <a:pt x="7513" y="10329"/>
                </a:lnTo>
                <a:lnTo>
                  <a:pt x="8378" y="10421"/>
                </a:lnTo>
                <a:lnTo>
                  <a:pt x="9225" y="10476"/>
                </a:lnTo>
                <a:lnTo>
                  <a:pt x="10035" y="10513"/>
                </a:lnTo>
                <a:lnTo>
                  <a:pt x="10772" y="10532"/>
                </a:lnTo>
                <a:lnTo>
                  <a:pt x="11434" y="10513"/>
                </a:lnTo>
                <a:lnTo>
                  <a:pt x="12024" y="10495"/>
                </a:lnTo>
                <a:lnTo>
                  <a:pt x="12870" y="10458"/>
                </a:lnTo>
                <a:lnTo>
                  <a:pt x="13183" y="10421"/>
                </a:lnTo>
                <a:lnTo>
                  <a:pt x="13091" y="10127"/>
                </a:lnTo>
                <a:lnTo>
                  <a:pt x="12852" y="9316"/>
                </a:lnTo>
                <a:lnTo>
                  <a:pt x="12686" y="8764"/>
                </a:lnTo>
                <a:lnTo>
                  <a:pt x="12465" y="8138"/>
                </a:lnTo>
                <a:lnTo>
                  <a:pt x="12189" y="7438"/>
                </a:lnTo>
                <a:lnTo>
                  <a:pt x="11895" y="6684"/>
                </a:lnTo>
                <a:lnTo>
                  <a:pt x="11545" y="5929"/>
                </a:lnTo>
                <a:lnTo>
                  <a:pt x="11158" y="5137"/>
                </a:lnTo>
                <a:lnTo>
                  <a:pt x="10956" y="4750"/>
                </a:lnTo>
                <a:lnTo>
                  <a:pt x="10735" y="4364"/>
                </a:lnTo>
                <a:lnTo>
                  <a:pt x="10495" y="3977"/>
                </a:lnTo>
                <a:lnTo>
                  <a:pt x="10256" y="3590"/>
                </a:lnTo>
                <a:lnTo>
                  <a:pt x="9998" y="3222"/>
                </a:lnTo>
                <a:lnTo>
                  <a:pt x="9740" y="2872"/>
                </a:lnTo>
                <a:lnTo>
                  <a:pt x="9464" y="2523"/>
                </a:lnTo>
                <a:lnTo>
                  <a:pt x="9170" y="2191"/>
                </a:lnTo>
                <a:lnTo>
                  <a:pt x="8875" y="1878"/>
                </a:lnTo>
                <a:lnTo>
                  <a:pt x="8562" y="1584"/>
                </a:lnTo>
                <a:lnTo>
                  <a:pt x="8249" y="1307"/>
                </a:lnTo>
                <a:lnTo>
                  <a:pt x="7918" y="1068"/>
                </a:lnTo>
                <a:lnTo>
                  <a:pt x="7642" y="884"/>
                </a:lnTo>
                <a:lnTo>
                  <a:pt x="7365" y="718"/>
                </a:lnTo>
                <a:lnTo>
                  <a:pt x="7089" y="589"/>
                </a:lnTo>
                <a:lnTo>
                  <a:pt x="6813" y="460"/>
                </a:lnTo>
                <a:lnTo>
                  <a:pt x="6537" y="350"/>
                </a:lnTo>
                <a:lnTo>
                  <a:pt x="6261" y="258"/>
                </a:lnTo>
                <a:lnTo>
                  <a:pt x="5985" y="184"/>
                </a:lnTo>
                <a:lnTo>
                  <a:pt x="5708" y="111"/>
                </a:lnTo>
                <a:lnTo>
                  <a:pt x="5432" y="74"/>
                </a:lnTo>
                <a:lnTo>
                  <a:pt x="5174" y="37"/>
                </a:lnTo>
                <a:lnTo>
                  <a:pt x="4898" y="19"/>
                </a:lnTo>
                <a:lnTo>
                  <a:pt x="464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45"/>
          <p:cNvSpPr/>
          <p:nvPr/>
        </p:nvSpPr>
        <p:spPr>
          <a:xfrm rot="8585060">
            <a:off x="241104" y="264328"/>
            <a:ext cx="975659" cy="1597185"/>
          </a:xfrm>
          <a:custGeom>
            <a:avLst/>
            <a:gdLst/>
            <a:ahLst/>
            <a:cxnLst/>
            <a:rect l="l" t="t" r="r" b="b"/>
            <a:pathLst>
              <a:path w="5838" h="9557" extrusionOk="0">
                <a:moveTo>
                  <a:pt x="3628" y="0"/>
                </a:moveTo>
                <a:lnTo>
                  <a:pt x="3499" y="37"/>
                </a:lnTo>
                <a:lnTo>
                  <a:pt x="3149" y="129"/>
                </a:lnTo>
                <a:lnTo>
                  <a:pt x="2910" y="203"/>
                </a:lnTo>
                <a:lnTo>
                  <a:pt x="2634" y="313"/>
                </a:lnTo>
                <a:lnTo>
                  <a:pt x="2358" y="442"/>
                </a:lnTo>
                <a:lnTo>
                  <a:pt x="2045" y="608"/>
                </a:lnTo>
                <a:lnTo>
                  <a:pt x="1732" y="792"/>
                </a:lnTo>
                <a:lnTo>
                  <a:pt x="1419" y="1013"/>
                </a:lnTo>
                <a:lnTo>
                  <a:pt x="1124" y="1289"/>
                </a:lnTo>
                <a:lnTo>
                  <a:pt x="977" y="1418"/>
                </a:lnTo>
                <a:lnTo>
                  <a:pt x="848" y="1584"/>
                </a:lnTo>
                <a:lnTo>
                  <a:pt x="719" y="1750"/>
                </a:lnTo>
                <a:lnTo>
                  <a:pt x="590" y="1915"/>
                </a:lnTo>
                <a:lnTo>
                  <a:pt x="480" y="2099"/>
                </a:lnTo>
                <a:lnTo>
                  <a:pt x="369" y="2302"/>
                </a:lnTo>
                <a:lnTo>
                  <a:pt x="277" y="2504"/>
                </a:lnTo>
                <a:lnTo>
                  <a:pt x="203" y="2725"/>
                </a:lnTo>
                <a:lnTo>
                  <a:pt x="130" y="2946"/>
                </a:lnTo>
                <a:lnTo>
                  <a:pt x="75" y="3186"/>
                </a:lnTo>
                <a:lnTo>
                  <a:pt x="38" y="3443"/>
                </a:lnTo>
                <a:lnTo>
                  <a:pt x="19" y="3701"/>
                </a:lnTo>
                <a:lnTo>
                  <a:pt x="1" y="3959"/>
                </a:lnTo>
                <a:lnTo>
                  <a:pt x="1" y="4217"/>
                </a:lnTo>
                <a:lnTo>
                  <a:pt x="19" y="4493"/>
                </a:lnTo>
                <a:lnTo>
                  <a:pt x="56" y="4751"/>
                </a:lnTo>
                <a:lnTo>
                  <a:pt x="130" y="5303"/>
                </a:lnTo>
                <a:lnTo>
                  <a:pt x="259" y="5837"/>
                </a:lnTo>
                <a:lnTo>
                  <a:pt x="406" y="6353"/>
                </a:lnTo>
                <a:lnTo>
                  <a:pt x="572" y="6868"/>
                </a:lnTo>
                <a:lnTo>
                  <a:pt x="756" y="7365"/>
                </a:lnTo>
                <a:lnTo>
                  <a:pt x="940" y="7807"/>
                </a:lnTo>
                <a:lnTo>
                  <a:pt x="1142" y="8231"/>
                </a:lnTo>
                <a:lnTo>
                  <a:pt x="1474" y="8930"/>
                </a:lnTo>
                <a:lnTo>
                  <a:pt x="1732" y="9390"/>
                </a:lnTo>
                <a:lnTo>
                  <a:pt x="1824" y="9556"/>
                </a:lnTo>
                <a:lnTo>
                  <a:pt x="1971" y="9427"/>
                </a:lnTo>
                <a:lnTo>
                  <a:pt x="2376" y="9096"/>
                </a:lnTo>
                <a:lnTo>
                  <a:pt x="2947" y="8580"/>
                </a:lnTo>
                <a:lnTo>
                  <a:pt x="3260" y="8249"/>
                </a:lnTo>
                <a:lnTo>
                  <a:pt x="3610" y="7899"/>
                </a:lnTo>
                <a:lnTo>
                  <a:pt x="3959" y="7512"/>
                </a:lnTo>
                <a:lnTo>
                  <a:pt x="4309" y="7107"/>
                </a:lnTo>
                <a:lnTo>
                  <a:pt x="4641" y="6666"/>
                </a:lnTo>
                <a:lnTo>
                  <a:pt x="4954" y="6205"/>
                </a:lnTo>
                <a:lnTo>
                  <a:pt x="5230" y="5745"/>
                </a:lnTo>
                <a:lnTo>
                  <a:pt x="5359" y="5506"/>
                </a:lnTo>
                <a:lnTo>
                  <a:pt x="5469" y="5266"/>
                </a:lnTo>
                <a:lnTo>
                  <a:pt x="5561" y="5008"/>
                </a:lnTo>
                <a:lnTo>
                  <a:pt x="5653" y="4769"/>
                </a:lnTo>
                <a:lnTo>
                  <a:pt x="5727" y="4530"/>
                </a:lnTo>
                <a:lnTo>
                  <a:pt x="5782" y="4272"/>
                </a:lnTo>
                <a:lnTo>
                  <a:pt x="5819" y="4033"/>
                </a:lnTo>
                <a:lnTo>
                  <a:pt x="5837" y="3793"/>
                </a:lnTo>
                <a:lnTo>
                  <a:pt x="5837" y="3554"/>
                </a:lnTo>
                <a:lnTo>
                  <a:pt x="5837" y="3333"/>
                </a:lnTo>
                <a:lnTo>
                  <a:pt x="5801" y="3112"/>
                </a:lnTo>
                <a:lnTo>
                  <a:pt x="5764" y="2910"/>
                </a:lnTo>
                <a:lnTo>
                  <a:pt x="5727" y="2689"/>
                </a:lnTo>
                <a:lnTo>
                  <a:pt x="5653" y="2486"/>
                </a:lnTo>
                <a:lnTo>
                  <a:pt x="5580" y="2302"/>
                </a:lnTo>
                <a:lnTo>
                  <a:pt x="5506" y="2118"/>
                </a:lnTo>
                <a:lnTo>
                  <a:pt x="5322" y="1768"/>
                </a:lnTo>
                <a:lnTo>
                  <a:pt x="5119" y="1437"/>
                </a:lnTo>
                <a:lnTo>
                  <a:pt x="4898" y="1142"/>
                </a:lnTo>
                <a:lnTo>
                  <a:pt x="4677" y="884"/>
                </a:lnTo>
                <a:lnTo>
                  <a:pt x="4457" y="663"/>
                </a:lnTo>
                <a:lnTo>
                  <a:pt x="4236" y="461"/>
                </a:lnTo>
                <a:lnTo>
                  <a:pt x="4051" y="295"/>
                </a:lnTo>
                <a:lnTo>
                  <a:pt x="3757" y="74"/>
                </a:lnTo>
                <a:lnTo>
                  <a:pt x="3628" y="0"/>
                </a:lnTo>
                <a:close/>
              </a:path>
            </a:pathLst>
          </a:custGeom>
          <a:solidFill>
            <a:srgbClr val="1D5885">
              <a:alpha val="5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5"/>
        <p:cNvGrpSpPr/>
        <p:nvPr/>
      </p:nvGrpSpPr>
      <p:grpSpPr>
        <a:xfrm>
          <a:off x="0" y="0"/>
          <a:ext cx="0" cy="0"/>
          <a:chOff x="0" y="0"/>
          <a:chExt cx="0" cy="0"/>
        </a:xfrm>
      </p:grpSpPr>
      <p:sp>
        <p:nvSpPr>
          <p:cNvPr id="16" name="Google Shape;16;p35"/>
          <p:cNvSpPr/>
          <p:nvPr/>
        </p:nvSpPr>
        <p:spPr>
          <a:xfrm>
            <a:off x="0" y="0"/>
            <a:ext cx="9143954" cy="5143389"/>
          </a:xfrm>
          <a:custGeom>
            <a:avLst/>
            <a:gdLst/>
            <a:ahLst/>
            <a:cxnLst/>
            <a:rect l="l" t="t" r="r" b="b"/>
            <a:pathLst>
              <a:path w="94270" h="53026" extrusionOk="0">
                <a:moveTo>
                  <a:pt x="7992" y="4456"/>
                </a:moveTo>
                <a:lnTo>
                  <a:pt x="8489" y="4732"/>
                </a:lnTo>
                <a:lnTo>
                  <a:pt x="9078" y="5082"/>
                </a:lnTo>
                <a:lnTo>
                  <a:pt x="9833" y="5542"/>
                </a:lnTo>
                <a:lnTo>
                  <a:pt x="10753" y="6113"/>
                </a:lnTo>
                <a:lnTo>
                  <a:pt x="11784" y="6794"/>
                </a:lnTo>
                <a:lnTo>
                  <a:pt x="12908" y="7586"/>
                </a:lnTo>
                <a:lnTo>
                  <a:pt x="13478" y="8027"/>
                </a:lnTo>
                <a:lnTo>
                  <a:pt x="14086" y="8469"/>
                </a:lnTo>
                <a:lnTo>
                  <a:pt x="14694" y="8948"/>
                </a:lnTo>
                <a:lnTo>
                  <a:pt x="15301" y="9445"/>
                </a:lnTo>
                <a:lnTo>
                  <a:pt x="15927" y="9961"/>
                </a:lnTo>
                <a:lnTo>
                  <a:pt x="16535" y="10513"/>
                </a:lnTo>
                <a:lnTo>
                  <a:pt x="17142" y="11065"/>
                </a:lnTo>
                <a:lnTo>
                  <a:pt x="17731" y="11636"/>
                </a:lnTo>
                <a:lnTo>
                  <a:pt x="18302" y="12225"/>
                </a:lnTo>
                <a:lnTo>
                  <a:pt x="18873" y="12833"/>
                </a:lnTo>
                <a:lnTo>
                  <a:pt x="19407" y="13459"/>
                </a:lnTo>
                <a:lnTo>
                  <a:pt x="19941" y="14085"/>
                </a:lnTo>
                <a:lnTo>
                  <a:pt x="20420" y="14748"/>
                </a:lnTo>
                <a:lnTo>
                  <a:pt x="20880" y="15411"/>
                </a:lnTo>
                <a:lnTo>
                  <a:pt x="21303" y="16092"/>
                </a:lnTo>
                <a:lnTo>
                  <a:pt x="21690" y="16773"/>
                </a:lnTo>
                <a:lnTo>
                  <a:pt x="21856" y="17123"/>
                </a:lnTo>
                <a:lnTo>
                  <a:pt x="22021" y="17473"/>
                </a:lnTo>
                <a:lnTo>
                  <a:pt x="22169" y="17822"/>
                </a:lnTo>
                <a:lnTo>
                  <a:pt x="22316" y="18172"/>
                </a:lnTo>
                <a:lnTo>
                  <a:pt x="22445" y="18522"/>
                </a:lnTo>
                <a:lnTo>
                  <a:pt x="22555" y="18872"/>
                </a:lnTo>
                <a:lnTo>
                  <a:pt x="22647" y="19222"/>
                </a:lnTo>
                <a:lnTo>
                  <a:pt x="22739" y="19572"/>
                </a:lnTo>
                <a:lnTo>
                  <a:pt x="22813" y="19921"/>
                </a:lnTo>
                <a:lnTo>
                  <a:pt x="22887" y="20271"/>
                </a:lnTo>
                <a:lnTo>
                  <a:pt x="22924" y="20603"/>
                </a:lnTo>
                <a:lnTo>
                  <a:pt x="22960" y="20934"/>
                </a:lnTo>
                <a:lnTo>
                  <a:pt x="23016" y="21597"/>
                </a:lnTo>
                <a:lnTo>
                  <a:pt x="23016" y="22260"/>
                </a:lnTo>
                <a:lnTo>
                  <a:pt x="22979" y="22886"/>
                </a:lnTo>
                <a:lnTo>
                  <a:pt x="22905" y="23512"/>
                </a:lnTo>
                <a:lnTo>
                  <a:pt x="22795" y="24119"/>
                </a:lnTo>
                <a:lnTo>
                  <a:pt x="22666" y="24708"/>
                </a:lnTo>
                <a:lnTo>
                  <a:pt x="22500" y="25298"/>
                </a:lnTo>
                <a:lnTo>
                  <a:pt x="22316" y="25850"/>
                </a:lnTo>
                <a:lnTo>
                  <a:pt x="22113" y="26384"/>
                </a:lnTo>
                <a:lnTo>
                  <a:pt x="21893" y="26899"/>
                </a:lnTo>
                <a:lnTo>
                  <a:pt x="21653" y="27397"/>
                </a:lnTo>
                <a:lnTo>
                  <a:pt x="21395" y="27875"/>
                </a:lnTo>
                <a:lnTo>
                  <a:pt x="21156" y="28336"/>
                </a:lnTo>
                <a:lnTo>
                  <a:pt x="20880" y="28777"/>
                </a:lnTo>
                <a:lnTo>
                  <a:pt x="20622" y="29182"/>
                </a:lnTo>
                <a:lnTo>
                  <a:pt x="20364" y="29569"/>
                </a:lnTo>
                <a:lnTo>
                  <a:pt x="20107" y="29919"/>
                </a:lnTo>
                <a:lnTo>
                  <a:pt x="19849" y="30250"/>
                </a:lnTo>
                <a:lnTo>
                  <a:pt x="19370" y="30821"/>
                </a:lnTo>
                <a:lnTo>
                  <a:pt x="18965" y="31281"/>
                </a:lnTo>
                <a:lnTo>
                  <a:pt x="18634" y="31631"/>
                </a:lnTo>
                <a:lnTo>
                  <a:pt x="18357" y="31907"/>
                </a:lnTo>
                <a:lnTo>
                  <a:pt x="17952" y="31889"/>
                </a:lnTo>
                <a:lnTo>
                  <a:pt x="17474" y="31852"/>
                </a:lnTo>
                <a:lnTo>
                  <a:pt x="16866" y="31779"/>
                </a:lnTo>
                <a:lnTo>
                  <a:pt x="16130" y="31650"/>
                </a:lnTo>
                <a:lnTo>
                  <a:pt x="15725" y="31576"/>
                </a:lnTo>
                <a:lnTo>
                  <a:pt x="15283" y="31466"/>
                </a:lnTo>
                <a:lnTo>
                  <a:pt x="14841" y="31355"/>
                </a:lnTo>
                <a:lnTo>
                  <a:pt x="14362" y="31226"/>
                </a:lnTo>
                <a:lnTo>
                  <a:pt x="13883" y="31079"/>
                </a:lnTo>
                <a:lnTo>
                  <a:pt x="13405" y="30895"/>
                </a:lnTo>
                <a:lnTo>
                  <a:pt x="12889" y="30711"/>
                </a:lnTo>
                <a:lnTo>
                  <a:pt x="12392" y="30490"/>
                </a:lnTo>
                <a:lnTo>
                  <a:pt x="11877" y="30250"/>
                </a:lnTo>
                <a:lnTo>
                  <a:pt x="11361" y="29974"/>
                </a:lnTo>
                <a:lnTo>
                  <a:pt x="10864" y="29680"/>
                </a:lnTo>
                <a:lnTo>
                  <a:pt x="10367" y="29348"/>
                </a:lnTo>
                <a:lnTo>
                  <a:pt x="9870" y="28998"/>
                </a:lnTo>
                <a:lnTo>
                  <a:pt x="9391" y="28612"/>
                </a:lnTo>
                <a:lnTo>
                  <a:pt x="8931" y="28188"/>
                </a:lnTo>
                <a:lnTo>
                  <a:pt x="8470" y="27728"/>
                </a:lnTo>
                <a:lnTo>
                  <a:pt x="8047" y="27249"/>
                </a:lnTo>
                <a:lnTo>
                  <a:pt x="7642" y="26715"/>
                </a:lnTo>
                <a:lnTo>
                  <a:pt x="7439" y="26439"/>
                </a:lnTo>
                <a:lnTo>
                  <a:pt x="7255" y="26145"/>
                </a:lnTo>
                <a:lnTo>
                  <a:pt x="7071" y="25850"/>
                </a:lnTo>
                <a:lnTo>
                  <a:pt x="6905" y="25555"/>
                </a:lnTo>
                <a:lnTo>
                  <a:pt x="6740" y="25224"/>
                </a:lnTo>
                <a:lnTo>
                  <a:pt x="6592" y="24893"/>
                </a:lnTo>
                <a:lnTo>
                  <a:pt x="6445" y="24561"/>
                </a:lnTo>
                <a:lnTo>
                  <a:pt x="6298" y="24211"/>
                </a:lnTo>
                <a:lnTo>
                  <a:pt x="6169" y="23861"/>
                </a:lnTo>
                <a:lnTo>
                  <a:pt x="6058" y="23493"/>
                </a:lnTo>
                <a:lnTo>
                  <a:pt x="5948" y="23125"/>
                </a:lnTo>
                <a:lnTo>
                  <a:pt x="5856" y="22738"/>
                </a:lnTo>
                <a:lnTo>
                  <a:pt x="5690" y="21965"/>
                </a:lnTo>
                <a:lnTo>
                  <a:pt x="5561" y="21192"/>
                </a:lnTo>
                <a:lnTo>
                  <a:pt x="5451" y="20382"/>
                </a:lnTo>
                <a:lnTo>
                  <a:pt x="5396" y="19572"/>
                </a:lnTo>
                <a:lnTo>
                  <a:pt x="5359" y="18761"/>
                </a:lnTo>
                <a:lnTo>
                  <a:pt x="5359" y="17933"/>
                </a:lnTo>
                <a:lnTo>
                  <a:pt x="5377" y="17104"/>
                </a:lnTo>
                <a:lnTo>
                  <a:pt x="5432" y="16276"/>
                </a:lnTo>
                <a:lnTo>
                  <a:pt x="5488" y="15447"/>
                </a:lnTo>
                <a:lnTo>
                  <a:pt x="5580" y="14637"/>
                </a:lnTo>
                <a:lnTo>
                  <a:pt x="5690" y="13827"/>
                </a:lnTo>
                <a:lnTo>
                  <a:pt x="5801" y="13035"/>
                </a:lnTo>
                <a:lnTo>
                  <a:pt x="5930" y="12262"/>
                </a:lnTo>
                <a:lnTo>
                  <a:pt x="6077" y="11489"/>
                </a:lnTo>
                <a:lnTo>
                  <a:pt x="6224" y="10752"/>
                </a:lnTo>
                <a:lnTo>
                  <a:pt x="6390" y="10053"/>
                </a:lnTo>
                <a:lnTo>
                  <a:pt x="6703" y="8709"/>
                </a:lnTo>
                <a:lnTo>
                  <a:pt x="7034" y="7512"/>
                </a:lnTo>
                <a:lnTo>
                  <a:pt x="7329" y="6481"/>
                </a:lnTo>
                <a:lnTo>
                  <a:pt x="7605" y="5634"/>
                </a:lnTo>
                <a:lnTo>
                  <a:pt x="7808" y="5008"/>
                </a:lnTo>
                <a:lnTo>
                  <a:pt x="7992" y="4456"/>
                </a:lnTo>
                <a:close/>
                <a:moveTo>
                  <a:pt x="1" y="0"/>
                </a:moveTo>
                <a:lnTo>
                  <a:pt x="1" y="53026"/>
                </a:lnTo>
                <a:lnTo>
                  <a:pt x="94269" y="53026"/>
                </a:lnTo>
                <a:lnTo>
                  <a:pt x="9426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35"/>
          <p:cNvSpPr/>
          <p:nvPr/>
        </p:nvSpPr>
        <p:spPr>
          <a:xfrm>
            <a:off x="2007373" y="2801981"/>
            <a:ext cx="1494925" cy="907315"/>
          </a:xfrm>
          <a:custGeom>
            <a:avLst/>
            <a:gdLst/>
            <a:ahLst/>
            <a:cxnLst/>
            <a:rect l="l" t="t" r="r" b="b"/>
            <a:pathLst>
              <a:path w="15412" h="9354" extrusionOk="0">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35"/>
          <p:cNvSpPr/>
          <p:nvPr/>
        </p:nvSpPr>
        <p:spPr>
          <a:xfrm rot="758744">
            <a:off x="1198314" y="3395329"/>
            <a:ext cx="582376" cy="869781"/>
          </a:xfrm>
          <a:custGeom>
            <a:avLst/>
            <a:gdLst/>
            <a:ahLst/>
            <a:cxnLst/>
            <a:rect l="l" t="t" r="r" b="b"/>
            <a:pathLst>
              <a:path w="6004" h="8967" extrusionOk="0">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35"/>
          <p:cNvSpPr/>
          <p:nvPr/>
        </p:nvSpPr>
        <p:spPr>
          <a:xfrm>
            <a:off x="1993115" y="0"/>
            <a:ext cx="1828888" cy="1393078"/>
          </a:xfrm>
          <a:custGeom>
            <a:avLst/>
            <a:gdLst/>
            <a:ahLst/>
            <a:cxnLst/>
            <a:rect l="l" t="t" r="r" b="b"/>
            <a:pathLst>
              <a:path w="18855" h="14362" extrusionOk="0">
                <a:moveTo>
                  <a:pt x="1400" y="0"/>
                </a:moveTo>
                <a:lnTo>
                  <a:pt x="1087" y="552"/>
                </a:lnTo>
                <a:lnTo>
                  <a:pt x="811" y="1123"/>
                </a:lnTo>
                <a:lnTo>
                  <a:pt x="571" y="1712"/>
                </a:lnTo>
                <a:lnTo>
                  <a:pt x="461" y="2025"/>
                </a:lnTo>
                <a:lnTo>
                  <a:pt x="369" y="2320"/>
                </a:lnTo>
                <a:lnTo>
                  <a:pt x="277" y="2633"/>
                </a:lnTo>
                <a:lnTo>
                  <a:pt x="203" y="2964"/>
                </a:lnTo>
                <a:lnTo>
                  <a:pt x="148" y="3277"/>
                </a:lnTo>
                <a:lnTo>
                  <a:pt x="93" y="3609"/>
                </a:lnTo>
                <a:lnTo>
                  <a:pt x="56" y="3922"/>
                </a:lnTo>
                <a:lnTo>
                  <a:pt x="19" y="4253"/>
                </a:lnTo>
                <a:lnTo>
                  <a:pt x="0" y="4603"/>
                </a:lnTo>
                <a:lnTo>
                  <a:pt x="0" y="4934"/>
                </a:lnTo>
                <a:lnTo>
                  <a:pt x="19" y="5413"/>
                </a:lnTo>
                <a:lnTo>
                  <a:pt x="56" y="5892"/>
                </a:lnTo>
                <a:lnTo>
                  <a:pt x="111" y="6370"/>
                </a:lnTo>
                <a:lnTo>
                  <a:pt x="185" y="6831"/>
                </a:lnTo>
                <a:lnTo>
                  <a:pt x="295" y="7291"/>
                </a:lnTo>
                <a:lnTo>
                  <a:pt x="424" y="7733"/>
                </a:lnTo>
                <a:lnTo>
                  <a:pt x="571" y="8175"/>
                </a:lnTo>
                <a:lnTo>
                  <a:pt x="737" y="8598"/>
                </a:lnTo>
                <a:lnTo>
                  <a:pt x="921" y="9022"/>
                </a:lnTo>
                <a:lnTo>
                  <a:pt x="1142" y="9427"/>
                </a:lnTo>
                <a:lnTo>
                  <a:pt x="1363" y="9813"/>
                </a:lnTo>
                <a:lnTo>
                  <a:pt x="1602" y="10200"/>
                </a:lnTo>
                <a:lnTo>
                  <a:pt x="1878" y="10568"/>
                </a:lnTo>
                <a:lnTo>
                  <a:pt x="2155" y="10937"/>
                </a:lnTo>
                <a:lnTo>
                  <a:pt x="2449" y="11268"/>
                </a:lnTo>
                <a:lnTo>
                  <a:pt x="2762" y="11599"/>
                </a:lnTo>
                <a:lnTo>
                  <a:pt x="3094" y="11912"/>
                </a:lnTo>
                <a:lnTo>
                  <a:pt x="3425" y="12207"/>
                </a:lnTo>
                <a:lnTo>
                  <a:pt x="3793" y="12483"/>
                </a:lnTo>
                <a:lnTo>
                  <a:pt x="4162" y="12759"/>
                </a:lnTo>
                <a:lnTo>
                  <a:pt x="4548" y="12999"/>
                </a:lnTo>
                <a:lnTo>
                  <a:pt x="4935" y="13220"/>
                </a:lnTo>
                <a:lnTo>
                  <a:pt x="5340" y="13441"/>
                </a:lnTo>
                <a:lnTo>
                  <a:pt x="5763" y="13625"/>
                </a:lnTo>
                <a:lnTo>
                  <a:pt x="6187" y="13790"/>
                </a:lnTo>
                <a:lnTo>
                  <a:pt x="6629" y="13938"/>
                </a:lnTo>
                <a:lnTo>
                  <a:pt x="7071" y="14066"/>
                </a:lnTo>
                <a:lnTo>
                  <a:pt x="7531" y="14177"/>
                </a:lnTo>
                <a:lnTo>
                  <a:pt x="7991" y="14251"/>
                </a:lnTo>
                <a:lnTo>
                  <a:pt x="8470" y="14306"/>
                </a:lnTo>
                <a:lnTo>
                  <a:pt x="8949" y="14343"/>
                </a:lnTo>
                <a:lnTo>
                  <a:pt x="9427" y="14361"/>
                </a:lnTo>
                <a:lnTo>
                  <a:pt x="9906" y="14343"/>
                </a:lnTo>
                <a:lnTo>
                  <a:pt x="10385" y="14306"/>
                </a:lnTo>
                <a:lnTo>
                  <a:pt x="10863" y="14251"/>
                </a:lnTo>
                <a:lnTo>
                  <a:pt x="11324" y="14177"/>
                </a:lnTo>
                <a:lnTo>
                  <a:pt x="11784" y="14066"/>
                </a:lnTo>
                <a:lnTo>
                  <a:pt x="12226" y="13938"/>
                </a:lnTo>
                <a:lnTo>
                  <a:pt x="12668" y="13790"/>
                </a:lnTo>
                <a:lnTo>
                  <a:pt x="13091" y="13625"/>
                </a:lnTo>
                <a:lnTo>
                  <a:pt x="13515" y="13441"/>
                </a:lnTo>
                <a:lnTo>
                  <a:pt x="13920" y="13220"/>
                </a:lnTo>
                <a:lnTo>
                  <a:pt x="14306" y="12999"/>
                </a:lnTo>
                <a:lnTo>
                  <a:pt x="14693" y="12759"/>
                </a:lnTo>
                <a:lnTo>
                  <a:pt x="15061" y="12483"/>
                </a:lnTo>
                <a:lnTo>
                  <a:pt x="15430" y="12207"/>
                </a:lnTo>
                <a:lnTo>
                  <a:pt x="15761" y="11912"/>
                </a:lnTo>
                <a:lnTo>
                  <a:pt x="16092" y="11599"/>
                </a:lnTo>
                <a:lnTo>
                  <a:pt x="16405" y="11268"/>
                </a:lnTo>
                <a:lnTo>
                  <a:pt x="16700" y="10937"/>
                </a:lnTo>
                <a:lnTo>
                  <a:pt x="16976" y="10568"/>
                </a:lnTo>
                <a:lnTo>
                  <a:pt x="17252" y="10200"/>
                </a:lnTo>
                <a:lnTo>
                  <a:pt x="17492" y="9813"/>
                </a:lnTo>
                <a:lnTo>
                  <a:pt x="17713" y="9427"/>
                </a:lnTo>
                <a:lnTo>
                  <a:pt x="17933" y="9022"/>
                </a:lnTo>
                <a:lnTo>
                  <a:pt x="18118" y="8598"/>
                </a:lnTo>
                <a:lnTo>
                  <a:pt x="18283" y="8175"/>
                </a:lnTo>
                <a:lnTo>
                  <a:pt x="18431" y="7733"/>
                </a:lnTo>
                <a:lnTo>
                  <a:pt x="18559" y="7291"/>
                </a:lnTo>
                <a:lnTo>
                  <a:pt x="18670" y="6831"/>
                </a:lnTo>
                <a:lnTo>
                  <a:pt x="18744" y="6370"/>
                </a:lnTo>
                <a:lnTo>
                  <a:pt x="18799" y="5892"/>
                </a:lnTo>
                <a:lnTo>
                  <a:pt x="18836" y="5413"/>
                </a:lnTo>
                <a:lnTo>
                  <a:pt x="18854" y="4934"/>
                </a:lnTo>
                <a:lnTo>
                  <a:pt x="18854" y="4603"/>
                </a:lnTo>
                <a:lnTo>
                  <a:pt x="18836" y="4253"/>
                </a:lnTo>
                <a:lnTo>
                  <a:pt x="18799" y="3922"/>
                </a:lnTo>
                <a:lnTo>
                  <a:pt x="18762" y="3609"/>
                </a:lnTo>
                <a:lnTo>
                  <a:pt x="18707" y="3277"/>
                </a:lnTo>
                <a:lnTo>
                  <a:pt x="18652" y="2964"/>
                </a:lnTo>
                <a:lnTo>
                  <a:pt x="18578" y="2633"/>
                </a:lnTo>
                <a:lnTo>
                  <a:pt x="18486" y="2320"/>
                </a:lnTo>
                <a:lnTo>
                  <a:pt x="18394" y="2025"/>
                </a:lnTo>
                <a:lnTo>
                  <a:pt x="18283" y="1712"/>
                </a:lnTo>
                <a:lnTo>
                  <a:pt x="18044" y="1123"/>
                </a:lnTo>
                <a:lnTo>
                  <a:pt x="17768" y="552"/>
                </a:lnTo>
                <a:lnTo>
                  <a:pt x="1745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35"/>
          <p:cNvSpPr/>
          <p:nvPr/>
        </p:nvSpPr>
        <p:spPr>
          <a:xfrm>
            <a:off x="1793105" y="4243274"/>
            <a:ext cx="1271637" cy="900137"/>
          </a:xfrm>
          <a:custGeom>
            <a:avLst/>
            <a:gdLst/>
            <a:ahLst/>
            <a:cxnLst/>
            <a:rect l="l" t="t" r="r" b="b"/>
            <a:pathLst>
              <a:path w="13110" h="9280" extrusionOk="0">
                <a:moveTo>
                  <a:pt x="6224" y="0"/>
                </a:moveTo>
                <a:lnTo>
                  <a:pt x="5892" y="37"/>
                </a:lnTo>
                <a:lnTo>
                  <a:pt x="5561" y="74"/>
                </a:lnTo>
                <a:lnTo>
                  <a:pt x="5229" y="129"/>
                </a:lnTo>
                <a:lnTo>
                  <a:pt x="4916" y="203"/>
                </a:lnTo>
                <a:lnTo>
                  <a:pt x="4603" y="295"/>
                </a:lnTo>
                <a:lnTo>
                  <a:pt x="4309" y="405"/>
                </a:lnTo>
                <a:lnTo>
                  <a:pt x="3996" y="516"/>
                </a:lnTo>
                <a:lnTo>
                  <a:pt x="3720" y="644"/>
                </a:lnTo>
                <a:lnTo>
                  <a:pt x="3425" y="792"/>
                </a:lnTo>
                <a:lnTo>
                  <a:pt x="3149" y="957"/>
                </a:lnTo>
                <a:lnTo>
                  <a:pt x="2891" y="1123"/>
                </a:lnTo>
                <a:lnTo>
                  <a:pt x="2633" y="1307"/>
                </a:lnTo>
                <a:lnTo>
                  <a:pt x="2394" y="1491"/>
                </a:lnTo>
                <a:lnTo>
                  <a:pt x="2155" y="1694"/>
                </a:lnTo>
                <a:lnTo>
                  <a:pt x="1915" y="1915"/>
                </a:lnTo>
                <a:lnTo>
                  <a:pt x="1694" y="2154"/>
                </a:lnTo>
                <a:lnTo>
                  <a:pt x="1492" y="2394"/>
                </a:lnTo>
                <a:lnTo>
                  <a:pt x="1308" y="2633"/>
                </a:lnTo>
                <a:lnTo>
                  <a:pt x="1123" y="2891"/>
                </a:lnTo>
                <a:lnTo>
                  <a:pt x="958" y="3148"/>
                </a:lnTo>
                <a:lnTo>
                  <a:pt x="792" y="3425"/>
                </a:lnTo>
                <a:lnTo>
                  <a:pt x="645" y="3719"/>
                </a:lnTo>
                <a:lnTo>
                  <a:pt x="516" y="3995"/>
                </a:lnTo>
                <a:lnTo>
                  <a:pt x="405" y="4308"/>
                </a:lnTo>
                <a:lnTo>
                  <a:pt x="295" y="4603"/>
                </a:lnTo>
                <a:lnTo>
                  <a:pt x="203" y="4916"/>
                </a:lnTo>
                <a:lnTo>
                  <a:pt x="129" y="5229"/>
                </a:lnTo>
                <a:lnTo>
                  <a:pt x="74" y="5560"/>
                </a:lnTo>
                <a:lnTo>
                  <a:pt x="37" y="5892"/>
                </a:lnTo>
                <a:lnTo>
                  <a:pt x="0" y="6223"/>
                </a:lnTo>
                <a:lnTo>
                  <a:pt x="0" y="6555"/>
                </a:lnTo>
                <a:lnTo>
                  <a:pt x="19" y="6923"/>
                </a:lnTo>
                <a:lnTo>
                  <a:pt x="37" y="7273"/>
                </a:lnTo>
                <a:lnTo>
                  <a:pt x="92" y="7622"/>
                </a:lnTo>
                <a:lnTo>
                  <a:pt x="148" y="7972"/>
                </a:lnTo>
                <a:lnTo>
                  <a:pt x="240" y="8304"/>
                </a:lnTo>
                <a:lnTo>
                  <a:pt x="332" y="8635"/>
                </a:lnTo>
                <a:lnTo>
                  <a:pt x="461" y="8967"/>
                </a:lnTo>
                <a:lnTo>
                  <a:pt x="590" y="9280"/>
                </a:lnTo>
                <a:lnTo>
                  <a:pt x="12520" y="9280"/>
                </a:lnTo>
                <a:lnTo>
                  <a:pt x="12649" y="8967"/>
                </a:lnTo>
                <a:lnTo>
                  <a:pt x="12778" y="8635"/>
                </a:lnTo>
                <a:lnTo>
                  <a:pt x="12870" y="8304"/>
                </a:lnTo>
                <a:lnTo>
                  <a:pt x="12962" y="7972"/>
                </a:lnTo>
                <a:lnTo>
                  <a:pt x="13017" y="7622"/>
                </a:lnTo>
                <a:lnTo>
                  <a:pt x="13073" y="7273"/>
                </a:lnTo>
                <a:lnTo>
                  <a:pt x="13091" y="6923"/>
                </a:lnTo>
                <a:lnTo>
                  <a:pt x="13110" y="6555"/>
                </a:lnTo>
                <a:lnTo>
                  <a:pt x="13110" y="6223"/>
                </a:lnTo>
                <a:lnTo>
                  <a:pt x="13073" y="5892"/>
                </a:lnTo>
                <a:lnTo>
                  <a:pt x="13036" y="5560"/>
                </a:lnTo>
                <a:lnTo>
                  <a:pt x="12981" y="5229"/>
                </a:lnTo>
                <a:lnTo>
                  <a:pt x="12907" y="4916"/>
                </a:lnTo>
                <a:lnTo>
                  <a:pt x="12815" y="4603"/>
                </a:lnTo>
                <a:lnTo>
                  <a:pt x="12704" y="4308"/>
                </a:lnTo>
                <a:lnTo>
                  <a:pt x="12594" y="3995"/>
                </a:lnTo>
                <a:lnTo>
                  <a:pt x="12465" y="3719"/>
                </a:lnTo>
                <a:lnTo>
                  <a:pt x="12318" y="3425"/>
                </a:lnTo>
                <a:lnTo>
                  <a:pt x="12152" y="3148"/>
                </a:lnTo>
                <a:lnTo>
                  <a:pt x="11986" y="2891"/>
                </a:lnTo>
                <a:lnTo>
                  <a:pt x="11802" y="2633"/>
                </a:lnTo>
                <a:lnTo>
                  <a:pt x="11618" y="2394"/>
                </a:lnTo>
                <a:lnTo>
                  <a:pt x="11416" y="2154"/>
                </a:lnTo>
                <a:lnTo>
                  <a:pt x="11195" y="1915"/>
                </a:lnTo>
                <a:lnTo>
                  <a:pt x="10955" y="1694"/>
                </a:lnTo>
                <a:lnTo>
                  <a:pt x="10716" y="1491"/>
                </a:lnTo>
                <a:lnTo>
                  <a:pt x="10477" y="1307"/>
                </a:lnTo>
                <a:lnTo>
                  <a:pt x="10219" y="1123"/>
                </a:lnTo>
                <a:lnTo>
                  <a:pt x="9961" y="957"/>
                </a:lnTo>
                <a:lnTo>
                  <a:pt x="9685" y="792"/>
                </a:lnTo>
                <a:lnTo>
                  <a:pt x="9390" y="644"/>
                </a:lnTo>
                <a:lnTo>
                  <a:pt x="9114" y="516"/>
                </a:lnTo>
                <a:lnTo>
                  <a:pt x="8801" y="405"/>
                </a:lnTo>
                <a:lnTo>
                  <a:pt x="8507" y="295"/>
                </a:lnTo>
                <a:lnTo>
                  <a:pt x="8194" y="203"/>
                </a:lnTo>
                <a:lnTo>
                  <a:pt x="7881" y="129"/>
                </a:lnTo>
                <a:lnTo>
                  <a:pt x="7549" y="74"/>
                </a:lnTo>
                <a:lnTo>
                  <a:pt x="7218" y="37"/>
                </a:lnTo>
                <a:lnTo>
                  <a:pt x="688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35"/>
          <p:cNvSpPr/>
          <p:nvPr/>
        </p:nvSpPr>
        <p:spPr>
          <a:xfrm>
            <a:off x="0" y="2907418"/>
            <a:ext cx="971624" cy="1607346"/>
          </a:xfrm>
          <a:custGeom>
            <a:avLst/>
            <a:gdLst/>
            <a:ahLst/>
            <a:cxnLst/>
            <a:rect l="l" t="t" r="r" b="b"/>
            <a:pathLst>
              <a:path w="10017" h="16571" extrusionOk="0">
                <a:moveTo>
                  <a:pt x="1732" y="0"/>
                </a:moveTo>
                <a:lnTo>
                  <a:pt x="1290" y="19"/>
                </a:lnTo>
                <a:lnTo>
                  <a:pt x="848" y="55"/>
                </a:lnTo>
                <a:lnTo>
                  <a:pt x="424" y="111"/>
                </a:lnTo>
                <a:lnTo>
                  <a:pt x="1" y="184"/>
                </a:lnTo>
                <a:lnTo>
                  <a:pt x="1" y="16387"/>
                </a:lnTo>
                <a:lnTo>
                  <a:pt x="424" y="16460"/>
                </a:lnTo>
                <a:lnTo>
                  <a:pt x="848" y="16515"/>
                </a:lnTo>
                <a:lnTo>
                  <a:pt x="1290" y="16552"/>
                </a:lnTo>
                <a:lnTo>
                  <a:pt x="1732" y="16571"/>
                </a:lnTo>
                <a:lnTo>
                  <a:pt x="2155" y="16552"/>
                </a:lnTo>
                <a:lnTo>
                  <a:pt x="2579" y="16534"/>
                </a:lnTo>
                <a:lnTo>
                  <a:pt x="3002" y="16479"/>
                </a:lnTo>
                <a:lnTo>
                  <a:pt x="3407" y="16405"/>
                </a:lnTo>
                <a:lnTo>
                  <a:pt x="3794" y="16313"/>
                </a:lnTo>
                <a:lnTo>
                  <a:pt x="4199" y="16202"/>
                </a:lnTo>
                <a:lnTo>
                  <a:pt x="4586" y="16074"/>
                </a:lnTo>
                <a:lnTo>
                  <a:pt x="4954" y="15926"/>
                </a:lnTo>
                <a:lnTo>
                  <a:pt x="5322" y="15761"/>
                </a:lnTo>
                <a:lnTo>
                  <a:pt x="5672" y="15576"/>
                </a:lnTo>
                <a:lnTo>
                  <a:pt x="6022" y="15374"/>
                </a:lnTo>
                <a:lnTo>
                  <a:pt x="6371" y="15153"/>
                </a:lnTo>
                <a:lnTo>
                  <a:pt x="6684" y="14932"/>
                </a:lnTo>
                <a:lnTo>
                  <a:pt x="6997" y="14674"/>
                </a:lnTo>
                <a:lnTo>
                  <a:pt x="7310" y="14416"/>
                </a:lnTo>
                <a:lnTo>
                  <a:pt x="7587" y="14140"/>
                </a:lnTo>
                <a:lnTo>
                  <a:pt x="7863" y="13864"/>
                </a:lnTo>
                <a:lnTo>
                  <a:pt x="8121" y="13551"/>
                </a:lnTo>
                <a:lnTo>
                  <a:pt x="8378" y="13238"/>
                </a:lnTo>
                <a:lnTo>
                  <a:pt x="8599" y="12925"/>
                </a:lnTo>
                <a:lnTo>
                  <a:pt x="8820" y="12575"/>
                </a:lnTo>
                <a:lnTo>
                  <a:pt x="9023" y="12225"/>
                </a:lnTo>
                <a:lnTo>
                  <a:pt x="9207" y="11876"/>
                </a:lnTo>
                <a:lnTo>
                  <a:pt x="9373" y="11507"/>
                </a:lnTo>
                <a:lnTo>
                  <a:pt x="9520" y="11139"/>
                </a:lnTo>
                <a:lnTo>
                  <a:pt x="9649" y="10753"/>
                </a:lnTo>
                <a:lnTo>
                  <a:pt x="9759" y="10348"/>
                </a:lnTo>
                <a:lnTo>
                  <a:pt x="9851" y="9961"/>
                </a:lnTo>
                <a:lnTo>
                  <a:pt x="9925" y="9556"/>
                </a:lnTo>
                <a:lnTo>
                  <a:pt x="9980" y="9132"/>
                </a:lnTo>
                <a:lnTo>
                  <a:pt x="9999" y="8709"/>
                </a:lnTo>
                <a:lnTo>
                  <a:pt x="10017" y="8285"/>
                </a:lnTo>
                <a:lnTo>
                  <a:pt x="9999" y="7862"/>
                </a:lnTo>
                <a:lnTo>
                  <a:pt x="9980" y="7438"/>
                </a:lnTo>
                <a:lnTo>
                  <a:pt x="9925" y="7015"/>
                </a:lnTo>
                <a:lnTo>
                  <a:pt x="9851" y="6610"/>
                </a:lnTo>
                <a:lnTo>
                  <a:pt x="9759" y="6223"/>
                </a:lnTo>
                <a:lnTo>
                  <a:pt x="9649" y="5818"/>
                </a:lnTo>
                <a:lnTo>
                  <a:pt x="9520" y="5432"/>
                </a:lnTo>
                <a:lnTo>
                  <a:pt x="9373" y="5063"/>
                </a:lnTo>
                <a:lnTo>
                  <a:pt x="9207" y="4695"/>
                </a:lnTo>
                <a:lnTo>
                  <a:pt x="9023" y="4345"/>
                </a:lnTo>
                <a:lnTo>
                  <a:pt x="8820" y="3995"/>
                </a:lnTo>
                <a:lnTo>
                  <a:pt x="8599" y="3646"/>
                </a:lnTo>
                <a:lnTo>
                  <a:pt x="8378" y="3333"/>
                </a:lnTo>
                <a:lnTo>
                  <a:pt x="8121" y="3020"/>
                </a:lnTo>
                <a:lnTo>
                  <a:pt x="7863" y="2707"/>
                </a:lnTo>
                <a:lnTo>
                  <a:pt x="7587" y="2430"/>
                </a:lnTo>
                <a:lnTo>
                  <a:pt x="7310" y="2154"/>
                </a:lnTo>
                <a:lnTo>
                  <a:pt x="6997" y="1897"/>
                </a:lnTo>
                <a:lnTo>
                  <a:pt x="6684" y="1639"/>
                </a:lnTo>
                <a:lnTo>
                  <a:pt x="6371" y="1418"/>
                </a:lnTo>
                <a:lnTo>
                  <a:pt x="6022" y="1197"/>
                </a:lnTo>
                <a:lnTo>
                  <a:pt x="5672" y="994"/>
                </a:lnTo>
                <a:lnTo>
                  <a:pt x="5322" y="810"/>
                </a:lnTo>
                <a:lnTo>
                  <a:pt x="4954" y="645"/>
                </a:lnTo>
                <a:lnTo>
                  <a:pt x="4586" y="497"/>
                </a:lnTo>
                <a:lnTo>
                  <a:pt x="4199" y="368"/>
                </a:lnTo>
                <a:lnTo>
                  <a:pt x="3794" y="258"/>
                </a:lnTo>
                <a:lnTo>
                  <a:pt x="3407" y="166"/>
                </a:lnTo>
                <a:lnTo>
                  <a:pt x="3002" y="92"/>
                </a:lnTo>
                <a:lnTo>
                  <a:pt x="2579" y="37"/>
                </a:lnTo>
                <a:lnTo>
                  <a:pt x="2155" y="19"/>
                </a:lnTo>
                <a:lnTo>
                  <a:pt x="1732"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35"/>
          <p:cNvSpPr txBox="1">
            <a:spLocks noGrp="1"/>
          </p:cNvSpPr>
          <p:nvPr>
            <p:ph type="title"/>
          </p:nvPr>
        </p:nvSpPr>
        <p:spPr>
          <a:xfrm>
            <a:off x="3822000" y="893225"/>
            <a:ext cx="4864800" cy="690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23" name="Google Shape;23;p35"/>
          <p:cNvSpPr txBox="1">
            <a:spLocks noGrp="1"/>
          </p:cNvSpPr>
          <p:nvPr>
            <p:ph type="body" idx="1"/>
          </p:nvPr>
        </p:nvSpPr>
        <p:spPr>
          <a:xfrm>
            <a:off x="3822000" y="1725900"/>
            <a:ext cx="2361300" cy="30240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342900" algn="l">
              <a:lnSpc>
                <a:spcPct val="100000"/>
              </a:lnSpc>
              <a:spcBef>
                <a:spcPts val="0"/>
              </a:spcBef>
              <a:spcAft>
                <a:spcPts val="0"/>
              </a:spcAft>
              <a:buSzPts val="1800"/>
              <a:buChar char="■"/>
              <a:defRPr sz="1800"/>
            </a:lvl6pPr>
            <a:lvl7pPr marL="3200400" lvl="6" indent="-342900" algn="l">
              <a:lnSpc>
                <a:spcPct val="100000"/>
              </a:lnSpc>
              <a:spcBef>
                <a:spcPts val="0"/>
              </a:spcBef>
              <a:spcAft>
                <a:spcPts val="0"/>
              </a:spcAft>
              <a:buSzPts val="1800"/>
              <a:buChar char="●"/>
              <a:defRPr sz="1800"/>
            </a:lvl7pPr>
            <a:lvl8pPr marL="3657600" lvl="7" indent="-342900" algn="l">
              <a:lnSpc>
                <a:spcPct val="100000"/>
              </a:lnSpc>
              <a:spcBef>
                <a:spcPts val="0"/>
              </a:spcBef>
              <a:spcAft>
                <a:spcPts val="0"/>
              </a:spcAft>
              <a:buSzPts val="1800"/>
              <a:buChar char="○"/>
              <a:defRPr sz="1800"/>
            </a:lvl8pPr>
            <a:lvl9pPr marL="4114800" lvl="8" indent="-342900" algn="l">
              <a:lnSpc>
                <a:spcPct val="100000"/>
              </a:lnSpc>
              <a:spcBef>
                <a:spcPts val="0"/>
              </a:spcBef>
              <a:spcAft>
                <a:spcPts val="0"/>
              </a:spcAft>
              <a:buSzPts val="1800"/>
              <a:buChar char="■"/>
              <a:defRPr sz="1800"/>
            </a:lvl9pPr>
          </a:lstStyle>
          <a:p>
            <a:endParaRPr/>
          </a:p>
        </p:txBody>
      </p:sp>
      <p:sp>
        <p:nvSpPr>
          <p:cNvPr id="24" name="Google Shape;24;p35"/>
          <p:cNvSpPr txBox="1">
            <a:spLocks noGrp="1"/>
          </p:cNvSpPr>
          <p:nvPr>
            <p:ph type="body" idx="2"/>
          </p:nvPr>
        </p:nvSpPr>
        <p:spPr>
          <a:xfrm>
            <a:off x="6325498" y="1725900"/>
            <a:ext cx="2361300" cy="30240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342900" algn="l">
              <a:lnSpc>
                <a:spcPct val="100000"/>
              </a:lnSpc>
              <a:spcBef>
                <a:spcPts val="0"/>
              </a:spcBef>
              <a:spcAft>
                <a:spcPts val="0"/>
              </a:spcAft>
              <a:buSzPts val="1800"/>
              <a:buChar char="■"/>
              <a:defRPr sz="1800"/>
            </a:lvl6pPr>
            <a:lvl7pPr marL="3200400" lvl="6" indent="-342900" algn="l">
              <a:lnSpc>
                <a:spcPct val="100000"/>
              </a:lnSpc>
              <a:spcBef>
                <a:spcPts val="0"/>
              </a:spcBef>
              <a:spcAft>
                <a:spcPts val="0"/>
              </a:spcAft>
              <a:buSzPts val="1800"/>
              <a:buChar char="●"/>
              <a:defRPr sz="1800"/>
            </a:lvl7pPr>
            <a:lvl8pPr marL="3657600" lvl="7" indent="-342900" algn="l">
              <a:lnSpc>
                <a:spcPct val="100000"/>
              </a:lnSpc>
              <a:spcBef>
                <a:spcPts val="0"/>
              </a:spcBef>
              <a:spcAft>
                <a:spcPts val="0"/>
              </a:spcAft>
              <a:buSzPts val="1800"/>
              <a:buChar char="○"/>
              <a:defRPr sz="1800"/>
            </a:lvl8pPr>
            <a:lvl9pPr marL="4114800" lvl="8" indent="-342900" algn="l">
              <a:lnSpc>
                <a:spcPct val="100000"/>
              </a:lnSpc>
              <a:spcBef>
                <a:spcPts val="0"/>
              </a:spcBef>
              <a:spcAft>
                <a:spcPts val="0"/>
              </a:spcAft>
              <a:buSzPts val="1800"/>
              <a:buChar char="■"/>
              <a:defRPr sz="1800"/>
            </a:lvl9pPr>
          </a:lstStyle>
          <a:p>
            <a:endParaRPr/>
          </a:p>
        </p:txBody>
      </p:sp>
      <p:sp>
        <p:nvSpPr>
          <p:cNvPr id="25" name="Google Shape;25;p35"/>
          <p:cNvSpPr txBox="1">
            <a:spLocks noGrp="1"/>
          </p:cNvSpPr>
          <p:nvPr>
            <p:ph type="sldNum" idx="12"/>
          </p:nvPr>
        </p:nvSpPr>
        <p:spPr>
          <a:xfrm>
            <a:off x="76209" y="4749851"/>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1pPr>
            <a:lvl2pPr marL="0" marR="0" lvl="1" indent="0" algn="l">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2pPr>
            <a:lvl3pPr marL="0" marR="0" lvl="2" indent="0" algn="l">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3pPr>
            <a:lvl4pPr marL="0" marR="0" lvl="3" indent="0" algn="l">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4pPr>
            <a:lvl5pPr marL="0" marR="0" lvl="4" indent="0" algn="l">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5pPr>
            <a:lvl6pPr marL="0" marR="0" lvl="5" indent="0" algn="l">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6pPr>
            <a:lvl7pPr marL="0" marR="0" lvl="6" indent="0" algn="l">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7pPr>
            <a:lvl8pPr marL="0" marR="0" lvl="7" indent="0" algn="l">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8pPr>
            <a:lvl9pPr marL="0" marR="0" lvl="8" indent="0" algn="l">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with leaves">
  <p:cSld name="BLANK_2">
    <p:bg>
      <p:bgPr>
        <a:solidFill>
          <a:schemeClr val="accent1"/>
        </a:solidFill>
        <a:effectLst/>
      </p:bgPr>
    </p:bg>
    <p:spTree>
      <p:nvGrpSpPr>
        <p:cNvPr id="1" name="Shape 26"/>
        <p:cNvGrpSpPr/>
        <p:nvPr/>
      </p:nvGrpSpPr>
      <p:grpSpPr>
        <a:xfrm>
          <a:off x="0" y="0"/>
          <a:ext cx="0" cy="0"/>
          <a:chOff x="0" y="0"/>
          <a:chExt cx="0" cy="0"/>
        </a:xfrm>
      </p:grpSpPr>
      <p:sp>
        <p:nvSpPr>
          <p:cNvPr id="27" name="Google Shape;27;p36"/>
          <p:cNvSpPr txBox="1">
            <a:spLocks noGrp="1"/>
          </p:cNvSpPr>
          <p:nvPr>
            <p:ph type="sldNum" idx="12"/>
          </p:nvPr>
        </p:nvSpPr>
        <p:spPr>
          <a:xfrm>
            <a:off x="76209" y="4749851"/>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300"/>
              <a:buFont typeface="Arial"/>
              <a:buNone/>
              <a:defRPr sz="1300" b="0" i="0" u="none" strike="noStrike" cap="none">
                <a:solidFill>
                  <a:srgbClr val="FFFFFF"/>
                </a:solidFill>
                <a:latin typeface="Dosis Light"/>
                <a:ea typeface="Dosis Light"/>
                <a:cs typeface="Dosis Light"/>
                <a:sym typeface="Dosis Light"/>
              </a:defRPr>
            </a:lvl1pPr>
            <a:lvl2pPr marL="0" marR="0" lvl="1" indent="0" algn="l">
              <a:lnSpc>
                <a:spcPct val="100000"/>
              </a:lnSpc>
              <a:spcBef>
                <a:spcPts val="0"/>
              </a:spcBef>
              <a:spcAft>
                <a:spcPts val="0"/>
              </a:spcAft>
              <a:buClr>
                <a:srgbClr val="000000"/>
              </a:buClr>
              <a:buSzPts val="1300"/>
              <a:buFont typeface="Arial"/>
              <a:buNone/>
              <a:defRPr sz="1300" b="0" i="0" u="none" strike="noStrike" cap="none">
                <a:solidFill>
                  <a:srgbClr val="FFFFFF"/>
                </a:solidFill>
                <a:latin typeface="Dosis Light"/>
                <a:ea typeface="Dosis Light"/>
                <a:cs typeface="Dosis Light"/>
                <a:sym typeface="Dosis Light"/>
              </a:defRPr>
            </a:lvl2pPr>
            <a:lvl3pPr marL="0" marR="0" lvl="2" indent="0" algn="l">
              <a:lnSpc>
                <a:spcPct val="100000"/>
              </a:lnSpc>
              <a:spcBef>
                <a:spcPts val="0"/>
              </a:spcBef>
              <a:spcAft>
                <a:spcPts val="0"/>
              </a:spcAft>
              <a:buClr>
                <a:srgbClr val="000000"/>
              </a:buClr>
              <a:buSzPts val="1300"/>
              <a:buFont typeface="Arial"/>
              <a:buNone/>
              <a:defRPr sz="1300" b="0" i="0" u="none" strike="noStrike" cap="none">
                <a:solidFill>
                  <a:srgbClr val="FFFFFF"/>
                </a:solidFill>
                <a:latin typeface="Dosis Light"/>
                <a:ea typeface="Dosis Light"/>
                <a:cs typeface="Dosis Light"/>
                <a:sym typeface="Dosis Light"/>
              </a:defRPr>
            </a:lvl3pPr>
            <a:lvl4pPr marL="0" marR="0" lvl="3" indent="0" algn="l">
              <a:lnSpc>
                <a:spcPct val="100000"/>
              </a:lnSpc>
              <a:spcBef>
                <a:spcPts val="0"/>
              </a:spcBef>
              <a:spcAft>
                <a:spcPts val="0"/>
              </a:spcAft>
              <a:buClr>
                <a:srgbClr val="000000"/>
              </a:buClr>
              <a:buSzPts val="1300"/>
              <a:buFont typeface="Arial"/>
              <a:buNone/>
              <a:defRPr sz="1300" b="0" i="0" u="none" strike="noStrike" cap="none">
                <a:solidFill>
                  <a:srgbClr val="FFFFFF"/>
                </a:solidFill>
                <a:latin typeface="Dosis Light"/>
                <a:ea typeface="Dosis Light"/>
                <a:cs typeface="Dosis Light"/>
                <a:sym typeface="Dosis Light"/>
              </a:defRPr>
            </a:lvl4pPr>
            <a:lvl5pPr marL="0" marR="0" lvl="4" indent="0" algn="l">
              <a:lnSpc>
                <a:spcPct val="100000"/>
              </a:lnSpc>
              <a:spcBef>
                <a:spcPts val="0"/>
              </a:spcBef>
              <a:spcAft>
                <a:spcPts val="0"/>
              </a:spcAft>
              <a:buClr>
                <a:srgbClr val="000000"/>
              </a:buClr>
              <a:buSzPts val="1300"/>
              <a:buFont typeface="Arial"/>
              <a:buNone/>
              <a:defRPr sz="1300" b="0" i="0" u="none" strike="noStrike" cap="none">
                <a:solidFill>
                  <a:srgbClr val="FFFFFF"/>
                </a:solidFill>
                <a:latin typeface="Dosis Light"/>
                <a:ea typeface="Dosis Light"/>
                <a:cs typeface="Dosis Light"/>
                <a:sym typeface="Dosis Light"/>
              </a:defRPr>
            </a:lvl5pPr>
            <a:lvl6pPr marL="0" marR="0" lvl="5" indent="0" algn="l">
              <a:lnSpc>
                <a:spcPct val="100000"/>
              </a:lnSpc>
              <a:spcBef>
                <a:spcPts val="0"/>
              </a:spcBef>
              <a:spcAft>
                <a:spcPts val="0"/>
              </a:spcAft>
              <a:buClr>
                <a:srgbClr val="000000"/>
              </a:buClr>
              <a:buSzPts val="1300"/>
              <a:buFont typeface="Arial"/>
              <a:buNone/>
              <a:defRPr sz="1300" b="0" i="0" u="none" strike="noStrike" cap="none">
                <a:solidFill>
                  <a:srgbClr val="FFFFFF"/>
                </a:solidFill>
                <a:latin typeface="Dosis Light"/>
                <a:ea typeface="Dosis Light"/>
                <a:cs typeface="Dosis Light"/>
                <a:sym typeface="Dosis Light"/>
              </a:defRPr>
            </a:lvl6pPr>
            <a:lvl7pPr marL="0" marR="0" lvl="6" indent="0" algn="l">
              <a:lnSpc>
                <a:spcPct val="100000"/>
              </a:lnSpc>
              <a:spcBef>
                <a:spcPts val="0"/>
              </a:spcBef>
              <a:spcAft>
                <a:spcPts val="0"/>
              </a:spcAft>
              <a:buClr>
                <a:srgbClr val="000000"/>
              </a:buClr>
              <a:buSzPts val="1300"/>
              <a:buFont typeface="Arial"/>
              <a:buNone/>
              <a:defRPr sz="1300" b="0" i="0" u="none" strike="noStrike" cap="none">
                <a:solidFill>
                  <a:srgbClr val="FFFFFF"/>
                </a:solidFill>
                <a:latin typeface="Dosis Light"/>
                <a:ea typeface="Dosis Light"/>
                <a:cs typeface="Dosis Light"/>
                <a:sym typeface="Dosis Light"/>
              </a:defRPr>
            </a:lvl7pPr>
            <a:lvl8pPr marL="0" marR="0" lvl="7" indent="0" algn="l">
              <a:lnSpc>
                <a:spcPct val="100000"/>
              </a:lnSpc>
              <a:spcBef>
                <a:spcPts val="0"/>
              </a:spcBef>
              <a:spcAft>
                <a:spcPts val="0"/>
              </a:spcAft>
              <a:buClr>
                <a:srgbClr val="000000"/>
              </a:buClr>
              <a:buSzPts val="1300"/>
              <a:buFont typeface="Arial"/>
              <a:buNone/>
              <a:defRPr sz="1300" b="0" i="0" u="none" strike="noStrike" cap="none">
                <a:solidFill>
                  <a:srgbClr val="FFFFFF"/>
                </a:solidFill>
                <a:latin typeface="Dosis Light"/>
                <a:ea typeface="Dosis Light"/>
                <a:cs typeface="Dosis Light"/>
                <a:sym typeface="Dosis Light"/>
              </a:defRPr>
            </a:lvl8pPr>
            <a:lvl9pPr marL="0" marR="0" lvl="8" indent="0" algn="l">
              <a:lnSpc>
                <a:spcPct val="100000"/>
              </a:lnSpc>
              <a:spcBef>
                <a:spcPts val="0"/>
              </a:spcBef>
              <a:spcAft>
                <a:spcPts val="0"/>
              </a:spcAft>
              <a:buClr>
                <a:srgbClr val="000000"/>
              </a:buClr>
              <a:buSzPts val="1300"/>
              <a:buFont typeface="Arial"/>
              <a:buNone/>
              <a:defRPr sz="1300" b="0" i="0" u="none" strike="noStrike" cap="none">
                <a:solidFill>
                  <a:srgbClr val="FFFFFF"/>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en-US"/>
              <a:t>‹#›</a:t>
            </a:fld>
            <a:endParaRPr/>
          </a:p>
        </p:txBody>
      </p:sp>
      <p:sp>
        <p:nvSpPr>
          <p:cNvPr id="28" name="Google Shape;28;p36"/>
          <p:cNvSpPr/>
          <p:nvPr/>
        </p:nvSpPr>
        <p:spPr>
          <a:xfrm rot="3560713">
            <a:off x="7919979" y="4139908"/>
            <a:ext cx="1129759" cy="685684"/>
          </a:xfrm>
          <a:custGeom>
            <a:avLst/>
            <a:gdLst/>
            <a:ahLst/>
            <a:cxnLst/>
            <a:rect l="l" t="t" r="r" b="b"/>
            <a:pathLst>
              <a:path w="15412" h="9354" extrusionOk="0">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36"/>
          <p:cNvSpPr/>
          <p:nvPr/>
        </p:nvSpPr>
        <p:spPr>
          <a:xfrm rot="1619439">
            <a:off x="7518911" y="3963338"/>
            <a:ext cx="440102" cy="657294"/>
          </a:xfrm>
          <a:custGeom>
            <a:avLst/>
            <a:gdLst/>
            <a:ahLst/>
            <a:cxnLst/>
            <a:rect l="l" t="t" r="r" b="b"/>
            <a:pathLst>
              <a:path w="6004" h="8967" extrusionOk="0">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36"/>
          <p:cNvSpPr/>
          <p:nvPr/>
        </p:nvSpPr>
        <p:spPr>
          <a:xfrm rot="-5564790">
            <a:off x="1156803" y="211500"/>
            <a:ext cx="672035" cy="536827"/>
          </a:xfrm>
          <a:custGeom>
            <a:avLst/>
            <a:gdLst/>
            <a:ahLst/>
            <a:cxnLst/>
            <a:rect l="l" t="t" r="r" b="b"/>
            <a:pathLst>
              <a:path w="13184" h="10532" extrusionOk="0">
                <a:moveTo>
                  <a:pt x="4640" y="0"/>
                </a:moveTo>
                <a:lnTo>
                  <a:pt x="4107" y="19"/>
                </a:lnTo>
                <a:lnTo>
                  <a:pt x="3609" y="55"/>
                </a:lnTo>
                <a:lnTo>
                  <a:pt x="3112" y="147"/>
                </a:lnTo>
                <a:lnTo>
                  <a:pt x="2652" y="240"/>
                </a:lnTo>
                <a:lnTo>
                  <a:pt x="2229" y="368"/>
                </a:lnTo>
                <a:lnTo>
                  <a:pt x="1823" y="497"/>
                </a:lnTo>
                <a:lnTo>
                  <a:pt x="1455" y="645"/>
                </a:lnTo>
                <a:lnTo>
                  <a:pt x="1124" y="792"/>
                </a:lnTo>
                <a:lnTo>
                  <a:pt x="608" y="1050"/>
                </a:lnTo>
                <a:lnTo>
                  <a:pt x="9280" y="7659"/>
                </a:lnTo>
                <a:lnTo>
                  <a:pt x="93" y="1731"/>
                </a:lnTo>
                <a:lnTo>
                  <a:pt x="38" y="2302"/>
                </a:lnTo>
                <a:lnTo>
                  <a:pt x="1" y="2651"/>
                </a:lnTo>
                <a:lnTo>
                  <a:pt x="1" y="3038"/>
                </a:lnTo>
                <a:lnTo>
                  <a:pt x="1" y="3480"/>
                </a:lnTo>
                <a:lnTo>
                  <a:pt x="38" y="3922"/>
                </a:lnTo>
                <a:lnTo>
                  <a:pt x="93" y="4401"/>
                </a:lnTo>
                <a:lnTo>
                  <a:pt x="166" y="4879"/>
                </a:lnTo>
                <a:lnTo>
                  <a:pt x="295" y="5376"/>
                </a:lnTo>
                <a:lnTo>
                  <a:pt x="461" y="5873"/>
                </a:lnTo>
                <a:lnTo>
                  <a:pt x="553" y="6131"/>
                </a:lnTo>
                <a:lnTo>
                  <a:pt x="664" y="6389"/>
                </a:lnTo>
                <a:lnTo>
                  <a:pt x="792" y="6628"/>
                </a:lnTo>
                <a:lnTo>
                  <a:pt x="940" y="6868"/>
                </a:lnTo>
                <a:lnTo>
                  <a:pt x="1087" y="7107"/>
                </a:lnTo>
                <a:lnTo>
                  <a:pt x="1253" y="7346"/>
                </a:lnTo>
                <a:lnTo>
                  <a:pt x="1437" y="7586"/>
                </a:lnTo>
                <a:lnTo>
                  <a:pt x="1639" y="7807"/>
                </a:lnTo>
                <a:lnTo>
                  <a:pt x="1842" y="8028"/>
                </a:lnTo>
                <a:lnTo>
                  <a:pt x="2081" y="8249"/>
                </a:lnTo>
                <a:lnTo>
                  <a:pt x="2321" y="8451"/>
                </a:lnTo>
                <a:lnTo>
                  <a:pt x="2597" y="8654"/>
                </a:lnTo>
                <a:lnTo>
                  <a:pt x="2928" y="8875"/>
                </a:lnTo>
                <a:lnTo>
                  <a:pt x="3296" y="9077"/>
                </a:lnTo>
                <a:lnTo>
                  <a:pt x="3683" y="9280"/>
                </a:lnTo>
                <a:lnTo>
                  <a:pt x="4070" y="9445"/>
                </a:lnTo>
                <a:lnTo>
                  <a:pt x="4475" y="9611"/>
                </a:lnTo>
                <a:lnTo>
                  <a:pt x="4898" y="9758"/>
                </a:lnTo>
                <a:lnTo>
                  <a:pt x="5322" y="9869"/>
                </a:lnTo>
                <a:lnTo>
                  <a:pt x="5764" y="9998"/>
                </a:lnTo>
                <a:lnTo>
                  <a:pt x="6187" y="10090"/>
                </a:lnTo>
                <a:lnTo>
                  <a:pt x="6629" y="10182"/>
                </a:lnTo>
                <a:lnTo>
                  <a:pt x="7071" y="10255"/>
                </a:lnTo>
                <a:lnTo>
                  <a:pt x="7513" y="10329"/>
                </a:lnTo>
                <a:lnTo>
                  <a:pt x="8378" y="10421"/>
                </a:lnTo>
                <a:lnTo>
                  <a:pt x="9225" y="10476"/>
                </a:lnTo>
                <a:lnTo>
                  <a:pt x="10035" y="10513"/>
                </a:lnTo>
                <a:lnTo>
                  <a:pt x="10772" y="10532"/>
                </a:lnTo>
                <a:lnTo>
                  <a:pt x="11434" y="10513"/>
                </a:lnTo>
                <a:lnTo>
                  <a:pt x="12024" y="10495"/>
                </a:lnTo>
                <a:lnTo>
                  <a:pt x="12870" y="10458"/>
                </a:lnTo>
                <a:lnTo>
                  <a:pt x="13183" y="10421"/>
                </a:lnTo>
                <a:lnTo>
                  <a:pt x="13091" y="10127"/>
                </a:lnTo>
                <a:lnTo>
                  <a:pt x="12852" y="9316"/>
                </a:lnTo>
                <a:lnTo>
                  <a:pt x="12686" y="8764"/>
                </a:lnTo>
                <a:lnTo>
                  <a:pt x="12465" y="8138"/>
                </a:lnTo>
                <a:lnTo>
                  <a:pt x="12189" y="7438"/>
                </a:lnTo>
                <a:lnTo>
                  <a:pt x="11895" y="6684"/>
                </a:lnTo>
                <a:lnTo>
                  <a:pt x="11545" y="5929"/>
                </a:lnTo>
                <a:lnTo>
                  <a:pt x="11158" y="5137"/>
                </a:lnTo>
                <a:lnTo>
                  <a:pt x="10956" y="4750"/>
                </a:lnTo>
                <a:lnTo>
                  <a:pt x="10735" y="4364"/>
                </a:lnTo>
                <a:lnTo>
                  <a:pt x="10495" y="3977"/>
                </a:lnTo>
                <a:lnTo>
                  <a:pt x="10256" y="3590"/>
                </a:lnTo>
                <a:lnTo>
                  <a:pt x="9998" y="3222"/>
                </a:lnTo>
                <a:lnTo>
                  <a:pt x="9740" y="2872"/>
                </a:lnTo>
                <a:lnTo>
                  <a:pt x="9464" y="2523"/>
                </a:lnTo>
                <a:lnTo>
                  <a:pt x="9170" y="2191"/>
                </a:lnTo>
                <a:lnTo>
                  <a:pt x="8875" y="1878"/>
                </a:lnTo>
                <a:lnTo>
                  <a:pt x="8562" y="1584"/>
                </a:lnTo>
                <a:lnTo>
                  <a:pt x="8249" y="1307"/>
                </a:lnTo>
                <a:lnTo>
                  <a:pt x="7918" y="1068"/>
                </a:lnTo>
                <a:lnTo>
                  <a:pt x="7642" y="884"/>
                </a:lnTo>
                <a:lnTo>
                  <a:pt x="7365" y="718"/>
                </a:lnTo>
                <a:lnTo>
                  <a:pt x="7089" y="589"/>
                </a:lnTo>
                <a:lnTo>
                  <a:pt x="6813" y="460"/>
                </a:lnTo>
                <a:lnTo>
                  <a:pt x="6537" y="350"/>
                </a:lnTo>
                <a:lnTo>
                  <a:pt x="6261" y="258"/>
                </a:lnTo>
                <a:lnTo>
                  <a:pt x="5985" y="184"/>
                </a:lnTo>
                <a:lnTo>
                  <a:pt x="5708" y="111"/>
                </a:lnTo>
                <a:lnTo>
                  <a:pt x="5432" y="74"/>
                </a:lnTo>
                <a:lnTo>
                  <a:pt x="5174" y="37"/>
                </a:lnTo>
                <a:lnTo>
                  <a:pt x="4898" y="19"/>
                </a:lnTo>
                <a:lnTo>
                  <a:pt x="464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36"/>
          <p:cNvSpPr/>
          <p:nvPr/>
        </p:nvSpPr>
        <p:spPr>
          <a:xfrm rot="8585060">
            <a:off x="241104" y="264328"/>
            <a:ext cx="975659" cy="1597185"/>
          </a:xfrm>
          <a:custGeom>
            <a:avLst/>
            <a:gdLst/>
            <a:ahLst/>
            <a:cxnLst/>
            <a:rect l="l" t="t" r="r" b="b"/>
            <a:pathLst>
              <a:path w="5838" h="9557" extrusionOk="0">
                <a:moveTo>
                  <a:pt x="3628" y="0"/>
                </a:moveTo>
                <a:lnTo>
                  <a:pt x="3499" y="37"/>
                </a:lnTo>
                <a:lnTo>
                  <a:pt x="3149" y="129"/>
                </a:lnTo>
                <a:lnTo>
                  <a:pt x="2910" y="203"/>
                </a:lnTo>
                <a:lnTo>
                  <a:pt x="2634" y="313"/>
                </a:lnTo>
                <a:lnTo>
                  <a:pt x="2358" y="442"/>
                </a:lnTo>
                <a:lnTo>
                  <a:pt x="2045" y="608"/>
                </a:lnTo>
                <a:lnTo>
                  <a:pt x="1732" y="792"/>
                </a:lnTo>
                <a:lnTo>
                  <a:pt x="1419" y="1013"/>
                </a:lnTo>
                <a:lnTo>
                  <a:pt x="1124" y="1289"/>
                </a:lnTo>
                <a:lnTo>
                  <a:pt x="977" y="1418"/>
                </a:lnTo>
                <a:lnTo>
                  <a:pt x="848" y="1584"/>
                </a:lnTo>
                <a:lnTo>
                  <a:pt x="719" y="1750"/>
                </a:lnTo>
                <a:lnTo>
                  <a:pt x="590" y="1915"/>
                </a:lnTo>
                <a:lnTo>
                  <a:pt x="480" y="2099"/>
                </a:lnTo>
                <a:lnTo>
                  <a:pt x="369" y="2302"/>
                </a:lnTo>
                <a:lnTo>
                  <a:pt x="277" y="2504"/>
                </a:lnTo>
                <a:lnTo>
                  <a:pt x="203" y="2725"/>
                </a:lnTo>
                <a:lnTo>
                  <a:pt x="130" y="2946"/>
                </a:lnTo>
                <a:lnTo>
                  <a:pt x="75" y="3186"/>
                </a:lnTo>
                <a:lnTo>
                  <a:pt x="38" y="3443"/>
                </a:lnTo>
                <a:lnTo>
                  <a:pt x="19" y="3701"/>
                </a:lnTo>
                <a:lnTo>
                  <a:pt x="1" y="3959"/>
                </a:lnTo>
                <a:lnTo>
                  <a:pt x="1" y="4217"/>
                </a:lnTo>
                <a:lnTo>
                  <a:pt x="19" y="4493"/>
                </a:lnTo>
                <a:lnTo>
                  <a:pt x="56" y="4751"/>
                </a:lnTo>
                <a:lnTo>
                  <a:pt x="130" y="5303"/>
                </a:lnTo>
                <a:lnTo>
                  <a:pt x="259" y="5837"/>
                </a:lnTo>
                <a:lnTo>
                  <a:pt x="406" y="6353"/>
                </a:lnTo>
                <a:lnTo>
                  <a:pt x="572" y="6868"/>
                </a:lnTo>
                <a:lnTo>
                  <a:pt x="756" y="7365"/>
                </a:lnTo>
                <a:lnTo>
                  <a:pt x="940" y="7807"/>
                </a:lnTo>
                <a:lnTo>
                  <a:pt x="1142" y="8231"/>
                </a:lnTo>
                <a:lnTo>
                  <a:pt x="1474" y="8930"/>
                </a:lnTo>
                <a:lnTo>
                  <a:pt x="1732" y="9390"/>
                </a:lnTo>
                <a:lnTo>
                  <a:pt x="1824" y="9556"/>
                </a:lnTo>
                <a:lnTo>
                  <a:pt x="1971" y="9427"/>
                </a:lnTo>
                <a:lnTo>
                  <a:pt x="2376" y="9096"/>
                </a:lnTo>
                <a:lnTo>
                  <a:pt x="2947" y="8580"/>
                </a:lnTo>
                <a:lnTo>
                  <a:pt x="3260" y="8249"/>
                </a:lnTo>
                <a:lnTo>
                  <a:pt x="3610" y="7899"/>
                </a:lnTo>
                <a:lnTo>
                  <a:pt x="3959" y="7512"/>
                </a:lnTo>
                <a:lnTo>
                  <a:pt x="4309" y="7107"/>
                </a:lnTo>
                <a:lnTo>
                  <a:pt x="4641" y="6666"/>
                </a:lnTo>
                <a:lnTo>
                  <a:pt x="4954" y="6205"/>
                </a:lnTo>
                <a:lnTo>
                  <a:pt x="5230" y="5745"/>
                </a:lnTo>
                <a:lnTo>
                  <a:pt x="5359" y="5506"/>
                </a:lnTo>
                <a:lnTo>
                  <a:pt x="5469" y="5266"/>
                </a:lnTo>
                <a:lnTo>
                  <a:pt x="5561" y="5008"/>
                </a:lnTo>
                <a:lnTo>
                  <a:pt x="5653" y="4769"/>
                </a:lnTo>
                <a:lnTo>
                  <a:pt x="5727" y="4530"/>
                </a:lnTo>
                <a:lnTo>
                  <a:pt x="5782" y="4272"/>
                </a:lnTo>
                <a:lnTo>
                  <a:pt x="5819" y="4033"/>
                </a:lnTo>
                <a:lnTo>
                  <a:pt x="5837" y="3793"/>
                </a:lnTo>
                <a:lnTo>
                  <a:pt x="5837" y="3554"/>
                </a:lnTo>
                <a:lnTo>
                  <a:pt x="5837" y="3333"/>
                </a:lnTo>
                <a:lnTo>
                  <a:pt x="5801" y="3112"/>
                </a:lnTo>
                <a:lnTo>
                  <a:pt x="5764" y="2910"/>
                </a:lnTo>
                <a:lnTo>
                  <a:pt x="5727" y="2689"/>
                </a:lnTo>
                <a:lnTo>
                  <a:pt x="5653" y="2486"/>
                </a:lnTo>
                <a:lnTo>
                  <a:pt x="5580" y="2302"/>
                </a:lnTo>
                <a:lnTo>
                  <a:pt x="5506" y="2118"/>
                </a:lnTo>
                <a:lnTo>
                  <a:pt x="5322" y="1768"/>
                </a:lnTo>
                <a:lnTo>
                  <a:pt x="5119" y="1437"/>
                </a:lnTo>
                <a:lnTo>
                  <a:pt x="4898" y="1142"/>
                </a:lnTo>
                <a:lnTo>
                  <a:pt x="4677" y="884"/>
                </a:lnTo>
                <a:lnTo>
                  <a:pt x="4457" y="663"/>
                </a:lnTo>
                <a:lnTo>
                  <a:pt x="4236" y="461"/>
                </a:lnTo>
                <a:lnTo>
                  <a:pt x="4051" y="295"/>
                </a:lnTo>
                <a:lnTo>
                  <a:pt x="3757" y="74"/>
                </a:lnTo>
                <a:lnTo>
                  <a:pt x="3628"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1B148"/>
              </a:solidFill>
              <a:latin typeface="Arial"/>
              <a:ea typeface="Arial"/>
              <a:cs typeface="Arial"/>
              <a:sym typeface="Arial"/>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2"/>
        <p:cNvGrpSpPr/>
        <p:nvPr/>
      </p:nvGrpSpPr>
      <p:grpSpPr>
        <a:xfrm>
          <a:off x="0" y="0"/>
          <a:ext cx="0" cy="0"/>
          <a:chOff x="0" y="0"/>
          <a:chExt cx="0" cy="0"/>
        </a:xfrm>
      </p:grpSpPr>
      <p:sp>
        <p:nvSpPr>
          <p:cNvPr id="33" name="Google Shape;33;p37"/>
          <p:cNvSpPr/>
          <p:nvPr/>
        </p:nvSpPr>
        <p:spPr>
          <a:xfrm>
            <a:off x="0" y="0"/>
            <a:ext cx="9143954" cy="5143389"/>
          </a:xfrm>
          <a:custGeom>
            <a:avLst/>
            <a:gdLst/>
            <a:ahLst/>
            <a:cxnLst/>
            <a:rect l="l" t="t" r="r" b="b"/>
            <a:pathLst>
              <a:path w="94270" h="53026" extrusionOk="0">
                <a:moveTo>
                  <a:pt x="49676" y="4677"/>
                </a:moveTo>
                <a:lnTo>
                  <a:pt x="49731" y="5469"/>
                </a:lnTo>
                <a:lnTo>
                  <a:pt x="49749" y="6408"/>
                </a:lnTo>
                <a:lnTo>
                  <a:pt x="49786" y="7660"/>
                </a:lnTo>
                <a:lnTo>
                  <a:pt x="49786" y="9169"/>
                </a:lnTo>
                <a:lnTo>
                  <a:pt x="49731" y="10900"/>
                </a:lnTo>
                <a:lnTo>
                  <a:pt x="49694" y="11858"/>
                </a:lnTo>
                <a:lnTo>
                  <a:pt x="49639" y="12833"/>
                </a:lnTo>
                <a:lnTo>
                  <a:pt x="49584" y="13846"/>
                </a:lnTo>
                <a:lnTo>
                  <a:pt x="49492" y="14895"/>
                </a:lnTo>
                <a:lnTo>
                  <a:pt x="49381" y="15982"/>
                </a:lnTo>
                <a:lnTo>
                  <a:pt x="49252" y="17086"/>
                </a:lnTo>
                <a:lnTo>
                  <a:pt x="49087" y="18191"/>
                </a:lnTo>
                <a:lnTo>
                  <a:pt x="48921" y="19314"/>
                </a:lnTo>
                <a:lnTo>
                  <a:pt x="48700" y="20456"/>
                </a:lnTo>
                <a:lnTo>
                  <a:pt x="48479" y="21597"/>
                </a:lnTo>
                <a:lnTo>
                  <a:pt x="48203" y="22720"/>
                </a:lnTo>
                <a:lnTo>
                  <a:pt x="47908" y="23844"/>
                </a:lnTo>
                <a:lnTo>
                  <a:pt x="47577" y="24948"/>
                </a:lnTo>
                <a:lnTo>
                  <a:pt x="47209" y="26053"/>
                </a:lnTo>
                <a:lnTo>
                  <a:pt x="47006" y="26587"/>
                </a:lnTo>
                <a:lnTo>
                  <a:pt x="46804" y="27121"/>
                </a:lnTo>
                <a:lnTo>
                  <a:pt x="46583" y="27636"/>
                </a:lnTo>
                <a:lnTo>
                  <a:pt x="46362" y="28152"/>
                </a:lnTo>
                <a:lnTo>
                  <a:pt x="46122" y="28667"/>
                </a:lnTo>
                <a:lnTo>
                  <a:pt x="45883" y="29165"/>
                </a:lnTo>
                <a:lnTo>
                  <a:pt x="45625" y="29643"/>
                </a:lnTo>
                <a:lnTo>
                  <a:pt x="45349" y="30122"/>
                </a:lnTo>
                <a:lnTo>
                  <a:pt x="45073" y="30601"/>
                </a:lnTo>
                <a:lnTo>
                  <a:pt x="44778" y="31061"/>
                </a:lnTo>
                <a:lnTo>
                  <a:pt x="44484" y="31503"/>
                </a:lnTo>
                <a:lnTo>
                  <a:pt x="44171" y="31926"/>
                </a:lnTo>
                <a:lnTo>
                  <a:pt x="43839" y="32350"/>
                </a:lnTo>
                <a:lnTo>
                  <a:pt x="43508" y="32736"/>
                </a:lnTo>
                <a:lnTo>
                  <a:pt x="43158" y="33123"/>
                </a:lnTo>
                <a:lnTo>
                  <a:pt x="42827" y="33491"/>
                </a:lnTo>
                <a:lnTo>
                  <a:pt x="42458" y="33841"/>
                </a:lnTo>
                <a:lnTo>
                  <a:pt x="42109" y="34154"/>
                </a:lnTo>
                <a:lnTo>
                  <a:pt x="41740" y="34467"/>
                </a:lnTo>
                <a:lnTo>
                  <a:pt x="41372" y="34780"/>
                </a:lnTo>
                <a:lnTo>
                  <a:pt x="41004" y="35056"/>
                </a:lnTo>
                <a:lnTo>
                  <a:pt x="40617" y="35314"/>
                </a:lnTo>
                <a:lnTo>
                  <a:pt x="40231" y="35572"/>
                </a:lnTo>
                <a:lnTo>
                  <a:pt x="39844" y="35811"/>
                </a:lnTo>
                <a:lnTo>
                  <a:pt x="39457" y="36032"/>
                </a:lnTo>
                <a:lnTo>
                  <a:pt x="39052" y="36253"/>
                </a:lnTo>
                <a:lnTo>
                  <a:pt x="38666" y="36437"/>
                </a:lnTo>
                <a:lnTo>
                  <a:pt x="38261" y="36621"/>
                </a:lnTo>
                <a:lnTo>
                  <a:pt x="37874" y="36805"/>
                </a:lnTo>
                <a:lnTo>
                  <a:pt x="37469" y="36953"/>
                </a:lnTo>
                <a:lnTo>
                  <a:pt x="36659" y="37247"/>
                </a:lnTo>
                <a:lnTo>
                  <a:pt x="35867" y="37487"/>
                </a:lnTo>
                <a:lnTo>
                  <a:pt x="35057" y="37689"/>
                </a:lnTo>
                <a:lnTo>
                  <a:pt x="34265" y="37836"/>
                </a:lnTo>
                <a:lnTo>
                  <a:pt x="33492" y="37965"/>
                </a:lnTo>
                <a:lnTo>
                  <a:pt x="32719" y="38057"/>
                </a:lnTo>
                <a:lnTo>
                  <a:pt x="31964" y="38131"/>
                </a:lnTo>
                <a:lnTo>
                  <a:pt x="31227" y="38168"/>
                </a:lnTo>
                <a:lnTo>
                  <a:pt x="30528" y="38186"/>
                </a:lnTo>
                <a:lnTo>
                  <a:pt x="29846" y="38168"/>
                </a:lnTo>
                <a:lnTo>
                  <a:pt x="29202" y="38149"/>
                </a:lnTo>
                <a:lnTo>
                  <a:pt x="28576" y="38113"/>
                </a:lnTo>
                <a:lnTo>
                  <a:pt x="27987" y="38057"/>
                </a:lnTo>
                <a:lnTo>
                  <a:pt x="27453" y="37984"/>
                </a:lnTo>
                <a:lnTo>
                  <a:pt x="26956" y="37928"/>
                </a:lnTo>
                <a:lnTo>
                  <a:pt x="26090" y="37781"/>
                </a:lnTo>
                <a:lnTo>
                  <a:pt x="25446" y="37652"/>
                </a:lnTo>
                <a:lnTo>
                  <a:pt x="25041" y="37560"/>
                </a:lnTo>
                <a:lnTo>
                  <a:pt x="24912" y="37523"/>
                </a:lnTo>
                <a:lnTo>
                  <a:pt x="24838" y="37395"/>
                </a:lnTo>
                <a:lnTo>
                  <a:pt x="24636" y="37026"/>
                </a:lnTo>
                <a:lnTo>
                  <a:pt x="24323" y="36456"/>
                </a:lnTo>
                <a:lnTo>
                  <a:pt x="23955" y="35664"/>
                </a:lnTo>
                <a:lnTo>
                  <a:pt x="23752" y="35204"/>
                </a:lnTo>
                <a:lnTo>
                  <a:pt x="23550" y="34706"/>
                </a:lnTo>
                <a:lnTo>
                  <a:pt x="23347" y="34154"/>
                </a:lnTo>
                <a:lnTo>
                  <a:pt x="23126" y="33565"/>
                </a:lnTo>
                <a:lnTo>
                  <a:pt x="22924" y="32957"/>
                </a:lnTo>
                <a:lnTo>
                  <a:pt x="22739" y="32294"/>
                </a:lnTo>
                <a:lnTo>
                  <a:pt x="22555" y="31613"/>
                </a:lnTo>
                <a:lnTo>
                  <a:pt x="22390" y="30895"/>
                </a:lnTo>
                <a:lnTo>
                  <a:pt x="22242" y="30159"/>
                </a:lnTo>
                <a:lnTo>
                  <a:pt x="22113" y="29385"/>
                </a:lnTo>
                <a:lnTo>
                  <a:pt x="22021" y="28612"/>
                </a:lnTo>
                <a:lnTo>
                  <a:pt x="21966" y="27802"/>
                </a:lnTo>
                <a:lnTo>
                  <a:pt x="21929" y="26974"/>
                </a:lnTo>
                <a:lnTo>
                  <a:pt x="21948" y="26145"/>
                </a:lnTo>
                <a:lnTo>
                  <a:pt x="22003" y="25298"/>
                </a:lnTo>
                <a:lnTo>
                  <a:pt x="22040" y="24856"/>
                </a:lnTo>
                <a:lnTo>
                  <a:pt x="22095" y="24433"/>
                </a:lnTo>
                <a:lnTo>
                  <a:pt x="22169" y="23991"/>
                </a:lnTo>
                <a:lnTo>
                  <a:pt x="22242" y="23567"/>
                </a:lnTo>
                <a:lnTo>
                  <a:pt x="22334" y="23125"/>
                </a:lnTo>
                <a:lnTo>
                  <a:pt x="22445" y="22684"/>
                </a:lnTo>
                <a:lnTo>
                  <a:pt x="22574" y="22260"/>
                </a:lnTo>
                <a:lnTo>
                  <a:pt x="22703" y="21818"/>
                </a:lnTo>
                <a:lnTo>
                  <a:pt x="22850" y="21376"/>
                </a:lnTo>
                <a:lnTo>
                  <a:pt x="23034" y="20935"/>
                </a:lnTo>
                <a:lnTo>
                  <a:pt x="23218" y="20493"/>
                </a:lnTo>
                <a:lnTo>
                  <a:pt x="23421" y="20069"/>
                </a:lnTo>
                <a:lnTo>
                  <a:pt x="23623" y="19627"/>
                </a:lnTo>
                <a:lnTo>
                  <a:pt x="23863" y="19185"/>
                </a:lnTo>
                <a:lnTo>
                  <a:pt x="24120" y="18762"/>
                </a:lnTo>
                <a:lnTo>
                  <a:pt x="24397" y="18320"/>
                </a:lnTo>
                <a:lnTo>
                  <a:pt x="24691" y="17897"/>
                </a:lnTo>
                <a:lnTo>
                  <a:pt x="24986" y="17473"/>
                </a:lnTo>
                <a:lnTo>
                  <a:pt x="25317" y="17050"/>
                </a:lnTo>
                <a:lnTo>
                  <a:pt x="25667" y="16645"/>
                </a:lnTo>
                <a:lnTo>
                  <a:pt x="26035" y="16240"/>
                </a:lnTo>
                <a:lnTo>
                  <a:pt x="26403" y="15834"/>
                </a:lnTo>
                <a:lnTo>
                  <a:pt x="26790" y="15448"/>
                </a:lnTo>
                <a:lnTo>
                  <a:pt x="27177" y="15061"/>
                </a:lnTo>
                <a:lnTo>
                  <a:pt x="27600" y="14693"/>
                </a:lnTo>
                <a:lnTo>
                  <a:pt x="28024" y="14325"/>
                </a:lnTo>
                <a:lnTo>
                  <a:pt x="28447" y="13956"/>
                </a:lnTo>
                <a:lnTo>
                  <a:pt x="28889" y="13607"/>
                </a:lnTo>
                <a:lnTo>
                  <a:pt x="29349" y="13257"/>
                </a:lnTo>
                <a:lnTo>
                  <a:pt x="29810" y="12925"/>
                </a:lnTo>
                <a:lnTo>
                  <a:pt x="30767" y="12263"/>
                </a:lnTo>
                <a:lnTo>
                  <a:pt x="31743" y="11637"/>
                </a:lnTo>
                <a:lnTo>
                  <a:pt x="32737" y="11047"/>
                </a:lnTo>
                <a:lnTo>
                  <a:pt x="33750" y="10477"/>
                </a:lnTo>
                <a:lnTo>
                  <a:pt x="34781" y="9943"/>
                </a:lnTo>
                <a:lnTo>
                  <a:pt x="35812" y="9446"/>
                </a:lnTo>
                <a:lnTo>
                  <a:pt x="36843" y="8949"/>
                </a:lnTo>
                <a:lnTo>
                  <a:pt x="37874" y="8507"/>
                </a:lnTo>
                <a:lnTo>
                  <a:pt x="38905" y="8065"/>
                </a:lnTo>
                <a:lnTo>
                  <a:pt x="39899" y="7678"/>
                </a:lnTo>
                <a:lnTo>
                  <a:pt x="40893" y="7291"/>
                </a:lnTo>
                <a:lnTo>
                  <a:pt x="41851" y="6960"/>
                </a:lnTo>
                <a:lnTo>
                  <a:pt x="42771" y="6629"/>
                </a:lnTo>
                <a:lnTo>
                  <a:pt x="43674" y="6334"/>
                </a:lnTo>
                <a:lnTo>
                  <a:pt x="45331" y="5819"/>
                </a:lnTo>
                <a:lnTo>
                  <a:pt x="46785" y="5395"/>
                </a:lnTo>
                <a:lnTo>
                  <a:pt x="47982" y="5082"/>
                </a:lnTo>
                <a:lnTo>
                  <a:pt x="48903" y="4861"/>
                </a:lnTo>
                <a:lnTo>
                  <a:pt x="49676" y="4677"/>
                </a:lnTo>
                <a:close/>
                <a:moveTo>
                  <a:pt x="1" y="0"/>
                </a:moveTo>
                <a:lnTo>
                  <a:pt x="1" y="53026"/>
                </a:lnTo>
                <a:lnTo>
                  <a:pt x="94269" y="53026"/>
                </a:lnTo>
                <a:lnTo>
                  <a:pt x="9426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37"/>
          <p:cNvSpPr/>
          <p:nvPr/>
        </p:nvSpPr>
        <p:spPr>
          <a:xfrm>
            <a:off x="235802" y="2802078"/>
            <a:ext cx="1905613" cy="1255536"/>
          </a:xfrm>
          <a:custGeom>
            <a:avLst/>
            <a:gdLst/>
            <a:ahLst/>
            <a:cxnLst/>
            <a:rect l="l" t="t" r="r" b="b"/>
            <a:pathLst>
              <a:path w="19646" h="12944" extrusionOk="0">
                <a:moveTo>
                  <a:pt x="9261" y="0"/>
                </a:moveTo>
                <a:lnTo>
                  <a:pt x="8654" y="19"/>
                </a:lnTo>
                <a:lnTo>
                  <a:pt x="8065" y="37"/>
                </a:lnTo>
                <a:lnTo>
                  <a:pt x="7457" y="74"/>
                </a:lnTo>
                <a:lnTo>
                  <a:pt x="6868" y="129"/>
                </a:lnTo>
                <a:lnTo>
                  <a:pt x="6297" y="203"/>
                </a:lnTo>
                <a:lnTo>
                  <a:pt x="5174" y="350"/>
                </a:lnTo>
                <a:lnTo>
                  <a:pt x="4106" y="534"/>
                </a:lnTo>
                <a:lnTo>
                  <a:pt x="3130" y="737"/>
                </a:lnTo>
                <a:lnTo>
                  <a:pt x="2247" y="939"/>
                </a:lnTo>
                <a:lnTo>
                  <a:pt x="1492" y="1123"/>
                </a:lnTo>
                <a:lnTo>
                  <a:pt x="866" y="1289"/>
                </a:lnTo>
                <a:lnTo>
                  <a:pt x="405" y="1436"/>
                </a:lnTo>
                <a:lnTo>
                  <a:pt x="0" y="1547"/>
                </a:lnTo>
                <a:lnTo>
                  <a:pt x="203" y="1915"/>
                </a:lnTo>
                <a:lnTo>
                  <a:pt x="424" y="2357"/>
                </a:lnTo>
                <a:lnTo>
                  <a:pt x="737" y="2909"/>
                </a:lnTo>
                <a:lnTo>
                  <a:pt x="1142" y="3591"/>
                </a:lnTo>
                <a:lnTo>
                  <a:pt x="1602" y="4364"/>
                </a:lnTo>
                <a:lnTo>
                  <a:pt x="2155" y="5192"/>
                </a:lnTo>
                <a:lnTo>
                  <a:pt x="2762" y="6095"/>
                </a:lnTo>
                <a:lnTo>
                  <a:pt x="3425" y="6997"/>
                </a:lnTo>
                <a:lnTo>
                  <a:pt x="3793" y="7457"/>
                </a:lnTo>
                <a:lnTo>
                  <a:pt x="4161" y="7917"/>
                </a:lnTo>
                <a:lnTo>
                  <a:pt x="4548" y="8378"/>
                </a:lnTo>
                <a:lnTo>
                  <a:pt x="4953" y="8820"/>
                </a:lnTo>
                <a:lnTo>
                  <a:pt x="5358" y="9261"/>
                </a:lnTo>
                <a:lnTo>
                  <a:pt x="5800" y="9685"/>
                </a:lnTo>
                <a:lnTo>
                  <a:pt x="6223" y="10090"/>
                </a:lnTo>
                <a:lnTo>
                  <a:pt x="6684" y="10495"/>
                </a:lnTo>
                <a:lnTo>
                  <a:pt x="7144" y="10863"/>
                </a:lnTo>
                <a:lnTo>
                  <a:pt x="7604" y="11213"/>
                </a:lnTo>
                <a:lnTo>
                  <a:pt x="8083" y="11544"/>
                </a:lnTo>
                <a:lnTo>
                  <a:pt x="8580" y="11839"/>
                </a:lnTo>
                <a:lnTo>
                  <a:pt x="9077" y="12097"/>
                </a:lnTo>
                <a:lnTo>
                  <a:pt x="9574" y="12336"/>
                </a:lnTo>
                <a:lnTo>
                  <a:pt x="9979" y="12483"/>
                </a:lnTo>
                <a:lnTo>
                  <a:pt x="10385" y="12631"/>
                </a:lnTo>
                <a:lnTo>
                  <a:pt x="10790" y="12723"/>
                </a:lnTo>
                <a:lnTo>
                  <a:pt x="11195" y="12815"/>
                </a:lnTo>
                <a:lnTo>
                  <a:pt x="11581" y="12888"/>
                </a:lnTo>
                <a:lnTo>
                  <a:pt x="11986" y="12925"/>
                </a:lnTo>
                <a:lnTo>
                  <a:pt x="12355" y="12944"/>
                </a:lnTo>
                <a:lnTo>
                  <a:pt x="12741" y="12944"/>
                </a:lnTo>
                <a:lnTo>
                  <a:pt x="13109" y="12925"/>
                </a:lnTo>
                <a:lnTo>
                  <a:pt x="13478" y="12888"/>
                </a:lnTo>
                <a:lnTo>
                  <a:pt x="13846" y="12852"/>
                </a:lnTo>
                <a:lnTo>
                  <a:pt x="14196" y="12778"/>
                </a:lnTo>
                <a:lnTo>
                  <a:pt x="14527" y="12704"/>
                </a:lnTo>
                <a:lnTo>
                  <a:pt x="14877" y="12631"/>
                </a:lnTo>
                <a:lnTo>
                  <a:pt x="15208" y="12520"/>
                </a:lnTo>
                <a:lnTo>
                  <a:pt x="15521" y="12410"/>
                </a:lnTo>
                <a:lnTo>
                  <a:pt x="16129" y="12170"/>
                </a:lnTo>
                <a:lnTo>
                  <a:pt x="16718" y="11913"/>
                </a:lnTo>
                <a:lnTo>
                  <a:pt x="17252" y="11618"/>
                </a:lnTo>
                <a:lnTo>
                  <a:pt x="17731" y="11324"/>
                </a:lnTo>
                <a:lnTo>
                  <a:pt x="18173" y="11029"/>
                </a:lnTo>
                <a:lnTo>
                  <a:pt x="18559" y="10753"/>
                </a:lnTo>
                <a:lnTo>
                  <a:pt x="18891" y="10495"/>
                </a:lnTo>
                <a:lnTo>
                  <a:pt x="19167" y="10274"/>
                </a:lnTo>
                <a:lnTo>
                  <a:pt x="5929" y="4069"/>
                </a:lnTo>
                <a:lnTo>
                  <a:pt x="19646" y="9225"/>
                </a:lnTo>
                <a:lnTo>
                  <a:pt x="19646" y="9225"/>
                </a:lnTo>
                <a:lnTo>
                  <a:pt x="19609" y="8875"/>
                </a:lnTo>
                <a:lnTo>
                  <a:pt x="19572" y="8451"/>
                </a:lnTo>
                <a:lnTo>
                  <a:pt x="19498" y="7991"/>
                </a:lnTo>
                <a:lnTo>
                  <a:pt x="19406" y="7475"/>
                </a:lnTo>
                <a:lnTo>
                  <a:pt x="19277" y="6923"/>
                </a:lnTo>
                <a:lnTo>
                  <a:pt x="19112" y="6334"/>
                </a:lnTo>
                <a:lnTo>
                  <a:pt x="18909" y="5726"/>
                </a:lnTo>
                <a:lnTo>
                  <a:pt x="18651" y="5119"/>
                </a:lnTo>
                <a:lnTo>
                  <a:pt x="18504" y="4806"/>
                </a:lnTo>
                <a:lnTo>
                  <a:pt x="18338" y="4493"/>
                </a:lnTo>
                <a:lnTo>
                  <a:pt x="18173" y="4180"/>
                </a:lnTo>
                <a:lnTo>
                  <a:pt x="17989" y="3885"/>
                </a:lnTo>
                <a:lnTo>
                  <a:pt x="17786" y="3591"/>
                </a:lnTo>
                <a:lnTo>
                  <a:pt x="17565" y="3296"/>
                </a:lnTo>
                <a:lnTo>
                  <a:pt x="17326" y="3001"/>
                </a:lnTo>
                <a:lnTo>
                  <a:pt x="17086" y="2725"/>
                </a:lnTo>
                <a:lnTo>
                  <a:pt x="16810" y="2449"/>
                </a:lnTo>
                <a:lnTo>
                  <a:pt x="16534" y="2173"/>
                </a:lnTo>
                <a:lnTo>
                  <a:pt x="16221" y="1934"/>
                </a:lnTo>
                <a:lnTo>
                  <a:pt x="15890" y="1694"/>
                </a:lnTo>
                <a:lnTo>
                  <a:pt x="15558" y="1455"/>
                </a:lnTo>
                <a:lnTo>
                  <a:pt x="15190" y="1252"/>
                </a:lnTo>
                <a:lnTo>
                  <a:pt x="14803" y="1050"/>
                </a:lnTo>
                <a:lnTo>
                  <a:pt x="14398" y="866"/>
                </a:lnTo>
                <a:lnTo>
                  <a:pt x="13883" y="663"/>
                </a:lnTo>
                <a:lnTo>
                  <a:pt x="13349" y="497"/>
                </a:lnTo>
                <a:lnTo>
                  <a:pt x="12796" y="350"/>
                </a:lnTo>
                <a:lnTo>
                  <a:pt x="12226" y="240"/>
                </a:lnTo>
                <a:lnTo>
                  <a:pt x="11655" y="148"/>
                </a:lnTo>
                <a:lnTo>
                  <a:pt x="11066" y="74"/>
                </a:lnTo>
                <a:lnTo>
                  <a:pt x="10458" y="37"/>
                </a:lnTo>
                <a:lnTo>
                  <a:pt x="9869"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37"/>
          <p:cNvSpPr/>
          <p:nvPr/>
        </p:nvSpPr>
        <p:spPr>
          <a:xfrm>
            <a:off x="0" y="4136091"/>
            <a:ext cx="1085984" cy="1007319"/>
          </a:xfrm>
          <a:custGeom>
            <a:avLst/>
            <a:gdLst/>
            <a:ahLst/>
            <a:cxnLst/>
            <a:rect l="l" t="t" r="r" b="b"/>
            <a:pathLst>
              <a:path w="11196" h="10385" extrusionOk="0">
                <a:moveTo>
                  <a:pt x="3812" y="1"/>
                </a:moveTo>
                <a:lnTo>
                  <a:pt x="3518" y="19"/>
                </a:lnTo>
                <a:lnTo>
                  <a:pt x="2965" y="93"/>
                </a:lnTo>
                <a:lnTo>
                  <a:pt x="2431" y="203"/>
                </a:lnTo>
                <a:lnTo>
                  <a:pt x="1916" y="351"/>
                </a:lnTo>
                <a:lnTo>
                  <a:pt x="1400" y="535"/>
                </a:lnTo>
                <a:lnTo>
                  <a:pt x="922" y="756"/>
                </a:lnTo>
                <a:lnTo>
                  <a:pt x="443" y="995"/>
                </a:lnTo>
                <a:lnTo>
                  <a:pt x="1" y="1290"/>
                </a:lnTo>
                <a:lnTo>
                  <a:pt x="1" y="10385"/>
                </a:lnTo>
                <a:lnTo>
                  <a:pt x="10404" y="10385"/>
                </a:lnTo>
                <a:lnTo>
                  <a:pt x="10569" y="10017"/>
                </a:lnTo>
                <a:lnTo>
                  <a:pt x="10735" y="9630"/>
                </a:lnTo>
                <a:lnTo>
                  <a:pt x="10882" y="9225"/>
                </a:lnTo>
                <a:lnTo>
                  <a:pt x="10993" y="8820"/>
                </a:lnTo>
                <a:lnTo>
                  <a:pt x="11085" y="8397"/>
                </a:lnTo>
                <a:lnTo>
                  <a:pt x="11140" y="7973"/>
                </a:lnTo>
                <a:lnTo>
                  <a:pt x="11177" y="7550"/>
                </a:lnTo>
                <a:lnTo>
                  <a:pt x="11195" y="7108"/>
                </a:lnTo>
                <a:lnTo>
                  <a:pt x="11177" y="6740"/>
                </a:lnTo>
                <a:lnTo>
                  <a:pt x="11158" y="6390"/>
                </a:lnTo>
                <a:lnTo>
                  <a:pt x="11122" y="6021"/>
                </a:lnTo>
                <a:lnTo>
                  <a:pt x="11048" y="5672"/>
                </a:lnTo>
                <a:lnTo>
                  <a:pt x="10974" y="5340"/>
                </a:lnTo>
                <a:lnTo>
                  <a:pt x="10882" y="4990"/>
                </a:lnTo>
                <a:lnTo>
                  <a:pt x="10772" y="4659"/>
                </a:lnTo>
                <a:lnTo>
                  <a:pt x="10643" y="4346"/>
                </a:lnTo>
                <a:lnTo>
                  <a:pt x="10496" y="4033"/>
                </a:lnTo>
                <a:lnTo>
                  <a:pt x="10330" y="3720"/>
                </a:lnTo>
                <a:lnTo>
                  <a:pt x="10164" y="3425"/>
                </a:lnTo>
                <a:lnTo>
                  <a:pt x="9980" y="3131"/>
                </a:lnTo>
                <a:lnTo>
                  <a:pt x="9778" y="2855"/>
                </a:lnTo>
                <a:lnTo>
                  <a:pt x="9575" y="2578"/>
                </a:lnTo>
                <a:lnTo>
                  <a:pt x="9354" y="2321"/>
                </a:lnTo>
                <a:lnTo>
                  <a:pt x="9115" y="2081"/>
                </a:lnTo>
                <a:lnTo>
                  <a:pt x="8875" y="1842"/>
                </a:lnTo>
                <a:lnTo>
                  <a:pt x="8618" y="1621"/>
                </a:lnTo>
                <a:lnTo>
                  <a:pt x="8341" y="1419"/>
                </a:lnTo>
                <a:lnTo>
                  <a:pt x="8065" y="1216"/>
                </a:lnTo>
                <a:lnTo>
                  <a:pt x="7771" y="1032"/>
                </a:lnTo>
                <a:lnTo>
                  <a:pt x="7476" y="866"/>
                </a:lnTo>
                <a:lnTo>
                  <a:pt x="7163" y="700"/>
                </a:lnTo>
                <a:lnTo>
                  <a:pt x="6850" y="553"/>
                </a:lnTo>
                <a:lnTo>
                  <a:pt x="6537" y="424"/>
                </a:lnTo>
                <a:lnTo>
                  <a:pt x="6206" y="314"/>
                </a:lnTo>
                <a:lnTo>
                  <a:pt x="5856" y="222"/>
                </a:lnTo>
                <a:lnTo>
                  <a:pt x="5525" y="148"/>
                </a:lnTo>
                <a:lnTo>
                  <a:pt x="5175" y="74"/>
                </a:lnTo>
                <a:lnTo>
                  <a:pt x="4806" y="38"/>
                </a:lnTo>
                <a:lnTo>
                  <a:pt x="4457" y="19"/>
                </a:lnTo>
                <a:lnTo>
                  <a:pt x="4088" y="1"/>
                </a:lnTo>
                <a:close/>
              </a:path>
            </a:pathLst>
          </a:custGeom>
          <a:solidFill>
            <a:srgbClr val="1D5885">
              <a:alpha val="1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1B148"/>
              </a:solidFill>
              <a:latin typeface="Arial"/>
              <a:ea typeface="Arial"/>
              <a:cs typeface="Arial"/>
              <a:sym typeface="Arial"/>
            </a:endParaRPr>
          </a:p>
        </p:txBody>
      </p:sp>
      <p:sp>
        <p:nvSpPr>
          <p:cNvPr id="36" name="Google Shape;36;p37"/>
          <p:cNvSpPr/>
          <p:nvPr/>
        </p:nvSpPr>
        <p:spPr>
          <a:xfrm>
            <a:off x="0" y="0"/>
            <a:ext cx="1936070" cy="2500305"/>
          </a:xfrm>
          <a:custGeom>
            <a:avLst/>
            <a:gdLst/>
            <a:ahLst/>
            <a:cxnLst/>
            <a:rect l="l" t="t" r="r" b="b"/>
            <a:pathLst>
              <a:path w="19960" h="25777" extrusionOk="0">
                <a:moveTo>
                  <a:pt x="1" y="0"/>
                </a:moveTo>
                <a:lnTo>
                  <a:pt x="1" y="24727"/>
                </a:lnTo>
                <a:lnTo>
                  <a:pt x="627" y="24967"/>
                </a:lnTo>
                <a:lnTo>
                  <a:pt x="1290" y="25188"/>
                </a:lnTo>
                <a:lnTo>
                  <a:pt x="1953" y="25353"/>
                </a:lnTo>
                <a:lnTo>
                  <a:pt x="2615" y="25501"/>
                </a:lnTo>
                <a:lnTo>
                  <a:pt x="3297" y="25629"/>
                </a:lnTo>
                <a:lnTo>
                  <a:pt x="3996" y="25703"/>
                </a:lnTo>
                <a:lnTo>
                  <a:pt x="4696" y="25758"/>
                </a:lnTo>
                <a:lnTo>
                  <a:pt x="5414" y="25777"/>
                </a:lnTo>
                <a:lnTo>
                  <a:pt x="6169" y="25758"/>
                </a:lnTo>
                <a:lnTo>
                  <a:pt x="6905" y="25703"/>
                </a:lnTo>
                <a:lnTo>
                  <a:pt x="7623" y="25611"/>
                </a:lnTo>
                <a:lnTo>
                  <a:pt x="8341" y="25482"/>
                </a:lnTo>
                <a:lnTo>
                  <a:pt x="9041" y="25316"/>
                </a:lnTo>
                <a:lnTo>
                  <a:pt x="9741" y="25114"/>
                </a:lnTo>
                <a:lnTo>
                  <a:pt x="10422" y="24893"/>
                </a:lnTo>
                <a:lnTo>
                  <a:pt x="11085" y="24635"/>
                </a:lnTo>
                <a:lnTo>
                  <a:pt x="11711" y="24341"/>
                </a:lnTo>
                <a:lnTo>
                  <a:pt x="12355" y="24028"/>
                </a:lnTo>
                <a:lnTo>
                  <a:pt x="12963" y="23678"/>
                </a:lnTo>
                <a:lnTo>
                  <a:pt x="13552" y="23291"/>
                </a:lnTo>
                <a:lnTo>
                  <a:pt x="14123" y="22886"/>
                </a:lnTo>
                <a:lnTo>
                  <a:pt x="14675" y="22463"/>
                </a:lnTo>
                <a:lnTo>
                  <a:pt x="15191" y="22002"/>
                </a:lnTo>
                <a:lnTo>
                  <a:pt x="15706" y="21524"/>
                </a:lnTo>
                <a:lnTo>
                  <a:pt x="16185" y="21008"/>
                </a:lnTo>
                <a:lnTo>
                  <a:pt x="16645" y="20493"/>
                </a:lnTo>
                <a:lnTo>
                  <a:pt x="17069" y="19940"/>
                </a:lnTo>
                <a:lnTo>
                  <a:pt x="17474" y="19370"/>
                </a:lnTo>
                <a:lnTo>
                  <a:pt x="17860" y="18780"/>
                </a:lnTo>
                <a:lnTo>
                  <a:pt x="18210" y="18173"/>
                </a:lnTo>
                <a:lnTo>
                  <a:pt x="18523" y="17528"/>
                </a:lnTo>
                <a:lnTo>
                  <a:pt x="18818" y="16902"/>
                </a:lnTo>
                <a:lnTo>
                  <a:pt x="19076" y="16240"/>
                </a:lnTo>
                <a:lnTo>
                  <a:pt x="19296" y="15558"/>
                </a:lnTo>
                <a:lnTo>
                  <a:pt x="19499" y="14859"/>
                </a:lnTo>
                <a:lnTo>
                  <a:pt x="19665" y="14159"/>
                </a:lnTo>
                <a:lnTo>
                  <a:pt x="19794" y="13441"/>
                </a:lnTo>
                <a:lnTo>
                  <a:pt x="19886" y="12723"/>
                </a:lnTo>
                <a:lnTo>
                  <a:pt x="19941" y="11986"/>
                </a:lnTo>
                <a:lnTo>
                  <a:pt x="19959" y="11232"/>
                </a:lnTo>
                <a:lnTo>
                  <a:pt x="19959" y="10808"/>
                </a:lnTo>
                <a:lnTo>
                  <a:pt x="19941" y="10385"/>
                </a:lnTo>
                <a:lnTo>
                  <a:pt x="19904" y="9980"/>
                </a:lnTo>
                <a:lnTo>
                  <a:pt x="19867" y="9556"/>
                </a:lnTo>
                <a:lnTo>
                  <a:pt x="19812" y="9151"/>
                </a:lnTo>
                <a:lnTo>
                  <a:pt x="19738" y="8746"/>
                </a:lnTo>
                <a:lnTo>
                  <a:pt x="19665" y="8341"/>
                </a:lnTo>
                <a:lnTo>
                  <a:pt x="19591" y="7936"/>
                </a:lnTo>
                <a:lnTo>
                  <a:pt x="19481" y="7549"/>
                </a:lnTo>
                <a:lnTo>
                  <a:pt x="19389" y="7163"/>
                </a:lnTo>
                <a:lnTo>
                  <a:pt x="19260" y="6776"/>
                </a:lnTo>
                <a:lnTo>
                  <a:pt x="19131" y="6389"/>
                </a:lnTo>
                <a:lnTo>
                  <a:pt x="19002" y="6021"/>
                </a:lnTo>
                <a:lnTo>
                  <a:pt x="18855" y="5653"/>
                </a:lnTo>
                <a:lnTo>
                  <a:pt x="18523" y="4916"/>
                </a:lnTo>
                <a:lnTo>
                  <a:pt x="18155" y="4217"/>
                </a:lnTo>
                <a:lnTo>
                  <a:pt x="17750" y="3536"/>
                </a:lnTo>
                <a:lnTo>
                  <a:pt x="17326" y="2873"/>
                </a:lnTo>
                <a:lnTo>
                  <a:pt x="16848" y="2247"/>
                </a:lnTo>
                <a:lnTo>
                  <a:pt x="16351" y="1639"/>
                </a:lnTo>
                <a:lnTo>
                  <a:pt x="15817" y="1068"/>
                </a:lnTo>
                <a:lnTo>
                  <a:pt x="15246" y="516"/>
                </a:lnTo>
                <a:lnTo>
                  <a:pt x="14657" y="0"/>
                </a:lnTo>
                <a:close/>
              </a:path>
            </a:pathLst>
          </a:custGeom>
          <a:solidFill>
            <a:srgbClr val="1D5885">
              <a:alpha val="1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1B148"/>
              </a:solidFill>
              <a:latin typeface="Arial"/>
              <a:ea typeface="Arial"/>
              <a:cs typeface="Arial"/>
              <a:sym typeface="Arial"/>
            </a:endParaRPr>
          </a:p>
        </p:txBody>
      </p:sp>
      <p:sp>
        <p:nvSpPr>
          <p:cNvPr id="37" name="Google Shape;37;p37"/>
          <p:cNvSpPr/>
          <p:nvPr/>
        </p:nvSpPr>
        <p:spPr>
          <a:xfrm>
            <a:off x="2221739" y="0"/>
            <a:ext cx="971624" cy="843005"/>
          </a:xfrm>
          <a:custGeom>
            <a:avLst/>
            <a:gdLst/>
            <a:ahLst/>
            <a:cxnLst/>
            <a:rect l="l" t="t" r="r" b="b"/>
            <a:pathLst>
              <a:path w="10017" h="8691" extrusionOk="0">
                <a:moveTo>
                  <a:pt x="1620" y="0"/>
                </a:moveTo>
                <a:lnTo>
                  <a:pt x="1436" y="185"/>
                </a:lnTo>
                <a:lnTo>
                  <a:pt x="1252" y="369"/>
                </a:lnTo>
                <a:lnTo>
                  <a:pt x="1105" y="553"/>
                </a:lnTo>
                <a:lnTo>
                  <a:pt x="939" y="755"/>
                </a:lnTo>
                <a:lnTo>
                  <a:pt x="792" y="958"/>
                </a:lnTo>
                <a:lnTo>
                  <a:pt x="663" y="1179"/>
                </a:lnTo>
                <a:lnTo>
                  <a:pt x="553" y="1400"/>
                </a:lnTo>
                <a:lnTo>
                  <a:pt x="442" y="1639"/>
                </a:lnTo>
                <a:lnTo>
                  <a:pt x="332" y="1878"/>
                </a:lnTo>
                <a:lnTo>
                  <a:pt x="258" y="2118"/>
                </a:lnTo>
                <a:lnTo>
                  <a:pt x="166" y="2376"/>
                </a:lnTo>
                <a:lnTo>
                  <a:pt x="111" y="2615"/>
                </a:lnTo>
                <a:lnTo>
                  <a:pt x="55" y="2873"/>
                </a:lnTo>
                <a:lnTo>
                  <a:pt x="37" y="3149"/>
                </a:lnTo>
                <a:lnTo>
                  <a:pt x="0" y="3407"/>
                </a:lnTo>
                <a:lnTo>
                  <a:pt x="0" y="3683"/>
                </a:lnTo>
                <a:lnTo>
                  <a:pt x="0" y="3941"/>
                </a:lnTo>
                <a:lnTo>
                  <a:pt x="19" y="4198"/>
                </a:lnTo>
                <a:lnTo>
                  <a:pt x="55" y="4438"/>
                </a:lnTo>
                <a:lnTo>
                  <a:pt x="111" y="4695"/>
                </a:lnTo>
                <a:lnTo>
                  <a:pt x="166" y="4935"/>
                </a:lnTo>
                <a:lnTo>
                  <a:pt x="221" y="5174"/>
                </a:lnTo>
                <a:lnTo>
                  <a:pt x="313" y="5413"/>
                </a:lnTo>
                <a:lnTo>
                  <a:pt x="387" y="5634"/>
                </a:lnTo>
                <a:lnTo>
                  <a:pt x="497" y="5855"/>
                </a:lnTo>
                <a:lnTo>
                  <a:pt x="608" y="6076"/>
                </a:lnTo>
                <a:lnTo>
                  <a:pt x="718" y="6279"/>
                </a:lnTo>
                <a:lnTo>
                  <a:pt x="847" y="6481"/>
                </a:lnTo>
                <a:lnTo>
                  <a:pt x="994" y="6684"/>
                </a:lnTo>
                <a:lnTo>
                  <a:pt x="1142" y="6868"/>
                </a:lnTo>
                <a:lnTo>
                  <a:pt x="1307" y="7052"/>
                </a:lnTo>
                <a:lnTo>
                  <a:pt x="1473" y="7218"/>
                </a:lnTo>
                <a:lnTo>
                  <a:pt x="1639" y="7384"/>
                </a:lnTo>
                <a:lnTo>
                  <a:pt x="1823" y="7549"/>
                </a:lnTo>
                <a:lnTo>
                  <a:pt x="2007" y="7697"/>
                </a:lnTo>
                <a:lnTo>
                  <a:pt x="2210" y="7844"/>
                </a:lnTo>
                <a:lnTo>
                  <a:pt x="2412" y="7973"/>
                </a:lnTo>
                <a:lnTo>
                  <a:pt x="2615" y="8083"/>
                </a:lnTo>
                <a:lnTo>
                  <a:pt x="2836" y="8194"/>
                </a:lnTo>
                <a:lnTo>
                  <a:pt x="3057" y="8304"/>
                </a:lnTo>
                <a:lnTo>
                  <a:pt x="3277" y="8378"/>
                </a:lnTo>
                <a:lnTo>
                  <a:pt x="3517" y="8470"/>
                </a:lnTo>
                <a:lnTo>
                  <a:pt x="3756" y="8525"/>
                </a:lnTo>
                <a:lnTo>
                  <a:pt x="3996" y="8580"/>
                </a:lnTo>
                <a:lnTo>
                  <a:pt x="4253" y="8636"/>
                </a:lnTo>
                <a:lnTo>
                  <a:pt x="4493" y="8672"/>
                </a:lnTo>
                <a:lnTo>
                  <a:pt x="4750" y="8691"/>
                </a:lnTo>
                <a:lnTo>
                  <a:pt x="5266" y="8691"/>
                </a:lnTo>
                <a:lnTo>
                  <a:pt x="5524" y="8672"/>
                </a:lnTo>
                <a:lnTo>
                  <a:pt x="5763" y="8636"/>
                </a:lnTo>
                <a:lnTo>
                  <a:pt x="6021" y="8580"/>
                </a:lnTo>
                <a:lnTo>
                  <a:pt x="6260" y="8525"/>
                </a:lnTo>
                <a:lnTo>
                  <a:pt x="6500" y="8470"/>
                </a:lnTo>
                <a:lnTo>
                  <a:pt x="6739" y="8378"/>
                </a:lnTo>
                <a:lnTo>
                  <a:pt x="6960" y="8304"/>
                </a:lnTo>
                <a:lnTo>
                  <a:pt x="7181" y="8194"/>
                </a:lnTo>
                <a:lnTo>
                  <a:pt x="7402" y="8083"/>
                </a:lnTo>
                <a:lnTo>
                  <a:pt x="7604" y="7973"/>
                </a:lnTo>
                <a:lnTo>
                  <a:pt x="7807" y="7844"/>
                </a:lnTo>
                <a:lnTo>
                  <a:pt x="8009" y="7697"/>
                </a:lnTo>
                <a:lnTo>
                  <a:pt x="8193" y="7549"/>
                </a:lnTo>
                <a:lnTo>
                  <a:pt x="8378" y="7384"/>
                </a:lnTo>
                <a:lnTo>
                  <a:pt x="8543" y="7218"/>
                </a:lnTo>
                <a:lnTo>
                  <a:pt x="8709" y="7052"/>
                </a:lnTo>
                <a:lnTo>
                  <a:pt x="8875" y="6868"/>
                </a:lnTo>
                <a:lnTo>
                  <a:pt x="9022" y="6684"/>
                </a:lnTo>
                <a:lnTo>
                  <a:pt x="9169" y="6481"/>
                </a:lnTo>
                <a:lnTo>
                  <a:pt x="9298" y="6279"/>
                </a:lnTo>
                <a:lnTo>
                  <a:pt x="9409" y="6076"/>
                </a:lnTo>
                <a:lnTo>
                  <a:pt x="9519" y="5855"/>
                </a:lnTo>
                <a:lnTo>
                  <a:pt x="9630" y="5634"/>
                </a:lnTo>
                <a:lnTo>
                  <a:pt x="9703" y="5413"/>
                </a:lnTo>
                <a:lnTo>
                  <a:pt x="9795" y="5174"/>
                </a:lnTo>
                <a:lnTo>
                  <a:pt x="9850" y="4935"/>
                </a:lnTo>
                <a:lnTo>
                  <a:pt x="9906" y="4695"/>
                </a:lnTo>
                <a:lnTo>
                  <a:pt x="9961" y="4438"/>
                </a:lnTo>
                <a:lnTo>
                  <a:pt x="9998" y="4198"/>
                </a:lnTo>
                <a:lnTo>
                  <a:pt x="10016" y="3941"/>
                </a:lnTo>
                <a:lnTo>
                  <a:pt x="10016" y="3683"/>
                </a:lnTo>
                <a:lnTo>
                  <a:pt x="10016" y="3407"/>
                </a:lnTo>
                <a:lnTo>
                  <a:pt x="9979" y="3149"/>
                </a:lnTo>
                <a:lnTo>
                  <a:pt x="9961" y="2873"/>
                </a:lnTo>
                <a:lnTo>
                  <a:pt x="9906" y="2615"/>
                </a:lnTo>
                <a:lnTo>
                  <a:pt x="9850" y="2376"/>
                </a:lnTo>
                <a:lnTo>
                  <a:pt x="9758" y="2118"/>
                </a:lnTo>
                <a:lnTo>
                  <a:pt x="9685" y="1878"/>
                </a:lnTo>
                <a:lnTo>
                  <a:pt x="9574" y="1639"/>
                </a:lnTo>
                <a:lnTo>
                  <a:pt x="9464" y="1400"/>
                </a:lnTo>
                <a:lnTo>
                  <a:pt x="9353" y="1179"/>
                </a:lnTo>
                <a:lnTo>
                  <a:pt x="9224" y="958"/>
                </a:lnTo>
                <a:lnTo>
                  <a:pt x="9077" y="755"/>
                </a:lnTo>
                <a:lnTo>
                  <a:pt x="8911" y="553"/>
                </a:lnTo>
                <a:lnTo>
                  <a:pt x="8764" y="369"/>
                </a:lnTo>
                <a:lnTo>
                  <a:pt x="8580" y="185"/>
                </a:lnTo>
                <a:lnTo>
                  <a:pt x="8396" y="0"/>
                </a:lnTo>
                <a:close/>
              </a:path>
            </a:pathLst>
          </a:custGeom>
          <a:solidFill>
            <a:srgbClr val="1D5885">
              <a:alpha val="1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51B148"/>
              </a:solidFill>
              <a:latin typeface="Arial"/>
              <a:ea typeface="Arial"/>
              <a:cs typeface="Arial"/>
              <a:sym typeface="Arial"/>
            </a:endParaRPr>
          </a:p>
        </p:txBody>
      </p:sp>
      <p:sp>
        <p:nvSpPr>
          <p:cNvPr id="38" name="Google Shape;38;p37"/>
          <p:cNvSpPr/>
          <p:nvPr/>
        </p:nvSpPr>
        <p:spPr>
          <a:xfrm>
            <a:off x="1680587" y="3914645"/>
            <a:ext cx="1491337" cy="1228764"/>
          </a:xfrm>
          <a:custGeom>
            <a:avLst/>
            <a:gdLst/>
            <a:ahLst/>
            <a:cxnLst/>
            <a:rect l="l" t="t" r="r" b="b"/>
            <a:pathLst>
              <a:path w="15375" h="12668" extrusionOk="0">
                <a:moveTo>
                  <a:pt x="6500" y="1"/>
                </a:moveTo>
                <a:lnTo>
                  <a:pt x="6187" y="167"/>
                </a:lnTo>
                <a:lnTo>
                  <a:pt x="5837" y="406"/>
                </a:lnTo>
                <a:lnTo>
                  <a:pt x="5377" y="719"/>
                </a:lnTo>
                <a:lnTo>
                  <a:pt x="4843" y="1105"/>
                </a:lnTo>
                <a:lnTo>
                  <a:pt x="4254" y="1603"/>
                </a:lnTo>
                <a:lnTo>
                  <a:pt x="3941" y="1879"/>
                </a:lnTo>
                <a:lnTo>
                  <a:pt x="3609" y="2173"/>
                </a:lnTo>
                <a:lnTo>
                  <a:pt x="3296" y="2486"/>
                </a:lnTo>
                <a:lnTo>
                  <a:pt x="2965" y="2818"/>
                </a:lnTo>
                <a:lnTo>
                  <a:pt x="2652" y="3186"/>
                </a:lnTo>
                <a:lnTo>
                  <a:pt x="2339" y="3573"/>
                </a:lnTo>
                <a:lnTo>
                  <a:pt x="2026" y="3978"/>
                </a:lnTo>
                <a:lnTo>
                  <a:pt x="1731" y="4401"/>
                </a:lnTo>
                <a:lnTo>
                  <a:pt x="1455" y="4843"/>
                </a:lnTo>
                <a:lnTo>
                  <a:pt x="1179" y="5303"/>
                </a:lnTo>
                <a:lnTo>
                  <a:pt x="939" y="5782"/>
                </a:lnTo>
                <a:lnTo>
                  <a:pt x="718" y="6298"/>
                </a:lnTo>
                <a:lnTo>
                  <a:pt x="516" y="6813"/>
                </a:lnTo>
                <a:lnTo>
                  <a:pt x="350" y="7365"/>
                </a:lnTo>
                <a:lnTo>
                  <a:pt x="203" y="7936"/>
                </a:lnTo>
                <a:lnTo>
                  <a:pt x="92" y="8525"/>
                </a:lnTo>
                <a:lnTo>
                  <a:pt x="19" y="9133"/>
                </a:lnTo>
                <a:lnTo>
                  <a:pt x="0" y="9759"/>
                </a:lnTo>
                <a:lnTo>
                  <a:pt x="0" y="10403"/>
                </a:lnTo>
                <a:lnTo>
                  <a:pt x="19" y="10735"/>
                </a:lnTo>
                <a:lnTo>
                  <a:pt x="56" y="11066"/>
                </a:lnTo>
                <a:lnTo>
                  <a:pt x="111" y="11471"/>
                </a:lnTo>
                <a:lnTo>
                  <a:pt x="185" y="11858"/>
                </a:lnTo>
                <a:lnTo>
                  <a:pt x="258" y="12263"/>
                </a:lnTo>
                <a:lnTo>
                  <a:pt x="369" y="12668"/>
                </a:lnTo>
                <a:lnTo>
                  <a:pt x="15209" y="12668"/>
                </a:lnTo>
                <a:lnTo>
                  <a:pt x="15264" y="12245"/>
                </a:lnTo>
                <a:lnTo>
                  <a:pt x="15319" y="11821"/>
                </a:lnTo>
                <a:lnTo>
                  <a:pt x="15337" y="11398"/>
                </a:lnTo>
                <a:lnTo>
                  <a:pt x="15356" y="10974"/>
                </a:lnTo>
                <a:lnTo>
                  <a:pt x="15374" y="10551"/>
                </a:lnTo>
                <a:lnTo>
                  <a:pt x="15356" y="10127"/>
                </a:lnTo>
                <a:lnTo>
                  <a:pt x="15337" y="9722"/>
                </a:lnTo>
                <a:lnTo>
                  <a:pt x="15301" y="9317"/>
                </a:lnTo>
                <a:lnTo>
                  <a:pt x="15245" y="8986"/>
                </a:lnTo>
                <a:lnTo>
                  <a:pt x="15209" y="8654"/>
                </a:lnTo>
                <a:lnTo>
                  <a:pt x="15061" y="8028"/>
                </a:lnTo>
                <a:lnTo>
                  <a:pt x="14896" y="7421"/>
                </a:lnTo>
                <a:lnTo>
                  <a:pt x="14675" y="6850"/>
                </a:lnTo>
                <a:lnTo>
                  <a:pt x="14435" y="6298"/>
                </a:lnTo>
                <a:lnTo>
                  <a:pt x="14177" y="5782"/>
                </a:lnTo>
                <a:lnTo>
                  <a:pt x="13883" y="5285"/>
                </a:lnTo>
                <a:lnTo>
                  <a:pt x="13570" y="4825"/>
                </a:lnTo>
                <a:lnTo>
                  <a:pt x="13238" y="4383"/>
                </a:lnTo>
                <a:lnTo>
                  <a:pt x="12889" y="3959"/>
                </a:lnTo>
                <a:lnTo>
                  <a:pt x="12520" y="3573"/>
                </a:lnTo>
                <a:lnTo>
                  <a:pt x="12152" y="3204"/>
                </a:lnTo>
                <a:lnTo>
                  <a:pt x="11766" y="2855"/>
                </a:lnTo>
                <a:lnTo>
                  <a:pt x="11379" y="2523"/>
                </a:lnTo>
                <a:lnTo>
                  <a:pt x="10992" y="2229"/>
                </a:lnTo>
                <a:lnTo>
                  <a:pt x="10587" y="1952"/>
                </a:lnTo>
                <a:lnTo>
                  <a:pt x="10201" y="1695"/>
                </a:lnTo>
                <a:lnTo>
                  <a:pt x="9814" y="1455"/>
                </a:lnTo>
                <a:lnTo>
                  <a:pt x="9427" y="1234"/>
                </a:lnTo>
                <a:lnTo>
                  <a:pt x="9059" y="1050"/>
                </a:lnTo>
                <a:lnTo>
                  <a:pt x="8378" y="700"/>
                </a:lnTo>
                <a:lnTo>
                  <a:pt x="7770" y="443"/>
                </a:lnTo>
                <a:lnTo>
                  <a:pt x="7236" y="240"/>
                </a:lnTo>
                <a:lnTo>
                  <a:pt x="6850" y="93"/>
                </a:lnTo>
                <a:lnTo>
                  <a:pt x="6500"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37"/>
          <p:cNvSpPr txBox="1">
            <a:spLocks noGrp="1"/>
          </p:cNvSpPr>
          <p:nvPr>
            <p:ph type="ctrTitle"/>
          </p:nvPr>
        </p:nvSpPr>
        <p:spPr>
          <a:xfrm>
            <a:off x="5349175" y="1964350"/>
            <a:ext cx="3108900" cy="11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4000"/>
              <a:buNone/>
              <a:defRPr sz="4000">
                <a:solidFill>
                  <a:schemeClr val="lt1"/>
                </a:solidFill>
              </a:defRPr>
            </a:lvl1pPr>
            <a:lvl2pPr lvl="1" algn="l">
              <a:lnSpc>
                <a:spcPct val="100000"/>
              </a:lnSpc>
              <a:spcBef>
                <a:spcPts val="0"/>
              </a:spcBef>
              <a:spcAft>
                <a:spcPts val="0"/>
              </a:spcAft>
              <a:buClr>
                <a:schemeClr val="lt1"/>
              </a:buClr>
              <a:buSzPts val="4000"/>
              <a:buNone/>
              <a:defRPr sz="4000">
                <a:solidFill>
                  <a:schemeClr val="lt1"/>
                </a:solidFill>
              </a:defRPr>
            </a:lvl2pPr>
            <a:lvl3pPr lvl="2" algn="l">
              <a:lnSpc>
                <a:spcPct val="100000"/>
              </a:lnSpc>
              <a:spcBef>
                <a:spcPts val="0"/>
              </a:spcBef>
              <a:spcAft>
                <a:spcPts val="0"/>
              </a:spcAft>
              <a:buClr>
                <a:schemeClr val="lt1"/>
              </a:buClr>
              <a:buSzPts val="4000"/>
              <a:buNone/>
              <a:defRPr sz="4000">
                <a:solidFill>
                  <a:schemeClr val="lt1"/>
                </a:solidFill>
              </a:defRPr>
            </a:lvl3pPr>
            <a:lvl4pPr lvl="3" algn="l">
              <a:lnSpc>
                <a:spcPct val="100000"/>
              </a:lnSpc>
              <a:spcBef>
                <a:spcPts val="0"/>
              </a:spcBef>
              <a:spcAft>
                <a:spcPts val="0"/>
              </a:spcAft>
              <a:buClr>
                <a:schemeClr val="lt1"/>
              </a:buClr>
              <a:buSzPts val="4000"/>
              <a:buNone/>
              <a:defRPr sz="4000">
                <a:solidFill>
                  <a:schemeClr val="lt1"/>
                </a:solidFill>
              </a:defRPr>
            </a:lvl4pPr>
            <a:lvl5pPr lvl="4" algn="l">
              <a:lnSpc>
                <a:spcPct val="100000"/>
              </a:lnSpc>
              <a:spcBef>
                <a:spcPts val="0"/>
              </a:spcBef>
              <a:spcAft>
                <a:spcPts val="0"/>
              </a:spcAft>
              <a:buClr>
                <a:schemeClr val="lt1"/>
              </a:buClr>
              <a:buSzPts val="4000"/>
              <a:buNone/>
              <a:defRPr sz="4000">
                <a:solidFill>
                  <a:schemeClr val="lt1"/>
                </a:solidFill>
              </a:defRPr>
            </a:lvl5pPr>
            <a:lvl6pPr lvl="5" algn="l">
              <a:lnSpc>
                <a:spcPct val="100000"/>
              </a:lnSpc>
              <a:spcBef>
                <a:spcPts val="0"/>
              </a:spcBef>
              <a:spcAft>
                <a:spcPts val="0"/>
              </a:spcAft>
              <a:buClr>
                <a:schemeClr val="lt1"/>
              </a:buClr>
              <a:buSzPts val="4000"/>
              <a:buNone/>
              <a:defRPr sz="4000">
                <a:solidFill>
                  <a:schemeClr val="lt1"/>
                </a:solidFill>
              </a:defRPr>
            </a:lvl6pPr>
            <a:lvl7pPr lvl="6" algn="l">
              <a:lnSpc>
                <a:spcPct val="100000"/>
              </a:lnSpc>
              <a:spcBef>
                <a:spcPts val="0"/>
              </a:spcBef>
              <a:spcAft>
                <a:spcPts val="0"/>
              </a:spcAft>
              <a:buClr>
                <a:schemeClr val="lt1"/>
              </a:buClr>
              <a:buSzPts val="4000"/>
              <a:buNone/>
              <a:defRPr sz="4000">
                <a:solidFill>
                  <a:schemeClr val="lt1"/>
                </a:solidFill>
              </a:defRPr>
            </a:lvl7pPr>
            <a:lvl8pPr lvl="7" algn="l">
              <a:lnSpc>
                <a:spcPct val="100000"/>
              </a:lnSpc>
              <a:spcBef>
                <a:spcPts val="0"/>
              </a:spcBef>
              <a:spcAft>
                <a:spcPts val="0"/>
              </a:spcAft>
              <a:buClr>
                <a:schemeClr val="lt1"/>
              </a:buClr>
              <a:buSzPts val="4000"/>
              <a:buNone/>
              <a:defRPr sz="4000">
                <a:solidFill>
                  <a:schemeClr val="lt1"/>
                </a:solidFill>
              </a:defRPr>
            </a:lvl8pPr>
            <a:lvl9pPr lvl="8" algn="l">
              <a:lnSpc>
                <a:spcPct val="100000"/>
              </a:lnSpc>
              <a:spcBef>
                <a:spcPts val="0"/>
              </a:spcBef>
              <a:spcAft>
                <a:spcPts val="0"/>
              </a:spcAft>
              <a:buClr>
                <a:schemeClr val="lt1"/>
              </a:buClr>
              <a:buSzPts val="4000"/>
              <a:buNone/>
              <a:defRPr sz="4000">
                <a:solidFill>
                  <a:schemeClr val="lt1"/>
                </a:solidFill>
              </a:defRPr>
            </a:lvl9pPr>
          </a:lstStyle>
          <a:p>
            <a:endParaRPr/>
          </a:p>
        </p:txBody>
      </p:sp>
      <p:sp>
        <p:nvSpPr>
          <p:cNvPr id="40" name="Google Shape;40;p37"/>
          <p:cNvSpPr txBox="1">
            <a:spLocks noGrp="1"/>
          </p:cNvSpPr>
          <p:nvPr>
            <p:ph type="subTitle" idx="1"/>
          </p:nvPr>
        </p:nvSpPr>
        <p:spPr>
          <a:xfrm>
            <a:off x="5349175" y="3221054"/>
            <a:ext cx="3108900" cy="7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39"/>
          <p:cNvSpPr/>
          <p:nvPr/>
        </p:nvSpPr>
        <p:spPr>
          <a:xfrm>
            <a:off x="0" y="0"/>
            <a:ext cx="9144093" cy="5143522"/>
          </a:xfrm>
          <a:custGeom>
            <a:avLst/>
            <a:gdLst/>
            <a:ahLst/>
            <a:cxnLst/>
            <a:rect l="l" t="t" r="r" b="b"/>
            <a:pathLst>
              <a:path w="94269" h="53026" extrusionOk="0">
                <a:moveTo>
                  <a:pt x="13957" y="6721"/>
                </a:moveTo>
                <a:lnTo>
                  <a:pt x="14436" y="6960"/>
                </a:lnTo>
                <a:lnTo>
                  <a:pt x="14988" y="7255"/>
                </a:lnTo>
                <a:lnTo>
                  <a:pt x="15706" y="7660"/>
                </a:lnTo>
                <a:lnTo>
                  <a:pt x="16590" y="8157"/>
                </a:lnTo>
                <a:lnTo>
                  <a:pt x="17584" y="8746"/>
                </a:lnTo>
                <a:lnTo>
                  <a:pt x="18652" y="9446"/>
                </a:lnTo>
                <a:lnTo>
                  <a:pt x="19794" y="10219"/>
                </a:lnTo>
                <a:lnTo>
                  <a:pt x="20383" y="10642"/>
                </a:lnTo>
                <a:lnTo>
                  <a:pt x="20972" y="11084"/>
                </a:lnTo>
                <a:lnTo>
                  <a:pt x="21580" y="11526"/>
                </a:lnTo>
                <a:lnTo>
                  <a:pt x="22169" y="12005"/>
                </a:lnTo>
                <a:lnTo>
                  <a:pt x="22758" y="12502"/>
                </a:lnTo>
                <a:lnTo>
                  <a:pt x="23329" y="13018"/>
                </a:lnTo>
                <a:lnTo>
                  <a:pt x="23899" y="13533"/>
                </a:lnTo>
                <a:lnTo>
                  <a:pt x="24452" y="14085"/>
                </a:lnTo>
                <a:lnTo>
                  <a:pt x="24986" y="14638"/>
                </a:lnTo>
                <a:lnTo>
                  <a:pt x="25483" y="15208"/>
                </a:lnTo>
                <a:lnTo>
                  <a:pt x="25962" y="15798"/>
                </a:lnTo>
                <a:lnTo>
                  <a:pt x="26422" y="16405"/>
                </a:lnTo>
                <a:lnTo>
                  <a:pt x="26845" y="17013"/>
                </a:lnTo>
                <a:lnTo>
                  <a:pt x="27232" y="17639"/>
                </a:lnTo>
                <a:lnTo>
                  <a:pt x="27582" y="18283"/>
                </a:lnTo>
                <a:lnTo>
                  <a:pt x="27729" y="18596"/>
                </a:lnTo>
                <a:lnTo>
                  <a:pt x="27876" y="18928"/>
                </a:lnTo>
                <a:lnTo>
                  <a:pt x="28005" y="19241"/>
                </a:lnTo>
                <a:lnTo>
                  <a:pt x="28134" y="19572"/>
                </a:lnTo>
                <a:lnTo>
                  <a:pt x="28245" y="19885"/>
                </a:lnTo>
                <a:lnTo>
                  <a:pt x="28337" y="20216"/>
                </a:lnTo>
                <a:lnTo>
                  <a:pt x="28484" y="20842"/>
                </a:lnTo>
                <a:lnTo>
                  <a:pt x="28594" y="21468"/>
                </a:lnTo>
                <a:lnTo>
                  <a:pt x="28668" y="22094"/>
                </a:lnTo>
                <a:lnTo>
                  <a:pt x="28686" y="22702"/>
                </a:lnTo>
                <a:lnTo>
                  <a:pt x="28686" y="23291"/>
                </a:lnTo>
                <a:lnTo>
                  <a:pt x="28650" y="23880"/>
                </a:lnTo>
                <a:lnTo>
                  <a:pt x="28576" y="24451"/>
                </a:lnTo>
                <a:lnTo>
                  <a:pt x="28465" y="25003"/>
                </a:lnTo>
                <a:lnTo>
                  <a:pt x="28337" y="25556"/>
                </a:lnTo>
                <a:lnTo>
                  <a:pt x="28189" y="26090"/>
                </a:lnTo>
                <a:lnTo>
                  <a:pt x="28024" y="26587"/>
                </a:lnTo>
                <a:lnTo>
                  <a:pt x="27839" y="27084"/>
                </a:lnTo>
                <a:lnTo>
                  <a:pt x="27637" y="27563"/>
                </a:lnTo>
                <a:lnTo>
                  <a:pt x="27434" y="28023"/>
                </a:lnTo>
                <a:lnTo>
                  <a:pt x="27213" y="28446"/>
                </a:lnTo>
                <a:lnTo>
                  <a:pt x="26974" y="28870"/>
                </a:lnTo>
                <a:lnTo>
                  <a:pt x="26753" y="29257"/>
                </a:lnTo>
                <a:lnTo>
                  <a:pt x="26514" y="29625"/>
                </a:lnTo>
                <a:lnTo>
                  <a:pt x="26072" y="30288"/>
                </a:lnTo>
                <a:lnTo>
                  <a:pt x="25649" y="30840"/>
                </a:lnTo>
                <a:lnTo>
                  <a:pt x="25299" y="31300"/>
                </a:lnTo>
                <a:lnTo>
                  <a:pt x="25004" y="31632"/>
                </a:lnTo>
                <a:lnTo>
                  <a:pt x="24746" y="31889"/>
                </a:lnTo>
                <a:lnTo>
                  <a:pt x="24378" y="31889"/>
                </a:lnTo>
                <a:lnTo>
                  <a:pt x="23936" y="31871"/>
                </a:lnTo>
                <a:lnTo>
                  <a:pt x="23365" y="31834"/>
                </a:lnTo>
                <a:lnTo>
                  <a:pt x="22666" y="31742"/>
                </a:lnTo>
                <a:lnTo>
                  <a:pt x="21874" y="31613"/>
                </a:lnTo>
                <a:lnTo>
                  <a:pt x="21451" y="31521"/>
                </a:lnTo>
                <a:lnTo>
                  <a:pt x="21009" y="31429"/>
                </a:lnTo>
                <a:lnTo>
                  <a:pt x="20548" y="31300"/>
                </a:lnTo>
                <a:lnTo>
                  <a:pt x="20088" y="31171"/>
                </a:lnTo>
                <a:lnTo>
                  <a:pt x="19609" y="31006"/>
                </a:lnTo>
                <a:lnTo>
                  <a:pt x="19131" y="30822"/>
                </a:lnTo>
                <a:lnTo>
                  <a:pt x="18634" y="30619"/>
                </a:lnTo>
                <a:lnTo>
                  <a:pt x="18155" y="30380"/>
                </a:lnTo>
                <a:lnTo>
                  <a:pt x="17676" y="30122"/>
                </a:lnTo>
                <a:lnTo>
                  <a:pt x="17198" y="29846"/>
                </a:lnTo>
                <a:lnTo>
                  <a:pt x="16719" y="29533"/>
                </a:lnTo>
                <a:lnTo>
                  <a:pt x="16259" y="29201"/>
                </a:lnTo>
                <a:lnTo>
                  <a:pt x="15798" y="28815"/>
                </a:lnTo>
                <a:lnTo>
                  <a:pt x="15356" y="28410"/>
                </a:lnTo>
                <a:lnTo>
                  <a:pt x="14951" y="27968"/>
                </a:lnTo>
                <a:lnTo>
                  <a:pt x="14546" y="27507"/>
                </a:lnTo>
                <a:lnTo>
                  <a:pt x="14160" y="26992"/>
                </a:lnTo>
                <a:lnTo>
                  <a:pt x="13810" y="26440"/>
                </a:lnTo>
                <a:lnTo>
                  <a:pt x="13644" y="26145"/>
                </a:lnTo>
                <a:lnTo>
                  <a:pt x="13478" y="25850"/>
                </a:lnTo>
                <a:lnTo>
                  <a:pt x="13331" y="25537"/>
                </a:lnTo>
                <a:lnTo>
                  <a:pt x="13184" y="25224"/>
                </a:lnTo>
                <a:lnTo>
                  <a:pt x="13055" y="24893"/>
                </a:lnTo>
                <a:lnTo>
                  <a:pt x="12926" y="24562"/>
                </a:lnTo>
                <a:lnTo>
                  <a:pt x="12705" y="23862"/>
                </a:lnTo>
                <a:lnTo>
                  <a:pt x="12521" y="23162"/>
                </a:lnTo>
                <a:lnTo>
                  <a:pt x="12374" y="22426"/>
                </a:lnTo>
                <a:lnTo>
                  <a:pt x="12245" y="21689"/>
                </a:lnTo>
                <a:lnTo>
                  <a:pt x="12153" y="20935"/>
                </a:lnTo>
                <a:lnTo>
                  <a:pt x="12097" y="20161"/>
                </a:lnTo>
                <a:lnTo>
                  <a:pt x="12061" y="19388"/>
                </a:lnTo>
                <a:lnTo>
                  <a:pt x="12042" y="18615"/>
                </a:lnTo>
                <a:lnTo>
                  <a:pt x="12042" y="17841"/>
                </a:lnTo>
                <a:lnTo>
                  <a:pt x="12079" y="17086"/>
                </a:lnTo>
                <a:lnTo>
                  <a:pt x="12116" y="16313"/>
                </a:lnTo>
                <a:lnTo>
                  <a:pt x="12190" y="15558"/>
                </a:lnTo>
                <a:lnTo>
                  <a:pt x="12263" y="14803"/>
                </a:lnTo>
                <a:lnTo>
                  <a:pt x="12355" y="14085"/>
                </a:lnTo>
                <a:lnTo>
                  <a:pt x="12466" y="13367"/>
                </a:lnTo>
                <a:lnTo>
                  <a:pt x="12687" y="12005"/>
                </a:lnTo>
                <a:lnTo>
                  <a:pt x="12926" y="10753"/>
                </a:lnTo>
                <a:lnTo>
                  <a:pt x="13184" y="9611"/>
                </a:lnTo>
                <a:lnTo>
                  <a:pt x="13423" y="8636"/>
                </a:lnTo>
                <a:lnTo>
                  <a:pt x="13626" y="7844"/>
                </a:lnTo>
                <a:lnTo>
                  <a:pt x="13810" y="7236"/>
                </a:lnTo>
                <a:lnTo>
                  <a:pt x="13957" y="6721"/>
                </a:lnTo>
                <a:close/>
                <a:moveTo>
                  <a:pt x="1" y="0"/>
                </a:moveTo>
                <a:lnTo>
                  <a:pt x="1" y="53026"/>
                </a:lnTo>
                <a:lnTo>
                  <a:pt x="94269" y="53026"/>
                </a:lnTo>
                <a:lnTo>
                  <a:pt x="9426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39"/>
          <p:cNvSpPr/>
          <p:nvPr/>
        </p:nvSpPr>
        <p:spPr>
          <a:xfrm>
            <a:off x="1650244" y="3237827"/>
            <a:ext cx="930521" cy="1355672"/>
          </a:xfrm>
          <a:custGeom>
            <a:avLst/>
            <a:gdLst/>
            <a:ahLst/>
            <a:cxnLst/>
            <a:rect l="l" t="t" r="r" b="b"/>
            <a:pathLst>
              <a:path w="9593" h="13976" extrusionOk="0">
                <a:moveTo>
                  <a:pt x="7163" y="1"/>
                </a:moveTo>
                <a:lnTo>
                  <a:pt x="6610" y="19"/>
                </a:lnTo>
                <a:lnTo>
                  <a:pt x="6260" y="56"/>
                </a:lnTo>
                <a:lnTo>
                  <a:pt x="5874" y="111"/>
                </a:lnTo>
                <a:lnTo>
                  <a:pt x="5469" y="166"/>
                </a:lnTo>
                <a:lnTo>
                  <a:pt x="5027" y="277"/>
                </a:lnTo>
                <a:lnTo>
                  <a:pt x="4585" y="387"/>
                </a:lnTo>
                <a:lnTo>
                  <a:pt x="4125" y="553"/>
                </a:lnTo>
                <a:lnTo>
                  <a:pt x="3664" y="756"/>
                </a:lnTo>
                <a:lnTo>
                  <a:pt x="3204" y="995"/>
                </a:lnTo>
                <a:lnTo>
                  <a:pt x="2983" y="1124"/>
                </a:lnTo>
                <a:lnTo>
                  <a:pt x="2762" y="1271"/>
                </a:lnTo>
                <a:lnTo>
                  <a:pt x="2541" y="1418"/>
                </a:lnTo>
                <a:lnTo>
                  <a:pt x="2320" y="1603"/>
                </a:lnTo>
                <a:lnTo>
                  <a:pt x="2118" y="1787"/>
                </a:lnTo>
                <a:lnTo>
                  <a:pt x="1915" y="1971"/>
                </a:lnTo>
                <a:lnTo>
                  <a:pt x="1713" y="2192"/>
                </a:lnTo>
                <a:lnTo>
                  <a:pt x="1529" y="2413"/>
                </a:lnTo>
                <a:lnTo>
                  <a:pt x="1344" y="2652"/>
                </a:lnTo>
                <a:lnTo>
                  <a:pt x="1160" y="2910"/>
                </a:lnTo>
                <a:lnTo>
                  <a:pt x="1013" y="3186"/>
                </a:lnTo>
                <a:lnTo>
                  <a:pt x="866" y="3462"/>
                </a:lnTo>
                <a:lnTo>
                  <a:pt x="700" y="3830"/>
                </a:lnTo>
                <a:lnTo>
                  <a:pt x="553" y="4217"/>
                </a:lnTo>
                <a:lnTo>
                  <a:pt x="424" y="4622"/>
                </a:lnTo>
                <a:lnTo>
                  <a:pt x="313" y="5027"/>
                </a:lnTo>
                <a:lnTo>
                  <a:pt x="221" y="5451"/>
                </a:lnTo>
                <a:lnTo>
                  <a:pt x="148" y="5874"/>
                </a:lnTo>
                <a:lnTo>
                  <a:pt x="92" y="6298"/>
                </a:lnTo>
                <a:lnTo>
                  <a:pt x="56" y="6739"/>
                </a:lnTo>
                <a:lnTo>
                  <a:pt x="19" y="7181"/>
                </a:lnTo>
                <a:lnTo>
                  <a:pt x="0" y="7605"/>
                </a:lnTo>
                <a:lnTo>
                  <a:pt x="0" y="8489"/>
                </a:lnTo>
                <a:lnTo>
                  <a:pt x="37" y="9335"/>
                </a:lnTo>
                <a:lnTo>
                  <a:pt x="111" y="10164"/>
                </a:lnTo>
                <a:lnTo>
                  <a:pt x="185" y="10937"/>
                </a:lnTo>
                <a:lnTo>
                  <a:pt x="295" y="11655"/>
                </a:lnTo>
                <a:lnTo>
                  <a:pt x="405" y="12318"/>
                </a:lnTo>
                <a:lnTo>
                  <a:pt x="516" y="12871"/>
                </a:lnTo>
                <a:lnTo>
                  <a:pt x="682" y="13681"/>
                </a:lnTo>
                <a:lnTo>
                  <a:pt x="755" y="13975"/>
                </a:lnTo>
                <a:lnTo>
                  <a:pt x="1050" y="13846"/>
                </a:lnTo>
                <a:lnTo>
                  <a:pt x="1786" y="13497"/>
                </a:lnTo>
                <a:lnTo>
                  <a:pt x="2302" y="13239"/>
                </a:lnTo>
                <a:lnTo>
                  <a:pt x="2873" y="12926"/>
                </a:lnTo>
                <a:lnTo>
                  <a:pt x="3499" y="12558"/>
                </a:lnTo>
                <a:lnTo>
                  <a:pt x="4180" y="12152"/>
                </a:lnTo>
                <a:lnTo>
                  <a:pt x="4861" y="11711"/>
                </a:lnTo>
                <a:lnTo>
                  <a:pt x="5561" y="11213"/>
                </a:lnTo>
                <a:lnTo>
                  <a:pt x="6260" y="10680"/>
                </a:lnTo>
                <a:lnTo>
                  <a:pt x="6592" y="10385"/>
                </a:lnTo>
                <a:lnTo>
                  <a:pt x="6923" y="10090"/>
                </a:lnTo>
                <a:lnTo>
                  <a:pt x="7236" y="9796"/>
                </a:lnTo>
                <a:lnTo>
                  <a:pt x="7549" y="9483"/>
                </a:lnTo>
                <a:lnTo>
                  <a:pt x="7825" y="9170"/>
                </a:lnTo>
                <a:lnTo>
                  <a:pt x="8102" y="8838"/>
                </a:lnTo>
                <a:lnTo>
                  <a:pt x="8359" y="8507"/>
                </a:lnTo>
                <a:lnTo>
                  <a:pt x="8599" y="8157"/>
                </a:lnTo>
                <a:lnTo>
                  <a:pt x="8820" y="7807"/>
                </a:lnTo>
                <a:lnTo>
                  <a:pt x="9004" y="7457"/>
                </a:lnTo>
                <a:lnTo>
                  <a:pt x="9133" y="7163"/>
                </a:lnTo>
                <a:lnTo>
                  <a:pt x="9243" y="6868"/>
                </a:lnTo>
                <a:lnTo>
                  <a:pt x="9354" y="6592"/>
                </a:lnTo>
                <a:lnTo>
                  <a:pt x="9427" y="6298"/>
                </a:lnTo>
                <a:lnTo>
                  <a:pt x="9482" y="6021"/>
                </a:lnTo>
                <a:lnTo>
                  <a:pt x="9538" y="5727"/>
                </a:lnTo>
                <a:lnTo>
                  <a:pt x="9556" y="5451"/>
                </a:lnTo>
                <a:lnTo>
                  <a:pt x="9575" y="5174"/>
                </a:lnTo>
                <a:lnTo>
                  <a:pt x="9593" y="4917"/>
                </a:lnTo>
                <a:lnTo>
                  <a:pt x="9575" y="4641"/>
                </a:lnTo>
                <a:lnTo>
                  <a:pt x="9556" y="4383"/>
                </a:lnTo>
                <a:lnTo>
                  <a:pt x="9519" y="4125"/>
                </a:lnTo>
                <a:lnTo>
                  <a:pt x="9427" y="3609"/>
                </a:lnTo>
                <a:lnTo>
                  <a:pt x="9317" y="3131"/>
                </a:lnTo>
                <a:lnTo>
                  <a:pt x="9169" y="2670"/>
                </a:lnTo>
                <a:lnTo>
                  <a:pt x="8985" y="2247"/>
                </a:lnTo>
                <a:lnTo>
                  <a:pt x="8801" y="1842"/>
                </a:lnTo>
                <a:lnTo>
                  <a:pt x="8617" y="1474"/>
                </a:lnTo>
                <a:lnTo>
                  <a:pt x="8415" y="1142"/>
                </a:lnTo>
                <a:lnTo>
                  <a:pt x="8230" y="848"/>
                </a:lnTo>
                <a:lnTo>
                  <a:pt x="7899" y="387"/>
                </a:lnTo>
                <a:lnTo>
                  <a:pt x="2836" y="9777"/>
                </a:lnTo>
                <a:lnTo>
                  <a:pt x="716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39"/>
          <p:cNvSpPr/>
          <p:nvPr/>
        </p:nvSpPr>
        <p:spPr>
          <a:xfrm>
            <a:off x="0" y="2514602"/>
            <a:ext cx="1378855" cy="1907408"/>
          </a:xfrm>
          <a:custGeom>
            <a:avLst/>
            <a:gdLst/>
            <a:ahLst/>
            <a:cxnLst/>
            <a:rect l="l" t="t" r="r" b="b"/>
            <a:pathLst>
              <a:path w="14215" h="19664" extrusionOk="0">
                <a:moveTo>
                  <a:pt x="4383" y="0"/>
                </a:moveTo>
                <a:lnTo>
                  <a:pt x="3794" y="18"/>
                </a:lnTo>
                <a:lnTo>
                  <a:pt x="3223" y="74"/>
                </a:lnTo>
                <a:lnTo>
                  <a:pt x="2652" y="147"/>
                </a:lnTo>
                <a:lnTo>
                  <a:pt x="2100" y="276"/>
                </a:lnTo>
                <a:lnTo>
                  <a:pt x="1548" y="405"/>
                </a:lnTo>
                <a:lnTo>
                  <a:pt x="1014" y="589"/>
                </a:lnTo>
                <a:lnTo>
                  <a:pt x="498" y="792"/>
                </a:lnTo>
                <a:lnTo>
                  <a:pt x="1" y="1031"/>
                </a:lnTo>
                <a:lnTo>
                  <a:pt x="1" y="18633"/>
                </a:lnTo>
                <a:lnTo>
                  <a:pt x="498" y="18872"/>
                </a:lnTo>
                <a:lnTo>
                  <a:pt x="1014" y="19075"/>
                </a:lnTo>
                <a:lnTo>
                  <a:pt x="1548" y="19259"/>
                </a:lnTo>
                <a:lnTo>
                  <a:pt x="2100" y="19388"/>
                </a:lnTo>
                <a:lnTo>
                  <a:pt x="2652" y="19516"/>
                </a:lnTo>
                <a:lnTo>
                  <a:pt x="3223" y="19590"/>
                </a:lnTo>
                <a:lnTo>
                  <a:pt x="3794" y="19645"/>
                </a:lnTo>
                <a:lnTo>
                  <a:pt x="4383" y="19664"/>
                </a:lnTo>
                <a:lnTo>
                  <a:pt x="4880" y="19645"/>
                </a:lnTo>
                <a:lnTo>
                  <a:pt x="5396" y="19608"/>
                </a:lnTo>
                <a:lnTo>
                  <a:pt x="5874" y="19553"/>
                </a:lnTo>
                <a:lnTo>
                  <a:pt x="6371" y="19461"/>
                </a:lnTo>
                <a:lnTo>
                  <a:pt x="6832" y="19351"/>
                </a:lnTo>
                <a:lnTo>
                  <a:pt x="7310" y="19222"/>
                </a:lnTo>
                <a:lnTo>
                  <a:pt x="7771" y="19075"/>
                </a:lnTo>
                <a:lnTo>
                  <a:pt x="8213" y="18890"/>
                </a:lnTo>
                <a:lnTo>
                  <a:pt x="8654" y="18688"/>
                </a:lnTo>
                <a:lnTo>
                  <a:pt x="9078" y="18485"/>
                </a:lnTo>
                <a:lnTo>
                  <a:pt x="9483" y="18246"/>
                </a:lnTo>
                <a:lnTo>
                  <a:pt x="9888" y="17988"/>
                </a:lnTo>
                <a:lnTo>
                  <a:pt x="10275" y="17712"/>
                </a:lnTo>
                <a:lnTo>
                  <a:pt x="10643" y="17417"/>
                </a:lnTo>
                <a:lnTo>
                  <a:pt x="10993" y="17104"/>
                </a:lnTo>
                <a:lnTo>
                  <a:pt x="11343" y="16791"/>
                </a:lnTo>
                <a:lnTo>
                  <a:pt x="11656" y="16442"/>
                </a:lnTo>
                <a:lnTo>
                  <a:pt x="11969" y="16092"/>
                </a:lnTo>
                <a:lnTo>
                  <a:pt x="12263" y="15724"/>
                </a:lnTo>
                <a:lnTo>
                  <a:pt x="12539" y="15337"/>
                </a:lnTo>
                <a:lnTo>
                  <a:pt x="12797" y="14932"/>
                </a:lnTo>
                <a:lnTo>
                  <a:pt x="13036" y="14527"/>
                </a:lnTo>
                <a:lnTo>
                  <a:pt x="13239" y="14103"/>
                </a:lnTo>
                <a:lnTo>
                  <a:pt x="13442" y="13662"/>
                </a:lnTo>
                <a:lnTo>
                  <a:pt x="13626" y="13220"/>
                </a:lnTo>
                <a:lnTo>
                  <a:pt x="13773" y="12759"/>
                </a:lnTo>
                <a:lnTo>
                  <a:pt x="13902" y="12281"/>
                </a:lnTo>
                <a:lnTo>
                  <a:pt x="14012" y="11820"/>
                </a:lnTo>
                <a:lnTo>
                  <a:pt x="14104" y="11323"/>
                </a:lnTo>
                <a:lnTo>
                  <a:pt x="14160" y="10845"/>
                </a:lnTo>
                <a:lnTo>
                  <a:pt x="14196" y="10329"/>
                </a:lnTo>
                <a:lnTo>
                  <a:pt x="14215" y="9832"/>
                </a:lnTo>
                <a:lnTo>
                  <a:pt x="14196" y="9335"/>
                </a:lnTo>
                <a:lnTo>
                  <a:pt x="14160" y="8819"/>
                </a:lnTo>
                <a:lnTo>
                  <a:pt x="14104" y="8341"/>
                </a:lnTo>
                <a:lnTo>
                  <a:pt x="14012" y="7843"/>
                </a:lnTo>
                <a:lnTo>
                  <a:pt x="13902" y="7383"/>
                </a:lnTo>
                <a:lnTo>
                  <a:pt x="13773" y="6904"/>
                </a:lnTo>
                <a:lnTo>
                  <a:pt x="13626" y="6444"/>
                </a:lnTo>
                <a:lnTo>
                  <a:pt x="13442" y="6002"/>
                </a:lnTo>
                <a:lnTo>
                  <a:pt x="13239" y="5560"/>
                </a:lnTo>
                <a:lnTo>
                  <a:pt x="13036" y="5137"/>
                </a:lnTo>
                <a:lnTo>
                  <a:pt x="12797" y="4732"/>
                </a:lnTo>
                <a:lnTo>
                  <a:pt x="12539" y="4327"/>
                </a:lnTo>
                <a:lnTo>
                  <a:pt x="12263" y="3940"/>
                </a:lnTo>
                <a:lnTo>
                  <a:pt x="11969" y="3572"/>
                </a:lnTo>
                <a:lnTo>
                  <a:pt x="11656" y="3222"/>
                </a:lnTo>
                <a:lnTo>
                  <a:pt x="11343" y="2872"/>
                </a:lnTo>
                <a:lnTo>
                  <a:pt x="10993" y="2559"/>
                </a:lnTo>
                <a:lnTo>
                  <a:pt x="10643" y="2246"/>
                </a:lnTo>
                <a:lnTo>
                  <a:pt x="10275" y="1952"/>
                </a:lnTo>
                <a:lnTo>
                  <a:pt x="9888" y="1676"/>
                </a:lnTo>
                <a:lnTo>
                  <a:pt x="9483" y="1418"/>
                </a:lnTo>
                <a:lnTo>
                  <a:pt x="9078" y="1178"/>
                </a:lnTo>
                <a:lnTo>
                  <a:pt x="8654" y="976"/>
                </a:lnTo>
                <a:lnTo>
                  <a:pt x="8213" y="773"/>
                </a:lnTo>
                <a:lnTo>
                  <a:pt x="7771" y="589"/>
                </a:lnTo>
                <a:lnTo>
                  <a:pt x="7310" y="442"/>
                </a:lnTo>
                <a:lnTo>
                  <a:pt x="6832" y="313"/>
                </a:lnTo>
                <a:lnTo>
                  <a:pt x="6371" y="203"/>
                </a:lnTo>
                <a:lnTo>
                  <a:pt x="5874" y="111"/>
                </a:lnTo>
                <a:lnTo>
                  <a:pt x="5396" y="55"/>
                </a:lnTo>
                <a:lnTo>
                  <a:pt x="4880" y="18"/>
                </a:lnTo>
                <a:lnTo>
                  <a:pt x="438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39"/>
          <p:cNvSpPr/>
          <p:nvPr/>
        </p:nvSpPr>
        <p:spPr>
          <a:xfrm>
            <a:off x="2114578" y="0"/>
            <a:ext cx="1107352" cy="964471"/>
          </a:xfrm>
          <a:custGeom>
            <a:avLst/>
            <a:gdLst/>
            <a:ahLst/>
            <a:cxnLst/>
            <a:rect l="l" t="t" r="r" b="b"/>
            <a:pathLst>
              <a:path w="11416" h="9943" extrusionOk="0">
                <a:moveTo>
                  <a:pt x="1878" y="0"/>
                </a:moveTo>
                <a:lnTo>
                  <a:pt x="1676" y="203"/>
                </a:lnTo>
                <a:lnTo>
                  <a:pt x="1473" y="406"/>
                </a:lnTo>
                <a:lnTo>
                  <a:pt x="1271" y="626"/>
                </a:lnTo>
                <a:lnTo>
                  <a:pt x="1105" y="866"/>
                </a:lnTo>
                <a:lnTo>
                  <a:pt x="939" y="1105"/>
                </a:lnTo>
                <a:lnTo>
                  <a:pt x="774" y="1363"/>
                </a:lnTo>
                <a:lnTo>
                  <a:pt x="645" y="1621"/>
                </a:lnTo>
                <a:lnTo>
                  <a:pt x="516" y="1878"/>
                </a:lnTo>
                <a:lnTo>
                  <a:pt x="387" y="2155"/>
                </a:lnTo>
                <a:lnTo>
                  <a:pt x="295" y="2431"/>
                </a:lnTo>
                <a:lnTo>
                  <a:pt x="203" y="2725"/>
                </a:lnTo>
                <a:lnTo>
                  <a:pt x="129" y="3020"/>
                </a:lnTo>
                <a:lnTo>
                  <a:pt x="74" y="3315"/>
                </a:lnTo>
                <a:lnTo>
                  <a:pt x="37" y="3609"/>
                </a:lnTo>
                <a:lnTo>
                  <a:pt x="0" y="3922"/>
                </a:lnTo>
                <a:lnTo>
                  <a:pt x="0" y="4235"/>
                </a:lnTo>
                <a:lnTo>
                  <a:pt x="0" y="4530"/>
                </a:lnTo>
                <a:lnTo>
                  <a:pt x="37" y="4824"/>
                </a:lnTo>
                <a:lnTo>
                  <a:pt x="74" y="5100"/>
                </a:lnTo>
                <a:lnTo>
                  <a:pt x="111" y="5377"/>
                </a:lnTo>
                <a:lnTo>
                  <a:pt x="185" y="5653"/>
                </a:lnTo>
                <a:lnTo>
                  <a:pt x="258" y="5929"/>
                </a:lnTo>
                <a:lnTo>
                  <a:pt x="350" y="6205"/>
                </a:lnTo>
                <a:lnTo>
                  <a:pt x="442" y="6463"/>
                </a:lnTo>
                <a:lnTo>
                  <a:pt x="571" y="6702"/>
                </a:lnTo>
                <a:lnTo>
                  <a:pt x="682" y="6960"/>
                </a:lnTo>
                <a:lnTo>
                  <a:pt x="829" y="7199"/>
                </a:lnTo>
                <a:lnTo>
                  <a:pt x="976" y="7420"/>
                </a:lnTo>
                <a:lnTo>
                  <a:pt x="1142" y="7641"/>
                </a:lnTo>
                <a:lnTo>
                  <a:pt x="1308" y="7862"/>
                </a:lnTo>
                <a:lnTo>
                  <a:pt x="1492" y="8065"/>
                </a:lnTo>
                <a:lnTo>
                  <a:pt x="1676" y="8267"/>
                </a:lnTo>
                <a:lnTo>
                  <a:pt x="1878" y="8451"/>
                </a:lnTo>
                <a:lnTo>
                  <a:pt x="2081" y="8636"/>
                </a:lnTo>
                <a:lnTo>
                  <a:pt x="2302" y="8801"/>
                </a:lnTo>
                <a:lnTo>
                  <a:pt x="2523" y="8967"/>
                </a:lnTo>
                <a:lnTo>
                  <a:pt x="2744" y="9114"/>
                </a:lnTo>
                <a:lnTo>
                  <a:pt x="2983" y="9262"/>
                </a:lnTo>
                <a:lnTo>
                  <a:pt x="3241" y="9372"/>
                </a:lnTo>
                <a:lnTo>
                  <a:pt x="3480" y="9501"/>
                </a:lnTo>
                <a:lnTo>
                  <a:pt x="3738" y="9593"/>
                </a:lnTo>
                <a:lnTo>
                  <a:pt x="4014" y="9685"/>
                </a:lnTo>
                <a:lnTo>
                  <a:pt x="4290" y="9759"/>
                </a:lnTo>
                <a:lnTo>
                  <a:pt x="4567" y="9832"/>
                </a:lnTo>
                <a:lnTo>
                  <a:pt x="4843" y="9869"/>
                </a:lnTo>
                <a:lnTo>
                  <a:pt x="5119" y="9906"/>
                </a:lnTo>
                <a:lnTo>
                  <a:pt x="5413" y="9943"/>
                </a:lnTo>
                <a:lnTo>
                  <a:pt x="6003" y="9943"/>
                </a:lnTo>
                <a:lnTo>
                  <a:pt x="6297" y="9906"/>
                </a:lnTo>
                <a:lnTo>
                  <a:pt x="6573" y="9869"/>
                </a:lnTo>
                <a:lnTo>
                  <a:pt x="6850" y="9832"/>
                </a:lnTo>
                <a:lnTo>
                  <a:pt x="7126" y="9759"/>
                </a:lnTo>
                <a:lnTo>
                  <a:pt x="7402" y="9685"/>
                </a:lnTo>
                <a:lnTo>
                  <a:pt x="7678" y="9593"/>
                </a:lnTo>
                <a:lnTo>
                  <a:pt x="7936" y="9501"/>
                </a:lnTo>
                <a:lnTo>
                  <a:pt x="8175" y="9372"/>
                </a:lnTo>
                <a:lnTo>
                  <a:pt x="8433" y="9262"/>
                </a:lnTo>
                <a:lnTo>
                  <a:pt x="8672" y="9114"/>
                </a:lnTo>
                <a:lnTo>
                  <a:pt x="8893" y="8967"/>
                </a:lnTo>
                <a:lnTo>
                  <a:pt x="9114" y="8801"/>
                </a:lnTo>
                <a:lnTo>
                  <a:pt x="9335" y="8636"/>
                </a:lnTo>
                <a:lnTo>
                  <a:pt x="9538" y="8451"/>
                </a:lnTo>
                <a:lnTo>
                  <a:pt x="9740" y="8267"/>
                </a:lnTo>
                <a:lnTo>
                  <a:pt x="9924" y="8065"/>
                </a:lnTo>
                <a:lnTo>
                  <a:pt x="10108" y="7862"/>
                </a:lnTo>
                <a:lnTo>
                  <a:pt x="10274" y="7641"/>
                </a:lnTo>
                <a:lnTo>
                  <a:pt x="10440" y="7420"/>
                </a:lnTo>
                <a:lnTo>
                  <a:pt x="10587" y="7199"/>
                </a:lnTo>
                <a:lnTo>
                  <a:pt x="10734" y="6960"/>
                </a:lnTo>
                <a:lnTo>
                  <a:pt x="10845" y="6702"/>
                </a:lnTo>
                <a:lnTo>
                  <a:pt x="10974" y="6463"/>
                </a:lnTo>
                <a:lnTo>
                  <a:pt x="11066" y="6205"/>
                </a:lnTo>
                <a:lnTo>
                  <a:pt x="11158" y="5929"/>
                </a:lnTo>
                <a:lnTo>
                  <a:pt x="11232" y="5653"/>
                </a:lnTo>
                <a:lnTo>
                  <a:pt x="11305" y="5377"/>
                </a:lnTo>
                <a:lnTo>
                  <a:pt x="11342" y="5100"/>
                </a:lnTo>
                <a:lnTo>
                  <a:pt x="11379" y="4824"/>
                </a:lnTo>
                <a:lnTo>
                  <a:pt x="11416" y="4530"/>
                </a:lnTo>
                <a:lnTo>
                  <a:pt x="11416" y="4235"/>
                </a:lnTo>
                <a:lnTo>
                  <a:pt x="11416" y="3922"/>
                </a:lnTo>
                <a:lnTo>
                  <a:pt x="11379" y="3609"/>
                </a:lnTo>
                <a:lnTo>
                  <a:pt x="11342" y="3315"/>
                </a:lnTo>
                <a:lnTo>
                  <a:pt x="11287" y="3020"/>
                </a:lnTo>
                <a:lnTo>
                  <a:pt x="11213" y="2725"/>
                </a:lnTo>
                <a:lnTo>
                  <a:pt x="11121" y="2431"/>
                </a:lnTo>
                <a:lnTo>
                  <a:pt x="11029" y="2155"/>
                </a:lnTo>
                <a:lnTo>
                  <a:pt x="10900" y="1878"/>
                </a:lnTo>
                <a:lnTo>
                  <a:pt x="10771" y="1621"/>
                </a:lnTo>
                <a:lnTo>
                  <a:pt x="10642" y="1363"/>
                </a:lnTo>
                <a:lnTo>
                  <a:pt x="10477" y="1105"/>
                </a:lnTo>
                <a:lnTo>
                  <a:pt x="10311" y="866"/>
                </a:lnTo>
                <a:lnTo>
                  <a:pt x="10145" y="626"/>
                </a:lnTo>
                <a:lnTo>
                  <a:pt x="9943" y="406"/>
                </a:lnTo>
                <a:lnTo>
                  <a:pt x="9740" y="203"/>
                </a:lnTo>
                <a:lnTo>
                  <a:pt x="953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39"/>
          <p:cNvSpPr txBox="1">
            <a:spLocks noGrp="1"/>
          </p:cNvSpPr>
          <p:nvPr>
            <p:ph type="body" idx="1"/>
          </p:nvPr>
        </p:nvSpPr>
        <p:spPr>
          <a:xfrm>
            <a:off x="3221925" y="4330100"/>
            <a:ext cx="5464800" cy="519600"/>
          </a:xfrm>
          <a:prstGeom prst="rect">
            <a:avLst/>
          </a:prstGeom>
          <a:noFill/>
          <a:ln>
            <a:noFill/>
          </a:ln>
        </p:spPr>
        <p:txBody>
          <a:bodyPr spcFirstLastPara="1" wrap="square" lIns="91425" tIns="91425" rIns="91425" bIns="91425" anchor="t" anchorCtr="0">
            <a:noAutofit/>
          </a:bodyPr>
          <a:lstStyle>
            <a:lvl1pPr marL="457200" lvl="0" indent="-228600" algn="r">
              <a:lnSpc>
                <a:spcPct val="100000"/>
              </a:lnSpc>
              <a:spcBef>
                <a:spcPts val="360"/>
              </a:spcBef>
              <a:spcAft>
                <a:spcPts val="0"/>
              </a:spcAft>
              <a:buClr>
                <a:schemeClr val="dk1"/>
              </a:buClr>
              <a:buSzPts val="1800"/>
              <a:buNone/>
              <a:defRPr sz="1800"/>
            </a:lvl1pPr>
          </a:lstStyle>
          <a:p>
            <a:endParaRPr/>
          </a:p>
        </p:txBody>
      </p:sp>
      <p:sp>
        <p:nvSpPr>
          <p:cNvPr id="58" name="Google Shape;58;p39"/>
          <p:cNvSpPr txBox="1">
            <a:spLocks noGrp="1"/>
          </p:cNvSpPr>
          <p:nvPr>
            <p:ph type="sldNum" idx="12"/>
          </p:nvPr>
        </p:nvSpPr>
        <p:spPr>
          <a:xfrm>
            <a:off x="76209" y="4749851"/>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1pPr>
            <a:lvl2pPr marL="0" marR="0" lvl="1" indent="0" algn="l">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2pPr>
            <a:lvl3pPr marL="0" marR="0" lvl="2" indent="0" algn="l">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3pPr>
            <a:lvl4pPr marL="0" marR="0" lvl="3" indent="0" algn="l">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4pPr>
            <a:lvl5pPr marL="0" marR="0" lvl="4" indent="0" algn="l">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5pPr>
            <a:lvl6pPr marL="0" marR="0" lvl="5" indent="0" algn="l">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6pPr>
            <a:lvl7pPr marL="0" marR="0" lvl="6" indent="0" algn="l">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7pPr>
            <a:lvl8pPr marL="0" marR="0" lvl="7" indent="0" algn="l">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8pPr>
            <a:lvl9pPr marL="0" marR="0" lvl="8" indent="0" algn="l">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1"/>
        </a:solidFill>
        <a:effectLst/>
      </p:bgPr>
    </p:bg>
    <p:spTree>
      <p:nvGrpSpPr>
        <p:cNvPr id="1" name="Shape 67"/>
        <p:cNvGrpSpPr/>
        <p:nvPr/>
      </p:nvGrpSpPr>
      <p:grpSpPr>
        <a:xfrm>
          <a:off x="0" y="0"/>
          <a:ext cx="0" cy="0"/>
          <a:chOff x="0" y="0"/>
          <a:chExt cx="0" cy="0"/>
        </a:xfrm>
      </p:grpSpPr>
      <p:sp>
        <p:nvSpPr>
          <p:cNvPr id="68" name="Google Shape;68;p41"/>
          <p:cNvSpPr txBox="1">
            <a:spLocks noGrp="1"/>
          </p:cNvSpPr>
          <p:nvPr>
            <p:ph type="sldNum" idx="12"/>
          </p:nvPr>
        </p:nvSpPr>
        <p:spPr>
          <a:xfrm>
            <a:off x="76209" y="4749851"/>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300"/>
              <a:buFont typeface="Arial"/>
              <a:buNone/>
              <a:defRPr sz="1300" b="0" i="0" u="none" strike="noStrike" cap="none">
                <a:solidFill>
                  <a:srgbClr val="FFFFFF"/>
                </a:solidFill>
                <a:latin typeface="Dosis Light"/>
                <a:ea typeface="Dosis Light"/>
                <a:cs typeface="Dosis Light"/>
                <a:sym typeface="Dosis Light"/>
              </a:defRPr>
            </a:lvl1pPr>
            <a:lvl2pPr marL="0" marR="0" lvl="1" indent="0" algn="l">
              <a:lnSpc>
                <a:spcPct val="100000"/>
              </a:lnSpc>
              <a:spcBef>
                <a:spcPts val="0"/>
              </a:spcBef>
              <a:spcAft>
                <a:spcPts val="0"/>
              </a:spcAft>
              <a:buClr>
                <a:srgbClr val="000000"/>
              </a:buClr>
              <a:buSzPts val="1300"/>
              <a:buFont typeface="Arial"/>
              <a:buNone/>
              <a:defRPr sz="1300" b="0" i="0" u="none" strike="noStrike" cap="none">
                <a:solidFill>
                  <a:srgbClr val="FFFFFF"/>
                </a:solidFill>
                <a:latin typeface="Dosis Light"/>
                <a:ea typeface="Dosis Light"/>
                <a:cs typeface="Dosis Light"/>
                <a:sym typeface="Dosis Light"/>
              </a:defRPr>
            </a:lvl2pPr>
            <a:lvl3pPr marL="0" marR="0" lvl="2" indent="0" algn="l">
              <a:lnSpc>
                <a:spcPct val="100000"/>
              </a:lnSpc>
              <a:spcBef>
                <a:spcPts val="0"/>
              </a:spcBef>
              <a:spcAft>
                <a:spcPts val="0"/>
              </a:spcAft>
              <a:buClr>
                <a:srgbClr val="000000"/>
              </a:buClr>
              <a:buSzPts val="1300"/>
              <a:buFont typeface="Arial"/>
              <a:buNone/>
              <a:defRPr sz="1300" b="0" i="0" u="none" strike="noStrike" cap="none">
                <a:solidFill>
                  <a:srgbClr val="FFFFFF"/>
                </a:solidFill>
                <a:latin typeface="Dosis Light"/>
                <a:ea typeface="Dosis Light"/>
                <a:cs typeface="Dosis Light"/>
                <a:sym typeface="Dosis Light"/>
              </a:defRPr>
            </a:lvl3pPr>
            <a:lvl4pPr marL="0" marR="0" lvl="3" indent="0" algn="l">
              <a:lnSpc>
                <a:spcPct val="100000"/>
              </a:lnSpc>
              <a:spcBef>
                <a:spcPts val="0"/>
              </a:spcBef>
              <a:spcAft>
                <a:spcPts val="0"/>
              </a:spcAft>
              <a:buClr>
                <a:srgbClr val="000000"/>
              </a:buClr>
              <a:buSzPts val="1300"/>
              <a:buFont typeface="Arial"/>
              <a:buNone/>
              <a:defRPr sz="1300" b="0" i="0" u="none" strike="noStrike" cap="none">
                <a:solidFill>
                  <a:srgbClr val="FFFFFF"/>
                </a:solidFill>
                <a:latin typeface="Dosis Light"/>
                <a:ea typeface="Dosis Light"/>
                <a:cs typeface="Dosis Light"/>
                <a:sym typeface="Dosis Light"/>
              </a:defRPr>
            </a:lvl4pPr>
            <a:lvl5pPr marL="0" marR="0" lvl="4" indent="0" algn="l">
              <a:lnSpc>
                <a:spcPct val="100000"/>
              </a:lnSpc>
              <a:spcBef>
                <a:spcPts val="0"/>
              </a:spcBef>
              <a:spcAft>
                <a:spcPts val="0"/>
              </a:spcAft>
              <a:buClr>
                <a:srgbClr val="000000"/>
              </a:buClr>
              <a:buSzPts val="1300"/>
              <a:buFont typeface="Arial"/>
              <a:buNone/>
              <a:defRPr sz="1300" b="0" i="0" u="none" strike="noStrike" cap="none">
                <a:solidFill>
                  <a:srgbClr val="FFFFFF"/>
                </a:solidFill>
                <a:latin typeface="Dosis Light"/>
                <a:ea typeface="Dosis Light"/>
                <a:cs typeface="Dosis Light"/>
                <a:sym typeface="Dosis Light"/>
              </a:defRPr>
            </a:lvl5pPr>
            <a:lvl6pPr marL="0" marR="0" lvl="5" indent="0" algn="l">
              <a:lnSpc>
                <a:spcPct val="100000"/>
              </a:lnSpc>
              <a:spcBef>
                <a:spcPts val="0"/>
              </a:spcBef>
              <a:spcAft>
                <a:spcPts val="0"/>
              </a:spcAft>
              <a:buClr>
                <a:srgbClr val="000000"/>
              </a:buClr>
              <a:buSzPts val="1300"/>
              <a:buFont typeface="Arial"/>
              <a:buNone/>
              <a:defRPr sz="1300" b="0" i="0" u="none" strike="noStrike" cap="none">
                <a:solidFill>
                  <a:srgbClr val="FFFFFF"/>
                </a:solidFill>
                <a:latin typeface="Dosis Light"/>
                <a:ea typeface="Dosis Light"/>
                <a:cs typeface="Dosis Light"/>
                <a:sym typeface="Dosis Light"/>
              </a:defRPr>
            </a:lvl6pPr>
            <a:lvl7pPr marL="0" marR="0" lvl="6" indent="0" algn="l">
              <a:lnSpc>
                <a:spcPct val="100000"/>
              </a:lnSpc>
              <a:spcBef>
                <a:spcPts val="0"/>
              </a:spcBef>
              <a:spcAft>
                <a:spcPts val="0"/>
              </a:spcAft>
              <a:buClr>
                <a:srgbClr val="000000"/>
              </a:buClr>
              <a:buSzPts val="1300"/>
              <a:buFont typeface="Arial"/>
              <a:buNone/>
              <a:defRPr sz="1300" b="0" i="0" u="none" strike="noStrike" cap="none">
                <a:solidFill>
                  <a:srgbClr val="FFFFFF"/>
                </a:solidFill>
                <a:latin typeface="Dosis Light"/>
                <a:ea typeface="Dosis Light"/>
                <a:cs typeface="Dosis Light"/>
                <a:sym typeface="Dosis Light"/>
              </a:defRPr>
            </a:lvl7pPr>
            <a:lvl8pPr marL="0" marR="0" lvl="7" indent="0" algn="l">
              <a:lnSpc>
                <a:spcPct val="100000"/>
              </a:lnSpc>
              <a:spcBef>
                <a:spcPts val="0"/>
              </a:spcBef>
              <a:spcAft>
                <a:spcPts val="0"/>
              </a:spcAft>
              <a:buClr>
                <a:srgbClr val="000000"/>
              </a:buClr>
              <a:buSzPts val="1300"/>
              <a:buFont typeface="Arial"/>
              <a:buNone/>
              <a:defRPr sz="1300" b="0" i="0" u="none" strike="noStrike" cap="none">
                <a:solidFill>
                  <a:srgbClr val="FFFFFF"/>
                </a:solidFill>
                <a:latin typeface="Dosis Light"/>
                <a:ea typeface="Dosis Light"/>
                <a:cs typeface="Dosis Light"/>
                <a:sym typeface="Dosis Light"/>
              </a:defRPr>
            </a:lvl8pPr>
            <a:lvl9pPr marL="0" marR="0" lvl="8" indent="0" algn="l">
              <a:lnSpc>
                <a:spcPct val="100000"/>
              </a:lnSpc>
              <a:spcBef>
                <a:spcPts val="0"/>
              </a:spcBef>
              <a:spcAft>
                <a:spcPts val="0"/>
              </a:spcAft>
              <a:buClr>
                <a:srgbClr val="000000"/>
              </a:buClr>
              <a:buSzPts val="1300"/>
              <a:buFont typeface="Arial"/>
              <a:buNone/>
              <a:defRPr sz="1300" b="0" i="0" u="none" strike="noStrike" cap="none">
                <a:solidFill>
                  <a:srgbClr val="FFFFFF"/>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69"/>
        <p:cNvGrpSpPr/>
        <p:nvPr/>
      </p:nvGrpSpPr>
      <p:grpSpPr>
        <a:xfrm>
          <a:off x="0" y="0"/>
          <a:ext cx="0" cy="0"/>
          <a:chOff x="0" y="0"/>
          <a:chExt cx="0" cy="0"/>
        </a:xfrm>
      </p:grpSpPr>
      <p:sp>
        <p:nvSpPr>
          <p:cNvPr id="70" name="Google Shape;70;p42"/>
          <p:cNvSpPr/>
          <p:nvPr/>
        </p:nvSpPr>
        <p:spPr>
          <a:xfrm>
            <a:off x="0" y="0"/>
            <a:ext cx="9144093" cy="5143522"/>
          </a:xfrm>
          <a:custGeom>
            <a:avLst/>
            <a:gdLst/>
            <a:ahLst/>
            <a:cxnLst/>
            <a:rect l="l" t="t" r="r" b="b"/>
            <a:pathLst>
              <a:path w="94269" h="53026" extrusionOk="0">
                <a:moveTo>
                  <a:pt x="49675" y="4677"/>
                </a:moveTo>
                <a:lnTo>
                  <a:pt x="49730" y="5469"/>
                </a:lnTo>
                <a:lnTo>
                  <a:pt x="49748" y="6408"/>
                </a:lnTo>
                <a:lnTo>
                  <a:pt x="49785" y="7660"/>
                </a:lnTo>
                <a:lnTo>
                  <a:pt x="49785" y="9169"/>
                </a:lnTo>
                <a:lnTo>
                  <a:pt x="49730" y="10900"/>
                </a:lnTo>
                <a:lnTo>
                  <a:pt x="49693" y="11858"/>
                </a:lnTo>
                <a:lnTo>
                  <a:pt x="49638" y="12833"/>
                </a:lnTo>
                <a:lnTo>
                  <a:pt x="49583" y="13846"/>
                </a:lnTo>
                <a:lnTo>
                  <a:pt x="49491" y="14895"/>
                </a:lnTo>
                <a:lnTo>
                  <a:pt x="49380" y="15982"/>
                </a:lnTo>
                <a:lnTo>
                  <a:pt x="49251" y="17086"/>
                </a:lnTo>
                <a:lnTo>
                  <a:pt x="49086" y="18191"/>
                </a:lnTo>
                <a:lnTo>
                  <a:pt x="48920" y="19314"/>
                </a:lnTo>
                <a:lnTo>
                  <a:pt x="48699" y="20456"/>
                </a:lnTo>
                <a:lnTo>
                  <a:pt x="48478" y="21597"/>
                </a:lnTo>
                <a:lnTo>
                  <a:pt x="48202" y="22720"/>
                </a:lnTo>
                <a:lnTo>
                  <a:pt x="47907" y="23844"/>
                </a:lnTo>
                <a:lnTo>
                  <a:pt x="47576" y="24948"/>
                </a:lnTo>
                <a:lnTo>
                  <a:pt x="47208" y="26053"/>
                </a:lnTo>
                <a:lnTo>
                  <a:pt x="47005" y="26587"/>
                </a:lnTo>
                <a:lnTo>
                  <a:pt x="46803" y="27121"/>
                </a:lnTo>
                <a:lnTo>
                  <a:pt x="46582" y="27636"/>
                </a:lnTo>
                <a:lnTo>
                  <a:pt x="46361" y="28152"/>
                </a:lnTo>
                <a:lnTo>
                  <a:pt x="46121" y="28667"/>
                </a:lnTo>
                <a:lnTo>
                  <a:pt x="45882" y="29165"/>
                </a:lnTo>
                <a:lnTo>
                  <a:pt x="45624" y="29643"/>
                </a:lnTo>
                <a:lnTo>
                  <a:pt x="45348" y="30122"/>
                </a:lnTo>
                <a:lnTo>
                  <a:pt x="45072" y="30601"/>
                </a:lnTo>
                <a:lnTo>
                  <a:pt x="44777" y="31061"/>
                </a:lnTo>
                <a:lnTo>
                  <a:pt x="44483" y="31503"/>
                </a:lnTo>
                <a:lnTo>
                  <a:pt x="44170" y="31926"/>
                </a:lnTo>
                <a:lnTo>
                  <a:pt x="43838" y="32350"/>
                </a:lnTo>
                <a:lnTo>
                  <a:pt x="43507" y="32736"/>
                </a:lnTo>
                <a:lnTo>
                  <a:pt x="43157" y="33123"/>
                </a:lnTo>
                <a:lnTo>
                  <a:pt x="42826" y="33491"/>
                </a:lnTo>
                <a:lnTo>
                  <a:pt x="42457" y="33841"/>
                </a:lnTo>
                <a:lnTo>
                  <a:pt x="42108" y="34154"/>
                </a:lnTo>
                <a:lnTo>
                  <a:pt x="41739" y="34467"/>
                </a:lnTo>
                <a:lnTo>
                  <a:pt x="41371" y="34780"/>
                </a:lnTo>
                <a:lnTo>
                  <a:pt x="41003" y="35056"/>
                </a:lnTo>
                <a:lnTo>
                  <a:pt x="40616" y="35314"/>
                </a:lnTo>
                <a:lnTo>
                  <a:pt x="40230" y="35572"/>
                </a:lnTo>
                <a:lnTo>
                  <a:pt x="39843" y="35811"/>
                </a:lnTo>
                <a:lnTo>
                  <a:pt x="39456" y="36032"/>
                </a:lnTo>
                <a:lnTo>
                  <a:pt x="39051" y="36253"/>
                </a:lnTo>
                <a:lnTo>
                  <a:pt x="38665" y="36437"/>
                </a:lnTo>
                <a:lnTo>
                  <a:pt x="38260" y="36621"/>
                </a:lnTo>
                <a:lnTo>
                  <a:pt x="37873" y="36805"/>
                </a:lnTo>
                <a:lnTo>
                  <a:pt x="37468" y="36953"/>
                </a:lnTo>
                <a:lnTo>
                  <a:pt x="36658" y="37247"/>
                </a:lnTo>
                <a:lnTo>
                  <a:pt x="35866" y="37487"/>
                </a:lnTo>
                <a:lnTo>
                  <a:pt x="35056" y="37689"/>
                </a:lnTo>
                <a:lnTo>
                  <a:pt x="34264" y="37836"/>
                </a:lnTo>
                <a:lnTo>
                  <a:pt x="33491" y="37965"/>
                </a:lnTo>
                <a:lnTo>
                  <a:pt x="32718" y="38057"/>
                </a:lnTo>
                <a:lnTo>
                  <a:pt x="31963" y="38131"/>
                </a:lnTo>
                <a:lnTo>
                  <a:pt x="31226" y="38168"/>
                </a:lnTo>
                <a:lnTo>
                  <a:pt x="30527" y="38186"/>
                </a:lnTo>
                <a:lnTo>
                  <a:pt x="29845" y="38168"/>
                </a:lnTo>
                <a:lnTo>
                  <a:pt x="29201" y="38149"/>
                </a:lnTo>
                <a:lnTo>
                  <a:pt x="28575" y="38113"/>
                </a:lnTo>
                <a:lnTo>
                  <a:pt x="27986" y="38057"/>
                </a:lnTo>
                <a:lnTo>
                  <a:pt x="27452" y="37984"/>
                </a:lnTo>
                <a:lnTo>
                  <a:pt x="26955" y="37928"/>
                </a:lnTo>
                <a:lnTo>
                  <a:pt x="26089" y="37781"/>
                </a:lnTo>
                <a:lnTo>
                  <a:pt x="25445" y="37652"/>
                </a:lnTo>
                <a:lnTo>
                  <a:pt x="25040" y="37560"/>
                </a:lnTo>
                <a:lnTo>
                  <a:pt x="24911" y="37523"/>
                </a:lnTo>
                <a:lnTo>
                  <a:pt x="24837" y="37395"/>
                </a:lnTo>
                <a:lnTo>
                  <a:pt x="24635" y="37026"/>
                </a:lnTo>
                <a:lnTo>
                  <a:pt x="24322" y="36456"/>
                </a:lnTo>
                <a:lnTo>
                  <a:pt x="23954" y="35664"/>
                </a:lnTo>
                <a:lnTo>
                  <a:pt x="23751" y="35204"/>
                </a:lnTo>
                <a:lnTo>
                  <a:pt x="23549" y="34706"/>
                </a:lnTo>
                <a:lnTo>
                  <a:pt x="23346" y="34154"/>
                </a:lnTo>
                <a:lnTo>
                  <a:pt x="23125" y="33565"/>
                </a:lnTo>
                <a:lnTo>
                  <a:pt x="22923" y="32957"/>
                </a:lnTo>
                <a:lnTo>
                  <a:pt x="22738" y="32294"/>
                </a:lnTo>
                <a:lnTo>
                  <a:pt x="22554" y="31613"/>
                </a:lnTo>
                <a:lnTo>
                  <a:pt x="22389" y="30895"/>
                </a:lnTo>
                <a:lnTo>
                  <a:pt x="22241" y="30159"/>
                </a:lnTo>
                <a:lnTo>
                  <a:pt x="22112" y="29385"/>
                </a:lnTo>
                <a:lnTo>
                  <a:pt x="22020" y="28612"/>
                </a:lnTo>
                <a:lnTo>
                  <a:pt x="21965" y="27802"/>
                </a:lnTo>
                <a:lnTo>
                  <a:pt x="21928" y="26974"/>
                </a:lnTo>
                <a:lnTo>
                  <a:pt x="21947" y="26145"/>
                </a:lnTo>
                <a:lnTo>
                  <a:pt x="22002" y="25298"/>
                </a:lnTo>
                <a:lnTo>
                  <a:pt x="22039" y="24856"/>
                </a:lnTo>
                <a:lnTo>
                  <a:pt x="22094" y="24433"/>
                </a:lnTo>
                <a:lnTo>
                  <a:pt x="22168" y="23991"/>
                </a:lnTo>
                <a:lnTo>
                  <a:pt x="22241" y="23567"/>
                </a:lnTo>
                <a:lnTo>
                  <a:pt x="22333" y="23125"/>
                </a:lnTo>
                <a:lnTo>
                  <a:pt x="22444" y="22684"/>
                </a:lnTo>
                <a:lnTo>
                  <a:pt x="22573" y="22260"/>
                </a:lnTo>
                <a:lnTo>
                  <a:pt x="22702" y="21818"/>
                </a:lnTo>
                <a:lnTo>
                  <a:pt x="22849" y="21376"/>
                </a:lnTo>
                <a:lnTo>
                  <a:pt x="23033" y="20935"/>
                </a:lnTo>
                <a:lnTo>
                  <a:pt x="23217" y="20493"/>
                </a:lnTo>
                <a:lnTo>
                  <a:pt x="23420" y="20069"/>
                </a:lnTo>
                <a:lnTo>
                  <a:pt x="23622" y="19627"/>
                </a:lnTo>
                <a:lnTo>
                  <a:pt x="23862" y="19185"/>
                </a:lnTo>
                <a:lnTo>
                  <a:pt x="24119" y="18762"/>
                </a:lnTo>
                <a:lnTo>
                  <a:pt x="24396" y="18320"/>
                </a:lnTo>
                <a:lnTo>
                  <a:pt x="24690" y="17897"/>
                </a:lnTo>
                <a:lnTo>
                  <a:pt x="24985" y="17473"/>
                </a:lnTo>
                <a:lnTo>
                  <a:pt x="25316" y="17050"/>
                </a:lnTo>
                <a:lnTo>
                  <a:pt x="25666" y="16645"/>
                </a:lnTo>
                <a:lnTo>
                  <a:pt x="26034" y="16240"/>
                </a:lnTo>
                <a:lnTo>
                  <a:pt x="26402" y="15834"/>
                </a:lnTo>
                <a:lnTo>
                  <a:pt x="26789" y="15448"/>
                </a:lnTo>
                <a:lnTo>
                  <a:pt x="27176" y="15061"/>
                </a:lnTo>
                <a:lnTo>
                  <a:pt x="27599" y="14693"/>
                </a:lnTo>
                <a:lnTo>
                  <a:pt x="28023" y="14325"/>
                </a:lnTo>
                <a:lnTo>
                  <a:pt x="28446" y="13956"/>
                </a:lnTo>
                <a:lnTo>
                  <a:pt x="28888" y="13607"/>
                </a:lnTo>
                <a:lnTo>
                  <a:pt x="29348" y="13257"/>
                </a:lnTo>
                <a:lnTo>
                  <a:pt x="29809" y="12925"/>
                </a:lnTo>
                <a:lnTo>
                  <a:pt x="30766" y="12263"/>
                </a:lnTo>
                <a:lnTo>
                  <a:pt x="31742" y="11637"/>
                </a:lnTo>
                <a:lnTo>
                  <a:pt x="32736" y="11047"/>
                </a:lnTo>
                <a:lnTo>
                  <a:pt x="33749" y="10477"/>
                </a:lnTo>
                <a:lnTo>
                  <a:pt x="34780" y="9943"/>
                </a:lnTo>
                <a:lnTo>
                  <a:pt x="35811" y="9446"/>
                </a:lnTo>
                <a:lnTo>
                  <a:pt x="36842" y="8949"/>
                </a:lnTo>
                <a:lnTo>
                  <a:pt x="37873" y="8507"/>
                </a:lnTo>
                <a:lnTo>
                  <a:pt x="38904" y="8065"/>
                </a:lnTo>
                <a:lnTo>
                  <a:pt x="39898" y="7678"/>
                </a:lnTo>
                <a:lnTo>
                  <a:pt x="40892" y="7291"/>
                </a:lnTo>
                <a:lnTo>
                  <a:pt x="41850" y="6960"/>
                </a:lnTo>
                <a:lnTo>
                  <a:pt x="42770" y="6629"/>
                </a:lnTo>
                <a:lnTo>
                  <a:pt x="43673" y="6334"/>
                </a:lnTo>
                <a:lnTo>
                  <a:pt x="45330" y="5819"/>
                </a:lnTo>
                <a:lnTo>
                  <a:pt x="46784" y="5395"/>
                </a:lnTo>
                <a:lnTo>
                  <a:pt x="47981" y="5082"/>
                </a:lnTo>
                <a:lnTo>
                  <a:pt x="48902" y="4861"/>
                </a:lnTo>
                <a:lnTo>
                  <a:pt x="49675" y="4677"/>
                </a:lnTo>
                <a:close/>
                <a:moveTo>
                  <a:pt x="12299" y="28888"/>
                </a:moveTo>
                <a:lnTo>
                  <a:pt x="12888" y="28925"/>
                </a:lnTo>
                <a:lnTo>
                  <a:pt x="13496" y="28962"/>
                </a:lnTo>
                <a:lnTo>
                  <a:pt x="14085" y="29036"/>
                </a:lnTo>
                <a:lnTo>
                  <a:pt x="14656" y="29128"/>
                </a:lnTo>
                <a:lnTo>
                  <a:pt x="15226" y="29238"/>
                </a:lnTo>
                <a:lnTo>
                  <a:pt x="15779" y="29385"/>
                </a:lnTo>
                <a:lnTo>
                  <a:pt x="16313" y="29551"/>
                </a:lnTo>
                <a:lnTo>
                  <a:pt x="16828" y="29754"/>
                </a:lnTo>
                <a:lnTo>
                  <a:pt x="17233" y="29938"/>
                </a:lnTo>
                <a:lnTo>
                  <a:pt x="17620" y="30140"/>
                </a:lnTo>
                <a:lnTo>
                  <a:pt x="17988" y="30343"/>
                </a:lnTo>
                <a:lnTo>
                  <a:pt x="18320" y="30582"/>
                </a:lnTo>
                <a:lnTo>
                  <a:pt x="18651" y="30822"/>
                </a:lnTo>
                <a:lnTo>
                  <a:pt x="18964" y="31061"/>
                </a:lnTo>
                <a:lnTo>
                  <a:pt x="19240" y="31337"/>
                </a:lnTo>
                <a:lnTo>
                  <a:pt x="19516" y="31613"/>
                </a:lnTo>
                <a:lnTo>
                  <a:pt x="19756" y="31889"/>
                </a:lnTo>
                <a:lnTo>
                  <a:pt x="19995" y="32184"/>
                </a:lnTo>
                <a:lnTo>
                  <a:pt x="20216" y="32479"/>
                </a:lnTo>
                <a:lnTo>
                  <a:pt x="20419" y="32773"/>
                </a:lnTo>
                <a:lnTo>
                  <a:pt x="20603" y="33068"/>
                </a:lnTo>
                <a:lnTo>
                  <a:pt x="20768" y="33381"/>
                </a:lnTo>
                <a:lnTo>
                  <a:pt x="20934" y="33694"/>
                </a:lnTo>
                <a:lnTo>
                  <a:pt x="21081" y="34007"/>
                </a:lnTo>
                <a:lnTo>
                  <a:pt x="21339" y="34614"/>
                </a:lnTo>
                <a:lnTo>
                  <a:pt x="21542" y="35222"/>
                </a:lnTo>
                <a:lnTo>
                  <a:pt x="21707" y="35811"/>
                </a:lnTo>
                <a:lnTo>
                  <a:pt x="21836" y="36363"/>
                </a:lnTo>
                <a:lnTo>
                  <a:pt x="21928" y="36879"/>
                </a:lnTo>
                <a:lnTo>
                  <a:pt x="22002" y="37339"/>
                </a:lnTo>
                <a:lnTo>
                  <a:pt x="22039" y="37763"/>
                </a:lnTo>
                <a:lnTo>
                  <a:pt x="22076" y="38113"/>
                </a:lnTo>
                <a:lnTo>
                  <a:pt x="8359" y="32957"/>
                </a:lnTo>
                <a:lnTo>
                  <a:pt x="21597" y="39162"/>
                </a:lnTo>
                <a:lnTo>
                  <a:pt x="21321" y="39383"/>
                </a:lnTo>
                <a:lnTo>
                  <a:pt x="20989" y="39641"/>
                </a:lnTo>
                <a:lnTo>
                  <a:pt x="20603" y="39917"/>
                </a:lnTo>
                <a:lnTo>
                  <a:pt x="20161" y="40212"/>
                </a:lnTo>
                <a:lnTo>
                  <a:pt x="19682" y="40506"/>
                </a:lnTo>
                <a:lnTo>
                  <a:pt x="19148" y="40801"/>
                </a:lnTo>
                <a:lnTo>
                  <a:pt x="18559" y="41058"/>
                </a:lnTo>
                <a:lnTo>
                  <a:pt x="17951" y="41298"/>
                </a:lnTo>
                <a:lnTo>
                  <a:pt x="17638" y="41408"/>
                </a:lnTo>
                <a:lnTo>
                  <a:pt x="17307" y="41519"/>
                </a:lnTo>
                <a:lnTo>
                  <a:pt x="16957" y="41592"/>
                </a:lnTo>
                <a:lnTo>
                  <a:pt x="16626" y="41666"/>
                </a:lnTo>
                <a:lnTo>
                  <a:pt x="16276" y="41740"/>
                </a:lnTo>
                <a:lnTo>
                  <a:pt x="15908" y="41776"/>
                </a:lnTo>
                <a:lnTo>
                  <a:pt x="15539" y="41813"/>
                </a:lnTo>
                <a:lnTo>
                  <a:pt x="15171" y="41832"/>
                </a:lnTo>
                <a:lnTo>
                  <a:pt x="14785" y="41832"/>
                </a:lnTo>
                <a:lnTo>
                  <a:pt x="14416" y="41813"/>
                </a:lnTo>
                <a:lnTo>
                  <a:pt x="14011" y="41776"/>
                </a:lnTo>
                <a:lnTo>
                  <a:pt x="13625" y="41703"/>
                </a:lnTo>
                <a:lnTo>
                  <a:pt x="13220" y="41611"/>
                </a:lnTo>
                <a:lnTo>
                  <a:pt x="12815" y="41519"/>
                </a:lnTo>
                <a:lnTo>
                  <a:pt x="12410" y="41371"/>
                </a:lnTo>
                <a:lnTo>
                  <a:pt x="12004" y="41224"/>
                </a:lnTo>
                <a:lnTo>
                  <a:pt x="11507" y="40985"/>
                </a:lnTo>
                <a:lnTo>
                  <a:pt x="11010" y="40727"/>
                </a:lnTo>
                <a:lnTo>
                  <a:pt x="10513" y="40432"/>
                </a:lnTo>
                <a:lnTo>
                  <a:pt x="10034" y="40101"/>
                </a:lnTo>
                <a:lnTo>
                  <a:pt x="9574" y="39751"/>
                </a:lnTo>
                <a:lnTo>
                  <a:pt x="9114" y="39383"/>
                </a:lnTo>
                <a:lnTo>
                  <a:pt x="8654" y="38978"/>
                </a:lnTo>
                <a:lnTo>
                  <a:pt x="8230" y="38573"/>
                </a:lnTo>
                <a:lnTo>
                  <a:pt x="7788" y="38149"/>
                </a:lnTo>
                <a:lnTo>
                  <a:pt x="7383" y="37708"/>
                </a:lnTo>
                <a:lnTo>
                  <a:pt x="6978" y="37266"/>
                </a:lnTo>
                <a:lnTo>
                  <a:pt x="6591" y="36805"/>
                </a:lnTo>
                <a:lnTo>
                  <a:pt x="6223" y="36345"/>
                </a:lnTo>
                <a:lnTo>
                  <a:pt x="5855" y="35885"/>
                </a:lnTo>
                <a:lnTo>
                  <a:pt x="5192" y="34983"/>
                </a:lnTo>
                <a:lnTo>
                  <a:pt x="4585" y="34080"/>
                </a:lnTo>
                <a:lnTo>
                  <a:pt x="4032" y="33252"/>
                </a:lnTo>
                <a:lnTo>
                  <a:pt x="3572" y="32479"/>
                </a:lnTo>
                <a:lnTo>
                  <a:pt x="3167" y="31797"/>
                </a:lnTo>
                <a:lnTo>
                  <a:pt x="2854" y="31245"/>
                </a:lnTo>
                <a:lnTo>
                  <a:pt x="2633" y="30803"/>
                </a:lnTo>
                <a:lnTo>
                  <a:pt x="2430" y="30435"/>
                </a:lnTo>
                <a:lnTo>
                  <a:pt x="2835" y="30324"/>
                </a:lnTo>
                <a:lnTo>
                  <a:pt x="3296" y="30177"/>
                </a:lnTo>
                <a:lnTo>
                  <a:pt x="3922" y="30011"/>
                </a:lnTo>
                <a:lnTo>
                  <a:pt x="4677" y="29827"/>
                </a:lnTo>
                <a:lnTo>
                  <a:pt x="5560" y="29625"/>
                </a:lnTo>
                <a:lnTo>
                  <a:pt x="6536" y="29422"/>
                </a:lnTo>
                <a:lnTo>
                  <a:pt x="7604" y="29238"/>
                </a:lnTo>
                <a:lnTo>
                  <a:pt x="8727" y="29091"/>
                </a:lnTo>
                <a:lnTo>
                  <a:pt x="9298" y="29017"/>
                </a:lnTo>
                <a:lnTo>
                  <a:pt x="9887" y="28962"/>
                </a:lnTo>
                <a:lnTo>
                  <a:pt x="10495" y="28925"/>
                </a:lnTo>
                <a:lnTo>
                  <a:pt x="11084" y="28907"/>
                </a:lnTo>
                <a:lnTo>
                  <a:pt x="11691" y="28888"/>
                </a:lnTo>
                <a:close/>
                <a:moveTo>
                  <a:pt x="0" y="0"/>
                </a:moveTo>
                <a:lnTo>
                  <a:pt x="0" y="53026"/>
                </a:lnTo>
                <a:lnTo>
                  <a:pt x="17694" y="53026"/>
                </a:lnTo>
                <a:lnTo>
                  <a:pt x="17583" y="52621"/>
                </a:lnTo>
                <a:lnTo>
                  <a:pt x="17510" y="52216"/>
                </a:lnTo>
                <a:lnTo>
                  <a:pt x="17436" y="51829"/>
                </a:lnTo>
                <a:lnTo>
                  <a:pt x="17381" y="51424"/>
                </a:lnTo>
                <a:lnTo>
                  <a:pt x="17344" y="51093"/>
                </a:lnTo>
                <a:lnTo>
                  <a:pt x="17325" y="50761"/>
                </a:lnTo>
                <a:lnTo>
                  <a:pt x="17325" y="50117"/>
                </a:lnTo>
                <a:lnTo>
                  <a:pt x="17344" y="49491"/>
                </a:lnTo>
                <a:lnTo>
                  <a:pt x="17417" y="48883"/>
                </a:lnTo>
                <a:lnTo>
                  <a:pt x="17528" y="48294"/>
                </a:lnTo>
                <a:lnTo>
                  <a:pt x="17675" y="47723"/>
                </a:lnTo>
                <a:lnTo>
                  <a:pt x="17841" y="47171"/>
                </a:lnTo>
                <a:lnTo>
                  <a:pt x="18043" y="46656"/>
                </a:lnTo>
                <a:lnTo>
                  <a:pt x="18264" y="46140"/>
                </a:lnTo>
                <a:lnTo>
                  <a:pt x="18504" y="45661"/>
                </a:lnTo>
                <a:lnTo>
                  <a:pt x="18780" y="45201"/>
                </a:lnTo>
                <a:lnTo>
                  <a:pt x="19056" y="44759"/>
                </a:lnTo>
                <a:lnTo>
                  <a:pt x="19351" y="44336"/>
                </a:lnTo>
                <a:lnTo>
                  <a:pt x="19664" y="43931"/>
                </a:lnTo>
                <a:lnTo>
                  <a:pt x="19977" y="43544"/>
                </a:lnTo>
                <a:lnTo>
                  <a:pt x="20290" y="43176"/>
                </a:lnTo>
                <a:lnTo>
                  <a:pt x="20621" y="42844"/>
                </a:lnTo>
                <a:lnTo>
                  <a:pt x="20934" y="42531"/>
                </a:lnTo>
                <a:lnTo>
                  <a:pt x="21266" y="42237"/>
                </a:lnTo>
                <a:lnTo>
                  <a:pt x="21579" y="41961"/>
                </a:lnTo>
                <a:lnTo>
                  <a:pt x="22168" y="41463"/>
                </a:lnTo>
                <a:lnTo>
                  <a:pt x="22702" y="41077"/>
                </a:lnTo>
                <a:lnTo>
                  <a:pt x="23162" y="40764"/>
                </a:lnTo>
                <a:lnTo>
                  <a:pt x="23512" y="40525"/>
                </a:lnTo>
                <a:lnTo>
                  <a:pt x="23825" y="40359"/>
                </a:lnTo>
                <a:lnTo>
                  <a:pt x="24175" y="40451"/>
                </a:lnTo>
                <a:lnTo>
                  <a:pt x="24561" y="40598"/>
                </a:lnTo>
                <a:lnTo>
                  <a:pt x="25095" y="40801"/>
                </a:lnTo>
                <a:lnTo>
                  <a:pt x="25703" y="41058"/>
                </a:lnTo>
                <a:lnTo>
                  <a:pt x="26384" y="41408"/>
                </a:lnTo>
                <a:lnTo>
                  <a:pt x="26752" y="41592"/>
                </a:lnTo>
                <a:lnTo>
                  <a:pt x="27139" y="41813"/>
                </a:lnTo>
                <a:lnTo>
                  <a:pt x="27526" y="42053"/>
                </a:lnTo>
                <a:lnTo>
                  <a:pt x="27912" y="42310"/>
                </a:lnTo>
                <a:lnTo>
                  <a:pt x="28317" y="42587"/>
                </a:lnTo>
                <a:lnTo>
                  <a:pt x="28704" y="42881"/>
                </a:lnTo>
                <a:lnTo>
                  <a:pt x="29091" y="43213"/>
                </a:lnTo>
                <a:lnTo>
                  <a:pt x="29477" y="43562"/>
                </a:lnTo>
                <a:lnTo>
                  <a:pt x="29845" y="43931"/>
                </a:lnTo>
                <a:lnTo>
                  <a:pt x="30214" y="44317"/>
                </a:lnTo>
                <a:lnTo>
                  <a:pt x="30563" y="44741"/>
                </a:lnTo>
                <a:lnTo>
                  <a:pt x="30895" y="45183"/>
                </a:lnTo>
                <a:lnTo>
                  <a:pt x="31208" y="45643"/>
                </a:lnTo>
                <a:lnTo>
                  <a:pt x="31502" y="46140"/>
                </a:lnTo>
                <a:lnTo>
                  <a:pt x="31760" y="46656"/>
                </a:lnTo>
                <a:lnTo>
                  <a:pt x="32000" y="47208"/>
                </a:lnTo>
                <a:lnTo>
                  <a:pt x="32221" y="47779"/>
                </a:lnTo>
                <a:lnTo>
                  <a:pt x="32386" y="48386"/>
                </a:lnTo>
                <a:lnTo>
                  <a:pt x="32534" y="49012"/>
                </a:lnTo>
                <a:lnTo>
                  <a:pt x="32570" y="49344"/>
                </a:lnTo>
                <a:lnTo>
                  <a:pt x="32626" y="49675"/>
                </a:lnTo>
                <a:lnTo>
                  <a:pt x="32662" y="50080"/>
                </a:lnTo>
                <a:lnTo>
                  <a:pt x="32681" y="50485"/>
                </a:lnTo>
                <a:lnTo>
                  <a:pt x="32699" y="50909"/>
                </a:lnTo>
                <a:lnTo>
                  <a:pt x="32681" y="51332"/>
                </a:lnTo>
                <a:lnTo>
                  <a:pt x="32662" y="51756"/>
                </a:lnTo>
                <a:lnTo>
                  <a:pt x="32644" y="52179"/>
                </a:lnTo>
                <a:lnTo>
                  <a:pt x="32589" y="52603"/>
                </a:lnTo>
                <a:lnTo>
                  <a:pt x="32534" y="53026"/>
                </a:lnTo>
                <a:lnTo>
                  <a:pt x="94268" y="53026"/>
                </a:lnTo>
                <a:lnTo>
                  <a:pt x="9426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42"/>
          <p:cNvSpPr/>
          <p:nvPr/>
        </p:nvSpPr>
        <p:spPr>
          <a:xfrm>
            <a:off x="0" y="4136135"/>
            <a:ext cx="1085915" cy="1007345"/>
          </a:xfrm>
          <a:custGeom>
            <a:avLst/>
            <a:gdLst/>
            <a:ahLst/>
            <a:cxnLst/>
            <a:rect l="l" t="t" r="r" b="b"/>
            <a:pathLst>
              <a:path w="11195" h="10385" extrusionOk="0">
                <a:moveTo>
                  <a:pt x="3811" y="1"/>
                </a:moveTo>
                <a:lnTo>
                  <a:pt x="3517" y="19"/>
                </a:lnTo>
                <a:lnTo>
                  <a:pt x="2964" y="93"/>
                </a:lnTo>
                <a:lnTo>
                  <a:pt x="2430" y="203"/>
                </a:lnTo>
                <a:lnTo>
                  <a:pt x="1915" y="351"/>
                </a:lnTo>
                <a:lnTo>
                  <a:pt x="1399" y="535"/>
                </a:lnTo>
                <a:lnTo>
                  <a:pt x="921" y="756"/>
                </a:lnTo>
                <a:lnTo>
                  <a:pt x="442" y="995"/>
                </a:lnTo>
                <a:lnTo>
                  <a:pt x="0" y="1290"/>
                </a:lnTo>
                <a:lnTo>
                  <a:pt x="0" y="10385"/>
                </a:lnTo>
                <a:lnTo>
                  <a:pt x="10403" y="10385"/>
                </a:lnTo>
                <a:lnTo>
                  <a:pt x="10568" y="10017"/>
                </a:lnTo>
                <a:lnTo>
                  <a:pt x="10734" y="9630"/>
                </a:lnTo>
                <a:lnTo>
                  <a:pt x="10881" y="9225"/>
                </a:lnTo>
                <a:lnTo>
                  <a:pt x="10992" y="8820"/>
                </a:lnTo>
                <a:lnTo>
                  <a:pt x="11084" y="8397"/>
                </a:lnTo>
                <a:lnTo>
                  <a:pt x="11139" y="7973"/>
                </a:lnTo>
                <a:lnTo>
                  <a:pt x="11176" y="7550"/>
                </a:lnTo>
                <a:lnTo>
                  <a:pt x="11194" y="7108"/>
                </a:lnTo>
                <a:lnTo>
                  <a:pt x="11176" y="6740"/>
                </a:lnTo>
                <a:lnTo>
                  <a:pt x="11158" y="6390"/>
                </a:lnTo>
                <a:lnTo>
                  <a:pt x="11121" y="6021"/>
                </a:lnTo>
                <a:lnTo>
                  <a:pt x="11047" y="5672"/>
                </a:lnTo>
                <a:lnTo>
                  <a:pt x="10973" y="5340"/>
                </a:lnTo>
                <a:lnTo>
                  <a:pt x="10881" y="4990"/>
                </a:lnTo>
                <a:lnTo>
                  <a:pt x="10771" y="4659"/>
                </a:lnTo>
                <a:lnTo>
                  <a:pt x="10642" y="4346"/>
                </a:lnTo>
                <a:lnTo>
                  <a:pt x="10495" y="4033"/>
                </a:lnTo>
                <a:lnTo>
                  <a:pt x="10329" y="3720"/>
                </a:lnTo>
                <a:lnTo>
                  <a:pt x="10163" y="3425"/>
                </a:lnTo>
                <a:lnTo>
                  <a:pt x="9979" y="3131"/>
                </a:lnTo>
                <a:lnTo>
                  <a:pt x="9777" y="2855"/>
                </a:lnTo>
                <a:lnTo>
                  <a:pt x="9574" y="2578"/>
                </a:lnTo>
                <a:lnTo>
                  <a:pt x="9353" y="2321"/>
                </a:lnTo>
                <a:lnTo>
                  <a:pt x="9114" y="2081"/>
                </a:lnTo>
                <a:lnTo>
                  <a:pt x="8874" y="1842"/>
                </a:lnTo>
                <a:lnTo>
                  <a:pt x="8617" y="1621"/>
                </a:lnTo>
                <a:lnTo>
                  <a:pt x="8341" y="1419"/>
                </a:lnTo>
                <a:lnTo>
                  <a:pt x="8064" y="1216"/>
                </a:lnTo>
                <a:lnTo>
                  <a:pt x="7770" y="1032"/>
                </a:lnTo>
                <a:lnTo>
                  <a:pt x="7475" y="866"/>
                </a:lnTo>
                <a:lnTo>
                  <a:pt x="7162" y="700"/>
                </a:lnTo>
                <a:lnTo>
                  <a:pt x="6849" y="553"/>
                </a:lnTo>
                <a:lnTo>
                  <a:pt x="6536" y="424"/>
                </a:lnTo>
                <a:lnTo>
                  <a:pt x="6205" y="314"/>
                </a:lnTo>
                <a:lnTo>
                  <a:pt x="5855" y="222"/>
                </a:lnTo>
                <a:lnTo>
                  <a:pt x="5524" y="148"/>
                </a:lnTo>
                <a:lnTo>
                  <a:pt x="5174" y="74"/>
                </a:lnTo>
                <a:lnTo>
                  <a:pt x="4805" y="38"/>
                </a:lnTo>
                <a:lnTo>
                  <a:pt x="4456" y="19"/>
                </a:lnTo>
                <a:lnTo>
                  <a:pt x="408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42"/>
          <p:cNvSpPr/>
          <p:nvPr/>
        </p:nvSpPr>
        <p:spPr>
          <a:xfrm>
            <a:off x="0" y="0"/>
            <a:ext cx="1936023" cy="2500369"/>
          </a:xfrm>
          <a:custGeom>
            <a:avLst/>
            <a:gdLst/>
            <a:ahLst/>
            <a:cxnLst/>
            <a:rect l="l" t="t" r="r" b="b"/>
            <a:pathLst>
              <a:path w="19959" h="25777" extrusionOk="0">
                <a:moveTo>
                  <a:pt x="0" y="0"/>
                </a:moveTo>
                <a:lnTo>
                  <a:pt x="0" y="24727"/>
                </a:lnTo>
                <a:lnTo>
                  <a:pt x="626" y="24967"/>
                </a:lnTo>
                <a:lnTo>
                  <a:pt x="1289" y="25188"/>
                </a:lnTo>
                <a:lnTo>
                  <a:pt x="1952" y="25353"/>
                </a:lnTo>
                <a:lnTo>
                  <a:pt x="2614" y="25501"/>
                </a:lnTo>
                <a:lnTo>
                  <a:pt x="3296" y="25629"/>
                </a:lnTo>
                <a:lnTo>
                  <a:pt x="3995" y="25703"/>
                </a:lnTo>
                <a:lnTo>
                  <a:pt x="4695" y="25758"/>
                </a:lnTo>
                <a:lnTo>
                  <a:pt x="5413" y="25777"/>
                </a:lnTo>
                <a:lnTo>
                  <a:pt x="6168" y="25758"/>
                </a:lnTo>
                <a:lnTo>
                  <a:pt x="6904" y="25703"/>
                </a:lnTo>
                <a:lnTo>
                  <a:pt x="7622" y="25611"/>
                </a:lnTo>
                <a:lnTo>
                  <a:pt x="8341" y="25482"/>
                </a:lnTo>
                <a:lnTo>
                  <a:pt x="9040" y="25316"/>
                </a:lnTo>
                <a:lnTo>
                  <a:pt x="9740" y="25114"/>
                </a:lnTo>
                <a:lnTo>
                  <a:pt x="10421" y="24893"/>
                </a:lnTo>
                <a:lnTo>
                  <a:pt x="11084" y="24635"/>
                </a:lnTo>
                <a:lnTo>
                  <a:pt x="11710" y="24341"/>
                </a:lnTo>
                <a:lnTo>
                  <a:pt x="12354" y="24028"/>
                </a:lnTo>
                <a:lnTo>
                  <a:pt x="12962" y="23678"/>
                </a:lnTo>
                <a:lnTo>
                  <a:pt x="13551" y="23291"/>
                </a:lnTo>
                <a:lnTo>
                  <a:pt x="14122" y="22886"/>
                </a:lnTo>
                <a:lnTo>
                  <a:pt x="14674" y="22463"/>
                </a:lnTo>
                <a:lnTo>
                  <a:pt x="15190" y="22002"/>
                </a:lnTo>
                <a:lnTo>
                  <a:pt x="15705" y="21524"/>
                </a:lnTo>
                <a:lnTo>
                  <a:pt x="16184" y="21008"/>
                </a:lnTo>
                <a:lnTo>
                  <a:pt x="16644" y="20493"/>
                </a:lnTo>
                <a:lnTo>
                  <a:pt x="17068" y="19940"/>
                </a:lnTo>
                <a:lnTo>
                  <a:pt x="17473" y="19370"/>
                </a:lnTo>
                <a:lnTo>
                  <a:pt x="17859" y="18780"/>
                </a:lnTo>
                <a:lnTo>
                  <a:pt x="18209" y="18173"/>
                </a:lnTo>
                <a:lnTo>
                  <a:pt x="18522" y="17528"/>
                </a:lnTo>
                <a:lnTo>
                  <a:pt x="18817" y="16902"/>
                </a:lnTo>
                <a:lnTo>
                  <a:pt x="19075" y="16240"/>
                </a:lnTo>
                <a:lnTo>
                  <a:pt x="19295" y="15558"/>
                </a:lnTo>
                <a:lnTo>
                  <a:pt x="19498" y="14859"/>
                </a:lnTo>
                <a:lnTo>
                  <a:pt x="19664" y="14159"/>
                </a:lnTo>
                <a:lnTo>
                  <a:pt x="19793" y="13441"/>
                </a:lnTo>
                <a:lnTo>
                  <a:pt x="19885" y="12723"/>
                </a:lnTo>
                <a:lnTo>
                  <a:pt x="19940" y="11986"/>
                </a:lnTo>
                <a:lnTo>
                  <a:pt x="19958" y="11232"/>
                </a:lnTo>
                <a:lnTo>
                  <a:pt x="19958" y="10808"/>
                </a:lnTo>
                <a:lnTo>
                  <a:pt x="19940" y="10385"/>
                </a:lnTo>
                <a:lnTo>
                  <a:pt x="19903" y="9980"/>
                </a:lnTo>
                <a:lnTo>
                  <a:pt x="19866" y="9556"/>
                </a:lnTo>
                <a:lnTo>
                  <a:pt x="19811" y="9151"/>
                </a:lnTo>
                <a:lnTo>
                  <a:pt x="19737" y="8746"/>
                </a:lnTo>
                <a:lnTo>
                  <a:pt x="19664" y="8341"/>
                </a:lnTo>
                <a:lnTo>
                  <a:pt x="19590" y="7936"/>
                </a:lnTo>
                <a:lnTo>
                  <a:pt x="19480" y="7549"/>
                </a:lnTo>
                <a:lnTo>
                  <a:pt x="19388" y="7163"/>
                </a:lnTo>
                <a:lnTo>
                  <a:pt x="19259" y="6776"/>
                </a:lnTo>
                <a:lnTo>
                  <a:pt x="19130" y="6389"/>
                </a:lnTo>
                <a:lnTo>
                  <a:pt x="19001" y="6021"/>
                </a:lnTo>
                <a:lnTo>
                  <a:pt x="18854" y="5653"/>
                </a:lnTo>
                <a:lnTo>
                  <a:pt x="18522" y="4916"/>
                </a:lnTo>
                <a:lnTo>
                  <a:pt x="18154" y="4217"/>
                </a:lnTo>
                <a:lnTo>
                  <a:pt x="17749" y="3536"/>
                </a:lnTo>
                <a:lnTo>
                  <a:pt x="17325" y="2873"/>
                </a:lnTo>
                <a:lnTo>
                  <a:pt x="16847" y="2247"/>
                </a:lnTo>
                <a:lnTo>
                  <a:pt x="16350" y="1639"/>
                </a:lnTo>
                <a:lnTo>
                  <a:pt x="15816" y="1068"/>
                </a:lnTo>
                <a:lnTo>
                  <a:pt x="15245" y="516"/>
                </a:lnTo>
                <a:lnTo>
                  <a:pt x="1465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42"/>
          <p:cNvSpPr/>
          <p:nvPr/>
        </p:nvSpPr>
        <p:spPr>
          <a:xfrm>
            <a:off x="2221665" y="0"/>
            <a:ext cx="971649" cy="843027"/>
          </a:xfrm>
          <a:custGeom>
            <a:avLst/>
            <a:gdLst/>
            <a:ahLst/>
            <a:cxnLst/>
            <a:rect l="l" t="t" r="r" b="b"/>
            <a:pathLst>
              <a:path w="10017" h="8691" extrusionOk="0">
                <a:moveTo>
                  <a:pt x="1620" y="0"/>
                </a:moveTo>
                <a:lnTo>
                  <a:pt x="1436" y="185"/>
                </a:lnTo>
                <a:lnTo>
                  <a:pt x="1252" y="369"/>
                </a:lnTo>
                <a:lnTo>
                  <a:pt x="1105" y="553"/>
                </a:lnTo>
                <a:lnTo>
                  <a:pt x="939" y="755"/>
                </a:lnTo>
                <a:lnTo>
                  <a:pt x="792" y="958"/>
                </a:lnTo>
                <a:lnTo>
                  <a:pt x="663" y="1179"/>
                </a:lnTo>
                <a:lnTo>
                  <a:pt x="553" y="1400"/>
                </a:lnTo>
                <a:lnTo>
                  <a:pt x="442" y="1639"/>
                </a:lnTo>
                <a:lnTo>
                  <a:pt x="332" y="1878"/>
                </a:lnTo>
                <a:lnTo>
                  <a:pt x="258" y="2118"/>
                </a:lnTo>
                <a:lnTo>
                  <a:pt x="166" y="2376"/>
                </a:lnTo>
                <a:lnTo>
                  <a:pt x="111" y="2615"/>
                </a:lnTo>
                <a:lnTo>
                  <a:pt x="55" y="2873"/>
                </a:lnTo>
                <a:lnTo>
                  <a:pt x="37" y="3149"/>
                </a:lnTo>
                <a:lnTo>
                  <a:pt x="0" y="3407"/>
                </a:lnTo>
                <a:lnTo>
                  <a:pt x="0" y="3683"/>
                </a:lnTo>
                <a:lnTo>
                  <a:pt x="0" y="3941"/>
                </a:lnTo>
                <a:lnTo>
                  <a:pt x="19" y="4198"/>
                </a:lnTo>
                <a:lnTo>
                  <a:pt x="55" y="4438"/>
                </a:lnTo>
                <a:lnTo>
                  <a:pt x="111" y="4695"/>
                </a:lnTo>
                <a:lnTo>
                  <a:pt x="166" y="4935"/>
                </a:lnTo>
                <a:lnTo>
                  <a:pt x="221" y="5174"/>
                </a:lnTo>
                <a:lnTo>
                  <a:pt x="313" y="5413"/>
                </a:lnTo>
                <a:lnTo>
                  <a:pt x="387" y="5634"/>
                </a:lnTo>
                <a:lnTo>
                  <a:pt x="497" y="5855"/>
                </a:lnTo>
                <a:lnTo>
                  <a:pt x="608" y="6076"/>
                </a:lnTo>
                <a:lnTo>
                  <a:pt x="718" y="6279"/>
                </a:lnTo>
                <a:lnTo>
                  <a:pt x="847" y="6481"/>
                </a:lnTo>
                <a:lnTo>
                  <a:pt x="994" y="6684"/>
                </a:lnTo>
                <a:lnTo>
                  <a:pt x="1142" y="6868"/>
                </a:lnTo>
                <a:lnTo>
                  <a:pt x="1307" y="7052"/>
                </a:lnTo>
                <a:lnTo>
                  <a:pt x="1473" y="7218"/>
                </a:lnTo>
                <a:lnTo>
                  <a:pt x="1639" y="7384"/>
                </a:lnTo>
                <a:lnTo>
                  <a:pt x="1823" y="7549"/>
                </a:lnTo>
                <a:lnTo>
                  <a:pt x="2007" y="7697"/>
                </a:lnTo>
                <a:lnTo>
                  <a:pt x="2210" y="7844"/>
                </a:lnTo>
                <a:lnTo>
                  <a:pt x="2412" y="7973"/>
                </a:lnTo>
                <a:lnTo>
                  <a:pt x="2615" y="8083"/>
                </a:lnTo>
                <a:lnTo>
                  <a:pt x="2836" y="8194"/>
                </a:lnTo>
                <a:lnTo>
                  <a:pt x="3057" y="8304"/>
                </a:lnTo>
                <a:lnTo>
                  <a:pt x="3277" y="8378"/>
                </a:lnTo>
                <a:lnTo>
                  <a:pt x="3517" y="8470"/>
                </a:lnTo>
                <a:lnTo>
                  <a:pt x="3756" y="8525"/>
                </a:lnTo>
                <a:lnTo>
                  <a:pt x="3996" y="8580"/>
                </a:lnTo>
                <a:lnTo>
                  <a:pt x="4253" y="8636"/>
                </a:lnTo>
                <a:lnTo>
                  <a:pt x="4493" y="8672"/>
                </a:lnTo>
                <a:lnTo>
                  <a:pt x="4750" y="8691"/>
                </a:lnTo>
                <a:lnTo>
                  <a:pt x="5266" y="8691"/>
                </a:lnTo>
                <a:lnTo>
                  <a:pt x="5524" y="8672"/>
                </a:lnTo>
                <a:lnTo>
                  <a:pt x="5763" y="8636"/>
                </a:lnTo>
                <a:lnTo>
                  <a:pt x="6021" y="8580"/>
                </a:lnTo>
                <a:lnTo>
                  <a:pt x="6260" y="8525"/>
                </a:lnTo>
                <a:lnTo>
                  <a:pt x="6500" y="8470"/>
                </a:lnTo>
                <a:lnTo>
                  <a:pt x="6739" y="8378"/>
                </a:lnTo>
                <a:lnTo>
                  <a:pt x="6960" y="8304"/>
                </a:lnTo>
                <a:lnTo>
                  <a:pt x="7181" y="8194"/>
                </a:lnTo>
                <a:lnTo>
                  <a:pt x="7402" y="8083"/>
                </a:lnTo>
                <a:lnTo>
                  <a:pt x="7604" y="7973"/>
                </a:lnTo>
                <a:lnTo>
                  <a:pt x="7807" y="7844"/>
                </a:lnTo>
                <a:lnTo>
                  <a:pt x="8009" y="7697"/>
                </a:lnTo>
                <a:lnTo>
                  <a:pt x="8193" y="7549"/>
                </a:lnTo>
                <a:lnTo>
                  <a:pt x="8378" y="7384"/>
                </a:lnTo>
                <a:lnTo>
                  <a:pt x="8543" y="7218"/>
                </a:lnTo>
                <a:lnTo>
                  <a:pt x="8709" y="7052"/>
                </a:lnTo>
                <a:lnTo>
                  <a:pt x="8875" y="6868"/>
                </a:lnTo>
                <a:lnTo>
                  <a:pt x="9022" y="6684"/>
                </a:lnTo>
                <a:lnTo>
                  <a:pt x="9169" y="6481"/>
                </a:lnTo>
                <a:lnTo>
                  <a:pt x="9298" y="6279"/>
                </a:lnTo>
                <a:lnTo>
                  <a:pt x="9409" y="6076"/>
                </a:lnTo>
                <a:lnTo>
                  <a:pt x="9519" y="5855"/>
                </a:lnTo>
                <a:lnTo>
                  <a:pt x="9630" y="5634"/>
                </a:lnTo>
                <a:lnTo>
                  <a:pt x="9703" y="5413"/>
                </a:lnTo>
                <a:lnTo>
                  <a:pt x="9795" y="5174"/>
                </a:lnTo>
                <a:lnTo>
                  <a:pt x="9850" y="4935"/>
                </a:lnTo>
                <a:lnTo>
                  <a:pt x="9906" y="4695"/>
                </a:lnTo>
                <a:lnTo>
                  <a:pt x="9961" y="4438"/>
                </a:lnTo>
                <a:lnTo>
                  <a:pt x="9998" y="4198"/>
                </a:lnTo>
                <a:lnTo>
                  <a:pt x="10016" y="3941"/>
                </a:lnTo>
                <a:lnTo>
                  <a:pt x="10016" y="3683"/>
                </a:lnTo>
                <a:lnTo>
                  <a:pt x="10016" y="3407"/>
                </a:lnTo>
                <a:lnTo>
                  <a:pt x="9979" y="3149"/>
                </a:lnTo>
                <a:lnTo>
                  <a:pt x="9961" y="2873"/>
                </a:lnTo>
                <a:lnTo>
                  <a:pt x="9906" y="2615"/>
                </a:lnTo>
                <a:lnTo>
                  <a:pt x="9850" y="2376"/>
                </a:lnTo>
                <a:lnTo>
                  <a:pt x="9758" y="2118"/>
                </a:lnTo>
                <a:lnTo>
                  <a:pt x="9685" y="1878"/>
                </a:lnTo>
                <a:lnTo>
                  <a:pt x="9574" y="1639"/>
                </a:lnTo>
                <a:lnTo>
                  <a:pt x="9464" y="1400"/>
                </a:lnTo>
                <a:lnTo>
                  <a:pt x="9353" y="1179"/>
                </a:lnTo>
                <a:lnTo>
                  <a:pt x="9224" y="958"/>
                </a:lnTo>
                <a:lnTo>
                  <a:pt x="9077" y="755"/>
                </a:lnTo>
                <a:lnTo>
                  <a:pt x="8911" y="553"/>
                </a:lnTo>
                <a:lnTo>
                  <a:pt x="8764" y="369"/>
                </a:lnTo>
                <a:lnTo>
                  <a:pt x="8580" y="185"/>
                </a:lnTo>
                <a:lnTo>
                  <a:pt x="839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42"/>
          <p:cNvSpPr txBox="1">
            <a:spLocks noGrp="1"/>
          </p:cNvSpPr>
          <p:nvPr>
            <p:ph type="title"/>
          </p:nvPr>
        </p:nvSpPr>
        <p:spPr>
          <a:xfrm>
            <a:off x="5242000" y="1198025"/>
            <a:ext cx="3444900" cy="690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75" name="Google Shape;75;p42"/>
          <p:cNvSpPr txBox="1">
            <a:spLocks noGrp="1"/>
          </p:cNvSpPr>
          <p:nvPr>
            <p:ph type="body" idx="1"/>
          </p:nvPr>
        </p:nvSpPr>
        <p:spPr>
          <a:xfrm>
            <a:off x="5242000" y="1998975"/>
            <a:ext cx="3444900" cy="2100600"/>
          </a:xfrm>
          <a:prstGeom prst="rect">
            <a:avLst/>
          </a:prstGeom>
          <a:noFill/>
          <a:ln>
            <a:noFill/>
          </a:ln>
        </p:spPr>
        <p:txBody>
          <a:bodyPr spcFirstLastPara="1" wrap="square" lIns="91425" tIns="91425" rIns="91425" bIns="91425" anchor="t" anchorCtr="0">
            <a:noAutofit/>
          </a:bodyPr>
          <a:lstStyle>
            <a:lvl1pPr marL="457200" lvl="0" indent="-381000" algn="l">
              <a:lnSpc>
                <a:spcPct val="100000"/>
              </a:lnSpc>
              <a:spcBef>
                <a:spcPts val="600"/>
              </a:spcBef>
              <a:spcAft>
                <a:spcPts val="0"/>
              </a:spcAft>
              <a:buSzPts val="2400"/>
              <a:buChar char="⊷"/>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81000" algn="l">
              <a:lnSpc>
                <a:spcPct val="100000"/>
              </a:lnSpc>
              <a:spcBef>
                <a:spcPts val="0"/>
              </a:spcBef>
              <a:spcAft>
                <a:spcPts val="0"/>
              </a:spcAft>
              <a:buSzPts val="2400"/>
              <a:buChar char="●"/>
              <a:defRPr/>
            </a:lvl4pPr>
            <a:lvl5pPr marL="2286000" lvl="4" indent="-381000" algn="l">
              <a:lnSpc>
                <a:spcPct val="100000"/>
              </a:lnSpc>
              <a:spcBef>
                <a:spcPts val="0"/>
              </a:spcBef>
              <a:spcAft>
                <a:spcPts val="0"/>
              </a:spcAft>
              <a:buSzPts val="2400"/>
              <a:buChar char="○"/>
              <a:defRPr/>
            </a:lvl5pPr>
            <a:lvl6pPr marL="2743200" lvl="5" indent="-381000" algn="l">
              <a:lnSpc>
                <a:spcPct val="100000"/>
              </a:lnSpc>
              <a:spcBef>
                <a:spcPts val="0"/>
              </a:spcBef>
              <a:spcAft>
                <a:spcPts val="0"/>
              </a:spcAft>
              <a:buSzPts val="2400"/>
              <a:buChar char="■"/>
              <a:defRPr/>
            </a:lvl6pPr>
            <a:lvl7pPr marL="3200400" lvl="6" indent="-381000" algn="l">
              <a:lnSpc>
                <a:spcPct val="100000"/>
              </a:lnSpc>
              <a:spcBef>
                <a:spcPts val="0"/>
              </a:spcBef>
              <a:spcAft>
                <a:spcPts val="0"/>
              </a:spcAft>
              <a:buSzPts val="2400"/>
              <a:buChar char="●"/>
              <a:defRPr/>
            </a:lvl7pPr>
            <a:lvl8pPr marL="3657600" lvl="7" indent="-381000" algn="l">
              <a:lnSpc>
                <a:spcPct val="100000"/>
              </a:lnSpc>
              <a:spcBef>
                <a:spcPts val="0"/>
              </a:spcBef>
              <a:spcAft>
                <a:spcPts val="0"/>
              </a:spcAft>
              <a:buSzPts val="2400"/>
              <a:buChar char="○"/>
              <a:defRPr/>
            </a:lvl8pPr>
            <a:lvl9pPr marL="4114800" lvl="8" indent="-381000" algn="l">
              <a:lnSpc>
                <a:spcPct val="100000"/>
              </a:lnSpc>
              <a:spcBef>
                <a:spcPts val="0"/>
              </a:spcBef>
              <a:spcAft>
                <a:spcPts val="0"/>
              </a:spcAft>
              <a:buSzPts val="2400"/>
              <a:buChar char="■"/>
              <a:defRPr/>
            </a:lvl9pPr>
          </a:lstStyle>
          <a:p>
            <a:endParaRPr/>
          </a:p>
        </p:txBody>
      </p:sp>
      <p:sp>
        <p:nvSpPr>
          <p:cNvPr id="76" name="Google Shape;76;p42"/>
          <p:cNvSpPr txBox="1">
            <a:spLocks noGrp="1"/>
          </p:cNvSpPr>
          <p:nvPr>
            <p:ph type="sldNum" idx="12"/>
          </p:nvPr>
        </p:nvSpPr>
        <p:spPr>
          <a:xfrm>
            <a:off x="76209" y="4749851"/>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1pPr>
            <a:lvl2pPr marL="0" marR="0" lvl="1" indent="0" algn="l">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2pPr>
            <a:lvl3pPr marL="0" marR="0" lvl="2" indent="0" algn="l">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3pPr>
            <a:lvl4pPr marL="0" marR="0" lvl="3" indent="0" algn="l">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4pPr>
            <a:lvl5pPr marL="0" marR="0" lvl="4" indent="0" algn="l">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5pPr>
            <a:lvl6pPr marL="0" marR="0" lvl="5" indent="0" algn="l">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6pPr>
            <a:lvl7pPr marL="0" marR="0" lvl="6" indent="0" algn="l">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7pPr>
            <a:lvl8pPr marL="0" marR="0" lvl="7" indent="0" algn="l">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8pPr>
            <a:lvl9pPr marL="0" marR="0" lvl="8" indent="0" algn="l">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77"/>
        <p:cNvGrpSpPr/>
        <p:nvPr/>
      </p:nvGrpSpPr>
      <p:grpSpPr>
        <a:xfrm>
          <a:off x="0" y="0"/>
          <a:ext cx="0" cy="0"/>
          <a:chOff x="0" y="0"/>
          <a:chExt cx="0" cy="0"/>
        </a:xfrm>
      </p:grpSpPr>
      <p:sp>
        <p:nvSpPr>
          <p:cNvPr id="78" name="Google Shape;78;p43"/>
          <p:cNvSpPr/>
          <p:nvPr/>
        </p:nvSpPr>
        <p:spPr>
          <a:xfrm>
            <a:off x="0" y="0"/>
            <a:ext cx="9143954" cy="5143389"/>
          </a:xfrm>
          <a:custGeom>
            <a:avLst/>
            <a:gdLst/>
            <a:ahLst/>
            <a:cxnLst/>
            <a:rect l="l" t="t" r="r" b="b"/>
            <a:pathLst>
              <a:path w="94270" h="53026" extrusionOk="0">
                <a:moveTo>
                  <a:pt x="7992" y="4456"/>
                </a:moveTo>
                <a:lnTo>
                  <a:pt x="8489" y="4732"/>
                </a:lnTo>
                <a:lnTo>
                  <a:pt x="9078" y="5082"/>
                </a:lnTo>
                <a:lnTo>
                  <a:pt x="9833" y="5542"/>
                </a:lnTo>
                <a:lnTo>
                  <a:pt x="10753" y="6113"/>
                </a:lnTo>
                <a:lnTo>
                  <a:pt x="11784" y="6794"/>
                </a:lnTo>
                <a:lnTo>
                  <a:pt x="12908" y="7586"/>
                </a:lnTo>
                <a:lnTo>
                  <a:pt x="13478" y="8027"/>
                </a:lnTo>
                <a:lnTo>
                  <a:pt x="14086" y="8469"/>
                </a:lnTo>
                <a:lnTo>
                  <a:pt x="14694" y="8948"/>
                </a:lnTo>
                <a:lnTo>
                  <a:pt x="15301" y="9445"/>
                </a:lnTo>
                <a:lnTo>
                  <a:pt x="15927" y="9961"/>
                </a:lnTo>
                <a:lnTo>
                  <a:pt x="16535" y="10513"/>
                </a:lnTo>
                <a:lnTo>
                  <a:pt x="17142" y="11065"/>
                </a:lnTo>
                <a:lnTo>
                  <a:pt x="17731" y="11636"/>
                </a:lnTo>
                <a:lnTo>
                  <a:pt x="18302" y="12225"/>
                </a:lnTo>
                <a:lnTo>
                  <a:pt x="18873" y="12833"/>
                </a:lnTo>
                <a:lnTo>
                  <a:pt x="19407" y="13459"/>
                </a:lnTo>
                <a:lnTo>
                  <a:pt x="19941" y="14085"/>
                </a:lnTo>
                <a:lnTo>
                  <a:pt x="20420" y="14748"/>
                </a:lnTo>
                <a:lnTo>
                  <a:pt x="20880" y="15411"/>
                </a:lnTo>
                <a:lnTo>
                  <a:pt x="21303" y="16092"/>
                </a:lnTo>
                <a:lnTo>
                  <a:pt x="21690" y="16773"/>
                </a:lnTo>
                <a:lnTo>
                  <a:pt x="21856" y="17123"/>
                </a:lnTo>
                <a:lnTo>
                  <a:pt x="22021" y="17473"/>
                </a:lnTo>
                <a:lnTo>
                  <a:pt x="22169" y="17822"/>
                </a:lnTo>
                <a:lnTo>
                  <a:pt x="22316" y="18172"/>
                </a:lnTo>
                <a:lnTo>
                  <a:pt x="22445" y="18522"/>
                </a:lnTo>
                <a:lnTo>
                  <a:pt x="22555" y="18872"/>
                </a:lnTo>
                <a:lnTo>
                  <a:pt x="22647" y="19222"/>
                </a:lnTo>
                <a:lnTo>
                  <a:pt x="22739" y="19572"/>
                </a:lnTo>
                <a:lnTo>
                  <a:pt x="22813" y="19921"/>
                </a:lnTo>
                <a:lnTo>
                  <a:pt x="22887" y="20271"/>
                </a:lnTo>
                <a:lnTo>
                  <a:pt x="22924" y="20603"/>
                </a:lnTo>
                <a:lnTo>
                  <a:pt x="22960" y="20934"/>
                </a:lnTo>
                <a:lnTo>
                  <a:pt x="23016" y="21597"/>
                </a:lnTo>
                <a:lnTo>
                  <a:pt x="23016" y="22260"/>
                </a:lnTo>
                <a:lnTo>
                  <a:pt x="22979" y="22886"/>
                </a:lnTo>
                <a:lnTo>
                  <a:pt x="22905" y="23512"/>
                </a:lnTo>
                <a:lnTo>
                  <a:pt x="22795" y="24119"/>
                </a:lnTo>
                <a:lnTo>
                  <a:pt x="22666" y="24708"/>
                </a:lnTo>
                <a:lnTo>
                  <a:pt x="22500" y="25298"/>
                </a:lnTo>
                <a:lnTo>
                  <a:pt x="22316" y="25850"/>
                </a:lnTo>
                <a:lnTo>
                  <a:pt x="22113" y="26384"/>
                </a:lnTo>
                <a:lnTo>
                  <a:pt x="21893" y="26899"/>
                </a:lnTo>
                <a:lnTo>
                  <a:pt x="21653" y="27397"/>
                </a:lnTo>
                <a:lnTo>
                  <a:pt x="21395" y="27875"/>
                </a:lnTo>
                <a:lnTo>
                  <a:pt x="21156" y="28336"/>
                </a:lnTo>
                <a:lnTo>
                  <a:pt x="20880" y="28777"/>
                </a:lnTo>
                <a:lnTo>
                  <a:pt x="20622" y="29182"/>
                </a:lnTo>
                <a:lnTo>
                  <a:pt x="20364" y="29569"/>
                </a:lnTo>
                <a:lnTo>
                  <a:pt x="20107" y="29919"/>
                </a:lnTo>
                <a:lnTo>
                  <a:pt x="19849" y="30250"/>
                </a:lnTo>
                <a:lnTo>
                  <a:pt x="19370" y="30821"/>
                </a:lnTo>
                <a:lnTo>
                  <a:pt x="18965" y="31281"/>
                </a:lnTo>
                <a:lnTo>
                  <a:pt x="18634" y="31631"/>
                </a:lnTo>
                <a:lnTo>
                  <a:pt x="18357" y="31907"/>
                </a:lnTo>
                <a:lnTo>
                  <a:pt x="17952" y="31889"/>
                </a:lnTo>
                <a:lnTo>
                  <a:pt x="17474" y="31852"/>
                </a:lnTo>
                <a:lnTo>
                  <a:pt x="16866" y="31779"/>
                </a:lnTo>
                <a:lnTo>
                  <a:pt x="16130" y="31650"/>
                </a:lnTo>
                <a:lnTo>
                  <a:pt x="15725" y="31576"/>
                </a:lnTo>
                <a:lnTo>
                  <a:pt x="15283" y="31466"/>
                </a:lnTo>
                <a:lnTo>
                  <a:pt x="14841" y="31355"/>
                </a:lnTo>
                <a:lnTo>
                  <a:pt x="14362" y="31226"/>
                </a:lnTo>
                <a:lnTo>
                  <a:pt x="13883" y="31079"/>
                </a:lnTo>
                <a:lnTo>
                  <a:pt x="13405" y="30895"/>
                </a:lnTo>
                <a:lnTo>
                  <a:pt x="12889" y="30711"/>
                </a:lnTo>
                <a:lnTo>
                  <a:pt x="12392" y="30490"/>
                </a:lnTo>
                <a:lnTo>
                  <a:pt x="11877" y="30250"/>
                </a:lnTo>
                <a:lnTo>
                  <a:pt x="11361" y="29974"/>
                </a:lnTo>
                <a:lnTo>
                  <a:pt x="10864" y="29680"/>
                </a:lnTo>
                <a:lnTo>
                  <a:pt x="10367" y="29348"/>
                </a:lnTo>
                <a:lnTo>
                  <a:pt x="9870" y="28998"/>
                </a:lnTo>
                <a:lnTo>
                  <a:pt x="9391" y="28612"/>
                </a:lnTo>
                <a:lnTo>
                  <a:pt x="8931" y="28188"/>
                </a:lnTo>
                <a:lnTo>
                  <a:pt x="8470" y="27728"/>
                </a:lnTo>
                <a:lnTo>
                  <a:pt x="8047" y="27249"/>
                </a:lnTo>
                <a:lnTo>
                  <a:pt x="7642" y="26715"/>
                </a:lnTo>
                <a:lnTo>
                  <a:pt x="7439" y="26439"/>
                </a:lnTo>
                <a:lnTo>
                  <a:pt x="7255" y="26145"/>
                </a:lnTo>
                <a:lnTo>
                  <a:pt x="7071" y="25850"/>
                </a:lnTo>
                <a:lnTo>
                  <a:pt x="6905" y="25555"/>
                </a:lnTo>
                <a:lnTo>
                  <a:pt x="6740" y="25224"/>
                </a:lnTo>
                <a:lnTo>
                  <a:pt x="6592" y="24893"/>
                </a:lnTo>
                <a:lnTo>
                  <a:pt x="6445" y="24561"/>
                </a:lnTo>
                <a:lnTo>
                  <a:pt x="6298" y="24211"/>
                </a:lnTo>
                <a:lnTo>
                  <a:pt x="6169" y="23861"/>
                </a:lnTo>
                <a:lnTo>
                  <a:pt x="6058" y="23493"/>
                </a:lnTo>
                <a:lnTo>
                  <a:pt x="5948" y="23125"/>
                </a:lnTo>
                <a:lnTo>
                  <a:pt x="5856" y="22738"/>
                </a:lnTo>
                <a:lnTo>
                  <a:pt x="5690" y="21965"/>
                </a:lnTo>
                <a:lnTo>
                  <a:pt x="5561" y="21192"/>
                </a:lnTo>
                <a:lnTo>
                  <a:pt x="5451" y="20382"/>
                </a:lnTo>
                <a:lnTo>
                  <a:pt x="5396" y="19572"/>
                </a:lnTo>
                <a:lnTo>
                  <a:pt x="5359" y="18761"/>
                </a:lnTo>
                <a:lnTo>
                  <a:pt x="5359" y="17933"/>
                </a:lnTo>
                <a:lnTo>
                  <a:pt x="5377" y="17104"/>
                </a:lnTo>
                <a:lnTo>
                  <a:pt x="5432" y="16276"/>
                </a:lnTo>
                <a:lnTo>
                  <a:pt x="5488" y="15447"/>
                </a:lnTo>
                <a:lnTo>
                  <a:pt x="5580" y="14637"/>
                </a:lnTo>
                <a:lnTo>
                  <a:pt x="5690" y="13827"/>
                </a:lnTo>
                <a:lnTo>
                  <a:pt x="5801" y="13035"/>
                </a:lnTo>
                <a:lnTo>
                  <a:pt x="5930" y="12262"/>
                </a:lnTo>
                <a:lnTo>
                  <a:pt x="6077" y="11489"/>
                </a:lnTo>
                <a:lnTo>
                  <a:pt x="6224" y="10752"/>
                </a:lnTo>
                <a:lnTo>
                  <a:pt x="6390" y="10053"/>
                </a:lnTo>
                <a:lnTo>
                  <a:pt x="6703" y="8709"/>
                </a:lnTo>
                <a:lnTo>
                  <a:pt x="7034" y="7512"/>
                </a:lnTo>
                <a:lnTo>
                  <a:pt x="7329" y="6481"/>
                </a:lnTo>
                <a:lnTo>
                  <a:pt x="7605" y="5634"/>
                </a:lnTo>
                <a:lnTo>
                  <a:pt x="7808" y="5008"/>
                </a:lnTo>
                <a:lnTo>
                  <a:pt x="7992" y="4456"/>
                </a:lnTo>
                <a:close/>
                <a:moveTo>
                  <a:pt x="1" y="0"/>
                </a:moveTo>
                <a:lnTo>
                  <a:pt x="1" y="53026"/>
                </a:lnTo>
                <a:lnTo>
                  <a:pt x="94269" y="53026"/>
                </a:lnTo>
                <a:lnTo>
                  <a:pt x="9426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43"/>
          <p:cNvSpPr/>
          <p:nvPr/>
        </p:nvSpPr>
        <p:spPr>
          <a:xfrm>
            <a:off x="2007373" y="2801981"/>
            <a:ext cx="1494925" cy="907315"/>
          </a:xfrm>
          <a:custGeom>
            <a:avLst/>
            <a:gdLst/>
            <a:ahLst/>
            <a:cxnLst/>
            <a:rect l="l" t="t" r="r" b="b"/>
            <a:pathLst>
              <a:path w="15412" h="9354" extrusionOk="0">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43"/>
          <p:cNvSpPr/>
          <p:nvPr/>
        </p:nvSpPr>
        <p:spPr>
          <a:xfrm rot="758744">
            <a:off x="1198314" y="3395329"/>
            <a:ext cx="582376" cy="869781"/>
          </a:xfrm>
          <a:custGeom>
            <a:avLst/>
            <a:gdLst/>
            <a:ahLst/>
            <a:cxnLst/>
            <a:rect l="l" t="t" r="r" b="b"/>
            <a:pathLst>
              <a:path w="6004" h="8967" extrusionOk="0">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43"/>
          <p:cNvSpPr/>
          <p:nvPr/>
        </p:nvSpPr>
        <p:spPr>
          <a:xfrm>
            <a:off x="1993115" y="0"/>
            <a:ext cx="1828888" cy="1393078"/>
          </a:xfrm>
          <a:custGeom>
            <a:avLst/>
            <a:gdLst/>
            <a:ahLst/>
            <a:cxnLst/>
            <a:rect l="l" t="t" r="r" b="b"/>
            <a:pathLst>
              <a:path w="18855" h="14362" extrusionOk="0">
                <a:moveTo>
                  <a:pt x="1400" y="0"/>
                </a:moveTo>
                <a:lnTo>
                  <a:pt x="1087" y="552"/>
                </a:lnTo>
                <a:lnTo>
                  <a:pt x="811" y="1123"/>
                </a:lnTo>
                <a:lnTo>
                  <a:pt x="571" y="1712"/>
                </a:lnTo>
                <a:lnTo>
                  <a:pt x="461" y="2025"/>
                </a:lnTo>
                <a:lnTo>
                  <a:pt x="369" y="2320"/>
                </a:lnTo>
                <a:lnTo>
                  <a:pt x="277" y="2633"/>
                </a:lnTo>
                <a:lnTo>
                  <a:pt x="203" y="2964"/>
                </a:lnTo>
                <a:lnTo>
                  <a:pt x="148" y="3277"/>
                </a:lnTo>
                <a:lnTo>
                  <a:pt x="93" y="3609"/>
                </a:lnTo>
                <a:lnTo>
                  <a:pt x="56" y="3922"/>
                </a:lnTo>
                <a:lnTo>
                  <a:pt x="19" y="4253"/>
                </a:lnTo>
                <a:lnTo>
                  <a:pt x="0" y="4603"/>
                </a:lnTo>
                <a:lnTo>
                  <a:pt x="0" y="4934"/>
                </a:lnTo>
                <a:lnTo>
                  <a:pt x="19" y="5413"/>
                </a:lnTo>
                <a:lnTo>
                  <a:pt x="56" y="5892"/>
                </a:lnTo>
                <a:lnTo>
                  <a:pt x="111" y="6370"/>
                </a:lnTo>
                <a:lnTo>
                  <a:pt x="185" y="6831"/>
                </a:lnTo>
                <a:lnTo>
                  <a:pt x="295" y="7291"/>
                </a:lnTo>
                <a:lnTo>
                  <a:pt x="424" y="7733"/>
                </a:lnTo>
                <a:lnTo>
                  <a:pt x="571" y="8175"/>
                </a:lnTo>
                <a:lnTo>
                  <a:pt x="737" y="8598"/>
                </a:lnTo>
                <a:lnTo>
                  <a:pt x="921" y="9022"/>
                </a:lnTo>
                <a:lnTo>
                  <a:pt x="1142" y="9427"/>
                </a:lnTo>
                <a:lnTo>
                  <a:pt x="1363" y="9813"/>
                </a:lnTo>
                <a:lnTo>
                  <a:pt x="1602" y="10200"/>
                </a:lnTo>
                <a:lnTo>
                  <a:pt x="1878" y="10568"/>
                </a:lnTo>
                <a:lnTo>
                  <a:pt x="2155" y="10937"/>
                </a:lnTo>
                <a:lnTo>
                  <a:pt x="2449" y="11268"/>
                </a:lnTo>
                <a:lnTo>
                  <a:pt x="2762" y="11599"/>
                </a:lnTo>
                <a:lnTo>
                  <a:pt x="3094" y="11912"/>
                </a:lnTo>
                <a:lnTo>
                  <a:pt x="3425" y="12207"/>
                </a:lnTo>
                <a:lnTo>
                  <a:pt x="3793" y="12483"/>
                </a:lnTo>
                <a:lnTo>
                  <a:pt x="4162" y="12759"/>
                </a:lnTo>
                <a:lnTo>
                  <a:pt x="4548" y="12999"/>
                </a:lnTo>
                <a:lnTo>
                  <a:pt x="4935" y="13220"/>
                </a:lnTo>
                <a:lnTo>
                  <a:pt x="5340" y="13441"/>
                </a:lnTo>
                <a:lnTo>
                  <a:pt x="5763" y="13625"/>
                </a:lnTo>
                <a:lnTo>
                  <a:pt x="6187" y="13790"/>
                </a:lnTo>
                <a:lnTo>
                  <a:pt x="6629" y="13938"/>
                </a:lnTo>
                <a:lnTo>
                  <a:pt x="7071" y="14066"/>
                </a:lnTo>
                <a:lnTo>
                  <a:pt x="7531" y="14177"/>
                </a:lnTo>
                <a:lnTo>
                  <a:pt x="7991" y="14251"/>
                </a:lnTo>
                <a:lnTo>
                  <a:pt x="8470" y="14306"/>
                </a:lnTo>
                <a:lnTo>
                  <a:pt x="8949" y="14343"/>
                </a:lnTo>
                <a:lnTo>
                  <a:pt x="9427" y="14361"/>
                </a:lnTo>
                <a:lnTo>
                  <a:pt x="9906" y="14343"/>
                </a:lnTo>
                <a:lnTo>
                  <a:pt x="10385" y="14306"/>
                </a:lnTo>
                <a:lnTo>
                  <a:pt x="10863" y="14251"/>
                </a:lnTo>
                <a:lnTo>
                  <a:pt x="11324" y="14177"/>
                </a:lnTo>
                <a:lnTo>
                  <a:pt x="11784" y="14066"/>
                </a:lnTo>
                <a:lnTo>
                  <a:pt x="12226" y="13938"/>
                </a:lnTo>
                <a:lnTo>
                  <a:pt x="12668" y="13790"/>
                </a:lnTo>
                <a:lnTo>
                  <a:pt x="13091" y="13625"/>
                </a:lnTo>
                <a:lnTo>
                  <a:pt x="13515" y="13441"/>
                </a:lnTo>
                <a:lnTo>
                  <a:pt x="13920" y="13220"/>
                </a:lnTo>
                <a:lnTo>
                  <a:pt x="14306" y="12999"/>
                </a:lnTo>
                <a:lnTo>
                  <a:pt x="14693" y="12759"/>
                </a:lnTo>
                <a:lnTo>
                  <a:pt x="15061" y="12483"/>
                </a:lnTo>
                <a:lnTo>
                  <a:pt x="15430" y="12207"/>
                </a:lnTo>
                <a:lnTo>
                  <a:pt x="15761" y="11912"/>
                </a:lnTo>
                <a:lnTo>
                  <a:pt x="16092" y="11599"/>
                </a:lnTo>
                <a:lnTo>
                  <a:pt x="16405" y="11268"/>
                </a:lnTo>
                <a:lnTo>
                  <a:pt x="16700" y="10937"/>
                </a:lnTo>
                <a:lnTo>
                  <a:pt x="16976" y="10568"/>
                </a:lnTo>
                <a:lnTo>
                  <a:pt x="17252" y="10200"/>
                </a:lnTo>
                <a:lnTo>
                  <a:pt x="17492" y="9813"/>
                </a:lnTo>
                <a:lnTo>
                  <a:pt x="17713" y="9427"/>
                </a:lnTo>
                <a:lnTo>
                  <a:pt x="17933" y="9022"/>
                </a:lnTo>
                <a:lnTo>
                  <a:pt x="18118" y="8598"/>
                </a:lnTo>
                <a:lnTo>
                  <a:pt x="18283" y="8175"/>
                </a:lnTo>
                <a:lnTo>
                  <a:pt x="18431" y="7733"/>
                </a:lnTo>
                <a:lnTo>
                  <a:pt x="18559" y="7291"/>
                </a:lnTo>
                <a:lnTo>
                  <a:pt x="18670" y="6831"/>
                </a:lnTo>
                <a:lnTo>
                  <a:pt x="18744" y="6370"/>
                </a:lnTo>
                <a:lnTo>
                  <a:pt x="18799" y="5892"/>
                </a:lnTo>
                <a:lnTo>
                  <a:pt x="18836" y="5413"/>
                </a:lnTo>
                <a:lnTo>
                  <a:pt x="18854" y="4934"/>
                </a:lnTo>
                <a:lnTo>
                  <a:pt x="18854" y="4603"/>
                </a:lnTo>
                <a:lnTo>
                  <a:pt x="18836" y="4253"/>
                </a:lnTo>
                <a:lnTo>
                  <a:pt x="18799" y="3922"/>
                </a:lnTo>
                <a:lnTo>
                  <a:pt x="18762" y="3609"/>
                </a:lnTo>
                <a:lnTo>
                  <a:pt x="18707" y="3277"/>
                </a:lnTo>
                <a:lnTo>
                  <a:pt x="18652" y="2964"/>
                </a:lnTo>
                <a:lnTo>
                  <a:pt x="18578" y="2633"/>
                </a:lnTo>
                <a:lnTo>
                  <a:pt x="18486" y="2320"/>
                </a:lnTo>
                <a:lnTo>
                  <a:pt x="18394" y="2025"/>
                </a:lnTo>
                <a:lnTo>
                  <a:pt x="18283" y="1712"/>
                </a:lnTo>
                <a:lnTo>
                  <a:pt x="18044" y="1123"/>
                </a:lnTo>
                <a:lnTo>
                  <a:pt x="17768" y="552"/>
                </a:lnTo>
                <a:lnTo>
                  <a:pt x="1745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43"/>
          <p:cNvSpPr/>
          <p:nvPr/>
        </p:nvSpPr>
        <p:spPr>
          <a:xfrm>
            <a:off x="1793105" y="4243274"/>
            <a:ext cx="1271637" cy="900137"/>
          </a:xfrm>
          <a:custGeom>
            <a:avLst/>
            <a:gdLst/>
            <a:ahLst/>
            <a:cxnLst/>
            <a:rect l="l" t="t" r="r" b="b"/>
            <a:pathLst>
              <a:path w="13110" h="9280" extrusionOk="0">
                <a:moveTo>
                  <a:pt x="6224" y="0"/>
                </a:moveTo>
                <a:lnTo>
                  <a:pt x="5892" y="37"/>
                </a:lnTo>
                <a:lnTo>
                  <a:pt x="5561" y="74"/>
                </a:lnTo>
                <a:lnTo>
                  <a:pt x="5229" y="129"/>
                </a:lnTo>
                <a:lnTo>
                  <a:pt x="4916" y="203"/>
                </a:lnTo>
                <a:lnTo>
                  <a:pt x="4603" y="295"/>
                </a:lnTo>
                <a:lnTo>
                  <a:pt x="4309" y="405"/>
                </a:lnTo>
                <a:lnTo>
                  <a:pt x="3996" y="516"/>
                </a:lnTo>
                <a:lnTo>
                  <a:pt x="3720" y="644"/>
                </a:lnTo>
                <a:lnTo>
                  <a:pt x="3425" y="792"/>
                </a:lnTo>
                <a:lnTo>
                  <a:pt x="3149" y="957"/>
                </a:lnTo>
                <a:lnTo>
                  <a:pt x="2891" y="1123"/>
                </a:lnTo>
                <a:lnTo>
                  <a:pt x="2633" y="1307"/>
                </a:lnTo>
                <a:lnTo>
                  <a:pt x="2394" y="1491"/>
                </a:lnTo>
                <a:lnTo>
                  <a:pt x="2155" y="1694"/>
                </a:lnTo>
                <a:lnTo>
                  <a:pt x="1915" y="1915"/>
                </a:lnTo>
                <a:lnTo>
                  <a:pt x="1694" y="2154"/>
                </a:lnTo>
                <a:lnTo>
                  <a:pt x="1492" y="2394"/>
                </a:lnTo>
                <a:lnTo>
                  <a:pt x="1308" y="2633"/>
                </a:lnTo>
                <a:lnTo>
                  <a:pt x="1123" y="2891"/>
                </a:lnTo>
                <a:lnTo>
                  <a:pt x="958" y="3148"/>
                </a:lnTo>
                <a:lnTo>
                  <a:pt x="792" y="3425"/>
                </a:lnTo>
                <a:lnTo>
                  <a:pt x="645" y="3719"/>
                </a:lnTo>
                <a:lnTo>
                  <a:pt x="516" y="3995"/>
                </a:lnTo>
                <a:lnTo>
                  <a:pt x="405" y="4308"/>
                </a:lnTo>
                <a:lnTo>
                  <a:pt x="295" y="4603"/>
                </a:lnTo>
                <a:lnTo>
                  <a:pt x="203" y="4916"/>
                </a:lnTo>
                <a:lnTo>
                  <a:pt x="129" y="5229"/>
                </a:lnTo>
                <a:lnTo>
                  <a:pt x="74" y="5560"/>
                </a:lnTo>
                <a:lnTo>
                  <a:pt x="37" y="5892"/>
                </a:lnTo>
                <a:lnTo>
                  <a:pt x="0" y="6223"/>
                </a:lnTo>
                <a:lnTo>
                  <a:pt x="0" y="6555"/>
                </a:lnTo>
                <a:lnTo>
                  <a:pt x="19" y="6923"/>
                </a:lnTo>
                <a:lnTo>
                  <a:pt x="37" y="7273"/>
                </a:lnTo>
                <a:lnTo>
                  <a:pt x="92" y="7622"/>
                </a:lnTo>
                <a:lnTo>
                  <a:pt x="148" y="7972"/>
                </a:lnTo>
                <a:lnTo>
                  <a:pt x="240" y="8304"/>
                </a:lnTo>
                <a:lnTo>
                  <a:pt x="332" y="8635"/>
                </a:lnTo>
                <a:lnTo>
                  <a:pt x="461" y="8967"/>
                </a:lnTo>
                <a:lnTo>
                  <a:pt x="590" y="9280"/>
                </a:lnTo>
                <a:lnTo>
                  <a:pt x="12520" y="9280"/>
                </a:lnTo>
                <a:lnTo>
                  <a:pt x="12649" y="8967"/>
                </a:lnTo>
                <a:lnTo>
                  <a:pt x="12778" y="8635"/>
                </a:lnTo>
                <a:lnTo>
                  <a:pt x="12870" y="8304"/>
                </a:lnTo>
                <a:lnTo>
                  <a:pt x="12962" y="7972"/>
                </a:lnTo>
                <a:lnTo>
                  <a:pt x="13017" y="7622"/>
                </a:lnTo>
                <a:lnTo>
                  <a:pt x="13073" y="7273"/>
                </a:lnTo>
                <a:lnTo>
                  <a:pt x="13091" y="6923"/>
                </a:lnTo>
                <a:lnTo>
                  <a:pt x="13110" y="6555"/>
                </a:lnTo>
                <a:lnTo>
                  <a:pt x="13110" y="6223"/>
                </a:lnTo>
                <a:lnTo>
                  <a:pt x="13073" y="5892"/>
                </a:lnTo>
                <a:lnTo>
                  <a:pt x="13036" y="5560"/>
                </a:lnTo>
                <a:lnTo>
                  <a:pt x="12981" y="5229"/>
                </a:lnTo>
                <a:lnTo>
                  <a:pt x="12907" y="4916"/>
                </a:lnTo>
                <a:lnTo>
                  <a:pt x="12815" y="4603"/>
                </a:lnTo>
                <a:lnTo>
                  <a:pt x="12704" y="4308"/>
                </a:lnTo>
                <a:lnTo>
                  <a:pt x="12594" y="3995"/>
                </a:lnTo>
                <a:lnTo>
                  <a:pt x="12465" y="3719"/>
                </a:lnTo>
                <a:lnTo>
                  <a:pt x="12318" y="3425"/>
                </a:lnTo>
                <a:lnTo>
                  <a:pt x="12152" y="3148"/>
                </a:lnTo>
                <a:lnTo>
                  <a:pt x="11986" y="2891"/>
                </a:lnTo>
                <a:lnTo>
                  <a:pt x="11802" y="2633"/>
                </a:lnTo>
                <a:lnTo>
                  <a:pt x="11618" y="2394"/>
                </a:lnTo>
                <a:lnTo>
                  <a:pt x="11416" y="2154"/>
                </a:lnTo>
                <a:lnTo>
                  <a:pt x="11195" y="1915"/>
                </a:lnTo>
                <a:lnTo>
                  <a:pt x="10955" y="1694"/>
                </a:lnTo>
                <a:lnTo>
                  <a:pt x="10716" y="1491"/>
                </a:lnTo>
                <a:lnTo>
                  <a:pt x="10477" y="1307"/>
                </a:lnTo>
                <a:lnTo>
                  <a:pt x="10219" y="1123"/>
                </a:lnTo>
                <a:lnTo>
                  <a:pt x="9961" y="957"/>
                </a:lnTo>
                <a:lnTo>
                  <a:pt x="9685" y="792"/>
                </a:lnTo>
                <a:lnTo>
                  <a:pt x="9390" y="644"/>
                </a:lnTo>
                <a:lnTo>
                  <a:pt x="9114" y="516"/>
                </a:lnTo>
                <a:lnTo>
                  <a:pt x="8801" y="405"/>
                </a:lnTo>
                <a:lnTo>
                  <a:pt x="8507" y="295"/>
                </a:lnTo>
                <a:lnTo>
                  <a:pt x="8194" y="203"/>
                </a:lnTo>
                <a:lnTo>
                  <a:pt x="7881" y="129"/>
                </a:lnTo>
                <a:lnTo>
                  <a:pt x="7549" y="74"/>
                </a:lnTo>
                <a:lnTo>
                  <a:pt x="7218" y="37"/>
                </a:lnTo>
                <a:lnTo>
                  <a:pt x="688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43"/>
          <p:cNvSpPr/>
          <p:nvPr/>
        </p:nvSpPr>
        <p:spPr>
          <a:xfrm>
            <a:off x="0" y="2907418"/>
            <a:ext cx="971624" cy="1607346"/>
          </a:xfrm>
          <a:custGeom>
            <a:avLst/>
            <a:gdLst/>
            <a:ahLst/>
            <a:cxnLst/>
            <a:rect l="l" t="t" r="r" b="b"/>
            <a:pathLst>
              <a:path w="10017" h="16571" extrusionOk="0">
                <a:moveTo>
                  <a:pt x="1732" y="0"/>
                </a:moveTo>
                <a:lnTo>
                  <a:pt x="1290" y="19"/>
                </a:lnTo>
                <a:lnTo>
                  <a:pt x="848" y="55"/>
                </a:lnTo>
                <a:lnTo>
                  <a:pt x="424" y="111"/>
                </a:lnTo>
                <a:lnTo>
                  <a:pt x="1" y="184"/>
                </a:lnTo>
                <a:lnTo>
                  <a:pt x="1" y="16387"/>
                </a:lnTo>
                <a:lnTo>
                  <a:pt x="424" y="16460"/>
                </a:lnTo>
                <a:lnTo>
                  <a:pt x="848" y="16515"/>
                </a:lnTo>
                <a:lnTo>
                  <a:pt x="1290" y="16552"/>
                </a:lnTo>
                <a:lnTo>
                  <a:pt x="1732" y="16571"/>
                </a:lnTo>
                <a:lnTo>
                  <a:pt x="2155" y="16552"/>
                </a:lnTo>
                <a:lnTo>
                  <a:pt x="2579" y="16534"/>
                </a:lnTo>
                <a:lnTo>
                  <a:pt x="3002" y="16479"/>
                </a:lnTo>
                <a:lnTo>
                  <a:pt x="3407" y="16405"/>
                </a:lnTo>
                <a:lnTo>
                  <a:pt x="3794" y="16313"/>
                </a:lnTo>
                <a:lnTo>
                  <a:pt x="4199" y="16202"/>
                </a:lnTo>
                <a:lnTo>
                  <a:pt x="4586" y="16074"/>
                </a:lnTo>
                <a:lnTo>
                  <a:pt x="4954" y="15926"/>
                </a:lnTo>
                <a:lnTo>
                  <a:pt x="5322" y="15761"/>
                </a:lnTo>
                <a:lnTo>
                  <a:pt x="5672" y="15576"/>
                </a:lnTo>
                <a:lnTo>
                  <a:pt x="6022" y="15374"/>
                </a:lnTo>
                <a:lnTo>
                  <a:pt x="6371" y="15153"/>
                </a:lnTo>
                <a:lnTo>
                  <a:pt x="6684" y="14932"/>
                </a:lnTo>
                <a:lnTo>
                  <a:pt x="6997" y="14674"/>
                </a:lnTo>
                <a:lnTo>
                  <a:pt x="7310" y="14416"/>
                </a:lnTo>
                <a:lnTo>
                  <a:pt x="7587" y="14140"/>
                </a:lnTo>
                <a:lnTo>
                  <a:pt x="7863" y="13864"/>
                </a:lnTo>
                <a:lnTo>
                  <a:pt x="8121" y="13551"/>
                </a:lnTo>
                <a:lnTo>
                  <a:pt x="8378" y="13238"/>
                </a:lnTo>
                <a:lnTo>
                  <a:pt x="8599" y="12925"/>
                </a:lnTo>
                <a:lnTo>
                  <a:pt x="8820" y="12575"/>
                </a:lnTo>
                <a:lnTo>
                  <a:pt x="9023" y="12225"/>
                </a:lnTo>
                <a:lnTo>
                  <a:pt x="9207" y="11876"/>
                </a:lnTo>
                <a:lnTo>
                  <a:pt x="9373" y="11507"/>
                </a:lnTo>
                <a:lnTo>
                  <a:pt x="9520" y="11139"/>
                </a:lnTo>
                <a:lnTo>
                  <a:pt x="9649" y="10753"/>
                </a:lnTo>
                <a:lnTo>
                  <a:pt x="9759" y="10348"/>
                </a:lnTo>
                <a:lnTo>
                  <a:pt x="9851" y="9961"/>
                </a:lnTo>
                <a:lnTo>
                  <a:pt x="9925" y="9556"/>
                </a:lnTo>
                <a:lnTo>
                  <a:pt x="9980" y="9132"/>
                </a:lnTo>
                <a:lnTo>
                  <a:pt x="9999" y="8709"/>
                </a:lnTo>
                <a:lnTo>
                  <a:pt x="10017" y="8285"/>
                </a:lnTo>
                <a:lnTo>
                  <a:pt x="9999" y="7862"/>
                </a:lnTo>
                <a:lnTo>
                  <a:pt x="9980" y="7438"/>
                </a:lnTo>
                <a:lnTo>
                  <a:pt x="9925" y="7015"/>
                </a:lnTo>
                <a:lnTo>
                  <a:pt x="9851" y="6610"/>
                </a:lnTo>
                <a:lnTo>
                  <a:pt x="9759" y="6223"/>
                </a:lnTo>
                <a:lnTo>
                  <a:pt x="9649" y="5818"/>
                </a:lnTo>
                <a:lnTo>
                  <a:pt x="9520" y="5432"/>
                </a:lnTo>
                <a:lnTo>
                  <a:pt x="9373" y="5063"/>
                </a:lnTo>
                <a:lnTo>
                  <a:pt x="9207" y="4695"/>
                </a:lnTo>
                <a:lnTo>
                  <a:pt x="9023" y="4345"/>
                </a:lnTo>
                <a:lnTo>
                  <a:pt x="8820" y="3995"/>
                </a:lnTo>
                <a:lnTo>
                  <a:pt x="8599" y="3646"/>
                </a:lnTo>
                <a:lnTo>
                  <a:pt x="8378" y="3333"/>
                </a:lnTo>
                <a:lnTo>
                  <a:pt x="8121" y="3020"/>
                </a:lnTo>
                <a:lnTo>
                  <a:pt x="7863" y="2707"/>
                </a:lnTo>
                <a:lnTo>
                  <a:pt x="7587" y="2430"/>
                </a:lnTo>
                <a:lnTo>
                  <a:pt x="7310" y="2154"/>
                </a:lnTo>
                <a:lnTo>
                  <a:pt x="6997" y="1897"/>
                </a:lnTo>
                <a:lnTo>
                  <a:pt x="6684" y="1639"/>
                </a:lnTo>
                <a:lnTo>
                  <a:pt x="6371" y="1418"/>
                </a:lnTo>
                <a:lnTo>
                  <a:pt x="6022" y="1197"/>
                </a:lnTo>
                <a:lnTo>
                  <a:pt x="5672" y="994"/>
                </a:lnTo>
                <a:lnTo>
                  <a:pt x="5322" y="810"/>
                </a:lnTo>
                <a:lnTo>
                  <a:pt x="4954" y="645"/>
                </a:lnTo>
                <a:lnTo>
                  <a:pt x="4586" y="497"/>
                </a:lnTo>
                <a:lnTo>
                  <a:pt x="4199" y="368"/>
                </a:lnTo>
                <a:lnTo>
                  <a:pt x="3794" y="258"/>
                </a:lnTo>
                <a:lnTo>
                  <a:pt x="3407" y="166"/>
                </a:lnTo>
                <a:lnTo>
                  <a:pt x="3002" y="92"/>
                </a:lnTo>
                <a:lnTo>
                  <a:pt x="2579" y="37"/>
                </a:lnTo>
                <a:lnTo>
                  <a:pt x="2155" y="19"/>
                </a:lnTo>
                <a:lnTo>
                  <a:pt x="1732"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43"/>
          <p:cNvSpPr txBox="1">
            <a:spLocks noGrp="1"/>
          </p:cNvSpPr>
          <p:nvPr>
            <p:ph type="title"/>
          </p:nvPr>
        </p:nvSpPr>
        <p:spPr>
          <a:xfrm>
            <a:off x="3822000" y="893225"/>
            <a:ext cx="4864800" cy="690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85" name="Google Shape;85;p43"/>
          <p:cNvSpPr txBox="1">
            <a:spLocks noGrp="1"/>
          </p:cNvSpPr>
          <p:nvPr>
            <p:ph type="body" idx="1"/>
          </p:nvPr>
        </p:nvSpPr>
        <p:spPr>
          <a:xfrm>
            <a:off x="3822000" y="1777175"/>
            <a:ext cx="1547400" cy="29964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17500" algn="l">
              <a:lnSpc>
                <a:spcPct val="100000"/>
              </a:lnSpc>
              <a:spcBef>
                <a:spcPts val="0"/>
              </a:spcBef>
              <a:spcAft>
                <a:spcPts val="0"/>
              </a:spcAft>
              <a:buSzPts val="1400"/>
              <a:buChar char="■"/>
              <a:defRPr sz="1400"/>
            </a:lvl6pPr>
            <a:lvl7pPr marL="3200400" lvl="6" indent="-317500" algn="l">
              <a:lnSpc>
                <a:spcPct val="100000"/>
              </a:lnSpc>
              <a:spcBef>
                <a:spcPts val="0"/>
              </a:spcBef>
              <a:spcAft>
                <a:spcPts val="0"/>
              </a:spcAft>
              <a:buSzPts val="1400"/>
              <a:buChar char="●"/>
              <a:defRPr sz="1400"/>
            </a:lvl7pPr>
            <a:lvl8pPr marL="3657600" lvl="7" indent="-317500" algn="l">
              <a:lnSpc>
                <a:spcPct val="100000"/>
              </a:lnSpc>
              <a:spcBef>
                <a:spcPts val="0"/>
              </a:spcBef>
              <a:spcAft>
                <a:spcPts val="0"/>
              </a:spcAft>
              <a:buSzPts val="1400"/>
              <a:buChar char="○"/>
              <a:defRPr sz="1400"/>
            </a:lvl8pPr>
            <a:lvl9pPr marL="4114800" lvl="8" indent="-317500" algn="l">
              <a:lnSpc>
                <a:spcPct val="100000"/>
              </a:lnSpc>
              <a:spcBef>
                <a:spcPts val="0"/>
              </a:spcBef>
              <a:spcAft>
                <a:spcPts val="0"/>
              </a:spcAft>
              <a:buSzPts val="1400"/>
              <a:buChar char="■"/>
              <a:defRPr sz="1400"/>
            </a:lvl9pPr>
          </a:lstStyle>
          <a:p>
            <a:endParaRPr/>
          </a:p>
        </p:txBody>
      </p:sp>
      <p:sp>
        <p:nvSpPr>
          <p:cNvPr id="86" name="Google Shape;86;p43"/>
          <p:cNvSpPr txBox="1">
            <a:spLocks noGrp="1"/>
          </p:cNvSpPr>
          <p:nvPr>
            <p:ph type="body" idx="2"/>
          </p:nvPr>
        </p:nvSpPr>
        <p:spPr>
          <a:xfrm>
            <a:off x="5448638" y="1777175"/>
            <a:ext cx="1547400" cy="29964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17500" algn="l">
              <a:lnSpc>
                <a:spcPct val="100000"/>
              </a:lnSpc>
              <a:spcBef>
                <a:spcPts val="0"/>
              </a:spcBef>
              <a:spcAft>
                <a:spcPts val="0"/>
              </a:spcAft>
              <a:buSzPts val="1400"/>
              <a:buChar char="■"/>
              <a:defRPr sz="1400"/>
            </a:lvl6pPr>
            <a:lvl7pPr marL="3200400" lvl="6" indent="-317500" algn="l">
              <a:lnSpc>
                <a:spcPct val="100000"/>
              </a:lnSpc>
              <a:spcBef>
                <a:spcPts val="0"/>
              </a:spcBef>
              <a:spcAft>
                <a:spcPts val="0"/>
              </a:spcAft>
              <a:buSzPts val="1400"/>
              <a:buChar char="●"/>
              <a:defRPr sz="1400"/>
            </a:lvl7pPr>
            <a:lvl8pPr marL="3657600" lvl="7" indent="-317500" algn="l">
              <a:lnSpc>
                <a:spcPct val="100000"/>
              </a:lnSpc>
              <a:spcBef>
                <a:spcPts val="0"/>
              </a:spcBef>
              <a:spcAft>
                <a:spcPts val="0"/>
              </a:spcAft>
              <a:buSzPts val="1400"/>
              <a:buChar char="○"/>
              <a:defRPr sz="1400"/>
            </a:lvl8pPr>
            <a:lvl9pPr marL="4114800" lvl="8" indent="-317500" algn="l">
              <a:lnSpc>
                <a:spcPct val="100000"/>
              </a:lnSpc>
              <a:spcBef>
                <a:spcPts val="0"/>
              </a:spcBef>
              <a:spcAft>
                <a:spcPts val="0"/>
              </a:spcAft>
              <a:buSzPts val="1400"/>
              <a:buChar char="■"/>
              <a:defRPr sz="1400"/>
            </a:lvl9pPr>
          </a:lstStyle>
          <a:p>
            <a:endParaRPr/>
          </a:p>
        </p:txBody>
      </p:sp>
      <p:sp>
        <p:nvSpPr>
          <p:cNvPr id="87" name="Google Shape;87;p43"/>
          <p:cNvSpPr txBox="1">
            <a:spLocks noGrp="1"/>
          </p:cNvSpPr>
          <p:nvPr>
            <p:ph type="body" idx="3"/>
          </p:nvPr>
        </p:nvSpPr>
        <p:spPr>
          <a:xfrm>
            <a:off x="7075276" y="1777175"/>
            <a:ext cx="1547400" cy="29964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600"/>
              </a:spcBef>
              <a:spcAft>
                <a:spcPts val="0"/>
              </a:spcAft>
              <a:buSzPts val="1400"/>
              <a:buChar char="⊷"/>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17500" algn="l">
              <a:lnSpc>
                <a:spcPct val="100000"/>
              </a:lnSpc>
              <a:spcBef>
                <a:spcPts val="0"/>
              </a:spcBef>
              <a:spcAft>
                <a:spcPts val="0"/>
              </a:spcAft>
              <a:buSzPts val="1400"/>
              <a:buChar char="■"/>
              <a:defRPr sz="1400"/>
            </a:lvl6pPr>
            <a:lvl7pPr marL="3200400" lvl="6" indent="-317500" algn="l">
              <a:lnSpc>
                <a:spcPct val="100000"/>
              </a:lnSpc>
              <a:spcBef>
                <a:spcPts val="0"/>
              </a:spcBef>
              <a:spcAft>
                <a:spcPts val="0"/>
              </a:spcAft>
              <a:buSzPts val="1400"/>
              <a:buChar char="●"/>
              <a:defRPr sz="1400"/>
            </a:lvl7pPr>
            <a:lvl8pPr marL="3657600" lvl="7" indent="-317500" algn="l">
              <a:lnSpc>
                <a:spcPct val="100000"/>
              </a:lnSpc>
              <a:spcBef>
                <a:spcPts val="0"/>
              </a:spcBef>
              <a:spcAft>
                <a:spcPts val="0"/>
              </a:spcAft>
              <a:buSzPts val="1400"/>
              <a:buChar char="○"/>
              <a:defRPr sz="1400"/>
            </a:lvl8pPr>
            <a:lvl9pPr marL="4114800" lvl="8" indent="-317500" algn="l">
              <a:lnSpc>
                <a:spcPct val="100000"/>
              </a:lnSpc>
              <a:spcBef>
                <a:spcPts val="0"/>
              </a:spcBef>
              <a:spcAft>
                <a:spcPts val="0"/>
              </a:spcAft>
              <a:buSzPts val="1400"/>
              <a:buChar char="■"/>
              <a:defRPr sz="1400"/>
            </a:lvl9pPr>
          </a:lstStyle>
          <a:p>
            <a:endParaRPr/>
          </a:p>
        </p:txBody>
      </p:sp>
      <p:sp>
        <p:nvSpPr>
          <p:cNvPr id="88" name="Google Shape;88;p43"/>
          <p:cNvSpPr txBox="1">
            <a:spLocks noGrp="1"/>
          </p:cNvSpPr>
          <p:nvPr>
            <p:ph type="sldNum" idx="12"/>
          </p:nvPr>
        </p:nvSpPr>
        <p:spPr>
          <a:xfrm>
            <a:off x="76209" y="4749851"/>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1pPr>
            <a:lvl2pPr marL="0" marR="0" lvl="1" indent="0" algn="l">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2pPr>
            <a:lvl3pPr marL="0" marR="0" lvl="2" indent="0" algn="l">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3pPr>
            <a:lvl4pPr marL="0" marR="0" lvl="3" indent="0" algn="l">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4pPr>
            <a:lvl5pPr marL="0" marR="0" lvl="4" indent="0" algn="l">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5pPr>
            <a:lvl6pPr marL="0" marR="0" lvl="5" indent="0" algn="l">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6pPr>
            <a:lvl7pPr marL="0" marR="0" lvl="6" indent="0" algn="l">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7pPr>
            <a:lvl8pPr marL="0" marR="0" lvl="7" indent="0" algn="l">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8pPr>
            <a:lvl9pPr marL="0" marR="0" lvl="8" indent="0" algn="l">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9"/>
        <p:cNvGrpSpPr/>
        <p:nvPr/>
      </p:nvGrpSpPr>
      <p:grpSpPr>
        <a:xfrm>
          <a:off x="0" y="0"/>
          <a:ext cx="0" cy="0"/>
          <a:chOff x="0" y="0"/>
          <a:chExt cx="0" cy="0"/>
        </a:xfrm>
      </p:grpSpPr>
      <p:sp>
        <p:nvSpPr>
          <p:cNvPr id="90" name="Google Shape;90;p44"/>
          <p:cNvSpPr/>
          <p:nvPr/>
        </p:nvSpPr>
        <p:spPr>
          <a:xfrm>
            <a:off x="0" y="0"/>
            <a:ext cx="9143954" cy="5143389"/>
          </a:xfrm>
          <a:custGeom>
            <a:avLst/>
            <a:gdLst/>
            <a:ahLst/>
            <a:cxnLst/>
            <a:rect l="l" t="t" r="r" b="b"/>
            <a:pathLst>
              <a:path w="94270" h="53026" extrusionOk="0">
                <a:moveTo>
                  <a:pt x="7992" y="4456"/>
                </a:moveTo>
                <a:lnTo>
                  <a:pt x="8489" y="4732"/>
                </a:lnTo>
                <a:lnTo>
                  <a:pt x="9078" y="5082"/>
                </a:lnTo>
                <a:lnTo>
                  <a:pt x="9833" y="5542"/>
                </a:lnTo>
                <a:lnTo>
                  <a:pt x="10753" y="6113"/>
                </a:lnTo>
                <a:lnTo>
                  <a:pt x="11784" y="6794"/>
                </a:lnTo>
                <a:lnTo>
                  <a:pt x="12908" y="7586"/>
                </a:lnTo>
                <a:lnTo>
                  <a:pt x="13478" y="8027"/>
                </a:lnTo>
                <a:lnTo>
                  <a:pt x="14086" y="8469"/>
                </a:lnTo>
                <a:lnTo>
                  <a:pt x="14694" y="8948"/>
                </a:lnTo>
                <a:lnTo>
                  <a:pt x="15301" y="9445"/>
                </a:lnTo>
                <a:lnTo>
                  <a:pt x="15927" y="9961"/>
                </a:lnTo>
                <a:lnTo>
                  <a:pt x="16535" y="10513"/>
                </a:lnTo>
                <a:lnTo>
                  <a:pt x="17142" y="11065"/>
                </a:lnTo>
                <a:lnTo>
                  <a:pt x="17731" y="11636"/>
                </a:lnTo>
                <a:lnTo>
                  <a:pt x="18302" y="12225"/>
                </a:lnTo>
                <a:lnTo>
                  <a:pt x="18873" y="12833"/>
                </a:lnTo>
                <a:lnTo>
                  <a:pt x="19407" y="13459"/>
                </a:lnTo>
                <a:lnTo>
                  <a:pt x="19941" y="14085"/>
                </a:lnTo>
                <a:lnTo>
                  <a:pt x="20420" y="14748"/>
                </a:lnTo>
                <a:lnTo>
                  <a:pt x="20880" y="15411"/>
                </a:lnTo>
                <a:lnTo>
                  <a:pt x="21303" y="16092"/>
                </a:lnTo>
                <a:lnTo>
                  <a:pt x="21690" y="16773"/>
                </a:lnTo>
                <a:lnTo>
                  <a:pt x="21856" y="17123"/>
                </a:lnTo>
                <a:lnTo>
                  <a:pt x="22021" y="17473"/>
                </a:lnTo>
                <a:lnTo>
                  <a:pt x="22169" y="17822"/>
                </a:lnTo>
                <a:lnTo>
                  <a:pt x="22316" y="18172"/>
                </a:lnTo>
                <a:lnTo>
                  <a:pt x="22445" y="18522"/>
                </a:lnTo>
                <a:lnTo>
                  <a:pt x="22555" y="18872"/>
                </a:lnTo>
                <a:lnTo>
                  <a:pt x="22647" y="19222"/>
                </a:lnTo>
                <a:lnTo>
                  <a:pt x="22739" y="19572"/>
                </a:lnTo>
                <a:lnTo>
                  <a:pt x="22813" y="19921"/>
                </a:lnTo>
                <a:lnTo>
                  <a:pt x="22887" y="20271"/>
                </a:lnTo>
                <a:lnTo>
                  <a:pt x="22924" y="20603"/>
                </a:lnTo>
                <a:lnTo>
                  <a:pt x="22960" y="20934"/>
                </a:lnTo>
                <a:lnTo>
                  <a:pt x="23016" y="21597"/>
                </a:lnTo>
                <a:lnTo>
                  <a:pt x="23016" y="22260"/>
                </a:lnTo>
                <a:lnTo>
                  <a:pt x="22979" y="22886"/>
                </a:lnTo>
                <a:lnTo>
                  <a:pt x="22905" y="23512"/>
                </a:lnTo>
                <a:lnTo>
                  <a:pt x="22795" y="24119"/>
                </a:lnTo>
                <a:lnTo>
                  <a:pt x="22666" y="24708"/>
                </a:lnTo>
                <a:lnTo>
                  <a:pt x="22500" y="25298"/>
                </a:lnTo>
                <a:lnTo>
                  <a:pt x="22316" y="25850"/>
                </a:lnTo>
                <a:lnTo>
                  <a:pt x="22113" y="26384"/>
                </a:lnTo>
                <a:lnTo>
                  <a:pt x="21893" y="26899"/>
                </a:lnTo>
                <a:lnTo>
                  <a:pt x="21653" y="27397"/>
                </a:lnTo>
                <a:lnTo>
                  <a:pt x="21395" y="27875"/>
                </a:lnTo>
                <a:lnTo>
                  <a:pt x="21156" y="28336"/>
                </a:lnTo>
                <a:lnTo>
                  <a:pt x="20880" y="28777"/>
                </a:lnTo>
                <a:lnTo>
                  <a:pt x="20622" y="29182"/>
                </a:lnTo>
                <a:lnTo>
                  <a:pt x="20364" y="29569"/>
                </a:lnTo>
                <a:lnTo>
                  <a:pt x="20107" y="29919"/>
                </a:lnTo>
                <a:lnTo>
                  <a:pt x="19849" y="30250"/>
                </a:lnTo>
                <a:lnTo>
                  <a:pt x="19370" y="30821"/>
                </a:lnTo>
                <a:lnTo>
                  <a:pt x="18965" y="31281"/>
                </a:lnTo>
                <a:lnTo>
                  <a:pt x="18634" y="31631"/>
                </a:lnTo>
                <a:lnTo>
                  <a:pt x="18357" y="31907"/>
                </a:lnTo>
                <a:lnTo>
                  <a:pt x="17952" y="31889"/>
                </a:lnTo>
                <a:lnTo>
                  <a:pt x="17474" y="31852"/>
                </a:lnTo>
                <a:lnTo>
                  <a:pt x="16866" y="31779"/>
                </a:lnTo>
                <a:lnTo>
                  <a:pt x="16130" y="31650"/>
                </a:lnTo>
                <a:lnTo>
                  <a:pt x="15725" y="31576"/>
                </a:lnTo>
                <a:lnTo>
                  <a:pt x="15283" y="31466"/>
                </a:lnTo>
                <a:lnTo>
                  <a:pt x="14841" y="31355"/>
                </a:lnTo>
                <a:lnTo>
                  <a:pt x="14362" y="31226"/>
                </a:lnTo>
                <a:lnTo>
                  <a:pt x="13883" y="31079"/>
                </a:lnTo>
                <a:lnTo>
                  <a:pt x="13405" y="30895"/>
                </a:lnTo>
                <a:lnTo>
                  <a:pt x="12889" y="30711"/>
                </a:lnTo>
                <a:lnTo>
                  <a:pt x="12392" y="30490"/>
                </a:lnTo>
                <a:lnTo>
                  <a:pt x="11877" y="30250"/>
                </a:lnTo>
                <a:lnTo>
                  <a:pt x="11361" y="29974"/>
                </a:lnTo>
                <a:lnTo>
                  <a:pt x="10864" y="29680"/>
                </a:lnTo>
                <a:lnTo>
                  <a:pt x="10367" y="29348"/>
                </a:lnTo>
                <a:lnTo>
                  <a:pt x="9870" y="28998"/>
                </a:lnTo>
                <a:lnTo>
                  <a:pt x="9391" y="28612"/>
                </a:lnTo>
                <a:lnTo>
                  <a:pt x="8931" y="28188"/>
                </a:lnTo>
                <a:lnTo>
                  <a:pt x="8470" y="27728"/>
                </a:lnTo>
                <a:lnTo>
                  <a:pt x="8047" y="27249"/>
                </a:lnTo>
                <a:lnTo>
                  <a:pt x="7642" y="26715"/>
                </a:lnTo>
                <a:lnTo>
                  <a:pt x="7439" y="26439"/>
                </a:lnTo>
                <a:lnTo>
                  <a:pt x="7255" y="26145"/>
                </a:lnTo>
                <a:lnTo>
                  <a:pt x="7071" y="25850"/>
                </a:lnTo>
                <a:lnTo>
                  <a:pt x="6905" y="25555"/>
                </a:lnTo>
                <a:lnTo>
                  <a:pt x="6740" y="25224"/>
                </a:lnTo>
                <a:lnTo>
                  <a:pt x="6592" y="24893"/>
                </a:lnTo>
                <a:lnTo>
                  <a:pt x="6445" y="24561"/>
                </a:lnTo>
                <a:lnTo>
                  <a:pt x="6298" y="24211"/>
                </a:lnTo>
                <a:lnTo>
                  <a:pt x="6169" y="23861"/>
                </a:lnTo>
                <a:lnTo>
                  <a:pt x="6058" y="23493"/>
                </a:lnTo>
                <a:lnTo>
                  <a:pt x="5948" y="23125"/>
                </a:lnTo>
                <a:lnTo>
                  <a:pt x="5856" y="22738"/>
                </a:lnTo>
                <a:lnTo>
                  <a:pt x="5690" y="21965"/>
                </a:lnTo>
                <a:lnTo>
                  <a:pt x="5561" y="21192"/>
                </a:lnTo>
                <a:lnTo>
                  <a:pt x="5451" y="20382"/>
                </a:lnTo>
                <a:lnTo>
                  <a:pt x="5396" y="19572"/>
                </a:lnTo>
                <a:lnTo>
                  <a:pt x="5359" y="18761"/>
                </a:lnTo>
                <a:lnTo>
                  <a:pt x="5359" y="17933"/>
                </a:lnTo>
                <a:lnTo>
                  <a:pt x="5377" y="17104"/>
                </a:lnTo>
                <a:lnTo>
                  <a:pt x="5432" y="16276"/>
                </a:lnTo>
                <a:lnTo>
                  <a:pt x="5488" y="15447"/>
                </a:lnTo>
                <a:lnTo>
                  <a:pt x="5580" y="14637"/>
                </a:lnTo>
                <a:lnTo>
                  <a:pt x="5690" y="13827"/>
                </a:lnTo>
                <a:lnTo>
                  <a:pt x="5801" y="13035"/>
                </a:lnTo>
                <a:lnTo>
                  <a:pt x="5930" y="12262"/>
                </a:lnTo>
                <a:lnTo>
                  <a:pt x="6077" y="11489"/>
                </a:lnTo>
                <a:lnTo>
                  <a:pt x="6224" y="10752"/>
                </a:lnTo>
                <a:lnTo>
                  <a:pt x="6390" y="10053"/>
                </a:lnTo>
                <a:lnTo>
                  <a:pt x="6703" y="8709"/>
                </a:lnTo>
                <a:lnTo>
                  <a:pt x="7034" y="7512"/>
                </a:lnTo>
                <a:lnTo>
                  <a:pt x="7329" y="6481"/>
                </a:lnTo>
                <a:lnTo>
                  <a:pt x="7605" y="5634"/>
                </a:lnTo>
                <a:lnTo>
                  <a:pt x="7808" y="5008"/>
                </a:lnTo>
                <a:lnTo>
                  <a:pt x="7992" y="4456"/>
                </a:lnTo>
                <a:close/>
                <a:moveTo>
                  <a:pt x="1" y="0"/>
                </a:moveTo>
                <a:lnTo>
                  <a:pt x="1" y="53026"/>
                </a:lnTo>
                <a:lnTo>
                  <a:pt x="94269" y="53026"/>
                </a:lnTo>
                <a:lnTo>
                  <a:pt x="9426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44"/>
          <p:cNvSpPr/>
          <p:nvPr/>
        </p:nvSpPr>
        <p:spPr>
          <a:xfrm>
            <a:off x="2007373" y="2801981"/>
            <a:ext cx="1494925" cy="907315"/>
          </a:xfrm>
          <a:custGeom>
            <a:avLst/>
            <a:gdLst/>
            <a:ahLst/>
            <a:cxnLst/>
            <a:rect l="l" t="t" r="r" b="b"/>
            <a:pathLst>
              <a:path w="15412" h="9354" extrusionOk="0">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44"/>
          <p:cNvSpPr/>
          <p:nvPr/>
        </p:nvSpPr>
        <p:spPr>
          <a:xfrm rot="758744">
            <a:off x="1198314" y="3395329"/>
            <a:ext cx="582376" cy="869781"/>
          </a:xfrm>
          <a:custGeom>
            <a:avLst/>
            <a:gdLst/>
            <a:ahLst/>
            <a:cxnLst/>
            <a:rect l="l" t="t" r="r" b="b"/>
            <a:pathLst>
              <a:path w="6004" h="8967" extrusionOk="0">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44"/>
          <p:cNvSpPr/>
          <p:nvPr/>
        </p:nvSpPr>
        <p:spPr>
          <a:xfrm>
            <a:off x="1993115" y="0"/>
            <a:ext cx="1828888" cy="1393078"/>
          </a:xfrm>
          <a:custGeom>
            <a:avLst/>
            <a:gdLst/>
            <a:ahLst/>
            <a:cxnLst/>
            <a:rect l="l" t="t" r="r" b="b"/>
            <a:pathLst>
              <a:path w="18855" h="14362" extrusionOk="0">
                <a:moveTo>
                  <a:pt x="1400" y="0"/>
                </a:moveTo>
                <a:lnTo>
                  <a:pt x="1087" y="552"/>
                </a:lnTo>
                <a:lnTo>
                  <a:pt x="811" y="1123"/>
                </a:lnTo>
                <a:lnTo>
                  <a:pt x="571" y="1712"/>
                </a:lnTo>
                <a:lnTo>
                  <a:pt x="461" y="2025"/>
                </a:lnTo>
                <a:lnTo>
                  <a:pt x="369" y="2320"/>
                </a:lnTo>
                <a:lnTo>
                  <a:pt x="277" y="2633"/>
                </a:lnTo>
                <a:lnTo>
                  <a:pt x="203" y="2964"/>
                </a:lnTo>
                <a:lnTo>
                  <a:pt x="148" y="3277"/>
                </a:lnTo>
                <a:lnTo>
                  <a:pt x="93" y="3609"/>
                </a:lnTo>
                <a:lnTo>
                  <a:pt x="56" y="3922"/>
                </a:lnTo>
                <a:lnTo>
                  <a:pt x="19" y="4253"/>
                </a:lnTo>
                <a:lnTo>
                  <a:pt x="0" y="4603"/>
                </a:lnTo>
                <a:lnTo>
                  <a:pt x="0" y="4934"/>
                </a:lnTo>
                <a:lnTo>
                  <a:pt x="19" y="5413"/>
                </a:lnTo>
                <a:lnTo>
                  <a:pt x="56" y="5892"/>
                </a:lnTo>
                <a:lnTo>
                  <a:pt x="111" y="6370"/>
                </a:lnTo>
                <a:lnTo>
                  <a:pt x="185" y="6831"/>
                </a:lnTo>
                <a:lnTo>
                  <a:pt x="295" y="7291"/>
                </a:lnTo>
                <a:lnTo>
                  <a:pt x="424" y="7733"/>
                </a:lnTo>
                <a:lnTo>
                  <a:pt x="571" y="8175"/>
                </a:lnTo>
                <a:lnTo>
                  <a:pt x="737" y="8598"/>
                </a:lnTo>
                <a:lnTo>
                  <a:pt x="921" y="9022"/>
                </a:lnTo>
                <a:lnTo>
                  <a:pt x="1142" y="9427"/>
                </a:lnTo>
                <a:lnTo>
                  <a:pt x="1363" y="9813"/>
                </a:lnTo>
                <a:lnTo>
                  <a:pt x="1602" y="10200"/>
                </a:lnTo>
                <a:lnTo>
                  <a:pt x="1878" y="10568"/>
                </a:lnTo>
                <a:lnTo>
                  <a:pt x="2155" y="10937"/>
                </a:lnTo>
                <a:lnTo>
                  <a:pt x="2449" y="11268"/>
                </a:lnTo>
                <a:lnTo>
                  <a:pt x="2762" y="11599"/>
                </a:lnTo>
                <a:lnTo>
                  <a:pt x="3094" y="11912"/>
                </a:lnTo>
                <a:lnTo>
                  <a:pt x="3425" y="12207"/>
                </a:lnTo>
                <a:lnTo>
                  <a:pt x="3793" y="12483"/>
                </a:lnTo>
                <a:lnTo>
                  <a:pt x="4162" y="12759"/>
                </a:lnTo>
                <a:lnTo>
                  <a:pt x="4548" y="12999"/>
                </a:lnTo>
                <a:lnTo>
                  <a:pt x="4935" y="13220"/>
                </a:lnTo>
                <a:lnTo>
                  <a:pt x="5340" y="13441"/>
                </a:lnTo>
                <a:lnTo>
                  <a:pt x="5763" y="13625"/>
                </a:lnTo>
                <a:lnTo>
                  <a:pt x="6187" y="13790"/>
                </a:lnTo>
                <a:lnTo>
                  <a:pt x="6629" y="13938"/>
                </a:lnTo>
                <a:lnTo>
                  <a:pt x="7071" y="14066"/>
                </a:lnTo>
                <a:lnTo>
                  <a:pt x="7531" y="14177"/>
                </a:lnTo>
                <a:lnTo>
                  <a:pt x="7991" y="14251"/>
                </a:lnTo>
                <a:lnTo>
                  <a:pt x="8470" y="14306"/>
                </a:lnTo>
                <a:lnTo>
                  <a:pt x="8949" y="14343"/>
                </a:lnTo>
                <a:lnTo>
                  <a:pt x="9427" y="14361"/>
                </a:lnTo>
                <a:lnTo>
                  <a:pt x="9906" y="14343"/>
                </a:lnTo>
                <a:lnTo>
                  <a:pt x="10385" y="14306"/>
                </a:lnTo>
                <a:lnTo>
                  <a:pt x="10863" y="14251"/>
                </a:lnTo>
                <a:lnTo>
                  <a:pt x="11324" y="14177"/>
                </a:lnTo>
                <a:lnTo>
                  <a:pt x="11784" y="14066"/>
                </a:lnTo>
                <a:lnTo>
                  <a:pt x="12226" y="13938"/>
                </a:lnTo>
                <a:lnTo>
                  <a:pt x="12668" y="13790"/>
                </a:lnTo>
                <a:lnTo>
                  <a:pt x="13091" y="13625"/>
                </a:lnTo>
                <a:lnTo>
                  <a:pt x="13515" y="13441"/>
                </a:lnTo>
                <a:lnTo>
                  <a:pt x="13920" y="13220"/>
                </a:lnTo>
                <a:lnTo>
                  <a:pt x="14306" y="12999"/>
                </a:lnTo>
                <a:lnTo>
                  <a:pt x="14693" y="12759"/>
                </a:lnTo>
                <a:lnTo>
                  <a:pt x="15061" y="12483"/>
                </a:lnTo>
                <a:lnTo>
                  <a:pt x="15430" y="12207"/>
                </a:lnTo>
                <a:lnTo>
                  <a:pt x="15761" y="11912"/>
                </a:lnTo>
                <a:lnTo>
                  <a:pt x="16092" y="11599"/>
                </a:lnTo>
                <a:lnTo>
                  <a:pt x="16405" y="11268"/>
                </a:lnTo>
                <a:lnTo>
                  <a:pt x="16700" y="10937"/>
                </a:lnTo>
                <a:lnTo>
                  <a:pt x="16976" y="10568"/>
                </a:lnTo>
                <a:lnTo>
                  <a:pt x="17252" y="10200"/>
                </a:lnTo>
                <a:lnTo>
                  <a:pt x="17492" y="9813"/>
                </a:lnTo>
                <a:lnTo>
                  <a:pt x="17713" y="9427"/>
                </a:lnTo>
                <a:lnTo>
                  <a:pt x="17933" y="9022"/>
                </a:lnTo>
                <a:lnTo>
                  <a:pt x="18118" y="8598"/>
                </a:lnTo>
                <a:lnTo>
                  <a:pt x="18283" y="8175"/>
                </a:lnTo>
                <a:lnTo>
                  <a:pt x="18431" y="7733"/>
                </a:lnTo>
                <a:lnTo>
                  <a:pt x="18559" y="7291"/>
                </a:lnTo>
                <a:lnTo>
                  <a:pt x="18670" y="6831"/>
                </a:lnTo>
                <a:lnTo>
                  <a:pt x="18744" y="6370"/>
                </a:lnTo>
                <a:lnTo>
                  <a:pt x="18799" y="5892"/>
                </a:lnTo>
                <a:lnTo>
                  <a:pt x="18836" y="5413"/>
                </a:lnTo>
                <a:lnTo>
                  <a:pt x="18854" y="4934"/>
                </a:lnTo>
                <a:lnTo>
                  <a:pt x="18854" y="4603"/>
                </a:lnTo>
                <a:lnTo>
                  <a:pt x="18836" y="4253"/>
                </a:lnTo>
                <a:lnTo>
                  <a:pt x="18799" y="3922"/>
                </a:lnTo>
                <a:lnTo>
                  <a:pt x="18762" y="3609"/>
                </a:lnTo>
                <a:lnTo>
                  <a:pt x="18707" y="3277"/>
                </a:lnTo>
                <a:lnTo>
                  <a:pt x="18652" y="2964"/>
                </a:lnTo>
                <a:lnTo>
                  <a:pt x="18578" y="2633"/>
                </a:lnTo>
                <a:lnTo>
                  <a:pt x="18486" y="2320"/>
                </a:lnTo>
                <a:lnTo>
                  <a:pt x="18394" y="2025"/>
                </a:lnTo>
                <a:lnTo>
                  <a:pt x="18283" y="1712"/>
                </a:lnTo>
                <a:lnTo>
                  <a:pt x="18044" y="1123"/>
                </a:lnTo>
                <a:lnTo>
                  <a:pt x="17768" y="552"/>
                </a:lnTo>
                <a:lnTo>
                  <a:pt x="1745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44"/>
          <p:cNvSpPr/>
          <p:nvPr/>
        </p:nvSpPr>
        <p:spPr>
          <a:xfrm>
            <a:off x="1793105" y="4243274"/>
            <a:ext cx="1271637" cy="900137"/>
          </a:xfrm>
          <a:custGeom>
            <a:avLst/>
            <a:gdLst/>
            <a:ahLst/>
            <a:cxnLst/>
            <a:rect l="l" t="t" r="r" b="b"/>
            <a:pathLst>
              <a:path w="13110" h="9280" extrusionOk="0">
                <a:moveTo>
                  <a:pt x="6224" y="0"/>
                </a:moveTo>
                <a:lnTo>
                  <a:pt x="5892" y="37"/>
                </a:lnTo>
                <a:lnTo>
                  <a:pt x="5561" y="74"/>
                </a:lnTo>
                <a:lnTo>
                  <a:pt x="5229" y="129"/>
                </a:lnTo>
                <a:lnTo>
                  <a:pt x="4916" y="203"/>
                </a:lnTo>
                <a:lnTo>
                  <a:pt x="4603" y="295"/>
                </a:lnTo>
                <a:lnTo>
                  <a:pt x="4309" y="405"/>
                </a:lnTo>
                <a:lnTo>
                  <a:pt x="3996" y="516"/>
                </a:lnTo>
                <a:lnTo>
                  <a:pt x="3720" y="644"/>
                </a:lnTo>
                <a:lnTo>
                  <a:pt x="3425" y="792"/>
                </a:lnTo>
                <a:lnTo>
                  <a:pt x="3149" y="957"/>
                </a:lnTo>
                <a:lnTo>
                  <a:pt x="2891" y="1123"/>
                </a:lnTo>
                <a:lnTo>
                  <a:pt x="2633" y="1307"/>
                </a:lnTo>
                <a:lnTo>
                  <a:pt x="2394" y="1491"/>
                </a:lnTo>
                <a:lnTo>
                  <a:pt x="2155" y="1694"/>
                </a:lnTo>
                <a:lnTo>
                  <a:pt x="1915" y="1915"/>
                </a:lnTo>
                <a:lnTo>
                  <a:pt x="1694" y="2154"/>
                </a:lnTo>
                <a:lnTo>
                  <a:pt x="1492" y="2394"/>
                </a:lnTo>
                <a:lnTo>
                  <a:pt x="1308" y="2633"/>
                </a:lnTo>
                <a:lnTo>
                  <a:pt x="1123" y="2891"/>
                </a:lnTo>
                <a:lnTo>
                  <a:pt x="958" y="3148"/>
                </a:lnTo>
                <a:lnTo>
                  <a:pt x="792" y="3425"/>
                </a:lnTo>
                <a:lnTo>
                  <a:pt x="645" y="3719"/>
                </a:lnTo>
                <a:lnTo>
                  <a:pt x="516" y="3995"/>
                </a:lnTo>
                <a:lnTo>
                  <a:pt x="405" y="4308"/>
                </a:lnTo>
                <a:lnTo>
                  <a:pt x="295" y="4603"/>
                </a:lnTo>
                <a:lnTo>
                  <a:pt x="203" y="4916"/>
                </a:lnTo>
                <a:lnTo>
                  <a:pt x="129" y="5229"/>
                </a:lnTo>
                <a:lnTo>
                  <a:pt x="74" y="5560"/>
                </a:lnTo>
                <a:lnTo>
                  <a:pt x="37" y="5892"/>
                </a:lnTo>
                <a:lnTo>
                  <a:pt x="0" y="6223"/>
                </a:lnTo>
                <a:lnTo>
                  <a:pt x="0" y="6555"/>
                </a:lnTo>
                <a:lnTo>
                  <a:pt x="19" y="6923"/>
                </a:lnTo>
                <a:lnTo>
                  <a:pt x="37" y="7273"/>
                </a:lnTo>
                <a:lnTo>
                  <a:pt x="92" y="7622"/>
                </a:lnTo>
                <a:lnTo>
                  <a:pt x="148" y="7972"/>
                </a:lnTo>
                <a:lnTo>
                  <a:pt x="240" y="8304"/>
                </a:lnTo>
                <a:lnTo>
                  <a:pt x="332" y="8635"/>
                </a:lnTo>
                <a:lnTo>
                  <a:pt x="461" y="8967"/>
                </a:lnTo>
                <a:lnTo>
                  <a:pt x="590" y="9280"/>
                </a:lnTo>
                <a:lnTo>
                  <a:pt x="12520" y="9280"/>
                </a:lnTo>
                <a:lnTo>
                  <a:pt x="12649" y="8967"/>
                </a:lnTo>
                <a:lnTo>
                  <a:pt x="12778" y="8635"/>
                </a:lnTo>
                <a:lnTo>
                  <a:pt x="12870" y="8304"/>
                </a:lnTo>
                <a:lnTo>
                  <a:pt x="12962" y="7972"/>
                </a:lnTo>
                <a:lnTo>
                  <a:pt x="13017" y="7622"/>
                </a:lnTo>
                <a:lnTo>
                  <a:pt x="13073" y="7273"/>
                </a:lnTo>
                <a:lnTo>
                  <a:pt x="13091" y="6923"/>
                </a:lnTo>
                <a:lnTo>
                  <a:pt x="13110" y="6555"/>
                </a:lnTo>
                <a:lnTo>
                  <a:pt x="13110" y="6223"/>
                </a:lnTo>
                <a:lnTo>
                  <a:pt x="13073" y="5892"/>
                </a:lnTo>
                <a:lnTo>
                  <a:pt x="13036" y="5560"/>
                </a:lnTo>
                <a:lnTo>
                  <a:pt x="12981" y="5229"/>
                </a:lnTo>
                <a:lnTo>
                  <a:pt x="12907" y="4916"/>
                </a:lnTo>
                <a:lnTo>
                  <a:pt x="12815" y="4603"/>
                </a:lnTo>
                <a:lnTo>
                  <a:pt x="12704" y="4308"/>
                </a:lnTo>
                <a:lnTo>
                  <a:pt x="12594" y="3995"/>
                </a:lnTo>
                <a:lnTo>
                  <a:pt x="12465" y="3719"/>
                </a:lnTo>
                <a:lnTo>
                  <a:pt x="12318" y="3425"/>
                </a:lnTo>
                <a:lnTo>
                  <a:pt x="12152" y="3148"/>
                </a:lnTo>
                <a:lnTo>
                  <a:pt x="11986" y="2891"/>
                </a:lnTo>
                <a:lnTo>
                  <a:pt x="11802" y="2633"/>
                </a:lnTo>
                <a:lnTo>
                  <a:pt x="11618" y="2394"/>
                </a:lnTo>
                <a:lnTo>
                  <a:pt x="11416" y="2154"/>
                </a:lnTo>
                <a:lnTo>
                  <a:pt x="11195" y="1915"/>
                </a:lnTo>
                <a:lnTo>
                  <a:pt x="10955" y="1694"/>
                </a:lnTo>
                <a:lnTo>
                  <a:pt x="10716" y="1491"/>
                </a:lnTo>
                <a:lnTo>
                  <a:pt x="10477" y="1307"/>
                </a:lnTo>
                <a:lnTo>
                  <a:pt x="10219" y="1123"/>
                </a:lnTo>
                <a:lnTo>
                  <a:pt x="9961" y="957"/>
                </a:lnTo>
                <a:lnTo>
                  <a:pt x="9685" y="792"/>
                </a:lnTo>
                <a:lnTo>
                  <a:pt x="9390" y="644"/>
                </a:lnTo>
                <a:lnTo>
                  <a:pt x="9114" y="516"/>
                </a:lnTo>
                <a:lnTo>
                  <a:pt x="8801" y="405"/>
                </a:lnTo>
                <a:lnTo>
                  <a:pt x="8507" y="295"/>
                </a:lnTo>
                <a:lnTo>
                  <a:pt x="8194" y="203"/>
                </a:lnTo>
                <a:lnTo>
                  <a:pt x="7881" y="129"/>
                </a:lnTo>
                <a:lnTo>
                  <a:pt x="7549" y="74"/>
                </a:lnTo>
                <a:lnTo>
                  <a:pt x="7218" y="37"/>
                </a:lnTo>
                <a:lnTo>
                  <a:pt x="688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44"/>
          <p:cNvSpPr/>
          <p:nvPr/>
        </p:nvSpPr>
        <p:spPr>
          <a:xfrm>
            <a:off x="0" y="2907418"/>
            <a:ext cx="971624" cy="1607346"/>
          </a:xfrm>
          <a:custGeom>
            <a:avLst/>
            <a:gdLst/>
            <a:ahLst/>
            <a:cxnLst/>
            <a:rect l="l" t="t" r="r" b="b"/>
            <a:pathLst>
              <a:path w="10017" h="16571" extrusionOk="0">
                <a:moveTo>
                  <a:pt x="1732" y="0"/>
                </a:moveTo>
                <a:lnTo>
                  <a:pt x="1290" y="19"/>
                </a:lnTo>
                <a:lnTo>
                  <a:pt x="848" y="55"/>
                </a:lnTo>
                <a:lnTo>
                  <a:pt x="424" y="111"/>
                </a:lnTo>
                <a:lnTo>
                  <a:pt x="1" y="184"/>
                </a:lnTo>
                <a:lnTo>
                  <a:pt x="1" y="16387"/>
                </a:lnTo>
                <a:lnTo>
                  <a:pt x="424" y="16460"/>
                </a:lnTo>
                <a:lnTo>
                  <a:pt x="848" y="16515"/>
                </a:lnTo>
                <a:lnTo>
                  <a:pt x="1290" y="16552"/>
                </a:lnTo>
                <a:lnTo>
                  <a:pt x="1732" y="16571"/>
                </a:lnTo>
                <a:lnTo>
                  <a:pt x="2155" y="16552"/>
                </a:lnTo>
                <a:lnTo>
                  <a:pt x="2579" y="16534"/>
                </a:lnTo>
                <a:lnTo>
                  <a:pt x="3002" y="16479"/>
                </a:lnTo>
                <a:lnTo>
                  <a:pt x="3407" y="16405"/>
                </a:lnTo>
                <a:lnTo>
                  <a:pt x="3794" y="16313"/>
                </a:lnTo>
                <a:lnTo>
                  <a:pt x="4199" y="16202"/>
                </a:lnTo>
                <a:lnTo>
                  <a:pt x="4586" y="16074"/>
                </a:lnTo>
                <a:lnTo>
                  <a:pt x="4954" y="15926"/>
                </a:lnTo>
                <a:lnTo>
                  <a:pt x="5322" y="15761"/>
                </a:lnTo>
                <a:lnTo>
                  <a:pt x="5672" y="15576"/>
                </a:lnTo>
                <a:lnTo>
                  <a:pt x="6022" y="15374"/>
                </a:lnTo>
                <a:lnTo>
                  <a:pt x="6371" y="15153"/>
                </a:lnTo>
                <a:lnTo>
                  <a:pt x="6684" y="14932"/>
                </a:lnTo>
                <a:lnTo>
                  <a:pt x="6997" y="14674"/>
                </a:lnTo>
                <a:lnTo>
                  <a:pt x="7310" y="14416"/>
                </a:lnTo>
                <a:lnTo>
                  <a:pt x="7587" y="14140"/>
                </a:lnTo>
                <a:lnTo>
                  <a:pt x="7863" y="13864"/>
                </a:lnTo>
                <a:lnTo>
                  <a:pt x="8121" y="13551"/>
                </a:lnTo>
                <a:lnTo>
                  <a:pt x="8378" y="13238"/>
                </a:lnTo>
                <a:lnTo>
                  <a:pt x="8599" y="12925"/>
                </a:lnTo>
                <a:lnTo>
                  <a:pt x="8820" y="12575"/>
                </a:lnTo>
                <a:lnTo>
                  <a:pt x="9023" y="12225"/>
                </a:lnTo>
                <a:lnTo>
                  <a:pt x="9207" y="11876"/>
                </a:lnTo>
                <a:lnTo>
                  <a:pt x="9373" y="11507"/>
                </a:lnTo>
                <a:lnTo>
                  <a:pt x="9520" y="11139"/>
                </a:lnTo>
                <a:lnTo>
                  <a:pt x="9649" y="10753"/>
                </a:lnTo>
                <a:lnTo>
                  <a:pt x="9759" y="10348"/>
                </a:lnTo>
                <a:lnTo>
                  <a:pt x="9851" y="9961"/>
                </a:lnTo>
                <a:lnTo>
                  <a:pt x="9925" y="9556"/>
                </a:lnTo>
                <a:lnTo>
                  <a:pt x="9980" y="9132"/>
                </a:lnTo>
                <a:lnTo>
                  <a:pt x="9999" y="8709"/>
                </a:lnTo>
                <a:lnTo>
                  <a:pt x="10017" y="8285"/>
                </a:lnTo>
                <a:lnTo>
                  <a:pt x="9999" y="7862"/>
                </a:lnTo>
                <a:lnTo>
                  <a:pt x="9980" y="7438"/>
                </a:lnTo>
                <a:lnTo>
                  <a:pt x="9925" y="7015"/>
                </a:lnTo>
                <a:lnTo>
                  <a:pt x="9851" y="6610"/>
                </a:lnTo>
                <a:lnTo>
                  <a:pt x="9759" y="6223"/>
                </a:lnTo>
                <a:lnTo>
                  <a:pt x="9649" y="5818"/>
                </a:lnTo>
                <a:lnTo>
                  <a:pt x="9520" y="5432"/>
                </a:lnTo>
                <a:lnTo>
                  <a:pt x="9373" y="5063"/>
                </a:lnTo>
                <a:lnTo>
                  <a:pt x="9207" y="4695"/>
                </a:lnTo>
                <a:lnTo>
                  <a:pt x="9023" y="4345"/>
                </a:lnTo>
                <a:lnTo>
                  <a:pt x="8820" y="3995"/>
                </a:lnTo>
                <a:lnTo>
                  <a:pt x="8599" y="3646"/>
                </a:lnTo>
                <a:lnTo>
                  <a:pt x="8378" y="3333"/>
                </a:lnTo>
                <a:lnTo>
                  <a:pt x="8121" y="3020"/>
                </a:lnTo>
                <a:lnTo>
                  <a:pt x="7863" y="2707"/>
                </a:lnTo>
                <a:lnTo>
                  <a:pt x="7587" y="2430"/>
                </a:lnTo>
                <a:lnTo>
                  <a:pt x="7310" y="2154"/>
                </a:lnTo>
                <a:lnTo>
                  <a:pt x="6997" y="1897"/>
                </a:lnTo>
                <a:lnTo>
                  <a:pt x="6684" y="1639"/>
                </a:lnTo>
                <a:lnTo>
                  <a:pt x="6371" y="1418"/>
                </a:lnTo>
                <a:lnTo>
                  <a:pt x="6022" y="1197"/>
                </a:lnTo>
                <a:lnTo>
                  <a:pt x="5672" y="994"/>
                </a:lnTo>
                <a:lnTo>
                  <a:pt x="5322" y="810"/>
                </a:lnTo>
                <a:lnTo>
                  <a:pt x="4954" y="645"/>
                </a:lnTo>
                <a:lnTo>
                  <a:pt x="4586" y="497"/>
                </a:lnTo>
                <a:lnTo>
                  <a:pt x="4199" y="368"/>
                </a:lnTo>
                <a:lnTo>
                  <a:pt x="3794" y="258"/>
                </a:lnTo>
                <a:lnTo>
                  <a:pt x="3407" y="166"/>
                </a:lnTo>
                <a:lnTo>
                  <a:pt x="3002" y="92"/>
                </a:lnTo>
                <a:lnTo>
                  <a:pt x="2579" y="37"/>
                </a:lnTo>
                <a:lnTo>
                  <a:pt x="2155" y="19"/>
                </a:lnTo>
                <a:lnTo>
                  <a:pt x="1732"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44"/>
          <p:cNvSpPr txBox="1">
            <a:spLocks noGrp="1"/>
          </p:cNvSpPr>
          <p:nvPr>
            <p:ph type="title"/>
          </p:nvPr>
        </p:nvSpPr>
        <p:spPr>
          <a:xfrm>
            <a:off x="4320075" y="893225"/>
            <a:ext cx="4366800" cy="690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97" name="Google Shape;97;p44"/>
          <p:cNvSpPr txBox="1">
            <a:spLocks noGrp="1"/>
          </p:cNvSpPr>
          <p:nvPr>
            <p:ph type="sldNum" idx="12"/>
          </p:nvPr>
        </p:nvSpPr>
        <p:spPr>
          <a:xfrm>
            <a:off x="76209" y="4749851"/>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1pPr>
            <a:lvl2pPr marL="0" marR="0" lvl="1" indent="0" algn="l">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2pPr>
            <a:lvl3pPr marL="0" marR="0" lvl="2" indent="0" algn="l">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3pPr>
            <a:lvl4pPr marL="0" marR="0" lvl="3" indent="0" algn="l">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4pPr>
            <a:lvl5pPr marL="0" marR="0" lvl="4" indent="0" algn="l">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5pPr>
            <a:lvl6pPr marL="0" marR="0" lvl="5" indent="0" algn="l">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6pPr>
            <a:lvl7pPr marL="0" marR="0" lvl="6" indent="0" algn="l">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7pPr>
            <a:lvl8pPr marL="0" marR="0" lvl="7" indent="0" algn="l">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8pPr>
            <a:lvl9pPr marL="0" marR="0" lvl="8" indent="0" algn="l">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5"/>
        <p:cNvGrpSpPr/>
        <p:nvPr/>
      </p:nvGrpSpPr>
      <p:grpSpPr>
        <a:xfrm>
          <a:off x="0" y="0"/>
          <a:ext cx="0" cy="0"/>
          <a:chOff x="0" y="0"/>
          <a:chExt cx="0" cy="0"/>
        </a:xfrm>
      </p:grpSpPr>
      <p:sp>
        <p:nvSpPr>
          <p:cNvPr id="6" name="Google Shape;6;p33"/>
          <p:cNvSpPr txBox="1">
            <a:spLocks noGrp="1"/>
          </p:cNvSpPr>
          <p:nvPr>
            <p:ph type="title"/>
          </p:nvPr>
        </p:nvSpPr>
        <p:spPr>
          <a:xfrm>
            <a:off x="4320075" y="893225"/>
            <a:ext cx="4366800" cy="6909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1pPr>
            <a:lvl2pPr marR="0" lvl="1"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2pPr>
            <a:lvl3pPr marR="0" lvl="2"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3pPr>
            <a:lvl4pPr marR="0" lvl="3"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4pPr>
            <a:lvl5pPr marR="0" lvl="4"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5pPr>
            <a:lvl6pPr marR="0" lvl="5"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6pPr>
            <a:lvl7pPr marR="0" lvl="6"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7pPr>
            <a:lvl8pPr marR="0" lvl="7"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8pPr>
            <a:lvl9pPr marR="0" lvl="8"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9pPr>
          </a:lstStyle>
          <a:p>
            <a:endParaRPr/>
          </a:p>
        </p:txBody>
      </p:sp>
      <p:sp>
        <p:nvSpPr>
          <p:cNvPr id="7" name="Google Shape;7;p33"/>
          <p:cNvSpPr txBox="1">
            <a:spLocks noGrp="1"/>
          </p:cNvSpPr>
          <p:nvPr>
            <p:ph type="body" idx="1"/>
          </p:nvPr>
        </p:nvSpPr>
        <p:spPr>
          <a:xfrm>
            <a:off x="4320075" y="1694182"/>
            <a:ext cx="4366800" cy="30015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600"/>
              </a:spcBef>
              <a:spcAft>
                <a:spcPts val="0"/>
              </a:spcAft>
              <a:buClr>
                <a:schemeClr val="accent1"/>
              </a:buClr>
              <a:buSzPts val="2400"/>
              <a:buFont typeface="Pontano Sans"/>
              <a:buChar char="⊷"/>
              <a:defRPr sz="2400" b="0" i="0" u="none" strike="noStrike" cap="none">
                <a:solidFill>
                  <a:schemeClr val="dk1"/>
                </a:solidFill>
                <a:latin typeface="Pontano Sans"/>
                <a:ea typeface="Pontano Sans"/>
                <a:cs typeface="Pontano Sans"/>
                <a:sym typeface="Pontano Sans"/>
              </a:defRPr>
            </a:lvl1pPr>
            <a:lvl2pPr marL="914400" marR="0" lvl="1" indent="-381000" algn="l" rtl="0">
              <a:lnSpc>
                <a:spcPct val="100000"/>
              </a:lnSpc>
              <a:spcBef>
                <a:spcPts val="0"/>
              </a:spcBef>
              <a:spcAft>
                <a:spcPts val="0"/>
              </a:spcAft>
              <a:buClr>
                <a:schemeClr val="accent1"/>
              </a:buClr>
              <a:buSzPts val="2400"/>
              <a:buFont typeface="Pontano Sans"/>
              <a:buChar char="⊶"/>
              <a:defRPr sz="2400" b="0" i="0" u="none" strike="noStrike" cap="none">
                <a:solidFill>
                  <a:schemeClr val="dk1"/>
                </a:solidFill>
                <a:latin typeface="Pontano Sans"/>
                <a:ea typeface="Pontano Sans"/>
                <a:cs typeface="Pontano Sans"/>
                <a:sym typeface="Pontano Sans"/>
              </a:defRPr>
            </a:lvl2pPr>
            <a:lvl3pPr marL="1371600" marR="0" lvl="2" indent="-381000" algn="l" rtl="0">
              <a:lnSpc>
                <a:spcPct val="100000"/>
              </a:lnSpc>
              <a:spcBef>
                <a:spcPts val="0"/>
              </a:spcBef>
              <a:spcAft>
                <a:spcPts val="0"/>
              </a:spcAft>
              <a:buClr>
                <a:schemeClr val="accent1"/>
              </a:buClr>
              <a:buSzPts val="2400"/>
              <a:buFont typeface="Pontano Sans"/>
              <a:buChar char="⊸"/>
              <a:defRPr sz="2400" b="0" i="0" u="none" strike="noStrike" cap="none">
                <a:solidFill>
                  <a:schemeClr val="dk1"/>
                </a:solidFill>
                <a:latin typeface="Pontano Sans"/>
                <a:ea typeface="Pontano Sans"/>
                <a:cs typeface="Pontano Sans"/>
                <a:sym typeface="Pontano Sans"/>
              </a:defRPr>
            </a:lvl3pPr>
            <a:lvl4pPr marL="1828800" marR="0" lvl="3" indent="-381000" algn="l" rtl="0">
              <a:lnSpc>
                <a:spcPct val="100000"/>
              </a:lnSpc>
              <a:spcBef>
                <a:spcPts val="0"/>
              </a:spcBef>
              <a:spcAft>
                <a:spcPts val="0"/>
              </a:spcAft>
              <a:buClr>
                <a:schemeClr val="dk1"/>
              </a:buClr>
              <a:buSzPts val="2400"/>
              <a:buFont typeface="Pontano Sans"/>
              <a:buChar char="●"/>
              <a:defRPr sz="2400" b="0" i="0" u="none" strike="noStrike" cap="none">
                <a:solidFill>
                  <a:schemeClr val="dk1"/>
                </a:solidFill>
                <a:latin typeface="Pontano Sans"/>
                <a:ea typeface="Pontano Sans"/>
                <a:cs typeface="Pontano Sans"/>
                <a:sym typeface="Pontano Sans"/>
              </a:defRPr>
            </a:lvl4pPr>
            <a:lvl5pPr marL="2286000" marR="0" lvl="4" indent="-381000" algn="l" rtl="0">
              <a:lnSpc>
                <a:spcPct val="100000"/>
              </a:lnSpc>
              <a:spcBef>
                <a:spcPts val="0"/>
              </a:spcBef>
              <a:spcAft>
                <a:spcPts val="0"/>
              </a:spcAft>
              <a:buClr>
                <a:schemeClr val="dk1"/>
              </a:buClr>
              <a:buSzPts val="2400"/>
              <a:buFont typeface="Pontano Sans"/>
              <a:buChar char="○"/>
              <a:defRPr sz="2400" b="0" i="0" u="none" strike="noStrike" cap="none">
                <a:solidFill>
                  <a:schemeClr val="dk1"/>
                </a:solidFill>
                <a:latin typeface="Pontano Sans"/>
                <a:ea typeface="Pontano Sans"/>
                <a:cs typeface="Pontano Sans"/>
                <a:sym typeface="Pontano Sans"/>
              </a:defRPr>
            </a:lvl5pPr>
            <a:lvl6pPr marL="2743200" marR="0" lvl="5" indent="-381000" algn="l" rtl="0">
              <a:lnSpc>
                <a:spcPct val="100000"/>
              </a:lnSpc>
              <a:spcBef>
                <a:spcPts val="0"/>
              </a:spcBef>
              <a:spcAft>
                <a:spcPts val="0"/>
              </a:spcAft>
              <a:buClr>
                <a:schemeClr val="dk1"/>
              </a:buClr>
              <a:buSzPts val="2400"/>
              <a:buFont typeface="Pontano Sans"/>
              <a:buChar char="■"/>
              <a:defRPr sz="2400" b="0" i="0" u="none" strike="noStrike" cap="none">
                <a:solidFill>
                  <a:schemeClr val="dk1"/>
                </a:solidFill>
                <a:latin typeface="Pontano Sans"/>
                <a:ea typeface="Pontano Sans"/>
                <a:cs typeface="Pontano Sans"/>
                <a:sym typeface="Pontano Sans"/>
              </a:defRPr>
            </a:lvl6pPr>
            <a:lvl7pPr marL="3200400" marR="0" lvl="6" indent="-381000" algn="l" rtl="0">
              <a:lnSpc>
                <a:spcPct val="100000"/>
              </a:lnSpc>
              <a:spcBef>
                <a:spcPts val="0"/>
              </a:spcBef>
              <a:spcAft>
                <a:spcPts val="0"/>
              </a:spcAft>
              <a:buClr>
                <a:schemeClr val="dk1"/>
              </a:buClr>
              <a:buSzPts val="2400"/>
              <a:buFont typeface="Pontano Sans"/>
              <a:buChar char="●"/>
              <a:defRPr sz="2400" b="0" i="0" u="none" strike="noStrike" cap="none">
                <a:solidFill>
                  <a:schemeClr val="dk1"/>
                </a:solidFill>
                <a:latin typeface="Pontano Sans"/>
                <a:ea typeface="Pontano Sans"/>
                <a:cs typeface="Pontano Sans"/>
                <a:sym typeface="Pontano Sans"/>
              </a:defRPr>
            </a:lvl7pPr>
            <a:lvl8pPr marL="3657600" marR="0" lvl="7" indent="-381000" algn="l" rtl="0">
              <a:lnSpc>
                <a:spcPct val="100000"/>
              </a:lnSpc>
              <a:spcBef>
                <a:spcPts val="0"/>
              </a:spcBef>
              <a:spcAft>
                <a:spcPts val="0"/>
              </a:spcAft>
              <a:buClr>
                <a:schemeClr val="dk1"/>
              </a:buClr>
              <a:buSzPts val="2400"/>
              <a:buFont typeface="Pontano Sans"/>
              <a:buChar char="○"/>
              <a:defRPr sz="2400" b="0" i="0" u="none" strike="noStrike" cap="none">
                <a:solidFill>
                  <a:schemeClr val="dk1"/>
                </a:solidFill>
                <a:latin typeface="Pontano Sans"/>
                <a:ea typeface="Pontano Sans"/>
                <a:cs typeface="Pontano Sans"/>
                <a:sym typeface="Pontano Sans"/>
              </a:defRPr>
            </a:lvl8pPr>
            <a:lvl9pPr marL="4114800" marR="0" lvl="8" indent="-381000" algn="l" rtl="0">
              <a:lnSpc>
                <a:spcPct val="100000"/>
              </a:lnSpc>
              <a:spcBef>
                <a:spcPts val="0"/>
              </a:spcBef>
              <a:spcAft>
                <a:spcPts val="0"/>
              </a:spcAft>
              <a:buClr>
                <a:schemeClr val="dk1"/>
              </a:buClr>
              <a:buSzPts val="2400"/>
              <a:buFont typeface="Pontano Sans"/>
              <a:buChar char="■"/>
              <a:defRPr sz="2400" b="0" i="0" u="none" strike="noStrike" cap="none">
                <a:solidFill>
                  <a:schemeClr val="dk1"/>
                </a:solidFill>
                <a:latin typeface="Pontano Sans"/>
                <a:ea typeface="Pontano Sans"/>
                <a:cs typeface="Pontano Sans"/>
                <a:sym typeface="Pontano Sans"/>
              </a:defRPr>
            </a:lvl9pPr>
          </a:lstStyle>
          <a:p>
            <a:endParaRPr/>
          </a:p>
        </p:txBody>
      </p:sp>
      <p:sp>
        <p:nvSpPr>
          <p:cNvPr id="8" name="Google Shape;8;p33"/>
          <p:cNvSpPr txBox="1">
            <a:spLocks noGrp="1"/>
          </p:cNvSpPr>
          <p:nvPr>
            <p:ph type="sldNum" idx="12"/>
          </p:nvPr>
        </p:nvSpPr>
        <p:spPr>
          <a:xfrm>
            <a:off x="76209" y="4749851"/>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1pPr>
            <a:lvl2pPr marL="0" marR="0" lvl="1" indent="0" algn="l"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2pPr>
            <a:lvl3pPr marL="0" marR="0" lvl="2" indent="0" algn="l"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3pPr>
            <a:lvl4pPr marL="0" marR="0" lvl="3" indent="0" algn="l"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4pPr>
            <a:lvl5pPr marL="0" marR="0" lvl="4" indent="0" algn="l"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5pPr>
            <a:lvl6pPr marL="0" marR="0" lvl="5" indent="0" algn="l"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6pPr>
            <a:lvl7pPr marL="0" marR="0" lvl="6" indent="0" algn="l"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7pPr>
            <a:lvl8pPr marL="0" marR="0" lvl="7" indent="0" algn="l"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8pPr>
            <a:lvl9pPr marL="0" marR="0" lvl="8" indent="0" algn="l" rtl="0">
              <a:lnSpc>
                <a:spcPct val="100000"/>
              </a:lnSpc>
              <a:spcBef>
                <a:spcPts val="0"/>
              </a:spcBef>
              <a:spcAft>
                <a:spcPts val="0"/>
              </a:spcAft>
              <a:buClr>
                <a:srgbClr val="000000"/>
              </a:buClr>
              <a:buSzPts val="1300"/>
              <a:buFont typeface="Arial"/>
              <a:buNone/>
              <a:defRPr sz="1300" b="0" i="0" u="none" strike="noStrike" cap="none">
                <a:solidFill>
                  <a:schemeClr val="accent2"/>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6" r:id="rId6"/>
    <p:sldLayoutId id="2147483657" r:id="rId7"/>
    <p:sldLayoutId id="2147483658" r:id="rId8"/>
    <p:sldLayoutId id="2147483659" r:id="rId9"/>
    <p:sldLayoutId id="2147483660"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20.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0.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9.jpg"/></Relationships>
</file>

<file path=ppt/slides/_rels/slide2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
          <p:cNvSpPr txBox="1">
            <a:spLocks noGrp="1"/>
          </p:cNvSpPr>
          <p:nvPr>
            <p:ph type="ctrTitle"/>
          </p:nvPr>
        </p:nvSpPr>
        <p:spPr>
          <a:xfrm>
            <a:off x="4833460" y="2091966"/>
            <a:ext cx="4371765" cy="1159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US" sz="4400">
                <a:solidFill>
                  <a:srgbClr val="75AF35"/>
                </a:solidFill>
                <a:latin typeface="Arial"/>
                <a:ea typeface="Arial"/>
                <a:cs typeface="Arial"/>
                <a:sym typeface="Arial"/>
              </a:rPr>
              <a:t>PHÁT HIỆN BỆNH NẤM ĐỐM, PHẤN TRẮNG TRÊN LÁ CÂY TRỒNG</a:t>
            </a:r>
            <a:endParaRPr sz="4400">
              <a:solidFill>
                <a:srgbClr val="75AF35"/>
              </a:solidFill>
              <a:latin typeface="Arial"/>
              <a:ea typeface="Arial"/>
              <a:cs typeface="Arial"/>
              <a:sym typeface="Arial"/>
            </a:endParaRPr>
          </a:p>
        </p:txBody>
      </p:sp>
      <p:pic>
        <p:nvPicPr>
          <p:cNvPr id="109" name="Google Shape;109;p1" descr="C:\Users\tienn\OneDrive\Máy tính\Seminar\ML\Picture_data\Train_data\BT\BT42.jpgBT42"/>
          <p:cNvPicPr preferRelativeResize="0"/>
          <p:nvPr/>
        </p:nvPicPr>
        <p:blipFill rotWithShape="1">
          <a:blip r:embed="rId3">
            <a:alphaModFix/>
          </a:blip>
          <a:srcRect l="13254" r="13253"/>
          <a:stretch/>
        </p:blipFill>
        <p:spPr>
          <a:xfrm>
            <a:off x="224471" y="446550"/>
            <a:ext cx="4608989" cy="4696974"/>
          </a:xfrm>
          <a:custGeom>
            <a:avLst/>
            <a:gdLst/>
            <a:ahLst/>
            <a:cxnLst/>
            <a:rect l="l" t="t" r="r" b="b"/>
            <a:pathLst>
              <a:path w="21061" h="21600" extrusionOk="0">
                <a:moveTo>
                  <a:pt x="21016" y="0"/>
                </a:moveTo>
                <a:cubicBezTo>
                  <a:pt x="21016" y="0"/>
                  <a:pt x="13076" y="1665"/>
                  <a:pt x="10033" y="5720"/>
                </a:cubicBezTo>
                <a:cubicBezTo>
                  <a:pt x="6991" y="9775"/>
                  <a:pt x="9992" y="14676"/>
                  <a:pt x="9992" y="14676"/>
                </a:cubicBezTo>
                <a:cubicBezTo>
                  <a:pt x="9992" y="14676"/>
                  <a:pt x="15513" y="16226"/>
                  <a:pt x="18557" y="12175"/>
                </a:cubicBezTo>
                <a:cubicBezTo>
                  <a:pt x="21600" y="8123"/>
                  <a:pt x="21016" y="0"/>
                  <a:pt x="21016" y="0"/>
                </a:cubicBezTo>
                <a:close/>
                <a:moveTo>
                  <a:pt x="4385" y="10816"/>
                </a:moveTo>
                <a:cubicBezTo>
                  <a:pt x="2245" y="10758"/>
                  <a:pt x="0" y="11508"/>
                  <a:pt x="0" y="11508"/>
                </a:cubicBezTo>
                <a:cubicBezTo>
                  <a:pt x="0" y="11508"/>
                  <a:pt x="1843" y="15299"/>
                  <a:pt x="4257" y="16319"/>
                </a:cubicBezTo>
                <a:cubicBezTo>
                  <a:pt x="6207" y="17143"/>
                  <a:pt x="7933" y="15908"/>
                  <a:pt x="8524" y="15404"/>
                </a:cubicBezTo>
                <a:lnTo>
                  <a:pt x="2629" y="12634"/>
                </a:lnTo>
                <a:lnTo>
                  <a:pt x="8734" y="14939"/>
                </a:lnTo>
                <a:cubicBezTo>
                  <a:pt x="8686" y="14185"/>
                  <a:pt x="8378" y="12037"/>
                  <a:pt x="6403" y="11203"/>
                </a:cubicBezTo>
                <a:cubicBezTo>
                  <a:pt x="5799" y="10948"/>
                  <a:pt x="5098" y="10835"/>
                  <a:pt x="4385" y="10816"/>
                </a:cubicBezTo>
                <a:close/>
                <a:moveTo>
                  <a:pt x="9515" y="15936"/>
                </a:moveTo>
                <a:cubicBezTo>
                  <a:pt x="9515" y="15936"/>
                  <a:pt x="6279" y="17665"/>
                  <a:pt x="6644" y="20887"/>
                </a:cubicBezTo>
                <a:cubicBezTo>
                  <a:pt x="6672" y="21128"/>
                  <a:pt x="6721" y="21365"/>
                  <a:pt x="6783" y="21600"/>
                </a:cubicBezTo>
                <a:lnTo>
                  <a:pt x="13391" y="21600"/>
                </a:lnTo>
                <a:cubicBezTo>
                  <a:pt x="13467" y="21105"/>
                  <a:pt x="13478" y="20600"/>
                  <a:pt x="13427" y="20101"/>
                </a:cubicBezTo>
                <a:cubicBezTo>
                  <a:pt x="13059" y="16877"/>
                  <a:pt x="9515" y="15936"/>
                  <a:pt x="9515" y="15936"/>
                </a:cubicBezTo>
                <a:close/>
              </a:path>
            </a:pathLst>
          </a:custGeom>
          <a:noFill/>
          <a:ln>
            <a:noFill/>
          </a:ln>
        </p:spPr>
      </p:pic>
      <p:pic>
        <p:nvPicPr>
          <p:cNvPr id="3" name="Picture 2">
            <a:extLst>
              <a:ext uri="{FF2B5EF4-FFF2-40B4-BE49-F238E27FC236}">
                <a16:creationId xmlns:a16="http://schemas.microsoft.com/office/drawing/2014/main" id="{9C32E488-2E98-425E-B099-9900873073EC}"/>
              </a:ext>
            </a:extLst>
          </p:cNvPr>
          <p:cNvPicPr>
            <a:picLocks noChangeAspect="1"/>
          </p:cNvPicPr>
          <p:nvPr/>
        </p:nvPicPr>
        <p:blipFill>
          <a:blip r:embed="rId4"/>
          <a:stretch>
            <a:fillRect/>
          </a:stretch>
        </p:blipFill>
        <p:spPr>
          <a:xfrm>
            <a:off x="4961629" y="178247"/>
            <a:ext cx="533922" cy="536605"/>
          </a:xfrm>
          <a:prstGeom prst="rect">
            <a:avLst/>
          </a:prstGeom>
        </p:spPr>
      </p:pic>
      <p:pic>
        <p:nvPicPr>
          <p:cNvPr id="5" name="Picture 4">
            <a:extLst>
              <a:ext uri="{FF2B5EF4-FFF2-40B4-BE49-F238E27FC236}">
                <a16:creationId xmlns:a16="http://schemas.microsoft.com/office/drawing/2014/main" id="{A867DE00-EDC0-496D-B945-862C237F3D44}"/>
              </a:ext>
            </a:extLst>
          </p:cNvPr>
          <p:cNvPicPr>
            <a:picLocks noChangeAspect="1"/>
          </p:cNvPicPr>
          <p:nvPr/>
        </p:nvPicPr>
        <p:blipFill>
          <a:blip r:embed="rId5"/>
          <a:stretch>
            <a:fillRect/>
          </a:stretch>
        </p:blipFill>
        <p:spPr>
          <a:xfrm>
            <a:off x="5781432" y="178247"/>
            <a:ext cx="536605" cy="536605"/>
          </a:xfrm>
          <a:prstGeom prst="rect">
            <a:avLst/>
          </a:prstGeom>
        </p:spPr>
      </p:pic>
      <p:pic>
        <p:nvPicPr>
          <p:cNvPr id="7" name="Picture 6">
            <a:extLst>
              <a:ext uri="{FF2B5EF4-FFF2-40B4-BE49-F238E27FC236}">
                <a16:creationId xmlns:a16="http://schemas.microsoft.com/office/drawing/2014/main" id="{F20AAC2B-77A5-4F9B-A38C-61602D5971E4}"/>
              </a:ext>
            </a:extLst>
          </p:cNvPr>
          <p:cNvPicPr>
            <a:picLocks noChangeAspect="1"/>
          </p:cNvPicPr>
          <p:nvPr/>
        </p:nvPicPr>
        <p:blipFill>
          <a:blip r:embed="rId6"/>
          <a:stretch>
            <a:fillRect/>
          </a:stretch>
        </p:blipFill>
        <p:spPr>
          <a:xfrm>
            <a:off x="6603918" y="178247"/>
            <a:ext cx="536605" cy="536605"/>
          </a:xfrm>
          <a:prstGeom prst="rect">
            <a:avLst/>
          </a:prstGeom>
        </p:spPr>
      </p:pic>
      <p:sp>
        <p:nvSpPr>
          <p:cNvPr id="10" name="Google Shape;119;p2">
            <a:extLst>
              <a:ext uri="{FF2B5EF4-FFF2-40B4-BE49-F238E27FC236}">
                <a16:creationId xmlns:a16="http://schemas.microsoft.com/office/drawing/2014/main" id="{EDE55D80-78F1-4A05-86A7-37A34DAE4F33}"/>
              </a:ext>
            </a:extLst>
          </p:cNvPr>
          <p:cNvSpPr txBox="1"/>
          <p:nvPr/>
        </p:nvSpPr>
        <p:spPr>
          <a:xfrm>
            <a:off x="4961629" y="4743829"/>
            <a:ext cx="4043045"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B1B8BE"/>
                </a:solidFill>
                <a:latin typeface="Arial"/>
                <a:ea typeface="Arial"/>
                <a:cs typeface="Arial"/>
                <a:sym typeface="Arial"/>
              </a:rPr>
              <a:t>Viện TTNT, Đại học Công nghệ, ĐHQGHN</a:t>
            </a:r>
            <a:endParaRPr sz="1400" b="0" i="0" u="none" strike="noStrike" cap="none">
              <a:solidFill>
                <a:srgbClr val="B1B8BE"/>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13" descr="C:\Users\tienn\OneDrive\Máy tính\Seminar\ML\Picture_data\Train_data\PT\PT125.jpgPT125"/>
          <p:cNvPicPr preferRelativeResize="0"/>
          <p:nvPr/>
        </p:nvPicPr>
        <p:blipFill rotWithShape="1">
          <a:blip r:embed="rId3">
            <a:alphaModFix/>
          </a:blip>
          <a:srcRect l="18877" r="18876"/>
          <a:stretch/>
        </p:blipFill>
        <p:spPr>
          <a:xfrm>
            <a:off x="2125100" y="448629"/>
            <a:ext cx="2708355" cy="3258307"/>
          </a:xfrm>
          <a:custGeom>
            <a:avLst/>
            <a:gdLst/>
            <a:ahLst/>
            <a:cxnLst/>
            <a:rect l="l" t="t" r="r" b="b"/>
            <a:pathLst>
              <a:path w="18313" h="19923" extrusionOk="0">
                <a:moveTo>
                  <a:pt x="18244" y="0"/>
                </a:moveTo>
                <a:cubicBezTo>
                  <a:pt x="18244" y="0"/>
                  <a:pt x="6512" y="2215"/>
                  <a:pt x="2014" y="7612"/>
                </a:cubicBezTo>
                <a:cubicBezTo>
                  <a:pt x="-2484" y="13005"/>
                  <a:pt x="1955" y="19534"/>
                  <a:pt x="1955" y="19534"/>
                </a:cubicBezTo>
                <a:cubicBezTo>
                  <a:pt x="1955" y="19534"/>
                  <a:pt x="10120" y="21600"/>
                  <a:pt x="14618" y="16208"/>
                </a:cubicBezTo>
                <a:cubicBezTo>
                  <a:pt x="19116" y="10816"/>
                  <a:pt x="18244" y="0"/>
                  <a:pt x="18244" y="0"/>
                </a:cubicBezTo>
                <a:close/>
              </a:path>
            </a:pathLst>
          </a:custGeom>
          <a:noFill/>
          <a:ln>
            <a:noFill/>
          </a:ln>
        </p:spPr>
      </p:pic>
      <p:sp>
        <p:nvSpPr>
          <p:cNvPr id="232" name="Google Shape;232;p13"/>
          <p:cNvSpPr txBox="1">
            <a:spLocks noGrp="1"/>
          </p:cNvSpPr>
          <p:nvPr>
            <p:ph type="ctrTitle"/>
          </p:nvPr>
        </p:nvSpPr>
        <p:spPr>
          <a:xfrm>
            <a:off x="4833455" y="1824741"/>
            <a:ext cx="4243705" cy="188219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000"/>
              <a:buNone/>
            </a:pPr>
            <a:r>
              <a:rPr lang="en-US">
                <a:latin typeface="Arial"/>
                <a:ea typeface="Arial"/>
                <a:cs typeface="Arial"/>
                <a:sym typeface="Arial"/>
              </a:rPr>
              <a:t>3.</a:t>
            </a:r>
            <a:endParaRPr>
              <a:latin typeface="Arial"/>
              <a:ea typeface="Arial"/>
              <a:cs typeface="Arial"/>
              <a:sym typeface="Arial"/>
            </a:endParaRPr>
          </a:p>
          <a:p>
            <a:pPr marL="0" lvl="0" indent="0" algn="l" rtl="0">
              <a:lnSpc>
                <a:spcPct val="100000"/>
              </a:lnSpc>
              <a:spcBef>
                <a:spcPts val="0"/>
              </a:spcBef>
              <a:spcAft>
                <a:spcPts val="0"/>
              </a:spcAft>
              <a:buSzPts val="4000"/>
              <a:buNone/>
            </a:pPr>
            <a:r>
              <a:rPr lang="en-US">
                <a:latin typeface="Arial"/>
                <a:ea typeface="Arial"/>
                <a:cs typeface="Arial"/>
                <a:sym typeface="Arial"/>
              </a:rPr>
              <a:t>Phương pháp </a:t>
            </a:r>
            <a:br>
              <a:rPr lang="en-US">
                <a:latin typeface="Arial"/>
                <a:ea typeface="Arial"/>
                <a:cs typeface="Arial"/>
                <a:sym typeface="Arial"/>
              </a:rPr>
            </a:br>
            <a:endParaRPr>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40"/>
        <p:cNvGrpSpPr/>
        <p:nvPr/>
      </p:nvGrpSpPr>
      <p:grpSpPr>
        <a:xfrm>
          <a:off x="0" y="0"/>
          <a:ext cx="0" cy="0"/>
          <a:chOff x="0" y="0"/>
          <a:chExt cx="0" cy="0"/>
        </a:xfrm>
      </p:grpSpPr>
      <p:sp>
        <p:nvSpPr>
          <p:cNvPr id="342" name="Google Shape;342;p24"/>
          <p:cNvSpPr txBox="1">
            <a:spLocks noGrp="1"/>
          </p:cNvSpPr>
          <p:nvPr>
            <p:ph type="sldNum" idx="12"/>
          </p:nvPr>
        </p:nvSpPr>
        <p:spPr>
          <a:xfrm>
            <a:off x="76209" y="474985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
              <a:buNone/>
            </a:pPr>
            <a:fld id="{00000000-1234-1234-1234-123412341234}" type="slidenum">
              <a:rPr lang="en-US"/>
              <a:t>11</a:t>
            </a:fld>
            <a:endParaRPr/>
          </a:p>
        </p:txBody>
      </p:sp>
      <p:pic>
        <p:nvPicPr>
          <p:cNvPr id="344" name="Google Shape;344;p24" descr="wpp"/>
          <p:cNvPicPr preferRelativeResize="0"/>
          <p:nvPr/>
        </p:nvPicPr>
        <p:blipFill rotWithShape="1">
          <a:blip r:embed="rId3">
            <a:alphaModFix/>
          </a:blip>
          <a:srcRect/>
          <a:stretch/>
        </p:blipFill>
        <p:spPr>
          <a:xfrm>
            <a:off x="6516370" y="3867785"/>
            <a:ext cx="1031875" cy="475307"/>
          </a:xfrm>
          <a:prstGeom prst="rect">
            <a:avLst/>
          </a:prstGeom>
          <a:noFill/>
          <a:ln>
            <a:noFill/>
          </a:ln>
        </p:spPr>
      </p:pic>
      <p:sp>
        <p:nvSpPr>
          <p:cNvPr id="7" name="TextBox 6">
            <a:extLst>
              <a:ext uri="{FF2B5EF4-FFF2-40B4-BE49-F238E27FC236}">
                <a16:creationId xmlns:a16="http://schemas.microsoft.com/office/drawing/2014/main" id="{27048A24-8E31-45A9-B7A1-B78785947A23}"/>
              </a:ext>
            </a:extLst>
          </p:cNvPr>
          <p:cNvSpPr txBox="1"/>
          <p:nvPr/>
        </p:nvSpPr>
        <p:spPr>
          <a:xfrm>
            <a:off x="1103820" y="571646"/>
            <a:ext cx="7522464" cy="1015663"/>
          </a:xfrm>
          <a:prstGeom prst="rect">
            <a:avLst/>
          </a:prstGeom>
          <a:noFill/>
        </p:spPr>
        <p:txBody>
          <a:bodyPr wrap="square" rtlCol="0">
            <a:spAutoFit/>
          </a:bodyPr>
          <a:lstStyle/>
          <a:p>
            <a:r>
              <a:rPr lang="en-US" sz="2000"/>
              <a:t>Chúng tôi sử dụng nhiều mô hình để huấn luyện để đánh giá, từ đó đ</a:t>
            </a:r>
            <a:r>
              <a:rPr lang="vi-VN" sz="2000"/>
              <a:t>ư</a:t>
            </a:r>
            <a:r>
              <a:rPr lang="en-US" sz="2000"/>
              <a:t>a ra mô hình có độ chính xác cao nhất và phù hợp nhất đối với bài toán của chúng tôi.</a:t>
            </a:r>
          </a:p>
        </p:txBody>
      </p:sp>
      <p:sp>
        <p:nvSpPr>
          <p:cNvPr id="11" name="Google Shape;332;p23">
            <a:extLst>
              <a:ext uri="{FF2B5EF4-FFF2-40B4-BE49-F238E27FC236}">
                <a16:creationId xmlns:a16="http://schemas.microsoft.com/office/drawing/2014/main" id="{78521303-57A7-4F34-A3BC-411696B254CF}"/>
              </a:ext>
            </a:extLst>
          </p:cNvPr>
          <p:cNvSpPr txBox="1"/>
          <p:nvPr/>
        </p:nvSpPr>
        <p:spPr>
          <a:xfrm>
            <a:off x="2843530" y="4761865"/>
            <a:ext cx="4043045"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B1B8BE"/>
                </a:solidFill>
                <a:latin typeface="Arial"/>
                <a:ea typeface="Arial"/>
                <a:cs typeface="Arial"/>
                <a:sym typeface="Arial"/>
              </a:rPr>
              <a:t>Viện TTNT, Đại học Công nghệ, ĐHQGHN</a:t>
            </a:r>
            <a:endParaRPr sz="1400" b="0" i="0" u="none" strike="noStrike" cap="none">
              <a:solidFill>
                <a:srgbClr val="B1B8BE"/>
              </a:solidFill>
              <a:latin typeface="Arial"/>
              <a:ea typeface="Arial"/>
              <a:cs typeface="Arial"/>
              <a:sym typeface="Arial"/>
            </a:endParaRPr>
          </a:p>
        </p:txBody>
      </p:sp>
      <p:sp>
        <p:nvSpPr>
          <p:cNvPr id="2" name="TextBox 1">
            <a:extLst>
              <a:ext uri="{FF2B5EF4-FFF2-40B4-BE49-F238E27FC236}">
                <a16:creationId xmlns:a16="http://schemas.microsoft.com/office/drawing/2014/main" id="{651F4307-44BA-47C9-BF95-66ED232FD9AF}"/>
              </a:ext>
            </a:extLst>
          </p:cNvPr>
          <p:cNvSpPr txBox="1"/>
          <p:nvPr/>
        </p:nvSpPr>
        <p:spPr>
          <a:xfrm>
            <a:off x="1103820" y="1711883"/>
            <a:ext cx="4859022" cy="2246769"/>
          </a:xfrm>
          <a:prstGeom prst="rect">
            <a:avLst/>
          </a:prstGeom>
          <a:noFill/>
        </p:spPr>
        <p:txBody>
          <a:bodyPr wrap="none" rtlCol="0">
            <a:spAutoFit/>
          </a:bodyPr>
          <a:lstStyle/>
          <a:p>
            <a:r>
              <a:rPr lang="en-US" sz="2000" b="1">
                <a:solidFill>
                  <a:schemeClr val="accent2"/>
                </a:solidFill>
                <a:latin typeface="+mn-lt"/>
                <a:cs typeface="Times New Roman" panose="02020603050405020304" pitchFamily="18" charset="0"/>
              </a:rPr>
              <a:t>Các mô hình mà chúng tôi sử dụng:</a:t>
            </a:r>
          </a:p>
          <a:p>
            <a:pPr marL="342900" indent="-342900">
              <a:buFont typeface="Arial" panose="020B0604020202020204" pitchFamily="34" charset="0"/>
              <a:buChar char="•"/>
            </a:pPr>
            <a:r>
              <a:rPr lang="en-US" sz="2000">
                <a:latin typeface="+mn-lt"/>
                <a:cs typeface="Times New Roman" panose="02020603050405020304" pitchFamily="18" charset="0"/>
              </a:rPr>
              <a:t>GradientBoostingClassifier (GBC)</a:t>
            </a:r>
          </a:p>
          <a:p>
            <a:pPr marL="342900" indent="-342900">
              <a:buFont typeface="Arial" panose="020B0604020202020204" pitchFamily="34" charset="0"/>
              <a:buChar char="•"/>
            </a:pPr>
            <a:r>
              <a:rPr lang="en-US" sz="2000">
                <a:latin typeface="+mn-lt"/>
                <a:cs typeface="Times New Roman" panose="02020603050405020304" pitchFamily="18" charset="0"/>
              </a:rPr>
              <a:t>LightGBMClassifier</a:t>
            </a:r>
          </a:p>
          <a:p>
            <a:pPr marL="342900" indent="-342900">
              <a:buFont typeface="Arial" panose="020B0604020202020204" pitchFamily="34" charset="0"/>
              <a:buChar char="•"/>
            </a:pPr>
            <a:r>
              <a:rPr lang="en-US" sz="2000">
                <a:latin typeface="+mn-lt"/>
                <a:cs typeface="Times New Roman" panose="02020603050405020304" pitchFamily="18" charset="0"/>
              </a:rPr>
              <a:t>KNeighborsClassifier</a:t>
            </a:r>
          </a:p>
          <a:p>
            <a:pPr marL="342900" indent="-342900">
              <a:buFont typeface="Arial" panose="020B0604020202020204" pitchFamily="34" charset="0"/>
              <a:buChar char="•"/>
            </a:pPr>
            <a:r>
              <a:rPr lang="en-US" sz="2000">
                <a:latin typeface="+mn-lt"/>
                <a:cs typeface="Times New Roman" panose="02020603050405020304" pitchFamily="18" charset="0"/>
              </a:rPr>
              <a:t>RandomForestClassifier (RFC)</a:t>
            </a:r>
          </a:p>
          <a:p>
            <a:pPr marL="342900" indent="-342900">
              <a:buFont typeface="Arial" panose="020B0604020202020204" pitchFamily="34" charset="0"/>
              <a:buChar char="•"/>
            </a:pPr>
            <a:r>
              <a:rPr lang="en-US" sz="2000">
                <a:latin typeface="+mn-lt"/>
                <a:cs typeface="Times New Roman" panose="02020603050405020304" pitchFamily="18" charset="0"/>
              </a:rPr>
              <a:t>SupportVectorMachine (SVM)</a:t>
            </a:r>
          </a:p>
          <a:p>
            <a:pPr marL="342900" indent="-342900">
              <a:buFont typeface="Arial" panose="020B0604020202020204" pitchFamily="34" charset="0"/>
              <a:buChar char="•"/>
            </a:pPr>
            <a:r>
              <a:rPr lang="en-US" sz="2000">
                <a:latin typeface="+mn-lt"/>
                <a:cs typeface="Times New Roman" panose="02020603050405020304" pitchFamily="18" charset="0"/>
              </a:rPr>
              <a:t>TransferLearning kết hợp Fine-tuning</a:t>
            </a:r>
          </a:p>
        </p:txBody>
      </p:sp>
    </p:spTree>
    <p:extLst>
      <p:ext uri="{BB962C8B-B14F-4D97-AF65-F5344CB8AC3E}">
        <p14:creationId xmlns:p14="http://schemas.microsoft.com/office/powerpoint/2010/main" val="3358771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8"/>
        <p:cNvGrpSpPr/>
        <p:nvPr/>
      </p:nvGrpSpPr>
      <p:grpSpPr>
        <a:xfrm>
          <a:off x="0" y="0"/>
          <a:ext cx="0" cy="0"/>
          <a:chOff x="0" y="0"/>
          <a:chExt cx="0" cy="0"/>
        </a:xfrm>
      </p:grpSpPr>
      <p:sp>
        <p:nvSpPr>
          <p:cNvPr id="259" name="Google Shape;259;p16"/>
          <p:cNvSpPr txBox="1">
            <a:spLocks noGrp="1"/>
          </p:cNvSpPr>
          <p:nvPr>
            <p:ph type="sldNum" idx="12"/>
          </p:nvPr>
        </p:nvSpPr>
        <p:spPr>
          <a:xfrm>
            <a:off x="76209" y="474985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
              <a:buNone/>
            </a:pPr>
            <a:fld id="{00000000-1234-1234-1234-123412341234}" type="slidenum">
              <a:rPr lang="en-US">
                <a:solidFill>
                  <a:schemeClr val="accent2"/>
                </a:solidFill>
              </a:rPr>
              <a:t>12</a:t>
            </a:fld>
            <a:endParaRPr>
              <a:solidFill>
                <a:schemeClr val="accent2"/>
              </a:solidFill>
            </a:endParaRPr>
          </a:p>
        </p:txBody>
      </p:sp>
      <p:pic>
        <p:nvPicPr>
          <p:cNvPr id="260" name="Google Shape;260;p16"/>
          <p:cNvPicPr preferRelativeResize="0"/>
          <p:nvPr/>
        </p:nvPicPr>
        <p:blipFill rotWithShape="1">
          <a:blip r:embed="rId3">
            <a:alphaModFix/>
          </a:blip>
          <a:srcRect/>
          <a:stretch/>
        </p:blipFill>
        <p:spPr>
          <a:xfrm>
            <a:off x="1691640" y="843915"/>
            <a:ext cx="6377305" cy="1873250"/>
          </a:xfrm>
          <a:prstGeom prst="rect">
            <a:avLst/>
          </a:prstGeom>
          <a:noFill/>
          <a:ln>
            <a:noFill/>
          </a:ln>
        </p:spPr>
      </p:pic>
      <p:cxnSp>
        <p:nvCxnSpPr>
          <p:cNvPr id="261" name="Google Shape;261;p16"/>
          <p:cNvCxnSpPr/>
          <p:nvPr/>
        </p:nvCxnSpPr>
        <p:spPr>
          <a:xfrm>
            <a:off x="2195830" y="2211705"/>
            <a:ext cx="215900" cy="864235"/>
          </a:xfrm>
          <a:prstGeom prst="straightConnector1">
            <a:avLst/>
          </a:prstGeom>
          <a:noFill/>
          <a:ln w="25400" cap="flat" cmpd="sng">
            <a:solidFill>
              <a:srgbClr val="FF0000"/>
            </a:solidFill>
            <a:prstDash val="solid"/>
            <a:round/>
            <a:headEnd type="none" w="sm" len="sm"/>
            <a:tailEnd type="stealth" w="med" len="med"/>
          </a:ln>
        </p:spPr>
      </p:cxnSp>
      <p:sp>
        <p:nvSpPr>
          <p:cNvPr id="262" name="Google Shape;262;p16"/>
          <p:cNvSpPr/>
          <p:nvPr/>
        </p:nvSpPr>
        <p:spPr>
          <a:xfrm>
            <a:off x="1475739" y="3075940"/>
            <a:ext cx="4377755" cy="1530350"/>
          </a:xfrm>
          <a:prstGeom prst="roundRect">
            <a:avLst>
              <a:gd name="adj" fmla="val 16667"/>
            </a:avLst>
          </a:prstGeom>
          <a:solidFill>
            <a:srgbClr val="92D050"/>
          </a:solidFill>
          <a:ln w="25400" cap="flat" cmpd="sng">
            <a:solidFill>
              <a:srgbClr val="75AF3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400">
                <a:solidFill>
                  <a:schemeClr val="lt1"/>
                </a:solidFill>
              </a:rPr>
              <a:t>Đầu tiên gồm 3 lớp Conv, BatchNorm, MaxPool. Ngoài ra còn có thêm hàm ReLU </a:t>
            </a:r>
            <a:endParaRPr sz="2400" b="0" i="0" u="none" strike="noStrike" cap="none">
              <a:solidFill>
                <a:schemeClr val="lt1"/>
              </a:solidFill>
              <a:latin typeface="Arial"/>
              <a:ea typeface="Arial"/>
              <a:cs typeface="Arial"/>
              <a:sym typeface="Arial"/>
            </a:endParaRPr>
          </a:p>
        </p:txBody>
      </p:sp>
      <p:sp>
        <p:nvSpPr>
          <p:cNvPr id="263" name="Google Shape;263;p16"/>
          <p:cNvSpPr/>
          <p:nvPr/>
        </p:nvSpPr>
        <p:spPr>
          <a:xfrm>
            <a:off x="1691640" y="1059815"/>
            <a:ext cx="1080135" cy="1151890"/>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64" name="Google Shape;264;p16"/>
          <p:cNvSpPr txBox="1"/>
          <p:nvPr/>
        </p:nvSpPr>
        <p:spPr>
          <a:xfrm>
            <a:off x="1907540" y="123190"/>
            <a:ext cx="3237865" cy="7067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4000" b="0" i="0" u="none" strike="noStrike" cap="none">
                <a:solidFill>
                  <a:srgbClr val="000000"/>
                </a:solidFill>
                <a:latin typeface="Arial"/>
                <a:ea typeface="Arial"/>
                <a:cs typeface="Arial"/>
                <a:sym typeface="Arial"/>
              </a:rPr>
              <a:t>Mạng Resnet</a:t>
            </a:r>
            <a:endParaRPr sz="4000" b="0" i="0" u="none" strike="noStrike" cap="none">
              <a:solidFill>
                <a:srgbClr val="000000"/>
              </a:solidFill>
              <a:latin typeface="Arial"/>
              <a:ea typeface="Arial"/>
              <a:cs typeface="Arial"/>
              <a:sym typeface="Arial"/>
            </a:endParaRPr>
          </a:p>
        </p:txBody>
      </p:sp>
      <p:sp>
        <p:nvSpPr>
          <p:cNvPr id="265" name="Google Shape;265;p16"/>
          <p:cNvSpPr txBox="1"/>
          <p:nvPr/>
        </p:nvSpPr>
        <p:spPr>
          <a:xfrm>
            <a:off x="2843530" y="4761865"/>
            <a:ext cx="4043045"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B1B8BE"/>
                </a:solidFill>
                <a:latin typeface="Arial"/>
                <a:ea typeface="Arial"/>
                <a:cs typeface="Arial"/>
                <a:sym typeface="Arial"/>
              </a:rPr>
              <a:t>Viện TTNT, Đại học Công nghệ, ĐHQGHN</a:t>
            </a:r>
            <a:endParaRPr sz="1400" b="0" i="0" u="none" strike="noStrike" cap="none">
              <a:solidFill>
                <a:srgbClr val="B1B8BE"/>
              </a:solidFill>
              <a:latin typeface="Arial"/>
              <a:ea typeface="Arial"/>
              <a:cs typeface="Arial"/>
              <a:sym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0"/>
        <p:cNvGrpSpPr/>
        <p:nvPr/>
      </p:nvGrpSpPr>
      <p:grpSpPr>
        <a:xfrm>
          <a:off x="0" y="0"/>
          <a:ext cx="0" cy="0"/>
          <a:chOff x="0" y="0"/>
          <a:chExt cx="0" cy="0"/>
        </a:xfrm>
      </p:grpSpPr>
      <p:pic>
        <p:nvPicPr>
          <p:cNvPr id="281" name="Google Shape;281;p18"/>
          <p:cNvPicPr preferRelativeResize="0"/>
          <p:nvPr/>
        </p:nvPicPr>
        <p:blipFill rotWithShape="1">
          <a:blip r:embed="rId3">
            <a:alphaModFix/>
          </a:blip>
          <a:srcRect/>
          <a:stretch/>
        </p:blipFill>
        <p:spPr>
          <a:xfrm>
            <a:off x="1619885" y="695960"/>
            <a:ext cx="6078220" cy="1755775"/>
          </a:xfrm>
          <a:prstGeom prst="rect">
            <a:avLst/>
          </a:prstGeom>
          <a:noFill/>
          <a:ln>
            <a:noFill/>
          </a:ln>
        </p:spPr>
      </p:pic>
      <p:sp>
        <p:nvSpPr>
          <p:cNvPr id="282" name="Google Shape;282;p18"/>
          <p:cNvSpPr txBox="1">
            <a:spLocks noGrp="1"/>
          </p:cNvSpPr>
          <p:nvPr>
            <p:ph type="sldNum" idx="12"/>
          </p:nvPr>
        </p:nvSpPr>
        <p:spPr>
          <a:xfrm>
            <a:off x="76209" y="474985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
              <a:buNone/>
            </a:pPr>
            <a:fld id="{00000000-1234-1234-1234-123412341234}" type="slidenum">
              <a:rPr lang="en-US">
                <a:solidFill>
                  <a:schemeClr val="accent2"/>
                </a:solidFill>
              </a:rPr>
              <a:t>13</a:t>
            </a:fld>
            <a:endParaRPr>
              <a:solidFill>
                <a:schemeClr val="accent2"/>
              </a:solidFill>
            </a:endParaRPr>
          </a:p>
        </p:txBody>
      </p:sp>
      <p:sp>
        <p:nvSpPr>
          <p:cNvPr id="283" name="Google Shape;283;p18"/>
          <p:cNvSpPr/>
          <p:nvPr/>
        </p:nvSpPr>
        <p:spPr>
          <a:xfrm rot="-5400000">
            <a:off x="4653915" y="330200"/>
            <a:ext cx="361315" cy="4269105"/>
          </a:xfrm>
          <a:prstGeom prst="leftBrace">
            <a:avLst>
              <a:gd name="adj1" fmla="val 8333"/>
              <a:gd name="adj2" fmla="val 50000"/>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84" name="Google Shape;284;p18"/>
          <p:cNvSpPr/>
          <p:nvPr/>
        </p:nvSpPr>
        <p:spPr>
          <a:xfrm>
            <a:off x="433839" y="2788285"/>
            <a:ext cx="7090911" cy="1652905"/>
          </a:xfrm>
          <a:prstGeom prst="round2DiagRect">
            <a:avLst>
              <a:gd name="adj1" fmla="val 16667"/>
              <a:gd name="adj2" fmla="val 0"/>
            </a:avLst>
          </a:prstGeom>
          <a:gradFill>
            <a:gsLst>
              <a:gs pos="0">
                <a:srgbClr val="D0FF9F"/>
              </a:gs>
              <a:gs pos="35000">
                <a:srgbClr val="DCFFBA"/>
              </a:gs>
              <a:gs pos="100000">
                <a:srgbClr val="F0FFE2"/>
              </a:gs>
            </a:gsLst>
            <a:lin ang="16200000" scaled="0"/>
          </a:gra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dk1"/>
                </a:solidFill>
                <a:latin typeface="Arial"/>
                <a:ea typeface="Arial"/>
                <a:cs typeface="Arial"/>
                <a:sym typeface="Arial"/>
              </a:rPr>
              <a:t>Tiếp theo là </a:t>
            </a:r>
            <a:r>
              <a:rPr lang="en-US" sz="2000" b="0" i="0" u="none" strike="noStrike" cap="none" err="1">
                <a:solidFill>
                  <a:schemeClr val="dk1"/>
                </a:solidFill>
                <a:latin typeface="Arial"/>
                <a:ea typeface="Arial"/>
                <a:cs typeface="Arial"/>
                <a:sym typeface="Arial"/>
              </a:rPr>
              <a:t>các</a:t>
            </a:r>
            <a:r>
              <a:rPr lang="en-US" sz="2000" b="0" i="0" u="none" strike="noStrike" cap="none">
                <a:solidFill>
                  <a:schemeClr val="dk1"/>
                </a:solidFill>
                <a:latin typeface="Arial"/>
                <a:ea typeface="Arial"/>
                <a:cs typeface="Arial"/>
                <a:sym typeface="Arial"/>
              </a:rPr>
              <a:t> </a:t>
            </a:r>
            <a:r>
              <a:rPr lang="en-US" sz="2000" b="0" i="0" u="none" strike="noStrike" cap="none" err="1">
                <a:solidFill>
                  <a:schemeClr val="dk1"/>
                </a:solidFill>
                <a:latin typeface="Arial"/>
                <a:ea typeface="Arial"/>
                <a:cs typeface="Arial"/>
                <a:sym typeface="Arial"/>
              </a:rPr>
              <a:t>khối</a:t>
            </a:r>
            <a:r>
              <a:rPr lang="en-US" sz="2000" b="0" i="0" u="none" strike="noStrike" cap="none">
                <a:solidFill>
                  <a:schemeClr val="dk1"/>
                </a:solidFill>
                <a:latin typeface="Arial"/>
                <a:ea typeface="Arial"/>
                <a:cs typeface="Arial"/>
                <a:sym typeface="Arial"/>
              </a:rPr>
              <a:t> </a:t>
            </a:r>
            <a:r>
              <a:rPr lang="en-US" sz="2000" b="0" i="0" u="none" strike="noStrike" cap="none" err="1">
                <a:solidFill>
                  <a:schemeClr val="dk1"/>
                </a:solidFill>
                <a:latin typeface="Arial"/>
                <a:ea typeface="Arial"/>
                <a:cs typeface="Arial"/>
                <a:sym typeface="Arial"/>
              </a:rPr>
              <a:t>cơ</a:t>
            </a:r>
            <a:r>
              <a:rPr lang="en-US" sz="2000" b="0" i="0" u="none" strike="noStrike" cap="none">
                <a:solidFill>
                  <a:schemeClr val="dk1"/>
                </a:solidFill>
                <a:latin typeface="Arial"/>
                <a:ea typeface="Arial"/>
                <a:cs typeface="Arial"/>
                <a:sym typeface="Arial"/>
              </a:rPr>
              <a:t> </a:t>
            </a:r>
            <a:r>
              <a:rPr lang="en-US" sz="2000" b="0" i="0" u="none" strike="noStrike" cap="none" err="1">
                <a:solidFill>
                  <a:schemeClr val="dk1"/>
                </a:solidFill>
                <a:latin typeface="Arial"/>
                <a:ea typeface="Arial"/>
                <a:cs typeface="Arial"/>
                <a:sym typeface="Arial"/>
              </a:rPr>
              <a:t>bản</a:t>
            </a:r>
            <a:r>
              <a:rPr lang="en-US" sz="2000" b="0" i="0" u="none" strike="noStrike" cap="none">
                <a:solidFill>
                  <a:schemeClr val="dk1"/>
                </a:solidFill>
                <a:latin typeface="Arial"/>
                <a:ea typeface="Arial"/>
                <a:cs typeface="Arial"/>
                <a:sym typeface="Arial"/>
              </a:rPr>
              <a:t> (layer1, layer2, layer3, layer4), </a:t>
            </a:r>
            <a:r>
              <a:rPr lang="en-US" sz="2000" b="0" i="0" u="none" strike="noStrike" cap="none" err="1">
                <a:solidFill>
                  <a:schemeClr val="dk1"/>
                </a:solidFill>
                <a:latin typeface="Arial"/>
                <a:ea typeface="Arial"/>
                <a:cs typeface="Arial"/>
                <a:sym typeface="Arial"/>
              </a:rPr>
              <a:t>mỗi</a:t>
            </a:r>
            <a:r>
              <a:rPr lang="en-US" sz="2000" b="0" i="0" u="none" strike="noStrike" cap="none">
                <a:solidFill>
                  <a:schemeClr val="dk1"/>
                </a:solidFill>
                <a:latin typeface="Arial"/>
                <a:ea typeface="Arial"/>
                <a:cs typeface="Arial"/>
                <a:sym typeface="Arial"/>
              </a:rPr>
              <a:t> </a:t>
            </a:r>
            <a:r>
              <a:rPr lang="en-US" sz="2000" b="0" i="0" u="none" strike="noStrike" cap="none" err="1">
                <a:solidFill>
                  <a:schemeClr val="dk1"/>
                </a:solidFill>
                <a:latin typeface="Arial"/>
                <a:ea typeface="Arial"/>
                <a:cs typeface="Arial"/>
                <a:sym typeface="Arial"/>
              </a:rPr>
              <a:t>khối</a:t>
            </a:r>
            <a:r>
              <a:rPr lang="en-US" sz="2000" b="0" i="0" u="none" strike="noStrike" cap="none">
                <a:solidFill>
                  <a:schemeClr val="dk1"/>
                </a:solidFill>
                <a:latin typeface="Arial"/>
                <a:ea typeface="Arial"/>
                <a:cs typeface="Arial"/>
                <a:sym typeface="Arial"/>
              </a:rPr>
              <a:t> </a:t>
            </a:r>
            <a:r>
              <a:rPr lang="en-US" sz="2000" b="0" i="0" u="none" strike="noStrike" cap="none" err="1">
                <a:solidFill>
                  <a:schemeClr val="dk1"/>
                </a:solidFill>
                <a:latin typeface="Arial"/>
                <a:ea typeface="Arial"/>
                <a:cs typeface="Arial"/>
                <a:sym typeface="Arial"/>
              </a:rPr>
              <a:t>sử</a:t>
            </a:r>
            <a:r>
              <a:rPr lang="en-US" sz="2000" b="0" i="0" u="none" strike="noStrike" cap="none">
                <a:solidFill>
                  <a:schemeClr val="dk1"/>
                </a:solidFill>
                <a:latin typeface="Arial"/>
                <a:ea typeface="Arial"/>
                <a:cs typeface="Arial"/>
                <a:sym typeface="Arial"/>
              </a:rPr>
              <a:t> </a:t>
            </a:r>
            <a:r>
              <a:rPr lang="en-US" sz="2000" b="0" i="0" u="none" strike="noStrike" cap="none" err="1">
                <a:solidFill>
                  <a:schemeClr val="dk1"/>
                </a:solidFill>
                <a:latin typeface="Arial"/>
                <a:ea typeface="Arial"/>
                <a:cs typeface="Arial"/>
                <a:sym typeface="Arial"/>
              </a:rPr>
              <a:t>dụng</a:t>
            </a:r>
            <a:r>
              <a:rPr lang="en-US" sz="2000" b="0" i="0" u="none" strike="noStrike" cap="none">
                <a:solidFill>
                  <a:schemeClr val="dk1"/>
                </a:solidFill>
                <a:latin typeface="Arial"/>
                <a:ea typeface="Arial"/>
                <a:cs typeface="Arial"/>
                <a:sym typeface="Arial"/>
              </a:rPr>
              <a:t> </a:t>
            </a:r>
            <a:r>
              <a:rPr lang="en-US" sz="2000" b="0" i="0" u="none" strike="noStrike" cap="none" err="1">
                <a:solidFill>
                  <a:schemeClr val="dk1"/>
                </a:solidFill>
                <a:latin typeface="Arial"/>
                <a:ea typeface="Arial"/>
                <a:cs typeface="Arial"/>
                <a:sym typeface="Arial"/>
              </a:rPr>
              <a:t>các</a:t>
            </a:r>
            <a:r>
              <a:rPr lang="en-US" sz="2000" b="0" i="0" u="none" strike="noStrike" cap="none">
                <a:solidFill>
                  <a:schemeClr val="dk1"/>
                </a:solidFill>
                <a:latin typeface="Arial"/>
                <a:ea typeface="Arial"/>
                <a:cs typeface="Arial"/>
                <a:sym typeface="Arial"/>
              </a:rPr>
              <a:t> </a:t>
            </a:r>
            <a:r>
              <a:rPr lang="en-US" sz="2000" b="0" i="0" u="none" strike="noStrike" cap="none" err="1">
                <a:solidFill>
                  <a:schemeClr val="dk1"/>
                </a:solidFill>
                <a:latin typeface="Arial"/>
                <a:ea typeface="Arial"/>
                <a:cs typeface="Arial"/>
                <a:sym typeface="Arial"/>
              </a:rPr>
              <a:t>khối</a:t>
            </a:r>
            <a:r>
              <a:rPr lang="en-US" sz="2000" b="0" i="0" u="none" strike="noStrike" cap="none">
                <a:solidFill>
                  <a:schemeClr val="dk1"/>
                </a:solidFill>
                <a:latin typeface="Arial"/>
                <a:ea typeface="Arial"/>
                <a:cs typeface="Arial"/>
                <a:sym typeface="Arial"/>
              </a:rPr>
              <a:t> </a:t>
            </a:r>
            <a:r>
              <a:rPr lang="en-US" sz="2000" b="0" i="0" u="none" strike="noStrike" cap="none" err="1">
                <a:solidFill>
                  <a:schemeClr val="dk1"/>
                </a:solidFill>
                <a:latin typeface="Arial"/>
                <a:ea typeface="Arial"/>
                <a:cs typeface="Arial"/>
                <a:sym typeface="Arial"/>
              </a:rPr>
              <a:t>cơ</a:t>
            </a:r>
            <a:r>
              <a:rPr lang="en-US" sz="2000" b="0" i="0" u="none" strike="noStrike" cap="none">
                <a:solidFill>
                  <a:schemeClr val="dk1"/>
                </a:solidFill>
                <a:latin typeface="Arial"/>
                <a:ea typeface="Arial"/>
                <a:cs typeface="Arial"/>
                <a:sym typeface="Arial"/>
              </a:rPr>
              <a:t> </a:t>
            </a:r>
            <a:r>
              <a:rPr lang="en-US" sz="2000" b="0" i="0" u="none" strike="noStrike" cap="none" err="1">
                <a:solidFill>
                  <a:schemeClr val="dk1"/>
                </a:solidFill>
                <a:latin typeface="Arial"/>
                <a:ea typeface="Arial"/>
                <a:cs typeface="Arial"/>
                <a:sym typeface="Arial"/>
              </a:rPr>
              <a:t>bản</a:t>
            </a:r>
            <a:r>
              <a:rPr lang="en-US" sz="2000" b="0" i="0" u="none" strike="noStrike" cap="none">
                <a:solidFill>
                  <a:schemeClr val="dk1"/>
                </a:solidFill>
                <a:latin typeface="Arial"/>
                <a:ea typeface="Arial"/>
                <a:cs typeface="Arial"/>
                <a:sym typeface="Arial"/>
              </a:rPr>
              <a:t> (</a:t>
            </a:r>
            <a:r>
              <a:rPr lang="en-US" sz="2000" b="0" i="0" u="none" strike="noStrike" cap="none" err="1">
                <a:solidFill>
                  <a:schemeClr val="dk1"/>
                </a:solidFill>
                <a:latin typeface="Arial"/>
                <a:ea typeface="Arial"/>
                <a:cs typeface="Arial"/>
                <a:sym typeface="Arial"/>
              </a:rPr>
              <a:t>BasicBlock</a:t>
            </a:r>
            <a:r>
              <a:rPr lang="en-US" sz="2000" b="0" i="0" u="none" strike="noStrike" cap="none">
                <a:solidFill>
                  <a:schemeClr val="dk1"/>
                </a:solidFill>
                <a:latin typeface="Arial"/>
                <a:ea typeface="Arial"/>
                <a:cs typeface="Arial"/>
                <a:sym typeface="Arial"/>
              </a:rPr>
              <a:t>) </a:t>
            </a:r>
            <a:r>
              <a:rPr lang="en-US" sz="2000" b="0" i="0" u="none" strike="noStrike" cap="none" err="1">
                <a:solidFill>
                  <a:schemeClr val="dk1"/>
                </a:solidFill>
                <a:latin typeface="Arial"/>
                <a:ea typeface="Arial"/>
                <a:cs typeface="Arial"/>
                <a:sym typeface="Arial"/>
              </a:rPr>
              <a:t>lặp</a:t>
            </a:r>
            <a:r>
              <a:rPr lang="en-US" sz="2000" b="0" i="0" u="none" strike="noStrike" cap="none">
                <a:solidFill>
                  <a:schemeClr val="dk1"/>
                </a:solidFill>
                <a:latin typeface="Arial"/>
                <a:ea typeface="Arial"/>
                <a:cs typeface="Arial"/>
                <a:sym typeface="Arial"/>
              </a:rPr>
              <a:t> </a:t>
            </a:r>
            <a:r>
              <a:rPr lang="en-US" sz="2000" b="0" i="0" u="none" strike="noStrike" cap="none" err="1">
                <a:solidFill>
                  <a:schemeClr val="dk1"/>
                </a:solidFill>
                <a:latin typeface="Arial"/>
                <a:ea typeface="Arial"/>
                <a:cs typeface="Arial"/>
                <a:sym typeface="Arial"/>
              </a:rPr>
              <a:t>lại</a:t>
            </a:r>
            <a:r>
              <a:rPr lang="en-US" sz="2000" b="0" i="0" u="none" strike="noStrike" cap="none">
                <a:solidFill>
                  <a:schemeClr val="dk1"/>
                </a:solidFill>
                <a:latin typeface="Arial"/>
                <a:ea typeface="Arial"/>
                <a:cs typeface="Arial"/>
                <a:sym typeface="Arial"/>
              </a:rPr>
              <a:t>, </a:t>
            </a:r>
            <a:r>
              <a:rPr lang="en-US" sz="2000" b="0" i="0" u="none" strike="noStrike" cap="none" err="1">
                <a:solidFill>
                  <a:schemeClr val="dk1"/>
                </a:solidFill>
                <a:latin typeface="Arial"/>
                <a:ea typeface="Arial"/>
                <a:cs typeface="Arial"/>
                <a:sym typeface="Arial"/>
              </a:rPr>
              <a:t>mỗi</a:t>
            </a:r>
            <a:r>
              <a:rPr lang="en-US" sz="2000" b="0" i="0" u="none" strike="noStrike" cap="none">
                <a:solidFill>
                  <a:schemeClr val="dk1"/>
                </a:solidFill>
                <a:latin typeface="Arial"/>
                <a:ea typeface="Arial"/>
                <a:cs typeface="Arial"/>
                <a:sym typeface="Arial"/>
              </a:rPr>
              <a:t> </a:t>
            </a:r>
            <a:r>
              <a:rPr lang="en-US" sz="2000" b="0" i="0" u="none" strike="noStrike" cap="none" err="1">
                <a:solidFill>
                  <a:schemeClr val="dk1"/>
                </a:solidFill>
                <a:latin typeface="Arial"/>
                <a:ea typeface="Arial"/>
                <a:cs typeface="Arial"/>
                <a:sym typeface="Arial"/>
              </a:rPr>
              <a:t>khối</a:t>
            </a:r>
            <a:r>
              <a:rPr lang="en-US" sz="2000" b="0" i="0" u="none" strike="noStrike" cap="none">
                <a:solidFill>
                  <a:schemeClr val="dk1"/>
                </a:solidFill>
                <a:latin typeface="Arial"/>
                <a:ea typeface="Arial"/>
                <a:cs typeface="Arial"/>
                <a:sym typeface="Arial"/>
              </a:rPr>
              <a:t> </a:t>
            </a:r>
            <a:r>
              <a:rPr lang="en-US" sz="2000" b="0" i="0" u="none" strike="noStrike" cap="none" err="1">
                <a:solidFill>
                  <a:schemeClr val="dk1"/>
                </a:solidFill>
                <a:latin typeface="Arial"/>
                <a:ea typeface="Arial"/>
                <a:cs typeface="Arial"/>
                <a:sym typeface="Arial"/>
              </a:rPr>
              <a:t>gồm</a:t>
            </a:r>
            <a:r>
              <a:rPr lang="en-US" sz="2000" b="0" i="0" u="none" strike="noStrike" cap="none">
                <a:solidFill>
                  <a:schemeClr val="dk1"/>
                </a:solidFill>
                <a:latin typeface="Arial"/>
                <a:ea typeface="Arial"/>
                <a:cs typeface="Arial"/>
                <a:sym typeface="Arial"/>
              </a:rPr>
              <a:t> 2 </a:t>
            </a:r>
            <a:r>
              <a:rPr lang="en-US" sz="2000" b="0" i="0" u="none" strike="noStrike" cap="none" err="1">
                <a:solidFill>
                  <a:schemeClr val="dk1"/>
                </a:solidFill>
                <a:latin typeface="Arial"/>
                <a:ea typeface="Arial"/>
                <a:cs typeface="Arial"/>
                <a:sym typeface="Arial"/>
              </a:rPr>
              <a:t>lớp</a:t>
            </a:r>
            <a:r>
              <a:rPr lang="en-US" sz="2000" b="0" i="0" u="none" strike="noStrike" cap="none">
                <a:solidFill>
                  <a:schemeClr val="dk1"/>
                </a:solidFill>
                <a:latin typeface="Arial"/>
                <a:ea typeface="Arial"/>
                <a:cs typeface="Arial"/>
                <a:sym typeface="Arial"/>
              </a:rPr>
              <a:t> </a:t>
            </a:r>
            <a:r>
              <a:rPr lang="en-US" sz="2000" b="0" i="0" u="none" strike="noStrike" cap="none" err="1">
                <a:solidFill>
                  <a:schemeClr val="dk1"/>
                </a:solidFill>
                <a:latin typeface="Arial"/>
                <a:ea typeface="Arial"/>
                <a:cs typeface="Arial"/>
                <a:sym typeface="Arial"/>
              </a:rPr>
              <a:t>tích</a:t>
            </a:r>
            <a:r>
              <a:rPr lang="en-US" sz="2000" b="0" i="0" u="none" strike="noStrike" cap="none">
                <a:solidFill>
                  <a:schemeClr val="dk1"/>
                </a:solidFill>
                <a:latin typeface="Arial"/>
                <a:ea typeface="Arial"/>
                <a:cs typeface="Arial"/>
                <a:sym typeface="Arial"/>
              </a:rPr>
              <a:t> </a:t>
            </a:r>
            <a:r>
              <a:rPr lang="en-US" sz="2000" b="0" i="0" u="none" strike="noStrike" cap="none" err="1">
                <a:solidFill>
                  <a:schemeClr val="dk1"/>
                </a:solidFill>
                <a:latin typeface="Arial"/>
                <a:ea typeface="Arial"/>
                <a:cs typeface="Arial"/>
                <a:sym typeface="Arial"/>
              </a:rPr>
              <a:t>chập</a:t>
            </a:r>
            <a:r>
              <a:rPr lang="en-US" sz="2000" b="0" i="0" u="none" strike="noStrike" cap="none">
                <a:solidFill>
                  <a:schemeClr val="dk1"/>
                </a:solidFill>
                <a:latin typeface="Arial"/>
                <a:ea typeface="Arial"/>
                <a:cs typeface="Arial"/>
                <a:sym typeface="Arial"/>
              </a:rPr>
              <a:t>, 2 </a:t>
            </a:r>
            <a:r>
              <a:rPr lang="en-US" sz="2000" b="0" i="0" u="none" strike="noStrike" cap="none" err="1">
                <a:solidFill>
                  <a:schemeClr val="dk1"/>
                </a:solidFill>
                <a:latin typeface="Arial"/>
                <a:ea typeface="Arial"/>
                <a:cs typeface="Arial"/>
                <a:sym typeface="Arial"/>
              </a:rPr>
              <a:t>lớp</a:t>
            </a:r>
            <a:r>
              <a:rPr lang="en-US" sz="2000" b="0" i="0" u="none" strike="noStrike" cap="none">
                <a:solidFill>
                  <a:schemeClr val="dk1"/>
                </a:solidFill>
                <a:latin typeface="Arial"/>
                <a:ea typeface="Arial"/>
                <a:cs typeface="Arial"/>
                <a:sym typeface="Arial"/>
              </a:rPr>
              <a:t> </a:t>
            </a:r>
            <a:r>
              <a:rPr lang="en-US" sz="2000" b="0" i="0" u="none" strike="noStrike" cap="none" err="1">
                <a:solidFill>
                  <a:schemeClr val="dk1"/>
                </a:solidFill>
                <a:latin typeface="Arial"/>
                <a:ea typeface="Arial"/>
                <a:cs typeface="Arial"/>
                <a:sym typeface="Arial"/>
              </a:rPr>
              <a:t>chuẩn</a:t>
            </a:r>
            <a:r>
              <a:rPr lang="en-US" sz="2000" b="0" i="0" u="none" strike="noStrike" cap="none">
                <a:solidFill>
                  <a:schemeClr val="dk1"/>
                </a:solidFill>
                <a:latin typeface="Arial"/>
                <a:ea typeface="Arial"/>
                <a:cs typeface="Arial"/>
                <a:sym typeface="Arial"/>
              </a:rPr>
              <a:t> </a:t>
            </a:r>
            <a:r>
              <a:rPr lang="en-US" sz="2000" b="0" i="0" u="none" strike="noStrike" cap="none" err="1">
                <a:solidFill>
                  <a:schemeClr val="dk1"/>
                </a:solidFill>
                <a:latin typeface="Arial"/>
                <a:ea typeface="Arial"/>
                <a:cs typeface="Arial"/>
                <a:sym typeface="Arial"/>
              </a:rPr>
              <a:t>hóa</a:t>
            </a:r>
            <a:r>
              <a:rPr lang="en-US" sz="2000" b="0" i="0" u="none" strike="noStrike" cap="none">
                <a:solidFill>
                  <a:schemeClr val="dk1"/>
                </a:solidFill>
                <a:latin typeface="Arial"/>
                <a:ea typeface="Arial"/>
                <a:cs typeface="Arial"/>
                <a:sym typeface="Arial"/>
              </a:rPr>
              <a:t> </a:t>
            </a:r>
            <a:r>
              <a:rPr lang="en-US" sz="2000" b="0" i="0" u="none" strike="noStrike" cap="none" err="1">
                <a:solidFill>
                  <a:schemeClr val="dk1"/>
                </a:solidFill>
                <a:latin typeface="Arial"/>
                <a:ea typeface="Arial"/>
                <a:cs typeface="Arial"/>
                <a:sym typeface="Arial"/>
              </a:rPr>
              <a:t>và</a:t>
            </a:r>
            <a:r>
              <a:rPr lang="en-US" sz="2000" b="0" i="0" u="none" strike="noStrike" cap="none">
                <a:solidFill>
                  <a:schemeClr val="dk1"/>
                </a:solidFill>
                <a:latin typeface="Arial"/>
                <a:ea typeface="Arial"/>
                <a:cs typeface="Arial"/>
                <a:sym typeface="Arial"/>
              </a:rPr>
              <a:t> 1 </a:t>
            </a:r>
            <a:r>
              <a:rPr lang="en-US" sz="2000" b="0" i="0" u="none" strike="noStrike" cap="none" err="1">
                <a:solidFill>
                  <a:schemeClr val="dk1"/>
                </a:solidFill>
                <a:latin typeface="Arial"/>
                <a:ea typeface="Arial"/>
                <a:cs typeface="Arial"/>
                <a:sym typeface="Arial"/>
              </a:rPr>
              <a:t>hàm</a:t>
            </a:r>
            <a:r>
              <a:rPr lang="en-US" sz="2000" b="0" i="0" u="none" strike="noStrike" cap="none">
                <a:solidFill>
                  <a:schemeClr val="dk1"/>
                </a:solidFill>
                <a:latin typeface="Arial"/>
                <a:ea typeface="Arial"/>
                <a:cs typeface="Arial"/>
                <a:sym typeface="Arial"/>
              </a:rPr>
              <a:t> ReLU. </a:t>
            </a:r>
            <a:r>
              <a:rPr lang="en-US" sz="2000">
                <a:solidFill>
                  <a:schemeClr val="dk1"/>
                </a:solidFill>
              </a:rPr>
              <a:t>Ở các layer2, 3 và 4 sẽ có them khối giảm kích th</a:t>
            </a:r>
            <a:r>
              <a:rPr lang="vi-VN" sz="2000">
                <a:solidFill>
                  <a:schemeClr val="dk1"/>
                </a:solidFill>
              </a:rPr>
              <a:t>ư</a:t>
            </a:r>
            <a:r>
              <a:rPr lang="en-US" sz="2000">
                <a:solidFill>
                  <a:schemeClr val="dk1"/>
                </a:solidFill>
              </a:rPr>
              <a:t>ớc (downsample)</a:t>
            </a:r>
            <a:endParaRPr sz="2000" b="0" i="0" u="none" strike="noStrike" cap="none">
              <a:solidFill>
                <a:schemeClr val="dk1"/>
              </a:solidFill>
              <a:latin typeface="Arial"/>
              <a:ea typeface="Arial"/>
              <a:cs typeface="Arial"/>
              <a:sym typeface="Arial"/>
            </a:endParaRPr>
          </a:p>
        </p:txBody>
      </p:sp>
      <p:sp>
        <p:nvSpPr>
          <p:cNvPr id="285" name="Google Shape;285;p18"/>
          <p:cNvSpPr txBox="1"/>
          <p:nvPr/>
        </p:nvSpPr>
        <p:spPr>
          <a:xfrm>
            <a:off x="1907540" y="123190"/>
            <a:ext cx="3237865" cy="7067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4000" b="0" i="0" u="none" strike="noStrike" cap="none">
                <a:solidFill>
                  <a:srgbClr val="000000"/>
                </a:solidFill>
                <a:latin typeface="Arial"/>
                <a:ea typeface="Arial"/>
                <a:cs typeface="Arial"/>
                <a:sym typeface="Arial"/>
              </a:rPr>
              <a:t>Mạng Resnet</a:t>
            </a:r>
            <a:endParaRPr sz="4000" b="0" i="0" u="none" strike="noStrike" cap="none">
              <a:solidFill>
                <a:srgbClr val="000000"/>
              </a:solidFill>
              <a:latin typeface="Arial"/>
              <a:ea typeface="Arial"/>
              <a:cs typeface="Arial"/>
              <a:sym typeface="Arial"/>
            </a:endParaRPr>
          </a:p>
        </p:txBody>
      </p:sp>
      <p:sp>
        <p:nvSpPr>
          <p:cNvPr id="286" name="Google Shape;286;p18"/>
          <p:cNvSpPr txBox="1"/>
          <p:nvPr/>
        </p:nvSpPr>
        <p:spPr>
          <a:xfrm>
            <a:off x="2843530" y="4761865"/>
            <a:ext cx="4043045"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B1B8BE"/>
                </a:solidFill>
                <a:latin typeface="Arial"/>
                <a:ea typeface="Arial"/>
                <a:cs typeface="Arial"/>
                <a:sym typeface="Arial"/>
              </a:rPr>
              <a:t>Viện TTNT, Đại học Công nghệ, ĐHQGHN</a:t>
            </a:r>
            <a:endParaRPr sz="1400" b="0" i="0" u="none" strike="noStrike" cap="none">
              <a:solidFill>
                <a:srgbClr val="B1B8BE"/>
              </a:solidFill>
              <a:latin typeface="Arial"/>
              <a:ea typeface="Arial"/>
              <a:cs typeface="Arial"/>
              <a:sym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0"/>
        <p:cNvGrpSpPr/>
        <p:nvPr/>
      </p:nvGrpSpPr>
      <p:grpSpPr>
        <a:xfrm>
          <a:off x="0" y="0"/>
          <a:ext cx="0" cy="0"/>
          <a:chOff x="0" y="0"/>
          <a:chExt cx="0" cy="0"/>
        </a:xfrm>
      </p:grpSpPr>
      <p:pic>
        <p:nvPicPr>
          <p:cNvPr id="311" name="Google Shape;311;p21"/>
          <p:cNvPicPr preferRelativeResize="0"/>
          <p:nvPr/>
        </p:nvPicPr>
        <p:blipFill rotWithShape="1">
          <a:blip r:embed="rId3">
            <a:alphaModFix/>
          </a:blip>
          <a:srcRect/>
          <a:stretch/>
        </p:blipFill>
        <p:spPr>
          <a:xfrm>
            <a:off x="1619885" y="695960"/>
            <a:ext cx="6078220" cy="1755775"/>
          </a:xfrm>
          <a:prstGeom prst="rect">
            <a:avLst/>
          </a:prstGeom>
          <a:noFill/>
          <a:ln>
            <a:noFill/>
          </a:ln>
        </p:spPr>
      </p:pic>
      <p:sp>
        <p:nvSpPr>
          <p:cNvPr id="312" name="Google Shape;312;p21"/>
          <p:cNvSpPr txBox="1">
            <a:spLocks noGrp="1"/>
          </p:cNvSpPr>
          <p:nvPr>
            <p:ph type="sldNum" idx="12"/>
          </p:nvPr>
        </p:nvSpPr>
        <p:spPr>
          <a:xfrm>
            <a:off x="76209" y="474985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
              <a:buNone/>
            </a:pPr>
            <a:fld id="{00000000-1234-1234-1234-123412341234}" type="slidenum">
              <a:rPr lang="en-US">
                <a:solidFill>
                  <a:schemeClr val="accent2"/>
                </a:solidFill>
              </a:rPr>
              <a:t>14</a:t>
            </a:fld>
            <a:endParaRPr>
              <a:solidFill>
                <a:schemeClr val="accent2"/>
              </a:solidFill>
            </a:endParaRPr>
          </a:p>
        </p:txBody>
      </p:sp>
      <p:sp>
        <p:nvSpPr>
          <p:cNvPr id="313" name="Google Shape;313;p21"/>
          <p:cNvSpPr/>
          <p:nvPr/>
        </p:nvSpPr>
        <p:spPr>
          <a:xfrm>
            <a:off x="6945630" y="861060"/>
            <a:ext cx="832485" cy="1135380"/>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14" name="Google Shape;314;p21"/>
          <p:cNvSpPr/>
          <p:nvPr/>
        </p:nvSpPr>
        <p:spPr>
          <a:xfrm>
            <a:off x="624910" y="2860040"/>
            <a:ext cx="6723662" cy="1464310"/>
          </a:xfrm>
          <a:prstGeom prst="roundRect">
            <a:avLst>
              <a:gd name="adj" fmla="val 16667"/>
            </a:avLst>
          </a:prstGeom>
          <a:gradFill>
            <a:gsLst>
              <a:gs pos="0">
                <a:srgbClr val="D0FF9F"/>
              </a:gs>
              <a:gs pos="35000">
                <a:srgbClr val="DCFFBA"/>
              </a:gs>
              <a:gs pos="100000">
                <a:srgbClr val="F0FFE2"/>
              </a:gs>
            </a:gsLst>
            <a:lin ang="16200000" scaled="0"/>
          </a:gra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400" b="0" i="0" u="none" strike="noStrike" cap="none">
                <a:solidFill>
                  <a:schemeClr val="dk1"/>
                </a:solidFill>
                <a:latin typeface="Arial"/>
                <a:ea typeface="Arial"/>
                <a:cs typeface="Arial"/>
                <a:sym typeface="Arial"/>
              </a:rPr>
              <a:t>Cuối cùng là các l</a:t>
            </a:r>
            <a:r>
              <a:rPr lang="en-US" sz="2400">
                <a:solidFill>
                  <a:schemeClr val="dk1"/>
                </a:solidFill>
              </a:rPr>
              <a:t>ớp </a:t>
            </a:r>
            <a:r>
              <a:rPr lang="en-US" sz="2400" b="0" i="0" u="none" strike="noStrike" cap="none">
                <a:solidFill>
                  <a:schemeClr val="dk1"/>
                </a:solidFill>
                <a:latin typeface="Arial"/>
                <a:ea typeface="Arial"/>
                <a:cs typeface="Arial"/>
                <a:sym typeface="Arial"/>
              </a:rPr>
              <a:t>AdaptiveAvgPool2d chuyển đầu ra thành các vector đặc tr</a:t>
            </a:r>
            <a:r>
              <a:rPr lang="vi-VN" sz="2400" b="0" i="0" u="none" strike="noStrike" cap="none">
                <a:solidFill>
                  <a:schemeClr val="dk1"/>
                </a:solidFill>
                <a:latin typeface="Arial"/>
                <a:ea typeface="Arial"/>
                <a:cs typeface="Arial"/>
                <a:sym typeface="Arial"/>
              </a:rPr>
              <a:t>ư</a:t>
            </a:r>
            <a:r>
              <a:rPr lang="en-US" sz="2400" b="0" i="0" u="none" strike="noStrike" cap="none">
                <a:solidFill>
                  <a:schemeClr val="dk1"/>
                </a:solidFill>
                <a:latin typeface="Arial"/>
                <a:ea typeface="Arial"/>
                <a:cs typeface="Arial"/>
                <a:sym typeface="Arial"/>
              </a:rPr>
              <a:t>ng và l</a:t>
            </a:r>
            <a:r>
              <a:rPr lang="en-US" sz="2400">
                <a:solidFill>
                  <a:schemeClr val="dk1"/>
                </a:solidFill>
              </a:rPr>
              <a:t>ớp FC nhận các đặc trứng đó, sử dụng hàm sofmax để phân lớp ảnh.</a:t>
            </a:r>
            <a:r>
              <a:rPr lang="en-US" sz="2400" b="0" i="0" u="none" strike="noStrike" cap="none">
                <a:solidFill>
                  <a:schemeClr val="dk1"/>
                </a:solidFill>
                <a:latin typeface="Arial"/>
                <a:ea typeface="Arial"/>
                <a:cs typeface="Arial"/>
                <a:sym typeface="Arial"/>
              </a:rPr>
              <a:t> </a:t>
            </a:r>
            <a:endParaRPr sz="2400" b="0" i="0" u="none" strike="noStrike" cap="none">
              <a:solidFill>
                <a:schemeClr val="dk1"/>
              </a:solidFill>
              <a:latin typeface="Arial"/>
              <a:ea typeface="Arial"/>
              <a:cs typeface="Arial"/>
              <a:sym typeface="Arial"/>
            </a:endParaRPr>
          </a:p>
        </p:txBody>
      </p:sp>
      <p:cxnSp>
        <p:nvCxnSpPr>
          <p:cNvPr id="315" name="Google Shape;315;p21"/>
          <p:cNvCxnSpPr>
            <a:cxnSpLocks/>
          </p:cNvCxnSpPr>
          <p:nvPr/>
        </p:nvCxnSpPr>
        <p:spPr>
          <a:xfrm flipH="1">
            <a:off x="6945630" y="1996440"/>
            <a:ext cx="463012" cy="863600"/>
          </a:xfrm>
          <a:prstGeom prst="straightConnector1">
            <a:avLst/>
          </a:prstGeom>
          <a:noFill/>
          <a:ln w="25400" cap="flat" cmpd="sng">
            <a:solidFill>
              <a:srgbClr val="FF0000"/>
            </a:solidFill>
            <a:prstDash val="solid"/>
            <a:round/>
            <a:headEnd type="none" w="sm" len="sm"/>
            <a:tailEnd type="stealth" w="med" len="med"/>
          </a:ln>
        </p:spPr>
      </p:cxnSp>
      <p:sp>
        <p:nvSpPr>
          <p:cNvPr id="316" name="Google Shape;316;p21"/>
          <p:cNvSpPr txBox="1"/>
          <p:nvPr/>
        </p:nvSpPr>
        <p:spPr>
          <a:xfrm>
            <a:off x="2843530" y="4761865"/>
            <a:ext cx="4043045"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B1B8BE"/>
                </a:solidFill>
                <a:latin typeface="Arial"/>
                <a:ea typeface="Arial"/>
                <a:cs typeface="Arial"/>
                <a:sym typeface="Arial"/>
              </a:rPr>
              <a:t>Viện TTNT, Đại học Công nghệ, ĐHQGHN</a:t>
            </a:r>
            <a:endParaRPr sz="1400" b="0" i="0" u="none" strike="noStrike" cap="none">
              <a:solidFill>
                <a:srgbClr val="B1B8BE"/>
              </a:solidFill>
              <a:latin typeface="Arial"/>
              <a:ea typeface="Arial"/>
              <a:cs typeface="Arial"/>
              <a:sym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1"/>
        <p:cNvGrpSpPr/>
        <p:nvPr/>
      </p:nvGrpSpPr>
      <p:grpSpPr>
        <a:xfrm>
          <a:off x="0" y="0"/>
          <a:ext cx="0" cy="0"/>
          <a:chOff x="0" y="0"/>
          <a:chExt cx="0" cy="0"/>
        </a:xfrm>
      </p:grpSpPr>
      <p:sp>
        <p:nvSpPr>
          <p:cNvPr id="302" name="Google Shape;302;p20"/>
          <p:cNvSpPr txBox="1">
            <a:spLocks noGrp="1"/>
          </p:cNvSpPr>
          <p:nvPr>
            <p:ph type="sldNum" idx="12"/>
          </p:nvPr>
        </p:nvSpPr>
        <p:spPr>
          <a:xfrm>
            <a:off x="76209" y="474985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
              <a:buNone/>
            </a:pPr>
            <a:fld id="{00000000-1234-1234-1234-123412341234}" type="slidenum">
              <a:rPr lang="en-US">
                <a:solidFill>
                  <a:schemeClr val="accent2"/>
                </a:solidFill>
              </a:rPr>
              <a:t>15</a:t>
            </a:fld>
            <a:endParaRPr>
              <a:solidFill>
                <a:schemeClr val="accent2"/>
              </a:solidFill>
            </a:endParaRPr>
          </a:p>
        </p:txBody>
      </p:sp>
      <p:pic>
        <p:nvPicPr>
          <p:cNvPr id="303" name="Google Shape;303;p20"/>
          <p:cNvPicPr preferRelativeResize="0"/>
          <p:nvPr/>
        </p:nvPicPr>
        <p:blipFill rotWithShape="1">
          <a:blip r:embed="rId3">
            <a:alphaModFix/>
          </a:blip>
          <a:srcRect/>
          <a:stretch/>
        </p:blipFill>
        <p:spPr>
          <a:xfrm>
            <a:off x="2051685" y="51435"/>
            <a:ext cx="6198235" cy="3185795"/>
          </a:xfrm>
          <a:prstGeom prst="rect">
            <a:avLst/>
          </a:prstGeom>
          <a:noFill/>
          <a:ln>
            <a:noFill/>
          </a:ln>
        </p:spPr>
      </p:pic>
      <p:sp>
        <p:nvSpPr>
          <p:cNvPr id="304" name="Google Shape;304;p20"/>
          <p:cNvSpPr/>
          <p:nvPr/>
        </p:nvSpPr>
        <p:spPr>
          <a:xfrm>
            <a:off x="842070" y="3394710"/>
            <a:ext cx="7459859" cy="1209675"/>
          </a:xfrm>
          <a:prstGeom prst="flowChartAlternateProcess">
            <a:avLst/>
          </a:prstGeom>
          <a:gradFill>
            <a:gsLst>
              <a:gs pos="0">
                <a:srgbClr val="D0FF9F"/>
              </a:gs>
              <a:gs pos="35000">
                <a:srgbClr val="DCFFBA"/>
              </a:gs>
              <a:gs pos="100000">
                <a:srgbClr val="F0FFE2"/>
              </a:gs>
            </a:gsLst>
            <a:lin ang="16200000" scaled="0"/>
          </a:gra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chemeClr val="dk1"/>
                </a:solidFill>
                <a:latin typeface="Arial"/>
                <a:ea typeface="Arial"/>
                <a:cs typeface="Arial"/>
                <a:sym typeface="Arial"/>
              </a:rPr>
              <a:t>Đặc biệt kết nối tắt (shortcut connection) là một thành phần cốt lõi của ResNet, cho phép truyền ngược tín hiệu hiệu quả hơn và giảm thiểu vấn đề mất độ dốc trong quá trình huấn luyện</a:t>
            </a:r>
            <a:endParaRPr sz="2000" b="0" i="0" u="none" strike="noStrike" cap="none">
              <a:solidFill>
                <a:schemeClr val="dk1"/>
              </a:solidFill>
              <a:latin typeface="Arial"/>
              <a:ea typeface="Arial"/>
              <a:cs typeface="Arial"/>
              <a:sym typeface="Arial"/>
            </a:endParaRPr>
          </a:p>
        </p:txBody>
      </p:sp>
      <p:cxnSp>
        <p:nvCxnSpPr>
          <p:cNvPr id="305" name="Google Shape;305;p20"/>
          <p:cNvCxnSpPr/>
          <p:nvPr/>
        </p:nvCxnSpPr>
        <p:spPr>
          <a:xfrm flipH="1">
            <a:off x="6372225" y="2859405"/>
            <a:ext cx="439420" cy="535305"/>
          </a:xfrm>
          <a:prstGeom prst="straightConnector1">
            <a:avLst/>
          </a:prstGeom>
          <a:noFill/>
          <a:ln w="25400" cap="flat" cmpd="sng">
            <a:solidFill>
              <a:srgbClr val="FF0000"/>
            </a:solidFill>
            <a:prstDash val="solid"/>
            <a:round/>
            <a:headEnd type="none" w="sm" len="sm"/>
            <a:tailEnd type="stealth" w="med" len="med"/>
          </a:ln>
        </p:spPr>
      </p:cxnSp>
      <p:sp>
        <p:nvSpPr>
          <p:cNvPr id="306" name="Google Shape;306;p20"/>
          <p:cNvSpPr txBox="1"/>
          <p:nvPr/>
        </p:nvSpPr>
        <p:spPr>
          <a:xfrm>
            <a:off x="2843530" y="4761865"/>
            <a:ext cx="4043045"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B1B8BE"/>
                </a:solidFill>
                <a:latin typeface="Arial"/>
                <a:ea typeface="Arial"/>
                <a:cs typeface="Arial"/>
                <a:sym typeface="Arial"/>
              </a:rPr>
              <a:t>Viện TTNT, Đại học Công nghệ, ĐHQGHN</a:t>
            </a:r>
            <a:endParaRPr sz="1400" b="0" i="0" u="none" strike="noStrike" cap="none">
              <a:solidFill>
                <a:srgbClr val="B1B8BE"/>
              </a:solidFill>
              <a:latin typeface="Arial"/>
              <a:ea typeface="Arial"/>
              <a:cs typeface="Arial"/>
              <a:sym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40"/>
        <p:cNvGrpSpPr/>
        <p:nvPr/>
      </p:nvGrpSpPr>
      <p:grpSpPr>
        <a:xfrm>
          <a:off x="0" y="0"/>
          <a:ext cx="0" cy="0"/>
          <a:chOff x="0" y="0"/>
          <a:chExt cx="0" cy="0"/>
        </a:xfrm>
      </p:grpSpPr>
      <p:sp>
        <p:nvSpPr>
          <p:cNvPr id="342" name="Google Shape;342;p24"/>
          <p:cNvSpPr txBox="1">
            <a:spLocks noGrp="1"/>
          </p:cNvSpPr>
          <p:nvPr>
            <p:ph type="sldNum" idx="12"/>
          </p:nvPr>
        </p:nvSpPr>
        <p:spPr>
          <a:xfrm>
            <a:off x="76209" y="474985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
              <a:buNone/>
            </a:pPr>
            <a:fld id="{00000000-1234-1234-1234-123412341234}" type="slidenum">
              <a:rPr lang="en-US"/>
              <a:t>16</a:t>
            </a:fld>
            <a:endParaRPr/>
          </a:p>
        </p:txBody>
      </p:sp>
      <p:pic>
        <p:nvPicPr>
          <p:cNvPr id="344" name="Google Shape;344;p24" descr="wpp"/>
          <p:cNvPicPr preferRelativeResize="0"/>
          <p:nvPr/>
        </p:nvPicPr>
        <p:blipFill rotWithShape="1">
          <a:blip r:embed="rId3">
            <a:alphaModFix/>
          </a:blip>
          <a:srcRect/>
          <a:stretch/>
        </p:blipFill>
        <p:spPr>
          <a:xfrm>
            <a:off x="6516370" y="3867785"/>
            <a:ext cx="1031875" cy="475307"/>
          </a:xfrm>
          <a:prstGeom prst="rect">
            <a:avLst/>
          </a:prstGeom>
          <a:noFill/>
          <a:ln>
            <a:noFill/>
          </a:ln>
        </p:spPr>
      </p:pic>
      <p:sp>
        <p:nvSpPr>
          <p:cNvPr id="6" name="Google Shape;333;p23">
            <a:extLst>
              <a:ext uri="{FF2B5EF4-FFF2-40B4-BE49-F238E27FC236}">
                <a16:creationId xmlns:a16="http://schemas.microsoft.com/office/drawing/2014/main" id="{6DC1E7CB-05AC-4A20-A858-36AC677D190A}"/>
              </a:ext>
            </a:extLst>
          </p:cNvPr>
          <p:cNvSpPr txBox="1">
            <a:spLocks/>
          </p:cNvSpPr>
          <p:nvPr/>
        </p:nvSpPr>
        <p:spPr>
          <a:xfrm>
            <a:off x="350559" y="381634"/>
            <a:ext cx="2316237" cy="5413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1pPr>
            <a:lvl2pPr marR="0" lvl="1"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2pPr>
            <a:lvl3pPr marR="0" lvl="2"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3pPr>
            <a:lvl4pPr marR="0" lvl="3"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4pPr>
            <a:lvl5pPr marR="0" lvl="4"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5pPr>
            <a:lvl6pPr marR="0" lvl="5"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6pPr>
            <a:lvl7pPr marR="0" lvl="6"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7pPr>
            <a:lvl8pPr marR="0" lvl="7"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8pPr>
            <a:lvl9pPr marR="0" lvl="8"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9pPr>
          </a:lstStyle>
          <a:p>
            <a:r>
              <a:rPr lang="en-US" sz="2400" b="1">
                <a:solidFill>
                  <a:srgbClr val="51B148"/>
                </a:solidFill>
                <a:latin typeface="Arial"/>
                <a:ea typeface="Arial"/>
                <a:cs typeface="Arial"/>
                <a:sym typeface="Arial"/>
              </a:rPr>
              <a:t>Hàm mất mát</a:t>
            </a:r>
          </a:p>
        </p:txBody>
      </p:sp>
      <p:sp>
        <p:nvSpPr>
          <p:cNvPr id="7" name="TextBox 6">
            <a:extLst>
              <a:ext uri="{FF2B5EF4-FFF2-40B4-BE49-F238E27FC236}">
                <a16:creationId xmlns:a16="http://schemas.microsoft.com/office/drawing/2014/main" id="{27048A24-8E31-45A9-B7A1-B78785947A23}"/>
              </a:ext>
            </a:extLst>
          </p:cNvPr>
          <p:cNvSpPr txBox="1"/>
          <p:nvPr/>
        </p:nvSpPr>
        <p:spPr>
          <a:xfrm>
            <a:off x="810768" y="1103853"/>
            <a:ext cx="7522464" cy="1938992"/>
          </a:xfrm>
          <a:prstGeom prst="rect">
            <a:avLst/>
          </a:prstGeom>
          <a:noFill/>
        </p:spPr>
        <p:txBody>
          <a:bodyPr wrap="square" rtlCol="0">
            <a:spAutoFit/>
          </a:bodyPr>
          <a:lstStyle/>
          <a:p>
            <a:pPr marL="285750" indent="-285750">
              <a:buFont typeface="Arial" panose="020B0604020202020204" pitchFamily="34" charset="0"/>
              <a:buChar char="•"/>
            </a:pPr>
            <a:r>
              <a:rPr lang="vi-VN" sz="2000"/>
              <a:t>Đối với bài toán multiclass classification, cross</a:t>
            </a:r>
            <a:r>
              <a:rPr lang="en-US" sz="2000"/>
              <a:t>-</a:t>
            </a:r>
            <a:r>
              <a:rPr lang="vi-VN" sz="2000"/>
              <a:t>entropy thường được sử dụng cùng với hàm softmax để đo lường sự không chắc chắn trong dự đoán của mô hình.</a:t>
            </a:r>
            <a:endParaRPr lang="en-US" sz="2000"/>
          </a:p>
          <a:p>
            <a:pPr marL="285750" indent="-285750">
              <a:buFont typeface="Arial" panose="020B0604020202020204" pitchFamily="34" charset="0"/>
              <a:buChar char="•"/>
            </a:pPr>
            <a:r>
              <a:rPr lang="en-US" sz="2000"/>
              <a:t>Cross-entropy loss càng nhỏ khi dự đoán của mô hình càng gần với phân phối xác suất thực tế, và cao khi có sự chênh lệch lớn giữa dự đoán và thực tế.</a:t>
            </a:r>
          </a:p>
        </p:txBody>
      </p:sp>
      <p:sp>
        <p:nvSpPr>
          <p:cNvPr id="11" name="Google Shape;332;p23">
            <a:extLst>
              <a:ext uri="{FF2B5EF4-FFF2-40B4-BE49-F238E27FC236}">
                <a16:creationId xmlns:a16="http://schemas.microsoft.com/office/drawing/2014/main" id="{78521303-57A7-4F34-A3BC-411696B254CF}"/>
              </a:ext>
            </a:extLst>
          </p:cNvPr>
          <p:cNvSpPr txBox="1"/>
          <p:nvPr/>
        </p:nvSpPr>
        <p:spPr>
          <a:xfrm>
            <a:off x="2843530" y="4761865"/>
            <a:ext cx="4043045"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B1B8BE"/>
                </a:solidFill>
                <a:latin typeface="Arial"/>
                <a:ea typeface="Arial"/>
                <a:cs typeface="Arial"/>
                <a:sym typeface="Arial"/>
              </a:rPr>
              <a:t>Viện TTNT, Đại học Công nghệ, ĐHQGHN</a:t>
            </a:r>
            <a:endParaRPr sz="1400" b="0" i="0" u="none" strike="noStrike" cap="none">
              <a:solidFill>
                <a:srgbClr val="B1B8BE"/>
              </a:solidFill>
              <a:latin typeface="Arial"/>
              <a:ea typeface="Arial"/>
              <a:cs typeface="Arial"/>
              <a:sym typeface="Arial"/>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CE0D5F5-E151-44EE-AF85-9DF1A30B3B37}"/>
                  </a:ext>
                </a:extLst>
              </p:cNvPr>
              <p:cNvSpPr txBox="1"/>
              <p:nvPr/>
            </p:nvSpPr>
            <p:spPr>
              <a:xfrm>
                <a:off x="2666796" y="3223727"/>
                <a:ext cx="2958310"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d>
                        <m:dPr>
                          <m:ctrlPr>
                            <a:rPr lang="en-US" sz="2000" b="0" i="1" smtClean="0">
                              <a:latin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𝜃</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𝑛</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func>
                            <m:funcPr>
                              <m:ctrlPr>
                                <a:rPr lang="en-US" sz="2000" b="0" i="1" smtClean="0">
                                  <a:latin typeface="Cambria Math" panose="02040503050406030204" pitchFamily="18" charset="0"/>
                                </a:rPr>
                              </m:ctrlPr>
                            </m:funcPr>
                            <m:fName>
                              <m:r>
                                <a:rPr lang="en-US" sz="2000" b="0" i="0" smtClean="0">
                                  <a:latin typeface="Cambria Math" panose="02040503050406030204" pitchFamily="18" charset="0"/>
                                </a:rPr>
                                <m:t>−</m:t>
                              </m:r>
                              <m:r>
                                <m:rPr>
                                  <m:sty m:val="p"/>
                                </m:rPr>
                                <a:rPr lang="en-US" sz="2000" b="0" i="0" smtClean="0">
                                  <a:latin typeface="Cambria Math" panose="02040503050406030204" pitchFamily="18" charset="0"/>
                                </a:rPr>
                                <m:t>ln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𝑔</m:t>
                                  </m:r>
                                </m:e>
                                <m: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sub>
                              </m:sSub>
                            </m:e>
                          </m:func>
                        </m:e>
                      </m:nary>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𝜃</m:t>
                      </m:r>
                      <m:r>
                        <a:rPr lang="en-US" sz="2000" b="0" i="1" smtClean="0">
                          <a:latin typeface="Cambria Math" panose="02040503050406030204" pitchFamily="18" charset="0"/>
                          <a:ea typeface="Cambria Math" panose="02040503050406030204" pitchFamily="18" charset="0"/>
                        </a:rPr>
                        <m:t>)</m:t>
                      </m:r>
                    </m:oMath>
                  </m:oMathPara>
                </a14:m>
                <a:endParaRPr lang="en-US" sz="2000"/>
              </a:p>
            </p:txBody>
          </p:sp>
        </mc:Choice>
        <mc:Fallback xmlns="">
          <p:sp>
            <p:nvSpPr>
              <p:cNvPr id="13" name="TextBox 12">
                <a:extLst>
                  <a:ext uri="{FF2B5EF4-FFF2-40B4-BE49-F238E27FC236}">
                    <a16:creationId xmlns:a16="http://schemas.microsoft.com/office/drawing/2014/main" id="{6CE0D5F5-E151-44EE-AF85-9DF1A30B3B37}"/>
                  </a:ext>
                </a:extLst>
              </p:cNvPr>
              <p:cNvSpPr txBox="1">
                <a:spLocks noRot="1" noChangeAspect="1" noMove="1" noResize="1" noEditPoints="1" noAdjustHandles="1" noChangeArrowheads="1" noChangeShapeType="1" noTextEdit="1"/>
              </p:cNvSpPr>
              <p:nvPr/>
            </p:nvSpPr>
            <p:spPr>
              <a:xfrm>
                <a:off x="2666796" y="3223727"/>
                <a:ext cx="2958310" cy="840295"/>
              </a:xfrm>
              <a:prstGeom prst="rect">
                <a:avLst/>
              </a:prstGeom>
              <a:blipFill>
                <a:blip r:embed="rId4"/>
                <a:stretch>
                  <a:fillRect/>
                </a:stretch>
              </a:blipFill>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40"/>
        <p:cNvGrpSpPr/>
        <p:nvPr/>
      </p:nvGrpSpPr>
      <p:grpSpPr>
        <a:xfrm>
          <a:off x="0" y="0"/>
          <a:ext cx="0" cy="0"/>
          <a:chOff x="0" y="0"/>
          <a:chExt cx="0" cy="0"/>
        </a:xfrm>
      </p:grpSpPr>
      <p:sp>
        <p:nvSpPr>
          <p:cNvPr id="342" name="Google Shape;342;p24"/>
          <p:cNvSpPr txBox="1">
            <a:spLocks noGrp="1"/>
          </p:cNvSpPr>
          <p:nvPr>
            <p:ph type="sldNum" idx="12"/>
          </p:nvPr>
        </p:nvSpPr>
        <p:spPr>
          <a:xfrm>
            <a:off x="76209" y="474985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
              <a:buNone/>
            </a:pPr>
            <a:fld id="{00000000-1234-1234-1234-123412341234}" type="slidenum">
              <a:rPr lang="en-US"/>
              <a:t>17</a:t>
            </a:fld>
            <a:endParaRPr/>
          </a:p>
        </p:txBody>
      </p:sp>
      <p:pic>
        <p:nvPicPr>
          <p:cNvPr id="344" name="Google Shape;344;p24" descr="wpp"/>
          <p:cNvPicPr preferRelativeResize="0"/>
          <p:nvPr/>
        </p:nvPicPr>
        <p:blipFill rotWithShape="1">
          <a:blip r:embed="rId3">
            <a:alphaModFix/>
          </a:blip>
          <a:srcRect/>
          <a:stretch/>
        </p:blipFill>
        <p:spPr>
          <a:xfrm>
            <a:off x="6516370" y="3867785"/>
            <a:ext cx="1031875" cy="475307"/>
          </a:xfrm>
          <a:prstGeom prst="rect">
            <a:avLst/>
          </a:prstGeom>
          <a:noFill/>
          <a:ln>
            <a:noFill/>
          </a:ln>
        </p:spPr>
      </p:pic>
      <p:sp>
        <p:nvSpPr>
          <p:cNvPr id="6" name="Google Shape;333;p23">
            <a:extLst>
              <a:ext uri="{FF2B5EF4-FFF2-40B4-BE49-F238E27FC236}">
                <a16:creationId xmlns:a16="http://schemas.microsoft.com/office/drawing/2014/main" id="{6DC1E7CB-05AC-4A20-A858-36AC677D190A}"/>
              </a:ext>
            </a:extLst>
          </p:cNvPr>
          <p:cNvSpPr txBox="1">
            <a:spLocks/>
          </p:cNvSpPr>
          <p:nvPr/>
        </p:nvSpPr>
        <p:spPr>
          <a:xfrm>
            <a:off x="350559" y="260714"/>
            <a:ext cx="2316237" cy="5413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1pPr>
            <a:lvl2pPr marR="0" lvl="1"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2pPr>
            <a:lvl3pPr marR="0" lvl="2"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3pPr>
            <a:lvl4pPr marR="0" lvl="3"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4pPr>
            <a:lvl5pPr marR="0" lvl="4"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5pPr>
            <a:lvl6pPr marR="0" lvl="5"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6pPr>
            <a:lvl7pPr marR="0" lvl="6"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7pPr>
            <a:lvl8pPr marR="0" lvl="7"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8pPr>
            <a:lvl9pPr marR="0" lvl="8"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9pPr>
          </a:lstStyle>
          <a:p>
            <a:r>
              <a:rPr lang="en-US" sz="2400" b="1">
                <a:solidFill>
                  <a:srgbClr val="51B148"/>
                </a:solidFill>
                <a:latin typeface="Arial"/>
                <a:ea typeface="Arial"/>
                <a:cs typeface="Arial"/>
                <a:sym typeface="Arial"/>
              </a:rPr>
              <a:t>Hàm tối </a:t>
            </a:r>
            <a:r>
              <a:rPr lang="vi-VN" sz="2400" b="1">
                <a:solidFill>
                  <a:srgbClr val="51B148"/>
                </a:solidFill>
                <a:latin typeface="Arial"/>
                <a:ea typeface="Arial"/>
                <a:cs typeface="Arial"/>
                <a:sym typeface="Arial"/>
              </a:rPr>
              <a:t>ư</a:t>
            </a:r>
            <a:r>
              <a:rPr lang="en-US" sz="2400" b="1">
                <a:solidFill>
                  <a:srgbClr val="51B148"/>
                </a:solidFill>
                <a:latin typeface="Arial"/>
                <a:ea typeface="Arial"/>
                <a:cs typeface="Arial"/>
                <a:sym typeface="Arial"/>
              </a:rPr>
              <a:t>u</a:t>
            </a:r>
          </a:p>
        </p:txBody>
      </p:sp>
      <p:sp>
        <p:nvSpPr>
          <p:cNvPr id="7" name="TextBox 6">
            <a:extLst>
              <a:ext uri="{FF2B5EF4-FFF2-40B4-BE49-F238E27FC236}">
                <a16:creationId xmlns:a16="http://schemas.microsoft.com/office/drawing/2014/main" id="{27048A24-8E31-45A9-B7A1-B78785947A23}"/>
              </a:ext>
            </a:extLst>
          </p:cNvPr>
          <p:cNvSpPr txBox="1"/>
          <p:nvPr/>
        </p:nvSpPr>
        <p:spPr>
          <a:xfrm>
            <a:off x="350559" y="805789"/>
            <a:ext cx="8442882" cy="1631216"/>
          </a:xfrm>
          <a:prstGeom prst="rect">
            <a:avLst/>
          </a:prstGeom>
          <a:noFill/>
        </p:spPr>
        <p:txBody>
          <a:bodyPr wrap="square" rtlCol="0">
            <a:spAutoFit/>
          </a:bodyPr>
          <a:lstStyle/>
          <a:p>
            <a:pPr marL="285750" indent="-285750">
              <a:buFont typeface="Arial" panose="020B0604020202020204" pitchFamily="34" charset="0"/>
              <a:buChar char="•"/>
            </a:pPr>
            <a:r>
              <a:rPr lang="vi-VN" sz="2000"/>
              <a:t>SGD (Stochastic Gradient Descent) là một thuật toán tối ưu hóa phổ biến được sử dụng để tìm giá trị tối ưu của một hàm mất mát trong các bài toán machine learning và deep learning.</a:t>
            </a:r>
            <a:endParaRPr lang="en-US" sz="2000"/>
          </a:p>
          <a:p>
            <a:pPr marL="285750" indent="-285750">
              <a:buFont typeface="Arial" panose="020B0604020202020204" pitchFamily="34" charset="0"/>
              <a:buChar char="•"/>
            </a:pPr>
            <a:r>
              <a:rPr lang="vi-VN" sz="2000"/>
              <a:t>SGD chỉ tính gradient của một mẫu dữ liệu đơn lẻ hoặc một minibatch (mini-batch gradient descent)</a:t>
            </a:r>
            <a:r>
              <a:rPr lang="en-US" sz="2000"/>
              <a:t>.</a:t>
            </a:r>
          </a:p>
        </p:txBody>
      </p:sp>
      <p:sp>
        <p:nvSpPr>
          <p:cNvPr id="11" name="Google Shape;332;p23">
            <a:extLst>
              <a:ext uri="{FF2B5EF4-FFF2-40B4-BE49-F238E27FC236}">
                <a16:creationId xmlns:a16="http://schemas.microsoft.com/office/drawing/2014/main" id="{78521303-57A7-4F34-A3BC-411696B254CF}"/>
              </a:ext>
            </a:extLst>
          </p:cNvPr>
          <p:cNvSpPr txBox="1"/>
          <p:nvPr/>
        </p:nvSpPr>
        <p:spPr>
          <a:xfrm>
            <a:off x="2843530" y="4761865"/>
            <a:ext cx="4043045"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B1B8BE"/>
                </a:solidFill>
                <a:latin typeface="Arial"/>
                <a:ea typeface="Arial"/>
                <a:cs typeface="Arial"/>
                <a:sym typeface="Arial"/>
              </a:rPr>
              <a:t>Viện TTNT, Đại học Công nghệ, ĐHQGHN</a:t>
            </a:r>
            <a:endParaRPr sz="1400" b="0" i="0" u="none" strike="noStrike" cap="none">
              <a:solidFill>
                <a:srgbClr val="B1B8BE"/>
              </a:solidFill>
              <a:latin typeface="Arial"/>
              <a:ea typeface="Arial"/>
              <a:cs typeface="Arial"/>
              <a:sym typeface="Arial"/>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866A3C8-388B-44D7-9373-FE0244FCAC40}"/>
                  </a:ext>
                </a:extLst>
              </p:cNvPr>
              <p:cNvSpPr txBox="1"/>
              <p:nvPr/>
            </p:nvSpPr>
            <p:spPr>
              <a:xfrm>
                <a:off x="1017684" y="3108155"/>
                <a:ext cx="7694735" cy="1323439"/>
              </a:xfrm>
              <a:prstGeom prst="rect">
                <a:avLst/>
              </a:prstGeom>
              <a:noFill/>
            </p:spPr>
            <p:txBody>
              <a:bodyPr wrap="none" rtlCol="0">
                <a:spAutoFit/>
              </a:bodyPr>
              <a:lstStyle/>
              <a:p>
                <a:r>
                  <a:rPr lang="en-US" sz="2000"/>
                  <a:t>Trong đó:</a:t>
                </a:r>
              </a:p>
              <a:p>
                <a:pPr marL="285750" indent="-285750">
                  <a:buFont typeface="Arial" panose="020B0604020202020204" pitchFamily="34" charset="0"/>
                  <a:buChar char="•"/>
                </a:pPr>
                <a14:m>
                  <m:oMath xmlns:m="http://schemas.openxmlformats.org/officeDocument/2006/math">
                    <m:r>
                      <m:rPr>
                        <m:sty m:val="p"/>
                      </m:rP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𝐽</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𝜃</m:t>
                    </m:r>
                    <m:r>
                      <a:rPr lang="en-US" sz="2000" b="0" i="1" smtClean="0">
                        <a:latin typeface="Cambria Math" panose="02040503050406030204" pitchFamily="18" charset="0"/>
                        <a:ea typeface="Cambria Math" panose="02040503050406030204" pitchFamily="18" charset="0"/>
                      </a:rPr>
                      <m:t>)</m:t>
                    </m:r>
                  </m:oMath>
                </a14:m>
                <a:r>
                  <a:rPr lang="en-US" sz="2000"/>
                  <a:t> là gradient của hàm mất mát,</a:t>
                </a:r>
              </a:p>
              <a:p>
                <a:pPr marL="285750" indent="-285750">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𝜃</m:t>
                    </m:r>
                    <m:r>
                      <a:rPr lang="en-US" sz="2000" b="0" i="1" smtClean="0">
                        <a:latin typeface="Cambria Math" panose="02040503050406030204" pitchFamily="18" charset="0"/>
                      </a:rPr>
                      <m:t>)</m:t>
                    </m:r>
                  </m:oMath>
                </a14:m>
                <a:r>
                  <a:rPr lang="en-US" sz="2000"/>
                  <a:t> theo các tham số </a:t>
                </a:r>
                <a14:m>
                  <m:oMath xmlns:m="http://schemas.openxmlformats.org/officeDocument/2006/math">
                    <m:r>
                      <a:rPr lang="en-US" sz="2000" i="1" smtClean="0">
                        <a:latin typeface="Cambria Math" panose="02040503050406030204" pitchFamily="18" charset="0"/>
                        <a:ea typeface="Cambria Math" panose="02040503050406030204" pitchFamily="18" charset="0"/>
                      </a:rPr>
                      <m:t>𝜃</m:t>
                    </m:r>
                  </m:oMath>
                </a14:m>
                <a:r>
                  <a:rPr lang="en-US" sz="2000"/>
                  <a:t>,</a:t>
                </a:r>
              </a:p>
              <a:p>
                <a:pPr marL="285750" indent="-285750">
                  <a:buFont typeface="Arial" panose="020B0604020202020204" pitchFamily="34" charset="0"/>
                  <a:buChar char="•"/>
                </a:pPr>
                <a14:m>
                  <m:oMath xmlns:m="http://schemas.openxmlformats.org/officeDocument/2006/math">
                    <m:r>
                      <a:rPr lang="en-US" sz="2000" i="1" smtClean="0">
                        <a:latin typeface="Cambria Math" panose="02040503050406030204" pitchFamily="18" charset="0"/>
                        <a:ea typeface="Cambria Math" panose="02040503050406030204" pitchFamily="18" charset="0"/>
                      </a:rPr>
                      <m:t>𝔫</m:t>
                    </m:r>
                  </m:oMath>
                </a14:m>
                <a:r>
                  <a:rPr lang="en-US" sz="2000"/>
                  <a:t> </a:t>
                </a:r>
                <a:r>
                  <a:rPr lang="vi-VN" sz="2000"/>
                  <a:t>là tỷ lệ học</a:t>
                </a:r>
                <a:r>
                  <a:rPr lang="en-US" sz="2000"/>
                  <a:t> </a:t>
                </a:r>
                <a:r>
                  <a:rPr lang="vi-VN" sz="2000"/>
                  <a:t>(learning rate), quy định độ lớn của bước cập nhật.</a:t>
                </a:r>
                <a:endParaRPr lang="en-US" sz="2000"/>
              </a:p>
            </p:txBody>
          </p:sp>
        </mc:Choice>
        <mc:Fallback xmlns="">
          <p:sp>
            <p:nvSpPr>
              <p:cNvPr id="4" name="TextBox 3">
                <a:extLst>
                  <a:ext uri="{FF2B5EF4-FFF2-40B4-BE49-F238E27FC236}">
                    <a16:creationId xmlns:a16="http://schemas.microsoft.com/office/drawing/2014/main" id="{4866A3C8-388B-44D7-9373-FE0244FCAC40}"/>
                  </a:ext>
                </a:extLst>
              </p:cNvPr>
              <p:cNvSpPr txBox="1">
                <a:spLocks noRot="1" noChangeAspect="1" noMove="1" noResize="1" noEditPoints="1" noAdjustHandles="1" noChangeArrowheads="1" noChangeShapeType="1" noTextEdit="1"/>
              </p:cNvSpPr>
              <p:nvPr/>
            </p:nvSpPr>
            <p:spPr>
              <a:xfrm>
                <a:off x="1017684" y="3108155"/>
                <a:ext cx="7694735" cy="1323439"/>
              </a:xfrm>
              <a:prstGeom prst="rect">
                <a:avLst/>
              </a:prstGeom>
              <a:blipFill>
                <a:blip r:embed="rId5"/>
                <a:stretch>
                  <a:fillRect l="-872" t="-2304" r="-792" b="-78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5667150-11B9-4946-ADC9-78F1783B958D}"/>
                  </a:ext>
                </a:extLst>
              </p:cNvPr>
              <p:cNvSpPr txBox="1"/>
              <p:nvPr/>
            </p:nvSpPr>
            <p:spPr>
              <a:xfrm>
                <a:off x="3796145" y="2571750"/>
                <a:ext cx="176516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𝜃</m:t>
                      </m:r>
                      <m:r>
                        <a:rPr lang="en-US" sz="2000">
                          <a:latin typeface="Cambria Math" panose="02040503050406030204" pitchFamily="18" charset="0"/>
                          <a:ea typeface="Cambria Math" panose="02040503050406030204" pitchFamily="18" charset="0"/>
                        </a:rPr>
                        <m:t>=</m:t>
                      </m:r>
                      <m:r>
                        <a:rPr lang="el-GR" sz="2000" i="1" smtClean="0">
                          <a:latin typeface="Cambria Math" panose="02040503050406030204" pitchFamily="18" charset="0"/>
                          <a:ea typeface="Cambria Math" panose="02040503050406030204" pitchFamily="18" charset="0"/>
                        </a:rPr>
                        <m:t>𝜃</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𝜂</m:t>
                      </m:r>
                      <m:r>
                        <m:rPr>
                          <m:sty m:val="p"/>
                        </m:rP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𝐽</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𝜃</m:t>
                      </m:r>
                      <m:r>
                        <a:rPr lang="en-US" sz="2000" b="0" i="1" smtClean="0">
                          <a:latin typeface="Cambria Math" panose="02040503050406030204" pitchFamily="18" charset="0"/>
                          <a:ea typeface="Cambria Math" panose="02040503050406030204" pitchFamily="18" charset="0"/>
                        </a:rPr>
                        <m:t>)</m:t>
                      </m:r>
                    </m:oMath>
                  </m:oMathPara>
                </a14:m>
                <a:endParaRPr lang="en-US" sz="2000"/>
              </a:p>
            </p:txBody>
          </p:sp>
        </mc:Choice>
        <mc:Fallback xmlns="">
          <p:sp>
            <p:nvSpPr>
              <p:cNvPr id="2" name="TextBox 1">
                <a:extLst>
                  <a:ext uri="{FF2B5EF4-FFF2-40B4-BE49-F238E27FC236}">
                    <a16:creationId xmlns:a16="http://schemas.microsoft.com/office/drawing/2014/main" id="{25667150-11B9-4946-ADC9-78F1783B958D}"/>
                  </a:ext>
                </a:extLst>
              </p:cNvPr>
              <p:cNvSpPr txBox="1">
                <a:spLocks noRot="1" noChangeAspect="1" noMove="1" noResize="1" noEditPoints="1" noAdjustHandles="1" noChangeArrowheads="1" noChangeShapeType="1" noTextEdit="1"/>
              </p:cNvSpPr>
              <p:nvPr/>
            </p:nvSpPr>
            <p:spPr>
              <a:xfrm>
                <a:off x="3796145" y="2571750"/>
                <a:ext cx="1765163" cy="307777"/>
              </a:xfrm>
              <a:prstGeom prst="rect">
                <a:avLst/>
              </a:prstGeom>
              <a:blipFill>
                <a:blip r:embed="rId6"/>
                <a:stretch>
                  <a:fillRect l="-3114" r="-4844" b="-40000"/>
                </a:stretch>
              </a:blipFill>
            </p:spPr>
            <p:txBody>
              <a:bodyPr/>
              <a:lstStyle/>
              <a:p>
                <a:r>
                  <a:rPr lang="en-US">
                    <a:noFill/>
                  </a:rPr>
                  <a:t> </a:t>
                </a:r>
              </a:p>
            </p:txBody>
          </p:sp>
        </mc:Fallback>
      </mc:AlternateContent>
    </p:spTree>
    <p:extLst>
      <p:ext uri="{BB962C8B-B14F-4D97-AF65-F5344CB8AC3E}">
        <p14:creationId xmlns:p14="http://schemas.microsoft.com/office/powerpoint/2010/main" val="4395244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40"/>
        <p:cNvGrpSpPr/>
        <p:nvPr/>
      </p:nvGrpSpPr>
      <p:grpSpPr>
        <a:xfrm>
          <a:off x="0" y="0"/>
          <a:ext cx="0" cy="0"/>
          <a:chOff x="0" y="0"/>
          <a:chExt cx="0" cy="0"/>
        </a:xfrm>
      </p:grpSpPr>
      <p:sp>
        <p:nvSpPr>
          <p:cNvPr id="342" name="Google Shape;342;p24"/>
          <p:cNvSpPr txBox="1">
            <a:spLocks noGrp="1"/>
          </p:cNvSpPr>
          <p:nvPr>
            <p:ph type="sldNum" idx="12"/>
          </p:nvPr>
        </p:nvSpPr>
        <p:spPr>
          <a:xfrm>
            <a:off x="76209" y="474985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
              <a:buNone/>
            </a:pPr>
            <a:fld id="{00000000-1234-1234-1234-123412341234}" type="slidenum">
              <a:rPr lang="en-US"/>
              <a:t>18</a:t>
            </a:fld>
            <a:endParaRPr/>
          </a:p>
        </p:txBody>
      </p:sp>
      <p:pic>
        <p:nvPicPr>
          <p:cNvPr id="344" name="Google Shape;344;p24" descr="wpp"/>
          <p:cNvPicPr preferRelativeResize="0"/>
          <p:nvPr/>
        </p:nvPicPr>
        <p:blipFill rotWithShape="1">
          <a:blip r:embed="rId3">
            <a:alphaModFix/>
          </a:blip>
          <a:srcRect/>
          <a:stretch/>
        </p:blipFill>
        <p:spPr>
          <a:xfrm>
            <a:off x="6516370" y="3867785"/>
            <a:ext cx="1031875" cy="475307"/>
          </a:xfrm>
          <a:prstGeom prst="rect">
            <a:avLst/>
          </a:prstGeom>
          <a:noFill/>
          <a:ln>
            <a:noFill/>
          </a:ln>
        </p:spPr>
      </p:pic>
      <p:sp>
        <p:nvSpPr>
          <p:cNvPr id="6" name="Google Shape;333;p23">
            <a:extLst>
              <a:ext uri="{FF2B5EF4-FFF2-40B4-BE49-F238E27FC236}">
                <a16:creationId xmlns:a16="http://schemas.microsoft.com/office/drawing/2014/main" id="{6DC1E7CB-05AC-4A20-A858-36AC677D190A}"/>
              </a:ext>
            </a:extLst>
          </p:cNvPr>
          <p:cNvSpPr txBox="1">
            <a:spLocks/>
          </p:cNvSpPr>
          <p:nvPr/>
        </p:nvSpPr>
        <p:spPr>
          <a:xfrm>
            <a:off x="350558" y="260714"/>
            <a:ext cx="5669797" cy="5413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1pPr>
            <a:lvl2pPr marR="0" lvl="1"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2pPr>
            <a:lvl3pPr marR="0" lvl="2"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3pPr>
            <a:lvl4pPr marR="0" lvl="3"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4pPr>
            <a:lvl5pPr marR="0" lvl="4"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5pPr>
            <a:lvl6pPr marR="0" lvl="5"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6pPr>
            <a:lvl7pPr marR="0" lvl="6"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7pPr>
            <a:lvl8pPr marR="0" lvl="7"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8pPr>
            <a:lvl9pPr marR="0" lvl="8"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9pPr>
          </a:lstStyle>
          <a:p>
            <a:r>
              <a:rPr lang="en-US" sz="2400" b="1">
                <a:solidFill>
                  <a:srgbClr val="51B148"/>
                </a:solidFill>
                <a:latin typeface="Arial"/>
                <a:ea typeface="Arial"/>
                <a:cs typeface="Arial"/>
                <a:sym typeface="Arial"/>
              </a:rPr>
              <a:t>Hàm đánh giá: Accuracy và F1-Score</a:t>
            </a:r>
          </a:p>
        </p:txBody>
      </p:sp>
      <p:sp>
        <p:nvSpPr>
          <p:cNvPr id="11" name="Google Shape;332;p23">
            <a:extLst>
              <a:ext uri="{FF2B5EF4-FFF2-40B4-BE49-F238E27FC236}">
                <a16:creationId xmlns:a16="http://schemas.microsoft.com/office/drawing/2014/main" id="{78521303-57A7-4F34-A3BC-411696B254CF}"/>
              </a:ext>
            </a:extLst>
          </p:cNvPr>
          <p:cNvSpPr txBox="1"/>
          <p:nvPr/>
        </p:nvSpPr>
        <p:spPr>
          <a:xfrm>
            <a:off x="2843530" y="4761865"/>
            <a:ext cx="4043045"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B1B8BE"/>
                </a:solidFill>
                <a:latin typeface="Arial"/>
                <a:ea typeface="Arial"/>
                <a:cs typeface="Arial"/>
                <a:sym typeface="Arial"/>
              </a:rPr>
              <a:t>Viện TTNT, Đại học Công nghệ, ĐHQGHN</a:t>
            </a:r>
            <a:endParaRPr sz="1400" b="0" i="0" u="none" strike="noStrike" cap="none">
              <a:solidFill>
                <a:srgbClr val="B1B8BE"/>
              </a:solidFill>
              <a:latin typeface="Arial"/>
              <a:ea typeface="Arial"/>
              <a:cs typeface="Arial"/>
              <a:sym typeface="Arial"/>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A2A95B6-4542-4991-A3F4-DD00CDA2C725}"/>
                  </a:ext>
                </a:extLst>
              </p:cNvPr>
              <p:cNvSpPr txBox="1"/>
              <p:nvPr/>
            </p:nvSpPr>
            <p:spPr>
              <a:xfrm>
                <a:off x="350558" y="1063095"/>
                <a:ext cx="3719993" cy="5813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𝑎𝑐𝑐𝑢𝑟𝑎𝑐𝑦</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𝑇𝑃</m:t>
                          </m:r>
                          <m:r>
                            <a:rPr lang="en-US" sz="2000" b="0" i="1" smtClean="0">
                              <a:latin typeface="Cambria Math" panose="02040503050406030204" pitchFamily="18" charset="0"/>
                            </a:rPr>
                            <m:t>+</m:t>
                          </m:r>
                          <m:r>
                            <a:rPr lang="en-US" sz="2000" b="0" i="1" smtClean="0">
                              <a:latin typeface="Cambria Math" panose="02040503050406030204" pitchFamily="18" charset="0"/>
                            </a:rPr>
                            <m:t>𝑇𝑁</m:t>
                          </m:r>
                        </m:num>
                        <m:den>
                          <m:r>
                            <a:rPr lang="en-US" sz="2000" b="0" i="1" smtClean="0">
                              <a:latin typeface="Cambria Math" panose="02040503050406030204" pitchFamily="18" charset="0"/>
                            </a:rPr>
                            <m:t>𝑇𝑃</m:t>
                          </m:r>
                          <m:r>
                            <a:rPr lang="en-US" sz="2000" b="0" i="1" smtClean="0">
                              <a:latin typeface="Cambria Math" panose="02040503050406030204" pitchFamily="18" charset="0"/>
                            </a:rPr>
                            <m:t>+</m:t>
                          </m:r>
                          <m:r>
                            <a:rPr lang="en-US" sz="2000" b="0" i="1" smtClean="0">
                              <a:latin typeface="Cambria Math" panose="02040503050406030204" pitchFamily="18" charset="0"/>
                            </a:rPr>
                            <m:t>𝑇𝑁</m:t>
                          </m:r>
                          <m:r>
                            <a:rPr lang="en-US" sz="2000" b="0" i="1" smtClean="0">
                              <a:latin typeface="Cambria Math" panose="02040503050406030204" pitchFamily="18" charset="0"/>
                            </a:rPr>
                            <m:t>+</m:t>
                          </m:r>
                          <m:r>
                            <a:rPr lang="en-US" sz="2000" b="0" i="1" smtClean="0">
                              <a:latin typeface="Cambria Math" panose="02040503050406030204" pitchFamily="18" charset="0"/>
                            </a:rPr>
                            <m:t>𝐹𝑃</m:t>
                          </m:r>
                          <m:r>
                            <a:rPr lang="en-US" sz="2000" b="0" i="1" smtClean="0">
                              <a:latin typeface="Cambria Math" panose="02040503050406030204" pitchFamily="18" charset="0"/>
                            </a:rPr>
                            <m:t>+</m:t>
                          </m:r>
                          <m:r>
                            <a:rPr lang="en-US" sz="2000" b="0" i="1" smtClean="0">
                              <a:latin typeface="Cambria Math" panose="02040503050406030204" pitchFamily="18" charset="0"/>
                            </a:rPr>
                            <m:t>𝐹𝑁</m:t>
                          </m:r>
                        </m:den>
                      </m:f>
                    </m:oMath>
                  </m:oMathPara>
                </a14:m>
                <a:endParaRPr lang="en-US" sz="2000"/>
              </a:p>
            </p:txBody>
          </p:sp>
        </mc:Choice>
        <mc:Fallback xmlns="">
          <p:sp>
            <p:nvSpPr>
              <p:cNvPr id="2" name="TextBox 1">
                <a:extLst>
                  <a:ext uri="{FF2B5EF4-FFF2-40B4-BE49-F238E27FC236}">
                    <a16:creationId xmlns:a16="http://schemas.microsoft.com/office/drawing/2014/main" id="{9A2A95B6-4542-4991-A3F4-DD00CDA2C725}"/>
                  </a:ext>
                </a:extLst>
              </p:cNvPr>
              <p:cNvSpPr txBox="1">
                <a:spLocks noRot="1" noChangeAspect="1" noMove="1" noResize="1" noEditPoints="1" noAdjustHandles="1" noChangeArrowheads="1" noChangeShapeType="1" noTextEdit="1"/>
              </p:cNvSpPr>
              <p:nvPr/>
            </p:nvSpPr>
            <p:spPr>
              <a:xfrm>
                <a:off x="350558" y="1063095"/>
                <a:ext cx="3719993" cy="58137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332EFAB-E4A1-469E-BE06-5C7BAA82400A}"/>
                  </a:ext>
                </a:extLst>
              </p:cNvPr>
              <p:cNvSpPr txBox="1"/>
              <p:nvPr/>
            </p:nvSpPr>
            <p:spPr>
              <a:xfrm>
                <a:off x="3115521" y="2921263"/>
                <a:ext cx="2904834" cy="1631216"/>
              </a:xfrm>
              <a:prstGeom prst="rect">
                <a:avLst/>
              </a:prstGeom>
              <a:noFill/>
            </p:spPr>
            <p:txBody>
              <a:bodyPr wrap="none" rtlCol="0">
                <a:spAutoFit/>
              </a:bodyPr>
              <a:lstStyle/>
              <a:p>
                <a:r>
                  <a:rPr lang="en-US" sz="2000"/>
                  <a:t>Trong đó:</a:t>
                </a:r>
              </a:p>
              <a:p>
                <a:pPr marL="285750" indent="-285750">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𝑇𝑃</m:t>
                    </m:r>
                  </m:oMath>
                </a14:m>
                <a:r>
                  <a:rPr lang="en-US" sz="2000"/>
                  <a:t> là True positive,</a:t>
                </a:r>
              </a:p>
              <a:p>
                <a:pPr marL="285750" indent="-285750">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𝑇𝑁</m:t>
                    </m:r>
                  </m:oMath>
                </a14:m>
                <a:r>
                  <a:rPr lang="en-US" sz="2000"/>
                  <a:t> là True negative,</a:t>
                </a:r>
              </a:p>
              <a:p>
                <a:pPr marL="285750" indent="-285750">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𝐹𝑃</m:t>
                    </m:r>
                  </m:oMath>
                </a14:m>
                <a:r>
                  <a:rPr lang="en-US" sz="2000"/>
                  <a:t> là False positive,</a:t>
                </a:r>
              </a:p>
              <a:p>
                <a:pPr marL="285750" indent="-285750">
                  <a:buFont typeface="Arial" panose="020B0604020202020204" pitchFamily="34" charset="0"/>
                  <a:buChar char="•"/>
                </a:pPr>
                <a14:m>
                  <m:oMath xmlns:m="http://schemas.openxmlformats.org/officeDocument/2006/math">
                    <m:r>
                      <a:rPr lang="en-US" sz="2000" b="0" i="1" smtClean="0">
                        <a:latin typeface="Cambria Math" panose="02040503050406030204" pitchFamily="18" charset="0"/>
                      </a:rPr>
                      <m:t>𝐹𝑁</m:t>
                    </m:r>
                  </m:oMath>
                </a14:m>
                <a:r>
                  <a:rPr lang="en-US" sz="2000"/>
                  <a:t> là False negative</a:t>
                </a:r>
                <a:r>
                  <a:rPr lang="vi-VN" sz="2000"/>
                  <a:t>.</a:t>
                </a:r>
                <a:endParaRPr lang="en-US" sz="2000"/>
              </a:p>
            </p:txBody>
          </p:sp>
        </mc:Choice>
        <mc:Fallback xmlns="">
          <p:sp>
            <p:nvSpPr>
              <p:cNvPr id="5" name="TextBox 4">
                <a:extLst>
                  <a:ext uri="{FF2B5EF4-FFF2-40B4-BE49-F238E27FC236}">
                    <a16:creationId xmlns:a16="http://schemas.microsoft.com/office/drawing/2014/main" id="{4332EFAB-E4A1-469E-BE06-5C7BAA82400A}"/>
                  </a:ext>
                </a:extLst>
              </p:cNvPr>
              <p:cNvSpPr txBox="1">
                <a:spLocks noRot="1" noChangeAspect="1" noMove="1" noResize="1" noEditPoints="1" noAdjustHandles="1" noChangeArrowheads="1" noChangeShapeType="1" noTextEdit="1"/>
              </p:cNvSpPr>
              <p:nvPr/>
            </p:nvSpPr>
            <p:spPr>
              <a:xfrm>
                <a:off x="3115521" y="2921263"/>
                <a:ext cx="2904834" cy="1631216"/>
              </a:xfrm>
              <a:prstGeom prst="rect">
                <a:avLst/>
              </a:prstGeom>
              <a:blipFill>
                <a:blip r:embed="rId5"/>
                <a:stretch>
                  <a:fillRect l="-2096" t="-1493" r="-1887" b="-59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349115C-F939-46E0-9243-93F3AF2995CB}"/>
                  </a:ext>
                </a:extLst>
              </p:cNvPr>
              <p:cNvSpPr txBox="1"/>
              <p:nvPr/>
            </p:nvSpPr>
            <p:spPr>
              <a:xfrm>
                <a:off x="5073451" y="1054352"/>
                <a:ext cx="3316485" cy="5895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𝐹</m:t>
                      </m:r>
                      <m:r>
                        <a:rPr lang="en-US" sz="2000" b="0" i="1" smtClean="0">
                          <a:latin typeface="Cambria Math" panose="02040503050406030204" pitchFamily="18" charset="0"/>
                        </a:rPr>
                        <m:t>1=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𝑃𝑟𝑒𝑐𝑖𝑠𝑖𝑜𝑛</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𝑅𝑒𝑐𝑎𝑙𝑙</m:t>
                          </m:r>
                        </m:num>
                        <m:den>
                          <m:r>
                            <a:rPr lang="en-US" sz="2000" b="0" i="1" smtClean="0">
                              <a:latin typeface="Cambria Math" panose="02040503050406030204" pitchFamily="18" charset="0"/>
                            </a:rPr>
                            <m:t>𝑃𝑟𝑒𝑐𝑖𝑠𝑖𝑜𝑛</m:t>
                          </m:r>
                          <m:r>
                            <a:rPr lang="en-US" sz="2000" b="0" i="1" smtClean="0">
                              <a:latin typeface="Cambria Math" panose="02040503050406030204" pitchFamily="18" charset="0"/>
                            </a:rPr>
                            <m:t>+</m:t>
                          </m:r>
                          <m:r>
                            <a:rPr lang="en-US" sz="2000" b="0" i="1" smtClean="0">
                              <a:latin typeface="Cambria Math" panose="02040503050406030204" pitchFamily="18" charset="0"/>
                            </a:rPr>
                            <m:t>𝑅𝑒𝑐𝑎𝑙𝑙</m:t>
                          </m:r>
                        </m:den>
                      </m:f>
                    </m:oMath>
                  </m:oMathPara>
                </a14:m>
                <a:endParaRPr lang="en-US" sz="2000"/>
              </a:p>
            </p:txBody>
          </p:sp>
        </mc:Choice>
        <mc:Fallback xmlns="">
          <p:sp>
            <p:nvSpPr>
              <p:cNvPr id="3" name="TextBox 2">
                <a:extLst>
                  <a:ext uri="{FF2B5EF4-FFF2-40B4-BE49-F238E27FC236}">
                    <a16:creationId xmlns:a16="http://schemas.microsoft.com/office/drawing/2014/main" id="{7349115C-F939-46E0-9243-93F3AF2995CB}"/>
                  </a:ext>
                </a:extLst>
              </p:cNvPr>
              <p:cNvSpPr txBox="1">
                <a:spLocks noRot="1" noChangeAspect="1" noMove="1" noResize="1" noEditPoints="1" noAdjustHandles="1" noChangeArrowheads="1" noChangeShapeType="1" noTextEdit="1"/>
              </p:cNvSpPr>
              <p:nvPr/>
            </p:nvSpPr>
            <p:spPr>
              <a:xfrm>
                <a:off x="5073451" y="1054352"/>
                <a:ext cx="3316485" cy="5895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B58B676-2D0C-4DCD-AA9B-AD9A1765FE1C}"/>
                  </a:ext>
                </a:extLst>
              </p:cNvPr>
              <p:cNvSpPr txBox="1"/>
              <p:nvPr/>
            </p:nvSpPr>
            <p:spPr>
              <a:xfrm>
                <a:off x="2287794" y="1991578"/>
                <a:ext cx="4560287" cy="5813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𝑝𝑟𝑒𝑐𝑖𝑠𝑖𝑜𝑛</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𝑇𝑃</m:t>
                          </m:r>
                        </m:num>
                        <m:den>
                          <m:r>
                            <a:rPr lang="en-US" sz="2000" b="0" i="1" smtClean="0">
                              <a:latin typeface="Cambria Math" panose="02040503050406030204" pitchFamily="18" charset="0"/>
                            </a:rPr>
                            <m:t>𝑇𝑃</m:t>
                          </m:r>
                          <m:r>
                            <a:rPr lang="en-US" sz="2000" b="0" i="1" smtClean="0">
                              <a:latin typeface="Cambria Math" panose="02040503050406030204" pitchFamily="18" charset="0"/>
                            </a:rPr>
                            <m:t>+</m:t>
                          </m:r>
                          <m:r>
                            <a:rPr lang="en-US" sz="2000" b="0" i="1" smtClean="0">
                              <a:latin typeface="Cambria Math" panose="02040503050406030204" pitchFamily="18" charset="0"/>
                            </a:rPr>
                            <m:t>𝐹𝑃</m:t>
                          </m:r>
                        </m:den>
                      </m:f>
                      <m:r>
                        <a:rPr lang="en-US" sz="2000" b="0" i="1" smtClean="0">
                          <a:latin typeface="Cambria Math" panose="02040503050406030204" pitchFamily="18" charset="0"/>
                        </a:rPr>
                        <m:t>, </m:t>
                      </m:r>
                      <m:r>
                        <a:rPr lang="en-US" sz="2000" b="0" i="1" smtClean="0">
                          <a:latin typeface="Cambria Math" panose="02040503050406030204" pitchFamily="18" charset="0"/>
                        </a:rPr>
                        <m:t>𝑟𝑒𝑐𝑎𝑙𝑙</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𝑇𝑃</m:t>
                          </m:r>
                        </m:num>
                        <m:den>
                          <m:r>
                            <a:rPr lang="en-US" sz="2000" b="0" i="1" smtClean="0">
                              <a:latin typeface="Cambria Math" panose="02040503050406030204" pitchFamily="18" charset="0"/>
                            </a:rPr>
                            <m:t>𝑇𝑃</m:t>
                          </m:r>
                          <m:r>
                            <a:rPr lang="en-US" sz="2000" b="0" i="1" smtClean="0">
                              <a:latin typeface="Cambria Math" panose="02040503050406030204" pitchFamily="18" charset="0"/>
                            </a:rPr>
                            <m:t>+</m:t>
                          </m:r>
                          <m:r>
                            <a:rPr lang="en-US" sz="2000" b="0" i="1" smtClean="0">
                              <a:latin typeface="Cambria Math" panose="02040503050406030204" pitchFamily="18" charset="0"/>
                            </a:rPr>
                            <m:t>𝐹𝑁</m:t>
                          </m:r>
                        </m:den>
                      </m:f>
                    </m:oMath>
                  </m:oMathPara>
                </a14:m>
                <a:endParaRPr lang="en-US" sz="2000"/>
              </a:p>
            </p:txBody>
          </p:sp>
        </mc:Choice>
        <mc:Fallback xmlns="">
          <p:sp>
            <p:nvSpPr>
              <p:cNvPr id="4" name="TextBox 3">
                <a:extLst>
                  <a:ext uri="{FF2B5EF4-FFF2-40B4-BE49-F238E27FC236}">
                    <a16:creationId xmlns:a16="http://schemas.microsoft.com/office/drawing/2014/main" id="{CB58B676-2D0C-4DCD-AA9B-AD9A1765FE1C}"/>
                  </a:ext>
                </a:extLst>
              </p:cNvPr>
              <p:cNvSpPr txBox="1">
                <a:spLocks noRot="1" noChangeAspect="1" noMove="1" noResize="1" noEditPoints="1" noAdjustHandles="1" noChangeArrowheads="1" noChangeShapeType="1" noTextEdit="1"/>
              </p:cNvSpPr>
              <p:nvPr/>
            </p:nvSpPr>
            <p:spPr>
              <a:xfrm>
                <a:off x="2287794" y="1991578"/>
                <a:ext cx="4560287" cy="581378"/>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853940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5"/>
          <p:cNvSpPr txBox="1">
            <a:spLocks noGrp="1"/>
          </p:cNvSpPr>
          <p:nvPr>
            <p:ph type="ctrTitle"/>
          </p:nvPr>
        </p:nvSpPr>
        <p:spPr>
          <a:xfrm>
            <a:off x="5349175" y="1964350"/>
            <a:ext cx="3108900"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000"/>
              <a:buNone/>
            </a:pPr>
            <a:r>
              <a:rPr lang="en-US">
                <a:latin typeface="Arial"/>
                <a:ea typeface="Arial"/>
                <a:cs typeface="Arial"/>
                <a:sym typeface="Arial"/>
              </a:rPr>
              <a:t>4.</a:t>
            </a:r>
            <a:br>
              <a:rPr lang="en-US">
                <a:latin typeface="Arial"/>
                <a:ea typeface="Arial"/>
                <a:cs typeface="Arial"/>
                <a:sym typeface="Arial"/>
              </a:rPr>
            </a:br>
            <a:r>
              <a:rPr lang="en-US">
                <a:latin typeface="Arial"/>
                <a:ea typeface="Arial"/>
                <a:cs typeface="Arial"/>
                <a:sym typeface="Arial"/>
              </a:rPr>
              <a:t>Thực nghiệm</a:t>
            </a:r>
            <a:endParaRPr>
              <a:latin typeface="Arial"/>
              <a:ea typeface="Arial"/>
              <a:cs typeface="Arial"/>
              <a:sym typeface="Arial"/>
            </a:endParaRPr>
          </a:p>
        </p:txBody>
      </p:sp>
      <p:pic>
        <p:nvPicPr>
          <p:cNvPr id="350" name="Google Shape;350;p25" descr="C:\Users\tienn\OneDrive\Máy tính\Seminar\ML\Picture_data\Train_data\BT\BT10.jpgBT10"/>
          <p:cNvPicPr preferRelativeResize="0"/>
          <p:nvPr/>
        </p:nvPicPr>
        <p:blipFill rotWithShape="1">
          <a:blip r:embed="rId3">
            <a:alphaModFix/>
          </a:blip>
          <a:srcRect l="18877" r="18876"/>
          <a:stretch/>
        </p:blipFill>
        <p:spPr>
          <a:xfrm>
            <a:off x="2125100" y="448629"/>
            <a:ext cx="2708355" cy="3258307"/>
          </a:xfrm>
          <a:custGeom>
            <a:avLst/>
            <a:gdLst/>
            <a:ahLst/>
            <a:cxnLst/>
            <a:rect l="l" t="t" r="r" b="b"/>
            <a:pathLst>
              <a:path w="18313" h="19923" extrusionOk="0">
                <a:moveTo>
                  <a:pt x="18244" y="0"/>
                </a:moveTo>
                <a:cubicBezTo>
                  <a:pt x="18244" y="0"/>
                  <a:pt x="6512" y="2215"/>
                  <a:pt x="2014" y="7612"/>
                </a:cubicBezTo>
                <a:cubicBezTo>
                  <a:pt x="-2484" y="13005"/>
                  <a:pt x="1955" y="19534"/>
                  <a:pt x="1955" y="19534"/>
                </a:cubicBezTo>
                <a:cubicBezTo>
                  <a:pt x="1955" y="19534"/>
                  <a:pt x="10120" y="21600"/>
                  <a:pt x="14618" y="16208"/>
                </a:cubicBezTo>
                <a:cubicBezTo>
                  <a:pt x="19116" y="10816"/>
                  <a:pt x="18244" y="0"/>
                  <a:pt x="18244" y="0"/>
                </a:cubicBez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
          <p:cNvSpPr txBox="1">
            <a:spLocks noGrp="1"/>
          </p:cNvSpPr>
          <p:nvPr>
            <p:ph type="title"/>
          </p:nvPr>
        </p:nvSpPr>
        <p:spPr>
          <a:xfrm>
            <a:off x="3822000" y="588425"/>
            <a:ext cx="4864800" cy="690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latin typeface="Arial"/>
                <a:ea typeface="Arial"/>
                <a:cs typeface="Arial"/>
                <a:sym typeface="Arial"/>
              </a:rPr>
              <a:t>Tóm tắt nghiên cứu</a:t>
            </a:r>
            <a:endParaRPr>
              <a:latin typeface="Arial"/>
              <a:ea typeface="Arial"/>
              <a:cs typeface="Arial"/>
              <a:sym typeface="Arial"/>
            </a:endParaRPr>
          </a:p>
        </p:txBody>
      </p:sp>
      <p:sp>
        <p:nvSpPr>
          <p:cNvPr id="115" name="Google Shape;115;p2"/>
          <p:cNvSpPr txBox="1">
            <a:spLocks noGrp="1"/>
          </p:cNvSpPr>
          <p:nvPr>
            <p:ph type="body" idx="2"/>
          </p:nvPr>
        </p:nvSpPr>
        <p:spPr>
          <a:xfrm>
            <a:off x="6325499" y="1268700"/>
            <a:ext cx="2361300" cy="2364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Clr>
                <a:schemeClr val="dk1"/>
              </a:buClr>
              <a:buSzPts val="1100"/>
              <a:buFont typeface="Arial"/>
              <a:buNone/>
            </a:pPr>
            <a:r>
              <a:rPr lang="en-US" sz="1600" b="1">
                <a:solidFill>
                  <a:srgbClr val="484F56"/>
                </a:solidFill>
                <a:latin typeface="Arial"/>
                <a:ea typeface="Arial"/>
                <a:cs typeface="Arial"/>
                <a:sym typeface="Arial"/>
              </a:rPr>
              <a:t>Những bệnh chúng tôi tập trung chủ yếu đó là bệnh nấm đốm và phấn trắng. Chúng tôi chọn hai loại bệnh này vì đây đều là bệnh phổ biến trên hầu hết các loại cây trồng.</a:t>
            </a:r>
            <a:endParaRPr sz="1600" b="1">
              <a:solidFill>
                <a:srgbClr val="484F56"/>
              </a:solidFill>
              <a:latin typeface="Arial"/>
              <a:ea typeface="Arial"/>
              <a:cs typeface="Arial"/>
              <a:sym typeface="Arial"/>
            </a:endParaRPr>
          </a:p>
        </p:txBody>
      </p:sp>
      <p:sp>
        <p:nvSpPr>
          <p:cNvPr id="116" name="Google Shape;116;p2"/>
          <p:cNvSpPr txBox="1">
            <a:spLocks noGrp="1"/>
          </p:cNvSpPr>
          <p:nvPr>
            <p:ph type="body" idx="1"/>
          </p:nvPr>
        </p:nvSpPr>
        <p:spPr>
          <a:xfrm>
            <a:off x="3822000" y="1268700"/>
            <a:ext cx="2361300" cy="2364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Clr>
                <a:schemeClr val="dk1"/>
              </a:buClr>
              <a:buSzPts val="1100"/>
              <a:buFont typeface="Arial"/>
              <a:buNone/>
            </a:pPr>
            <a:r>
              <a:rPr lang="en-US" sz="1600" b="1">
                <a:solidFill>
                  <a:srgbClr val="484F56"/>
                </a:solidFill>
                <a:latin typeface="Arial"/>
                <a:ea typeface="Arial"/>
                <a:cs typeface="Arial"/>
                <a:sym typeface="Arial"/>
              </a:rPr>
              <a:t>Bài nghiên cứu của chúng tôi ứng dụng công nghệ AI trong nông nghiệp, cụ thể là huấn luyện mô hình học máy phát hiện những bệnh biểu hiện trên lá và phân loại một số bệnh cụ thể.</a:t>
            </a:r>
            <a:endParaRPr sz="1600">
              <a:solidFill>
                <a:srgbClr val="484F56"/>
              </a:solidFill>
              <a:latin typeface="Arial"/>
              <a:ea typeface="Arial"/>
              <a:cs typeface="Arial"/>
              <a:sym typeface="Arial"/>
            </a:endParaRPr>
          </a:p>
        </p:txBody>
      </p:sp>
      <p:sp>
        <p:nvSpPr>
          <p:cNvPr id="117" name="Google Shape;117;p2"/>
          <p:cNvSpPr txBox="1">
            <a:spLocks noGrp="1"/>
          </p:cNvSpPr>
          <p:nvPr>
            <p:ph type="sldNum" idx="12"/>
          </p:nvPr>
        </p:nvSpPr>
        <p:spPr>
          <a:xfrm>
            <a:off x="76209" y="474985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
              <a:buNone/>
            </a:pPr>
            <a:fld id="{00000000-1234-1234-1234-123412341234}" type="slidenum">
              <a:rPr lang="en-US"/>
              <a:t>2</a:t>
            </a:fld>
            <a:endParaRPr/>
          </a:p>
        </p:txBody>
      </p:sp>
      <p:pic>
        <p:nvPicPr>
          <p:cNvPr id="118" name="Google Shape;118;p2" descr="C:\Users\tienn\OneDrive\Máy tính\Seminar\ML\Picture_data\Train_data\ND\ND51.jpgND51"/>
          <p:cNvPicPr preferRelativeResize="0"/>
          <p:nvPr/>
        </p:nvPicPr>
        <p:blipFill rotWithShape="1">
          <a:blip r:embed="rId3">
            <a:alphaModFix/>
          </a:blip>
          <a:srcRect l="25499" r="25499"/>
          <a:stretch/>
        </p:blipFill>
        <p:spPr>
          <a:xfrm>
            <a:off x="523197" y="432200"/>
            <a:ext cx="1749091" cy="2663023"/>
          </a:xfrm>
          <a:custGeom>
            <a:avLst/>
            <a:gdLst/>
            <a:ahLst/>
            <a:cxnLst/>
            <a:rect l="l" t="t" r="r" b="b"/>
            <a:pathLst>
              <a:path w="17426" h="21367" extrusionOk="0">
                <a:moveTo>
                  <a:pt x="2010" y="0"/>
                </a:moveTo>
                <a:cubicBezTo>
                  <a:pt x="2010" y="0"/>
                  <a:pt x="-1914" y="9793"/>
                  <a:pt x="1203" y="15697"/>
                </a:cubicBezTo>
                <a:cubicBezTo>
                  <a:pt x="4320" y="21600"/>
                  <a:pt x="13293" y="21366"/>
                  <a:pt x="13293" y="21366"/>
                </a:cubicBezTo>
                <a:cubicBezTo>
                  <a:pt x="13293" y="21366"/>
                  <a:pt x="19686" y="16253"/>
                  <a:pt x="16569" y="10352"/>
                </a:cubicBezTo>
                <a:cubicBezTo>
                  <a:pt x="13452" y="4452"/>
                  <a:pt x="2010" y="0"/>
                  <a:pt x="2010" y="0"/>
                </a:cubicBezTo>
                <a:close/>
              </a:path>
            </a:pathLst>
          </a:custGeom>
          <a:noFill/>
          <a:ln>
            <a:noFill/>
          </a:ln>
        </p:spPr>
      </p:pic>
      <p:sp>
        <p:nvSpPr>
          <p:cNvPr id="119" name="Google Shape;119;p2"/>
          <p:cNvSpPr txBox="1"/>
          <p:nvPr/>
        </p:nvSpPr>
        <p:spPr>
          <a:xfrm>
            <a:off x="2987675" y="4749800"/>
            <a:ext cx="4043045"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B1B8BE"/>
                </a:solidFill>
                <a:latin typeface="Arial"/>
                <a:ea typeface="Arial"/>
                <a:cs typeface="Arial"/>
                <a:sym typeface="Arial"/>
              </a:rPr>
              <a:t>Viện TTNT, Đại học Công nghệ, ĐHQGHN</a:t>
            </a:r>
            <a:endParaRPr sz="1400" b="0" i="0" u="none" strike="noStrike" cap="none">
              <a:solidFill>
                <a:srgbClr val="B1B8BE"/>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4"/>
        <p:cNvGrpSpPr/>
        <p:nvPr/>
      </p:nvGrpSpPr>
      <p:grpSpPr>
        <a:xfrm>
          <a:off x="0" y="0"/>
          <a:ext cx="0" cy="0"/>
          <a:chOff x="0" y="0"/>
          <a:chExt cx="0" cy="0"/>
        </a:xfrm>
      </p:grpSpPr>
      <p:sp>
        <p:nvSpPr>
          <p:cNvPr id="355" name="Google Shape;355;p26"/>
          <p:cNvSpPr txBox="1">
            <a:spLocks noGrp="1"/>
          </p:cNvSpPr>
          <p:nvPr>
            <p:ph type="sldNum" idx="12"/>
          </p:nvPr>
        </p:nvSpPr>
        <p:spPr>
          <a:xfrm>
            <a:off x="76209" y="474985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
              <a:buNone/>
            </a:pPr>
            <a:fld id="{00000000-1234-1234-1234-123412341234}" type="slidenum">
              <a:rPr lang="en-US">
                <a:solidFill>
                  <a:srgbClr val="FFFFFF"/>
                </a:solidFill>
              </a:rPr>
              <a:t>20</a:t>
            </a:fld>
            <a:endParaRPr>
              <a:solidFill>
                <a:srgbClr val="FFFFFF"/>
              </a:solidFill>
            </a:endParaRPr>
          </a:p>
        </p:txBody>
      </p:sp>
      <p:sp>
        <p:nvSpPr>
          <p:cNvPr id="356" name="Google Shape;356;p26"/>
          <p:cNvSpPr/>
          <p:nvPr/>
        </p:nvSpPr>
        <p:spPr>
          <a:xfrm>
            <a:off x="0" y="2142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7" name="Google Shape;357;p26"/>
          <p:cNvSpPr/>
          <p:nvPr/>
        </p:nvSpPr>
        <p:spPr>
          <a:xfrm>
            <a:off x="0" y="2142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58" name="Google Shape;358;p26"/>
          <p:cNvGrpSpPr/>
          <p:nvPr/>
        </p:nvGrpSpPr>
        <p:grpSpPr>
          <a:xfrm>
            <a:off x="1786339" y="1474801"/>
            <a:ext cx="473400" cy="473400"/>
            <a:chOff x="1786339" y="1703401"/>
            <a:chExt cx="473400" cy="473400"/>
          </a:xfrm>
        </p:grpSpPr>
        <p:sp>
          <p:nvSpPr>
            <p:cNvPr id="359" name="Google Shape;359;p26"/>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ontano Sans"/>
                <a:ea typeface="Pontano Sans"/>
                <a:cs typeface="Pontano Sans"/>
                <a:sym typeface="Pontano Sans"/>
              </a:endParaRPr>
            </a:p>
          </p:txBody>
        </p:sp>
        <p:sp>
          <p:nvSpPr>
            <p:cNvPr id="360" name="Google Shape;360;p26"/>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chemeClr val="dk2"/>
                  </a:solidFill>
                  <a:latin typeface="Pontano Sans"/>
                  <a:ea typeface="Pontano Sans"/>
                  <a:cs typeface="Pontano Sans"/>
                  <a:sym typeface="Pontano Sans"/>
                </a:rPr>
                <a:t>1</a:t>
              </a:r>
              <a:endParaRPr sz="600" b="0" i="0" u="none" strike="noStrike" cap="none">
                <a:solidFill>
                  <a:schemeClr val="dk2"/>
                </a:solidFill>
                <a:latin typeface="Pontano Sans"/>
                <a:ea typeface="Pontano Sans"/>
                <a:cs typeface="Pontano Sans"/>
                <a:sym typeface="Pontano Sans"/>
              </a:endParaRPr>
            </a:p>
          </p:txBody>
        </p:sp>
      </p:grpSp>
      <p:grpSp>
        <p:nvGrpSpPr>
          <p:cNvPr id="361" name="Google Shape;361;p26"/>
          <p:cNvGrpSpPr/>
          <p:nvPr/>
        </p:nvGrpSpPr>
        <p:grpSpPr>
          <a:xfrm>
            <a:off x="3814414" y="1474801"/>
            <a:ext cx="473400" cy="473400"/>
            <a:chOff x="3814414" y="1703401"/>
            <a:chExt cx="473400" cy="473400"/>
          </a:xfrm>
        </p:grpSpPr>
        <p:sp>
          <p:nvSpPr>
            <p:cNvPr id="362" name="Google Shape;362;p26"/>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ontano Sans"/>
                <a:ea typeface="Pontano Sans"/>
                <a:cs typeface="Pontano Sans"/>
                <a:sym typeface="Pontano Sans"/>
              </a:endParaRPr>
            </a:p>
          </p:txBody>
        </p:sp>
        <p:sp>
          <p:nvSpPr>
            <p:cNvPr id="363" name="Google Shape;363;p26"/>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chemeClr val="dk2"/>
                  </a:solidFill>
                  <a:latin typeface="Pontano Sans"/>
                  <a:ea typeface="Pontano Sans"/>
                  <a:cs typeface="Pontano Sans"/>
                  <a:sym typeface="Pontano Sans"/>
                </a:rPr>
                <a:t>3</a:t>
              </a:r>
              <a:endParaRPr sz="600" b="0" i="0" u="none" strike="noStrike" cap="none">
                <a:solidFill>
                  <a:schemeClr val="dk2"/>
                </a:solidFill>
                <a:latin typeface="Pontano Sans"/>
                <a:ea typeface="Pontano Sans"/>
                <a:cs typeface="Pontano Sans"/>
                <a:sym typeface="Pontano Sans"/>
              </a:endParaRPr>
            </a:p>
          </p:txBody>
        </p:sp>
      </p:grpSp>
      <p:grpSp>
        <p:nvGrpSpPr>
          <p:cNvPr id="364" name="Google Shape;364;p26"/>
          <p:cNvGrpSpPr/>
          <p:nvPr/>
        </p:nvGrpSpPr>
        <p:grpSpPr>
          <a:xfrm>
            <a:off x="5842489" y="1474801"/>
            <a:ext cx="473400" cy="473400"/>
            <a:chOff x="5842489" y="1703401"/>
            <a:chExt cx="473400" cy="473400"/>
          </a:xfrm>
        </p:grpSpPr>
        <p:sp>
          <p:nvSpPr>
            <p:cNvPr id="365" name="Google Shape;365;p26"/>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ontano Sans"/>
                <a:ea typeface="Pontano Sans"/>
                <a:cs typeface="Pontano Sans"/>
                <a:sym typeface="Pontano Sans"/>
              </a:endParaRPr>
            </a:p>
          </p:txBody>
        </p:sp>
        <p:sp>
          <p:nvSpPr>
            <p:cNvPr id="366" name="Google Shape;366;p26"/>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chemeClr val="dk2"/>
                  </a:solidFill>
                  <a:latin typeface="Pontano Sans"/>
                  <a:ea typeface="Pontano Sans"/>
                  <a:cs typeface="Pontano Sans"/>
                  <a:sym typeface="Pontano Sans"/>
                </a:rPr>
                <a:t>5</a:t>
              </a:r>
              <a:endParaRPr sz="600" b="0" i="0" u="none" strike="noStrike" cap="none">
                <a:solidFill>
                  <a:schemeClr val="dk2"/>
                </a:solidFill>
                <a:latin typeface="Pontano Sans"/>
                <a:ea typeface="Pontano Sans"/>
                <a:cs typeface="Pontano Sans"/>
                <a:sym typeface="Pontano Sans"/>
              </a:endParaRPr>
            </a:p>
          </p:txBody>
        </p:sp>
      </p:grpSp>
      <p:grpSp>
        <p:nvGrpSpPr>
          <p:cNvPr id="367" name="Google Shape;367;p26"/>
          <p:cNvGrpSpPr/>
          <p:nvPr/>
        </p:nvGrpSpPr>
        <p:grpSpPr>
          <a:xfrm>
            <a:off x="6880814" y="3347700"/>
            <a:ext cx="473400" cy="473400"/>
            <a:chOff x="6880814" y="3576300"/>
            <a:chExt cx="473400" cy="473400"/>
          </a:xfrm>
        </p:grpSpPr>
        <p:sp>
          <p:nvSpPr>
            <p:cNvPr id="368" name="Google Shape;368;p26"/>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ontano Sans"/>
                <a:ea typeface="Pontano Sans"/>
                <a:cs typeface="Pontano Sans"/>
                <a:sym typeface="Pontano Sans"/>
              </a:endParaRPr>
            </a:p>
          </p:txBody>
        </p:sp>
        <p:sp>
          <p:nvSpPr>
            <p:cNvPr id="369" name="Google Shape;369;p26"/>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chemeClr val="dk2"/>
                  </a:solidFill>
                  <a:latin typeface="Pontano Sans"/>
                  <a:ea typeface="Pontano Sans"/>
                  <a:cs typeface="Pontano Sans"/>
                  <a:sym typeface="Pontano Sans"/>
                </a:rPr>
                <a:t>6</a:t>
              </a:r>
              <a:endParaRPr sz="600" b="0" i="0" u="none" strike="noStrike" cap="none">
                <a:solidFill>
                  <a:schemeClr val="dk2"/>
                </a:solidFill>
                <a:latin typeface="Pontano Sans"/>
                <a:ea typeface="Pontano Sans"/>
                <a:cs typeface="Pontano Sans"/>
                <a:sym typeface="Pontano Sans"/>
              </a:endParaRPr>
            </a:p>
          </p:txBody>
        </p:sp>
      </p:grpSp>
      <p:grpSp>
        <p:nvGrpSpPr>
          <p:cNvPr id="370" name="Google Shape;370;p26"/>
          <p:cNvGrpSpPr/>
          <p:nvPr/>
        </p:nvGrpSpPr>
        <p:grpSpPr>
          <a:xfrm>
            <a:off x="4852739" y="3347700"/>
            <a:ext cx="473400" cy="473400"/>
            <a:chOff x="4852739" y="3576300"/>
            <a:chExt cx="473400" cy="473400"/>
          </a:xfrm>
        </p:grpSpPr>
        <p:sp>
          <p:nvSpPr>
            <p:cNvPr id="371" name="Google Shape;371;p26"/>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ontano Sans"/>
                <a:ea typeface="Pontano Sans"/>
                <a:cs typeface="Pontano Sans"/>
                <a:sym typeface="Pontano Sans"/>
              </a:endParaRPr>
            </a:p>
          </p:txBody>
        </p:sp>
        <p:sp>
          <p:nvSpPr>
            <p:cNvPr id="372" name="Google Shape;372;p26"/>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chemeClr val="dk2"/>
                  </a:solidFill>
                  <a:latin typeface="Pontano Sans"/>
                  <a:ea typeface="Pontano Sans"/>
                  <a:cs typeface="Pontano Sans"/>
                  <a:sym typeface="Pontano Sans"/>
                </a:rPr>
                <a:t>4</a:t>
              </a:r>
              <a:endParaRPr sz="600" b="0" i="0" u="none" strike="noStrike" cap="none">
                <a:solidFill>
                  <a:schemeClr val="dk2"/>
                </a:solidFill>
                <a:latin typeface="Pontano Sans"/>
                <a:ea typeface="Pontano Sans"/>
                <a:cs typeface="Pontano Sans"/>
                <a:sym typeface="Pontano Sans"/>
              </a:endParaRPr>
            </a:p>
          </p:txBody>
        </p:sp>
      </p:grpSp>
      <p:grpSp>
        <p:nvGrpSpPr>
          <p:cNvPr id="373" name="Google Shape;373;p26"/>
          <p:cNvGrpSpPr/>
          <p:nvPr/>
        </p:nvGrpSpPr>
        <p:grpSpPr>
          <a:xfrm>
            <a:off x="2824664" y="3347700"/>
            <a:ext cx="473400" cy="473400"/>
            <a:chOff x="2824664" y="3576300"/>
            <a:chExt cx="473400" cy="473400"/>
          </a:xfrm>
        </p:grpSpPr>
        <p:sp>
          <p:nvSpPr>
            <p:cNvPr id="374" name="Google Shape;374;p26"/>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ontano Sans"/>
                <a:ea typeface="Pontano Sans"/>
                <a:cs typeface="Pontano Sans"/>
                <a:sym typeface="Pontano Sans"/>
              </a:endParaRPr>
            </a:p>
          </p:txBody>
        </p:sp>
        <p:sp>
          <p:nvSpPr>
            <p:cNvPr id="375" name="Google Shape;375;p26"/>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chemeClr val="dk2"/>
                  </a:solidFill>
                  <a:latin typeface="Pontano Sans"/>
                  <a:ea typeface="Pontano Sans"/>
                  <a:cs typeface="Pontano Sans"/>
                  <a:sym typeface="Pontano Sans"/>
                </a:rPr>
                <a:t>2</a:t>
              </a:r>
              <a:endParaRPr sz="600" b="0" i="0" u="none" strike="noStrike" cap="none">
                <a:solidFill>
                  <a:schemeClr val="dk2"/>
                </a:solidFill>
                <a:latin typeface="Pontano Sans"/>
                <a:ea typeface="Pontano Sans"/>
                <a:cs typeface="Pontano Sans"/>
                <a:sym typeface="Pontano Sans"/>
              </a:endParaRPr>
            </a:p>
          </p:txBody>
        </p:sp>
      </p:grpSp>
      <p:sp>
        <p:nvSpPr>
          <p:cNvPr id="376" name="Google Shape;376;p26"/>
          <p:cNvSpPr txBox="1"/>
          <p:nvPr/>
        </p:nvSpPr>
        <p:spPr>
          <a:xfrm>
            <a:off x="1379850" y="927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tx1">
                    <a:lumMod val="60000"/>
                    <a:lumOff val="40000"/>
                  </a:schemeClr>
                </a:solidFill>
                <a:latin typeface="Pontano Sans"/>
                <a:ea typeface="Pontano Sans"/>
                <a:cs typeface="Pontano Sans"/>
                <a:sym typeface="Pontano Sans"/>
              </a:rPr>
              <a:t>Thu thập dữ liệu</a:t>
            </a:r>
            <a:endParaRPr sz="1600" b="0" i="0" u="none" strike="noStrike" cap="none">
              <a:solidFill>
                <a:schemeClr val="tx1">
                  <a:lumMod val="60000"/>
                  <a:lumOff val="40000"/>
                </a:schemeClr>
              </a:solidFill>
              <a:latin typeface="Pontano Sans"/>
              <a:ea typeface="Pontano Sans"/>
              <a:cs typeface="Pontano Sans"/>
              <a:sym typeface="Pontano Sans"/>
            </a:endParaRPr>
          </a:p>
        </p:txBody>
      </p:sp>
      <p:sp>
        <p:nvSpPr>
          <p:cNvPr id="377" name="Google Shape;377;p26"/>
          <p:cNvSpPr txBox="1"/>
          <p:nvPr/>
        </p:nvSpPr>
        <p:spPr>
          <a:xfrm>
            <a:off x="3377205" y="927500"/>
            <a:ext cx="1286400" cy="533400"/>
          </a:xfrm>
          <a:prstGeom prst="rect">
            <a:avLst/>
          </a:prstGeom>
          <a:noFill/>
          <a:ln>
            <a:noFill/>
          </a:ln>
        </p:spPr>
        <p:txBody>
          <a:bodyPr spcFirstLastPara="1" wrap="square" lIns="0" tIns="0" rIns="0" bIns="0" anchor="b" anchorCtr="0">
            <a:noAutofit/>
          </a:bodyPr>
          <a:lstStyle/>
          <a:p>
            <a:pPr lvl="0" algn="ctr">
              <a:buSzPts val="1600"/>
            </a:pPr>
            <a:r>
              <a:rPr lang="en-US" sz="1600">
                <a:solidFill>
                  <a:schemeClr val="tx1">
                    <a:lumMod val="60000"/>
                    <a:lumOff val="40000"/>
                  </a:schemeClr>
                </a:solidFill>
                <a:latin typeface="Pontano Sans"/>
                <a:ea typeface="Pontano Sans"/>
                <a:cs typeface="Pontano Sans"/>
                <a:sym typeface="Pontano Sans"/>
              </a:rPr>
              <a:t>Tiền xử lý dữ liệu</a:t>
            </a:r>
          </a:p>
        </p:txBody>
      </p:sp>
      <p:sp>
        <p:nvSpPr>
          <p:cNvPr id="378" name="Google Shape;378;p26"/>
          <p:cNvSpPr txBox="1"/>
          <p:nvPr/>
        </p:nvSpPr>
        <p:spPr>
          <a:xfrm>
            <a:off x="5436010" y="927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tx1">
                    <a:lumMod val="60000"/>
                    <a:lumOff val="40000"/>
                  </a:schemeClr>
                </a:solidFill>
                <a:latin typeface="Pontano Sans"/>
                <a:ea typeface="Pontano Sans"/>
                <a:cs typeface="Pontano Sans"/>
                <a:sym typeface="Pontano Sans"/>
              </a:rPr>
              <a:t>Huấn luyện mô hình</a:t>
            </a:r>
            <a:endParaRPr sz="1600" b="0" i="0" u="none" strike="noStrike" cap="none">
              <a:solidFill>
                <a:schemeClr val="tx1">
                  <a:lumMod val="60000"/>
                  <a:lumOff val="40000"/>
                </a:schemeClr>
              </a:solidFill>
              <a:latin typeface="Pontano Sans"/>
              <a:ea typeface="Pontano Sans"/>
              <a:cs typeface="Pontano Sans"/>
              <a:sym typeface="Pontano Sans"/>
            </a:endParaRPr>
          </a:p>
        </p:txBody>
      </p:sp>
      <p:sp>
        <p:nvSpPr>
          <p:cNvPr id="379" name="Google Shape;379;p26"/>
          <p:cNvSpPr txBox="1"/>
          <p:nvPr/>
        </p:nvSpPr>
        <p:spPr>
          <a:xfrm>
            <a:off x="2418175" y="3835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tx1">
                    <a:lumMod val="60000"/>
                    <a:lumOff val="40000"/>
                  </a:schemeClr>
                </a:solidFill>
                <a:latin typeface="Pontano Sans"/>
                <a:ea typeface="Pontano Sans"/>
                <a:cs typeface="Pontano Sans"/>
                <a:sym typeface="Pontano Sans"/>
              </a:rPr>
              <a:t>Phân tích d</a:t>
            </a:r>
            <a:r>
              <a:rPr lang="en-US" sz="1600">
                <a:solidFill>
                  <a:schemeClr val="tx1">
                    <a:lumMod val="60000"/>
                    <a:lumOff val="40000"/>
                  </a:schemeClr>
                </a:solidFill>
                <a:latin typeface="Pontano Sans"/>
                <a:ea typeface="Pontano Sans"/>
                <a:cs typeface="Pontano Sans"/>
                <a:sym typeface="Pontano Sans"/>
              </a:rPr>
              <a:t>ữ liệu</a:t>
            </a:r>
            <a:endParaRPr sz="1600" b="0" i="0" u="none" strike="noStrike" cap="none">
              <a:solidFill>
                <a:schemeClr val="tx1">
                  <a:lumMod val="60000"/>
                  <a:lumOff val="40000"/>
                </a:schemeClr>
              </a:solidFill>
              <a:latin typeface="Pontano Sans"/>
              <a:ea typeface="Pontano Sans"/>
              <a:cs typeface="Pontano Sans"/>
              <a:sym typeface="Pontano Sans"/>
            </a:endParaRPr>
          </a:p>
        </p:txBody>
      </p:sp>
      <p:sp>
        <p:nvSpPr>
          <p:cNvPr id="380" name="Google Shape;380;p26"/>
          <p:cNvSpPr txBox="1"/>
          <p:nvPr/>
        </p:nvSpPr>
        <p:spPr>
          <a:xfrm>
            <a:off x="4446255" y="3835000"/>
            <a:ext cx="1286400" cy="473400"/>
          </a:xfrm>
          <a:prstGeom prst="rect">
            <a:avLst/>
          </a:prstGeom>
          <a:noFill/>
          <a:ln>
            <a:noFill/>
          </a:ln>
        </p:spPr>
        <p:txBody>
          <a:bodyPr spcFirstLastPara="1" wrap="square" lIns="0" tIns="0" rIns="0" bIns="0" anchor="t" anchorCtr="0">
            <a:noAutofit/>
          </a:bodyPr>
          <a:lstStyle/>
          <a:p>
            <a:pPr algn="ctr"/>
            <a:r>
              <a:rPr lang="en-US" sz="1600">
                <a:solidFill>
                  <a:schemeClr val="tx1">
                    <a:lumMod val="60000"/>
                    <a:lumOff val="40000"/>
                  </a:schemeClr>
                </a:solidFill>
              </a:rPr>
              <a:t>Chọn mô hình học máy</a:t>
            </a:r>
            <a:endParaRPr lang="en-US" sz="1600">
              <a:solidFill>
                <a:schemeClr val="tx1">
                  <a:lumMod val="60000"/>
                  <a:lumOff val="40000"/>
                </a:schemeClr>
              </a:solidFill>
              <a:effectLst/>
            </a:endParaRPr>
          </a:p>
        </p:txBody>
      </p:sp>
      <p:sp>
        <p:nvSpPr>
          <p:cNvPr id="381" name="Google Shape;381;p26"/>
          <p:cNvSpPr txBox="1"/>
          <p:nvPr/>
        </p:nvSpPr>
        <p:spPr>
          <a:xfrm>
            <a:off x="6474335" y="3835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tx1">
                    <a:lumMod val="60000"/>
                    <a:lumOff val="40000"/>
                  </a:schemeClr>
                </a:solidFill>
                <a:latin typeface="Pontano Sans"/>
                <a:ea typeface="Pontano Sans"/>
                <a:cs typeface="Pontano Sans"/>
                <a:sym typeface="Pontano Sans"/>
              </a:rPr>
              <a:t>Kiểm thử và đánh giá</a:t>
            </a:r>
            <a:endParaRPr sz="1600" b="0" i="0" u="none" strike="noStrike" cap="none">
              <a:solidFill>
                <a:schemeClr val="tx1">
                  <a:lumMod val="60000"/>
                  <a:lumOff val="40000"/>
                </a:schemeClr>
              </a:solidFill>
              <a:latin typeface="Pontano Sans"/>
              <a:ea typeface="Pontano Sans"/>
              <a:cs typeface="Pontano Sans"/>
              <a:sym typeface="Pontano Sans"/>
            </a:endParaRPr>
          </a:p>
        </p:txBody>
      </p:sp>
      <p:sp>
        <p:nvSpPr>
          <p:cNvPr id="382" name="Google Shape;382;p26"/>
          <p:cNvSpPr txBox="1">
            <a:spLocks noGrp="1"/>
          </p:cNvSpPr>
          <p:nvPr>
            <p:ph type="title" idx="4294967295"/>
          </p:nvPr>
        </p:nvSpPr>
        <p:spPr>
          <a:xfrm>
            <a:off x="3347720" y="195580"/>
            <a:ext cx="2344420" cy="66548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600"/>
              <a:buNone/>
            </a:pPr>
            <a:r>
              <a:rPr lang="en-US">
                <a:latin typeface="Arial"/>
                <a:ea typeface="Arial"/>
                <a:cs typeface="Arial"/>
                <a:sym typeface="Arial"/>
              </a:rPr>
              <a:t>Quá trình</a:t>
            </a:r>
            <a:endParaRPr>
              <a:latin typeface="Arial"/>
              <a:ea typeface="Arial"/>
              <a:cs typeface="Arial"/>
              <a:sym typeface="Arial"/>
            </a:endParaRPr>
          </a:p>
        </p:txBody>
      </p:sp>
      <p:sp>
        <p:nvSpPr>
          <p:cNvPr id="383" name="Google Shape;383;p26"/>
          <p:cNvSpPr txBox="1"/>
          <p:nvPr/>
        </p:nvSpPr>
        <p:spPr>
          <a:xfrm>
            <a:off x="2843530" y="4761865"/>
            <a:ext cx="4043045"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B1B8BE"/>
                </a:solidFill>
                <a:latin typeface="Arial"/>
                <a:ea typeface="Arial"/>
                <a:cs typeface="Arial"/>
                <a:sym typeface="Arial"/>
              </a:rPr>
              <a:t>Viện TTNT, Đại học Công nghệ, ĐHQGHN</a:t>
            </a:r>
            <a:endParaRPr sz="1400" b="0" i="0" u="none" strike="noStrike" cap="none">
              <a:solidFill>
                <a:srgbClr val="B1B8BE"/>
              </a:solidFill>
              <a:latin typeface="Arial"/>
              <a:ea typeface="Arial"/>
              <a:cs typeface="Arial"/>
              <a:sym typeface="Arial"/>
            </a:endParaRPr>
          </a:p>
        </p:txBody>
      </p:sp>
      <p:sp>
        <p:nvSpPr>
          <p:cNvPr id="31" name="Google Shape;124;p3">
            <a:extLst>
              <a:ext uri="{FF2B5EF4-FFF2-40B4-BE49-F238E27FC236}">
                <a16:creationId xmlns:a16="http://schemas.microsoft.com/office/drawing/2014/main" id="{162228F3-7CC6-46D1-9306-2B73CB4B5AA5}"/>
              </a:ext>
            </a:extLst>
          </p:cNvPr>
          <p:cNvSpPr txBox="1">
            <a:spLocks/>
          </p:cNvSpPr>
          <p:nvPr/>
        </p:nvSpPr>
        <p:spPr>
          <a:xfrm>
            <a:off x="76209" y="4761865"/>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Dosis Light"/>
                <a:ea typeface="Dosis Light"/>
                <a:cs typeface="Dosis Light"/>
                <a:sym typeface="Dosis Light"/>
              </a:defRPr>
            </a:lvl1pPr>
            <a:lvl2pPr marL="0" marR="0" lvl="1" indent="0" algn="l"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Dosis Light"/>
                <a:ea typeface="Dosis Light"/>
                <a:cs typeface="Dosis Light"/>
                <a:sym typeface="Dosis Light"/>
              </a:defRPr>
            </a:lvl2pPr>
            <a:lvl3pPr marL="0" marR="0" lvl="2" indent="0" algn="l"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Dosis Light"/>
                <a:ea typeface="Dosis Light"/>
                <a:cs typeface="Dosis Light"/>
                <a:sym typeface="Dosis Light"/>
              </a:defRPr>
            </a:lvl3pPr>
            <a:lvl4pPr marL="0" marR="0" lvl="3" indent="0" algn="l"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Dosis Light"/>
                <a:ea typeface="Dosis Light"/>
                <a:cs typeface="Dosis Light"/>
                <a:sym typeface="Dosis Light"/>
              </a:defRPr>
            </a:lvl4pPr>
            <a:lvl5pPr marL="0" marR="0" lvl="4" indent="0" algn="l"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Dosis Light"/>
                <a:ea typeface="Dosis Light"/>
                <a:cs typeface="Dosis Light"/>
                <a:sym typeface="Dosis Light"/>
              </a:defRPr>
            </a:lvl5pPr>
            <a:lvl6pPr marL="0" marR="0" lvl="5" indent="0" algn="l"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Dosis Light"/>
                <a:ea typeface="Dosis Light"/>
                <a:cs typeface="Dosis Light"/>
                <a:sym typeface="Dosis Light"/>
              </a:defRPr>
            </a:lvl6pPr>
            <a:lvl7pPr marL="0" marR="0" lvl="6" indent="0" algn="l"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Dosis Light"/>
                <a:ea typeface="Dosis Light"/>
                <a:cs typeface="Dosis Light"/>
                <a:sym typeface="Dosis Light"/>
              </a:defRPr>
            </a:lvl7pPr>
            <a:lvl8pPr marL="0" marR="0" lvl="7" indent="0" algn="l"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Dosis Light"/>
                <a:ea typeface="Dosis Light"/>
                <a:cs typeface="Dosis Light"/>
                <a:sym typeface="Dosis Light"/>
              </a:defRPr>
            </a:lvl8pPr>
            <a:lvl9pPr marL="0" marR="0" lvl="8" indent="0" algn="l" rtl="0">
              <a:lnSpc>
                <a:spcPct val="100000"/>
              </a:lnSpc>
              <a:spcBef>
                <a:spcPts val="0"/>
              </a:spcBef>
              <a:spcAft>
                <a:spcPts val="0"/>
              </a:spcAft>
              <a:buClr>
                <a:srgbClr val="000000"/>
              </a:buClr>
              <a:buSzPts val="1300"/>
              <a:buFont typeface="Arial"/>
              <a:buNone/>
              <a:defRPr sz="1300" b="0" i="0" u="none" strike="noStrike" cap="none">
                <a:solidFill>
                  <a:srgbClr val="FFFFFF"/>
                </a:solidFill>
                <a:latin typeface="Dosis Light"/>
                <a:ea typeface="Dosis Light"/>
                <a:cs typeface="Dosis Light"/>
                <a:sym typeface="Dosis Light"/>
              </a:defRPr>
            </a:lvl9pPr>
          </a:lstStyle>
          <a:p>
            <a:fld id="{00000000-1234-1234-1234-123412341234}" type="slidenum">
              <a:rPr lang="en-US" smtClean="0">
                <a:solidFill>
                  <a:schemeClr val="accent1"/>
                </a:solidFill>
              </a:rPr>
              <a:pPr/>
              <a:t>20</a:t>
            </a:fld>
            <a:endParaRPr lang="en-US">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40"/>
        <p:cNvGrpSpPr/>
        <p:nvPr/>
      </p:nvGrpSpPr>
      <p:grpSpPr>
        <a:xfrm>
          <a:off x="0" y="0"/>
          <a:ext cx="0" cy="0"/>
          <a:chOff x="0" y="0"/>
          <a:chExt cx="0" cy="0"/>
        </a:xfrm>
      </p:grpSpPr>
      <p:sp>
        <p:nvSpPr>
          <p:cNvPr id="342" name="Google Shape;342;p24"/>
          <p:cNvSpPr txBox="1">
            <a:spLocks noGrp="1"/>
          </p:cNvSpPr>
          <p:nvPr>
            <p:ph type="sldNum" idx="12"/>
          </p:nvPr>
        </p:nvSpPr>
        <p:spPr>
          <a:xfrm>
            <a:off x="76209" y="474985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
              <a:buNone/>
            </a:pPr>
            <a:fld id="{00000000-1234-1234-1234-123412341234}" type="slidenum">
              <a:rPr lang="en-US"/>
              <a:t>21</a:t>
            </a:fld>
            <a:endParaRPr/>
          </a:p>
        </p:txBody>
      </p:sp>
      <p:pic>
        <p:nvPicPr>
          <p:cNvPr id="344" name="Google Shape;344;p24" descr="wpp"/>
          <p:cNvPicPr preferRelativeResize="0"/>
          <p:nvPr/>
        </p:nvPicPr>
        <p:blipFill rotWithShape="1">
          <a:blip r:embed="rId3">
            <a:alphaModFix/>
          </a:blip>
          <a:srcRect/>
          <a:stretch/>
        </p:blipFill>
        <p:spPr>
          <a:xfrm>
            <a:off x="6516370" y="3867785"/>
            <a:ext cx="1031875" cy="475307"/>
          </a:xfrm>
          <a:prstGeom prst="rect">
            <a:avLst/>
          </a:prstGeom>
          <a:noFill/>
          <a:ln>
            <a:noFill/>
          </a:ln>
        </p:spPr>
      </p:pic>
      <p:sp>
        <p:nvSpPr>
          <p:cNvPr id="6" name="Google Shape;333;p23">
            <a:extLst>
              <a:ext uri="{FF2B5EF4-FFF2-40B4-BE49-F238E27FC236}">
                <a16:creationId xmlns:a16="http://schemas.microsoft.com/office/drawing/2014/main" id="{6DC1E7CB-05AC-4A20-A858-36AC677D190A}"/>
              </a:ext>
            </a:extLst>
          </p:cNvPr>
          <p:cNvSpPr txBox="1">
            <a:spLocks/>
          </p:cNvSpPr>
          <p:nvPr/>
        </p:nvSpPr>
        <p:spPr>
          <a:xfrm>
            <a:off x="350559" y="260714"/>
            <a:ext cx="3334750" cy="5413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1pPr>
            <a:lvl2pPr marR="0" lvl="1"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2pPr>
            <a:lvl3pPr marR="0" lvl="2"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3pPr>
            <a:lvl4pPr marR="0" lvl="3"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4pPr>
            <a:lvl5pPr marR="0" lvl="4"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5pPr>
            <a:lvl6pPr marR="0" lvl="5"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6pPr>
            <a:lvl7pPr marR="0" lvl="6"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7pPr>
            <a:lvl8pPr marR="0" lvl="7"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8pPr>
            <a:lvl9pPr marR="0" lvl="8"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9pPr>
          </a:lstStyle>
          <a:p>
            <a:r>
              <a:rPr lang="en-US" sz="2400" b="1">
                <a:solidFill>
                  <a:srgbClr val="51B148"/>
                </a:solidFill>
                <a:latin typeface="Arial"/>
                <a:ea typeface="Arial"/>
                <a:cs typeface="Arial"/>
                <a:sym typeface="Arial"/>
              </a:rPr>
              <a:t>4.1. Thu thập dữ liệu</a:t>
            </a:r>
          </a:p>
        </p:txBody>
      </p:sp>
      <p:sp>
        <p:nvSpPr>
          <p:cNvPr id="11" name="Google Shape;332;p23">
            <a:extLst>
              <a:ext uri="{FF2B5EF4-FFF2-40B4-BE49-F238E27FC236}">
                <a16:creationId xmlns:a16="http://schemas.microsoft.com/office/drawing/2014/main" id="{78521303-57A7-4F34-A3BC-411696B254CF}"/>
              </a:ext>
            </a:extLst>
          </p:cNvPr>
          <p:cNvSpPr txBox="1"/>
          <p:nvPr/>
        </p:nvSpPr>
        <p:spPr>
          <a:xfrm>
            <a:off x="2843530" y="4761865"/>
            <a:ext cx="4043045"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B1B8BE"/>
                </a:solidFill>
                <a:latin typeface="Arial"/>
                <a:ea typeface="Arial"/>
                <a:cs typeface="Arial"/>
                <a:sym typeface="Arial"/>
              </a:rPr>
              <a:t>Viện TTNT, Đại học Công nghệ, ĐHQGHN</a:t>
            </a:r>
            <a:endParaRPr sz="1400" b="0" i="0" u="none" strike="noStrike" cap="none">
              <a:solidFill>
                <a:srgbClr val="B1B8BE"/>
              </a:solidFill>
              <a:latin typeface="Arial"/>
              <a:ea typeface="Arial"/>
              <a:cs typeface="Arial"/>
              <a:sym typeface="Arial"/>
            </a:endParaRPr>
          </a:p>
        </p:txBody>
      </p:sp>
      <p:sp>
        <p:nvSpPr>
          <p:cNvPr id="5" name="TextBox 4">
            <a:extLst>
              <a:ext uri="{FF2B5EF4-FFF2-40B4-BE49-F238E27FC236}">
                <a16:creationId xmlns:a16="http://schemas.microsoft.com/office/drawing/2014/main" id="{4332EFAB-E4A1-469E-BE06-5C7BAA82400A}"/>
              </a:ext>
            </a:extLst>
          </p:cNvPr>
          <p:cNvSpPr txBox="1"/>
          <p:nvPr/>
        </p:nvSpPr>
        <p:spPr>
          <a:xfrm>
            <a:off x="1334279" y="1602254"/>
            <a:ext cx="6475442" cy="1938992"/>
          </a:xfrm>
          <a:prstGeom prst="rect">
            <a:avLst/>
          </a:prstGeom>
          <a:noFill/>
        </p:spPr>
        <p:txBody>
          <a:bodyPr wrap="square" rtlCol="0">
            <a:spAutoFit/>
          </a:bodyPr>
          <a:lstStyle/>
          <a:p>
            <a:r>
              <a:rPr lang="en-US" sz="2400"/>
              <a:t>Dữ liệu chúng tôi thu thập là dạng ảnh từ các website.</a:t>
            </a:r>
          </a:p>
          <a:p>
            <a:r>
              <a:rPr lang="en-US" sz="2400"/>
              <a:t>Các website mà chúng tôi tập trung thu thập là các trang uy tín về nông nghiệp để đảm bảo tính chính xác và thực tiễn.</a:t>
            </a:r>
          </a:p>
        </p:txBody>
      </p:sp>
    </p:spTree>
    <p:extLst>
      <p:ext uri="{BB962C8B-B14F-4D97-AF65-F5344CB8AC3E}">
        <p14:creationId xmlns:p14="http://schemas.microsoft.com/office/powerpoint/2010/main" val="3085067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40"/>
        <p:cNvGrpSpPr/>
        <p:nvPr/>
      </p:nvGrpSpPr>
      <p:grpSpPr>
        <a:xfrm>
          <a:off x="0" y="0"/>
          <a:ext cx="0" cy="0"/>
          <a:chOff x="0" y="0"/>
          <a:chExt cx="0" cy="0"/>
        </a:xfrm>
      </p:grpSpPr>
      <p:sp>
        <p:nvSpPr>
          <p:cNvPr id="342" name="Google Shape;342;p24"/>
          <p:cNvSpPr txBox="1">
            <a:spLocks noGrp="1"/>
          </p:cNvSpPr>
          <p:nvPr>
            <p:ph type="sldNum" idx="12"/>
          </p:nvPr>
        </p:nvSpPr>
        <p:spPr>
          <a:xfrm>
            <a:off x="76209" y="474985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
              <a:buNone/>
            </a:pPr>
            <a:fld id="{00000000-1234-1234-1234-123412341234}" type="slidenum">
              <a:rPr lang="en-US"/>
              <a:t>22</a:t>
            </a:fld>
            <a:endParaRPr/>
          </a:p>
        </p:txBody>
      </p:sp>
      <p:sp>
        <p:nvSpPr>
          <p:cNvPr id="6" name="Google Shape;333;p23">
            <a:extLst>
              <a:ext uri="{FF2B5EF4-FFF2-40B4-BE49-F238E27FC236}">
                <a16:creationId xmlns:a16="http://schemas.microsoft.com/office/drawing/2014/main" id="{6DC1E7CB-05AC-4A20-A858-36AC677D190A}"/>
              </a:ext>
            </a:extLst>
          </p:cNvPr>
          <p:cNvSpPr txBox="1">
            <a:spLocks/>
          </p:cNvSpPr>
          <p:nvPr/>
        </p:nvSpPr>
        <p:spPr>
          <a:xfrm>
            <a:off x="350559" y="260714"/>
            <a:ext cx="3334750" cy="5413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1pPr>
            <a:lvl2pPr marR="0" lvl="1"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2pPr>
            <a:lvl3pPr marR="0" lvl="2"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3pPr>
            <a:lvl4pPr marR="0" lvl="3"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4pPr>
            <a:lvl5pPr marR="0" lvl="4"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5pPr>
            <a:lvl6pPr marR="0" lvl="5"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6pPr>
            <a:lvl7pPr marR="0" lvl="6"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7pPr>
            <a:lvl8pPr marR="0" lvl="7"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8pPr>
            <a:lvl9pPr marR="0" lvl="8"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9pPr>
          </a:lstStyle>
          <a:p>
            <a:r>
              <a:rPr lang="en-US" sz="2400" b="1">
                <a:solidFill>
                  <a:srgbClr val="51B148"/>
                </a:solidFill>
                <a:latin typeface="Arial"/>
                <a:ea typeface="Arial"/>
                <a:cs typeface="Arial"/>
                <a:sym typeface="Arial"/>
              </a:rPr>
              <a:t>4.2. Phân tích dữ liệu</a:t>
            </a:r>
          </a:p>
        </p:txBody>
      </p:sp>
      <p:sp>
        <p:nvSpPr>
          <p:cNvPr id="11" name="Google Shape;332;p23">
            <a:extLst>
              <a:ext uri="{FF2B5EF4-FFF2-40B4-BE49-F238E27FC236}">
                <a16:creationId xmlns:a16="http://schemas.microsoft.com/office/drawing/2014/main" id="{78521303-57A7-4F34-A3BC-411696B254CF}"/>
              </a:ext>
            </a:extLst>
          </p:cNvPr>
          <p:cNvSpPr txBox="1"/>
          <p:nvPr/>
        </p:nvSpPr>
        <p:spPr>
          <a:xfrm>
            <a:off x="2843530" y="4761865"/>
            <a:ext cx="4043045"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B1B8BE"/>
                </a:solidFill>
                <a:latin typeface="Arial"/>
                <a:ea typeface="Arial"/>
                <a:cs typeface="Arial"/>
                <a:sym typeface="Arial"/>
              </a:rPr>
              <a:t>Viện TTNT, Đại học Công nghệ, ĐHQGHN</a:t>
            </a:r>
            <a:endParaRPr sz="1400" b="0" i="0" u="none" strike="noStrike" cap="none">
              <a:solidFill>
                <a:srgbClr val="B1B8BE"/>
              </a:solidFill>
              <a:latin typeface="Arial"/>
              <a:ea typeface="Arial"/>
              <a:cs typeface="Arial"/>
              <a:sym typeface="Arial"/>
            </a:endParaRPr>
          </a:p>
        </p:txBody>
      </p:sp>
      <p:sp>
        <p:nvSpPr>
          <p:cNvPr id="5" name="TextBox 4">
            <a:extLst>
              <a:ext uri="{FF2B5EF4-FFF2-40B4-BE49-F238E27FC236}">
                <a16:creationId xmlns:a16="http://schemas.microsoft.com/office/drawing/2014/main" id="{4332EFAB-E4A1-469E-BE06-5C7BAA82400A}"/>
              </a:ext>
            </a:extLst>
          </p:cNvPr>
          <p:cNvSpPr txBox="1"/>
          <p:nvPr/>
        </p:nvSpPr>
        <p:spPr>
          <a:xfrm>
            <a:off x="447588" y="802051"/>
            <a:ext cx="4588539" cy="3785652"/>
          </a:xfrm>
          <a:prstGeom prst="rect">
            <a:avLst/>
          </a:prstGeom>
          <a:noFill/>
        </p:spPr>
        <p:txBody>
          <a:bodyPr wrap="square" rtlCol="0">
            <a:spAutoFit/>
          </a:bodyPr>
          <a:lstStyle/>
          <a:p>
            <a:r>
              <a:rPr lang="en-US" sz="2000" b="1">
                <a:solidFill>
                  <a:schemeClr val="accent2"/>
                </a:solidFill>
              </a:rPr>
              <a:t>1. Phân tích edges</a:t>
            </a:r>
          </a:p>
          <a:p>
            <a:pPr lvl="4"/>
            <a:r>
              <a:rPr lang="en-US" sz="2000"/>
              <a:t>    </a:t>
            </a:r>
            <a:r>
              <a:rPr lang="vi-VN" sz="2000"/>
              <a:t>Phân tích edges</a:t>
            </a:r>
            <a:r>
              <a:rPr lang="en-US" sz="2000"/>
              <a:t> </a:t>
            </a:r>
            <a:r>
              <a:rPr lang="vi-VN" sz="2000"/>
              <a:t>cung cấp một cách trực quan và hiệu quả để nhận diện</a:t>
            </a:r>
            <a:r>
              <a:rPr lang="en-US" sz="2000"/>
              <a:t> </a:t>
            </a:r>
            <a:r>
              <a:rPr lang="vi-VN" sz="2000"/>
              <a:t>các</a:t>
            </a:r>
            <a:r>
              <a:rPr lang="en-US" sz="2000"/>
              <a:t> </a:t>
            </a:r>
            <a:r>
              <a:rPr lang="vi-VN" sz="2000"/>
              <a:t>vùng bị bệnh, đặc biệt là khi các vùng này có độ</a:t>
            </a:r>
            <a:r>
              <a:rPr lang="en-US" sz="2000"/>
              <a:t> </a:t>
            </a:r>
            <a:r>
              <a:rPr lang="vi-VN" sz="2000"/>
              <a:t>tương phản cao so với phần còn lại của lá.</a:t>
            </a:r>
            <a:endParaRPr lang="en-US" sz="2000"/>
          </a:p>
          <a:p>
            <a:pPr lvl="4"/>
            <a:r>
              <a:rPr lang="en-US" sz="2000" b="1">
                <a:solidFill>
                  <a:schemeClr val="accent2"/>
                </a:solidFill>
              </a:rPr>
              <a:t>2. Phân tích heatmap</a:t>
            </a:r>
          </a:p>
          <a:p>
            <a:pPr lvl="4"/>
            <a:r>
              <a:rPr lang="en-US" sz="2000">
                <a:solidFill>
                  <a:schemeClr val="tx1"/>
                </a:solidFill>
              </a:rPr>
              <a:t>    </a:t>
            </a:r>
            <a:r>
              <a:rPr lang="vi-VN" sz="2000">
                <a:solidFill>
                  <a:schemeClr val="tx1">
                    <a:lumMod val="50000"/>
                  </a:schemeClr>
                </a:solidFill>
              </a:rPr>
              <a:t>Heatmap cung cấp một cách trực quan để xác định các vùng bị bệnh, giúp người dùng dễ dàng nhận diện các vùng bị bệnh mà không cần phân tích kỹ thuật chi tiết.</a:t>
            </a:r>
            <a:endParaRPr lang="en-US" sz="2000">
              <a:solidFill>
                <a:schemeClr val="tx1">
                  <a:lumMod val="50000"/>
                </a:schemeClr>
              </a:solidFill>
            </a:endParaRPr>
          </a:p>
        </p:txBody>
      </p:sp>
      <p:pic>
        <p:nvPicPr>
          <p:cNvPr id="7" name="Picture 6">
            <a:extLst>
              <a:ext uri="{FF2B5EF4-FFF2-40B4-BE49-F238E27FC236}">
                <a16:creationId xmlns:a16="http://schemas.microsoft.com/office/drawing/2014/main" id="{7AB23236-2DA9-41B7-B8D4-62D87C982073}"/>
              </a:ext>
            </a:extLst>
          </p:cNvPr>
          <p:cNvPicPr>
            <a:picLocks noChangeAspect="1"/>
          </p:cNvPicPr>
          <p:nvPr/>
        </p:nvPicPr>
        <p:blipFill>
          <a:blip r:embed="rId3"/>
          <a:stretch>
            <a:fillRect/>
          </a:stretch>
        </p:blipFill>
        <p:spPr>
          <a:xfrm>
            <a:off x="5326692" y="1105957"/>
            <a:ext cx="3717800" cy="1327178"/>
          </a:xfrm>
          <a:prstGeom prst="rect">
            <a:avLst/>
          </a:prstGeom>
        </p:spPr>
      </p:pic>
      <p:pic>
        <p:nvPicPr>
          <p:cNvPr id="8" name="Picture 7">
            <a:extLst>
              <a:ext uri="{FF2B5EF4-FFF2-40B4-BE49-F238E27FC236}">
                <a16:creationId xmlns:a16="http://schemas.microsoft.com/office/drawing/2014/main" id="{4F760952-85DC-4ABF-955F-BCDC49B1ED96}"/>
              </a:ext>
            </a:extLst>
          </p:cNvPr>
          <p:cNvPicPr>
            <a:picLocks noChangeAspect="1"/>
          </p:cNvPicPr>
          <p:nvPr/>
        </p:nvPicPr>
        <p:blipFill>
          <a:blip r:embed="rId4"/>
          <a:stretch>
            <a:fillRect/>
          </a:stretch>
        </p:blipFill>
        <p:spPr>
          <a:xfrm>
            <a:off x="6193997" y="2571750"/>
            <a:ext cx="1862421" cy="2051180"/>
          </a:xfrm>
          <a:prstGeom prst="rect">
            <a:avLst/>
          </a:prstGeom>
        </p:spPr>
      </p:pic>
    </p:spTree>
    <p:extLst>
      <p:ext uri="{BB962C8B-B14F-4D97-AF65-F5344CB8AC3E}">
        <p14:creationId xmlns:p14="http://schemas.microsoft.com/office/powerpoint/2010/main" val="9816401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40"/>
        <p:cNvGrpSpPr/>
        <p:nvPr/>
      </p:nvGrpSpPr>
      <p:grpSpPr>
        <a:xfrm>
          <a:off x="0" y="0"/>
          <a:ext cx="0" cy="0"/>
          <a:chOff x="0" y="0"/>
          <a:chExt cx="0" cy="0"/>
        </a:xfrm>
      </p:grpSpPr>
      <p:sp>
        <p:nvSpPr>
          <p:cNvPr id="342" name="Google Shape;342;p24"/>
          <p:cNvSpPr txBox="1">
            <a:spLocks noGrp="1"/>
          </p:cNvSpPr>
          <p:nvPr>
            <p:ph type="sldNum" idx="12"/>
          </p:nvPr>
        </p:nvSpPr>
        <p:spPr>
          <a:xfrm>
            <a:off x="76209" y="474985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
              <a:buNone/>
            </a:pPr>
            <a:fld id="{00000000-1234-1234-1234-123412341234}" type="slidenum">
              <a:rPr lang="en-US"/>
              <a:t>23</a:t>
            </a:fld>
            <a:endParaRPr/>
          </a:p>
        </p:txBody>
      </p:sp>
      <p:pic>
        <p:nvPicPr>
          <p:cNvPr id="344" name="Google Shape;344;p24" descr="wpp"/>
          <p:cNvPicPr preferRelativeResize="0"/>
          <p:nvPr/>
        </p:nvPicPr>
        <p:blipFill rotWithShape="1">
          <a:blip r:embed="rId3">
            <a:alphaModFix/>
          </a:blip>
          <a:srcRect/>
          <a:stretch/>
        </p:blipFill>
        <p:spPr>
          <a:xfrm>
            <a:off x="6516370" y="3867785"/>
            <a:ext cx="1031875" cy="475307"/>
          </a:xfrm>
          <a:prstGeom prst="rect">
            <a:avLst/>
          </a:prstGeom>
          <a:noFill/>
          <a:ln>
            <a:noFill/>
          </a:ln>
        </p:spPr>
      </p:pic>
      <p:sp>
        <p:nvSpPr>
          <p:cNvPr id="6" name="Google Shape;333;p23">
            <a:extLst>
              <a:ext uri="{FF2B5EF4-FFF2-40B4-BE49-F238E27FC236}">
                <a16:creationId xmlns:a16="http://schemas.microsoft.com/office/drawing/2014/main" id="{6DC1E7CB-05AC-4A20-A858-36AC677D190A}"/>
              </a:ext>
            </a:extLst>
          </p:cNvPr>
          <p:cNvSpPr txBox="1">
            <a:spLocks/>
          </p:cNvSpPr>
          <p:nvPr/>
        </p:nvSpPr>
        <p:spPr>
          <a:xfrm>
            <a:off x="350558" y="260714"/>
            <a:ext cx="3348605" cy="5413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1pPr>
            <a:lvl2pPr marR="0" lvl="1"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2pPr>
            <a:lvl3pPr marR="0" lvl="2"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3pPr>
            <a:lvl4pPr marR="0" lvl="3"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4pPr>
            <a:lvl5pPr marR="0" lvl="4"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5pPr>
            <a:lvl6pPr marR="0" lvl="5"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6pPr>
            <a:lvl7pPr marR="0" lvl="6"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7pPr>
            <a:lvl8pPr marR="0" lvl="7"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8pPr>
            <a:lvl9pPr marR="0" lvl="8"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9pPr>
          </a:lstStyle>
          <a:p>
            <a:r>
              <a:rPr lang="en-US" sz="2400" b="1">
                <a:solidFill>
                  <a:srgbClr val="51B148"/>
                </a:solidFill>
                <a:latin typeface="Arial"/>
                <a:ea typeface="Arial"/>
                <a:cs typeface="Arial"/>
                <a:sym typeface="Arial"/>
              </a:rPr>
              <a:t>4.3. Tiền xử lý dữ liệu</a:t>
            </a:r>
          </a:p>
        </p:txBody>
      </p:sp>
      <p:sp>
        <p:nvSpPr>
          <p:cNvPr id="11" name="Google Shape;332;p23">
            <a:extLst>
              <a:ext uri="{FF2B5EF4-FFF2-40B4-BE49-F238E27FC236}">
                <a16:creationId xmlns:a16="http://schemas.microsoft.com/office/drawing/2014/main" id="{78521303-57A7-4F34-A3BC-411696B254CF}"/>
              </a:ext>
            </a:extLst>
          </p:cNvPr>
          <p:cNvSpPr txBox="1"/>
          <p:nvPr/>
        </p:nvSpPr>
        <p:spPr>
          <a:xfrm>
            <a:off x="2843530" y="4761865"/>
            <a:ext cx="4043045"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B1B8BE"/>
                </a:solidFill>
                <a:latin typeface="Arial"/>
                <a:ea typeface="Arial"/>
                <a:cs typeface="Arial"/>
                <a:sym typeface="Arial"/>
              </a:rPr>
              <a:t>Viện TTNT, Đại học Công nghệ, ĐHQGHN</a:t>
            </a:r>
            <a:endParaRPr sz="1400" b="0" i="0" u="none" strike="noStrike" cap="none">
              <a:solidFill>
                <a:srgbClr val="B1B8BE"/>
              </a:solidFill>
              <a:latin typeface="Arial"/>
              <a:ea typeface="Arial"/>
              <a:cs typeface="Arial"/>
              <a:sym typeface="Arial"/>
            </a:endParaRPr>
          </a:p>
        </p:txBody>
      </p:sp>
      <p:sp>
        <p:nvSpPr>
          <p:cNvPr id="15" name="TextBox 14">
            <a:extLst>
              <a:ext uri="{FF2B5EF4-FFF2-40B4-BE49-F238E27FC236}">
                <a16:creationId xmlns:a16="http://schemas.microsoft.com/office/drawing/2014/main" id="{A35F0FD8-5CAF-43EE-85A2-31575E761716}"/>
              </a:ext>
            </a:extLst>
          </p:cNvPr>
          <p:cNvSpPr txBox="1"/>
          <p:nvPr/>
        </p:nvSpPr>
        <p:spPr>
          <a:xfrm>
            <a:off x="233175" y="788701"/>
            <a:ext cx="4043044" cy="3785652"/>
          </a:xfrm>
          <a:prstGeom prst="rect">
            <a:avLst/>
          </a:prstGeom>
          <a:noFill/>
        </p:spPr>
        <p:txBody>
          <a:bodyPr wrap="square" rtlCol="0">
            <a:spAutoFit/>
          </a:bodyPr>
          <a:lstStyle/>
          <a:p>
            <a:pPr marL="285750" indent="-285750">
              <a:buFont typeface="Arial" panose="020B0604020202020204" pitchFamily="34" charset="0"/>
              <a:buChar char="•"/>
            </a:pPr>
            <a:r>
              <a:rPr lang="en-US" sz="1600"/>
              <a:t>Các dữ liệu thu thập sẽ đ</a:t>
            </a:r>
            <a:r>
              <a:rPr lang="vi-VN" sz="1600"/>
              <a:t>ư</a:t>
            </a:r>
            <a:r>
              <a:rPr lang="en-US" sz="1600"/>
              <a:t>ợc chuyển về dạng s</a:t>
            </a:r>
            <a:r>
              <a:rPr lang="vi-VN" sz="1600"/>
              <a:t>ơ</a:t>
            </a:r>
            <a:r>
              <a:rPr lang="en-US" sz="1600"/>
              <a:t> đồ nhiệt và lấy đ</a:t>
            </a:r>
            <a:r>
              <a:rPr lang="vi-VN" sz="1600"/>
              <a:t>ư</a:t>
            </a:r>
            <a:r>
              <a:rPr lang="en-US" sz="1600"/>
              <a:t>ờng biên để lấy ra các đặc tr</a:t>
            </a:r>
            <a:r>
              <a:rPr lang="vi-VN" sz="1600"/>
              <a:t>ư</a:t>
            </a:r>
            <a:r>
              <a:rPr lang="en-US" sz="1600"/>
              <a:t>ng. Từ đó có thể loại ra các ảnh gây nhiễu cho quá trình huấn luyện.</a:t>
            </a:r>
          </a:p>
          <a:p>
            <a:pPr marL="285750" indent="-285750">
              <a:buFont typeface="Arial" panose="020B0604020202020204" pitchFamily="34" charset="0"/>
              <a:buChar char="•"/>
            </a:pPr>
            <a:r>
              <a:rPr lang="en-US" sz="1600"/>
              <a:t>Dữ liệu đầu vào đ</a:t>
            </a:r>
            <a:r>
              <a:rPr lang="vi-VN" sz="1600"/>
              <a:t>ư</a:t>
            </a:r>
            <a:r>
              <a:rPr lang="en-US" sz="1600"/>
              <a:t>ợc chuyển về kích th</a:t>
            </a:r>
            <a:r>
              <a:rPr lang="vi-VN" sz="1600"/>
              <a:t>ư</a:t>
            </a:r>
            <a:r>
              <a:rPr lang="en-US" sz="1600"/>
              <a:t>ớc 244x244 pixels để đảm bảo tính đồng nhất.</a:t>
            </a:r>
          </a:p>
          <a:p>
            <a:pPr marL="285750" indent="-285750">
              <a:buFont typeface="Arial" panose="020B0604020202020204" pitchFamily="34" charset="0"/>
              <a:buChar char="•"/>
            </a:pPr>
            <a:r>
              <a:rPr lang="en-US" sz="1600"/>
              <a:t>Chuyển đổi ảnh về dạng tensor và chuẩn hóa ảnh bằng cách trừ mean và chia cho standard deviation để giúp mô hình hội tụ nhanh h</a:t>
            </a:r>
            <a:r>
              <a:rPr lang="vi-VN" sz="1600"/>
              <a:t>ơ</a:t>
            </a:r>
            <a:r>
              <a:rPr lang="en-US" sz="1600"/>
              <a:t>n.</a:t>
            </a:r>
          </a:p>
          <a:p>
            <a:pPr marL="285750" indent="-285750">
              <a:buFont typeface="Arial" panose="020B0604020202020204" pitchFamily="34" charset="0"/>
              <a:buChar char="•"/>
            </a:pPr>
            <a:r>
              <a:rPr lang="en-US" sz="1600"/>
              <a:t>Với tập train thì quay ảnh theo các góc 10 độ để tăng tính nhận dạng của mô hình.</a:t>
            </a:r>
          </a:p>
        </p:txBody>
      </p:sp>
      <p:pic>
        <p:nvPicPr>
          <p:cNvPr id="1028" name="Picture 4" descr="https://www.kaggleusercontent.com/kf/179681323/eyJhbGciOiJkaXIiLCJlbmMiOiJBMTI4Q0JDLUhTMjU2In0..zYKu9YTY5dCrEvEhCeBlLQ._YK1Xkr0bxPPwMinI87fQWz_6VsgqfttSMv8WvFKoZ4yNCtnthS_Xl5lSZWMf_1k-89SJ5fSJsQkJV9n6FAxefiHhyWM227AGYd2P6MdC5nLU6v8c4pFUmxzxUld81YIGAusLDvE1FyaZGRFPVZjTiW86k9NitN4DiczI-OoqJU2R0BXcNt5hjQwM8wg_J35c4YUSTeGXH1ODTu-YQeY4IZVeDISkmJ_CkuAuvd1784glvxSvSOQHW394UMUABhYppiiPqLBxP2UkPLcO5h1o__RSUzMGOcuInyyWKsRqrZYY9yflSTG0ZZyuKV7Vke3HWf1ku5RjOEpO1IukpvAzEhUG2Gqacc9-X-SfUlNLdnNwaxv_PL83isKIspCpQFx4DSXKWPdjxeSHidVhgtCTfXtbbfsnSOaHF6n9_Fgx0UJwOZK6KhZ5bqt6CYaZ_vlbi436fL6X6vaS2AbZEk6-Pm-mKO_DVAHibT-4MpmVmdZDOEvgWfAWiIL4lyHksPcQ9xLEjdVsYi5MCHTO4ULVx-QNr9nYCYgxesE19NZ5ypEKcdCzXArWh9dpuZtTUaXkybNFAwi1bSF63en_xrzt6SmRBIX9Mw8sxjqvRY_rbpqZkoUfT49uJWeRaW7wqpl.bFj5fApx2ZX5bmTDMwhIRw/__results___files/__results___7_1.png">
            <a:extLst>
              <a:ext uri="{FF2B5EF4-FFF2-40B4-BE49-F238E27FC236}">
                <a16:creationId xmlns:a16="http://schemas.microsoft.com/office/drawing/2014/main" id="{EED03B97-D48E-4DC4-BBD6-C66E7180AA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6219" y="1019355"/>
            <a:ext cx="4569023" cy="3104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367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40"/>
        <p:cNvGrpSpPr/>
        <p:nvPr/>
      </p:nvGrpSpPr>
      <p:grpSpPr>
        <a:xfrm>
          <a:off x="0" y="0"/>
          <a:ext cx="0" cy="0"/>
          <a:chOff x="0" y="0"/>
          <a:chExt cx="0" cy="0"/>
        </a:xfrm>
      </p:grpSpPr>
      <p:sp>
        <p:nvSpPr>
          <p:cNvPr id="342" name="Google Shape;342;p24"/>
          <p:cNvSpPr txBox="1">
            <a:spLocks noGrp="1"/>
          </p:cNvSpPr>
          <p:nvPr>
            <p:ph type="sldNum" idx="12"/>
          </p:nvPr>
        </p:nvSpPr>
        <p:spPr>
          <a:xfrm>
            <a:off x="76209" y="474985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
              <a:buNone/>
            </a:pPr>
            <a:fld id="{00000000-1234-1234-1234-123412341234}" type="slidenum">
              <a:rPr lang="en-US"/>
              <a:t>24</a:t>
            </a:fld>
            <a:endParaRPr/>
          </a:p>
        </p:txBody>
      </p:sp>
      <p:sp>
        <p:nvSpPr>
          <p:cNvPr id="11" name="Google Shape;332;p23">
            <a:extLst>
              <a:ext uri="{FF2B5EF4-FFF2-40B4-BE49-F238E27FC236}">
                <a16:creationId xmlns:a16="http://schemas.microsoft.com/office/drawing/2014/main" id="{78521303-57A7-4F34-A3BC-411696B254CF}"/>
              </a:ext>
            </a:extLst>
          </p:cNvPr>
          <p:cNvSpPr txBox="1"/>
          <p:nvPr/>
        </p:nvSpPr>
        <p:spPr>
          <a:xfrm>
            <a:off x="2843530" y="4761865"/>
            <a:ext cx="4043045"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B1B8BE"/>
                </a:solidFill>
                <a:latin typeface="Arial"/>
                <a:ea typeface="Arial"/>
                <a:cs typeface="Arial"/>
                <a:sym typeface="Arial"/>
              </a:rPr>
              <a:t>Viện TTNT, Đại học Công nghệ, ĐHQGHN</a:t>
            </a:r>
            <a:endParaRPr sz="1400" b="0" i="0" u="none" strike="noStrike" cap="none">
              <a:solidFill>
                <a:srgbClr val="B1B8BE"/>
              </a:solidFill>
              <a:latin typeface="Arial"/>
              <a:ea typeface="Arial"/>
              <a:cs typeface="Arial"/>
              <a:sym typeface="Arial"/>
            </a:endParaRPr>
          </a:p>
        </p:txBody>
      </p:sp>
      <p:sp>
        <p:nvSpPr>
          <p:cNvPr id="3" name="TextBox 2">
            <a:extLst>
              <a:ext uri="{FF2B5EF4-FFF2-40B4-BE49-F238E27FC236}">
                <a16:creationId xmlns:a16="http://schemas.microsoft.com/office/drawing/2014/main" id="{1814A153-0C86-4E52-B4EE-91E462AFC246}"/>
              </a:ext>
            </a:extLst>
          </p:cNvPr>
          <p:cNvSpPr txBox="1"/>
          <p:nvPr/>
        </p:nvSpPr>
        <p:spPr>
          <a:xfrm>
            <a:off x="350558" y="2943676"/>
            <a:ext cx="7710723" cy="1015663"/>
          </a:xfrm>
          <a:prstGeom prst="rect">
            <a:avLst/>
          </a:prstGeom>
          <a:noFill/>
        </p:spPr>
        <p:txBody>
          <a:bodyPr wrap="square" rtlCol="0">
            <a:spAutoFit/>
          </a:bodyPr>
          <a:lstStyle/>
          <a:p>
            <a:r>
              <a:rPr lang="en-US" sz="2000"/>
              <a:t>Dữ liệu sau khi đ</a:t>
            </a:r>
            <a:r>
              <a:rPr lang="vi-VN" sz="2000"/>
              <a:t>ư</a:t>
            </a:r>
            <a:r>
              <a:rPr lang="en-US" sz="2000"/>
              <a:t>ợc xử lý đ</a:t>
            </a:r>
            <a:r>
              <a:rPr lang="vi-VN" sz="2000"/>
              <a:t>ư</a:t>
            </a:r>
            <a:r>
              <a:rPr lang="en-US" sz="2000"/>
              <a:t>ợc chia thành các batch, mỗi batch gồm 32 ảnh. Trọng số sẽ đ</a:t>
            </a:r>
            <a:r>
              <a:rPr lang="vi-VN" sz="2000"/>
              <a:t>ư</a:t>
            </a:r>
            <a:r>
              <a:rPr lang="en-US" sz="2000"/>
              <a:t>ợc cập nhật sau mỗi batch giúp mô hình có tốc độ học nhanh h</a:t>
            </a:r>
            <a:r>
              <a:rPr lang="vi-VN" sz="2000"/>
              <a:t>ơ</a:t>
            </a:r>
            <a:r>
              <a:rPr lang="en-US" sz="2000"/>
              <a:t>n.</a:t>
            </a:r>
          </a:p>
        </p:txBody>
      </p:sp>
      <p:sp>
        <p:nvSpPr>
          <p:cNvPr id="9" name="Google Shape;333;p23">
            <a:extLst>
              <a:ext uri="{FF2B5EF4-FFF2-40B4-BE49-F238E27FC236}">
                <a16:creationId xmlns:a16="http://schemas.microsoft.com/office/drawing/2014/main" id="{FA5BC443-3061-4A10-81DA-0E731846D416}"/>
              </a:ext>
            </a:extLst>
          </p:cNvPr>
          <p:cNvSpPr txBox="1">
            <a:spLocks/>
          </p:cNvSpPr>
          <p:nvPr/>
        </p:nvSpPr>
        <p:spPr>
          <a:xfrm>
            <a:off x="350558" y="260714"/>
            <a:ext cx="4290715" cy="5413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1pPr>
            <a:lvl2pPr marR="0" lvl="1"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2pPr>
            <a:lvl3pPr marR="0" lvl="2"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3pPr>
            <a:lvl4pPr marR="0" lvl="3"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4pPr>
            <a:lvl5pPr marR="0" lvl="4"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5pPr>
            <a:lvl6pPr marR="0" lvl="5"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6pPr>
            <a:lvl7pPr marR="0" lvl="6"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7pPr>
            <a:lvl8pPr marR="0" lvl="7"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8pPr>
            <a:lvl9pPr marR="0" lvl="8"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9pPr>
          </a:lstStyle>
          <a:p>
            <a:r>
              <a:rPr lang="en-US" sz="2400" b="1">
                <a:solidFill>
                  <a:srgbClr val="51B148"/>
                </a:solidFill>
                <a:latin typeface="Arial"/>
                <a:ea typeface="Arial"/>
                <a:cs typeface="Arial"/>
                <a:sym typeface="Arial"/>
              </a:rPr>
              <a:t>4.3. Chọn mô hình học máy</a:t>
            </a:r>
          </a:p>
        </p:txBody>
      </p:sp>
      <p:sp>
        <p:nvSpPr>
          <p:cNvPr id="10" name="Google Shape;333;p23">
            <a:extLst>
              <a:ext uri="{FF2B5EF4-FFF2-40B4-BE49-F238E27FC236}">
                <a16:creationId xmlns:a16="http://schemas.microsoft.com/office/drawing/2014/main" id="{7ABD3E9A-E2D6-47DB-B7FE-006FE432F712}"/>
              </a:ext>
            </a:extLst>
          </p:cNvPr>
          <p:cNvSpPr txBox="1">
            <a:spLocks/>
          </p:cNvSpPr>
          <p:nvPr/>
        </p:nvSpPr>
        <p:spPr>
          <a:xfrm>
            <a:off x="350558" y="2405082"/>
            <a:ext cx="4290715" cy="5413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1pPr>
            <a:lvl2pPr marR="0" lvl="1"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2pPr>
            <a:lvl3pPr marR="0" lvl="2"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3pPr>
            <a:lvl4pPr marR="0" lvl="3"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4pPr>
            <a:lvl5pPr marR="0" lvl="4"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5pPr>
            <a:lvl6pPr marR="0" lvl="5"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6pPr>
            <a:lvl7pPr marR="0" lvl="6"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7pPr>
            <a:lvl8pPr marR="0" lvl="7"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8pPr>
            <a:lvl9pPr marR="0" lvl="8" algn="l" rtl="0">
              <a:lnSpc>
                <a:spcPct val="100000"/>
              </a:lnSpc>
              <a:spcBef>
                <a:spcPts val="0"/>
              </a:spcBef>
              <a:spcAft>
                <a:spcPts val="0"/>
              </a:spcAft>
              <a:buClr>
                <a:schemeClr val="accent1"/>
              </a:buClr>
              <a:buSzPts val="3600"/>
              <a:buFont typeface="Dosis Light"/>
              <a:buNone/>
              <a:defRPr sz="3600" b="0" i="0" u="none" strike="noStrike" cap="none">
                <a:solidFill>
                  <a:schemeClr val="accent1"/>
                </a:solidFill>
                <a:latin typeface="Dosis Light"/>
                <a:ea typeface="Dosis Light"/>
                <a:cs typeface="Dosis Light"/>
                <a:sym typeface="Dosis Light"/>
              </a:defRPr>
            </a:lvl9pPr>
          </a:lstStyle>
          <a:p>
            <a:r>
              <a:rPr lang="en-US" sz="2400" b="1">
                <a:solidFill>
                  <a:srgbClr val="51B148"/>
                </a:solidFill>
                <a:latin typeface="Arial"/>
                <a:ea typeface="Arial"/>
                <a:cs typeface="Arial"/>
                <a:sym typeface="Arial"/>
              </a:rPr>
              <a:t>4.3. Huấn luyện mô hình</a:t>
            </a:r>
          </a:p>
        </p:txBody>
      </p:sp>
      <p:sp>
        <p:nvSpPr>
          <p:cNvPr id="6" name="TextBox 5">
            <a:extLst>
              <a:ext uri="{FF2B5EF4-FFF2-40B4-BE49-F238E27FC236}">
                <a16:creationId xmlns:a16="http://schemas.microsoft.com/office/drawing/2014/main" id="{1AC798B0-8567-4E8C-8A25-5D74884CF1E3}"/>
              </a:ext>
            </a:extLst>
          </p:cNvPr>
          <p:cNvSpPr txBox="1"/>
          <p:nvPr/>
        </p:nvSpPr>
        <p:spPr>
          <a:xfrm>
            <a:off x="350558" y="909772"/>
            <a:ext cx="4814588" cy="1015663"/>
          </a:xfrm>
          <a:prstGeom prst="rect">
            <a:avLst/>
          </a:prstGeom>
          <a:noFill/>
        </p:spPr>
        <p:txBody>
          <a:bodyPr wrap="square" rtlCol="0">
            <a:spAutoFit/>
          </a:bodyPr>
          <a:lstStyle/>
          <a:p>
            <a:r>
              <a:rPr lang="en-US" sz="2000">
                <a:solidFill>
                  <a:schemeClr val="tx1">
                    <a:lumMod val="50000"/>
                  </a:schemeClr>
                </a:solidFill>
              </a:rPr>
              <a:t>Sau khi thử huấn luyện một số mô hình để đánh giá thì chúng tôi quyết định lựa chọn mô hình TranferLearning (ResNet).</a:t>
            </a:r>
          </a:p>
        </p:txBody>
      </p:sp>
      <p:pic>
        <p:nvPicPr>
          <p:cNvPr id="4" name="Picture 3">
            <a:extLst>
              <a:ext uri="{FF2B5EF4-FFF2-40B4-BE49-F238E27FC236}">
                <a16:creationId xmlns:a16="http://schemas.microsoft.com/office/drawing/2014/main" id="{953DBE02-E1FC-4EEF-B584-CFAC63CC15B6}"/>
              </a:ext>
            </a:extLst>
          </p:cNvPr>
          <p:cNvPicPr>
            <a:picLocks noChangeAspect="1"/>
          </p:cNvPicPr>
          <p:nvPr/>
        </p:nvPicPr>
        <p:blipFill>
          <a:blip r:embed="rId3"/>
          <a:stretch>
            <a:fillRect/>
          </a:stretch>
        </p:blipFill>
        <p:spPr>
          <a:xfrm>
            <a:off x="5418279" y="1019175"/>
            <a:ext cx="3286584" cy="1381318"/>
          </a:xfrm>
          <a:prstGeom prst="rect">
            <a:avLst/>
          </a:prstGeom>
        </p:spPr>
      </p:pic>
    </p:spTree>
    <p:extLst>
      <p:ext uri="{BB962C8B-B14F-4D97-AF65-F5344CB8AC3E}">
        <p14:creationId xmlns:p14="http://schemas.microsoft.com/office/powerpoint/2010/main" val="234525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29"/>
          <p:cNvSpPr txBox="1">
            <a:spLocks noGrp="1"/>
          </p:cNvSpPr>
          <p:nvPr>
            <p:ph type="ctrTitle"/>
          </p:nvPr>
        </p:nvSpPr>
        <p:spPr>
          <a:xfrm>
            <a:off x="5349175" y="1964350"/>
            <a:ext cx="3108900"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000"/>
              <a:buNone/>
            </a:pPr>
            <a:r>
              <a:rPr lang="en-US">
                <a:latin typeface="Arial"/>
                <a:ea typeface="Arial"/>
                <a:cs typeface="Arial"/>
                <a:sym typeface="Arial"/>
              </a:rPr>
              <a:t>5.</a:t>
            </a:r>
            <a:br>
              <a:rPr lang="en-US">
                <a:latin typeface="Arial"/>
                <a:ea typeface="Arial"/>
                <a:cs typeface="Arial"/>
                <a:sym typeface="Arial"/>
              </a:rPr>
            </a:br>
            <a:r>
              <a:rPr lang="en-US">
                <a:latin typeface="Arial"/>
                <a:ea typeface="Arial"/>
                <a:cs typeface="Arial"/>
                <a:sym typeface="Arial"/>
              </a:rPr>
              <a:t>Kiểm thử</a:t>
            </a:r>
            <a:endParaRPr>
              <a:latin typeface="Arial"/>
              <a:ea typeface="Arial"/>
              <a:cs typeface="Arial"/>
              <a:sym typeface="Arial"/>
            </a:endParaRPr>
          </a:p>
        </p:txBody>
      </p:sp>
      <p:pic>
        <p:nvPicPr>
          <p:cNvPr id="405" name="Google Shape;405;p29" descr="C:\Users\tienn\OneDrive\Máy tính\Seminar\ML\Picture_data\Train_data\ND\ND33.jpgND33"/>
          <p:cNvPicPr preferRelativeResize="0"/>
          <p:nvPr/>
        </p:nvPicPr>
        <p:blipFill rotWithShape="1">
          <a:blip r:embed="rId3">
            <a:alphaModFix/>
          </a:blip>
          <a:srcRect t="4949" b="4949"/>
          <a:stretch/>
        </p:blipFill>
        <p:spPr>
          <a:xfrm>
            <a:off x="2125100" y="448629"/>
            <a:ext cx="2708355" cy="3258307"/>
          </a:xfrm>
          <a:custGeom>
            <a:avLst/>
            <a:gdLst/>
            <a:ahLst/>
            <a:cxnLst/>
            <a:rect l="l" t="t" r="r" b="b"/>
            <a:pathLst>
              <a:path w="18313" h="19923" extrusionOk="0">
                <a:moveTo>
                  <a:pt x="18244" y="0"/>
                </a:moveTo>
                <a:cubicBezTo>
                  <a:pt x="18244" y="0"/>
                  <a:pt x="6512" y="2215"/>
                  <a:pt x="2014" y="7612"/>
                </a:cubicBezTo>
                <a:cubicBezTo>
                  <a:pt x="-2484" y="13005"/>
                  <a:pt x="1955" y="19534"/>
                  <a:pt x="1955" y="19534"/>
                </a:cubicBezTo>
                <a:cubicBezTo>
                  <a:pt x="1955" y="19534"/>
                  <a:pt x="10120" y="21600"/>
                  <a:pt x="14618" y="16208"/>
                </a:cubicBezTo>
                <a:cubicBezTo>
                  <a:pt x="19116" y="10816"/>
                  <a:pt x="18244" y="0"/>
                  <a:pt x="18244" y="0"/>
                </a:cubicBez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40"/>
        <p:cNvGrpSpPr/>
        <p:nvPr/>
      </p:nvGrpSpPr>
      <p:grpSpPr>
        <a:xfrm>
          <a:off x="0" y="0"/>
          <a:ext cx="0" cy="0"/>
          <a:chOff x="0" y="0"/>
          <a:chExt cx="0" cy="0"/>
        </a:xfrm>
      </p:grpSpPr>
      <p:sp>
        <p:nvSpPr>
          <p:cNvPr id="342" name="Google Shape;342;p24"/>
          <p:cNvSpPr txBox="1">
            <a:spLocks noGrp="1"/>
          </p:cNvSpPr>
          <p:nvPr>
            <p:ph type="sldNum" idx="12"/>
          </p:nvPr>
        </p:nvSpPr>
        <p:spPr>
          <a:xfrm>
            <a:off x="76209" y="474985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
              <a:buNone/>
            </a:pPr>
            <a:fld id="{00000000-1234-1234-1234-123412341234}" type="slidenum">
              <a:rPr lang="en-US"/>
              <a:t>26</a:t>
            </a:fld>
            <a:endParaRPr/>
          </a:p>
        </p:txBody>
      </p:sp>
      <p:sp>
        <p:nvSpPr>
          <p:cNvPr id="11" name="Google Shape;332;p23">
            <a:extLst>
              <a:ext uri="{FF2B5EF4-FFF2-40B4-BE49-F238E27FC236}">
                <a16:creationId xmlns:a16="http://schemas.microsoft.com/office/drawing/2014/main" id="{78521303-57A7-4F34-A3BC-411696B254CF}"/>
              </a:ext>
            </a:extLst>
          </p:cNvPr>
          <p:cNvSpPr txBox="1"/>
          <p:nvPr/>
        </p:nvSpPr>
        <p:spPr>
          <a:xfrm>
            <a:off x="2843530" y="4761865"/>
            <a:ext cx="4043045"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B1B8BE"/>
                </a:solidFill>
                <a:latin typeface="Arial"/>
                <a:ea typeface="Arial"/>
                <a:cs typeface="Arial"/>
                <a:sym typeface="Arial"/>
              </a:rPr>
              <a:t>Viện TTNT, Đại học Công nghệ, ĐHQGHN</a:t>
            </a:r>
            <a:endParaRPr sz="1400" b="0" i="0" u="none" strike="noStrike" cap="none">
              <a:solidFill>
                <a:srgbClr val="B1B8BE"/>
              </a:solidFill>
              <a:latin typeface="Arial"/>
              <a:ea typeface="Arial"/>
              <a:cs typeface="Arial"/>
              <a:sym typeface="Arial"/>
            </a:endParaRPr>
          </a:p>
        </p:txBody>
      </p:sp>
      <p:sp>
        <p:nvSpPr>
          <p:cNvPr id="3" name="TextBox 2">
            <a:extLst>
              <a:ext uri="{FF2B5EF4-FFF2-40B4-BE49-F238E27FC236}">
                <a16:creationId xmlns:a16="http://schemas.microsoft.com/office/drawing/2014/main" id="{6C39458E-C8FE-4CD6-96F0-E24E1A1EDDF4}"/>
              </a:ext>
            </a:extLst>
          </p:cNvPr>
          <p:cNvSpPr txBox="1"/>
          <p:nvPr/>
        </p:nvSpPr>
        <p:spPr>
          <a:xfrm>
            <a:off x="1576138" y="397043"/>
            <a:ext cx="6232358" cy="707886"/>
          </a:xfrm>
          <a:prstGeom prst="rect">
            <a:avLst/>
          </a:prstGeom>
          <a:noFill/>
        </p:spPr>
        <p:txBody>
          <a:bodyPr wrap="square" rtlCol="0">
            <a:spAutoFit/>
          </a:bodyPr>
          <a:lstStyle/>
          <a:p>
            <a:r>
              <a:rPr lang="en-US" sz="2000"/>
              <a:t>Sử dụng </a:t>
            </a:r>
            <a:r>
              <a:rPr lang="en-US" sz="2000" b="1"/>
              <a:t>.eval() </a:t>
            </a:r>
            <a:r>
              <a:rPr lang="en-US" sz="2000"/>
              <a:t>của Pytorch để chuyển mô hình sang chế độ inference. Từ đó đưa ảnh vào để dự đoán.</a:t>
            </a:r>
          </a:p>
        </p:txBody>
      </p:sp>
      <p:pic>
        <p:nvPicPr>
          <p:cNvPr id="4" name="Picture 3">
            <a:extLst>
              <a:ext uri="{FF2B5EF4-FFF2-40B4-BE49-F238E27FC236}">
                <a16:creationId xmlns:a16="http://schemas.microsoft.com/office/drawing/2014/main" id="{304E4D06-F880-4275-9FDD-D1EEF9DBAA6A}"/>
              </a:ext>
            </a:extLst>
          </p:cNvPr>
          <p:cNvPicPr>
            <a:picLocks noChangeAspect="1"/>
          </p:cNvPicPr>
          <p:nvPr/>
        </p:nvPicPr>
        <p:blipFill>
          <a:blip r:embed="rId3"/>
          <a:stretch>
            <a:fillRect/>
          </a:stretch>
        </p:blipFill>
        <p:spPr>
          <a:xfrm>
            <a:off x="350558" y="1256394"/>
            <a:ext cx="2837810" cy="3124196"/>
          </a:xfrm>
          <a:prstGeom prst="rect">
            <a:avLst/>
          </a:prstGeom>
        </p:spPr>
      </p:pic>
      <p:pic>
        <p:nvPicPr>
          <p:cNvPr id="7" name="Picture 6">
            <a:extLst>
              <a:ext uri="{FF2B5EF4-FFF2-40B4-BE49-F238E27FC236}">
                <a16:creationId xmlns:a16="http://schemas.microsoft.com/office/drawing/2014/main" id="{C0ACE7C0-43EA-48D7-8EA4-1942C55405B2}"/>
              </a:ext>
            </a:extLst>
          </p:cNvPr>
          <p:cNvPicPr>
            <a:picLocks noChangeAspect="1"/>
          </p:cNvPicPr>
          <p:nvPr/>
        </p:nvPicPr>
        <p:blipFill>
          <a:blip r:embed="rId4"/>
          <a:stretch>
            <a:fillRect/>
          </a:stretch>
        </p:blipFill>
        <p:spPr>
          <a:xfrm>
            <a:off x="3416973" y="1252293"/>
            <a:ext cx="2681399" cy="3128297"/>
          </a:xfrm>
          <a:prstGeom prst="rect">
            <a:avLst/>
          </a:prstGeom>
        </p:spPr>
      </p:pic>
      <p:pic>
        <p:nvPicPr>
          <p:cNvPr id="8" name="Picture 7">
            <a:extLst>
              <a:ext uri="{FF2B5EF4-FFF2-40B4-BE49-F238E27FC236}">
                <a16:creationId xmlns:a16="http://schemas.microsoft.com/office/drawing/2014/main" id="{F4FA60C0-A78F-40E2-9C26-005AF1075DB4}"/>
              </a:ext>
            </a:extLst>
          </p:cNvPr>
          <p:cNvPicPr>
            <a:picLocks noChangeAspect="1"/>
          </p:cNvPicPr>
          <p:nvPr/>
        </p:nvPicPr>
        <p:blipFill>
          <a:blip r:embed="rId5"/>
          <a:stretch>
            <a:fillRect/>
          </a:stretch>
        </p:blipFill>
        <p:spPr>
          <a:xfrm>
            <a:off x="6326976" y="1252292"/>
            <a:ext cx="2499355" cy="3124195"/>
          </a:xfrm>
          <a:prstGeom prst="rect">
            <a:avLst/>
          </a:prstGeom>
        </p:spPr>
      </p:pic>
    </p:spTree>
    <p:extLst>
      <p:ext uri="{BB962C8B-B14F-4D97-AF65-F5344CB8AC3E}">
        <p14:creationId xmlns:p14="http://schemas.microsoft.com/office/powerpoint/2010/main" val="3226766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40"/>
        <p:cNvGrpSpPr/>
        <p:nvPr/>
      </p:nvGrpSpPr>
      <p:grpSpPr>
        <a:xfrm>
          <a:off x="0" y="0"/>
          <a:ext cx="0" cy="0"/>
          <a:chOff x="0" y="0"/>
          <a:chExt cx="0" cy="0"/>
        </a:xfrm>
      </p:grpSpPr>
      <p:sp>
        <p:nvSpPr>
          <p:cNvPr id="342" name="Google Shape;342;p24"/>
          <p:cNvSpPr txBox="1">
            <a:spLocks noGrp="1"/>
          </p:cNvSpPr>
          <p:nvPr>
            <p:ph type="sldNum" idx="12"/>
          </p:nvPr>
        </p:nvSpPr>
        <p:spPr>
          <a:xfrm>
            <a:off x="76209" y="474985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
              <a:buNone/>
            </a:pPr>
            <a:fld id="{00000000-1234-1234-1234-123412341234}" type="slidenum">
              <a:rPr lang="en-US"/>
              <a:t>27</a:t>
            </a:fld>
            <a:endParaRPr/>
          </a:p>
        </p:txBody>
      </p:sp>
      <p:sp>
        <p:nvSpPr>
          <p:cNvPr id="11" name="Google Shape;332;p23">
            <a:extLst>
              <a:ext uri="{FF2B5EF4-FFF2-40B4-BE49-F238E27FC236}">
                <a16:creationId xmlns:a16="http://schemas.microsoft.com/office/drawing/2014/main" id="{78521303-57A7-4F34-A3BC-411696B254CF}"/>
              </a:ext>
            </a:extLst>
          </p:cNvPr>
          <p:cNvSpPr txBox="1"/>
          <p:nvPr/>
        </p:nvSpPr>
        <p:spPr>
          <a:xfrm>
            <a:off x="2843530" y="4761865"/>
            <a:ext cx="4043045"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B1B8BE"/>
                </a:solidFill>
                <a:latin typeface="Arial"/>
                <a:ea typeface="Arial"/>
                <a:cs typeface="Arial"/>
                <a:sym typeface="Arial"/>
              </a:rPr>
              <a:t>Viện TTNT, Đại học Công nghệ, ĐHQGHN</a:t>
            </a:r>
            <a:endParaRPr sz="1400" b="0" i="0" u="none" strike="noStrike" cap="none">
              <a:solidFill>
                <a:srgbClr val="B1B8BE"/>
              </a:solidFill>
              <a:latin typeface="Arial"/>
              <a:ea typeface="Arial"/>
              <a:cs typeface="Arial"/>
              <a:sym typeface="Arial"/>
            </a:endParaRPr>
          </a:p>
        </p:txBody>
      </p:sp>
      <p:pic>
        <p:nvPicPr>
          <p:cNvPr id="5" name="Picture 4">
            <a:extLst>
              <a:ext uri="{FF2B5EF4-FFF2-40B4-BE49-F238E27FC236}">
                <a16:creationId xmlns:a16="http://schemas.microsoft.com/office/drawing/2014/main" id="{7155AE21-62CF-4757-B9E3-3959EE7A46D2}"/>
              </a:ext>
            </a:extLst>
          </p:cNvPr>
          <p:cNvPicPr>
            <a:picLocks noChangeAspect="1"/>
          </p:cNvPicPr>
          <p:nvPr/>
        </p:nvPicPr>
        <p:blipFill>
          <a:blip r:embed="rId3"/>
          <a:stretch>
            <a:fillRect/>
          </a:stretch>
        </p:blipFill>
        <p:spPr>
          <a:xfrm>
            <a:off x="4508720" y="746876"/>
            <a:ext cx="3909228" cy="2903797"/>
          </a:xfrm>
          <a:prstGeom prst="rect">
            <a:avLst/>
          </a:prstGeom>
        </p:spPr>
      </p:pic>
      <p:pic>
        <p:nvPicPr>
          <p:cNvPr id="9" name="Picture 8">
            <a:extLst>
              <a:ext uri="{FF2B5EF4-FFF2-40B4-BE49-F238E27FC236}">
                <a16:creationId xmlns:a16="http://schemas.microsoft.com/office/drawing/2014/main" id="{7F976D5F-01AB-49DF-B506-10A9667EC903}"/>
              </a:ext>
            </a:extLst>
          </p:cNvPr>
          <p:cNvPicPr>
            <a:picLocks noChangeAspect="1"/>
          </p:cNvPicPr>
          <p:nvPr/>
        </p:nvPicPr>
        <p:blipFill>
          <a:blip r:embed="rId4"/>
          <a:stretch>
            <a:fillRect/>
          </a:stretch>
        </p:blipFill>
        <p:spPr>
          <a:xfrm>
            <a:off x="167768" y="746876"/>
            <a:ext cx="3845949" cy="2903797"/>
          </a:xfrm>
          <a:prstGeom prst="rect">
            <a:avLst/>
          </a:prstGeom>
        </p:spPr>
      </p:pic>
      <p:sp>
        <p:nvSpPr>
          <p:cNvPr id="10" name="TextBox 9">
            <a:extLst>
              <a:ext uri="{FF2B5EF4-FFF2-40B4-BE49-F238E27FC236}">
                <a16:creationId xmlns:a16="http://schemas.microsoft.com/office/drawing/2014/main" id="{66E5E31A-3EF6-499F-BCF6-B6F004639548}"/>
              </a:ext>
            </a:extLst>
          </p:cNvPr>
          <p:cNvSpPr txBox="1"/>
          <p:nvPr/>
        </p:nvSpPr>
        <p:spPr>
          <a:xfrm>
            <a:off x="1286675" y="3738596"/>
            <a:ext cx="1608133" cy="307777"/>
          </a:xfrm>
          <a:prstGeom prst="rect">
            <a:avLst/>
          </a:prstGeom>
          <a:noFill/>
        </p:spPr>
        <p:txBody>
          <a:bodyPr wrap="none" rtlCol="0">
            <a:spAutoFit/>
          </a:bodyPr>
          <a:lstStyle/>
          <a:p>
            <a:r>
              <a:rPr lang="en-US"/>
              <a:t>Biểu đồ hàm loss</a:t>
            </a:r>
          </a:p>
        </p:txBody>
      </p:sp>
      <p:sp>
        <p:nvSpPr>
          <p:cNvPr id="13" name="TextBox 12">
            <a:extLst>
              <a:ext uri="{FF2B5EF4-FFF2-40B4-BE49-F238E27FC236}">
                <a16:creationId xmlns:a16="http://schemas.microsoft.com/office/drawing/2014/main" id="{294B5797-AB28-4FE1-A563-16591AB7BDB9}"/>
              </a:ext>
            </a:extLst>
          </p:cNvPr>
          <p:cNvSpPr txBox="1"/>
          <p:nvPr/>
        </p:nvSpPr>
        <p:spPr>
          <a:xfrm>
            <a:off x="6082508" y="3738596"/>
            <a:ext cx="1558440" cy="307777"/>
          </a:xfrm>
          <a:prstGeom prst="rect">
            <a:avLst/>
          </a:prstGeom>
          <a:noFill/>
        </p:spPr>
        <p:txBody>
          <a:bodyPr wrap="none" rtlCol="0">
            <a:spAutoFit/>
          </a:bodyPr>
          <a:lstStyle/>
          <a:p>
            <a:r>
              <a:rPr lang="en-US"/>
              <a:t>Biểu đồ accuracy</a:t>
            </a:r>
          </a:p>
        </p:txBody>
      </p:sp>
    </p:spTree>
    <p:extLst>
      <p:ext uri="{BB962C8B-B14F-4D97-AF65-F5344CB8AC3E}">
        <p14:creationId xmlns:p14="http://schemas.microsoft.com/office/powerpoint/2010/main" val="1850109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1"/>
          <p:cNvSpPr txBox="1">
            <a:spLocks noGrp="1"/>
          </p:cNvSpPr>
          <p:nvPr>
            <p:ph type="ctrTitle"/>
          </p:nvPr>
        </p:nvSpPr>
        <p:spPr>
          <a:xfrm>
            <a:off x="5349175" y="1964350"/>
            <a:ext cx="3108900"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000"/>
              <a:buNone/>
            </a:pPr>
            <a:r>
              <a:rPr lang="en-US">
                <a:latin typeface="Arial"/>
                <a:ea typeface="Arial"/>
                <a:cs typeface="Arial"/>
                <a:sym typeface="Arial"/>
              </a:rPr>
              <a:t>6.</a:t>
            </a:r>
            <a:br>
              <a:rPr lang="en-US">
                <a:latin typeface="Arial"/>
                <a:ea typeface="Arial"/>
                <a:cs typeface="Arial"/>
                <a:sym typeface="Arial"/>
              </a:rPr>
            </a:br>
            <a:r>
              <a:rPr lang="en-US">
                <a:latin typeface="Arial"/>
                <a:ea typeface="Arial"/>
                <a:cs typeface="Arial"/>
                <a:sym typeface="Arial"/>
              </a:rPr>
              <a:t>Kết luận</a:t>
            </a:r>
            <a:endParaRPr>
              <a:latin typeface="Arial"/>
              <a:ea typeface="Arial"/>
              <a:cs typeface="Arial"/>
              <a:sym typeface="Arial"/>
            </a:endParaRPr>
          </a:p>
        </p:txBody>
      </p:sp>
      <p:pic>
        <p:nvPicPr>
          <p:cNvPr id="418" name="Google Shape;418;p31" descr="C:\Users\tienn\OneDrive\Máy tính\Seminar\ML\Picture_data\Train_data\BT\BT46.jpgBT46"/>
          <p:cNvPicPr preferRelativeResize="0"/>
          <p:nvPr/>
        </p:nvPicPr>
        <p:blipFill rotWithShape="1">
          <a:blip r:embed="rId3">
            <a:alphaModFix/>
          </a:blip>
          <a:srcRect l="9113" r="9113"/>
          <a:stretch/>
        </p:blipFill>
        <p:spPr>
          <a:xfrm>
            <a:off x="2125100" y="448629"/>
            <a:ext cx="2708355" cy="3258307"/>
          </a:xfrm>
          <a:custGeom>
            <a:avLst/>
            <a:gdLst/>
            <a:ahLst/>
            <a:cxnLst/>
            <a:rect l="l" t="t" r="r" b="b"/>
            <a:pathLst>
              <a:path w="18313" h="19923" extrusionOk="0">
                <a:moveTo>
                  <a:pt x="18244" y="0"/>
                </a:moveTo>
                <a:cubicBezTo>
                  <a:pt x="18244" y="0"/>
                  <a:pt x="6512" y="2215"/>
                  <a:pt x="2014" y="7612"/>
                </a:cubicBezTo>
                <a:cubicBezTo>
                  <a:pt x="-2484" y="13005"/>
                  <a:pt x="1955" y="19534"/>
                  <a:pt x="1955" y="19534"/>
                </a:cubicBezTo>
                <a:cubicBezTo>
                  <a:pt x="1955" y="19534"/>
                  <a:pt x="10120" y="21600"/>
                  <a:pt x="14618" y="16208"/>
                </a:cubicBezTo>
                <a:cubicBezTo>
                  <a:pt x="19116" y="10816"/>
                  <a:pt x="18244" y="0"/>
                  <a:pt x="18244" y="0"/>
                </a:cubicBez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40"/>
        <p:cNvGrpSpPr/>
        <p:nvPr/>
      </p:nvGrpSpPr>
      <p:grpSpPr>
        <a:xfrm>
          <a:off x="0" y="0"/>
          <a:ext cx="0" cy="0"/>
          <a:chOff x="0" y="0"/>
          <a:chExt cx="0" cy="0"/>
        </a:xfrm>
      </p:grpSpPr>
      <p:sp>
        <p:nvSpPr>
          <p:cNvPr id="342" name="Google Shape;342;p24"/>
          <p:cNvSpPr txBox="1">
            <a:spLocks noGrp="1"/>
          </p:cNvSpPr>
          <p:nvPr>
            <p:ph type="sldNum" idx="12"/>
          </p:nvPr>
        </p:nvSpPr>
        <p:spPr>
          <a:xfrm>
            <a:off x="76209" y="474985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
              <a:buNone/>
            </a:pPr>
            <a:fld id="{00000000-1234-1234-1234-123412341234}" type="slidenum">
              <a:rPr lang="en-US"/>
              <a:t>29</a:t>
            </a:fld>
            <a:endParaRPr/>
          </a:p>
        </p:txBody>
      </p:sp>
      <p:sp>
        <p:nvSpPr>
          <p:cNvPr id="11" name="Google Shape;332;p23">
            <a:extLst>
              <a:ext uri="{FF2B5EF4-FFF2-40B4-BE49-F238E27FC236}">
                <a16:creationId xmlns:a16="http://schemas.microsoft.com/office/drawing/2014/main" id="{78521303-57A7-4F34-A3BC-411696B254CF}"/>
              </a:ext>
            </a:extLst>
          </p:cNvPr>
          <p:cNvSpPr txBox="1"/>
          <p:nvPr/>
        </p:nvSpPr>
        <p:spPr>
          <a:xfrm>
            <a:off x="2843530" y="4761865"/>
            <a:ext cx="4043045"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B1B8BE"/>
                </a:solidFill>
                <a:latin typeface="Arial"/>
                <a:ea typeface="Arial"/>
                <a:cs typeface="Arial"/>
                <a:sym typeface="Arial"/>
              </a:rPr>
              <a:t>Viện TTNT, Đại học Công nghệ, ĐHQGHN</a:t>
            </a:r>
            <a:endParaRPr sz="1400" b="0" i="0" u="none" strike="noStrike" cap="none">
              <a:solidFill>
                <a:srgbClr val="B1B8BE"/>
              </a:solidFill>
              <a:latin typeface="Arial"/>
              <a:ea typeface="Arial"/>
              <a:cs typeface="Arial"/>
              <a:sym typeface="Arial"/>
            </a:endParaRPr>
          </a:p>
        </p:txBody>
      </p:sp>
      <p:sp>
        <p:nvSpPr>
          <p:cNvPr id="2" name="TextBox 1">
            <a:extLst>
              <a:ext uri="{FF2B5EF4-FFF2-40B4-BE49-F238E27FC236}">
                <a16:creationId xmlns:a16="http://schemas.microsoft.com/office/drawing/2014/main" id="{DBABE21C-5EF0-453D-BC39-D2FBFE2320F6}"/>
              </a:ext>
            </a:extLst>
          </p:cNvPr>
          <p:cNvSpPr txBox="1"/>
          <p:nvPr/>
        </p:nvSpPr>
        <p:spPr>
          <a:xfrm>
            <a:off x="534179" y="206236"/>
            <a:ext cx="8075642" cy="4708981"/>
          </a:xfrm>
          <a:prstGeom prst="rect">
            <a:avLst/>
          </a:prstGeom>
          <a:noFill/>
        </p:spPr>
        <p:txBody>
          <a:bodyPr wrap="square" rtlCol="0">
            <a:spAutoFit/>
          </a:bodyPr>
          <a:lstStyle/>
          <a:p>
            <a:pPr marL="342900" indent="-342900">
              <a:buFont typeface="Arial" panose="020B0604020202020204" pitchFamily="34" charset="0"/>
              <a:buChar char="•"/>
            </a:pPr>
            <a:r>
              <a:rPr lang="en-US" sz="2000"/>
              <a:t>Hiện tại, mô hình của chúng tôi đã đạt đ</a:t>
            </a:r>
            <a:r>
              <a:rPr lang="vi-VN" sz="2000"/>
              <a:t>ư</a:t>
            </a:r>
            <a:r>
              <a:rPr lang="en-US" sz="2000"/>
              <a:t>ợc độ chính xác là 98.(33)% trên tập test.</a:t>
            </a:r>
          </a:p>
          <a:p>
            <a:pPr marL="342900" indent="-342900">
              <a:buFont typeface="Arial" panose="020B0604020202020204" pitchFamily="34" charset="0"/>
              <a:buChar char="•"/>
            </a:pPr>
            <a:r>
              <a:rPr lang="en-US" sz="2000"/>
              <a:t>Mô hình ResNet là mô hình có hiệu quả cao trong bài toán của chúng tôi.</a:t>
            </a:r>
          </a:p>
          <a:p>
            <a:pPr marL="342900" indent="-342900">
              <a:buFont typeface="Arial" panose="020B0604020202020204" pitchFamily="34" charset="0"/>
              <a:buChar char="•"/>
            </a:pPr>
            <a:r>
              <a:rPr lang="vi-VN" sz="2000"/>
              <a:t>Hiệu suất của mô hình ResNet cung cấp một nền tảng mạnh mẽ cho việc ứng dụng trong thực tế và có thể cải thiện hiệu suất sản xuất và quản lý cây trồng hiệu quả hơn.</a:t>
            </a:r>
            <a:endParaRPr lang="en-US" sz="2000"/>
          </a:p>
          <a:p>
            <a:pPr marL="342900" indent="-342900">
              <a:buFont typeface="Arial" panose="020B0604020202020204" pitchFamily="34" charset="0"/>
              <a:buChar char="•"/>
            </a:pPr>
            <a:r>
              <a:rPr lang="vi-VN" sz="2000"/>
              <a:t>Hàm mất mát Multiclass Cross-Entropy thường được sử dụng hiệu quả trong bài toán phân loại hình ảnh. Đặc biệt, tốc độ cải thiện độ chính xác qua mỗi vòng lặp của thuật toán đào tạo là rất đáng chú ý.</a:t>
            </a:r>
            <a:endParaRPr lang="en-US" sz="2000"/>
          </a:p>
          <a:p>
            <a:pPr marL="342900" indent="-342900">
              <a:buFont typeface="Arial" panose="020B0604020202020204" pitchFamily="34" charset="0"/>
              <a:buChar char="•"/>
            </a:pPr>
            <a:r>
              <a:rPr lang="vi-VN" sz="2000"/>
              <a:t>Phương pháp tối ưu SGD cũng được chứng minh là hữu ích trong bài toán phân loại hình ảnh. Nó không chỉ giúp tiết kiệm tài nguyên mà còn có khả năng cập nhật trọng số gần với điểm cực tiểu toàn cục. </a:t>
            </a:r>
            <a:endParaRPr lang="en-US" sz="2000"/>
          </a:p>
        </p:txBody>
      </p:sp>
    </p:spTree>
    <p:extLst>
      <p:ext uri="{BB962C8B-B14F-4D97-AF65-F5344CB8AC3E}">
        <p14:creationId xmlns:p14="http://schemas.microsoft.com/office/powerpoint/2010/main" val="3337949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3"/>
        <p:cNvGrpSpPr/>
        <p:nvPr/>
      </p:nvGrpSpPr>
      <p:grpSpPr>
        <a:xfrm>
          <a:off x="0" y="0"/>
          <a:ext cx="0" cy="0"/>
          <a:chOff x="0" y="0"/>
          <a:chExt cx="0" cy="0"/>
        </a:xfrm>
      </p:grpSpPr>
      <p:sp>
        <p:nvSpPr>
          <p:cNvPr id="124" name="Google Shape;124;p3"/>
          <p:cNvSpPr txBox="1">
            <a:spLocks noGrp="1"/>
          </p:cNvSpPr>
          <p:nvPr>
            <p:ph type="sldNum" idx="12"/>
          </p:nvPr>
        </p:nvSpPr>
        <p:spPr>
          <a:xfrm>
            <a:off x="76209" y="474985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
              <a:buNone/>
            </a:pPr>
            <a:fld id="{00000000-1234-1234-1234-123412341234}" type="slidenum">
              <a:rPr lang="en-US">
                <a:solidFill>
                  <a:schemeClr val="accent2"/>
                </a:solidFill>
              </a:rPr>
              <a:t>3</a:t>
            </a:fld>
            <a:endParaRPr>
              <a:solidFill>
                <a:schemeClr val="accent2"/>
              </a:solidFill>
            </a:endParaRPr>
          </a:p>
        </p:txBody>
      </p:sp>
      <p:sp>
        <p:nvSpPr>
          <p:cNvPr id="125" name="Google Shape;125;p3"/>
          <p:cNvSpPr/>
          <p:nvPr/>
        </p:nvSpPr>
        <p:spPr>
          <a:xfrm>
            <a:off x="5744480" y="2377490"/>
            <a:ext cx="8229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lt1"/>
                </a:solidFill>
                <a:latin typeface="Pontano Sans"/>
                <a:ea typeface="Pontano Sans"/>
                <a:cs typeface="Pontano Sans"/>
                <a:sym typeface="Pontano Sans"/>
              </a:rPr>
              <a:t>6</a:t>
            </a:r>
            <a:endParaRPr sz="1000" b="0" i="0" u="none" strike="noStrike" cap="none">
              <a:solidFill>
                <a:schemeClr val="lt1"/>
              </a:solidFill>
              <a:latin typeface="Pontano Sans"/>
              <a:ea typeface="Pontano Sans"/>
              <a:cs typeface="Pontano Sans"/>
              <a:sym typeface="Pontano Sans"/>
            </a:endParaRPr>
          </a:p>
        </p:txBody>
      </p:sp>
      <p:sp>
        <p:nvSpPr>
          <p:cNvPr id="126" name="Google Shape;126;p3"/>
          <p:cNvSpPr/>
          <p:nvPr/>
        </p:nvSpPr>
        <p:spPr>
          <a:xfrm>
            <a:off x="5084396" y="237749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Pontano Sans"/>
                <a:ea typeface="Pontano Sans"/>
                <a:cs typeface="Pontano Sans"/>
                <a:sym typeface="Pontano Sans"/>
              </a:rPr>
              <a:t>5</a:t>
            </a:r>
            <a:endParaRPr sz="1000" b="0" i="0" u="none" strike="noStrike" cap="none">
              <a:solidFill>
                <a:schemeClr val="dk1"/>
              </a:solidFill>
              <a:latin typeface="Pontano Sans"/>
              <a:ea typeface="Pontano Sans"/>
              <a:cs typeface="Pontano Sans"/>
              <a:sym typeface="Pontano Sans"/>
            </a:endParaRPr>
          </a:p>
        </p:txBody>
      </p:sp>
      <p:sp>
        <p:nvSpPr>
          <p:cNvPr id="127" name="Google Shape;127;p3"/>
          <p:cNvSpPr/>
          <p:nvPr/>
        </p:nvSpPr>
        <p:spPr>
          <a:xfrm>
            <a:off x="4424312" y="2377490"/>
            <a:ext cx="8229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Pontano Sans"/>
                <a:ea typeface="Pontano Sans"/>
                <a:cs typeface="Pontano Sans"/>
                <a:sym typeface="Pontano Sans"/>
              </a:rPr>
              <a:t>4</a:t>
            </a:r>
            <a:endParaRPr sz="1000" b="0" i="0" u="none" strike="noStrike" cap="none">
              <a:solidFill>
                <a:schemeClr val="dk1"/>
              </a:solidFill>
              <a:latin typeface="Pontano Sans"/>
              <a:ea typeface="Pontano Sans"/>
              <a:cs typeface="Pontano Sans"/>
              <a:sym typeface="Pontano Sans"/>
            </a:endParaRPr>
          </a:p>
        </p:txBody>
      </p:sp>
      <p:sp>
        <p:nvSpPr>
          <p:cNvPr id="128" name="Google Shape;128;p3"/>
          <p:cNvSpPr/>
          <p:nvPr/>
        </p:nvSpPr>
        <p:spPr>
          <a:xfrm>
            <a:off x="3765550" y="2382520"/>
            <a:ext cx="822960" cy="384175"/>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lt1"/>
                </a:solidFill>
                <a:latin typeface="Pontano Sans"/>
                <a:ea typeface="Pontano Sans"/>
                <a:cs typeface="Pontano Sans"/>
                <a:sym typeface="Pontano Sans"/>
              </a:rPr>
              <a:t>3</a:t>
            </a:r>
            <a:endParaRPr sz="1000" b="0" i="0" u="none" strike="noStrike" cap="none">
              <a:solidFill>
                <a:schemeClr val="lt1"/>
              </a:solidFill>
              <a:latin typeface="Pontano Sans"/>
              <a:ea typeface="Pontano Sans"/>
              <a:cs typeface="Pontano Sans"/>
              <a:sym typeface="Pontano Sans"/>
            </a:endParaRPr>
          </a:p>
        </p:txBody>
      </p:sp>
      <p:sp>
        <p:nvSpPr>
          <p:cNvPr id="129" name="Google Shape;129;p3"/>
          <p:cNvSpPr/>
          <p:nvPr/>
        </p:nvSpPr>
        <p:spPr>
          <a:xfrm>
            <a:off x="3104137" y="237622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Pontano Sans"/>
                <a:ea typeface="Pontano Sans"/>
                <a:cs typeface="Pontano Sans"/>
                <a:sym typeface="Pontano Sans"/>
              </a:rPr>
              <a:t>    2</a:t>
            </a:r>
            <a:endParaRPr sz="1400" b="0" i="0" u="none" strike="noStrike" cap="none">
              <a:solidFill>
                <a:schemeClr val="lt1"/>
              </a:solidFill>
              <a:latin typeface="Pontano Sans"/>
              <a:ea typeface="Pontano Sans"/>
              <a:cs typeface="Pontano Sans"/>
              <a:sym typeface="Pontano Sans"/>
            </a:endParaRPr>
          </a:p>
        </p:txBody>
      </p:sp>
      <p:sp>
        <p:nvSpPr>
          <p:cNvPr id="130" name="Google Shape;130;p3"/>
          <p:cNvSpPr/>
          <p:nvPr/>
        </p:nvSpPr>
        <p:spPr>
          <a:xfrm>
            <a:off x="2444053" y="2376220"/>
            <a:ext cx="8229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Pontano Sans"/>
                <a:ea typeface="Pontano Sans"/>
                <a:cs typeface="Pontano Sans"/>
                <a:sym typeface="Pontano Sans"/>
              </a:rPr>
              <a:t>   1</a:t>
            </a:r>
            <a:endParaRPr sz="1400" b="0" i="0" u="none" strike="noStrike" cap="none">
              <a:solidFill>
                <a:schemeClr val="lt1"/>
              </a:solidFill>
              <a:latin typeface="Pontano Sans"/>
              <a:ea typeface="Pontano Sans"/>
              <a:cs typeface="Pontano Sans"/>
              <a:sym typeface="Pontano Sans"/>
            </a:endParaRPr>
          </a:p>
        </p:txBody>
      </p:sp>
      <p:sp>
        <p:nvSpPr>
          <p:cNvPr id="131" name="Google Shape;131;p3"/>
          <p:cNvSpPr/>
          <p:nvPr/>
        </p:nvSpPr>
        <p:spPr>
          <a:xfrm>
            <a:off x="1969770" y="2376220"/>
            <a:ext cx="637200" cy="3936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dk1"/>
              </a:solidFill>
              <a:latin typeface="Arial"/>
              <a:ea typeface="Arial"/>
              <a:cs typeface="Arial"/>
              <a:sym typeface="Arial"/>
            </a:endParaRPr>
          </a:p>
        </p:txBody>
      </p:sp>
      <p:cxnSp>
        <p:nvCxnSpPr>
          <p:cNvPr id="132" name="Google Shape;132;p3"/>
          <p:cNvCxnSpPr/>
          <p:nvPr/>
        </p:nvCxnSpPr>
        <p:spPr>
          <a:xfrm rot="10800000">
            <a:off x="2738693" y="1902201"/>
            <a:ext cx="0" cy="498600"/>
          </a:xfrm>
          <a:prstGeom prst="straightConnector1">
            <a:avLst/>
          </a:prstGeom>
          <a:noFill/>
          <a:ln w="9525" cap="flat" cmpd="sng">
            <a:solidFill>
              <a:schemeClr val="accent6"/>
            </a:solidFill>
            <a:prstDash val="solid"/>
            <a:round/>
            <a:headEnd type="oval" w="med" len="med"/>
            <a:tailEnd type="oval" w="med" len="med"/>
          </a:ln>
        </p:spPr>
      </p:cxnSp>
      <p:sp>
        <p:nvSpPr>
          <p:cNvPr id="133" name="Google Shape;133;p3"/>
          <p:cNvSpPr txBox="1"/>
          <p:nvPr/>
        </p:nvSpPr>
        <p:spPr>
          <a:xfrm>
            <a:off x="2697670" y="134747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2"/>
                </a:solidFill>
                <a:latin typeface="Arial"/>
                <a:ea typeface="Arial"/>
                <a:cs typeface="Arial"/>
                <a:sym typeface="Arial"/>
              </a:rPr>
              <a:t>Giới thiệu chung</a:t>
            </a:r>
            <a:endParaRPr sz="1600" b="0" i="0" u="none" strike="noStrike" cap="none">
              <a:solidFill>
                <a:schemeClr val="dk2"/>
              </a:solidFill>
              <a:latin typeface="Arial"/>
              <a:ea typeface="Arial"/>
              <a:cs typeface="Arial"/>
              <a:sym typeface="Arial"/>
            </a:endParaRPr>
          </a:p>
        </p:txBody>
      </p:sp>
      <p:sp>
        <p:nvSpPr>
          <p:cNvPr id="134" name="Google Shape;134;p3"/>
          <p:cNvSpPr txBox="1"/>
          <p:nvPr/>
        </p:nvSpPr>
        <p:spPr>
          <a:xfrm>
            <a:off x="4020412" y="134747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2"/>
              </a:solidFill>
              <a:latin typeface="Arial"/>
              <a:ea typeface="Arial"/>
              <a:cs typeface="Arial"/>
              <a:sym typeface="Arial"/>
            </a:endParaRPr>
          </a:p>
        </p:txBody>
      </p:sp>
      <p:cxnSp>
        <p:nvCxnSpPr>
          <p:cNvPr id="135" name="Google Shape;135;p3"/>
          <p:cNvCxnSpPr/>
          <p:nvPr/>
        </p:nvCxnSpPr>
        <p:spPr>
          <a:xfrm rot="10800000">
            <a:off x="4078143" y="1852671"/>
            <a:ext cx="0" cy="498600"/>
          </a:xfrm>
          <a:prstGeom prst="straightConnector1">
            <a:avLst/>
          </a:prstGeom>
          <a:noFill/>
          <a:ln w="9525" cap="flat" cmpd="sng">
            <a:solidFill>
              <a:schemeClr val="accent6"/>
            </a:solidFill>
            <a:prstDash val="solid"/>
            <a:round/>
            <a:headEnd type="oval" w="med" len="med"/>
            <a:tailEnd type="oval" w="med" len="med"/>
          </a:ln>
        </p:spPr>
      </p:cxnSp>
      <p:sp>
        <p:nvSpPr>
          <p:cNvPr id="136" name="Google Shape;136;p3"/>
          <p:cNvSpPr txBox="1"/>
          <p:nvPr/>
        </p:nvSpPr>
        <p:spPr>
          <a:xfrm>
            <a:off x="4040134" y="129794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2"/>
                </a:solidFill>
                <a:latin typeface="Arial"/>
                <a:ea typeface="Arial"/>
                <a:cs typeface="Arial"/>
                <a:sym typeface="Arial"/>
              </a:rPr>
              <a:t>Phương pháp</a:t>
            </a:r>
            <a:endParaRPr sz="1600" b="0" i="0" u="none" strike="noStrike" cap="none">
              <a:solidFill>
                <a:schemeClr val="dk2"/>
              </a:solidFill>
              <a:latin typeface="Arial"/>
              <a:ea typeface="Arial"/>
              <a:cs typeface="Arial"/>
              <a:sym typeface="Arial"/>
            </a:endParaRPr>
          </a:p>
        </p:txBody>
      </p:sp>
      <p:sp>
        <p:nvSpPr>
          <p:cNvPr id="137" name="Google Shape;137;p3"/>
          <p:cNvSpPr txBox="1"/>
          <p:nvPr/>
        </p:nvSpPr>
        <p:spPr>
          <a:xfrm>
            <a:off x="4025566" y="134874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2"/>
              </a:solidFill>
              <a:latin typeface="Arial"/>
              <a:ea typeface="Arial"/>
              <a:cs typeface="Arial"/>
              <a:sym typeface="Arial"/>
            </a:endParaRPr>
          </a:p>
        </p:txBody>
      </p:sp>
      <p:cxnSp>
        <p:nvCxnSpPr>
          <p:cNvPr id="138" name="Google Shape;138;p3"/>
          <p:cNvCxnSpPr/>
          <p:nvPr/>
        </p:nvCxnSpPr>
        <p:spPr>
          <a:xfrm rot="10800000">
            <a:off x="5383303" y="1903471"/>
            <a:ext cx="0" cy="498600"/>
          </a:xfrm>
          <a:prstGeom prst="straightConnector1">
            <a:avLst/>
          </a:prstGeom>
          <a:noFill/>
          <a:ln w="9525" cap="flat" cmpd="sng">
            <a:solidFill>
              <a:schemeClr val="accent6"/>
            </a:solidFill>
            <a:prstDash val="solid"/>
            <a:round/>
            <a:headEnd type="oval" w="med" len="med"/>
            <a:tailEnd type="oval" w="med" len="med"/>
          </a:ln>
        </p:spPr>
      </p:cxnSp>
      <p:sp>
        <p:nvSpPr>
          <p:cNvPr id="139" name="Google Shape;139;p3"/>
          <p:cNvSpPr txBox="1"/>
          <p:nvPr/>
        </p:nvSpPr>
        <p:spPr>
          <a:xfrm>
            <a:off x="5348308" y="1348740"/>
            <a:ext cx="12495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2"/>
                </a:solidFill>
                <a:latin typeface="Arial"/>
                <a:ea typeface="Arial"/>
                <a:cs typeface="Arial"/>
                <a:sym typeface="Arial"/>
              </a:rPr>
              <a:t>Kiểm thử</a:t>
            </a:r>
            <a:endParaRPr sz="1600" b="0" i="0" u="none" strike="noStrike" cap="none">
              <a:solidFill>
                <a:schemeClr val="dk2"/>
              </a:solidFill>
              <a:latin typeface="Arial"/>
              <a:ea typeface="Arial"/>
              <a:cs typeface="Arial"/>
              <a:sym typeface="Arial"/>
            </a:endParaRPr>
          </a:p>
        </p:txBody>
      </p:sp>
      <p:cxnSp>
        <p:nvCxnSpPr>
          <p:cNvPr id="140" name="Google Shape;140;p3"/>
          <p:cNvCxnSpPr/>
          <p:nvPr/>
        </p:nvCxnSpPr>
        <p:spPr>
          <a:xfrm rot="10800000">
            <a:off x="3409457" y="2745239"/>
            <a:ext cx="0" cy="498600"/>
          </a:xfrm>
          <a:prstGeom prst="straightConnector1">
            <a:avLst/>
          </a:prstGeom>
          <a:noFill/>
          <a:ln w="9525" cap="flat" cmpd="sng">
            <a:solidFill>
              <a:schemeClr val="accent6"/>
            </a:solidFill>
            <a:prstDash val="solid"/>
            <a:round/>
            <a:headEnd type="oval" w="med" len="med"/>
            <a:tailEnd type="oval" w="med" len="med"/>
          </a:ln>
        </p:spPr>
      </p:cxnSp>
      <p:sp>
        <p:nvSpPr>
          <p:cNvPr id="141" name="Google Shape;141;p3"/>
          <p:cNvSpPr txBox="1"/>
          <p:nvPr/>
        </p:nvSpPr>
        <p:spPr>
          <a:xfrm>
            <a:off x="3339318" y="326842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2"/>
                </a:solidFill>
                <a:latin typeface="Arial"/>
                <a:ea typeface="Arial"/>
                <a:cs typeface="Arial"/>
                <a:sym typeface="Arial"/>
              </a:rPr>
              <a:t>Nghiên cứu liên quan</a:t>
            </a:r>
            <a:endParaRPr sz="1600" b="0" i="0" u="none" strike="noStrike" cap="none">
              <a:solidFill>
                <a:schemeClr val="dk2"/>
              </a:solidFill>
              <a:latin typeface="Arial"/>
              <a:ea typeface="Arial"/>
              <a:cs typeface="Arial"/>
              <a:sym typeface="Arial"/>
            </a:endParaRPr>
          </a:p>
        </p:txBody>
      </p:sp>
      <p:cxnSp>
        <p:nvCxnSpPr>
          <p:cNvPr id="142" name="Google Shape;142;p3"/>
          <p:cNvCxnSpPr/>
          <p:nvPr/>
        </p:nvCxnSpPr>
        <p:spPr>
          <a:xfrm rot="10800000">
            <a:off x="4732832" y="2746509"/>
            <a:ext cx="0" cy="498600"/>
          </a:xfrm>
          <a:prstGeom prst="straightConnector1">
            <a:avLst/>
          </a:prstGeom>
          <a:noFill/>
          <a:ln w="9525" cap="flat" cmpd="sng">
            <a:solidFill>
              <a:schemeClr val="accent6"/>
            </a:solidFill>
            <a:prstDash val="solid"/>
            <a:round/>
            <a:headEnd type="oval" w="med" len="med"/>
            <a:tailEnd type="oval" w="med" len="med"/>
          </a:ln>
        </p:spPr>
      </p:cxnSp>
      <p:sp>
        <p:nvSpPr>
          <p:cNvPr id="143" name="Google Shape;143;p3"/>
          <p:cNvSpPr txBox="1"/>
          <p:nvPr/>
        </p:nvSpPr>
        <p:spPr>
          <a:xfrm>
            <a:off x="4690110" y="3269615"/>
            <a:ext cx="1052195"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2"/>
                </a:solidFill>
                <a:latin typeface="Arial"/>
                <a:ea typeface="Arial"/>
                <a:cs typeface="Arial"/>
                <a:sym typeface="Arial"/>
              </a:rPr>
              <a:t>Thực nghiệm</a:t>
            </a:r>
            <a:endParaRPr sz="1600" b="0" i="0" u="none" strike="noStrike" cap="none">
              <a:solidFill>
                <a:schemeClr val="dk2"/>
              </a:solidFill>
              <a:latin typeface="Arial"/>
              <a:ea typeface="Arial"/>
              <a:cs typeface="Arial"/>
              <a:sym typeface="Arial"/>
            </a:endParaRPr>
          </a:p>
        </p:txBody>
      </p:sp>
      <p:cxnSp>
        <p:nvCxnSpPr>
          <p:cNvPr id="144" name="Google Shape;144;p3"/>
          <p:cNvCxnSpPr/>
          <p:nvPr/>
        </p:nvCxnSpPr>
        <p:spPr>
          <a:xfrm rot="10800000">
            <a:off x="6054067" y="2746509"/>
            <a:ext cx="0" cy="498600"/>
          </a:xfrm>
          <a:prstGeom prst="straightConnector1">
            <a:avLst/>
          </a:prstGeom>
          <a:noFill/>
          <a:ln w="9525" cap="flat" cmpd="sng">
            <a:solidFill>
              <a:schemeClr val="accent6"/>
            </a:solidFill>
            <a:prstDash val="solid"/>
            <a:round/>
            <a:headEnd type="oval" w="med" len="med"/>
            <a:tailEnd type="oval" w="med" len="med"/>
          </a:ln>
        </p:spPr>
      </p:cxnSp>
      <p:sp>
        <p:nvSpPr>
          <p:cNvPr id="145" name="Google Shape;145;p3"/>
          <p:cNvSpPr txBox="1"/>
          <p:nvPr/>
        </p:nvSpPr>
        <p:spPr>
          <a:xfrm>
            <a:off x="6020571" y="3269690"/>
            <a:ext cx="12495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2"/>
                </a:solidFill>
                <a:latin typeface="Arial"/>
                <a:ea typeface="Arial"/>
                <a:cs typeface="Arial"/>
                <a:sym typeface="Arial"/>
              </a:rPr>
              <a:t>Kết luận</a:t>
            </a:r>
            <a:endParaRPr sz="1600" b="0" i="0" u="none" strike="noStrike" cap="none">
              <a:solidFill>
                <a:schemeClr val="dk2"/>
              </a:solidFill>
              <a:latin typeface="Arial"/>
              <a:ea typeface="Arial"/>
              <a:cs typeface="Arial"/>
              <a:sym typeface="Arial"/>
            </a:endParaRPr>
          </a:p>
        </p:txBody>
      </p:sp>
      <p:sp>
        <p:nvSpPr>
          <p:cNvPr id="146" name="Google Shape;146;p3"/>
          <p:cNvSpPr txBox="1">
            <a:spLocks noGrp="1"/>
          </p:cNvSpPr>
          <p:nvPr>
            <p:ph type="title" idx="4294967295"/>
          </p:nvPr>
        </p:nvSpPr>
        <p:spPr>
          <a:xfrm>
            <a:off x="3267075" y="123190"/>
            <a:ext cx="2566670" cy="64897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600"/>
              <a:buNone/>
            </a:pPr>
            <a:r>
              <a:rPr lang="en-US">
                <a:latin typeface="Arial"/>
                <a:ea typeface="Arial"/>
                <a:cs typeface="Arial"/>
                <a:sym typeface="Arial"/>
              </a:rPr>
              <a:t>Tổng quan</a:t>
            </a:r>
            <a:endParaRPr>
              <a:latin typeface="Arial"/>
              <a:ea typeface="Arial"/>
              <a:cs typeface="Arial"/>
              <a:sym typeface="Arial"/>
            </a:endParaRPr>
          </a:p>
        </p:txBody>
      </p:sp>
      <p:sp>
        <p:nvSpPr>
          <p:cNvPr id="147" name="Google Shape;147;p3"/>
          <p:cNvSpPr txBox="1"/>
          <p:nvPr/>
        </p:nvSpPr>
        <p:spPr>
          <a:xfrm>
            <a:off x="2843530" y="4761865"/>
            <a:ext cx="4043045"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B1B8BE"/>
                </a:solidFill>
                <a:latin typeface="Arial"/>
                <a:ea typeface="Arial"/>
                <a:cs typeface="Arial"/>
                <a:sym typeface="Arial"/>
              </a:rPr>
              <a:t>Viện TTNT, Đại học Công nghệ, ĐHQGHN</a:t>
            </a:r>
            <a:endParaRPr sz="1400" b="0" i="0" u="none" strike="noStrike" cap="none">
              <a:solidFill>
                <a:srgbClr val="B1B8BE"/>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4" name="Google Shape;424;p32"/>
          <p:cNvSpPr txBox="1">
            <a:spLocks noGrp="1"/>
          </p:cNvSpPr>
          <p:nvPr>
            <p:ph type="ctrTitle" idx="4294967295"/>
          </p:nvPr>
        </p:nvSpPr>
        <p:spPr>
          <a:xfrm>
            <a:off x="685800" y="2422820"/>
            <a:ext cx="4390500" cy="8625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SzPts val="3600"/>
              <a:buFont typeface="Dosis Light"/>
              <a:buNone/>
            </a:pPr>
            <a:r>
              <a:rPr lang="en-US" sz="9600" b="0" i="0" u="none" strike="noStrike" cap="none">
                <a:solidFill>
                  <a:srgbClr val="51B148"/>
                </a:solidFill>
                <a:latin typeface="Dosis Light"/>
                <a:ea typeface="Dosis Light"/>
                <a:cs typeface="Dosis Light"/>
                <a:sym typeface="Dosis Light"/>
              </a:rPr>
              <a:t>Thanks!</a:t>
            </a:r>
            <a:endParaRPr sz="9600" b="0" i="0" u="none" strike="noStrike" cap="none">
              <a:solidFill>
                <a:srgbClr val="51B148"/>
              </a:solidFill>
              <a:latin typeface="Dosis Light"/>
              <a:ea typeface="Dosis Light"/>
              <a:cs typeface="Dosis Light"/>
              <a:sym typeface="Dosis Light"/>
            </a:endParaRPr>
          </a:p>
        </p:txBody>
      </p:sp>
      <p:sp>
        <p:nvSpPr>
          <p:cNvPr id="425" name="Google Shape;425;p32"/>
          <p:cNvSpPr/>
          <p:nvPr/>
        </p:nvSpPr>
        <p:spPr>
          <a:xfrm>
            <a:off x="5020246" y="816383"/>
            <a:ext cx="2713515" cy="2468231"/>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32"/>
          <p:cNvSpPr/>
          <p:nvPr/>
        </p:nvSpPr>
        <p:spPr>
          <a:xfrm rot="2240807">
            <a:off x="6269797" y="3349126"/>
            <a:ext cx="1651746" cy="1002494"/>
          </a:xfrm>
          <a:custGeom>
            <a:avLst/>
            <a:gdLst/>
            <a:ahLst/>
            <a:cxnLst/>
            <a:rect l="l" t="t" r="r" b="b"/>
            <a:pathLst>
              <a:path w="15412" h="9354" extrusionOk="0">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32"/>
          <p:cNvSpPr/>
          <p:nvPr/>
        </p:nvSpPr>
        <p:spPr>
          <a:xfrm rot="-6741915">
            <a:off x="7586101" y="2562766"/>
            <a:ext cx="640976" cy="998332"/>
          </a:xfrm>
          <a:custGeom>
            <a:avLst/>
            <a:gdLst/>
            <a:ahLst/>
            <a:cxnLst/>
            <a:rect l="l" t="t" r="r" b="b"/>
            <a:pathLst>
              <a:path w="6004" h="8967" extrusionOk="0">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rgbClr val="B8F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4"/>
          <p:cNvSpPr txBox="1">
            <a:spLocks noGrp="1"/>
          </p:cNvSpPr>
          <p:nvPr>
            <p:ph type="ctrTitle"/>
          </p:nvPr>
        </p:nvSpPr>
        <p:spPr>
          <a:xfrm>
            <a:off x="5349240" y="1964055"/>
            <a:ext cx="3383280" cy="115951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000"/>
              <a:buNone/>
            </a:pPr>
            <a:r>
              <a:rPr lang="en-US">
                <a:latin typeface="Arial"/>
                <a:ea typeface="Arial"/>
                <a:cs typeface="Arial"/>
                <a:sym typeface="Arial"/>
              </a:rPr>
              <a:t>1.</a:t>
            </a:r>
            <a:endParaRPr>
              <a:latin typeface="Arial"/>
              <a:ea typeface="Arial"/>
              <a:cs typeface="Arial"/>
              <a:sym typeface="Arial"/>
            </a:endParaRPr>
          </a:p>
          <a:p>
            <a:pPr marL="0" lvl="0" indent="0" algn="l" rtl="0">
              <a:lnSpc>
                <a:spcPct val="100000"/>
              </a:lnSpc>
              <a:spcBef>
                <a:spcPts val="0"/>
              </a:spcBef>
              <a:spcAft>
                <a:spcPts val="0"/>
              </a:spcAft>
              <a:buSzPts val="4000"/>
              <a:buNone/>
            </a:pPr>
            <a:r>
              <a:rPr lang="en-US">
                <a:latin typeface="Arial"/>
                <a:ea typeface="Arial"/>
                <a:cs typeface="Arial"/>
                <a:sym typeface="Arial"/>
              </a:rPr>
              <a:t>Giới thiệu chung</a:t>
            </a:r>
            <a:endParaRPr>
              <a:latin typeface="Arial"/>
              <a:ea typeface="Arial"/>
              <a:cs typeface="Arial"/>
              <a:sym typeface="Arial"/>
            </a:endParaRPr>
          </a:p>
        </p:txBody>
      </p:sp>
      <p:pic>
        <p:nvPicPr>
          <p:cNvPr id="153" name="Google Shape;153;p4"/>
          <p:cNvPicPr preferRelativeResize="0"/>
          <p:nvPr/>
        </p:nvPicPr>
        <p:blipFill rotWithShape="1">
          <a:blip r:embed="rId3">
            <a:alphaModFix/>
          </a:blip>
          <a:srcRect l="8436" r="8443"/>
          <a:stretch/>
        </p:blipFill>
        <p:spPr>
          <a:xfrm>
            <a:off x="2125100" y="448629"/>
            <a:ext cx="2708355" cy="3258307"/>
          </a:xfrm>
          <a:custGeom>
            <a:avLst/>
            <a:gdLst/>
            <a:ahLst/>
            <a:cxnLst/>
            <a:rect l="l" t="t" r="r" b="b"/>
            <a:pathLst>
              <a:path w="18313" h="19923" extrusionOk="0">
                <a:moveTo>
                  <a:pt x="18244" y="0"/>
                </a:moveTo>
                <a:cubicBezTo>
                  <a:pt x="18244" y="0"/>
                  <a:pt x="6512" y="2215"/>
                  <a:pt x="2014" y="7612"/>
                </a:cubicBezTo>
                <a:cubicBezTo>
                  <a:pt x="-2484" y="13005"/>
                  <a:pt x="1955" y="19534"/>
                  <a:pt x="1955" y="19534"/>
                </a:cubicBezTo>
                <a:cubicBezTo>
                  <a:pt x="1955" y="19534"/>
                  <a:pt x="10120" y="21600"/>
                  <a:pt x="14618" y="16208"/>
                </a:cubicBezTo>
                <a:cubicBezTo>
                  <a:pt x="19116" y="10816"/>
                  <a:pt x="18244" y="0"/>
                  <a:pt x="18244" y="0"/>
                </a:cubicBez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ctrTitle" idx="4294967295"/>
          </p:nvPr>
        </p:nvSpPr>
        <p:spPr>
          <a:xfrm>
            <a:off x="3899650" y="495600"/>
            <a:ext cx="4558500" cy="8949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SzPts val="3600"/>
              <a:buFont typeface="Dosis Light"/>
              <a:buNone/>
            </a:pPr>
            <a:r>
              <a:rPr lang="en-US" sz="6000" b="0" i="0" u="none" strike="noStrike" cap="none">
                <a:solidFill>
                  <a:srgbClr val="51B148"/>
                </a:solidFill>
                <a:latin typeface="Dosis Light"/>
                <a:ea typeface="Dosis Light"/>
                <a:cs typeface="Dosis Light"/>
                <a:sym typeface="Dosis Light"/>
              </a:rPr>
              <a:t>62,994 ha </a:t>
            </a:r>
            <a:r>
              <a:rPr lang="en-US" sz="2400" b="0" i="0" u="none" strike="noStrike" cap="none">
                <a:solidFill>
                  <a:srgbClr val="51B148"/>
                </a:solidFill>
                <a:latin typeface="Dosis Light"/>
                <a:ea typeface="Dosis Light"/>
                <a:cs typeface="Dosis Light"/>
                <a:sym typeface="Dosis Light"/>
              </a:rPr>
              <a:t>(35,1%)</a:t>
            </a:r>
            <a:endParaRPr sz="2400" b="0" i="0" u="none" strike="noStrike" cap="none">
              <a:solidFill>
                <a:srgbClr val="51B148"/>
              </a:solidFill>
              <a:latin typeface="Dosis Light"/>
              <a:ea typeface="Dosis Light"/>
              <a:cs typeface="Dosis Light"/>
              <a:sym typeface="Dosis Light"/>
            </a:endParaRPr>
          </a:p>
        </p:txBody>
      </p:sp>
      <p:sp>
        <p:nvSpPr>
          <p:cNvPr id="166" name="Google Shape;166;p6"/>
          <p:cNvSpPr txBox="1">
            <a:spLocks noGrp="1"/>
          </p:cNvSpPr>
          <p:nvPr>
            <p:ph type="body" idx="1"/>
          </p:nvPr>
        </p:nvSpPr>
        <p:spPr>
          <a:xfrm>
            <a:off x="3899650" y="1100549"/>
            <a:ext cx="4558500" cy="519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360"/>
              </a:spcBef>
              <a:spcAft>
                <a:spcPts val="0"/>
              </a:spcAft>
              <a:buSzPts val="1800"/>
              <a:buNone/>
            </a:pPr>
            <a:r>
              <a:rPr lang="en-US" sz="2400"/>
              <a:t>Nhiễm sâu bệnh</a:t>
            </a:r>
            <a:endParaRPr sz="2400"/>
          </a:p>
        </p:txBody>
      </p:sp>
      <p:sp>
        <p:nvSpPr>
          <p:cNvPr id="167" name="Google Shape;167;p6"/>
          <p:cNvSpPr txBox="1">
            <a:spLocks noGrp="1"/>
          </p:cNvSpPr>
          <p:nvPr>
            <p:ph type="ctrTitle" idx="4294967295"/>
          </p:nvPr>
        </p:nvSpPr>
        <p:spPr>
          <a:xfrm>
            <a:off x="3899650" y="3429292"/>
            <a:ext cx="4558500" cy="8949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SzPts val="3600"/>
              <a:buFont typeface="Dosis Light"/>
              <a:buNone/>
            </a:pPr>
            <a:r>
              <a:rPr lang="en-US" sz="6000" b="0" i="0" u="none" strike="noStrike" cap="none">
                <a:solidFill>
                  <a:srgbClr val="51B148"/>
                </a:solidFill>
                <a:latin typeface="Dosis Light"/>
                <a:ea typeface="Dosis Light"/>
                <a:cs typeface="Dosis Light"/>
                <a:sym typeface="Dosis Light"/>
              </a:rPr>
              <a:t>112,393 ha </a:t>
            </a:r>
            <a:r>
              <a:rPr lang="en-US" sz="2400" b="0" i="0" u="none" strike="noStrike" cap="none">
                <a:solidFill>
                  <a:srgbClr val="51B148"/>
                </a:solidFill>
                <a:latin typeface="Dosis Light"/>
                <a:ea typeface="Dosis Light"/>
                <a:cs typeface="Dosis Light"/>
                <a:sym typeface="Dosis Light"/>
              </a:rPr>
              <a:t>(62,6%)</a:t>
            </a:r>
            <a:endParaRPr sz="2400" b="0" i="0" u="none" strike="noStrike" cap="none">
              <a:solidFill>
                <a:srgbClr val="51B148"/>
              </a:solidFill>
              <a:latin typeface="Dosis Light"/>
              <a:ea typeface="Dosis Light"/>
              <a:cs typeface="Dosis Light"/>
              <a:sym typeface="Dosis Light"/>
            </a:endParaRPr>
          </a:p>
        </p:txBody>
      </p:sp>
      <p:sp>
        <p:nvSpPr>
          <p:cNvPr id="168" name="Google Shape;168;p6"/>
          <p:cNvSpPr txBox="1">
            <a:spLocks noGrp="1"/>
          </p:cNvSpPr>
          <p:nvPr>
            <p:ph type="subTitle" idx="4294967295"/>
          </p:nvPr>
        </p:nvSpPr>
        <p:spPr>
          <a:xfrm>
            <a:off x="3899650" y="4040200"/>
            <a:ext cx="4558500" cy="46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chemeClr val="accent1"/>
              </a:buClr>
              <a:buSzPts val="2400"/>
              <a:buFont typeface="Pontano Sans"/>
              <a:buNone/>
            </a:pPr>
            <a:r>
              <a:rPr lang="en-US" sz="2400" b="0" i="0" u="none" strike="noStrike" cap="none">
                <a:solidFill>
                  <a:schemeClr val="dk1"/>
                </a:solidFill>
                <a:latin typeface="Pontano Sans"/>
                <a:ea typeface="Pontano Sans"/>
                <a:cs typeface="Pontano Sans"/>
                <a:sym typeface="Pontano Sans"/>
              </a:rPr>
              <a:t>Phòng trừ</a:t>
            </a:r>
            <a:endParaRPr sz="2400" b="0" i="0" u="none" strike="noStrike" cap="none">
              <a:solidFill>
                <a:schemeClr val="dk1"/>
              </a:solidFill>
              <a:latin typeface="Pontano Sans"/>
              <a:ea typeface="Pontano Sans"/>
              <a:cs typeface="Pontano Sans"/>
              <a:sym typeface="Pontano Sans"/>
            </a:endParaRPr>
          </a:p>
        </p:txBody>
      </p:sp>
      <p:sp>
        <p:nvSpPr>
          <p:cNvPr id="169" name="Google Shape;169;p6"/>
          <p:cNvSpPr txBox="1">
            <a:spLocks noGrp="1"/>
          </p:cNvSpPr>
          <p:nvPr>
            <p:ph type="ctrTitle" idx="4294967295"/>
          </p:nvPr>
        </p:nvSpPr>
        <p:spPr>
          <a:xfrm>
            <a:off x="3899650" y="1962446"/>
            <a:ext cx="4558500" cy="8949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SzPts val="3600"/>
              <a:buFont typeface="Dosis Light"/>
              <a:buNone/>
            </a:pPr>
            <a:r>
              <a:rPr lang="en-US" sz="6000" b="0" i="0" u="none" strike="noStrike" cap="none">
                <a:solidFill>
                  <a:srgbClr val="51B148"/>
                </a:solidFill>
                <a:latin typeface="Dosis Light"/>
                <a:ea typeface="Dosis Light"/>
                <a:cs typeface="Dosis Light"/>
                <a:sym typeface="Dosis Light"/>
              </a:rPr>
              <a:t>4,050 ha </a:t>
            </a:r>
            <a:r>
              <a:rPr lang="en-US" sz="2400" b="0" i="0" u="none" strike="noStrike" cap="none">
                <a:solidFill>
                  <a:srgbClr val="51B148"/>
                </a:solidFill>
                <a:latin typeface="Dosis Light"/>
                <a:ea typeface="Dosis Light"/>
                <a:cs typeface="Dosis Light"/>
                <a:sym typeface="Dosis Light"/>
              </a:rPr>
              <a:t>(2,3%)</a:t>
            </a:r>
            <a:endParaRPr sz="2400" b="0" i="0" u="none" strike="noStrike" cap="none">
              <a:solidFill>
                <a:srgbClr val="51B148"/>
              </a:solidFill>
              <a:latin typeface="Dosis Light"/>
              <a:ea typeface="Dosis Light"/>
              <a:cs typeface="Dosis Light"/>
              <a:sym typeface="Dosis Light"/>
            </a:endParaRPr>
          </a:p>
        </p:txBody>
      </p:sp>
      <p:sp>
        <p:nvSpPr>
          <p:cNvPr id="170" name="Google Shape;170;p6"/>
          <p:cNvSpPr txBox="1">
            <a:spLocks noGrp="1"/>
          </p:cNvSpPr>
          <p:nvPr>
            <p:ph type="subTitle" idx="4294967295"/>
          </p:nvPr>
        </p:nvSpPr>
        <p:spPr>
          <a:xfrm>
            <a:off x="3899650" y="2573354"/>
            <a:ext cx="4558500" cy="46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chemeClr val="accent1"/>
              </a:buClr>
              <a:buSzPts val="2400"/>
              <a:buFont typeface="Pontano Sans"/>
              <a:buNone/>
            </a:pPr>
            <a:r>
              <a:rPr lang="en-US" sz="2400" b="0" i="0" u="none" strike="noStrike" cap="none">
                <a:solidFill>
                  <a:schemeClr val="dk1"/>
                </a:solidFill>
                <a:latin typeface="Pontano Sans"/>
                <a:ea typeface="Pontano Sans"/>
                <a:cs typeface="Pontano Sans"/>
                <a:sym typeface="Pontano Sans"/>
              </a:rPr>
              <a:t>Nhiễm nặng</a:t>
            </a:r>
            <a:endParaRPr sz="2400" b="0" i="0" u="none" strike="noStrike" cap="none">
              <a:solidFill>
                <a:schemeClr val="dk1"/>
              </a:solidFill>
              <a:latin typeface="Pontano Sans"/>
              <a:ea typeface="Pontano Sans"/>
              <a:cs typeface="Pontano Sans"/>
              <a:sym typeface="Pontano Sans"/>
            </a:endParaRPr>
          </a:p>
        </p:txBody>
      </p:sp>
      <p:sp>
        <p:nvSpPr>
          <p:cNvPr id="171" name="Google Shape;171;p6"/>
          <p:cNvSpPr txBox="1">
            <a:spLocks noGrp="1"/>
          </p:cNvSpPr>
          <p:nvPr>
            <p:ph type="sldNum" idx="12"/>
          </p:nvPr>
        </p:nvSpPr>
        <p:spPr>
          <a:xfrm>
            <a:off x="76209" y="474985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
              <a:buNone/>
            </a:pPr>
            <a:fld id="{00000000-1234-1234-1234-123412341234}" type="slidenum">
              <a:rPr lang="en-US">
                <a:solidFill>
                  <a:srgbClr val="51B148"/>
                </a:solidFill>
              </a:rPr>
              <a:t>5</a:t>
            </a:fld>
            <a:endParaRPr>
              <a:solidFill>
                <a:srgbClr val="51B148"/>
              </a:solidFill>
            </a:endParaRPr>
          </a:p>
        </p:txBody>
      </p:sp>
      <p:pic>
        <p:nvPicPr>
          <p:cNvPr id="172" name="Google Shape;172;p6"/>
          <p:cNvPicPr preferRelativeResize="0"/>
          <p:nvPr/>
        </p:nvPicPr>
        <p:blipFill rotWithShape="1">
          <a:blip r:embed="rId3">
            <a:alphaModFix/>
          </a:blip>
          <a:srcRect l="44553" t="17280" r="1113"/>
          <a:stretch/>
        </p:blipFill>
        <p:spPr>
          <a:xfrm rot="-182">
            <a:off x="1152444" y="592222"/>
            <a:ext cx="1642531" cy="2500740"/>
          </a:xfrm>
          <a:custGeom>
            <a:avLst/>
            <a:gdLst/>
            <a:ahLst/>
            <a:cxnLst/>
            <a:rect l="l" t="t" r="r" b="b"/>
            <a:pathLst>
              <a:path w="17426" h="21367" extrusionOk="0">
                <a:moveTo>
                  <a:pt x="2010" y="0"/>
                </a:moveTo>
                <a:cubicBezTo>
                  <a:pt x="2010" y="0"/>
                  <a:pt x="-1914" y="9793"/>
                  <a:pt x="1203" y="15697"/>
                </a:cubicBezTo>
                <a:cubicBezTo>
                  <a:pt x="4320" y="21600"/>
                  <a:pt x="13293" y="21366"/>
                  <a:pt x="13293" y="21366"/>
                </a:cubicBezTo>
                <a:cubicBezTo>
                  <a:pt x="13293" y="21366"/>
                  <a:pt x="19686" y="16253"/>
                  <a:pt x="16569" y="10352"/>
                </a:cubicBezTo>
                <a:cubicBezTo>
                  <a:pt x="13452" y="4452"/>
                  <a:pt x="2010" y="0"/>
                  <a:pt x="2010" y="0"/>
                </a:cubicBez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1B148"/>
        </a:solidFill>
        <a:effectLst/>
      </p:bgPr>
    </p:bg>
    <p:spTree>
      <p:nvGrpSpPr>
        <p:cNvPr id="1" name="Shape 184"/>
        <p:cNvGrpSpPr/>
        <p:nvPr/>
      </p:nvGrpSpPr>
      <p:grpSpPr>
        <a:xfrm>
          <a:off x="0" y="0"/>
          <a:ext cx="0" cy="0"/>
          <a:chOff x="0" y="0"/>
          <a:chExt cx="0" cy="0"/>
        </a:xfrm>
      </p:grpSpPr>
      <p:sp>
        <p:nvSpPr>
          <p:cNvPr id="185" name="Google Shape;185;p8"/>
          <p:cNvSpPr txBox="1">
            <a:spLocks noGrp="1"/>
          </p:cNvSpPr>
          <p:nvPr>
            <p:ph type="ctrTitle" idx="4294967295"/>
          </p:nvPr>
        </p:nvSpPr>
        <p:spPr>
          <a:xfrm>
            <a:off x="4701294" y="2672668"/>
            <a:ext cx="40206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SzPts val="3600"/>
              <a:buFont typeface="Dosis Light"/>
              <a:buNone/>
            </a:pPr>
            <a:r>
              <a:rPr lang="en-US" sz="4400" b="0" i="0" u="none" strike="noStrike" cap="none">
                <a:solidFill>
                  <a:srgbClr val="B8F567"/>
                </a:solidFill>
                <a:latin typeface="Arial"/>
                <a:ea typeface="Arial"/>
                <a:cs typeface="Arial"/>
                <a:sym typeface="Arial"/>
              </a:rPr>
              <a:t>Một số thông tin cơ bản về loại bệnh nghiên cứu</a:t>
            </a:r>
            <a:endParaRPr sz="4400" b="0" i="0" u="none" strike="noStrike" cap="none">
              <a:solidFill>
                <a:srgbClr val="B8F567"/>
              </a:solidFill>
              <a:latin typeface="Arial"/>
              <a:ea typeface="Arial"/>
              <a:cs typeface="Arial"/>
              <a:sym typeface="Arial"/>
            </a:endParaRPr>
          </a:p>
        </p:txBody>
      </p:sp>
      <p:grpSp>
        <p:nvGrpSpPr>
          <p:cNvPr id="187" name="Google Shape;187;p8"/>
          <p:cNvGrpSpPr/>
          <p:nvPr/>
        </p:nvGrpSpPr>
        <p:grpSpPr>
          <a:xfrm>
            <a:off x="463496" y="418193"/>
            <a:ext cx="1417581" cy="1380759"/>
            <a:chOff x="5926225" y="921350"/>
            <a:chExt cx="517800" cy="504350"/>
          </a:xfrm>
        </p:grpSpPr>
        <p:sp>
          <p:nvSpPr>
            <p:cNvPr id="188" name="Google Shape;188;p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0" name="Google Shape;190;p8"/>
          <p:cNvSpPr/>
          <p:nvPr/>
        </p:nvSpPr>
        <p:spPr>
          <a:xfrm>
            <a:off x="2027271" y="916449"/>
            <a:ext cx="1417580" cy="80076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9BCF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1" name="Google Shape;191;p8"/>
          <p:cNvGrpSpPr/>
          <p:nvPr/>
        </p:nvGrpSpPr>
        <p:grpSpPr>
          <a:xfrm>
            <a:off x="1749024" y="3207547"/>
            <a:ext cx="1128571" cy="1471014"/>
            <a:chOff x="2624850" y="4296000"/>
            <a:chExt cx="380400" cy="495825"/>
          </a:xfrm>
        </p:grpSpPr>
        <p:sp>
          <p:nvSpPr>
            <p:cNvPr id="192" name="Google Shape;192;p8"/>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B8F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8"/>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B8F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8"/>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B8F5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5" name="Google Shape;195;p8"/>
          <p:cNvSpPr/>
          <p:nvPr/>
        </p:nvSpPr>
        <p:spPr>
          <a:xfrm>
            <a:off x="1119751" y="2269155"/>
            <a:ext cx="1775404" cy="981322"/>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8"/>
          <p:cNvSpPr/>
          <p:nvPr/>
        </p:nvSpPr>
        <p:spPr>
          <a:xfrm>
            <a:off x="3404615" y="595000"/>
            <a:ext cx="696695" cy="393592"/>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9BCF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9"/>
          <p:cNvSpPr txBox="1">
            <a:spLocks noGrp="1"/>
          </p:cNvSpPr>
          <p:nvPr>
            <p:ph type="body" idx="1"/>
          </p:nvPr>
        </p:nvSpPr>
        <p:spPr>
          <a:xfrm>
            <a:off x="3821365" y="1059785"/>
            <a:ext cx="2361300" cy="3024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800"/>
              <a:buNone/>
            </a:pPr>
            <a:r>
              <a:rPr lang="en-US" sz="2000" b="1">
                <a:solidFill>
                  <a:srgbClr val="75AF35"/>
                </a:solidFill>
                <a:latin typeface="Arial"/>
                <a:ea typeface="Arial"/>
                <a:cs typeface="Arial"/>
                <a:sym typeface="Arial"/>
              </a:rPr>
              <a:t>Phấn trắng</a:t>
            </a:r>
            <a:endParaRPr sz="2000" b="1">
              <a:solidFill>
                <a:srgbClr val="75AF35"/>
              </a:solidFill>
              <a:latin typeface="Arial"/>
              <a:ea typeface="Arial"/>
              <a:cs typeface="Arial"/>
              <a:sym typeface="Arial"/>
            </a:endParaRPr>
          </a:p>
          <a:p>
            <a:pPr marL="0" lvl="0" indent="0" algn="l" rtl="0">
              <a:lnSpc>
                <a:spcPct val="100000"/>
              </a:lnSpc>
              <a:spcBef>
                <a:spcPts val="600"/>
              </a:spcBef>
              <a:spcAft>
                <a:spcPts val="0"/>
              </a:spcAft>
              <a:buSzPts val="1800"/>
              <a:buNone/>
            </a:pPr>
            <a:r>
              <a:rPr lang="en-US" sz="1600">
                <a:latin typeface="Arial"/>
                <a:ea typeface="Arial"/>
                <a:cs typeface="Arial"/>
                <a:sym typeface="Arial"/>
              </a:rPr>
              <a:t>Được hình thành bởi sự kết hợp của hàng trăm sợi nấm và bào tử trong bộ </a:t>
            </a:r>
            <a:r>
              <a:rPr lang="en-US" sz="1600" b="1">
                <a:latin typeface="Arial"/>
                <a:ea typeface="Arial"/>
                <a:cs typeface="Arial"/>
                <a:sym typeface="Arial"/>
              </a:rPr>
              <a:t>Erysiphales</a:t>
            </a:r>
            <a:r>
              <a:rPr lang="en-US" sz="1600">
                <a:latin typeface="Arial"/>
                <a:ea typeface="Arial"/>
                <a:cs typeface="Arial"/>
                <a:sym typeface="Arial"/>
              </a:rPr>
              <a:t> gây nên. Loại bệnh này thường gây hại cho cây trồng ngay từ giai đoạn cây non trong điều kiện môi trường có độ ẩm cao.</a:t>
            </a:r>
            <a:endParaRPr sz="1600">
              <a:latin typeface="Arial"/>
              <a:ea typeface="Arial"/>
              <a:cs typeface="Arial"/>
              <a:sym typeface="Arial"/>
            </a:endParaRPr>
          </a:p>
        </p:txBody>
      </p:sp>
      <p:sp>
        <p:nvSpPr>
          <p:cNvPr id="202" name="Google Shape;202;p9"/>
          <p:cNvSpPr txBox="1">
            <a:spLocks noGrp="1"/>
          </p:cNvSpPr>
          <p:nvPr>
            <p:ph type="body" idx="2"/>
          </p:nvPr>
        </p:nvSpPr>
        <p:spPr>
          <a:xfrm>
            <a:off x="6324863" y="1059785"/>
            <a:ext cx="2361300" cy="3024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1800"/>
              <a:buNone/>
            </a:pPr>
            <a:r>
              <a:rPr lang="en-US" sz="2000" b="1">
                <a:solidFill>
                  <a:srgbClr val="75AF35"/>
                </a:solidFill>
                <a:latin typeface="Arial"/>
                <a:ea typeface="Arial"/>
                <a:cs typeface="Arial"/>
                <a:sym typeface="Arial"/>
              </a:rPr>
              <a:t>Nấm đốm</a:t>
            </a:r>
            <a:endParaRPr sz="2000" b="1">
              <a:solidFill>
                <a:srgbClr val="75AF35"/>
              </a:solidFill>
              <a:latin typeface="Arial"/>
              <a:ea typeface="Arial"/>
              <a:cs typeface="Arial"/>
              <a:sym typeface="Arial"/>
            </a:endParaRPr>
          </a:p>
          <a:p>
            <a:pPr marL="0" lvl="0" indent="0" algn="l" rtl="0">
              <a:lnSpc>
                <a:spcPct val="100000"/>
              </a:lnSpc>
              <a:spcBef>
                <a:spcPts val="600"/>
              </a:spcBef>
              <a:spcAft>
                <a:spcPts val="0"/>
              </a:spcAft>
              <a:buSzPts val="1800"/>
              <a:buNone/>
            </a:pPr>
            <a:r>
              <a:rPr lang="en-US" sz="1600">
                <a:latin typeface="Arial"/>
                <a:ea typeface="Arial"/>
                <a:cs typeface="Arial"/>
                <a:sym typeface="Arial"/>
              </a:rPr>
              <a:t>Được biết đến là do loại nấm có tên </a:t>
            </a:r>
            <a:r>
              <a:rPr lang="en-US" sz="1600" b="1">
                <a:latin typeface="Arial"/>
                <a:ea typeface="Arial"/>
                <a:cs typeface="Arial"/>
                <a:sym typeface="Arial"/>
              </a:rPr>
              <a:t>Diplocarpon Rosae</a:t>
            </a:r>
            <a:r>
              <a:rPr lang="en-US" sz="1600">
                <a:latin typeface="Arial"/>
                <a:ea typeface="Arial"/>
                <a:cs typeface="Arial"/>
                <a:sym typeface="Arial"/>
              </a:rPr>
              <a:t> gây ra. Chủng này thường xuất hiện và phát triển mạnh vào những ngày thời tiết mưa nhiều, độ ẩm môi trường tăng cao.</a:t>
            </a:r>
            <a:endParaRPr sz="1600">
              <a:latin typeface="Arial"/>
              <a:ea typeface="Arial"/>
              <a:cs typeface="Arial"/>
              <a:sym typeface="Arial"/>
            </a:endParaRPr>
          </a:p>
        </p:txBody>
      </p:sp>
      <p:sp>
        <p:nvSpPr>
          <p:cNvPr id="203" name="Google Shape;203;p9"/>
          <p:cNvSpPr txBox="1">
            <a:spLocks noGrp="1"/>
          </p:cNvSpPr>
          <p:nvPr>
            <p:ph type="sldNum" idx="12"/>
          </p:nvPr>
        </p:nvSpPr>
        <p:spPr>
          <a:xfrm>
            <a:off x="76209" y="474985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
              <a:buNone/>
            </a:pPr>
            <a:fld id="{00000000-1234-1234-1234-123412341234}" type="slidenum">
              <a:rPr lang="en-US"/>
              <a:t>7</a:t>
            </a:fld>
            <a:endParaRPr/>
          </a:p>
        </p:txBody>
      </p:sp>
      <p:pic>
        <p:nvPicPr>
          <p:cNvPr id="204" name="Google Shape;204;p9" descr="C:\Users\tienn\OneDrive\Máy tính\Seminar\ML\Picture_data\Train_data\PT\PT19.jpgPT19"/>
          <p:cNvPicPr preferRelativeResize="0"/>
          <p:nvPr/>
        </p:nvPicPr>
        <p:blipFill rotWithShape="1">
          <a:blip r:embed="rId3">
            <a:alphaModFix/>
          </a:blip>
          <a:srcRect l="17160" r="17159"/>
          <a:stretch/>
        </p:blipFill>
        <p:spPr>
          <a:xfrm rot="136920">
            <a:off x="505387" y="431573"/>
            <a:ext cx="1749477" cy="2663589"/>
          </a:xfrm>
          <a:custGeom>
            <a:avLst/>
            <a:gdLst/>
            <a:ahLst/>
            <a:cxnLst/>
            <a:rect l="l" t="t" r="r" b="b"/>
            <a:pathLst>
              <a:path w="17426" h="21367" extrusionOk="0">
                <a:moveTo>
                  <a:pt x="2010" y="0"/>
                </a:moveTo>
                <a:cubicBezTo>
                  <a:pt x="2010" y="0"/>
                  <a:pt x="-1914" y="9793"/>
                  <a:pt x="1203" y="15697"/>
                </a:cubicBezTo>
                <a:cubicBezTo>
                  <a:pt x="4320" y="21600"/>
                  <a:pt x="13293" y="21366"/>
                  <a:pt x="13293" y="21366"/>
                </a:cubicBezTo>
                <a:cubicBezTo>
                  <a:pt x="13293" y="21366"/>
                  <a:pt x="19686" y="16253"/>
                  <a:pt x="16569" y="10352"/>
                </a:cubicBezTo>
                <a:cubicBezTo>
                  <a:pt x="13452" y="4452"/>
                  <a:pt x="2010" y="0"/>
                  <a:pt x="2010" y="0"/>
                </a:cubicBezTo>
                <a:close/>
              </a:path>
            </a:pathLst>
          </a:custGeom>
          <a:noFill/>
          <a:ln>
            <a:noFill/>
          </a:ln>
        </p:spPr>
      </p:pic>
      <p:pic>
        <p:nvPicPr>
          <p:cNvPr id="205" name="Google Shape;205;p9" descr="C:\Users\tienn\OneDrive\Máy tính\Seminar\ML\Picture_data\Train_data\ND\ND53.jpgND53"/>
          <p:cNvPicPr preferRelativeResize="0"/>
          <p:nvPr/>
        </p:nvPicPr>
        <p:blipFill rotWithShape="1">
          <a:blip r:embed="rId4">
            <a:alphaModFix/>
          </a:blip>
          <a:srcRect l="28626" r="28627"/>
          <a:stretch/>
        </p:blipFill>
        <p:spPr>
          <a:xfrm rot="4996918">
            <a:off x="1567742" y="2275613"/>
            <a:ext cx="1749477" cy="2663589"/>
          </a:xfrm>
          <a:custGeom>
            <a:avLst/>
            <a:gdLst/>
            <a:ahLst/>
            <a:cxnLst/>
            <a:rect l="l" t="t" r="r" b="b"/>
            <a:pathLst>
              <a:path w="17426" h="21367" extrusionOk="0">
                <a:moveTo>
                  <a:pt x="2010" y="0"/>
                </a:moveTo>
                <a:cubicBezTo>
                  <a:pt x="2010" y="0"/>
                  <a:pt x="-1914" y="9793"/>
                  <a:pt x="1203" y="15697"/>
                </a:cubicBezTo>
                <a:cubicBezTo>
                  <a:pt x="4320" y="21600"/>
                  <a:pt x="13293" y="21366"/>
                  <a:pt x="13293" y="21366"/>
                </a:cubicBezTo>
                <a:cubicBezTo>
                  <a:pt x="13293" y="21366"/>
                  <a:pt x="19686" y="16253"/>
                  <a:pt x="16569" y="10352"/>
                </a:cubicBezTo>
                <a:cubicBezTo>
                  <a:pt x="13452" y="4452"/>
                  <a:pt x="2010" y="0"/>
                  <a:pt x="2010" y="0"/>
                </a:cubicBezTo>
                <a:close/>
              </a:path>
            </a:pathLst>
          </a:custGeom>
          <a:noFill/>
          <a:ln>
            <a:noFill/>
          </a:ln>
        </p:spPr>
      </p:pic>
      <p:sp>
        <p:nvSpPr>
          <p:cNvPr id="206" name="Google Shape;206;p9"/>
          <p:cNvSpPr txBox="1"/>
          <p:nvPr/>
        </p:nvSpPr>
        <p:spPr>
          <a:xfrm>
            <a:off x="2843530" y="4761865"/>
            <a:ext cx="4043045"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B1B8BE"/>
                </a:solidFill>
                <a:latin typeface="Arial"/>
                <a:ea typeface="Arial"/>
                <a:cs typeface="Arial"/>
                <a:sym typeface="Arial"/>
              </a:rPr>
              <a:t>Viện TTNT, Đại học Công nghệ, ĐHQGHN</a:t>
            </a:r>
            <a:endParaRPr sz="1400" b="0" i="0" u="none" strike="noStrike" cap="none">
              <a:solidFill>
                <a:srgbClr val="B1B8BE"/>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Google Shape;211;p10" descr="C:\Users\tienn\OneDrive\Máy tính\Seminar\ML\Picture_data\Train_data\BT\BT82.jpgBT82"/>
          <p:cNvPicPr preferRelativeResize="0"/>
          <p:nvPr/>
        </p:nvPicPr>
        <p:blipFill rotWithShape="1">
          <a:blip r:embed="rId3">
            <a:alphaModFix/>
          </a:blip>
          <a:srcRect l="22453" r="22452"/>
          <a:stretch/>
        </p:blipFill>
        <p:spPr>
          <a:xfrm>
            <a:off x="2125100" y="448629"/>
            <a:ext cx="2708355" cy="3258307"/>
          </a:xfrm>
          <a:custGeom>
            <a:avLst/>
            <a:gdLst/>
            <a:ahLst/>
            <a:cxnLst/>
            <a:rect l="l" t="t" r="r" b="b"/>
            <a:pathLst>
              <a:path w="18313" h="19923" extrusionOk="0">
                <a:moveTo>
                  <a:pt x="18244" y="0"/>
                </a:moveTo>
                <a:cubicBezTo>
                  <a:pt x="18244" y="0"/>
                  <a:pt x="6512" y="2215"/>
                  <a:pt x="2014" y="7612"/>
                </a:cubicBezTo>
                <a:cubicBezTo>
                  <a:pt x="-2484" y="13005"/>
                  <a:pt x="1955" y="19534"/>
                  <a:pt x="1955" y="19534"/>
                </a:cubicBezTo>
                <a:cubicBezTo>
                  <a:pt x="1955" y="19534"/>
                  <a:pt x="10120" y="21600"/>
                  <a:pt x="14618" y="16208"/>
                </a:cubicBezTo>
                <a:cubicBezTo>
                  <a:pt x="19116" y="10816"/>
                  <a:pt x="18244" y="0"/>
                  <a:pt x="18244" y="0"/>
                </a:cubicBezTo>
                <a:close/>
              </a:path>
            </a:pathLst>
          </a:custGeom>
          <a:noFill/>
          <a:ln>
            <a:noFill/>
          </a:ln>
        </p:spPr>
      </p:pic>
      <p:sp>
        <p:nvSpPr>
          <p:cNvPr id="212" name="Google Shape;212;p10"/>
          <p:cNvSpPr txBox="1">
            <a:spLocks noGrp="1"/>
          </p:cNvSpPr>
          <p:nvPr>
            <p:ph type="ctrTitle"/>
          </p:nvPr>
        </p:nvSpPr>
        <p:spPr>
          <a:xfrm>
            <a:off x="4833620" y="763270"/>
            <a:ext cx="4243705" cy="318389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000"/>
              <a:buNone/>
            </a:pPr>
            <a:r>
              <a:rPr lang="en-US">
                <a:latin typeface="Arial"/>
                <a:ea typeface="Arial"/>
                <a:cs typeface="Arial"/>
                <a:sym typeface="Arial"/>
              </a:rPr>
              <a:t>2.</a:t>
            </a:r>
            <a:endParaRPr>
              <a:latin typeface="Arial"/>
              <a:ea typeface="Arial"/>
              <a:cs typeface="Arial"/>
              <a:sym typeface="Arial"/>
            </a:endParaRPr>
          </a:p>
          <a:p>
            <a:pPr marL="0" lvl="0" indent="0" algn="l" rtl="0">
              <a:lnSpc>
                <a:spcPct val="100000"/>
              </a:lnSpc>
              <a:spcBef>
                <a:spcPts val="0"/>
              </a:spcBef>
              <a:spcAft>
                <a:spcPts val="0"/>
              </a:spcAft>
              <a:buSzPts val="4000"/>
              <a:buNone/>
            </a:pPr>
            <a:r>
              <a:rPr lang="en-US">
                <a:latin typeface="Arial"/>
                <a:ea typeface="Arial"/>
                <a:cs typeface="Arial"/>
                <a:sym typeface="Arial"/>
              </a:rPr>
              <a:t>Nghiên cứu liên quan</a:t>
            </a:r>
            <a:endParaRPr>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6"/>
        <p:cNvGrpSpPr/>
        <p:nvPr/>
      </p:nvGrpSpPr>
      <p:grpSpPr>
        <a:xfrm>
          <a:off x="0" y="0"/>
          <a:ext cx="0" cy="0"/>
          <a:chOff x="0" y="0"/>
          <a:chExt cx="0" cy="0"/>
        </a:xfrm>
      </p:grpSpPr>
      <p:sp>
        <p:nvSpPr>
          <p:cNvPr id="217" name="Google Shape;217;p11"/>
          <p:cNvSpPr txBox="1">
            <a:spLocks noGrp="1"/>
          </p:cNvSpPr>
          <p:nvPr>
            <p:ph type="sldNum" idx="12"/>
          </p:nvPr>
        </p:nvSpPr>
        <p:spPr>
          <a:xfrm>
            <a:off x="76209" y="474985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
              <a:buNone/>
            </a:pPr>
            <a:fld id="{00000000-1234-1234-1234-123412341234}" type="slidenum">
              <a:rPr lang="en-US">
                <a:solidFill>
                  <a:schemeClr val="accent2"/>
                </a:solidFill>
              </a:rPr>
              <a:t>9</a:t>
            </a:fld>
            <a:endParaRPr>
              <a:solidFill>
                <a:schemeClr val="accent2"/>
              </a:solidFill>
            </a:endParaRPr>
          </a:p>
        </p:txBody>
      </p:sp>
      <p:sp>
        <p:nvSpPr>
          <p:cNvPr id="218" name="Google Shape;218;p11"/>
          <p:cNvSpPr txBox="1"/>
          <p:nvPr/>
        </p:nvSpPr>
        <p:spPr>
          <a:xfrm>
            <a:off x="1680477" y="374249"/>
            <a:ext cx="6035040" cy="4387616"/>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1800"/>
              <a:buFont typeface="+mj-lt"/>
              <a:buAutoNum type="arabicPeriod"/>
            </a:pPr>
            <a:r>
              <a:rPr lang="en-US" sz="1800" b="0" i="0" u="none" strike="noStrike" cap="none">
                <a:solidFill>
                  <a:srgbClr val="000000"/>
                </a:solidFill>
                <a:latin typeface="Arial"/>
                <a:ea typeface="Arial"/>
                <a:cs typeface="Arial"/>
                <a:sym typeface="Arial"/>
              </a:rPr>
              <a:t>Rice crop yield prediction using multi-level machine learning techniques (GL Anoop và C Nandini, 2020).</a:t>
            </a:r>
            <a:endParaRPr sz="18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800"/>
              <a:buFont typeface="+mj-lt"/>
              <a:buAutoNum type="arabicPeriod"/>
            </a:pPr>
            <a:r>
              <a:rPr lang="en-US" sz="1800" b="0" i="0" u="none" strike="noStrike" cap="none">
                <a:solidFill>
                  <a:srgbClr val="000000"/>
                </a:solidFill>
                <a:latin typeface="Arial"/>
                <a:ea typeface="Arial"/>
                <a:cs typeface="Arial"/>
                <a:sym typeface="Arial"/>
              </a:rPr>
              <a:t>Rice crop disease identification and classifier (V Bansod, 2019).</a:t>
            </a:r>
            <a:endParaRPr sz="18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800"/>
              <a:buFont typeface="+mj-lt"/>
              <a:buAutoNum type="arabicPeriod"/>
            </a:pPr>
            <a:r>
              <a:rPr lang="en-US" sz="1800" b="0" i="0" u="none" strike="noStrike" cap="none">
                <a:solidFill>
                  <a:srgbClr val="000000"/>
                </a:solidFill>
                <a:latin typeface="Arial"/>
                <a:ea typeface="Arial"/>
                <a:cs typeface="Arial"/>
                <a:sym typeface="Arial"/>
              </a:rPr>
              <a:t>Mô hình fast R-CNN cải tiến cho giải pháp nhận dạng, phát hiện trái dứa thời kỳ chín (Trịnh Trung Hải và ctv., 2022).</a:t>
            </a:r>
          </a:p>
          <a:p>
            <a:pPr marL="342900" lvl="0" indent="-342900">
              <a:buSzPts val="1800"/>
              <a:buFont typeface="+mj-lt"/>
              <a:buAutoNum type="arabicPeriod"/>
            </a:pPr>
            <a:r>
              <a:rPr lang="vi-VN" sz="1800"/>
              <a:t>Nghiên cứu phương pháp phát hiện một số sâu bệnh trên lúa sử dụng đặc trưng SIFT (Nguyễn Ngọc Tú và ctv., 2019).</a:t>
            </a:r>
          </a:p>
          <a:p>
            <a:pPr marL="342900" lvl="0" indent="-342900">
              <a:buSzPts val="1800"/>
              <a:buFont typeface="+mj-lt"/>
              <a:buAutoNum type="arabicPeriod"/>
            </a:pPr>
            <a:r>
              <a:rPr lang="vi-VN" sz="1800"/>
              <a:t>Nhận dạng một số bệnh trên bông xoài sử dụng kỹ thuật học sâu chuyển tiếp (Ngô Quang Hiếu và ctv., 2024).</a:t>
            </a:r>
          </a:p>
          <a:p>
            <a:pPr marL="342900" lvl="0" indent="-342900">
              <a:buSzPts val="1800"/>
              <a:buFont typeface="+mj-lt"/>
              <a:buAutoNum type="arabicPeriod"/>
            </a:pPr>
            <a:r>
              <a:rPr lang="vi-VN" sz="1800"/>
              <a:t>Tự động nhận dạng một số loại sâu bệnh trên lá bưởi sử dụng công nghệ ảnh (Nguyễn Minh Triết và ctv., 2017).</a:t>
            </a:r>
          </a:p>
          <a:p>
            <a:pPr marL="457200" marR="0" lvl="0" indent="-457200" algn="l" rtl="0">
              <a:lnSpc>
                <a:spcPct val="100000"/>
              </a:lnSpc>
              <a:spcBef>
                <a:spcPts val="0"/>
              </a:spcBef>
              <a:spcAft>
                <a:spcPts val="0"/>
              </a:spcAft>
              <a:buClr>
                <a:srgbClr val="000000"/>
              </a:buClr>
              <a:buSzPts val="1800"/>
              <a:buFont typeface="Arial"/>
              <a:buAutoNum type="arabicPeriod"/>
            </a:pPr>
            <a:endParaRPr sz="1800" b="0" i="0" u="none" strike="noStrike" cap="none">
              <a:solidFill>
                <a:srgbClr val="000000"/>
              </a:solidFill>
              <a:latin typeface="Arial"/>
              <a:ea typeface="Arial"/>
              <a:cs typeface="Arial"/>
              <a:sym typeface="Arial"/>
            </a:endParaRPr>
          </a:p>
        </p:txBody>
      </p:sp>
      <p:sp>
        <p:nvSpPr>
          <p:cNvPr id="219" name="Google Shape;219;p11"/>
          <p:cNvSpPr txBox="1"/>
          <p:nvPr/>
        </p:nvSpPr>
        <p:spPr>
          <a:xfrm>
            <a:off x="2843530" y="4761865"/>
            <a:ext cx="4043045"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B1B8BE"/>
                </a:solidFill>
                <a:latin typeface="Arial"/>
                <a:ea typeface="Arial"/>
                <a:cs typeface="Arial"/>
                <a:sym typeface="Arial"/>
              </a:rPr>
              <a:t>Viện TTNT, Đại học Công nghệ, ĐHQGHN</a:t>
            </a:r>
            <a:endParaRPr sz="1400" b="0" i="0" u="none" strike="noStrike" cap="none">
              <a:solidFill>
                <a:srgbClr val="B1B8BE"/>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Solanio template">
  <a:themeElements>
    <a:clrScheme name="Custom 347">
      <a:dk1>
        <a:srgbClr val="484F56"/>
      </a:dk1>
      <a:lt1>
        <a:srgbClr val="FFFFFF"/>
      </a:lt1>
      <a:dk2>
        <a:srgbClr val="666666"/>
      </a:dk2>
      <a:lt2>
        <a:srgbClr val="EEF1F3"/>
      </a:lt2>
      <a:accent1>
        <a:srgbClr val="9BCF63"/>
      </a:accent1>
      <a:accent2>
        <a:srgbClr val="51B148"/>
      </a:accent2>
      <a:accent3>
        <a:srgbClr val="B8F567"/>
      </a:accent3>
      <a:accent4>
        <a:srgbClr val="484F56"/>
      </a:accent4>
      <a:accent5>
        <a:srgbClr val="89A8BF"/>
      </a:accent5>
      <a:accent6>
        <a:srgbClr val="E0E8EE"/>
      </a:accent6>
      <a:hlink>
        <a:srgbClr val="9BCF6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DB2B8BF-A203-4269-8A6C-C522D6C08035}">
  <we:reference id="wa104380848" version="2.1.0.1" store="en-US" storeType="OMEX"/>
  <we:alternateReferences>
    <we:reference id="WA104380848" version="2.1.0.1" store="WA104380848"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811</TotalTime>
  <Words>1665</Words>
  <Application>Microsoft Office PowerPoint</Application>
  <PresentationFormat>On-screen Show (16:9)</PresentationFormat>
  <Paragraphs>160</Paragraphs>
  <Slides>30</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Dosis Light</vt:lpstr>
      <vt:lpstr>Pontano Sans</vt:lpstr>
      <vt:lpstr>Times New Roman</vt:lpstr>
      <vt:lpstr>Cambria Math</vt:lpstr>
      <vt:lpstr>Calibri</vt:lpstr>
      <vt:lpstr>Arial</vt:lpstr>
      <vt:lpstr>Solanio template</vt:lpstr>
      <vt:lpstr>PHÁT HIỆN BỆNH NẤM ĐỐM, PHẤN TRẮNG TRÊN LÁ CÂY TRỒNG</vt:lpstr>
      <vt:lpstr>Tóm tắt nghiên cứu</vt:lpstr>
      <vt:lpstr>Tổng quan</vt:lpstr>
      <vt:lpstr>1. Giới thiệu chung</vt:lpstr>
      <vt:lpstr>62,994 ha (35,1%)</vt:lpstr>
      <vt:lpstr>Một số thông tin cơ bản về loại bệnh nghiên cứu</vt:lpstr>
      <vt:lpstr>PowerPoint Presentation</vt:lpstr>
      <vt:lpstr>2. Nghiên cứu liên quan</vt:lpstr>
      <vt:lpstr>PowerPoint Presentation</vt:lpstr>
      <vt:lpstr>3. Phương pháp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Thực nghiệm</vt:lpstr>
      <vt:lpstr>Quá trình</vt:lpstr>
      <vt:lpstr>PowerPoint Presentation</vt:lpstr>
      <vt:lpstr>PowerPoint Presentation</vt:lpstr>
      <vt:lpstr>PowerPoint Presentation</vt:lpstr>
      <vt:lpstr>PowerPoint Presentation</vt:lpstr>
      <vt:lpstr>5. Kiểm thử</vt:lpstr>
      <vt:lpstr>PowerPoint Presentation</vt:lpstr>
      <vt:lpstr>PowerPoint Presentation</vt:lpstr>
      <vt:lpstr>6. Kết luận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PHÁT HIỆN BỆNH NẤM ĐỐM, PHẤN TRẮNG TRÊN LÁ CÂY TRỒNG</dc:title>
  <cp:lastModifiedBy>NamSeko</cp:lastModifiedBy>
  <cp:revision>48</cp:revision>
  <dcterms:created xsi:type="dcterms:W3CDTF">2024-03-31T09:20:00Z</dcterms:created>
  <dcterms:modified xsi:type="dcterms:W3CDTF">2024-05-29T17:43:10Z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9DCAED64F7C6426883DA723E5CCE16B0_12</vt:lpwstr>
  </property>
  <property fmtid="{D5CDD505-2E9C-101B-9397-08002B2CF9AE}" pid="3" name="KSOProductBuildVer">
    <vt:lpwstr>1033-12.2.0.13472</vt:lpwstr>
  </property>
</Properties>
</file>