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8" r:id="rId2"/>
  </p:sldMasterIdLst>
  <p:notesMasterIdLst>
    <p:notesMasterId r:id="rId5"/>
  </p:notesMasterIdLst>
  <p:handoutMasterIdLst>
    <p:handoutMasterId r:id="rId6"/>
  </p:handoutMasterIdLst>
  <p:sldIdLst>
    <p:sldId id="332" r:id="rId3"/>
    <p:sldId id="333" r:id="rId4"/>
  </p:sldIdLst>
  <p:sldSz cx="12190413" cy="6859588"/>
  <p:notesSz cx="7104063" cy="10234613"/>
  <p:defaultTextStyle>
    <a:defPPr>
      <a:defRPr lang="ko-KR"/>
    </a:defPPr>
    <a:lvl1pPr algn="l" defTabSz="9350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Arial Unicode MS" pitchFamily="50" charset="-127"/>
        <a:cs typeface="+mn-cs"/>
      </a:defRPr>
    </a:lvl1pPr>
    <a:lvl2pPr marL="466725" indent="-9525" algn="l" defTabSz="9350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Arial Unicode MS" pitchFamily="50" charset="-127"/>
        <a:cs typeface="+mn-cs"/>
      </a:defRPr>
    </a:lvl2pPr>
    <a:lvl3pPr marL="935038" indent="-20638" algn="l" defTabSz="9350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Arial Unicode MS" pitchFamily="50" charset="-127"/>
        <a:cs typeface="+mn-cs"/>
      </a:defRPr>
    </a:lvl3pPr>
    <a:lvl4pPr marL="1401763" indent="-30163" algn="l" defTabSz="9350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Arial Unicode MS" pitchFamily="50" charset="-127"/>
        <a:cs typeface="+mn-cs"/>
      </a:defRPr>
    </a:lvl4pPr>
    <a:lvl5pPr marL="1870075" indent="-41275" algn="l" defTabSz="9350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Arial Unicode MS" pitchFamily="50" charset="-127"/>
        <a:cs typeface="+mn-cs"/>
      </a:defRPr>
    </a:lvl5pPr>
    <a:lvl6pPr marL="2286000" algn="l" defTabSz="914400" rtl="0" eaLnBrk="1" latinLnBrk="1" hangingPunct="1">
      <a:defRPr sz="1900" kern="1200">
        <a:solidFill>
          <a:schemeClr val="tx1"/>
        </a:solidFill>
        <a:latin typeface="Arial" panose="020B0604020202020204" pitchFamily="34" charset="0"/>
        <a:ea typeface="Arial Unicode MS" pitchFamily="50" charset="-127"/>
        <a:cs typeface="+mn-cs"/>
      </a:defRPr>
    </a:lvl6pPr>
    <a:lvl7pPr marL="2743200" algn="l" defTabSz="914400" rtl="0" eaLnBrk="1" latinLnBrk="1" hangingPunct="1">
      <a:defRPr sz="1900" kern="1200">
        <a:solidFill>
          <a:schemeClr val="tx1"/>
        </a:solidFill>
        <a:latin typeface="Arial" panose="020B0604020202020204" pitchFamily="34" charset="0"/>
        <a:ea typeface="Arial Unicode MS" pitchFamily="50" charset="-127"/>
        <a:cs typeface="+mn-cs"/>
      </a:defRPr>
    </a:lvl7pPr>
    <a:lvl8pPr marL="3200400" algn="l" defTabSz="914400" rtl="0" eaLnBrk="1" latinLnBrk="1" hangingPunct="1">
      <a:defRPr sz="1900" kern="1200">
        <a:solidFill>
          <a:schemeClr val="tx1"/>
        </a:solidFill>
        <a:latin typeface="Arial" panose="020B0604020202020204" pitchFamily="34" charset="0"/>
        <a:ea typeface="Arial Unicode MS" pitchFamily="50" charset="-127"/>
        <a:cs typeface="+mn-cs"/>
      </a:defRPr>
    </a:lvl8pPr>
    <a:lvl9pPr marL="3657600" algn="l" defTabSz="914400" rtl="0" eaLnBrk="1" latinLnBrk="1" hangingPunct="1">
      <a:defRPr sz="1900" kern="1200">
        <a:solidFill>
          <a:schemeClr val="tx1"/>
        </a:solidFill>
        <a:latin typeface="Arial" panose="020B0604020202020204" pitchFamily="34" charset="0"/>
        <a:ea typeface="Arial Unicode MS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111">
          <p15:clr>
            <a:srgbClr val="A4A3A4"/>
          </p15:clr>
        </p15:guide>
        <p15:guide id="6" orient="horz" pos="3113">
          <p15:clr>
            <a:srgbClr val="A4A3A4"/>
          </p15:clr>
        </p15:guide>
        <p15:guide id="7" orient="horz" pos="2659">
          <p15:clr>
            <a:srgbClr val="A4A3A4"/>
          </p15:clr>
        </p15:guide>
        <p15:guide id="8" orient="horz" pos="3521">
          <p15:clr>
            <a:srgbClr val="A4A3A4"/>
          </p15:clr>
        </p15:guide>
        <p15:guide id="9" pos="709">
          <p15:clr>
            <a:srgbClr val="A4A3A4"/>
          </p15:clr>
        </p15:guide>
        <p15:guide id="10" pos="1798">
          <p15:clr>
            <a:srgbClr val="A4A3A4"/>
          </p15:clr>
        </p15:guide>
        <p15:guide id="11" pos="211">
          <p15:clr>
            <a:srgbClr val="A4A3A4"/>
          </p15:clr>
        </p15:guide>
        <p15:guide id="12" pos="7468">
          <p15:clr>
            <a:srgbClr val="A4A3A4"/>
          </p15:clr>
        </p15:guide>
        <p15:guide id="13" pos="3839">
          <p15:clr>
            <a:srgbClr val="A4A3A4"/>
          </p15:clr>
        </p15:guide>
        <p15:guide id="14" pos="5155">
          <p15:clr>
            <a:srgbClr val="A4A3A4"/>
          </p15:clr>
        </p15:guide>
        <p15:guide id="15" pos="55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04A"/>
    <a:srgbClr val="FF7F50"/>
    <a:srgbClr val="666666"/>
    <a:srgbClr val="FFFFFF"/>
    <a:srgbClr val="060606"/>
    <a:srgbClr val="F26D9A"/>
    <a:srgbClr val="339999"/>
    <a:srgbClr val="00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 autoAdjust="0"/>
    <p:restoredTop sz="94705" autoAdjust="0"/>
  </p:normalViewPr>
  <p:slideViewPr>
    <p:cSldViewPr>
      <p:cViewPr varScale="1">
        <p:scale>
          <a:sx n="93" d="100"/>
          <a:sy n="93" d="100"/>
        </p:scale>
        <p:origin x="84" y="552"/>
      </p:cViewPr>
      <p:guideLst>
        <p:guide orient="horz" pos="2024"/>
        <p:guide orient="horz" pos="799"/>
        <p:guide orient="horz" pos="4020"/>
        <p:guide orient="horz" pos="482"/>
        <p:guide orient="horz" pos="4111"/>
        <p:guide orient="horz" pos="3113"/>
        <p:guide orient="horz" pos="2659"/>
        <p:guide orient="horz" pos="3521"/>
        <p:guide pos="709"/>
        <p:guide pos="1798"/>
        <p:guide pos="211"/>
        <p:guide pos="7468"/>
        <p:guide pos="3839"/>
        <p:guide pos="5155"/>
        <p:guide pos="55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5850" y="10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defTabSz="935102" eaLnBrk="1" fontAlgn="auto" latin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defTabSz="935102" eaLnBrk="1" fontAlgn="auto" latin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F11BA9-EADF-4327-BDB2-74BC94A2728A}" type="datetimeFigureOut">
              <a:rPr lang="ko-KR" altLang="en-US"/>
              <a:pPr>
                <a:defRPr/>
              </a:pPr>
              <a:t>2023-02-07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defTabSz="935102" eaLnBrk="1" fontAlgn="auto" latin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EDED69-34F7-4D28-94E4-BF193E66C55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defTabSz="935102" eaLnBrk="1" fontAlgn="auto" latin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defTabSz="935102" eaLnBrk="1" fontAlgn="auto" latin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F760A3-112C-46EB-B1BC-A5FFD0F9B2EB}" type="datetimeFigureOut">
              <a:rPr lang="ko-KR" altLang="en-US"/>
              <a:pPr>
                <a:defRPr/>
              </a:pPr>
              <a:t>2023-02-07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  <a:endParaRPr lang="ko-KR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defTabSz="935102" eaLnBrk="1" fontAlgn="auto" latin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F091F5-29A1-40AD-878C-D989B9CD2B4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35038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6725" algn="l" defTabSz="935038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35038" algn="l" defTabSz="935038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01763" algn="l" defTabSz="935038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70075" algn="l" defTabSz="935038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37755" algn="l" defTabSz="93510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05306" algn="l" defTabSz="93510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72857" algn="l" defTabSz="93510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40408" algn="l" defTabSz="93510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862013"/>
            <a:ext cx="45593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3893518" y="993102"/>
            <a:ext cx="4194654" cy="259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3510" tIns="46755" rIns="93510" bIns="46755" anchor="ctr"/>
          <a:lstStyle>
            <a:lvl1pPr marL="0" indent="0" algn="ctr">
              <a:buNone/>
              <a:defRPr sz="2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67551" indent="0">
              <a:buNone/>
              <a:defRPr sz="2900"/>
            </a:lvl2pPr>
            <a:lvl3pPr marL="935102" indent="0">
              <a:buNone/>
              <a:defRPr sz="2500"/>
            </a:lvl3pPr>
            <a:lvl4pPr marL="1402653" indent="0">
              <a:buNone/>
              <a:defRPr sz="2000"/>
            </a:lvl4pPr>
            <a:lvl5pPr marL="1870204" indent="0">
              <a:buNone/>
              <a:defRPr sz="2000"/>
            </a:lvl5pPr>
            <a:lvl6pPr marL="2337755" indent="0">
              <a:buNone/>
              <a:defRPr sz="2000"/>
            </a:lvl6pPr>
            <a:lvl7pPr marL="2805306" indent="0">
              <a:buNone/>
              <a:defRPr sz="2000"/>
            </a:lvl7pPr>
            <a:lvl8pPr marL="3272857" indent="0">
              <a:buNone/>
              <a:defRPr sz="2000"/>
            </a:lvl8pPr>
            <a:lvl9pPr marL="3740408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" y="5605989"/>
            <a:ext cx="12190412" cy="276801"/>
          </a:xfrm>
          <a:prstGeom prst="rect">
            <a:avLst/>
          </a:prstGeom>
        </p:spPr>
        <p:txBody>
          <a:bodyPr lIns="110445" tIns="46755" rIns="93510" bIns="46755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4870287"/>
            <a:ext cx="12190410" cy="720167"/>
          </a:xfrm>
          <a:prstGeom prst="rect">
            <a:avLst/>
          </a:prstGeom>
        </p:spPr>
        <p:txBody>
          <a:bodyPr lIns="93510" tIns="46755" rIns="93510" bIns="46755" anchor="ctr">
            <a:noAutofit/>
          </a:bodyPr>
          <a:lstStyle>
            <a:lvl1pPr algn="ctr">
              <a:defRPr sz="37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00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644525"/>
            <a:ext cx="2733675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5114947" y="975167"/>
            <a:ext cx="1920646" cy="24053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93510" tIns="46755" rIns="93510" bIns="46755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67551" indent="0">
              <a:buNone/>
              <a:defRPr sz="2900"/>
            </a:lvl2pPr>
            <a:lvl3pPr marL="935102" indent="0">
              <a:buNone/>
              <a:defRPr sz="2500"/>
            </a:lvl3pPr>
            <a:lvl4pPr marL="1402653" indent="0">
              <a:buNone/>
              <a:defRPr sz="2000"/>
            </a:lvl4pPr>
            <a:lvl5pPr marL="1870204" indent="0">
              <a:buNone/>
              <a:defRPr sz="2000"/>
            </a:lvl5pPr>
            <a:lvl6pPr marL="2337755" indent="0">
              <a:buNone/>
              <a:defRPr sz="2000"/>
            </a:lvl6pPr>
            <a:lvl7pPr marL="2805306" indent="0">
              <a:buNone/>
              <a:defRPr sz="2000"/>
            </a:lvl7pPr>
            <a:lvl8pPr marL="3272857" indent="0">
              <a:buNone/>
              <a:defRPr sz="2000"/>
            </a:lvl8pPr>
            <a:lvl9pPr marL="3740408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95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862013"/>
            <a:ext cx="45593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3518" y="993102"/>
            <a:ext cx="4194654" cy="259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3510" tIns="46755" rIns="93510" bIns="46755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67551" indent="0">
              <a:buNone/>
              <a:defRPr sz="2900"/>
            </a:lvl2pPr>
            <a:lvl3pPr marL="935102" indent="0">
              <a:buNone/>
              <a:defRPr sz="2500"/>
            </a:lvl3pPr>
            <a:lvl4pPr marL="1402653" indent="0">
              <a:buNone/>
              <a:defRPr sz="2000"/>
            </a:lvl4pPr>
            <a:lvl5pPr marL="1870204" indent="0">
              <a:buNone/>
              <a:defRPr sz="2000"/>
            </a:lvl5pPr>
            <a:lvl6pPr marL="2337755" indent="0">
              <a:buNone/>
              <a:defRPr sz="2000"/>
            </a:lvl6pPr>
            <a:lvl7pPr marL="2805306" indent="0">
              <a:buNone/>
              <a:defRPr sz="2000"/>
            </a:lvl7pPr>
            <a:lvl8pPr marL="3272857" indent="0">
              <a:buNone/>
              <a:defRPr sz="2000"/>
            </a:lvl8pPr>
            <a:lvl9pPr marL="3740408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799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34323"/>
            <a:ext cx="12190413" cy="1035613"/>
          </a:xfrm>
          <a:prstGeom prst="rect">
            <a:avLst/>
          </a:prstGeom>
        </p:spPr>
        <p:txBody>
          <a:bodyPr lIns="93510" tIns="46755" rIns="93510" bIns="46755" anchor="ctr"/>
          <a:lstStyle>
            <a:lvl1pPr algn="ctr">
              <a:defRPr sz="3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90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/>
          </p:nvPr>
        </p:nvSpPr>
        <p:spPr>
          <a:xfrm>
            <a:off x="4894553" y="2909683"/>
            <a:ext cx="7295861" cy="722938"/>
          </a:xfrm>
          <a:prstGeom prst="rect">
            <a:avLst/>
          </a:prstGeom>
        </p:spPr>
        <p:txBody>
          <a:bodyPr lIns="93510" tIns="46755" rIns="93510" bIns="46755" anchor="ctr"/>
          <a:lstStyle>
            <a:lvl1pPr algn="l">
              <a:defRPr sz="3700">
                <a:latin typeface="+mj-lt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894553" y="3646425"/>
            <a:ext cx="7295861" cy="263536"/>
          </a:xfrm>
          <a:prstGeom prst="rect">
            <a:avLst/>
          </a:prstGeom>
        </p:spPr>
        <p:txBody>
          <a:bodyPr lIns="110445" tIns="46755" rIns="93510" bIns="46755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1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56" r:id="rId4"/>
  </p:sldLayoutIdLst>
  <p:txStyles>
    <p:titleStyle>
      <a:lvl1pPr algn="ctr" defTabSz="935038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Arial Unicode MS" pitchFamily="50" charset="-127"/>
        </a:defRPr>
      </a:lvl1pPr>
      <a:lvl2pPr algn="ctr" defTabSz="935038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2pPr>
      <a:lvl3pPr algn="ctr" defTabSz="935038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3pPr>
      <a:lvl4pPr algn="ctr" defTabSz="935038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4pPr>
      <a:lvl5pPr algn="ctr" defTabSz="935038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5pPr>
      <a:lvl6pPr marL="457200" algn="ctr" defTabSz="935038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6pPr>
      <a:lvl7pPr marL="914400" algn="ctr" defTabSz="935038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7pPr>
      <a:lvl8pPr marL="1371600" algn="ctr" defTabSz="935038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8pPr>
      <a:lvl9pPr marL="1828800" algn="ctr" defTabSz="935038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9pPr>
    </p:titleStyle>
    <p:bodyStyle>
      <a:lvl1pPr marL="349250" indent="-349250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1pPr>
      <a:lvl2pPr marL="758825" indent="-292100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2pPr>
      <a:lvl3pPr marL="1168400" indent="-233363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3pPr>
      <a:lvl4pPr marL="1635125" indent="-233363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4pPr>
      <a:lvl5pPr marL="2103438" indent="-233363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5pPr>
      <a:lvl6pPr marL="2571531" indent="-233776" algn="l" defTabSz="93510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9082" indent="-233776" algn="l" defTabSz="93510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6633" indent="-233776" algn="l" defTabSz="93510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4184" indent="-233776" algn="l" defTabSz="93510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551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02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2653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0204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7755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5306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857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0408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ctr" defTabSz="935038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Arial Unicode MS" pitchFamily="50" charset="-127"/>
        </a:defRPr>
      </a:lvl1pPr>
      <a:lvl2pPr algn="ctr" defTabSz="935038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2pPr>
      <a:lvl3pPr algn="ctr" defTabSz="935038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3pPr>
      <a:lvl4pPr algn="ctr" defTabSz="935038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4pPr>
      <a:lvl5pPr algn="ctr" defTabSz="935038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5pPr>
      <a:lvl6pPr marL="457200" algn="ctr" defTabSz="935038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6pPr>
      <a:lvl7pPr marL="914400" algn="ctr" defTabSz="935038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7pPr>
      <a:lvl8pPr marL="1371600" algn="ctr" defTabSz="935038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8pPr>
      <a:lvl9pPr marL="1828800" algn="ctr" defTabSz="935038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Arial" pitchFamily="34" charset="0"/>
          <a:ea typeface="Arial Unicode MS" pitchFamily="50" charset="-127"/>
          <a:cs typeface="Arial Unicode MS" pitchFamily="50" charset="-127"/>
        </a:defRPr>
      </a:lvl9pPr>
    </p:titleStyle>
    <p:bodyStyle>
      <a:lvl1pPr marL="349250" indent="-349250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1pPr>
      <a:lvl2pPr marL="758825" indent="-292100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2pPr>
      <a:lvl3pPr marL="1168400" indent="-233363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3pPr>
      <a:lvl4pPr marL="1635125" indent="-233363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4pPr>
      <a:lvl5pPr marL="2103438" indent="-233363" algn="l" defTabSz="9350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 Unicode MS" pitchFamily="50" charset="-127"/>
        </a:defRPr>
      </a:lvl5pPr>
      <a:lvl6pPr marL="2571531" indent="-233776" algn="l" defTabSz="93510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9082" indent="-233776" algn="l" defTabSz="93510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6633" indent="-233776" algn="l" defTabSz="93510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4184" indent="-233776" algn="l" defTabSz="93510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551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02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2653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0204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7755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5306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857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0408" algn="l" defTabSz="9351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3"/>
          <p:cNvGrpSpPr>
            <a:grpSpLocks/>
          </p:cNvGrpSpPr>
          <p:nvPr/>
        </p:nvGrpSpPr>
        <p:grpSpPr bwMode="auto">
          <a:xfrm>
            <a:off x="350838" y="261938"/>
            <a:ext cx="4449762" cy="1150937"/>
            <a:chOff x="350825" y="261442"/>
            <a:chExt cx="3657379" cy="1150745"/>
          </a:xfrm>
        </p:grpSpPr>
        <p:sp>
          <p:nvSpPr>
            <p:cNvPr id="15" name="Title 2"/>
            <p:cNvSpPr txBox="1">
              <a:spLocks/>
            </p:cNvSpPr>
            <p:nvPr/>
          </p:nvSpPr>
          <p:spPr>
            <a:xfrm>
              <a:off x="350825" y="908950"/>
              <a:ext cx="3657379" cy="503237"/>
            </a:xfrm>
            <a:prstGeom prst="rect">
              <a:avLst/>
            </a:prstGeom>
          </p:spPr>
          <p:txBody>
            <a:bodyPr lIns="93510" tIns="46755" rIns="93510" bIns="46755" anchor="ctr">
              <a:scene3d>
                <a:camera prst="orthographicFront"/>
                <a:lightRig rig="soft" dir="t">
                  <a:rot lat="0" lon="0" rev="16800000"/>
                </a:lightRig>
              </a:scene3d>
              <a:sp3d prstMaterial="softEdge">
                <a:bevelT w="38100" h="38100"/>
              </a:sp3d>
            </a:bodyPr>
            <a:lstStyle/>
            <a:p>
              <a:pPr defTabSz="914400" eaLnBrk="1" fontAlgn="auto" latinLnBrk="1" hangingPunct="1">
                <a:spcAft>
                  <a:spcPts val="0"/>
                </a:spcAft>
                <a:defRPr/>
              </a:pPr>
              <a:r>
                <a:rPr lang="en-US" altLang="ko-KR" sz="2700" dirty="0">
                  <a:ln w="6350">
                    <a:noFill/>
                  </a:ln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SUB </a:t>
              </a:r>
              <a:r>
                <a:rPr lang="ko-KR" altLang="en-US" sz="2700" dirty="0">
                  <a:ln w="6350">
                    <a:noFill/>
                  </a:ln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코드 구현</a:t>
              </a:r>
              <a:endParaRPr lang="ko-KR" altLang="en-US" sz="2700" dirty="0">
                <a:ln w="6350">
                  <a:noFill/>
                </a:ln>
                <a:latin typeface="HY견고딕" pitchFamily="18" charset="-127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10252" name="Title 4"/>
            <p:cNvSpPr txBox="1">
              <a:spLocks noChangeArrowheads="1"/>
            </p:cNvSpPr>
            <p:nvPr/>
          </p:nvSpPr>
          <p:spPr bwMode="auto">
            <a:xfrm>
              <a:off x="1278596" y="374135"/>
              <a:ext cx="2314046" cy="472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510" tIns="46755" rIns="93510" bIns="46755" anchor="ctr"/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1pPr>
              <a:lvl2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2pPr>
              <a:lvl3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3pPr>
              <a:lvl4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4pPr>
              <a:lvl5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5pPr>
              <a:lvl6pPr marL="2327275" indent="-41275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6pPr>
              <a:lvl7pPr marL="2784475" indent="-41275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7pPr>
              <a:lvl8pPr marL="3241675" indent="-41275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8pPr>
              <a:lvl9pPr marL="3698875" indent="-41275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9pPr>
            </a:lstStyle>
            <a:p>
              <a:pPr defTabSz="914400" eaLnBrk="1" latinLnBrk="1" hangingPunct="1"/>
              <a:r>
                <a:rPr lang="ko-KR" altLang="en-US" sz="3600" smtClean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구현 및 설명</a:t>
              </a:r>
              <a:endParaRPr lang="ko-KR" altLang="en-US" sz="360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53" name="Group 5"/>
            <p:cNvGrpSpPr>
              <a:grpSpLocks/>
            </p:cNvGrpSpPr>
            <p:nvPr/>
          </p:nvGrpSpPr>
          <p:grpSpPr bwMode="auto">
            <a:xfrm>
              <a:off x="1112572" y="373818"/>
              <a:ext cx="99720" cy="473189"/>
              <a:chOff x="1" y="1321321"/>
              <a:chExt cx="2051719" cy="2469467"/>
            </a:xfrm>
          </p:grpSpPr>
          <p:sp>
            <p:nvSpPr>
              <p:cNvPr id="19" name="Rectangle 6"/>
              <p:cNvSpPr/>
              <p:nvPr/>
            </p:nvSpPr>
            <p:spPr>
              <a:xfrm>
                <a:off x="5379" y="1322975"/>
                <a:ext cx="2040304" cy="505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5102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/>
              </a:p>
            </p:txBody>
          </p:sp>
          <p:sp>
            <p:nvSpPr>
              <p:cNvPr id="20" name="Rectangle 7"/>
              <p:cNvSpPr/>
              <p:nvPr/>
            </p:nvSpPr>
            <p:spPr>
              <a:xfrm>
                <a:off x="5379" y="1977368"/>
                <a:ext cx="2040304" cy="5052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5102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rgbClr val="A0C458"/>
                  </a:solidFill>
                </a:endParaRPr>
              </a:p>
            </p:txBody>
          </p:sp>
          <p:sp>
            <p:nvSpPr>
              <p:cNvPr id="21" name="Rectangle 8"/>
              <p:cNvSpPr/>
              <p:nvPr/>
            </p:nvSpPr>
            <p:spPr>
              <a:xfrm>
                <a:off x="5379" y="2631756"/>
                <a:ext cx="2040304" cy="50529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5102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22" name="Rectangle 9"/>
              <p:cNvSpPr/>
              <p:nvPr/>
            </p:nvSpPr>
            <p:spPr>
              <a:xfrm>
                <a:off x="5379" y="3286149"/>
                <a:ext cx="2040304" cy="5052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5102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10254" name="TextBox 17"/>
            <p:cNvSpPr txBox="1">
              <a:spLocks noChangeArrowheads="1"/>
            </p:cNvSpPr>
            <p:nvPr/>
          </p:nvSpPr>
          <p:spPr bwMode="auto">
            <a:xfrm>
              <a:off x="350825" y="261442"/>
              <a:ext cx="639393" cy="70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4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1406832" y="2026136"/>
            <a:ext cx="16557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5304303" y="2026931"/>
            <a:ext cx="16557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9192735" y="2026931"/>
            <a:ext cx="1654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dirty="0" smtClean="0"/>
              <a:t>JQuery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12" y="1341562"/>
            <a:ext cx="10315575" cy="6477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4" y="2412074"/>
            <a:ext cx="3240000" cy="360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07268" y="2412074"/>
            <a:ext cx="3240000" cy="360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99822" y="2422082"/>
            <a:ext cx="3240000" cy="36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714" y="6039403"/>
            <a:ext cx="11025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Header</a:t>
            </a:r>
            <a:r>
              <a:rPr lang="ko-KR" altLang="en-US" sz="1500" dirty="0" smtClean="0"/>
              <a:t>의 마우스 커서를 구현 하기 위해 </a:t>
            </a:r>
            <a:r>
              <a:rPr lang="en-US" altLang="ko-KR" sz="1500" dirty="0" smtClean="0"/>
              <a:t>HTML</a:t>
            </a:r>
            <a:r>
              <a:rPr lang="ko-KR" altLang="en-US" sz="1500" dirty="0" smtClean="0"/>
              <a:t>의 클래스 </a:t>
            </a:r>
            <a:r>
              <a:rPr lang="en-US" altLang="ko-KR" sz="1500" dirty="0" err="1" smtClean="0"/>
              <a:t>cursor_sj</a:t>
            </a:r>
            <a:r>
              <a:rPr lang="ko-KR" altLang="en-US" sz="1500" dirty="0" smtClean="0"/>
              <a:t>를 만들고 이것에 대한 </a:t>
            </a:r>
            <a:r>
              <a:rPr lang="en-US" altLang="ko-KR" sz="1500" dirty="0" smtClean="0"/>
              <a:t>CSS</a:t>
            </a:r>
            <a:r>
              <a:rPr lang="ko-KR" altLang="en-US" sz="1500" dirty="0" smtClean="0"/>
              <a:t>의 속성을 만들어 </a:t>
            </a:r>
            <a:r>
              <a:rPr lang="en-US" altLang="ko-KR" sz="1500" dirty="0" smtClean="0"/>
              <a:t>logo</a:t>
            </a:r>
            <a:r>
              <a:rPr lang="ko-KR" altLang="en-US" sz="1500" dirty="0" smtClean="0"/>
              <a:t>와 </a:t>
            </a:r>
            <a:r>
              <a:rPr lang="en-US" altLang="ko-KR" sz="1500" dirty="0" smtClean="0"/>
              <a:t>EXPERIENCES, RESERVATION</a:t>
            </a:r>
            <a:r>
              <a:rPr lang="ko-KR" altLang="en-US" sz="1500" dirty="0" smtClean="0"/>
              <a:t>에 마우스가 올라가면 모양이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배 더 커지게 만들었습니다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또한 </a:t>
            </a:r>
            <a:r>
              <a:rPr lang="en-US" altLang="ko-KR" sz="1500" dirty="0" err="1" smtClean="0"/>
              <a:t>Jquery</a:t>
            </a:r>
            <a:r>
              <a:rPr lang="ko-KR" altLang="en-US" sz="1500" dirty="0" smtClean="0"/>
              <a:t>를 이용하여 마우스가 </a:t>
            </a:r>
            <a:r>
              <a:rPr lang="en-US" altLang="ko-KR" sz="1500" dirty="0" smtClean="0"/>
              <a:t>heade</a:t>
            </a:r>
            <a:r>
              <a:rPr lang="en-US" altLang="ko-KR" sz="1500" dirty="0"/>
              <a:t>r</a:t>
            </a:r>
            <a:r>
              <a:rPr lang="ko-KR" altLang="en-US" sz="1500" dirty="0" smtClean="0"/>
              <a:t>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벗어날 때 작동 하지 않게 구현 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3"/>
          <p:cNvGrpSpPr>
            <a:grpSpLocks/>
          </p:cNvGrpSpPr>
          <p:nvPr/>
        </p:nvGrpSpPr>
        <p:grpSpPr bwMode="auto">
          <a:xfrm>
            <a:off x="350838" y="261938"/>
            <a:ext cx="4449762" cy="1150937"/>
            <a:chOff x="350825" y="261442"/>
            <a:chExt cx="3657379" cy="1150745"/>
          </a:xfrm>
        </p:grpSpPr>
        <p:sp>
          <p:nvSpPr>
            <p:cNvPr id="15" name="Title 2"/>
            <p:cNvSpPr txBox="1">
              <a:spLocks/>
            </p:cNvSpPr>
            <p:nvPr/>
          </p:nvSpPr>
          <p:spPr>
            <a:xfrm>
              <a:off x="350825" y="908950"/>
              <a:ext cx="3657379" cy="503237"/>
            </a:xfrm>
            <a:prstGeom prst="rect">
              <a:avLst/>
            </a:prstGeom>
          </p:spPr>
          <p:txBody>
            <a:bodyPr lIns="93510" tIns="46755" rIns="93510" bIns="46755" anchor="ctr">
              <a:scene3d>
                <a:camera prst="orthographicFront"/>
                <a:lightRig rig="soft" dir="t">
                  <a:rot lat="0" lon="0" rev="16800000"/>
                </a:lightRig>
              </a:scene3d>
              <a:sp3d prstMaterial="softEdge">
                <a:bevelT w="38100" h="38100"/>
              </a:sp3d>
            </a:bodyPr>
            <a:lstStyle/>
            <a:p>
              <a:pPr defTabSz="914400" eaLnBrk="1" fontAlgn="auto" latinLnBrk="1" hangingPunct="1">
                <a:spcAft>
                  <a:spcPts val="0"/>
                </a:spcAft>
                <a:defRPr/>
              </a:pPr>
              <a:r>
                <a:rPr lang="en-US" altLang="ko-KR" sz="2700" dirty="0">
                  <a:ln w="6350">
                    <a:noFill/>
                  </a:ln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SUB </a:t>
              </a:r>
              <a:r>
                <a:rPr lang="ko-KR" altLang="en-US" sz="2700" dirty="0">
                  <a:ln w="6350">
                    <a:noFill/>
                  </a:ln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코드 구현</a:t>
              </a:r>
              <a:endParaRPr lang="ko-KR" altLang="en-US" sz="2700" dirty="0">
                <a:ln w="6350">
                  <a:noFill/>
                </a:ln>
                <a:latin typeface="HY견고딕" pitchFamily="18" charset="-127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10252" name="Title 4"/>
            <p:cNvSpPr txBox="1">
              <a:spLocks noChangeArrowheads="1"/>
            </p:cNvSpPr>
            <p:nvPr/>
          </p:nvSpPr>
          <p:spPr bwMode="auto">
            <a:xfrm>
              <a:off x="1278596" y="374135"/>
              <a:ext cx="2314046" cy="472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510" tIns="46755" rIns="93510" bIns="46755" anchor="ctr"/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1pPr>
              <a:lvl2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2pPr>
              <a:lvl3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3pPr>
              <a:lvl4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4pPr>
              <a:lvl5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5pPr>
              <a:lvl6pPr marL="2327275" indent="-41275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6pPr>
              <a:lvl7pPr marL="2784475" indent="-41275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7pPr>
              <a:lvl8pPr marL="3241675" indent="-41275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8pPr>
              <a:lvl9pPr marL="3698875" indent="-41275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50" charset="-127"/>
                </a:defRPr>
              </a:lvl9pPr>
            </a:lstStyle>
            <a:p>
              <a:pPr defTabSz="914400" eaLnBrk="1" latinLnBrk="1" hangingPunct="1"/>
              <a:r>
                <a:rPr lang="ko-KR" altLang="en-US" sz="3600" smtClean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구현 및 설명</a:t>
              </a:r>
              <a:endParaRPr lang="ko-KR" altLang="en-US" sz="360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53" name="Group 5"/>
            <p:cNvGrpSpPr>
              <a:grpSpLocks/>
            </p:cNvGrpSpPr>
            <p:nvPr/>
          </p:nvGrpSpPr>
          <p:grpSpPr bwMode="auto">
            <a:xfrm>
              <a:off x="1112572" y="373818"/>
              <a:ext cx="99720" cy="473189"/>
              <a:chOff x="1" y="1321321"/>
              <a:chExt cx="2051719" cy="2469467"/>
            </a:xfrm>
          </p:grpSpPr>
          <p:sp>
            <p:nvSpPr>
              <p:cNvPr id="19" name="Rectangle 6"/>
              <p:cNvSpPr/>
              <p:nvPr/>
            </p:nvSpPr>
            <p:spPr>
              <a:xfrm>
                <a:off x="5379" y="1322975"/>
                <a:ext cx="2040304" cy="505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5102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/>
              </a:p>
            </p:txBody>
          </p:sp>
          <p:sp>
            <p:nvSpPr>
              <p:cNvPr id="20" name="Rectangle 7"/>
              <p:cNvSpPr/>
              <p:nvPr/>
            </p:nvSpPr>
            <p:spPr>
              <a:xfrm>
                <a:off x="5379" y="1977368"/>
                <a:ext cx="2040304" cy="5052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5102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rgbClr val="A0C458"/>
                  </a:solidFill>
                </a:endParaRPr>
              </a:p>
            </p:txBody>
          </p:sp>
          <p:sp>
            <p:nvSpPr>
              <p:cNvPr id="21" name="Rectangle 8"/>
              <p:cNvSpPr/>
              <p:nvPr/>
            </p:nvSpPr>
            <p:spPr>
              <a:xfrm>
                <a:off x="5379" y="2631756"/>
                <a:ext cx="2040304" cy="50529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5102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22" name="Rectangle 9"/>
              <p:cNvSpPr/>
              <p:nvPr/>
            </p:nvSpPr>
            <p:spPr>
              <a:xfrm>
                <a:off x="5379" y="3286149"/>
                <a:ext cx="2040304" cy="5052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5102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10254" name="TextBox 17"/>
            <p:cNvSpPr txBox="1">
              <a:spLocks noChangeArrowheads="1"/>
            </p:cNvSpPr>
            <p:nvPr/>
          </p:nvSpPr>
          <p:spPr bwMode="auto">
            <a:xfrm>
              <a:off x="350825" y="261442"/>
              <a:ext cx="639393" cy="70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4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4655046" y="1495341"/>
            <a:ext cx="16557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7211400" y="1495341"/>
            <a:ext cx="16557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9913639" y="1495341"/>
            <a:ext cx="1654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714" y="6039403"/>
            <a:ext cx="11025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6</a:t>
            </a:r>
            <a:r>
              <a:rPr lang="ko-KR" altLang="en-US" sz="1500" dirty="0" smtClean="0"/>
              <a:t>장의 호텔 사진 및 설명을 </a:t>
            </a:r>
            <a:r>
              <a:rPr lang="en-US" altLang="ko-KR" sz="1500" dirty="0" smtClean="0"/>
              <a:t>hotel_1</a:t>
            </a:r>
            <a:r>
              <a:rPr lang="ko-KR" altLang="en-US" sz="1500" dirty="0" smtClean="0"/>
              <a:t>로 클래스 명으로 묶어 스크롤이 이 클래스에 도달하게 되면 보이지 않았던 사진들이 보여지게 구현했습니다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8" y="1495341"/>
            <a:ext cx="3600000" cy="432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82" y="1971174"/>
            <a:ext cx="2520000" cy="36000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79282" y="1971174"/>
            <a:ext cx="2520000" cy="360000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479582" y="1971174"/>
            <a:ext cx="252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91</Words>
  <Application>Microsoft Office PowerPoint</Application>
  <PresentationFormat>사용자 지정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맑은 고딕</vt:lpstr>
      <vt:lpstr>Cover and End Slide Master</vt:lpstr>
      <vt:lpstr>Section Break Slide Master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LINE</cp:lastModifiedBy>
  <cp:revision>347</cp:revision>
  <dcterms:created xsi:type="dcterms:W3CDTF">2016-11-15T01:04:21Z</dcterms:created>
  <dcterms:modified xsi:type="dcterms:W3CDTF">2023-02-07T06:16:38Z</dcterms:modified>
</cp:coreProperties>
</file>