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" y="1"/>
            <a:ext cx="2833688" cy="9906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755" y="1320802"/>
            <a:ext cx="5210345" cy="5038606"/>
          </a:xfrm>
        </p:spPr>
        <p:txBody>
          <a:bodyPr anchor="b">
            <a:normAutofit/>
          </a:bodyPr>
          <a:lstStyle>
            <a:lvl1pPr algn="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79" y="6359407"/>
            <a:ext cx="4321922" cy="1970989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4330" y="8836153"/>
            <a:ext cx="643105" cy="527403"/>
          </a:xfrm>
        </p:spPr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7800" y="8836153"/>
            <a:ext cx="2707079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490" y="8836153"/>
            <a:ext cx="308610" cy="527403"/>
          </a:xfrm>
        </p:spPr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152400" y="5448300"/>
            <a:ext cx="271463" cy="130705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20291" y="5585884"/>
            <a:ext cx="46435" cy="1169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344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6836360"/>
            <a:ext cx="5636993" cy="818622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2482" y="1346384"/>
            <a:ext cx="4628299" cy="45716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7654982"/>
            <a:ext cx="5636993" cy="713140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90600"/>
            <a:ext cx="5636993" cy="4402667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273800"/>
            <a:ext cx="5636994" cy="20912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246589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4072465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90602"/>
            <a:ext cx="5230586" cy="3962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8676" y="4952999"/>
            <a:ext cx="4973346" cy="550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273800"/>
            <a:ext cx="5636993" cy="20912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4779061"/>
            <a:ext cx="5636992" cy="212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900661"/>
            <a:ext cx="5636993" cy="12428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6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246589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4072465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990602"/>
            <a:ext cx="5230586" cy="3962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4" y="5613400"/>
            <a:ext cx="5636993" cy="1284111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897511"/>
            <a:ext cx="5636993" cy="1467556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990602"/>
            <a:ext cx="5636993" cy="39394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3" y="5063067"/>
            <a:ext cx="5636994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6273800"/>
            <a:ext cx="5636994" cy="20912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4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6045" y="990600"/>
            <a:ext cx="996092" cy="7374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143" y="990600"/>
            <a:ext cx="4512280" cy="7374467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660402"/>
            <a:ext cx="5778500" cy="2861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3852333"/>
            <a:ext cx="5778500" cy="481406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247" y="8822917"/>
            <a:ext cx="643105" cy="527403"/>
          </a:xfrm>
        </p:spPr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9486" y="8822917"/>
            <a:ext cx="3985888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4226" y="8822917"/>
            <a:ext cx="320875" cy="527403"/>
          </a:xfrm>
        </p:spPr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47" y="3852331"/>
            <a:ext cx="5024854" cy="3408991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48" y="7261323"/>
            <a:ext cx="5024852" cy="12428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988" y="8834324"/>
            <a:ext cx="310112" cy="527403"/>
          </a:xfrm>
        </p:spPr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990602"/>
            <a:ext cx="5778500" cy="2531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3852334"/>
            <a:ext cx="2804922" cy="486586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0178" y="3852334"/>
            <a:ext cx="2804922" cy="48343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111" y="3840103"/>
            <a:ext cx="2592218" cy="83237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142" y="4817708"/>
            <a:ext cx="2754186" cy="384981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1282" y="3852334"/>
            <a:ext cx="2600855" cy="83237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950" y="4817708"/>
            <a:ext cx="2754186" cy="384981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5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2311400"/>
            <a:ext cx="1996901" cy="19812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665" y="990601"/>
            <a:ext cx="3511472" cy="7374468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4292600"/>
            <a:ext cx="1996901" cy="264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50" y="2531532"/>
            <a:ext cx="3053009" cy="19812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3122" y="1320800"/>
            <a:ext cx="1846028" cy="6604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250" y="4512732"/>
            <a:ext cx="3053009" cy="264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599010" cy="9906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600" y="660402"/>
            <a:ext cx="5778500" cy="2861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852334"/>
            <a:ext cx="5778500" cy="4848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9010" y="8834324"/>
            <a:ext cx="64310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1173AE-98F9-4A78-B84D-A2F7AD03008E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248" y="8834324"/>
            <a:ext cx="398588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4988" y="8834324"/>
            <a:ext cx="3101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B99946-FDB7-4F19-940B-2694D8E56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3DB7F85-1847-4B1F-8B2E-A28099664F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5" y="249214"/>
            <a:ext cx="852426" cy="727979"/>
          </a:xfr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95F72605-B44F-4F4E-B4E4-C1990EF27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32" y="285367"/>
            <a:ext cx="675829" cy="727978"/>
          </a:xfr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33A02E-DDE1-45F5-B5F8-13F30CE2E93A}"/>
              </a:ext>
            </a:extLst>
          </p:cNvPr>
          <p:cNvSpPr/>
          <p:nvPr/>
        </p:nvSpPr>
        <p:spPr>
          <a:xfrm>
            <a:off x="389297" y="198331"/>
            <a:ext cx="3883660" cy="7642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AND GRADING SYSTEM FOR KOI FISH IN REAL TIME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40D1C-57D1-418E-8219-A1981745AB3D}"/>
              </a:ext>
            </a:extLst>
          </p:cNvPr>
          <p:cNvSpPr/>
          <p:nvPr/>
        </p:nvSpPr>
        <p:spPr>
          <a:xfrm>
            <a:off x="292162" y="1518219"/>
            <a:ext cx="3027876" cy="1964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The topic is studied to build a model that can recognize and classify Koi fish in real time, through the neural layer of convolutional neural network CNN.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D93434-7069-4911-9F89-920DAC90BF7A}"/>
              </a:ext>
            </a:extLst>
          </p:cNvPr>
          <p:cNvSpPr/>
          <p:nvPr/>
        </p:nvSpPr>
        <p:spPr>
          <a:xfrm>
            <a:off x="455125" y="1174595"/>
            <a:ext cx="2701950" cy="476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INTRODUCTION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06A319-B595-4D4D-AC2D-96A049E2EBEA}"/>
              </a:ext>
            </a:extLst>
          </p:cNvPr>
          <p:cNvSpPr/>
          <p:nvPr/>
        </p:nvSpPr>
        <p:spPr>
          <a:xfrm>
            <a:off x="3578760" y="1480451"/>
            <a:ext cx="3027876" cy="199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- Sorting Koi fish in real time</a:t>
            </a:r>
          </a:p>
          <a:p>
            <a:r>
              <a:rPr lang="en-US" dirty="0"/>
              <a:t>- Collect data from internet</a:t>
            </a:r>
          </a:p>
          <a:p>
            <a:r>
              <a:rPr lang="en-US" dirty="0"/>
              <a:t>- Building classification model</a:t>
            </a:r>
          </a:p>
          <a:p>
            <a:r>
              <a:rPr lang="en-US" dirty="0"/>
              <a:t>- Good data preprocessing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569B14E-28AE-4180-BCEB-D3EA7856BE85}"/>
              </a:ext>
            </a:extLst>
          </p:cNvPr>
          <p:cNvSpPr/>
          <p:nvPr/>
        </p:nvSpPr>
        <p:spPr>
          <a:xfrm>
            <a:off x="4338324" y="1174595"/>
            <a:ext cx="1558951" cy="476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PROBLEM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F729B23-E3CC-43DF-928A-E14B56638673}"/>
              </a:ext>
            </a:extLst>
          </p:cNvPr>
          <p:cNvSpPr/>
          <p:nvPr/>
        </p:nvSpPr>
        <p:spPr>
          <a:xfrm>
            <a:off x="1806100" y="3699241"/>
            <a:ext cx="3327397" cy="4612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CNN network structure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29F77ED-2410-44BC-8D00-CC2B7F09E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3" y="3846086"/>
            <a:ext cx="5969742" cy="2133506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52AB08-0560-472F-800D-FF8A91A14F16}"/>
              </a:ext>
            </a:extLst>
          </p:cNvPr>
          <p:cNvSpPr/>
          <p:nvPr/>
        </p:nvSpPr>
        <p:spPr>
          <a:xfrm>
            <a:off x="246923" y="6262158"/>
            <a:ext cx="3215371" cy="30806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FF204D7-DD6A-4E90-8777-11D27720994E}"/>
              </a:ext>
            </a:extLst>
          </p:cNvPr>
          <p:cNvSpPr/>
          <p:nvPr/>
        </p:nvSpPr>
        <p:spPr>
          <a:xfrm>
            <a:off x="430507" y="6587426"/>
            <a:ext cx="1215141" cy="68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65E86A8-D380-4822-982A-246F7C40F4DF}"/>
              </a:ext>
            </a:extLst>
          </p:cNvPr>
          <p:cNvSpPr/>
          <p:nvPr/>
        </p:nvSpPr>
        <p:spPr>
          <a:xfrm>
            <a:off x="1808673" y="6594202"/>
            <a:ext cx="1440261" cy="660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293B94-B119-4F4D-A206-444052B6179E}"/>
              </a:ext>
            </a:extLst>
          </p:cNvPr>
          <p:cNvSpPr/>
          <p:nvPr/>
        </p:nvSpPr>
        <p:spPr>
          <a:xfrm>
            <a:off x="370652" y="6012226"/>
            <a:ext cx="2967911" cy="476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MODEL EXECUTION PROCESS</a:t>
            </a:r>
            <a:endParaRPr lang="en-US" sz="16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91081A-466A-4214-8107-9535D5D98A5A}"/>
              </a:ext>
            </a:extLst>
          </p:cNvPr>
          <p:cNvSpPr/>
          <p:nvPr/>
        </p:nvSpPr>
        <p:spPr>
          <a:xfrm>
            <a:off x="1808674" y="7574478"/>
            <a:ext cx="1435229" cy="660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Building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3EB6BB-13F4-4F92-B861-B4A0D2DD0CB2}"/>
              </a:ext>
            </a:extLst>
          </p:cNvPr>
          <p:cNvSpPr/>
          <p:nvPr/>
        </p:nvSpPr>
        <p:spPr>
          <a:xfrm>
            <a:off x="430509" y="7567899"/>
            <a:ext cx="1215140" cy="660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Training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30C4FD7-FF85-4979-83E8-0DEAA9721FA0}"/>
              </a:ext>
            </a:extLst>
          </p:cNvPr>
          <p:cNvSpPr/>
          <p:nvPr/>
        </p:nvSpPr>
        <p:spPr>
          <a:xfrm>
            <a:off x="858201" y="8505636"/>
            <a:ext cx="1900944" cy="56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Evaluate model quality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C83090-358F-4AFE-B41A-36B5983AD59B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67003" y="6924339"/>
            <a:ext cx="141670" cy="40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48099B-7A7E-481F-9DF6-D7CDA67E0ABB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526289" y="7254476"/>
            <a:ext cx="2515" cy="3200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54C75D-B813-47FB-B306-B2E2597A1D32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 flipV="1">
            <a:off x="1645649" y="7898037"/>
            <a:ext cx="163025" cy="65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8D5C49-F050-4A12-A275-EC3D0F370BAD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038079" y="8228175"/>
            <a:ext cx="0" cy="12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FE09C99-AE62-49A6-9F57-DF74ED1B0246}"/>
              </a:ext>
            </a:extLst>
          </p:cNvPr>
          <p:cNvCxnSpPr>
            <a:cxnSpLocks/>
          </p:cNvCxnSpPr>
          <p:nvPr/>
        </p:nvCxnSpPr>
        <p:spPr>
          <a:xfrm>
            <a:off x="1038079" y="8356474"/>
            <a:ext cx="809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744F69-30BE-472B-9ACB-0457D207C820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808673" y="8340157"/>
            <a:ext cx="5031" cy="1654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2BBBEE-4659-4D53-8FD8-DF7AC1F6706F}"/>
              </a:ext>
            </a:extLst>
          </p:cNvPr>
          <p:cNvSpPr/>
          <p:nvPr/>
        </p:nvSpPr>
        <p:spPr>
          <a:xfrm>
            <a:off x="3709618" y="6278212"/>
            <a:ext cx="2897018" cy="30806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D26BA6C-0021-4F9E-9536-5715B53C77D6}"/>
              </a:ext>
            </a:extLst>
          </p:cNvPr>
          <p:cNvSpPr/>
          <p:nvPr/>
        </p:nvSpPr>
        <p:spPr>
          <a:xfrm>
            <a:off x="4630994" y="6059914"/>
            <a:ext cx="1054265" cy="421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RESULT</a:t>
            </a:r>
            <a:endParaRPr lang="en-US" sz="2000" b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0A51386-E0B1-4FA2-A12E-FC8C1079A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8" y="6700748"/>
            <a:ext cx="1131662" cy="1168676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EEA6FD8-077D-463D-A748-F4BCC0287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07" y="6700748"/>
            <a:ext cx="1054265" cy="1168676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7E14144-D4FC-45B8-9146-D78DA4147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8" y="7970473"/>
            <a:ext cx="1131662" cy="1168675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27BF2BA-0C38-4281-85AC-0E7C44A7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07" y="7990071"/>
            <a:ext cx="1054265" cy="1149077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0C4354AF-9B08-4F52-96D9-186841F23A88}"/>
              </a:ext>
            </a:extLst>
          </p:cNvPr>
          <p:cNvSpPr/>
          <p:nvPr/>
        </p:nvSpPr>
        <p:spPr>
          <a:xfrm>
            <a:off x="0" y="9472422"/>
            <a:ext cx="6858000" cy="433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Student: Tran </a:t>
            </a:r>
            <a:r>
              <a:rPr lang="en-US" dirty="0" err="1">
                <a:solidFill>
                  <a:schemeClr val="tx1"/>
                </a:solidFill>
              </a:rPr>
              <a:t>Dinh</a:t>
            </a:r>
            <a:r>
              <a:rPr lang="en-US" dirty="0">
                <a:solidFill>
                  <a:schemeClr val="tx1"/>
                </a:solidFill>
              </a:rPr>
              <a:t> Nam                                             ID:19134079</a:t>
            </a:r>
          </a:p>
        </p:txBody>
      </p:sp>
    </p:spTree>
    <p:extLst>
      <p:ext uri="{BB962C8B-B14F-4D97-AF65-F5344CB8AC3E}">
        <p14:creationId xmlns:p14="http://schemas.microsoft.com/office/powerpoint/2010/main" val="41867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88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2022-12-23T15:02:58Z</dcterms:created>
  <dcterms:modified xsi:type="dcterms:W3CDTF">2022-12-23T16:15:26Z</dcterms:modified>
</cp:coreProperties>
</file>