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950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3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8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3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18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6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5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0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81C-CA72-424F-97D8-028784675CFE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C29A-BF7F-4FDF-9A93-E921954FC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0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15"/>
          <a:stretch/>
        </p:blipFill>
        <p:spPr bwMode="auto">
          <a:xfrm>
            <a:off x="539552" y="188641"/>
            <a:ext cx="6438900" cy="947702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3" b="58582"/>
          <a:stretch/>
        </p:blipFill>
        <p:spPr bwMode="auto">
          <a:xfrm>
            <a:off x="539552" y="1511418"/>
            <a:ext cx="6438900" cy="947702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1" b="33801"/>
          <a:stretch/>
        </p:blipFill>
        <p:spPr bwMode="auto">
          <a:xfrm>
            <a:off x="539552" y="2835179"/>
            <a:ext cx="6438900" cy="1195281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77895" r="138" b="8676"/>
          <a:stretch/>
        </p:blipFill>
        <p:spPr bwMode="auto">
          <a:xfrm>
            <a:off x="539552" y="4365104"/>
            <a:ext cx="6438900" cy="615269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027" idx="2"/>
            <a:endCxn id="6" idx="0"/>
          </p:cNvCxnSpPr>
          <p:nvPr/>
        </p:nvCxnSpPr>
        <p:spPr>
          <a:xfrm>
            <a:off x="3759002" y="1136343"/>
            <a:ext cx="0" cy="375075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  <a:endCxn id="7" idx="0"/>
          </p:cNvCxnSpPr>
          <p:nvPr/>
        </p:nvCxnSpPr>
        <p:spPr>
          <a:xfrm>
            <a:off x="3759002" y="2459120"/>
            <a:ext cx="0" cy="376059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>
            <a:off x="3759002" y="4030460"/>
            <a:ext cx="0" cy="33464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-2988840" y="116632"/>
            <a:ext cx="5040560" cy="86409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make_labels_true.py</a:t>
            </a:r>
          </a:p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향후 평가를 위해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들의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label </a:t>
            </a:r>
            <a:r>
              <a:rPr lang="ko-KR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-2988840" y="1268760"/>
            <a:ext cx="5040560" cy="2160240"/>
          </a:xfrm>
          <a:prstGeom prst="roundRect">
            <a:avLst>
              <a:gd name="adj" fmla="val 844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e</a:t>
            </a:r>
            <a:r>
              <a:rPr lang="en-US" altLang="ko-KR" b="1" dirty="0" smtClean="0"/>
              <a:t>xtract_features.py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Target image 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eature vector 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MobileNet2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/>
            <a:endParaRPr lang="en-US" altLang="ko-KR" sz="1500" dirty="0" smtClean="0"/>
          </a:p>
          <a:p>
            <a:pPr algn="ctr">
              <a:lnSpc>
                <a:spcPct val="150000"/>
              </a:lnSpc>
            </a:pPr>
            <a:endParaRPr lang="en-US" altLang="ko-KR" sz="1600" dirty="0"/>
          </a:p>
          <a:p>
            <a:pPr algn="ctr">
              <a:lnSpc>
                <a:spcPct val="150000"/>
              </a:lnSpc>
            </a:pP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2204864"/>
            <a:ext cx="29210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92" y="2204864"/>
            <a:ext cx="1224136" cy="10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-1260648" y="2700042"/>
            <a:ext cx="216024" cy="14401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-2988840" y="3717032"/>
            <a:ext cx="5040560" cy="93610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m</a:t>
            </a:r>
            <a:r>
              <a:rPr lang="en-US" altLang="ko-KR" b="1" dirty="0" smtClean="0"/>
              <a:t>ake_labels_pred.py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vectors clustering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(using </a:t>
            </a:r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K-Means</a:t>
            </a:r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-2988840" y="4941168"/>
            <a:ext cx="5040560" cy="86409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evaluation.py</a:t>
            </a:r>
          </a:p>
          <a:p>
            <a:pPr algn="ctr"/>
            <a:r>
              <a:rPr lang="en-US" altLang="ko-KR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Adjusted rand index</a:t>
            </a:r>
          </a:p>
          <a:p>
            <a:pPr algn="ctr"/>
            <a:endParaRPr lang="ko-KR" altLang="en-US" sz="15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-2988840" y="6021288"/>
            <a:ext cx="5040560" cy="648072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visualization.py</a:t>
            </a:r>
          </a:p>
          <a:p>
            <a:pPr algn="ctr"/>
            <a:r>
              <a:rPr lang="en-US" altLang="ko-K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t-SNE</a:t>
            </a:r>
            <a:endParaRPr lang="ko-KR" alt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>
            <a:off x="-468560" y="980728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10" idx="0"/>
          </p:cNvCxnSpPr>
          <p:nvPr/>
        </p:nvCxnSpPr>
        <p:spPr>
          <a:xfrm>
            <a:off x="-468560" y="3429000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-468560" y="4653136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-468560" y="5805264"/>
            <a:ext cx="0" cy="216024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" b="24290"/>
          <a:stretch/>
        </p:blipFill>
        <p:spPr bwMode="auto">
          <a:xfrm>
            <a:off x="2411760" y="832520"/>
            <a:ext cx="5544616" cy="88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241948" y="260648"/>
            <a:ext cx="3868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10,628</a:t>
            </a:r>
            <a:r>
              <a:rPr lang="ko-KR" altLang="en-US" sz="1600" dirty="0" smtClean="0"/>
              <a:t>개 이미지 중 </a:t>
            </a:r>
            <a:r>
              <a:rPr lang="en-US" altLang="ko-KR" sz="1600" dirty="0" smtClean="0"/>
              <a:t>2,087</a:t>
            </a:r>
            <a:r>
              <a:rPr lang="ko-KR" altLang="en-US" sz="1600" dirty="0" smtClean="0"/>
              <a:t>개만 </a:t>
            </a:r>
            <a:r>
              <a:rPr lang="en-US" altLang="ko-KR" sz="1600" dirty="0" smtClean="0"/>
              <a:t>sampling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>
            <a:stCxn id="21" idx="2"/>
            <a:endCxn id="2053" idx="0"/>
          </p:cNvCxnSpPr>
          <p:nvPr/>
        </p:nvCxnSpPr>
        <p:spPr>
          <a:xfrm>
            <a:off x="5176132" y="599202"/>
            <a:ext cx="7936" cy="23331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5544616" cy="491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22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suns</dc:creator>
  <cp:lastModifiedBy>suns</cp:lastModifiedBy>
  <cp:revision>28</cp:revision>
  <dcterms:created xsi:type="dcterms:W3CDTF">2019-02-12T22:27:21Z</dcterms:created>
  <dcterms:modified xsi:type="dcterms:W3CDTF">2019-02-12T23:30:09Z</dcterms:modified>
</cp:coreProperties>
</file>