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950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8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8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0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5"/>
          <a:stretch/>
        </p:blipFill>
        <p:spPr bwMode="auto">
          <a:xfrm>
            <a:off x="539552" y="188641"/>
            <a:ext cx="6438900" cy="947702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3" b="58582"/>
          <a:stretch/>
        </p:blipFill>
        <p:spPr bwMode="auto">
          <a:xfrm>
            <a:off x="539552" y="1511418"/>
            <a:ext cx="6438900" cy="947702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1" b="33801"/>
          <a:stretch/>
        </p:blipFill>
        <p:spPr bwMode="auto">
          <a:xfrm>
            <a:off x="539552" y="2835179"/>
            <a:ext cx="6438900" cy="1195281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77895" r="138" b="8676"/>
          <a:stretch/>
        </p:blipFill>
        <p:spPr bwMode="auto">
          <a:xfrm>
            <a:off x="539552" y="4365104"/>
            <a:ext cx="6438900" cy="615269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7" idx="2"/>
            <a:endCxn id="6" idx="0"/>
          </p:cNvCxnSpPr>
          <p:nvPr/>
        </p:nvCxnSpPr>
        <p:spPr>
          <a:xfrm>
            <a:off x="3759002" y="1136343"/>
            <a:ext cx="0" cy="375075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>
            <a:off x="3759002" y="2459120"/>
            <a:ext cx="0" cy="37605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>
            <a:off x="3759002" y="4030460"/>
            <a:ext cx="0" cy="33464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-2988840" y="116632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make_labels_true.py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 평가를 위해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들의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label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988840" y="1268760"/>
            <a:ext cx="5040560" cy="2160240"/>
          </a:xfrm>
          <a:prstGeom prst="roundRect">
            <a:avLst>
              <a:gd name="adj" fmla="val 844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e</a:t>
            </a:r>
            <a:r>
              <a:rPr lang="en-US" altLang="ko-KR" b="1" dirty="0" smtClean="0"/>
              <a:t>xtract_features.py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eature vector 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MobileNet2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n-US" altLang="ko-KR" sz="1500" dirty="0" smtClean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04864"/>
            <a:ext cx="29210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92" y="2204864"/>
            <a:ext cx="1224136" cy="1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-1260648" y="2700042"/>
            <a:ext cx="216024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-2988840" y="3717032"/>
            <a:ext cx="5040560" cy="93610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</a:t>
            </a:r>
            <a:r>
              <a:rPr lang="en-US" altLang="ko-KR" b="1" dirty="0" smtClean="0"/>
              <a:t>ake_labels_pred.py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vectors clustering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-2988840" y="4941168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evaluation.py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Adjusted rand index</a:t>
            </a:r>
          </a:p>
          <a:p>
            <a:pPr algn="ctr"/>
            <a:endParaRPr lang="ko-KR" altLang="en-US" sz="15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-2988840" y="6021288"/>
            <a:ext cx="5040560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visualization.py</a:t>
            </a:r>
          </a:p>
          <a:p>
            <a:pPr algn="ctr"/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t-SNE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-468560" y="980728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10" idx="0"/>
          </p:cNvCxnSpPr>
          <p:nvPr/>
        </p:nvCxnSpPr>
        <p:spPr>
          <a:xfrm>
            <a:off x="-468560" y="3429000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-468560" y="4653136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-468560" y="5805264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" b="24290"/>
          <a:stretch/>
        </p:blipFill>
        <p:spPr bwMode="auto">
          <a:xfrm>
            <a:off x="2411760" y="832520"/>
            <a:ext cx="5544616" cy="88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41948" y="260648"/>
            <a:ext cx="3868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10,628</a:t>
            </a:r>
            <a:r>
              <a:rPr lang="ko-KR" altLang="en-US" sz="1600" dirty="0" smtClean="0"/>
              <a:t>개 이미지 중 </a:t>
            </a:r>
            <a:r>
              <a:rPr lang="en-US" altLang="ko-KR" sz="1600" dirty="0" smtClean="0"/>
              <a:t>2,087</a:t>
            </a:r>
            <a:r>
              <a:rPr lang="ko-KR" altLang="en-US" sz="1600" dirty="0" smtClean="0"/>
              <a:t>개만 </a:t>
            </a:r>
            <a:r>
              <a:rPr lang="en-US" altLang="ko-KR" sz="1600" dirty="0" smtClean="0"/>
              <a:t>sampling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>
            <a:stCxn id="21" idx="2"/>
            <a:endCxn id="2053" idx="0"/>
          </p:cNvCxnSpPr>
          <p:nvPr/>
        </p:nvCxnSpPr>
        <p:spPr>
          <a:xfrm>
            <a:off x="5176132" y="599202"/>
            <a:ext cx="7936" cy="23331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5544616" cy="491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-2988840" y="0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make_labels_true.py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 평가를 위해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들의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label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988840" y="1152128"/>
            <a:ext cx="5040560" cy="2160240"/>
          </a:xfrm>
          <a:prstGeom prst="roundRect">
            <a:avLst>
              <a:gd name="adj" fmla="val 844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e</a:t>
            </a:r>
            <a:r>
              <a:rPr lang="en-US" altLang="ko-KR" b="1" dirty="0" smtClean="0"/>
              <a:t>xtract_features.py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eature vector 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MobileNet2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n-US" altLang="ko-KR" sz="1500" dirty="0" smtClean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088232"/>
            <a:ext cx="29210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92" y="2088232"/>
            <a:ext cx="1224136" cy="1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-1260648" y="2583410"/>
            <a:ext cx="216024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-2988840" y="3600400"/>
            <a:ext cx="5040560" cy="93610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</a:t>
            </a:r>
            <a:r>
              <a:rPr lang="en-US" altLang="ko-KR" b="1" dirty="0" smtClean="0"/>
              <a:t>ake_labels_pred.py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vectors clustering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-2988840" y="4824536"/>
            <a:ext cx="5040560" cy="72008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evaluation.py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Adjusted rand index</a:t>
            </a:r>
          </a:p>
          <a:p>
            <a:pPr algn="ctr"/>
            <a:endParaRPr lang="ko-KR" altLang="en-US" sz="15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-2988840" y="5760640"/>
            <a:ext cx="5040560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visualization.py</a:t>
            </a:r>
          </a:p>
          <a:p>
            <a:pPr algn="ctr"/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t-SNE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-468560" y="865522"/>
            <a:ext cx="0" cy="28518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10" idx="0"/>
          </p:cNvCxnSpPr>
          <p:nvPr/>
        </p:nvCxnSpPr>
        <p:spPr>
          <a:xfrm>
            <a:off x="-468560" y="3313794"/>
            <a:ext cx="0" cy="28518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-468560" y="4537930"/>
            <a:ext cx="0" cy="28518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-468560" y="5545686"/>
            <a:ext cx="0" cy="213885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07904" y="2332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make_labels_true.py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 평가를 위해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들의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label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07904" y="1887240"/>
            <a:ext cx="5040560" cy="2651596"/>
          </a:xfrm>
          <a:prstGeom prst="roundRect">
            <a:avLst>
              <a:gd name="adj" fmla="val 844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e</a:t>
            </a:r>
            <a:r>
              <a:rPr lang="en-US" altLang="ko-KR" b="1" dirty="0" smtClean="0">
                <a:solidFill>
                  <a:srgbClr val="FF0000"/>
                </a:solidFill>
              </a:rPr>
              <a:t>xtract_features.py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eature vector 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</a:t>
            </a:r>
            <a:r>
              <a:rPr lang="en-US" altLang="ko-KR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another network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sz="1500" b="1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ko-KR" sz="1500" b="1" dirty="0" smtClean="0">
                <a:solidFill>
                  <a:srgbClr val="FF0000"/>
                </a:solidFill>
              </a:rPr>
              <a:t>Image augmentation + Fine Tuning</a:t>
            </a:r>
          </a:p>
          <a:p>
            <a:pPr algn="ctr"/>
            <a:endParaRPr lang="en-US" altLang="ko-KR" sz="1500" dirty="0" smtClean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14700"/>
            <a:ext cx="29210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314700"/>
            <a:ext cx="1224136" cy="1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5436096" y="3809878"/>
            <a:ext cx="216024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07904" y="4826868"/>
            <a:ext cx="5040560" cy="93610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b="1" dirty="0" smtClean="0">
                <a:solidFill>
                  <a:srgbClr val="FF0000"/>
                </a:solidFill>
              </a:rPr>
              <a:t>ake_labels_pred.py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vectors clustering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another cluster algorithm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07904" y="6076404"/>
            <a:ext cx="5040560" cy="72008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evaluation.py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Adjusted rand index</a:t>
            </a:r>
          </a:p>
          <a:p>
            <a:pPr algn="ctr"/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07904" y="7012508"/>
            <a:ext cx="5040560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visualization.py</a:t>
            </a:r>
          </a:p>
          <a:p>
            <a:pPr algn="ctr"/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t-SNE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화살표 연결선 29"/>
          <p:cNvCxnSpPr>
            <a:stCxn id="18" idx="2"/>
          </p:cNvCxnSpPr>
          <p:nvPr/>
        </p:nvCxnSpPr>
        <p:spPr>
          <a:xfrm>
            <a:off x="6228184" y="866428"/>
            <a:ext cx="0" cy="24340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2"/>
            <a:endCxn id="26" idx="0"/>
          </p:cNvCxnSpPr>
          <p:nvPr/>
        </p:nvCxnSpPr>
        <p:spPr>
          <a:xfrm>
            <a:off x="6228184" y="4538836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2"/>
            <a:endCxn id="28" idx="0"/>
          </p:cNvCxnSpPr>
          <p:nvPr/>
        </p:nvCxnSpPr>
        <p:spPr>
          <a:xfrm>
            <a:off x="6228184" y="5762972"/>
            <a:ext cx="0" cy="3134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2"/>
            <a:endCxn id="29" idx="0"/>
          </p:cNvCxnSpPr>
          <p:nvPr/>
        </p:nvCxnSpPr>
        <p:spPr>
          <a:xfrm>
            <a:off x="6228184" y="6796484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707904" y="1124248"/>
            <a:ext cx="5040560" cy="47496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Image_preprocessing.py</a:t>
            </a:r>
          </a:p>
        </p:txBody>
      </p:sp>
      <p:cxnSp>
        <p:nvCxnSpPr>
          <p:cNvPr id="37" name="직선 화살표 연결선 36"/>
          <p:cNvCxnSpPr>
            <a:stCxn id="35" idx="2"/>
            <a:endCxn id="20" idx="0"/>
          </p:cNvCxnSpPr>
          <p:nvPr/>
        </p:nvCxnSpPr>
        <p:spPr>
          <a:xfrm>
            <a:off x="6228184" y="1599208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" idx="3"/>
            <a:endCxn id="18" idx="1"/>
          </p:cNvCxnSpPr>
          <p:nvPr/>
        </p:nvCxnSpPr>
        <p:spPr>
          <a:xfrm>
            <a:off x="2051720" y="432048"/>
            <a:ext cx="1656184" cy="23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1" idx="3"/>
            <a:endCxn id="28" idx="1"/>
          </p:cNvCxnSpPr>
          <p:nvPr/>
        </p:nvCxnSpPr>
        <p:spPr>
          <a:xfrm>
            <a:off x="2051720" y="5184576"/>
            <a:ext cx="1656184" cy="1251868"/>
          </a:xfrm>
          <a:prstGeom prst="bentConnector3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2" idx="3"/>
            <a:endCxn id="29" idx="1"/>
          </p:cNvCxnSpPr>
          <p:nvPr/>
        </p:nvCxnSpPr>
        <p:spPr>
          <a:xfrm>
            <a:off x="2051720" y="6084676"/>
            <a:ext cx="1656184" cy="1251868"/>
          </a:xfrm>
          <a:prstGeom prst="bentConnector3">
            <a:avLst>
              <a:gd name="adj1" fmla="val 30829"/>
            </a:avLst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" idx="3"/>
            <a:endCxn id="26" idx="1"/>
          </p:cNvCxnSpPr>
          <p:nvPr/>
        </p:nvCxnSpPr>
        <p:spPr>
          <a:xfrm>
            <a:off x="2051720" y="4068452"/>
            <a:ext cx="1656184" cy="1226468"/>
          </a:xfrm>
          <a:prstGeom prst="bentConnector3">
            <a:avLst>
              <a:gd name="adj1" fmla="val 67637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" idx="3"/>
            <a:endCxn id="20" idx="1"/>
          </p:cNvCxnSpPr>
          <p:nvPr/>
        </p:nvCxnSpPr>
        <p:spPr>
          <a:xfrm>
            <a:off x="2051720" y="2232248"/>
            <a:ext cx="1656184" cy="9807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87824" y="119675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122</Words>
  <Application>Microsoft Office PowerPoint</Application>
  <PresentationFormat>화면 슬라이드 쇼(4:3)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suns</dc:creator>
  <cp:lastModifiedBy>suns</cp:lastModifiedBy>
  <cp:revision>42</cp:revision>
  <dcterms:created xsi:type="dcterms:W3CDTF">2019-02-12T22:27:21Z</dcterms:created>
  <dcterms:modified xsi:type="dcterms:W3CDTF">2019-02-13T00:01:06Z</dcterms:modified>
</cp:coreProperties>
</file>