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479E-EF02-438C-BB4B-0BB50FF9FDDC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6A63-D10C-4EF5-A149-49CAD99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4" y="691869"/>
            <a:ext cx="5085190" cy="7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imetable_fromkix_0940_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4" y="1493478"/>
            <a:ext cx="5063082" cy="18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4" y="3527873"/>
            <a:ext cx="5029915" cy="7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timetable_tokix_2140_w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4" y="4301706"/>
            <a:ext cx="4996753" cy="20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714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838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4602" y="51357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공항에서 난바역 갈때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602" y="342469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난바역에서 공항할때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9" y="691869"/>
            <a:ext cx="5085190" cy="7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timetable_fromkix_0940_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9" y="1493478"/>
            <a:ext cx="5063082" cy="18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9" y="3527873"/>
            <a:ext cx="5029915" cy="7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timetable_tokix_2140_w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79" y="4301706"/>
            <a:ext cx="4996753" cy="20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87247" y="51357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공항에서 난바역 갈때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7247" y="342469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난바역에서 공항할때</a:t>
            </a:r>
          </a:p>
        </p:txBody>
      </p:sp>
    </p:spTree>
    <p:extLst>
      <p:ext uri="{BB962C8B-B14F-4D97-AF65-F5344CB8AC3E}">
        <p14:creationId xmlns:p14="http://schemas.microsoft.com/office/powerpoint/2010/main" val="18353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</dc:creator>
  <cp:lastModifiedBy>NW</cp:lastModifiedBy>
  <cp:revision>1</cp:revision>
  <dcterms:created xsi:type="dcterms:W3CDTF">2019-04-26T05:25:57Z</dcterms:created>
  <dcterms:modified xsi:type="dcterms:W3CDTF">2019-04-26T05:27:50Z</dcterms:modified>
</cp:coreProperties>
</file>