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ko-KR"/>
    </a:defPPr>
    <a:lvl1pPr marL="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A6E"/>
    <a:srgbClr val="DF0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262" autoAdjust="0"/>
  </p:normalViewPr>
  <p:slideViewPr>
    <p:cSldViewPr>
      <p:cViewPr>
        <p:scale>
          <a:sx n="200" d="100"/>
          <a:sy n="200" d="100"/>
        </p:scale>
        <p:origin x="372" y="-968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0090" y="3976794"/>
            <a:ext cx="8161020" cy="274404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8800-09FB-4C97-B41D-A7FE565918D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740B-468B-4C69-A228-30032E589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07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8800-09FB-4C97-B41D-A7FE565918D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740B-468B-4C69-A228-30032E589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3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09248" y="957158"/>
            <a:ext cx="2268616" cy="2038773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3397" y="957158"/>
            <a:ext cx="6645831" cy="203877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8800-09FB-4C97-B41D-A7FE565918D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740B-468B-4C69-A228-30032E589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90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8800-09FB-4C97-B41D-A7FE565918D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740B-468B-4C69-A228-30032E589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7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8429" y="5425865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8800-09FB-4C97-B41D-A7FE565918D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740B-468B-4C69-A228-30032E589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2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3397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0640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8800-09FB-4C97-B41D-A7FE565918D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740B-468B-4C69-A228-30032E589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9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0060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877277" y="2865544"/>
            <a:ext cx="4243864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877277" y="4059766"/>
            <a:ext cx="4243864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8800-09FB-4C97-B41D-A7FE565918D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740B-468B-4C69-A228-30032E589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98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8800-09FB-4C97-B41D-A7FE565918D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740B-468B-4C69-A228-30032E589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35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8800-09FB-4C97-B41D-A7FE565918D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740B-468B-4C69-A228-30032E589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98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060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3802" y="509694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80060" y="2678854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8800-09FB-4C97-B41D-A7FE565918D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740B-468B-4C69-A228-30032E589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33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81902" y="10019031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8800-09FB-4C97-B41D-A7FE565918D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740B-468B-4C69-A228-30032E589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37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800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D8800-09FB-4C97-B41D-A7FE565918D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0410" y="11865187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808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F740B-468B-4C69-A228-30032E589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9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1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1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1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c-ml2/recruit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sv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8CE4AC37-349F-5941-BB8D-33F4D7B27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5318" y="-2744216"/>
            <a:ext cx="13600694" cy="8150228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</p:pic>
      <p:sp>
        <p:nvSpPr>
          <p:cNvPr id="20" name="직사각형 19"/>
          <p:cNvSpPr/>
          <p:nvPr/>
        </p:nvSpPr>
        <p:spPr>
          <a:xfrm>
            <a:off x="1064692" y="6717017"/>
            <a:ext cx="7758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            각 연구자의 </a:t>
            </a:r>
            <a:r>
              <a:rPr lang="ko-KR" altLang="en-US" sz="1800" dirty="0">
                <a:solidFill>
                  <a:srgbClr val="EECA6E"/>
                </a:solidFill>
                <a:latin typeface="나눔고딕 ExtraBold" pitchFamily="50" charset="-127"/>
                <a:ea typeface="나눔고딕 ExtraBold" pitchFamily="50" charset="-127"/>
              </a:rPr>
              <a:t>자율성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과 </a:t>
            </a:r>
            <a:r>
              <a:rPr lang="ko-KR" altLang="en-US" sz="1800" dirty="0">
                <a:solidFill>
                  <a:srgbClr val="EECA6E"/>
                </a:solidFill>
                <a:latin typeface="나눔고딕 ExtraBold" pitchFamily="50" charset="-127"/>
                <a:ea typeface="나눔고딕 ExtraBold" pitchFamily="50" charset="-127"/>
              </a:rPr>
              <a:t>독립성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을 중요하게 생각합니다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en-US" altLang="ko-KR" sz="1800" dirty="0">
              <a:solidFill>
                <a:schemeClr val="bg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  <a:cs typeface="함초롬돋움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0382" y="4904011"/>
            <a:ext cx="7758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        는 현재의 </a:t>
            </a:r>
            <a:r>
              <a:rPr lang="ko-KR" altLang="en-US" sz="1800" dirty="0" err="1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머신러닝의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 첨단연구를 선도하는 것을 넘어서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,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effectLst/>
              <a:latin typeface="나눔고딕 ExtraBold" pitchFamily="50" charset="-127"/>
              <a:ea typeface="나눔고딕 ExtraBold" pitchFamily="50" charset="-127"/>
              <a:cs typeface="함초롬돋움" pitchFamily="18" charset="-127"/>
            </a:endParaRPr>
          </a:p>
        </p:txBody>
      </p:sp>
      <p:pic>
        <p:nvPicPr>
          <p:cNvPr id="1026" name="Picture 2" descr="https://lh6.googleusercontent.com/LW0dDrpn5NTe5y2M7kH1O_Au7DCwIRutZsnYqsIYS_UjHzZbiBCcwfHzczb8Y4DIAMgfFsVp6VnH6AdxgXvSkS94zCgylHNmGQ0YNfOwaRTb2ZldZvw9ygKFXgoh_217_5hwC0y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28" y="3520480"/>
            <a:ext cx="23050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98266" y="4013017"/>
            <a:ext cx="5474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를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 함께 </a:t>
            </a:r>
            <a:r>
              <a:rPr lang="ko-KR" altLang="en-US" sz="2800" b="1" dirty="0" err="1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키워나갈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 분을 찾습니다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!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  <a:cs typeface="함초롬돋움" pitchFamily="18" charset="-127"/>
            </a:endParaRPr>
          </a:p>
        </p:txBody>
      </p:sp>
      <p:pic>
        <p:nvPicPr>
          <p:cNvPr id="7" name="Picture 2" descr="https://lh6.googleusercontent.com/LW0dDrpn5NTe5y2M7kH1O_Au7DCwIRutZsnYqsIYS_UjHzZbiBCcwfHzczb8Y4DIAMgfFsVp6VnH6AdxgXvSkS94zCgylHNmGQ0YNfOwaRTb2ZldZvw9ygKFXgoh_217_5hwC0y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40" y="4920339"/>
            <a:ext cx="720477" cy="32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890382" y="5966002"/>
            <a:ext cx="7758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        는 다음과 같은 원칙을 바탕으로 연구활동을 합니다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.</a:t>
            </a:r>
          </a:p>
        </p:txBody>
      </p:sp>
      <p:pic>
        <p:nvPicPr>
          <p:cNvPr id="14" name="Picture 2" descr="https://lh6.googleusercontent.com/LW0dDrpn5NTe5y2M7kH1O_Au7DCwIRutZsnYqsIYS_UjHzZbiBCcwfHzczb8Y4DIAMgfFsVp6VnH6AdxgXvSkS94zCgylHNmGQ0YNfOwaRTb2ZldZvw9ygKFXgoh_217_5hwC0y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40" y="5982330"/>
            <a:ext cx="720477" cy="32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064692" y="7451463"/>
            <a:ext cx="7758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            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외부 연구 그룹과의 </a:t>
            </a:r>
            <a:r>
              <a:rPr lang="ko-KR" altLang="en-US" sz="1800" dirty="0">
                <a:solidFill>
                  <a:srgbClr val="EECA6E"/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협업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을 적극적으로 추구합니다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90382" y="5259799"/>
            <a:ext cx="7758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장기적인 전략으로 </a:t>
            </a:r>
            <a:r>
              <a:rPr lang="ko-KR" altLang="en-US" sz="1800" dirty="0">
                <a:solidFill>
                  <a:srgbClr val="EECA6E"/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새로운 연구분야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를 여는 것을 목표로 설립되었습니다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.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effectLst/>
              <a:latin typeface="나눔고딕 ExtraBold" pitchFamily="50" charset="-127"/>
              <a:ea typeface="나눔고딕 ExtraBold" pitchFamily="50" charset="-127"/>
              <a:cs typeface="함초롬돋움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39740" y="8179261"/>
            <a:ext cx="7758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              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학술 연구는 물론 오픈소스 개발 기여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, </a:t>
            </a:r>
            <a:r>
              <a:rPr lang="ko-KR" altLang="en-US" sz="1800" dirty="0" err="1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밋업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 개최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,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블로그 출판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,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39740" y="8546043"/>
            <a:ext cx="7758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              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외부 발표 등의 </a:t>
            </a:r>
            <a:r>
              <a:rPr lang="ko-KR" altLang="en-US" sz="1800" dirty="0">
                <a:solidFill>
                  <a:srgbClr val="EECA6E"/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활동을 적극 권장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합니다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.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92" y="6527111"/>
            <a:ext cx="636066" cy="63606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92" y="7368329"/>
            <a:ext cx="637200" cy="6372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92" y="8206111"/>
            <a:ext cx="637200" cy="63720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939740" y="10200909"/>
            <a:ext cx="7758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80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함초롬돋움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F44D4C-C64F-4240-9343-FC2919EC0F6E}"/>
              </a:ext>
            </a:extLst>
          </p:cNvPr>
          <p:cNvGrpSpPr/>
          <p:nvPr/>
        </p:nvGrpSpPr>
        <p:grpSpPr>
          <a:xfrm>
            <a:off x="939740" y="9425136"/>
            <a:ext cx="7758764" cy="663498"/>
            <a:chOff x="939740" y="9717277"/>
            <a:chExt cx="7758764" cy="663498"/>
          </a:xfrm>
        </p:grpSpPr>
        <p:sp>
          <p:nvSpPr>
            <p:cNvPr id="28" name="직사각형 27"/>
            <p:cNvSpPr/>
            <p:nvPr/>
          </p:nvSpPr>
          <p:spPr>
            <a:xfrm>
              <a:off x="939740" y="9717277"/>
              <a:ext cx="77587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Software Engineer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95817" y="10103776"/>
              <a:ext cx="55329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머신러닝</a:t>
              </a:r>
              <a:r>
                <a:rPr lang="ko-KR" altLang="en-US" sz="12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/ </a:t>
              </a:r>
              <a:r>
                <a:rPr lang="ko-KR" altLang="en-US" sz="1200" dirty="0" err="1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딥러닝</a:t>
              </a:r>
              <a:r>
                <a:rPr lang="ko-KR" altLang="en-US" sz="12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 연구 개발 및 </a:t>
              </a:r>
              <a:r>
                <a:rPr lang="en-US" altLang="ko-KR" sz="12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DevOps</a:t>
              </a:r>
              <a:r>
                <a:rPr lang="ko-KR" altLang="en-US" sz="1200" dirty="0" err="1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를</a:t>
              </a:r>
              <a:r>
                <a:rPr lang="ko-KR" altLang="en-US" sz="12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 위한 오픈소스 프레임워크 개발</a:t>
              </a:r>
              <a:endParaRPr lang="en-US" altLang="ko-KR" sz="12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1091684" y="12214155"/>
            <a:ext cx="81734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자세한 내용은 </a:t>
            </a:r>
            <a:r>
              <a:rPr lang="en-US" altLang="ko-KR" sz="1200" b="1" dirty="0">
                <a:solidFill>
                  <a:srgbClr val="EECA6E"/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https://github.com/kc-ml2/recruit</a:t>
            </a:r>
            <a:r>
              <a:rPr lang="ko-KR" altLang="en-US" sz="12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를 참조하세요</a:t>
            </a:r>
            <a:r>
              <a:rPr lang="en-US" altLang="ko-KR" sz="12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함초롬돋움" pitchFamily="18" charset="-127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E0512DB-5A2C-9943-94DE-3265F649FA52}"/>
              </a:ext>
            </a:extLst>
          </p:cNvPr>
          <p:cNvGrpSpPr/>
          <p:nvPr/>
        </p:nvGrpSpPr>
        <p:grpSpPr>
          <a:xfrm>
            <a:off x="939740" y="10213986"/>
            <a:ext cx="7758764" cy="637039"/>
            <a:chOff x="939740" y="10505256"/>
            <a:chExt cx="7758764" cy="637039"/>
          </a:xfrm>
        </p:grpSpPr>
        <p:sp>
          <p:nvSpPr>
            <p:cNvPr id="31" name="직사각형 30"/>
            <p:cNvSpPr/>
            <p:nvPr/>
          </p:nvSpPr>
          <p:spPr>
            <a:xfrm>
              <a:off x="939740" y="10505256"/>
              <a:ext cx="77587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Internship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A1374DD-489E-B741-BF09-2CE3B26A2535}"/>
                </a:ext>
              </a:extLst>
            </p:cNvPr>
            <p:cNvSpPr/>
            <p:nvPr/>
          </p:nvSpPr>
          <p:spPr>
            <a:xfrm>
              <a:off x="984176" y="10865296"/>
              <a:ext cx="72728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3</a:t>
              </a:r>
              <a:r>
                <a:rPr lang="ko-KR" altLang="en-US" sz="12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개월의 기간 중 뛰어난 성과를 보여주신 분의 경우 정직원으로        에 합류하실 수 있습니다</a:t>
              </a:r>
              <a:r>
                <a:rPr lang="en-US" altLang="ko-KR" sz="12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.</a:t>
              </a:r>
            </a:p>
          </p:txBody>
        </p:sp>
      </p:grpSp>
      <p:pic>
        <p:nvPicPr>
          <p:cNvPr id="51" name="Picture 2" descr="https://lh6.googleusercontent.com/LW0dDrpn5NTe5y2M7kH1O_Au7DCwIRutZsnYqsIYS_UjHzZbiBCcwfHzczb8Y4DIAMgfFsVp6VnH6AdxgXvSkS94zCgylHNmGQ0YNfOwaRTb2ZldZvw9ygKFXgoh_217_5hwC0yD">
            <a:extLst>
              <a:ext uri="{FF2B5EF4-FFF2-40B4-BE49-F238E27FC236}">
                <a16:creationId xmlns:a16="http://schemas.microsoft.com/office/drawing/2014/main" id="{28E23FCC-2F58-B540-BC80-954C87D9A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22" y="10622499"/>
            <a:ext cx="397202" cy="1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99DB26D-2C05-2F43-BD04-C46CB273C2CB}"/>
              </a:ext>
            </a:extLst>
          </p:cNvPr>
          <p:cNvGrpSpPr/>
          <p:nvPr/>
        </p:nvGrpSpPr>
        <p:grpSpPr>
          <a:xfrm>
            <a:off x="939740" y="10995911"/>
            <a:ext cx="7758764" cy="657364"/>
            <a:chOff x="939740" y="11288052"/>
            <a:chExt cx="7758764" cy="657364"/>
          </a:xfrm>
        </p:grpSpPr>
        <p:sp>
          <p:nvSpPr>
            <p:cNvPr id="37" name="직사각형 36"/>
            <p:cNvSpPr/>
            <p:nvPr/>
          </p:nvSpPr>
          <p:spPr>
            <a:xfrm>
              <a:off x="939740" y="11288052"/>
              <a:ext cx="77587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Research Scientist / Engineer</a:t>
              </a:r>
              <a:r>
                <a:rPr lang="ko-KR" altLang="en-US" sz="1800" b="1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 </a:t>
              </a:r>
              <a:r>
                <a:rPr lang="en-US" altLang="ko-KR" sz="1800" b="1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/</a:t>
              </a:r>
              <a:r>
                <a:rPr lang="ko-KR" altLang="en-US" sz="1800" b="1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 </a:t>
              </a:r>
              <a:r>
                <a:rPr lang="en-US" altLang="ko-KR" sz="1800" b="1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Resident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27706D9-C328-EF4E-8BF7-8AE4F60A8601}"/>
                </a:ext>
              </a:extLst>
            </p:cNvPr>
            <p:cNvSpPr/>
            <p:nvPr/>
          </p:nvSpPr>
          <p:spPr>
            <a:xfrm>
              <a:off x="984176" y="11667043"/>
              <a:ext cx="6768752" cy="278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최신 </a:t>
              </a:r>
              <a:r>
                <a:rPr lang="ko-KR" altLang="en-US" sz="1200" dirty="0" err="1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머신러닝</a:t>
              </a:r>
              <a:r>
                <a:rPr lang="ko-KR" altLang="en-US" sz="12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/ </a:t>
              </a:r>
              <a:r>
                <a:rPr lang="ko-KR" altLang="en-US" sz="1200" dirty="0" err="1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딥러닝</a:t>
              </a:r>
              <a:r>
                <a:rPr lang="ko-KR" altLang="en-US" sz="12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 연구 및 개발 </a:t>
              </a:r>
              <a:r>
                <a:rPr lang="en-US" altLang="ko-KR" sz="12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(</a:t>
              </a:r>
              <a:r>
                <a:rPr lang="ko-KR" altLang="en-US" sz="12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학술논문 출판</a:t>
              </a:r>
              <a:r>
                <a:rPr lang="en-US" altLang="ko-KR" sz="12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소프트웨어 개발</a:t>
              </a:r>
              <a:r>
                <a:rPr lang="en-US" altLang="ko-KR" sz="12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  <a:cs typeface="함초롬돋움" pitchFamily="18" charset="-127"/>
                </a:rPr>
                <a:t>)</a:t>
              </a:r>
            </a:p>
          </p:txBody>
        </p:sp>
      </p:grpSp>
      <p:pic>
        <p:nvPicPr>
          <p:cNvPr id="16" name="Graphic 15" descr="Users">
            <a:extLst>
              <a:ext uri="{FF2B5EF4-FFF2-40B4-BE49-F238E27FC236}">
                <a16:creationId xmlns:a16="http://schemas.microsoft.com/office/drawing/2014/main" id="{301B05D8-9B55-43E4-8976-827B3CB34E9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2883" y="12206932"/>
            <a:ext cx="276999" cy="2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2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135</Words>
  <Application>Microsoft Office PowerPoint</Application>
  <PresentationFormat>A3 Paper (297x420 mm)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나눔고딕 ExtraBold</vt:lpstr>
      <vt:lpstr>맑은 고딕</vt:lpstr>
      <vt:lpstr>Arial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ML2 채용공고</dc:title>
  <dc:creator>Windows 사용자</dc:creator>
  <cp:lastModifiedBy>박찬연</cp:lastModifiedBy>
  <cp:revision>20</cp:revision>
  <cp:lastPrinted>2019-03-20T07:51:19Z</cp:lastPrinted>
  <dcterms:created xsi:type="dcterms:W3CDTF">2019-03-19T16:00:42Z</dcterms:created>
  <dcterms:modified xsi:type="dcterms:W3CDTF">2019-03-25T06:45:25Z</dcterms:modified>
</cp:coreProperties>
</file>