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6667"/>
  </p:normalViewPr>
  <p:slideViewPr>
    <p:cSldViewPr snapToGrid="0" snapToObjects="1">
      <p:cViewPr varScale="1">
        <p:scale>
          <a:sx n="207" d="100"/>
          <a:sy n="207" d="100"/>
        </p:scale>
        <p:origin x="1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B2DF-5D52-1E41-BD55-DB31D40EF934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D886A-0ED8-9A44-8568-0EA8BE19C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 wasn’t originally designed for large scaled applications.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there</a:t>
            </a:r>
            <a:r>
              <a:rPr lang="en-US" baseline="0" dirty="0" smtClean="0"/>
              <a:t> are solutions to treat JavaScript as the intermediate language of the web and compile other languages to it, for example: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ClosureScript</a:t>
            </a:r>
            <a:r>
              <a:rPr lang="en-US" baseline="0" dirty="0" smtClean="0"/>
              <a:t>, etc.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they are not successful so far.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you cannot make everyone happy when you target an ecosystem from another ecosystem.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Anders </a:t>
            </a:r>
            <a:r>
              <a:rPr lang="en-US" baseline="0" dirty="0" err="1" smtClean="0"/>
              <a:t>Heijsberg</a:t>
            </a:r>
            <a:r>
              <a:rPr lang="en-US" baseline="0" smtClean="0"/>
              <a:t> said: You </a:t>
            </a:r>
            <a:r>
              <a:rPr lang="en-US" baseline="0" dirty="0" smtClean="0"/>
              <a:t>want to be in the ecosystem, you want to be of the ecosystem.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</a:t>
            </a:r>
            <a:r>
              <a:rPr lang="en-US" baseline="0" dirty="0" smtClean="0"/>
              <a:t>latest specifications </a:t>
            </a:r>
            <a:r>
              <a:rPr lang="en-US" baseline="0" dirty="0" smtClean="0"/>
              <a:t>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latest 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latest 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latest 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latest 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r>
              <a:rPr lang="en-US" baseline="0" dirty="0" smtClean="0"/>
              <a:t> continues to be there and perhaps will always be there.</a:t>
            </a:r>
          </a:p>
          <a:p>
            <a:r>
              <a:rPr lang="en-US" baseline="0" dirty="0" smtClean="0"/>
              <a:t>Because by the time browsers in all platforms catch up, the latest has already 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D886A-0ED8-9A44-8568-0EA8BE19CD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TypeScript</a:t>
            </a:r>
            <a:r>
              <a:rPr lang="en-US" sz="6000" dirty="0" smtClean="0"/>
              <a:t>: JavaScript that scales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90" y="684680"/>
            <a:ext cx="6023610" cy="49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15" y="867369"/>
            <a:ext cx="7989321" cy="44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Statically </a:t>
            </a:r>
            <a:r>
              <a:rPr lang="en-US" dirty="0"/>
              <a:t>typed superset that compiles to plain </a:t>
            </a:r>
            <a:r>
              <a:rPr lang="en-US" dirty="0" smtClean="0"/>
              <a:t>JS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Open source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Strong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 latest JavaScript features (ECMAScript 2015) </a:t>
            </a:r>
            <a:r>
              <a:rPr lang="en-US" dirty="0"/>
              <a:t>and future </a:t>
            </a:r>
            <a:r>
              <a:rPr lang="en-US" dirty="0" smtClean="0"/>
              <a:t>proposals (e.g.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functions and </a:t>
            </a:r>
            <a:r>
              <a:rPr lang="en-US" dirty="0" smtClean="0"/>
              <a:t>decorators)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1" y="765265"/>
            <a:ext cx="8274050" cy="46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1" y="780305"/>
            <a:ext cx="8274050" cy="46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VSCode</a:t>
            </a:r>
            <a:r>
              <a:rPr lang="en-US" dirty="0" smtClean="0"/>
              <a:t> is </a:t>
            </a:r>
            <a:r>
              <a:rPr lang="en-US" dirty="0"/>
              <a:t>an free and open source editor from Microsoft. It is written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 If you don't want to use </a:t>
            </a:r>
            <a:r>
              <a:rPr lang="en-US" dirty="0" err="1"/>
              <a:t>VSCode</a:t>
            </a:r>
            <a:r>
              <a:rPr lang="en-US" dirty="0"/>
              <a:t>, you can use other editors like Sublime, </a:t>
            </a:r>
            <a:r>
              <a:rPr lang="en-US" dirty="0" smtClean="0"/>
              <a:t>Atom. They all have plugins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Switzerland for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strives to support all modern frameworks: React</a:t>
            </a:r>
            <a:r>
              <a:rPr lang="en-US"/>
              <a:t>, </a:t>
            </a:r>
            <a:r>
              <a:rPr lang="en-US" smtClean="0"/>
              <a:t>Angular 2, </a:t>
            </a:r>
            <a:r>
              <a:rPr lang="en-US" dirty="0" err="1" smtClean="0"/>
              <a:t>VueJS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React support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TSX: </a:t>
            </a:r>
            <a:r>
              <a:rPr lang="en-US" dirty="0" err="1" smtClean="0"/>
              <a:t>TypeScript</a:t>
            </a:r>
            <a:r>
              <a:rPr lang="en-US" dirty="0" smtClean="0"/>
              <a:t> version of JSX – a syntax extension of JavaScript used by React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TypeScript</a:t>
            </a:r>
            <a:r>
              <a:rPr lang="en-US" dirty="0" smtClean="0"/>
              <a:t> compiler understands JSX/TSX syntax so you can navigate and refactor React components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React components can greatly taking advantages of </a:t>
            </a:r>
            <a:r>
              <a:rPr lang="en-US" dirty="0" err="1" smtClean="0"/>
              <a:t>TypeScript</a:t>
            </a:r>
            <a:r>
              <a:rPr lang="en-US" dirty="0" smtClean="0"/>
              <a:t> interfaces to define their </a:t>
            </a:r>
            <a:r>
              <a:rPr lang="en-US" dirty="0" smtClean="0"/>
              <a:t>properties </a:t>
            </a:r>
            <a:r>
              <a:rPr lang="en-US" dirty="0" smtClean="0"/>
              <a:t>and state 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Demo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1" y="788091"/>
            <a:ext cx="8274050" cy="46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1" y="859092"/>
            <a:ext cx="8274050" cy="44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15" y="859092"/>
            <a:ext cx="7989321" cy="44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</TotalTime>
  <Words>429</Words>
  <Application>Microsoft Macintosh PowerPoint</Application>
  <PresentationFormat>Widescreen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Retrospect</vt:lpstr>
      <vt:lpstr>TypeScript: JavaScript that scales</vt:lpstr>
      <vt:lpstr>What is TypeScript?</vt:lpstr>
      <vt:lpstr>PowerPoint Presentation</vt:lpstr>
      <vt:lpstr>PowerPoint Presentation</vt:lpstr>
      <vt:lpstr>Basic TypeScript</vt:lpstr>
      <vt:lpstr>Switzerland for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JavaScript that scales</dc:title>
  <dc:creator>Microsoft Office User</dc:creator>
  <cp:lastModifiedBy>Microsoft Office User</cp:lastModifiedBy>
  <cp:revision>41</cp:revision>
  <dcterms:created xsi:type="dcterms:W3CDTF">2017-07-09T22:11:54Z</dcterms:created>
  <dcterms:modified xsi:type="dcterms:W3CDTF">2017-07-24T04:57:27Z</dcterms:modified>
</cp:coreProperties>
</file>