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3663A44-083F-4C71-9A88-12F31CAFBD7F}" type="datetimeFigureOut">
              <a:rPr lang="es-ES" smtClean="0"/>
              <a:t>07/10/2016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C87374-A884-4C83-89A3-4E6A83C571C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financiero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Lopez Torres Etnan Jezreel</a:t>
            </a:r>
          </a:p>
          <a:p>
            <a:r>
              <a:rPr lang="es-ES" dirty="0" smtClean="0"/>
              <a:t>Noguez López Fernando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7571184" cy="1080120"/>
          </a:xfrm>
        </p:spPr>
        <p:txBody>
          <a:bodyPr>
            <a:normAutofit/>
          </a:bodyPr>
          <a:lstStyle/>
          <a:p>
            <a:r>
              <a:rPr lang="es-ES" dirty="0" smtClean="0"/>
              <a:t>Que es el análisis financiero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7239000" cy="3818824"/>
          </a:xfrm>
        </p:spPr>
        <p:txBody>
          <a:bodyPr/>
          <a:lstStyle/>
          <a:p>
            <a:r>
              <a:rPr lang="es-ES" dirty="0" smtClean="0"/>
              <a:t>El análisis financiero es un conjunto de técnicas para el conocimiento de la situación de una empresa, con el fin de proveer a esta misma de estrategias y acciones para mejorar o para evitar desastres.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Análisis horizontal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análisis horizontal determina la variación absoluta y relativa, las cuales indican que tanto variaron los resultados de una empresa de un periodo a otro y de esta forma determinar si esta teniendo cambios favorables o perjudiciales.</a:t>
            </a:r>
          </a:p>
          <a:p>
            <a:endParaRPr lang="es-ES" dirty="0"/>
          </a:p>
        </p:txBody>
      </p:sp>
      <p:pic>
        <p:nvPicPr>
          <p:cNvPr id="1029" name="Picture 5" descr="Resultado de imagen para analisis financiero horizont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077072"/>
            <a:ext cx="3312368" cy="2480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60688"/>
          </a:xfrm>
        </p:spPr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720921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467544" y="378904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porcentajes negativos en la variación relativa indican un crecimiento, mientras que los números negativos en la variación absoluta representan una disminución.</a:t>
            </a:r>
          </a:p>
          <a:p>
            <a:endParaRPr lang="es-ES" dirty="0"/>
          </a:p>
          <a:p>
            <a:r>
              <a:rPr lang="es-ES" dirty="0" smtClean="0"/>
              <a:t>Dependiendo del campo y de la variación se determina si es un beneficio o un perjuicio para la empresa.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s-ES" dirty="0" smtClean="0"/>
              <a:t>Razones financieras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2592288"/>
          </a:xfrm>
        </p:spPr>
        <p:txBody>
          <a:bodyPr/>
          <a:lstStyle/>
          <a:p>
            <a:r>
              <a:rPr lang="es-ES" dirty="0" smtClean="0"/>
              <a:t>Las razones financieras son indicadores que miden cual es la situación económica y financiera de una empresa. Estos indicadores muestran que tan bien o mal cumple sus obligaciones.</a:t>
            </a:r>
            <a:endParaRPr lang="es-ES" dirty="0"/>
          </a:p>
        </p:txBody>
      </p:sp>
      <p:sp>
        <p:nvSpPr>
          <p:cNvPr id="17410" name="AutoShape 2" descr="Resultado de imagen para razones financie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Resultado de imagen para razones financie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Resultado de imagen para razones financie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6" name="AutoShape 8" descr="Resultado de imagen para razones financie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80928"/>
            <a:ext cx="336470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429000"/>
            <a:ext cx="423548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r>
              <a:rPr lang="es-ES" dirty="0" smtClean="0"/>
              <a:t>Razones aplicadas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7239000" cy="3096344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Razón rápida (prueba del acido)</a:t>
            </a:r>
          </a:p>
          <a:p>
            <a:r>
              <a:rPr lang="es-ES" dirty="0" smtClean="0"/>
              <a:t>Razón circulante</a:t>
            </a:r>
          </a:p>
          <a:p>
            <a:r>
              <a:rPr lang="es-ES" dirty="0" smtClean="0"/>
              <a:t>Rotación del inventario</a:t>
            </a:r>
          </a:p>
          <a:p>
            <a:r>
              <a:rPr lang="es-ES" dirty="0" smtClean="0"/>
              <a:t>Perdida promedio de cobranza</a:t>
            </a:r>
          </a:p>
          <a:p>
            <a:r>
              <a:rPr lang="es-ES" dirty="0" smtClean="0"/>
              <a:t>Rotación del activo fijo</a:t>
            </a:r>
          </a:p>
          <a:p>
            <a:r>
              <a:rPr lang="es-ES" dirty="0" smtClean="0"/>
              <a:t>Rotación del activo total</a:t>
            </a:r>
          </a:p>
          <a:p>
            <a:r>
              <a:rPr lang="es-ES" dirty="0" smtClean="0"/>
              <a:t>Rentabilidad de los activos</a:t>
            </a:r>
          </a:p>
          <a:p>
            <a:r>
              <a:rPr lang="es-ES" dirty="0" smtClean="0"/>
              <a:t>Rendimiento sobre capital</a:t>
            </a:r>
          </a:p>
          <a:p>
            <a:r>
              <a:rPr lang="es-ES" dirty="0" smtClean="0"/>
              <a:t>Margen de rentabilidad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6619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004048" y="1556792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compararse las razones financieras de una empresa con el promedio de las empresas es fácil determinar en que esta fallando una empresa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Fortalezas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rentabilidad sobre los activos de la empresa están muy cerca de ser aceptables (iguales al promedio de las empresas).</a:t>
            </a:r>
          </a:p>
          <a:p>
            <a:r>
              <a:rPr lang="es-ES" dirty="0" smtClean="0"/>
              <a:t>L</a:t>
            </a:r>
            <a:r>
              <a:rPr lang="es-ES" dirty="0" smtClean="0"/>
              <a:t>as ventas de la empresa aumentan con cada año que pasa.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Debilidades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La empresa no es capaz de cobrar a sus clientes de forma oportuna, lo cual reduce si liquidez.</a:t>
            </a:r>
          </a:p>
          <a:p>
            <a:r>
              <a:rPr lang="es-ES" dirty="0" smtClean="0"/>
              <a:t>La empresa gasta gran parte de sus utilidades en los intereses que le produce el endeudamiento.</a:t>
            </a:r>
          </a:p>
          <a:p>
            <a:r>
              <a:rPr lang="es-ES" dirty="0" smtClean="0"/>
              <a:t>La empresa no es capaz de que su inventario se venda suficientes veces durante un periodo, lo cual le produce estancamiento de mercancía.</a:t>
            </a:r>
          </a:p>
          <a:p>
            <a:r>
              <a:rPr lang="es-ES" dirty="0" smtClean="0"/>
              <a:t>La empresa no tiene suficiente liquidez para solventar sus deudas.</a:t>
            </a:r>
          </a:p>
          <a:p>
            <a:r>
              <a:rPr lang="es-ES" dirty="0" smtClean="0"/>
              <a:t>La empresa no genera suficiente utilidad respecto a sus ventas, a pesar de que estas aumentan con cada año que pasa.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Estrategias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Reducir los tiempos de cobro a sus clientes o darle menos plazo de pago a los mismos, con el fin de aumentar el dinero que entra de forma efectiva a la empresa.</a:t>
            </a:r>
          </a:p>
          <a:p>
            <a:r>
              <a:rPr lang="es-ES" dirty="0" smtClean="0"/>
              <a:t>Reducir sus deudas a largo plazo, para así poder evitar los intereses y aumentar la utilidad.</a:t>
            </a:r>
          </a:p>
          <a:p>
            <a:r>
              <a:rPr lang="es-ES" dirty="0" smtClean="0"/>
              <a:t>No llenar el inventario tan rápidamente, sino llenarlo de forma progresiva, para evitar el estancamiento de la mercancía y aumentar el numero de rotaciones del inventario por periodo.</a:t>
            </a:r>
          </a:p>
          <a:p>
            <a:r>
              <a:rPr lang="es-ES" dirty="0" smtClean="0"/>
              <a:t>Reducir las deudas a corto plazo por medio de la liquidez producida por la reducción de los periodos de cobranza.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97</TotalTime>
  <Words>465</Words>
  <Application>Microsoft Office PowerPoint</Application>
  <PresentationFormat>Presentación en pantalla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Opulento</vt:lpstr>
      <vt:lpstr>Análisis financiero</vt:lpstr>
      <vt:lpstr>Que es el análisis financiero</vt:lpstr>
      <vt:lpstr>Análisis horizontal</vt:lpstr>
      <vt:lpstr>Resultados</vt:lpstr>
      <vt:lpstr>Razones financieras</vt:lpstr>
      <vt:lpstr>Razones aplicadas</vt:lpstr>
      <vt:lpstr>Fortalezas</vt:lpstr>
      <vt:lpstr>Debilidades </vt:lpstr>
      <vt:lpstr>Estrategias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Sala_2</dc:creator>
  <cp:lastModifiedBy>Sala_2</cp:lastModifiedBy>
  <cp:revision>8</cp:revision>
  <dcterms:created xsi:type="dcterms:W3CDTF">2016-10-07T05:29:39Z</dcterms:created>
  <dcterms:modified xsi:type="dcterms:W3CDTF">2016-10-07T07:07:33Z</dcterms:modified>
</cp:coreProperties>
</file>